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87" r:id="rId1"/>
  </p:sldMasterIdLst>
  <p:notesMasterIdLst>
    <p:notesMasterId r:id="rId82"/>
  </p:notesMasterIdLst>
  <p:sldIdLst>
    <p:sldId id="322" r:id="rId2"/>
    <p:sldId id="321" r:id="rId3"/>
    <p:sldId id="335" r:id="rId4"/>
    <p:sldId id="329" r:id="rId5"/>
    <p:sldId id="333" r:id="rId6"/>
    <p:sldId id="328" r:id="rId7"/>
    <p:sldId id="293" r:id="rId8"/>
    <p:sldId id="324" r:id="rId9"/>
    <p:sldId id="346" r:id="rId10"/>
    <p:sldId id="331" r:id="rId11"/>
    <p:sldId id="332" r:id="rId12"/>
    <p:sldId id="336" r:id="rId13"/>
    <p:sldId id="284" r:id="rId14"/>
    <p:sldId id="303" r:id="rId15"/>
    <p:sldId id="323" r:id="rId16"/>
    <p:sldId id="288" r:id="rId17"/>
    <p:sldId id="299" r:id="rId18"/>
    <p:sldId id="300" r:id="rId19"/>
    <p:sldId id="301" r:id="rId20"/>
    <p:sldId id="316" r:id="rId21"/>
    <p:sldId id="330" r:id="rId22"/>
    <p:sldId id="308" r:id="rId23"/>
    <p:sldId id="305" r:id="rId24"/>
    <p:sldId id="309" r:id="rId25"/>
    <p:sldId id="306" r:id="rId26"/>
    <p:sldId id="302" r:id="rId27"/>
    <p:sldId id="327" r:id="rId28"/>
    <p:sldId id="311" r:id="rId29"/>
    <p:sldId id="257" r:id="rId30"/>
    <p:sldId id="315" r:id="rId31"/>
    <p:sldId id="307" r:id="rId32"/>
    <p:sldId id="326" r:id="rId33"/>
    <p:sldId id="310" r:id="rId34"/>
    <p:sldId id="286" r:id="rId35"/>
    <p:sldId id="312" r:id="rId36"/>
    <p:sldId id="313" r:id="rId37"/>
    <p:sldId id="314" r:id="rId38"/>
    <p:sldId id="295" r:id="rId39"/>
    <p:sldId id="317" r:id="rId40"/>
    <p:sldId id="318" r:id="rId41"/>
    <p:sldId id="319" r:id="rId42"/>
    <p:sldId id="320" r:id="rId43"/>
    <p:sldId id="270" r:id="rId44"/>
    <p:sldId id="274" r:id="rId45"/>
    <p:sldId id="276" r:id="rId46"/>
    <p:sldId id="277" r:id="rId47"/>
    <p:sldId id="290" r:id="rId48"/>
    <p:sldId id="279" r:id="rId49"/>
    <p:sldId id="281" r:id="rId50"/>
    <p:sldId id="282" r:id="rId51"/>
    <p:sldId id="283" r:id="rId52"/>
    <p:sldId id="285" r:id="rId53"/>
    <p:sldId id="287" r:id="rId54"/>
    <p:sldId id="340" r:id="rId55"/>
    <p:sldId id="262" r:id="rId56"/>
    <p:sldId id="291" r:id="rId57"/>
    <p:sldId id="292" r:id="rId58"/>
    <p:sldId id="342" r:id="rId59"/>
    <p:sldId id="294" r:id="rId60"/>
    <p:sldId id="338" r:id="rId61"/>
    <p:sldId id="339" r:id="rId62"/>
    <p:sldId id="304" r:id="rId63"/>
    <p:sldId id="343" r:id="rId64"/>
    <p:sldId id="344" r:id="rId65"/>
    <p:sldId id="298" r:id="rId66"/>
    <p:sldId id="345" r:id="rId67"/>
    <p:sldId id="347" r:id="rId68"/>
    <p:sldId id="348" r:id="rId69"/>
    <p:sldId id="349" r:id="rId70"/>
    <p:sldId id="263" r:id="rId71"/>
    <p:sldId id="350" r:id="rId72"/>
    <p:sldId id="264" r:id="rId73"/>
    <p:sldId id="265" r:id="rId74"/>
    <p:sldId id="266" r:id="rId75"/>
    <p:sldId id="267" r:id="rId76"/>
    <p:sldId id="269" r:id="rId77"/>
    <p:sldId id="259" r:id="rId78"/>
    <p:sldId id="260" r:id="rId79"/>
    <p:sldId id="261" r:id="rId80"/>
    <p:sldId id="325" r:id="rId81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BC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1" autoAdjust="0"/>
    <p:restoredTop sz="94374" autoAdjust="0"/>
  </p:normalViewPr>
  <p:slideViewPr>
    <p:cSldViewPr snapToGrid="0">
      <p:cViewPr varScale="1">
        <p:scale>
          <a:sx n="69" d="100"/>
          <a:sy n="69" d="100"/>
        </p:scale>
        <p:origin x="960" y="78"/>
      </p:cViewPr>
      <p:guideLst/>
    </p:cSldViewPr>
  </p:slideViewPr>
  <p:outlineViewPr>
    <p:cViewPr>
      <p:scale>
        <a:sx n="33" d="100"/>
        <a:sy n="33" d="100"/>
      </p:scale>
      <p:origin x="0" y="-105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5B216B35-9851-43B6-B8D1-5614C79FB597}" type="datetimeFigureOut">
              <a:rPr lang="fa-IR" smtClean="0"/>
              <a:t>02/09/1444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CDFB3C7F-26B0-403F-AC99-52892D4FBCB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0792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FB3C7F-26B0-403F-AC99-52892D4FBCB0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60080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" name="Google Shape;1338;g80b0886976_0_4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9" name="Google Shape;1339;g80b0886976_0_4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922516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0A67CC-B742-4476-B2C6-6953477729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80327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523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" name="Google Shape;1522;g8f1e5672fc_0_6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3" name="Google Shape;1523;g8f1e5672fc_0_6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094917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8e8b782381_0_5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" name="Google Shape;461;g8e8b782381_0_5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630035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0447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083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62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5634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7673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8a1b6e5601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8a1b6e5601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35893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3603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3550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7523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5830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0480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565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638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787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3215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788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5617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7045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32370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1967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6097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28007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652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" name="Google Shape;1186;g8bc00f6a12_0_2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7" name="Google Shape;1187;g8bc00f6a12_0_2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96947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8e8b782381_0_4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8e8b782381_0_4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5299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122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4" name="Google Shape;1954;g89776d488c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5" name="Google Shape;1955;g89776d488c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888637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8a1b6e5601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8a1b6e5601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112313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601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F99716B5-2259-492A-BF78-B06437044E36}" type="datetimeFigureOut">
              <a:rPr lang="fa-IR" smtClean="0"/>
              <a:t>02/09/1444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E642FF10-2504-4D32-92B6-A0F1A27E5A8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981728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716B5-2259-492A-BF78-B06437044E36}" type="datetimeFigureOut">
              <a:rPr lang="fa-IR" smtClean="0"/>
              <a:t>02/09/1444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FF10-2504-4D32-92B6-A0F1A27E5A8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91571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F99716B5-2259-492A-BF78-B06437044E36}" type="datetimeFigureOut">
              <a:rPr lang="fa-IR" smtClean="0"/>
              <a:t>02/09/1444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642FF10-2504-4D32-92B6-A0F1A27E5A8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84818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F99716B5-2259-492A-BF78-B06437044E36}" type="datetimeFigureOut">
              <a:rPr lang="fa-IR" smtClean="0"/>
              <a:t>02/09/1444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642FF10-2504-4D32-92B6-A0F1A27E5A8D}" type="slidenum">
              <a:rPr lang="fa-IR" smtClean="0"/>
              <a:t>‹#›</a:t>
            </a:fld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24855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3960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911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0731349" y="5774480"/>
            <a:ext cx="1460651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77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887755" y="620688"/>
            <a:ext cx="7694645" cy="288032"/>
          </a:xfrm>
        </p:spPr>
        <p:txBody>
          <a:bodyPr anchor="ctr">
            <a:noAutofit/>
          </a:bodyPr>
          <a:lstStyle>
            <a:lvl1pPr marL="0" indent="0" algn="r">
              <a:buNone/>
              <a:defRPr sz="1600" cap="small" baseline="0">
                <a:solidFill>
                  <a:srgbClr val="1D263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Modifiez le style des sous-titres du masque</a:t>
            </a:r>
            <a:endParaRPr lang="en-US" dirty="0"/>
          </a:p>
        </p:txBody>
      </p:sp>
      <p:sp>
        <p:nvSpPr>
          <p:cNvPr id="7" name="Espace réservé du titre 1"/>
          <p:cNvSpPr>
            <a:spLocks noGrp="1"/>
          </p:cNvSpPr>
          <p:nvPr>
            <p:ph type="title"/>
          </p:nvPr>
        </p:nvSpPr>
        <p:spPr>
          <a:xfrm>
            <a:off x="3887755" y="3076"/>
            <a:ext cx="7694645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4277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622141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2159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6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716B5-2259-492A-BF78-B06437044E36}" type="datetimeFigureOut">
              <a:rPr lang="fa-IR" smtClean="0"/>
              <a:t>02/09/1444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FF10-2504-4D32-92B6-A0F1A27E5A8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457500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PTMON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43750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F99716B5-2259-492A-BF78-B06437044E36}" type="datetimeFigureOut">
              <a:rPr lang="fa-IR" smtClean="0"/>
              <a:t>02/09/1444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E642FF10-2504-4D32-92B6-A0F1A27E5A8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91312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716B5-2259-492A-BF78-B06437044E36}" type="datetimeFigureOut">
              <a:rPr lang="fa-IR" smtClean="0"/>
              <a:t>02/09/1444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FF10-2504-4D32-92B6-A0F1A27E5A8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0949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716B5-2259-492A-BF78-B06437044E36}" type="datetimeFigureOut">
              <a:rPr lang="fa-IR" smtClean="0"/>
              <a:t>02/09/1444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FF10-2504-4D32-92B6-A0F1A27E5A8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25823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716B5-2259-492A-BF78-B06437044E36}" type="datetimeFigureOut">
              <a:rPr lang="fa-IR" smtClean="0"/>
              <a:t>02/09/1444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FF10-2504-4D32-92B6-A0F1A27E5A8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25193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716B5-2259-492A-BF78-B06437044E36}" type="datetimeFigureOut">
              <a:rPr lang="fa-IR" smtClean="0"/>
              <a:t>02/09/1444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FF10-2504-4D32-92B6-A0F1A27E5A8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519171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716B5-2259-492A-BF78-B06437044E36}" type="datetimeFigureOut">
              <a:rPr lang="fa-IR" smtClean="0"/>
              <a:t>02/09/1444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FF10-2504-4D32-92B6-A0F1A27E5A8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47424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716B5-2259-492A-BF78-B06437044E36}" type="datetimeFigureOut">
              <a:rPr lang="fa-IR" smtClean="0"/>
              <a:t>02/09/1444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2FF10-2504-4D32-92B6-A0F1A27E5A8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10644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716B5-2259-492A-BF78-B06437044E36}" type="datetimeFigureOut">
              <a:rPr lang="fa-IR" smtClean="0"/>
              <a:t>02/09/1444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2FF10-2504-4D32-92B6-A0F1A27E5A8D}" type="slidenum">
              <a:rPr lang="fa-IR" smtClean="0"/>
              <a:t>‹#›</a:t>
            </a:fld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2"/>
          <a:stretch>
            <a:fillRect/>
          </a:stretch>
        </p:blipFill>
        <p:spPr>
          <a:xfrm>
            <a:off x="0" y="0"/>
            <a:ext cx="3788229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1843314" y="0"/>
            <a:ext cx="103486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695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88" r:id="rId1"/>
    <p:sldLayoutId id="2147484489" r:id="rId2"/>
    <p:sldLayoutId id="2147484490" r:id="rId3"/>
    <p:sldLayoutId id="2147484491" r:id="rId4"/>
    <p:sldLayoutId id="2147484492" r:id="rId5"/>
    <p:sldLayoutId id="2147484493" r:id="rId6"/>
    <p:sldLayoutId id="2147484494" r:id="rId7"/>
    <p:sldLayoutId id="2147484495" r:id="rId8"/>
    <p:sldLayoutId id="2147484496" r:id="rId9"/>
    <p:sldLayoutId id="2147484497" r:id="rId10"/>
    <p:sldLayoutId id="2147484498" r:id="rId11"/>
    <p:sldLayoutId id="2147484499" r:id="rId12"/>
    <p:sldLayoutId id="2147484506" r:id="rId13"/>
    <p:sldLayoutId id="2147484507" r:id="rId14"/>
    <p:sldLayoutId id="2147484508" r:id="rId15"/>
    <p:sldLayoutId id="2147484509" r:id="rId16"/>
    <p:sldLayoutId id="2147484510" r:id="rId17"/>
    <p:sldLayoutId id="2147484511" r:id="rId18"/>
    <p:sldLayoutId id="2147484512" r:id="rId19"/>
    <p:sldLayoutId id="2147484513" r:id="rId20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sv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B60407-6531-54C9-9D10-45CB78168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63" y="76200"/>
            <a:ext cx="11956473" cy="6705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18874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그룹 26">
            <a:extLst>
              <a:ext uri="{FF2B5EF4-FFF2-40B4-BE49-F238E27FC236}">
                <a16:creationId xmlns:a16="http://schemas.microsoft.com/office/drawing/2014/main" id="{7D835881-884F-419C-9BD1-5369BBB5C92A}"/>
              </a:ext>
            </a:extLst>
          </p:cNvPr>
          <p:cNvGrpSpPr/>
          <p:nvPr/>
        </p:nvGrpSpPr>
        <p:grpSpPr>
          <a:xfrm>
            <a:off x="995005" y="1811017"/>
            <a:ext cx="4483867" cy="1570739"/>
            <a:chOff x="1116833" y="1957716"/>
            <a:chExt cx="4483867" cy="1570739"/>
          </a:xfrm>
          <a:solidFill>
            <a:srgbClr val="FFC000"/>
          </a:solidFill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CDFEBC66-5ACC-4252-A9FB-06C367CB5C02}"/>
                </a:ext>
              </a:extLst>
            </p:cNvPr>
            <p:cNvSpPr/>
            <p:nvPr/>
          </p:nvSpPr>
          <p:spPr>
            <a:xfrm>
              <a:off x="1470885" y="1965303"/>
              <a:ext cx="949764" cy="1563152"/>
            </a:xfrm>
            <a:custGeom>
              <a:avLst/>
              <a:gdLst>
                <a:gd name="connsiteX0" fmla="*/ 921796 w 949763"/>
                <a:gd name="connsiteY0" fmla="*/ 1546463 h 1563151"/>
                <a:gd name="connsiteX1" fmla="*/ 133888 w 949763"/>
                <a:gd name="connsiteY1" fmla="*/ 1546463 h 1563151"/>
                <a:gd name="connsiteX2" fmla="*/ 30800 w 949763"/>
                <a:gd name="connsiteY2" fmla="*/ 1443374 h 1563151"/>
                <a:gd name="connsiteX3" fmla="*/ 30800 w 949763"/>
                <a:gd name="connsiteY3" fmla="*/ 133888 h 1563151"/>
                <a:gd name="connsiteX4" fmla="*/ 133888 w 949763"/>
                <a:gd name="connsiteY4" fmla="*/ 30799 h 1563151"/>
                <a:gd name="connsiteX5" fmla="*/ 921796 w 949763"/>
                <a:gd name="connsiteY5" fmla="*/ 30799 h 1563151"/>
                <a:gd name="connsiteX6" fmla="*/ 921796 w 949763"/>
                <a:gd name="connsiteY6" fmla="*/ 1546463 h 1563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9763" h="1563151">
                  <a:moveTo>
                    <a:pt x="921796" y="1546463"/>
                  </a:moveTo>
                  <a:lnTo>
                    <a:pt x="133888" y="1546463"/>
                  </a:lnTo>
                  <a:cubicBezTo>
                    <a:pt x="76903" y="1546463"/>
                    <a:pt x="30800" y="1500360"/>
                    <a:pt x="30800" y="1443374"/>
                  </a:cubicBezTo>
                  <a:lnTo>
                    <a:pt x="30800" y="133888"/>
                  </a:lnTo>
                  <a:cubicBezTo>
                    <a:pt x="30800" y="76903"/>
                    <a:pt x="76903" y="30799"/>
                    <a:pt x="133888" y="30799"/>
                  </a:cubicBezTo>
                  <a:lnTo>
                    <a:pt x="921796" y="30799"/>
                  </a:lnTo>
                  <a:lnTo>
                    <a:pt x="921796" y="1546463"/>
                  </a:lnTo>
                  <a:close/>
                </a:path>
              </a:pathLst>
            </a:custGeom>
            <a:grpFill/>
            <a:ln w="197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9B223B9D-690E-4636-816B-3117BD95AE92}"/>
                </a:ext>
              </a:extLst>
            </p:cNvPr>
            <p:cNvSpPr/>
            <p:nvPr/>
          </p:nvSpPr>
          <p:spPr>
            <a:xfrm>
              <a:off x="2141534" y="1995488"/>
              <a:ext cx="3459166" cy="1515856"/>
            </a:xfrm>
            <a:prstGeom prst="roundRect">
              <a:avLst/>
            </a:pr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037F709E-557B-4AA3-B5BF-FD36A51F4D61}"/>
                </a:ext>
              </a:extLst>
            </p:cNvPr>
            <p:cNvSpPr/>
            <p:nvPr/>
          </p:nvSpPr>
          <p:spPr>
            <a:xfrm>
              <a:off x="1116833" y="1957716"/>
              <a:ext cx="633176" cy="1563152"/>
            </a:xfrm>
            <a:custGeom>
              <a:avLst/>
              <a:gdLst>
                <a:gd name="connsiteX0" fmla="*/ 185600 w 633175"/>
                <a:gd name="connsiteY0" fmla="*/ 14840 h 1563151"/>
                <a:gd name="connsiteX1" fmla="*/ 627240 w 633175"/>
                <a:gd name="connsiteY1" fmla="*/ 14840 h 1563151"/>
                <a:gd name="connsiteX2" fmla="*/ 627240 w 633175"/>
                <a:gd name="connsiteY2" fmla="*/ 1565526 h 1563151"/>
                <a:gd name="connsiteX3" fmla="*/ 334198 w 633175"/>
                <a:gd name="connsiteY3" fmla="*/ 1565526 h 1563151"/>
                <a:gd name="connsiteX4" fmla="*/ 334198 w 633175"/>
                <a:gd name="connsiteY4" fmla="*/ 292052 h 1563151"/>
                <a:gd name="connsiteX5" fmla="*/ 14840 w 633175"/>
                <a:gd name="connsiteY5" fmla="*/ 292052 h 1563151"/>
                <a:gd name="connsiteX6" fmla="*/ 185600 w 633175"/>
                <a:gd name="connsiteY6" fmla="*/ 14840 h 1563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3175" h="1563151">
                  <a:moveTo>
                    <a:pt x="185600" y="14840"/>
                  </a:moveTo>
                  <a:lnTo>
                    <a:pt x="627240" y="14840"/>
                  </a:lnTo>
                  <a:lnTo>
                    <a:pt x="627240" y="1565526"/>
                  </a:lnTo>
                  <a:lnTo>
                    <a:pt x="334198" y="1565526"/>
                  </a:lnTo>
                  <a:lnTo>
                    <a:pt x="334198" y="292052"/>
                  </a:lnTo>
                  <a:lnTo>
                    <a:pt x="14840" y="292052"/>
                  </a:lnTo>
                  <a:lnTo>
                    <a:pt x="185600" y="148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outerShdw blurRad="1270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DA83CCF4-022B-4934-8F38-9497719C62A7}"/>
              </a:ext>
            </a:extLst>
          </p:cNvPr>
          <p:cNvGrpSpPr/>
          <p:nvPr/>
        </p:nvGrpSpPr>
        <p:grpSpPr>
          <a:xfrm>
            <a:off x="857868" y="4215168"/>
            <a:ext cx="4742831" cy="1616842"/>
            <a:chOff x="857868" y="4461911"/>
            <a:chExt cx="4742831" cy="1616842"/>
          </a:xfrm>
          <a:solidFill>
            <a:srgbClr val="00B0F0"/>
          </a:solidFill>
        </p:grpSpPr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EAC754CB-1A03-42FF-85F9-23D27C1D69A7}"/>
                </a:ext>
              </a:extLst>
            </p:cNvPr>
            <p:cNvSpPr/>
            <p:nvPr/>
          </p:nvSpPr>
          <p:spPr>
            <a:xfrm>
              <a:off x="1100719" y="4515601"/>
              <a:ext cx="1266351" cy="1563152"/>
            </a:xfrm>
            <a:custGeom>
              <a:avLst/>
              <a:gdLst>
                <a:gd name="connsiteX0" fmla="*/ 1241946 w 1266351"/>
                <a:gd name="connsiteY0" fmla="*/ 1539340 h 1563151"/>
                <a:gd name="connsiteX1" fmla="*/ 133888 w 1266351"/>
                <a:gd name="connsiteY1" fmla="*/ 1539340 h 1563151"/>
                <a:gd name="connsiteX2" fmla="*/ 30800 w 1266351"/>
                <a:gd name="connsiteY2" fmla="*/ 1436647 h 1563151"/>
                <a:gd name="connsiteX3" fmla="*/ 600064 w 1266351"/>
                <a:gd name="connsiteY3" fmla="*/ 798723 h 1563151"/>
                <a:gd name="connsiteX4" fmla="*/ 525270 w 1266351"/>
                <a:gd name="connsiteY4" fmla="*/ 133493 h 1563151"/>
                <a:gd name="connsiteX5" fmla="*/ 628359 w 1266351"/>
                <a:gd name="connsiteY5" fmla="*/ 30799 h 1563151"/>
                <a:gd name="connsiteX6" fmla="*/ 1241946 w 1266351"/>
                <a:gd name="connsiteY6" fmla="*/ 30799 h 1563151"/>
                <a:gd name="connsiteX7" fmla="*/ 1241946 w 1266351"/>
                <a:gd name="connsiteY7" fmla="*/ 1539340 h 1563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6351" h="1563151">
                  <a:moveTo>
                    <a:pt x="1241946" y="1539340"/>
                  </a:moveTo>
                  <a:lnTo>
                    <a:pt x="133888" y="1539340"/>
                  </a:lnTo>
                  <a:cubicBezTo>
                    <a:pt x="76902" y="1539340"/>
                    <a:pt x="30800" y="1493435"/>
                    <a:pt x="30800" y="1436647"/>
                  </a:cubicBezTo>
                  <a:lnTo>
                    <a:pt x="600064" y="798723"/>
                  </a:lnTo>
                  <a:lnTo>
                    <a:pt x="525270" y="133493"/>
                  </a:lnTo>
                  <a:cubicBezTo>
                    <a:pt x="525270" y="76705"/>
                    <a:pt x="571373" y="30799"/>
                    <a:pt x="628359" y="30799"/>
                  </a:cubicBezTo>
                  <a:lnTo>
                    <a:pt x="1241946" y="30799"/>
                  </a:lnTo>
                  <a:lnTo>
                    <a:pt x="1241946" y="1539340"/>
                  </a:lnTo>
                  <a:close/>
                </a:path>
              </a:pathLst>
            </a:custGeom>
            <a:grpFill/>
            <a:ln w="197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6E6D882D-8458-47F6-B9AD-477527E8D208}"/>
                </a:ext>
              </a:extLst>
            </p:cNvPr>
            <p:cNvSpPr/>
            <p:nvPr/>
          </p:nvSpPr>
          <p:spPr>
            <a:xfrm>
              <a:off x="1818496" y="4538663"/>
              <a:ext cx="3782203" cy="1515856"/>
            </a:xfrm>
            <a:prstGeom prst="roundRect">
              <a:avLst/>
            </a:pr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C3D7B79C-0226-490C-B13E-88387A4E4CE7}"/>
                </a:ext>
              </a:extLst>
            </p:cNvPr>
            <p:cNvSpPr/>
            <p:nvPr/>
          </p:nvSpPr>
          <p:spPr>
            <a:xfrm>
              <a:off x="857868" y="4461911"/>
              <a:ext cx="1088271" cy="1602725"/>
            </a:xfrm>
            <a:custGeom>
              <a:avLst/>
              <a:gdLst>
                <a:gd name="connsiteX0" fmla="*/ 344883 w 1088270"/>
                <a:gd name="connsiteY0" fmla="*/ 553633 h 1602725"/>
                <a:gd name="connsiteX1" fmla="*/ 56986 w 1088270"/>
                <a:gd name="connsiteY1" fmla="*/ 553633 h 1602725"/>
                <a:gd name="connsiteX2" fmla="*/ 214686 w 1088270"/>
                <a:gd name="connsiteY2" fmla="*/ 158887 h 1602725"/>
                <a:gd name="connsiteX3" fmla="*/ 589447 w 1088270"/>
                <a:gd name="connsiteY3" fmla="*/ 14840 h 1602725"/>
                <a:gd name="connsiteX4" fmla="*/ 838760 w 1088270"/>
                <a:gd name="connsiteY4" fmla="*/ 74398 h 1602725"/>
                <a:gd name="connsiteX5" fmla="*/ 1011696 w 1088270"/>
                <a:gd name="connsiteY5" fmla="*/ 246147 h 1602725"/>
                <a:gd name="connsiteX6" fmla="*/ 1076596 w 1088270"/>
                <a:gd name="connsiteY6" fmla="*/ 474486 h 1602725"/>
                <a:gd name="connsiteX7" fmla="*/ 998043 w 1088270"/>
                <a:gd name="connsiteY7" fmla="*/ 771682 h 1602725"/>
                <a:gd name="connsiteX8" fmla="*/ 710542 w 1088270"/>
                <a:gd name="connsiteY8" fmla="*/ 1148026 h 1602725"/>
                <a:gd name="connsiteX9" fmla="*/ 536419 w 1088270"/>
                <a:gd name="connsiteY9" fmla="*/ 1331449 h 1602725"/>
                <a:gd name="connsiteX10" fmla="*/ 1089062 w 1088270"/>
                <a:gd name="connsiteY10" fmla="*/ 1331449 h 1602725"/>
                <a:gd name="connsiteX11" fmla="*/ 1089062 w 1088270"/>
                <a:gd name="connsiteY11" fmla="*/ 1604506 h 1602725"/>
                <a:gd name="connsiteX12" fmla="*/ 14840 w 1088270"/>
                <a:gd name="connsiteY12" fmla="*/ 1604506 h 1602725"/>
                <a:gd name="connsiteX13" fmla="*/ 14840 w 1088270"/>
                <a:gd name="connsiteY13" fmla="*/ 1463229 h 1602725"/>
                <a:gd name="connsiteX14" fmla="*/ 494470 w 1088270"/>
                <a:gd name="connsiteY14" fmla="*/ 974101 h 1602725"/>
                <a:gd name="connsiteX15" fmla="*/ 725778 w 1088270"/>
                <a:gd name="connsiteY15" fmla="*/ 690953 h 1602725"/>
                <a:gd name="connsiteX16" fmla="*/ 783159 w 1088270"/>
                <a:gd name="connsiteY16" fmla="*/ 497438 h 1602725"/>
                <a:gd name="connsiteX17" fmla="*/ 723601 w 1088270"/>
                <a:gd name="connsiteY17" fmla="*/ 349236 h 1602725"/>
                <a:gd name="connsiteX18" fmla="*/ 570254 w 1088270"/>
                <a:gd name="connsiteY18" fmla="*/ 290667 h 1602725"/>
                <a:gd name="connsiteX19" fmla="*/ 412158 w 1088270"/>
                <a:gd name="connsiteY19" fmla="*/ 361306 h 1602725"/>
                <a:gd name="connsiteX20" fmla="*/ 344883 w 1088270"/>
                <a:gd name="connsiteY20" fmla="*/ 553633 h 160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88270" h="1602725">
                  <a:moveTo>
                    <a:pt x="344883" y="553633"/>
                  </a:moveTo>
                  <a:lnTo>
                    <a:pt x="56986" y="553633"/>
                  </a:lnTo>
                  <a:cubicBezTo>
                    <a:pt x="64702" y="386435"/>
                    <a:pt x="117335" y="254853"/>
                    <a:pt x="214686" y="158887"/>
                  </a:cubicBezTo>
                  <a:cubicBezTo>
                    <a:pt x="312037" y="62724"/>
                    <a:pt x="436891" y="14840"/>
                    <a:pt x="589447" y="14840"/>
                  </a:cubicBezTo>
                  <a:cubicBezTo>
                    <a:pt x="683632" y="14840"/>
                    <a:pt x="766736" y="34627"/>
                    <a:pt x="838760" y="74398"/>
                  </a:cubicBezTo>
                  <a:cubicBezTo>
                    <a:pt x="910784" y="114169"/>
                    <a:pt x="968363" y="171353"/>
                    <a:pt x="1011696" y="246147"/>
                  </a:cubicBezTo>
                  <a:cubicBezTo>
                    <a:pt x="1054831" y="320941"/>
                    <a:pt x="1076596" y="397120"/>
                    <a:pt x="1076596" y="474486"/>
                  </a:cubicBezTo>
                  <a:cubicBezTo>
                    <a:pt x="1076596" y="566494"/>
                    <a:pt x="1050478" y="665626"/>
                    <a:pt x="998043" y="771682"/>
                  </a:cubicBezTo>
                  <a:cubicBezTo>
                    <a:pt x="945608" y="877739"/>
                    <a:pt x="849841" y="1003187"/>
                    <a:pt x="710542" y="1148026"/>
                  </a:cubicBezTo>
                  <a:lnTo>
                    <a:pt x="536419" y="1331449"/>
                  </a:lnTo>
                  <a:lnTo>
                    <a:pt x="1089062" y="1331449"/>
                  </a:lnTo>
                  <a:lnTo>
                    <a:pt x="1089062" y="1604506"/>
                  </a:lnTo>
                  <a:lnTo>
                    <a:pt x="14840" y="1604506"/>
                  </a:lnTo>
                  <a:lnTo>
                    <a:pt x="14840" y="1463229"/>
                  </a:lnTo>
                  <a:lnTo>
                    <a:pt x="494470" y="974101"/>
                  </a:lnTo>
                  <a:cubicBezTo>
                    <a:pt x="610421" y="856765"/>
                    <a:pt x="687589" y="762383"/>
                    <a:pt x="725778" y="690953"/>
                  </a:cubicBezTo>
                  <a:cubicBezTo>
                    <a:pt x="764164" y="619720"/>
                    <a:pt x="783159" y="555216"/>
                    <a:pt x="783159" y="497438"/>
                  </a:cubicBezTo>
                  <a:cubicBezTo>
                    <a:pt x="783159" y="437682"/>
                    <a:pt x="763373" y="388413"/>
                    <a:pt x="723601" y="349236"/>
                  </a:cubicBezTo>
                  <a:cubicBezTo>
                    <a:pt x="683830" y="310256"/>
                    <a:pt x="632780" y="290667"/>
                    <a:pt x="570254" y="290667"/>
                  </a:cubicBezTo>
                  <a:cubicBezTo>
                    <a:pt x="506936" y="290667"/>
                    <a:pt x="454303" y="314213"/>
                    <a:pt x="412158" y="361306"/>
                  </a:cubicBezTo>
                  <a:cubicBezTo>
                    <a:pt x="370210" y="408794"/>
                    <a:pt x="347653" y="472705"/>
                    <a:pt x="344883" y="5536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outerShdw blurRad="1270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2CE66C1F-ED5B-474C-B332-A93321BAB766}"/>
              </a:ext>
            </a:extLst>
          </p:cNvPr>
          <p:cNvGrpSpPr/>
          <p:nvPr/>
        </p:nvGrpSpPr>
        <p:grpSpPr>
          <a:xfrm>
            <a:off x="6079941" y="1671993"/>
            <a:ext cx="5064309" cy="1642299"/>
            <a:chOff x="6079941" y="1918736"/>
            <a:chExt cx="5064309" cy="1642299"/>
          </a:xfrm>
        </p:grpSpPr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DEF84D09-E55D-4C7F-91E9-2BA11E139437}"/>
                </a:ext>
              </a:extLst>
            </p:cNvPr>
            <p:cNvSpPr/>
            <p:nvPr/>
          </p:nvSpPr>
          <p:spPr>
            <a:xfrm>
              <a:off x="6850109" y="1965303"/>
              <a:ext cx="712323" cy="1563152"/>
            </a:xfrm>
            <a:custGeom>
              <a:avLst/>
              <a:gdLst>
                <a:gd name="connsiteX0" fmla="*/ 30800 w 712322"/>
                <a:gd name="connsiteY0" fmla="*/ 30799 h 1563151"/>
                <a:gd name="connsiteX1" fmla="*/ 694249 w 712322"/>
                <a:gd name="connsiteY1" fmla="*/ 30799 h 1563151"/>
                <a:gd name="connsiteX2" fmla="*/ 694249 w 712322"/>
                <a:gd name="connsiteY2" fmla="*/ 1546463 h 1563151"/>
                <a:gd name="connsiteX3" fmla="*/ 30800 w 712322"/>
                <a:gd name="connsiteY3" fmla="*/ 1546463 h 1563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2322" h="1563151">
                  <a:moveTo>
                    <a:pt x="30800" y="30799"/>
                  </a:moveTo>
                  <a:lnTo>
                    <a:pt x="694249" y="30799"/>
                  </a:lnTo>
                  <a:lnTo>
                    <a:pt x="694249" y="1546463"/>
                  </a:lnTo>
                  <a:lnTo>
                    <a:pt x="30800" y="1546463"/>
                  </a:lnTo>
                  <a:close/>
                </a:path>
              </a:pathLst>
            </a:custGeom>
            <a:solidFill>
              <a:srgbClr val="4AD296"/>
            </a:solidFill>
            <a:ln w="197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D4D470F1-5599-4A14-B0D6-DDCCD1EBC95B}"/>
                </a:ext>
              </a:extLst>
            </p:cNvPr>
            <p:cNvSpPr/>
            <p:nvPr/>
          </p:nvSpPr>
          <p:spPr>
            <a:xfrm>
              <a:off x="7168212" y="1995488"/>
              <a:ext cx="3976038" cy="1515856"/>
            </a:xfrm>
            <a:prstGeom prst="roundRect">
              <a:avLst/>
            </a:prstGeom>
            <a:solidFill>
              <a:srgbClr val="4AD2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DE7DE3D6-6F48-487F-BD3E-E9C567C585D0}"/>
                </a:ext>
              </a:extLst>
            </p:cNvPr>
            <p:cNvSpPr/>
            <p:nvPr/>
          </p:nvSpPr>
          <p:spPr>
            <a:xfrm>
              <a:off x="6079941" y="1918736"/>
              <a:ext cx="1088271" cy="1642299"/>
            </a:xfrm>
            <a:custGeom>
              <a:avLst/>
              <a:gdLst>
                <a:gd name="connsiteX0" fmla="*/ 360713 w 1088270"/>
                <a:gd name="connsiteY0" fmla="*/ 436495 h 1642298"/>
                <a:gd name="connsiteX1" fmla="*/ 77168 w 1088270"/>
                <a:gd name="connsiteY1" fmla="*/ 436495 h 1642298"/>
                <a:gd name="connsiteX2" fmla="*/ 200440 w 1088270"/>
                <a:gd name="connsiteY2" fmla="*/ 160273 h 1642298"/>
                <a:gd name="connsiteX3" fmla="*/ 555810 w 1088270"/>
                <a:gd name="connsiteY3" fmla="*/ 14840 h 1642298"/>
                <a:gd name="connsiteX4" fmla="*/ 875761 w 1088270"/>
                <a:gd name="connsiteY4" fmla="*/ 136133 h 1642298"/>
                <a:gd name="connsiteX5" fmla="*/ 1004969 w 1088270"/>
                <a:gd name="connsiteY5" fmla="*/ 424030 h 1642298"/>
                <a:gd name="connsiteX6" fmla="*/ 948576 w 1088270"/>
                <a:gd name="connsiteY6" fmla="*/ 612795 h 1642298"/>
                <a:gd name="connsiteX7" fmla="*/ 784544 w 1088270"/>
                <a:gd name="connsiteY7" fmla="*/ 750906 h 1642298"/>
                <a:gd name="connsiteX8" fmla="*/ 1005364 w 1088270"/>
                <a:gd name="connsiteY8" fmla="*/ 897922 h 1642298"/>
                <a:gd name="connsiteX9" fmla="*/ 1084907 w 1088270"/>
                <a:gd name="connsiteY9" fmla="*/ 1145058 h 1642298"/>
                <a:gd name="connsiteX10" fmla="*/ 930967 w 1088270"/>
                <a:gd name="connsiteY10" fmla="*/ 1498845 h 1642298"/>
                <a:gd name="connsiteX11" fmla="*/ 538793 w 1088270"/>
                <a:gd name="connsiteY11" fmla="*/ 1643882 h 1642298"/>
                <a:gd name="connsiteX12" fmla="*/ 170958 w 1088270"/>
                <a:gd name="connsiteY12" fmla="*/ 1507353 h 1642298"/>
                <a:gd name="connsiteX13" fmla="*/ 14840 w 1088270"/>
                <a:gd name="connsiteY13" fmla="*/ 1135758 h 1642298"/>
                <a:gd name="connsiteX14" fmla="*/ 306893 w 1088270"/>
                <a:gd name="connsiteY14" fmla="*/ 1135758 h 1642298"/>
                <a:gd name="connsiteX15" fmla="*/ 390788 w 1088270"/>
                <a:gd name="connsiteY15" fmla="*/ 1314432 h 1642298"/>
                <a:gd name="connsiteX16" fmla="*/ 554820 w 1088270"/>
                <a:gd name="connsiteY16" fmla="*/ 1373001 h 1642298"/>
                <a:gd name="connsiteX17" fmla="*/ 726174 w 1088270"/>
                <a:gd name="connsiteY17" fmla="*/ 1306518 h 1642298"/>
                <a:gd name="connsiteX18" fmla="*/ 794240 w 1088270"/>
                <a:gd name="connsiteY18" fmla="*/ 1144069 h 1642298"/>
                <a:gd name="connsiteX19" fmla="*/ 702429 w 1088270"/>
                <a:gd name="connsiteY19" fmla="*/ 965988 h 1642298"/>
                <a:gd name="connsiteX20" fmla="*/ 437881 w 1088270"/>
                <a:gd name="connsiteY20" fmla="*/ 891194 h 1642298"/>
                <a:gd name="connsiteX21" fmla="*/ 437881 w 1088270"/>
                <a:gd name="connsiteY21" fmla="*/ 637924 h 1642298"/>
                <a:gd name="connsiteX22" fmla="*/ 596570 w 1088270"/>
                <a:gd name="connsiteY22" fmla="*/ 604682 h 1642298"/>
                <a:gd name="connsiteX23" fmla="*/ 677696 w 1088270"/>
                <a:gd name="connsiteY23" fmla="*/ 536616 h 1642298"/>
                <a:gd name="connsiteX24" fmla="*/ 706782 w 1088270"/>
                <a:gd name="connsiteY24" fmla="*/ 444806 h 1642298"/>
                <a:gd name="connsiteX25" fmla="*/ 662460 w 1088270"/>
                <a:gd name="connsiteY25" fmla="*/ 339936 h 1642298"/>
                <a:gd name="connsiteX26" fmla="*/ 546510 w 1088270"/>
                <a:gd name="connsiteY26" fmla="*/ 298384 h 1642298"/>
                <a:gd name="connsiteX27" fmla="*/ 431549 w 1088270"/>
                <a:gd name="connsiteY27" fmla="*/ 336770 h 1642298"/>
                <a:gd name="connsiteX28" fmla="*/ 360713 w 1088270"/>
                <a:gd name="connsiteY28" fmla="*/ 436495 h 164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88270" h="1642298">
                  <a:moveTo>
                    <a:pt x="360713" y="436495"/>
                  </a:moveTo>
                  <a:lnTo>
                    <a:pt x="77168" y="436495"/>
                  </a:lnTo>
                  <a:cubicBezTo>
                    <a:pt x="92008" y="321930"/>
                    <a:pt x="132967" y="229922"/>
                    <a:pt x="200440" y="160273"/>
                  </a:cubicBezTo>
                  <a:cubicBezTo>
                    <a:pt x="294625" y="63318"/>
                    <a:pt x="413147" y="14840"/>
                    <a:pt x="555810" y="14840"/>
                  </a:cubicBezTo>
                  <a:cubicBezTo>
                    <a:pt x="683038" y="14840"/>
                    <a:pt x="789689" y="55205"/>
                    <a:pt x="875761" y="136133"/>
                  </a:cubicBezTo>
                  <a:cubicBezTo>
                    <a:pt x="961834" y="217060"/>
                    <a:pt x="1004969" y="312828"/>
                    <a:pt x="1004969" y="424030"/>
                  </a:cubicBezTo>
                  <a:cubicBezTo>
                    <a:pt x="1004969" y="492887"/>
                    <a:pt x="986171" y="555809"/>
                    <a:pt x="948576" y="612795"/>
                  </a:cubicBezTo>
                  <a:cubicBezTo>
                    <a:pt x="910982" y="669781"/>
                    <a:pt x="856370" y="715686"/>
                    <a:pt x="784544" y="750906"/>
                  </a:cubicBezTo>
                  <a:cubicBezTo>
                    <a:pt x="878729" y="779004"/>
                    <a:pt x="952336" y="828075"/>
                    <a:pt x="1005364" y="897922"/>
                  </a:cubicBezTo>
                  <a:cubicBezTo>
                    <a:pt x="1058393" y="967769"/>
                    <a:pt x="1084907" y="1050280"/>
                    <a:pt x="1084907" y="1145058"/>
                  </a:cubicBezTo>
                  <a:cubicBezTo>
                    <a:pt x="1084907" y="1284159"/>
                    <a:pt x="1033659" y="1402088"/>
                    <a:pt x="930967" y="1498845"/>
                  </a:cubicBezTo>
                  <a:cubicBezTo>
                    <a:pt x="828273" y="1595404"/>
                    <a:pt x="697681" y="1643882"/>
                    <a:pt x="538793" y="1643882"/>
                  </a:cubicBezTo>
                  <a:cubicBezTo>
                    <a:pt x="388414" y="1643882"/>
                    <a:pt x="265736" y="1598372"/>
                    <a:pt x="170958" y="1507353"/>
                  </a:cubicBezTo>
                  <a:cubicBezTo>
                    <a:pt x="75981" y="1416334"/>
                    <a:pt x="24140" y="1292469"/>
                    <a:pt x="14840" y="1135758"/>
                  </a:cubicBezTo>
                  <a:lnTo>
                    <a:pt x="306893" y="1135758"/>
                  </a:lnTo>
                  <a:cubicBezTo>
                    <a:pt x="319556" y="1215895"/>
                    <a:pt x="347455" y="1275453"/>
                    <a:pt x="390788" y="1314432"/>
                  </a:cubicBezTo>
                  <a:cubicBezTo>
                    <a:pt x="433923" y="1353412"/>
                    <a:pt x="488733" y="1373001"/>
                    <a:pt x="554820" y="1373001"/>
                  </a:cubicBezTo>
                  <a:cubicBezTo>
                    <a:pt x="623678" y="1373001"/>
                    <a:pt x="680862" y="1350840"/>
                    <a:pt x="726174" y="1306518"/>
                  </a:cubicBezTo>
                  <a:cubicBezTo>
                    <a:pt x="771485" y="1262196"/>
                    <a:pt x="794240" y="1208178"/>
                    <a:pt x="794240" y="1144069"/>
                  </a:cubicBezTo>
                  <a:cubicBezTo>
                    <a:pt x="794240" y="1073826"/>
                    <a:pt x="763570" y="1014466"/>
                    <a:pt x="702429" y="965988"/>
                  </a:cubicBezTo>
                  <a:cubicBezTo>
                    <a:pt x="641288" y="917511"/>
                    <a:pt x="553040" y="892579"/>
                    <a:pt x="437881" y="891194"/>
                  </a:cubicBezTo>
                  <a:lnTo>
                    <a:pt x="437881" y="637924"/>
                  </a:lnTo>
                  <a:cubicBezTo>
                    <a:pt x="508915" y="632384"/>
                    <a:pt x="561746" y="621303"/>
                    <a:pt x="596570" y="604682"/>
                  </a:cubicBezTo>
                  <a:cubicBezTo>
                    <a:pt x="631395" y="588259"/>
                    <a:pt x="658503" y="565505"/>
                    <a:pt x="677696" y="536616"/>
                  </a:cubicBezTo>
                  <a:cubicBezTo>
                    <a:pt x="697087" y="507727"/>
                    <a:pt x="706782" y="477256"/>
                    <a:pt x="706782" y="444806"/>
                  </a:cubicBezTo>
                  <a:cubicBezTo>
                    <a:pt x="706782" y="402660"/>
                    <a:pt x="691942" y="367637"/>
                    <a:pt x="662460" y="339936"/>
                  </a:cubicBezTo>
                  <a:cubicBezTo>
                    <a:pt x="632978" y="312235"/>
                    <a:pt x="594196" y="298384"/>
                    <a:pt x="546510" y="298384"/>
                  </a:cubicBezTo>
                  <a:cubicBezTo>
                    <a:pt x="504364" y="298384"/>
                    <a:pt x="465978" y="311245"/>
                    <a:pt x="431549" y="336770"/>
                  </a:cubicBezTo>
                  <a:cubicBezTo>
                    <a:pt x="396922" y="362493"/>
                    <a:pt x="373376" y="395735"/>
                    <a:pt x="360713" y="436495"/>
                  </a:cubicBezTo>
                  <a:close/>
                </a:path>
              </a:pathLst>
            </a:custGeom>
            <a:solidFill>
              <a:srgbClr val="4AD296"/>
            </a:solidFill>
            <a:ln w="9525" cap="flat">
              <a:noFill/>
              <a:prstDash val="solid"/>
              <a:miter/>
            </a:ln>
            <a:effectLst>
              <a:outerShdw blurRad="1270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DC1F4B94-8D83-4A44-85AC-8008048E4754}"/>
              </a:ext>
            </a:extLst>
          </p:cNvPr>
          <p:cNvGrpSpPr/>
          <p:nvPr/>
        </p:nvGrpSpPr>
        <p:grpSpPr>
          <a:xfrm>
            <a:off x="6013699" y="4215168"/>
            <a:ext cx="5126505" cy="1609719"/>
            <a:chOff x="6013699" y="4461911"/>
            <a:chExt cx="5126505" cy="1609719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51AB3A8B-A330-4D82-9844-517ECFC7B586}"/>
                </a:ext>
              </a:extLst>
            </p:cNvPr>
            <p:cNvSpPr/>
            <p:nvPr/>
          </p:nvSpPr>
          <p:spPr>
            <a:xfrm>
              <a:off x="6785846" y="4508478"/>
              <a:ext cx="732109" cy="1563152"/>
            </a:xfrm>
            <a:custGeom>
              <a:avLst/>
              <a:gdLst>
                <a:gd name="connsiteX0" fmla="*/ 30799 w 732109"/>
                <a:gd name="connsiteY0" fmla="*/ 30799 h 1563151"/>
                <a:gd name="connsiteX1" fmla="*/ 708495 w 732109"/>
                <a:gd name="connsiteY1" fmla="*/ 30799 h 1563151"/>
                <a:gd name="connsiteX2" fmla="*/ 708495 w 732109"/>
                <a:gd name="connsiteY2" fmla="*/ 1546463 h 1563151"/>
                <a:gd name="connsiteX3" fmla="*/ 30799 w 732109"/>
                <a:gd name="connsiteY3" fmla="*/ 1546463 h 1563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109" h="1563151">
                  <a:moveTo>
                    <a:pt x="30799" y="30799"/>
                  </a:moveTo>
                  <a:lnTo>
                    <a:pt x="708495" y="30799"/>
                  </a:lnTo>
                  <a:lnTo>
                    <a:pt x="708495" y="1546463"/>
                  </a:lnTo>
                  <a:lnTo>
                    <a:pt x="30799" y="1546463"/>
                  </a:lnTo>
                  <a:close/>
                </a:path>
              </a:pathLst>
            </a:custGeom>
            <a:grpFill/>
            <a:ln w="197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id="{11266C6C-B925-4481-8FC3-2AADC888A409}"/>
                </a:ext>
              </a:extLst>
            </p:cNvPr>
            <p:cNvSpPr/>
            <p:nvPr/>
          </p:nvSpPr>
          <p:spPr>
            <a:xfrm>
              <a:off x="7164167" y="4538663"/>
              <a:ext cx="3976037" cy="1515856"/>
            </a:xfrm>
            <a:prstGeom prst="roundRect">
              <a:avLst/>
            </a:pr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131CD97C-32AF-41A9-BF27-43354D06D0FA}"/>
                </a:ext>
              </a:extLst>
            </p:cNvPr>
            <p:cNvSpPr/>
            <p:nvPr/>
          </p:nvSpPr>
          <p:spPr>
            <a:xfrm>
              <a:off x="6013699" y="4461911"/>
              <a:ext cx="1127844" cy="1602725"/>
            </a:xfrm>
            <a:custGeom>
              <a:avLst/>
              <a:gdLst>
                <a:gd name="connsiteX0" fmla="*/ 686402 w 1127844"/>
                <a:gd name="connsiteY0" fmla="*/ 14840 h 1602725"/>
                <a:gd name="connsiteX1" fmla="*/ 980631 w 1127844"/>
                <a:gd name="connsiteY1" fmla="*/ 14840 h 1602725"/>
                <a:gd name="connsiteX2" fmla="*/ 980631 w 1127844"/>
                <a:gd name="connsiteY2" fmla="*/ 1013278 h 1602725"/>
                <a:gd name="connsiteX3" fmla="*/ 1118742 w 1127844"/>
                <a:gd name="connsiteY3" fmla="*/ 1013278 h 1602725"/>
                <a:gd name="connsiteX4" fmla="*/ 1118742 w 1127844"/>
                <a:gd name="connsiteY4" fmla="*/ 1286335 h 1602725"/>
                <a:gd name="connsiteX5" fmla="*/ 980631 w 1127844"/>
                <a:gd name="connsiteY5" fmla="*/ 1286335 h 1602725"/>
                <a:gd name="connsiteX6" fmla="*/ 980631 w 1127844"/>
                <a:gd name="connsiteY6" fmla="*/ 1604704 h 1602725"/>
                <a:gd name="connsiteX7" fmla="*/ 691744 w 1127844"/>
                <a:gd name="connsiteY7" fmla="*/ 1604704 h 1602725"/>
                <a:gd name="connsiteX8" fmla="*/ 691744 w 1127844"/>
                <a:gd name="connsiteY8" fmla="*/ 1286335 h 1602725"/>
                <a:gd name="connsiteX9" fmla="*/ 14840 w 1127844"/>
                <a:gd name="connsiteY9" fmla="*/ 1286335 h 1602725"/>
                <a:gd name="connsiteX10" fmla="*/ 14840 w 1127844"/>
                <a:gd name="connsiteY10" fmla="*/ 1013278 h 1602725"/>
                <a:gd name="connsiteX11" fmla="*/ 686402 w 1127844"/>
                <a:gd name="connsiteY11" fmla="*/ 14840 h 1602725"/>
                <a:gd name="connsiteX12" fmla="*/ 691744 w 1127844"/>
                <a:gd name="connsiteY12" fmla="*/ 1013278 h 1602725"/>
                <a:gd name="connsiteX13" fmla="*/ 691744 w 1127844"/>
                <a:gd name="connsiteY13" fmla="*/ 493481 h 1602725"/>
                <a:gd name="connsiteX14" fmla="*/ 337364 w 1127844"/>
                <a:gd name="connsiteY14" fmla="*/ 1013278 h 1602725"/>
                <a:gd name="connsiteX15" fmla="*/ 691744 w 1127844"/>
                <a:gd name="connsiteY15" fmla="*/ 1013278 h 160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27844" h="1602725">
                  <a:moveTo>
                    <a:pt x="686402" y="14840"/>
                  </a:moveTo>
                  <a:lnTo>
                    <a:pt x="980631" y="14840"/>
                  </a:lnTo>
                  <a:lnTo>
                    <a:pt x="980631" y="1013278"/>
                  </a:lnTo>
                  <a:lnTo>
                    <a:pt x="1118742" y="1013278"/>
                  </a:lnTo>
                  <a:lnTo>
                    <a:pt x="1118742" y="1286335"/>
                  </a:lnTo>
                  <a:lnTo>
                    <a:pt x="980631" y="1286335"/>
                  </a:lnTo>
                  <a:lnTo>
                    <a:pt x="980631" y="1604704"/>
                  </a:lnTo>
                  <a:lnTo>
                    <a:pt x="691744" y="1604704"/>
                  </a:lnTo>
                  <a:lnTo>
                    <a:pt x="691744" y="1286335"/>
                  </a:lnTo>
                  <a:lnTo>
                    <a:pt x="14840" y="1286335"/>
                  </a:lnTo>
                  <a:lnTo>
                    <a:pt x="14840" y="1013278"/>
                  </a:lnTo>
                  <a:lnTo>
                    <a:pt x="686402" y="14840"/>
                  </a:lnTo>
                  <a:close/>
                  <a:moveTo>
                    <a:pt x="691744" y="1013278"/>
                  </a:moveTo>
                  <a:lnTo>
                    <a:pt x="691744" y="493481"/>
                  </a:lnTo>
                  <a:lnTo>
                    <a:pt x="337364" y="1013278"/>
                  </a:lnTo>
                  <a:lnTo>
                    <a:pt x="691744" y="10132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outerShdw blurRad="1270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818496" y="2114765"/>
            <a:ext cx="3370830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80160" y="4566606"/>
            <a:ext cx="3370830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56674" y="2061451"/>
            <a:ext cx="3370830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56674" y="4533288"/>
            <a:ext cx="3370830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154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1E8B6E36-A463-4B24-AAB3-FA74B3104769}"/>
              </a:ext>
            </a:extLst>
          </p:cNvPr>
          <p:cNvSpPr/>
          <p:nvPr/>
        </p:nvSpPr>
        <p:spPr>
          <a:xfrm>
            <a:off x="1251259" y="3379444"/>
            <a:ext cx="2489145" cy="727421"/>
          </a:xfrm>
          <a:custGeom>
            <a:avLst/>
            <a:gdLst>
              <a:gd name="connsiteX0" fmla="*/ 2087594 w 2085975"/>
              <a:gd name="connsiteY0" fmla="*/ 176594 h 609600"/>
              <a:gd name="connsiteX1" fmla="*/ 1918145 w 2085975"/>
              <a:gd name="connsiteY1" fmla="*/ 7144 h 609600"/>
              <a:gd name="connsiteX2" fmla="*/ 176594 w 2085975"/>
              <a:gd name="connsiteY2" fmla="*/ 7144 h 609600"/>
              <a:gd name="connsiteX3" fmla="*/ 7144 w 2085975"/>
              <a:gd name="connsiteY3" fmla="*/ 176594 h 609600"/>
              <a:gd name="connsiteX4" fmla="*/ 2087594 w 2085975"/>
              <a:gd name="connsiteY4" fmla="*/ 176594 h 609600"/>
              <a:gd name="connsiteX5" fmla="*/ 2087594 w 2085975"/>
              <a:gd name="connsiteY5" fmla="*/ 176594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5975" h="609600">
                <a:moveTo>
                  <a:pt x="2087594" y="176594"/>
                </a:moveTo>
                <a:lnTo>
                  <a:pt x="1918145" y="7144"/>
                </a:lnTo>
                <a:cubicBezTo>
                  <a:pt x="1437227" y="488061"/>
                  <a:pt x="657511" y="488061"/>
                  <a:pt x="176594" y="7144"/>
                </a:cubicBezTo>
                <a:lnTo>
                  <a:pt x="7144" y="176594"/>
                </a:lnTo>
                <a:cubicBezTo>
                  <a:pt x="581692" y="751142"/>
                  <a:pt x="1513142" y="751142"/>
                  <a:pt x="2087594" y="176594"/>
                </a:cubicBezTo>
                <a:lnTo>
                  <a:pt x="2087594" y="176594"/>
                </a:ln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CA074ECE-984F-4D84-8EAF-54CD7F8ECBB0}"/>
              </a:ext>
            </a:extLst>
          </p:cNvPr>
          <p:cNvSpPr/>
          <p:nvPr/>
        </p:nvSpPr>
        <p:spPr>
          <a:xfrm>
            <a:off x="3646977" y="2744173"/>
            <a:ext cx="2489145" cy="727421"/>
          </a:xfrm>
          <a:custGeom>
            <a:avLst/>
            <a:gdLst>
              <a:gd name="connsiteX0" fmla="*/ 7144 w 2085975"/>
              <a:gd name="connsiteY0" fmla="*/ 437983 h 609600"/>
              <a:gd name="connsiteX1" fmla="*/ 176594 w 2085975"/>
              <a:gd name="connsiteY1" fmla="*/ 607433 h 609600"/>
              <a:gd name="connsiteX2" fmla="*/ 1918145 w 2085975"/>
              <a:gd name="connsiteY2" fmla="*/ 607433 h 609600"/>
              <a:gd name="connsiteX3" fmla="*/ 2087499 w 2085975"/>
              <a:gd name="connsiteY3" fmla="*/ 437983 h 609600"/>
              <a:gd name="connsiteX4" fmla="*/ 7144 w 2085975"/>
              <a:gd name="connsiteY4" fmla="*/ 437983 h 609600"/>
              <a:gd name="connsiteX5" fmla="*/ 7144 w 2085975"/>
              <a:gd name="connsiteY5" fmla="*/ 437983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5975" h="609600">
                <a:moveTo>
                  <a:pt x="7144" y="437983"/>
                </a:moveTo>
                <a:lnTo>
                  <a:pt x="176594" y="607433"/>
                </a:lnTo>
                <a:cubicBezTo>
                  <a:pt x="657511" y="126516"/>
                  <a:pt x="1437227" y="126516"/>
                  <a:pt x="1918145" y="607433"/>
                </a:cubicBezTo>
                <a:lnTo>
                  <a:pt x="2087499" y="437983"/>
                </a:lnTo>
                <a:cubicBezTo>
                  <a:pt x="1513046" y="-136469"/>
                  <a:pt x="581597" y="-136469"/>
                  <a:pt x="7144" y="437983"/>
                </a:cubicBezTo>
                <a:lnTo>
                  <a:pt x="7144" y="437983"/>
                </a:lnTo>
                <a:close/>
              </a:path>
            </a:pathLst>
          </a:custGeom>
          <a:solidFill>
            <a:srgbClr val="F9A42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7" name="자유형: 도형 6">
            <a:extLst>
              <a:ext uri="{FF2B5EF4-FFF2-40B4-BE49-F238E27FC236}">
                <a16:creationId xmlns:a16="http://schemas.microsoft.com/office/drawing/2014/main" id="{6DD63AC2-5E04-4662-A7EE-210AB769476B}"/>
              </a:ext>
            </a:extLst>
          </p:cNvPr>
          <p:cNvSpPr/>
          <p:nvPr/>
        </p:nvSpPr>
        <p:spPr>
          <a:xfrm>
            <a:off x="6042693" y="3379444"/>
            <a:ext cx="2489145" cy="727421"/>
          </a:xfrm>
          <a:custGeom>
            <a:avLst/>
            <a:gdLst>
              <a:gd name="connsiteX0" fmla="*/ 2087594 w 2085975"/>
              <a:gd name="connsiteY0" fmla="*/ 176594 h 609600"/>
              <a:gd name="connsiteX1" fmla="*/ 1918145 w 2085975"/>
              <a:gd name="connsiteY1" fmla="*/ 7144 h 609600"/>
              <a:gd name="connsiteX2" fmla="*/ 176594 w 2085975"/>
              <a:gd name="connsiteY2" fmla="*/ 7144 h 609600"/>
              <a:gd name="connsiteX3" fmla="*/ 7144 w 2085975"/>
              <a:gd name="connsiteY3" fmla="*/ 176594 h 609600"/>
              <a:gd name="connsiteX4" fmla="*/ 2087594 w 2085975"/>
              <a:gd name="connsiteY4" fmla="*/ 176594 h 609600"/>
              <a:gd name="connsiteX5" fmla="*/ 2087594 w 2085975"/>
              <a:gd name="connsiteY5" fmla="*/ 176594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5975" h="609600">
                <a:moveTo>
                  <a:pt x="2087594" y="176594"/>
                </a:moveTo>
                <a:lnTo>
                  <a:pt x="1918145" y="7144"/>
                </a:lnTo>
                <a:cubicBezTo>
                  <a:pt x="1437227" y="488061"/>
                  <a:pt x="657511" y="488061"/>
                  <a:pt x="176594" y="7144"/>
                </a:cubicBezTo>
                <a:lnTo>
                  <a:pt x="7144" y="176594"/>
                </a:lnTo>
                <a:cubicBezTo>
                  <a:pt x="581692" y="751142"/>
                  <a:pt x="1513046" y="751142"/>
                  <a:pt x="2087594" y="176594"/>
                </a:cubicBezTo>
                <a:lnTo>
                  <a:pt x="2087594" y="176594"/>
                </a:lnTo>
                <a:close/>
              </a:path>
            </a:pathLst>
          </a:custGeom>
          <a:solidFill>
            <a:srgbClr val="1677E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8" name="자유형: 도형 7">
            <a:extLst>
              <a:ext uri="{FF2B5EF4-FFF2-40B4-BE49-F238E27FC236}">
                <a16:creationId xmlns:a16="http://schemas.microsoft.com/office/drawing/2014/main" id="{1D43C778-856B-48E8-95DB-1CAFF83C74DC}"/>
              </a:ext>
            </a:extLst>
          </p:cNvPr>
          <p:cNvSpPr/>
          <p:nvPr/>
        </p:nvSpPr>
        <p:spPr>
          <a:xfrm>
            <a:off x="8438411" y="2744173"/>
            <a:ext cx="2489145" cy="727421"/>
          </a:xfrm>
          <a:custGeom>
            <a:avLst/>
            <a:gdLst>
              <a:gd name="connsiteX0" fmla="*/ 7144 w 2085975"/>
              <a:gd name="connsiteY0" fmla="*/ 437983 h 609600"/>
              <a:gd name="connsiteX1" fmla="*/ 176593 w 2085975"/>
              <a:gd name="connsiteY1" fmla="*/ 607433 h 609600"/>
              <a:gd name="connsiteX2" fmla="*/ 1918144 w 2085975"/>
              <a:gd name="connsiteY2" fmla="*/ 607433 h 609600"/>
              <a:gd name="connsiteX3" fmla="*/ 2087594 w 2085975"/>
              <a:gd name="connsiteY3" fmla="*/ 437983 h 609600"/>
              <a:gd name="connsiteX4" fmla="*/ 7144 w 2085975"/>
              <a:gd name="connsiteY4" fmla="*/ 437983 h 609600"/>
              <a:gd name="connsiteX5" fmla="*/ 7144 w 2085975"/>
              <a:gd name="connsiteY5" fmla="*/ 437983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5975" h="609600">
                <a:moveTo>
                  <a:pt x="7144" y="437983"/>
                </a:moveTo>
                <a:lnTo>
                  <a:pt x="176593" y="607433"/>
                </a:lnTo>
                <a:cubicBezTo>
                  <a:pt x="657510" y="126516"/>
                  <a:pt x="1437227" y="126516"/>
                  <a:pt x="1918144" y="607433"/>
                </a:cubicBezTo>
                <a:lnTo>
                  <a:pt x="2087594" y="437983"/>
                </a:lnTo>
                <a:cubicBezTo>
                  <a:pt x="1513046" y="-136469"/>
                  <a:pt x="581597" y="-136469"/>
                  <a:pt x="7144" y="437983"/>
                </a:cubicBezTo>
                <a:lnTo>
                  <a:pt x="7144" y="43798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DE85325E-33C1-4210-BD08-978CF2FC0C14}"/>
              </a:ext>
            </a:extLst>
          </p:cNvPr>
          <p:cNvSpPr/>
          <p:nvPr/>
        </p:nvSpPr>
        <p:spPr>
          <a:xfrm>
            <a:off x="2024345" y="2436469"/>
            <a:ext cx="942975" cy="942975"/>
          </a:xfrm>
          <a:prstGeom prst="ellipse">
            <a:avLst/>
          </a:pr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4DD2A040-BA31-4C4D-8E5A-0A1EFF0FAD30}"/>
              </a:ext>
            </a:extLst>
          </p:cNvPr>
          <p:cNvSpPr/>
          <p:nvPr/>
        </p:nvSpPr>
        <p:spPr>
          <a:xfrm>
            <a:off x="6815777" y="2436468"/>
            <a:ext cx="942975" cy="942975"/>
          </a:xfrm>
          <a:prstGeom prst="ellipse">
            <a:avLst/>
          </a:prstGeom>
          <a:solidFill>
            <a:srgbClr val="1677E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04CBBD5-8DB7-4D9F-B34C-188FCC8D5855}"/>
              </a:ext>
            </a:extLst>
          </p:cNvPr>
          <p:cNvSpPr/>
          <p:nvPr/>
        </p:nvSpPr>
        <p:spPr>
          <a:xfrm>
            <a:off x="4420061" y="3471594"/>
            <a:ext cx="942975" cy="942975"/>
          </a:xfrm>
          <a:prstGeom prst="ellipse">
            <a:avLst/>
          </a:prstGeom>
          <a:solidFill>
            <a:srgbClr val="F9A42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4C2D96F3-1B56-4E59-8B77-A6905C7B1755}"/>
              </a:ext>
            </a:extLst>
          </p:cNvPr>
          <p:cNvSpPr/>
          <p:nvPr/>
        </p:nvSpPr>
        <p:spPr>
          <a:xfrm>
            <a:off x="9211493" y="3471594"/>
            <a:ext cx="942975" cy="94297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8519" y="1168396"/>
            <a:ext cx="2931885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21321" y="1168396"/>
            <a:ext cx="2931885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25605" y="5043724"/>
            <a:ext cx="2931885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95671" y="5043724"/>
            <a:ext cx="2931885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937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>
            <a:spLocks noChangeAspect="1"/>
          </p:cNvSpPr>
          <p:nvPr/>
        </p:nvSpPr>
        <p:spPr>
          <a:xfrm>
            <a:off x="754912" y="2020185"/>
            <a:ext cx="2103121" cy="2103120"/>
          </a:xfrm>
          <a:prstGeom prst="ellipse">
            <a:avLst/>
          </a:prstGeom>
          <a:solidFill>
            <a:schemeClr val="bg2">
              <a:lumMod val="1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961183" y="2226457"/>
            <a:ext cx="1690577" cy="1690576"/>
            <a:chOff x="961183" y="2226457"/>
            <a:chExt cx="1690577" cy="1690576"/>
          </a:xfrm>
          <a:solidFill>
            <a:srgbClr val="34738D"/>
          </a:solidFill>
        </p:grpSpPr>
        <p:sp>
          <p:nvSpPr>
            <p:cNvPr id="2" name="Oval 1"/>
            <p:cNvSpPr>
              <a:spLocks noChangeAspect="1"/>
            </p:cNvSpPr>
            <p:nvPr/>
          </p:nvSpPr>
          <p:spPr>
            <a:xfrm>
              <a:off x="961183" y="2226457"/>
              <a:ext cx="1690577" cy="16905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>
              <a:spLocks noChangeAspect="1"/>
            </p:cNvSpPr>
            <p:nvPr/>
          </p:nvSpPr>
          <p:spPr>
            <a:xfrm>
              <a:off x="961183" y="2226457"/>
              <a:ext cx="1367888" cy="940981"/>
            </a:xfrm>
            <a:custGeom>
              <a:avLst/>
              <a:gdLst>
                <a:gd name="connsiteX0" fmla="*/ 845289 w 1367888"/>
                <a:gd name="connsiteY0" fmla="*/ 0 h 940981"/>
                <a:gd name="connsiteX1" fmla="*/ 1317898 w 1367888"/>
                <a:gd name="connsiteY1" fmla="*/ 144362 h 940981"/>
                <a:gd name="connsiteX2" fmla="*/ 1367888 w 1367888"/>
                <a:gd name="connsiteY2" fmla="*/ 185607 h 940981"/>
                <a:gd name="connsiteX3" fmla="*/ 1301855 w 1367888"/>
                <a:gd name="connsiteY3" fmla="*/ 294300 h 940981"/>
                <a:gd name="connsiteX4" fmla="*/ 85593 w 1367888"/>
                <a:gd name="connsiteY4" fmla="*/ 940981 h 940981"/>
                <a:gd name="connsiteX5" fmla="*/ 5159 w 1367888"/>
                <a:gd name="connsiteY5" fmla="*/ 936920 h 940981"/>
                <a:gd name="connsiteX6" fmla="*/ 4364 w 1367888"/>
                <a:gd name="connsiteY6" fmla="*/ 931714 h 940981"/>
                <a:gd name="connsiteX7" fmla="*/ 0 w 1367888"/>
                <a:gd name="connsiteY7" fmla="*/ 845288 h 940981"/>
                <a:gd name="connsiteX8" fmla="*/ 845289 w 1367888"/>
                <a:gd name="connsiteY8" fmla="*/ 0 h 94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7888" h="940981">
                  <a:moveTo>
                    <a:pt x="845289" y="0"/>
                  </a:moveTo>
                  <a:cubicBezTo>
                    <a:pt x="1020354" y="0"/>
                    <a:pt x="1182989" y="53219"/>
                    <a:pt x="1317898" y="144362"/>
                  </a:cubicBezTo>
                  <a:lnTo>
                    <a:pt x="1367888" y="185607"/>
                  </a:lnTo>
                  <a:lnTo>
                    <a:pt x="1301855" y="294300"/>
                  </a:lnTo>
                  <a:cubicBezTo>
                    <a:pt x="1038267" y="684461"/>
                    <a:pt x="591887" y="940981"/>
                    <a:pt x="85593" y="940981"/>
                  </a:cubicBezTo>
                  <a:lnTo>
                    <a:pt x="5159" y="936920"/>
                  </a:lnTo>
                  <a:lnTo>
                    <a:pt x="4364" y="931714"/>
                  </a:lnTo>
                  <a:cubicBezTo>
                    <a:pt x="1478" y="903298"/>
                    <a:pt x="0" y="874466"/>
                    <a:pt x="0" y="845288"/>
                  </a:cubicBezTo>
                  <a:cubicBezTo>
                    <a:pt x="0" y="378448"/>
                    <a:pt x="378449" y="0"/>
                    <a:pt x="845289" y="0"/>
                  </a:cubicBezTo>
                  <a:close/>
                </a:path>
              </a:pathLst>
            </a:custGeom>
            <a:solidFill>
              <a:srgbClr val="5291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0" name="Straight Connector 39"/>
          <p:cNvCxnSpPr/>
          <p:nvPr/>
        </p:nvCxnSpPr>
        <p:spPr>
          <a:xfrm>
            <a:off x="776447" y="4813730"/>
            <a:ext cx="1737360" cy="2117"/>
          </a:xfrm>
          <a:prstGeom prst="line">
            <a:avLst/>
          </a:prstGeom>
          <a:ln w="19050">
            <a:solidFill>
              <a:srgbClr val="34738D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>
            <a:spLocks noChangeAspect="1"/>
          </p:cNvSpPr>
          <p:nvPr/>
        </p:nvSpPr>
        <p:spPr>
          <a:xfrm>
            <a:off x="3693042" y="2040161"/>
            <a:ext cx="2103121" cy="2103120"/>
          </a:xfrm>
          <a:prstGeom prst="ellipse">
            <a:avLst/>
          </a:prstGeom>
          <a:solidFill>
            <a:schemeClr val="bg2">
              <a:lumMod val="1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3899313" y="2246433"/>
            <a:ext cx="1690577" cy="1690576"/>
            <a:chOff x="961183" y="2226457"/>
            <a:chExt cx="1690577" cy="1690576"/>
          </a:xfrm>
          <a:solidFill>
            <a:srgbClr val="189A80"/>
          </a:solidFill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961183" y="2226457"/>
              <a:ext cx="1690577" cy="16905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>
              <a:spLocks noChangeAspect="1"/>
            </p:cNvSpPr>
            <p:nvPr/>
          </p:nvSpPr>
          <p:spPr>
            <a:xfrm>
              <a:off x="961183" y="2226457"/>
              <a:ext cx="1367888" cy="940981"/>
            </a:xfrm>
            <a:custGeom>
              <a:avLst/>
              <a:gdLst>
                <a:gd name="connsiteX0" fmla="*/ 845289 w 1367888"/>
                <a:gd name="connsiteY0" fmla="*/ 0 h 940981"/>
                <a:gd name="connsiteX1" fmla="*/ 1317898 w 1367888"/>
                <a:gd name="connsiteY1" fmla="*/ 144362 h 940981"/>
                <a:gd name="connsiteX2" fmla="*/ 1367888 w 1367888"/>
                <a:gd name="connsiteY2" fmla="*/ 185607 h 940981"/>
                <a:gd name="connsiteX3" fmla="*/ 1301855 w 1367888"/>
                <a:gd name="connsiteY3" fmla="*/ 294300 h 940981"/>
                <a:gd name="connsiteX4" fmla="*/ 85593 w 1367888"/>
                <a:gd name="connsiteY4" fmla="*/ 940981 h 940981"/>
                <a:gd name="connsiteX5" fmla="*/ 5159 w 1367888"/>
                <a:gd name="connsiteY5" fmla="*/ 936920 h 940981"/>
                <a:gd name="connsiteX6" fmla="*/ 4364 w 1367888"/>
                <a:gd name="connsiteY6" fmla="*/ 931714 h 940981"/>
                <a:gd name="connsiteX7" fmla="*/ 0 w 1367888"/>
                <a:gd name="connsiteY7" fmla="*/ 845288 h 940981"/>
                <a:gd name="connsiteX8" fmla="*/ 845289 w 1367888"/>
                <a:gd name="connsiteY8" fmla="*/ 0 h 94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7888" h="940981">
                  <a:moveTo>
                    <a:pt x="845289" y="0"/>
                  </a:moveTo>
                  <a:cubicBezTo>
                    <a:pt x="1020354" y="0"/>
                    <a:pt x="1182989" y="53219"/>
                    <a:pt x="1317898" y="144362"/>
                  </a:cubicBezTo>
                  <a:lnTo>
                    <a:pt x="1367888" y="185607"/>
                  </a:lnTo>
                  <a:lnTo>
                    <a:pt x="1301855" y="294300"/>
                  </a:lnTo>
                  <a:cubicBezTo>
                    <a:pt x="1038267" y="684461"/>
                    <a:pt x="591887" y="940981"/>
                    <a:pt x="85593" y="940981"/>
                  </a:cubicBezTo>
                  <a:lnTo>
                    <a:pt x="5159" y="936920"/>
                  </a:lnTo>
                  <a:lnTo>
                    <a:pt x="4364" y="931714"/>
                  </a:lnTo>
                  <a:cubicBezTo>
                    <a:pt x="1478" y="903298"/>
                    <a:pt x="0" y="874466"/>
                    <a:pt x="0" y="845288"/>
                  </a:cubicBezTo>
                  <a:cubicBezTo>
                    <a:pt x="0" y="378448"/>
                    <a:pt x="378449" y="0"/>
                    <a:pt x="845289" y="0"/>
                  </a:cubicBezTo>
                  <a:close/>
                </a:path>
              </a:pathLst>
            </a:custGeom>
            <a:solidFill>
              <a:srgbClr val="36B8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8" name="Straight Connector 57"/>
          <p:cNvCxnSpPr/>
          <p:nvPr/>
        </p:nvCxnSpPr>
        <p:spPr>
          <a:xfrm>
            <a:off x="3714577" y="4833706"/>
            <a:ext cx="1737360" cy="2117"/>
          </a:xfrm>
          <a:prstGeom prst="line">
            <a:avLst/>
          </a:prstGeom>
          <a:ln w="19050">
            <a:solidFill>
              <a:srgbClr val="189A8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>
            <a:spLocks noChangeAspect="1"/>
          </p:cNvSpPr>
          <p:nvPr/>
        </p:nvSpPr>
        <p:spPr>
          <a:xfrm>
            <a:off x="6574094" y="2043513"/>
            <a:ext cx="2103121" cy="2103120"/>
          </a:xfrm>
          <a:prstGeom prst="ellipse">
            <a:avLst/>
          </a:prstGeom>
          <a:solidFill>
            <a:schemeClr val="bg2">
              <a:lumMod val="1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6780365" y="2249785"/>
            <a:ext cx="1690577" cy="1690576"/>
            <a:chOff x="961183" y="2226457"/>
            <a:chExt cx="1690577" cy="1690576"/>
          </a:xfrm>
          <a:solidFill>
            <a:srgbClr val="EF9D27"/>
          </a:solidFill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961183" y="2226457"/>
              <a:ext cx="1690577" cy="16905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>
              <a:spLocks noChangeAspect="1"/>
            </p:cNvSpPr>
            <p:nvPr/>
          </p:nvSpPr>
          <p:spPr>
            <a:xfrm>
              <a:off x="961183" y="2226457"/>
              <a:ext cx="1367888" cy="940981"/>
            </a:xfrm>
            <a:custGeom>
              <a:avLst/>
              <a:gdLst>
                <a:gd name="connsiteX0" fmla="*/ 845289 w 1367888"/>
                <a:gd name="connsiteY0" fmla="*/ 0 h 940981"/>
                <a:gd name="connsiteX1" fmla="*/ 1317898 w 1367888"/>
                <a:gd name="connsiteY1" fmla="*/ 144362 h 940981"/>
                <a:gd name="connsiteX2" fmla="*/ 1367888 w 1367888"/>
                <a:gd name="connsiteY2" fmla="*/ 185607 h 940981"/>
                <a:gd name="connsiteX3" fmla="*/ 1301855 w 1367888"/>
                <a:gd name="connsiteY3" fmla="*/ 294300 h 940981"/>
                <a:gd name="connsiteX4" fmla="*/ 85593 w 1367888"/>
                <a:gd name="connsiteY4" fmla="*/ 940981 h 940981"/>
                <a:gd name="connsiteX5" fmla="*/ 5159 w 1367888"/>
                <a:gd name="connsiteY5" fmla="*/ 936920 h 940981"/>
                <a:gd name="connsiteX6" fmla="*/ 4364 w 1367888"/>
                <a:gd name="connsiteY6" fmla="*/ 931714 h 940981"/>
                <a:gd name="connsiteX7" fmla="*/ 0 w 1367888"/>
                <a:gd name="connsiteY7" fmla="*/ 845288 h 940981"/>
                <a:gd name="connsiteX8" fmla="*/ 845289 w 1367888"/>
                <a:gd name="connsiteY8" fmla="*/ 0 h 94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7888" h="940981">
                  <a:moveTo>
                    <a:pt x="845289" y="0"/>
                  </a:moveTo>
                  <a:cubicBezTo>
                    <a:pt x="1020354" y="0"/>
                    <a:pt x="1182989" y="53219"/>
                    <a:pt x="1317898" y="144362"/>
                  </a:cubicBezTo>
                  <a:lnTo>
                    <a:pt x="1367888" y="185607"/>
                  </a:lnTo>
                  <a:lnTo>
                    <a:pt x="1301855" y="294300"/>
                  </a:lnTo>
                  <a:cubicBezTo>
                    <a:pt x="1038267" y="684461"/>
                    <a:pt x="591887" y="940981"/>
                    <a:pt x="85593" y="940981"/>
                  </a:cubicBezTo>
                  <a:lnTo>
                    <a:pt x="5159" y="936920"/>
                  </a:lnTo>
                  <a:lnTo>
                    <a:pt x="4364" y="931714"/>
                  </a:lnTo>
                  <a:cubicBezTo>
                    <a:pt x="1478" y="903298"/>
                    <a:pt x="0" y="874466"/>
                    <a:pt x="0" y="845288"/>
                  </a:cubicBezTo>
                  <a:cubicBezTo>
                    <a:pt x="0" y="378448"/>
                    <a:pt x="378449" y="0"/>
                    <a:pt x="845289" y="0"/>
                  </a:cubicBezTo>
                  <a:close/>
                </a:path>
              </a:pathLst>
            </a:custGeom>
            <a:solidFill>
              <a:srgbClr val="FFC5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0" name="Straight Connector 69"/>
          <p:cNvCxnSpPr/>
          <p:nvPr/>
        </p:nvCxnSpPr>
        <p:spPr>
          <a:xfrm>
            <a:off x="6595629" y="4837058"/>
            <a:ext cx="1737360" cy="2117"/>
          </a:xfrm>
          <a:prstGeom prst="line">
            <a:avLst/>
          </a:prstGeom>
          <a:ln w="19050">
            <a:solidFill>
              <a:srgbClr val="EF9D27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>
            <a:spLocks noChangeAspect="1"/>
          </p:cNvSpPr>
          <p:nvPr/>
        </p:nvSpPr>
        <p:spPr>
          <a:xfrm>
            <a:off x="9424583" y="2020185"/>
            <a:ext cx="2103121" cy="2103120"/>
          </a:xfrm>
          <a:prstGeom prst="ellipse">
            <a:avLst/>
          </a:prstGeom>
          <a:solidFill>
            <a:schemeClr val="bg2">
              <a:lumMod val="1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9630854" y="2226457"/>
            <a:ext cx="1690577" cy="1690576"/>
            <a:chOff x="961183" y="2226457"/>
            <a:chExt cx="1690577" cy="1690576"/>
          </a:xfrm>
          <a:solidFill>
            <a:srgbClr val="D34132"/>
          </a:solidFill>
        </p:grpSpPr>
        <p:sp>
          <p:nvSpPr>
            <p:cNvPr id="78" name="Oval 77"/>
            <p:cNvSpPr>
              <a:spLocks noChangeAspect="1"/>
            </p:cNvSpPr>
            <p:nvPr/>
          </p:nvSpPr>
          <p:spPr>
            <a:xfrm>
              <a:off x="961183" y="2226457"/>
              <a:ext cx="1690577" cy="16905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>
              <a:spLocks noChangeAspect="1"/>
            </p:cNvSpPr>
            <p:nvPr/>
          </p:nvSpPr>
          <p:spPr>
            <a:xfrm>
              <a:off x="961183" y="2226457"/>
              <a:ext cx="1367888" cy="940981"/>
            </a:xfrm>
            <a:custGeom>
              <a:avLst/>
              <a:gdLst>
                <a:gd name="connsiteX0" fmla="*/ 845289 w 1367888"/>
                <a:gd name="connsiteY0" fmla="*/ 0 h 940981"/>
                <a:gd name="connsiteX1" fmla="*/ 1317898 w 1367888"/>
                <a:gd name="connsiteY1" fmla="*/ 144362 h 940981"/>
                <a:gd name="connsiteX2" fmla="*/ 1367888 w 1367888"/>
                <a:gd name="connsiteY2" fmla="*/ 185607 h 940981"/>
                <a:gd name="connsiteX3" fmla="*/ 1301855 w 1367888"/>
                <a:gd name="connsiteY3" fmla="*/ 294300 h 940981"/>
                <a:gd name="connsiteX4" fmla="*/ 85593 w 1367888"/>
                <a:gd name="connsiteY4" fmla="*/ 940981 h 940981"/>
                <a:gd name="connsiteX5" fmla="*/ 5159 w 1367888"/>
                <a:gd name="connsiteY5" fmla="*/ 936920 h 940981"/>
                <a:gd name="connsiteX6" fmla="*/ 4364 w 1367888"/>
                <a:gd name="connsiteY6" fmla="*/ 931714 h 940981"/>
                <a:gd name="connsiteX7" fmla="*/ 0 w 1367888"/>
                <a:gd name="connsiteY7" fmla="*/ 845288 h 940981"/>
                <a:gd name="connsiteX8" fmla="*/ 845289 w 1367888"/>
                <a:gd name="connsiteY8" fmla="*/ 0 h 94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7888" h="940981">
                  <a:moveTo>
                    <a:pt x="845289" y="0"/>
                  </a:moveTo>
                  <a:cubicBezTo>
                    <a:pt x="1020354" y="0"/>
                    <a:pt x="1182989" y="53219"/>
                    <a:pt x="1317898" y="144362"/>
                  </a:cubicBezTo>
                  <a:lnTo>
                    <a:pt x="1367888" y="185607"/>
                  </a:lnTo>
                  <a:lnTo>
                    <a:pt x="1301855" y="294300"/>
                  </a:lnTo>
                  <a:cubicBezTo>
                    <a:pt x="1038267" y="684461"/>
                    <a:pt x="591887" y="940981"/>
                    <a:pt x="85593" y="940981"/>
                  </a:cubicBezTo>
                  <a:lnTo>
                    <a:pt x="5159" y="936920"/>
                  </a:lnTo>
                  <a:lnTo>
                    <a:pt x="4364" y="931714"/>
                  </a:lnTo>
                  <a:cubicBezTo>
                    <a:pt x="1478" y="903298"/>
                    <a:pt x="0" y="874466"/>
                    <a:pt x="0" y="845288"/>
                  </a:cubicBezTo>
                  <a:cubicBezTo>
                    <a:pt x="0" y="378448"/>
                    <a:pt x="378449" y="0"/>
                    <a:pt x="845289" y="0"/>
                  </a:cubicBezTo>
                  <a:close/>
                </a:path>
              </a:pathLst>
            </a:custGeom>
            <a:solidFill>
              <a:srgbClr val="F15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2" name="Straight Connector 81"/>
          <p:cNvCxnSpPr/>
          <p:nvPr/>
        </p:nvCxnSpPr>
        <p:spPr>
          <a:xfrm>
            <a:off x="9446118" y="4813730"/>
            <a:ext cx="1737360" cy="2117"/>
          </a:xfrm>
          <a:prstGeom prst="line">
            <a:avLst/>
          </a:prstGeom>
          <a:ln w="19050">
            <a:solidFill>
              <a:srgbClr val="D3413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76447" y="5099260"/>
            <a:ext cx="2104402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485488" y="5099260"/>
            <a:ext cx="2104402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66540" y="5099260"/>
            <a:ext cx="2104402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324571" y="5067545"/>
            <a:ext cx="2104402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6" name="Title 3"/>
          <p:cNvSpPr txBox="1">
            <a:spLocks/>
          </p:cNvSpPr>
          <p:nvPr/>
        </p:nvSpPr>
        <p:spPr>
          <a:xfrm>
            <a:off x="3165374" y="4133563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7" name="Title 3"/>
          <p:cNvSpPr txBox="1">
            <a:spLocks/>
          </p:cNvSpPr>
          <p:nvPr/>
        </p:nvSpPr>
        <p:spPr>
          <a:xfrm>
            <a:off x="238681" y="4123305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8" name="Title 3"/>
          <p:cNvSpPr txBox="1">
            <a:spLocks/>
          </p:cNvSpPr>
          <p:nvPr/>
        </p:nvSpPr>
        <p:spPr>
          <a:xfrm>
            <a:off x="6049937" y="4176821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9" name="Title 3"/>
          <p:cNvSpPr txBox="1">
            <a:spLocks/>
          </p:cNvSpPr>
          <p:nvPr/>
        </p:nvSpPr>
        <p:spPr>
          <a:xfrm>
            <a:off x="8864525" y="4147515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5848420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4BBFFA1-E9D7-475D-A34F-69F4B0A1BC54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4267199" y="1701799"/>
            <a:chExt cx="3648712" cy="3649941"/>
          </a:xfrm>
        </p:grpSpPr>
        <p:sp>
          <p:nvSpPr>
            <p:cNvPr id="5" name="Figure">
              <a:extLst>
                <a:ext uri="{FF2B5EF4-FFF2-40B4-BE49-F238E27FC236}">
                  <a16:creationId xmlns:a16="http://schemas.microsoft.com/office/drawing/2014/main" id="{191EB9E9-CAAE-400F-94C5-A7C8155764CF}"/>
                </a:ext>
              </a:extLst>
            </p:cNvPr>
            <p:cNvSpPr/>
            <p:nvPr/>
          </p:nvSpPr>
          <p:spPr>
            <a:xfrm>
              <a:off x="5448300" y="2857499"/>
              <a:ext cx="2217616" cy="2494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7" h="19898" extrusionOk="0">
                  <a:moveTo>
                    <a:pt x="16617" y="2332"/>
                  </a:moveTo>
                  <a:cubicBezTo>
                    <a:pt x="13233" y="-221"/>
                    <a:pt x="8589" y="-636"/>
                    <a:pt x="4819" y="884"/>
                  </a:cubicBezTo>
                  <a:cubicBezTo>
                    <a:pt x="8915" y="124"/>
                    <a:pt x="12498" y="3862"/>
                    <a:pt x="13408" y="7337"/>
                  </a:cubicBezTo>
                  <a:cubicBezTo>
                    <a:pt x="15252" y="14298"/>
                    <a:pt x="8040" y="20569"/>
                    <a:pt x="0" y="18958"/>
                  </a:cubicBezTo>
                  <a:cubicBezTo>
                    <a:pt x="6126" y="20964"/>
                    <a:pt x="13140" y="19728"/>
                    <a:pt x="17866" y="15554"/>
                  </a:cubicBezTo>
                  <a:cubicBezTo>
                    <a:pt x="21600" y="11653"/>
                    <a:pt x="21157" y="5767"/>
                    <a:pt x="16617" y="2332"/>
                  </a:cubicBezTo>
                  <a:close/>
                </a:path>
              </a:pathLst>
            </a:custGeom>
            <a:solidFill>
              <a:srgbClr val="0070C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Figure">
              <a:extLst>
                <a:ext uri="{FF2B5EF4-FFF2-40B4-BE49-F238E27FC236}">
                  <a16:creationId xmlns:a16="http://schemas.microsoft.com/office/drawing/2014/main" id="{AA27E2D7-F0B3-430E-9A99-78C568206BC1}"/>
                </a:ext>
              </a:extLst>
            </p:cNvPr>
            <p:cNvSpPr/>
            <p:nvPr/>
          </p:nvSpPr>
          <p:spPr>
            <a:xfrm>
              <a:off x="4267199" y="3213099"/>
              <a:ext cx="2642204" cy="20231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2" h="21586" extrusionOk="0">
                  <a:moveTo>
                    <a:pt x="20085" y="13971"/>
                  </a:moveTo>
                  <a:cubicBezTo>
                    <a:pt x="21600" y="9296"/>
                    <a:pt x="20908" y="3754"/>
                    <a:pt x="18189" y="0"/>
                  </a:cubicBezTo>
                  <a:cubicBezTo>
                    <a:pt x="20697" y="5217"/>
                    <a:pt x="15892" y="15109"/>
                    <a:pt x="8698" y="14174"/>
                  </a:cubicBezTo>
                  <a:cubicBezTo>
                    <a:pt x="4063" y="13591"/>
                    <a:pt x="351" y="8537"/>
                    <a:pt x="20" y="2182"/>
                  </a:cubicBezTo>
                  <a:cubicBezTo>
                    <a:pt x="0" y="2561"/>
                    <a:pt x="0" y="2941"/>
                    <a:pt x="0" y="3320"/>
                  </a:cubicBezTo>
                  <a:cubicBezTo>
                    <a:pt x="0" y="13483"/>
                    <a:pt x="5889" y="21586"/>
                    <a:pt x="11467" y="21586"/>
                  </a:cubicBezTo>
                  <a:cubicBezTo>
                    <a:pt x="15239" y="21600"/>
                    <a:pt x="18600" y="18565"/>
                    <a:pt x="20085" y="13971"/>
                  </a:cubicBezTo>
                  <a:close/>
                </a:path>
              </a:pathLst>
            </a:custGeom>
            <a:solidFill>
              <a:srgbClr val="1ABCC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Figure">
              <a:extLst>
                <a:ext uri="{FF2B5EF4-FFF2-40B4-BE49-F238E27FC236}">
                  <a16:creationId xmlns:a16="http://schemas.microsoft.com/office/drawing/2014/main" id="{8BF316A0-441E-45B4-975C-254929FD6740}"/>
                </a:ext>
              </a:extLst>
            </p:cNvPr>
            <p:cNvSpPr/>
            <p:nvPr/>
          </p:nvSpPr>
          <p:spPr>
            <a:xfrm>
              <a:off x="4292599" y="1752599"/>
              <a:ext cx="2246852" cy="2769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2" h="19981" extrusionOk="0">
                  <a:moveTo>
                    <a:pt x="20962" y="15350"/>
                  </a:moveTo>
                  <a:cubicBezTo>
                    <a:pt x="18225" y="18035"/>
                    <a:pt x="12490" y="16926"/>
                    <a:pt x="9291" y="14736"/>
                  </a:cubicBezTo>
                  <a:cubicBezTo>
                    <a:pt x="2798" y="10301"/>
                    <a:pt x="5002" y="2245"/>
                    <a:pt x="12822" y="0"/>
                  </a:cubicBezTo>
                  <a:cubicBezTo>
                    <a:pt x="7680" y="953"/>
                    <a:pt x="3296" y="3730"/>
                    <a:pt x="1151" y="7570"/>
                  </a:cubicBezTo>
                  <a:cubicBezTo>
                    <a:pt x="-638" y="10759"/>
                    <a:pt x="-389" y="13829"/>
                    <a:pt x="2229" y="16560"/>
                  </a:cubicBezTo>
                  <a:lnTo>
                    <a:pt x="2229" y="16560"/>
                  </a:lnTo>
                  <a:cubicBezTo>
                    <a:pt x="7135" y="21600"/>
                    <a:pt x="17182" y="20968"/>
                    <a:pt x="20962" y="1535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Figure">
              <a:extLst>
                <a:ext uri="{FF2B5EF4-FFF2-40B4-BE49-F238E27FC236}">
                  <a16:creationId xmlns:a16="http://schemas.microsoft.com/office/drawing/2014/main" id="{690CF171-1414-492B-A6AC-B5B4546A072C}"/>
                </a:ext>
              </a:extLst>
            </p:cNvPr>
            <p:cNvSpPr/>
            <p:nvPr/>
          </p:nvSpPr>
          <p:spPr>
            <a:xfrm>
              <a:off x="4914899" y="1701799"/>
              <a:ext cx="2820671" cy="234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74" y="0"/>
                  </a:moveTo>
                  <a:cubicBezTo>
                    <a:pt x="4104" y="0"/>
                    <a:pt x="0" y="4836"/>
                    <a:pt x="0" y="10899"/>
                  </a:cubicBezTo>
                  <a:cubicBezTo>
                    <a:pt x="0" y="16215"/>
                    <a:pt x="3161" y="20619"/>
                    <a:pt x="7313" y="21600"/>
                  </a:cubicBezTo>
                  <a:cubicBezTo>
                    <a:pt x="3132" y="19404"/>
                    <a:pt x="3287" y="9392"/>
                    <a:pt x="9132" y="5397"/>
                  </a:cubicBezTo>
                  <a:cubicBezTo>
                    <a:pt x="13499" y="2418"/>
                    <a:pt x="18984" y="4287"/>
                    <a:pt x="21600" y="9007"/>
                  </a:cubicBezTo>
                  <a:cubicBezTo>
                    <a:pt x="19849" y="4906"/>
                    <a:pt x="15288" y="0"/>
                    <a:pt x="9074" y="0"/>
                  </a:cubicBezTo>
                  <a:close/>
                </a:path>
              </a:pathLst>
            </a:custGeom>
            <a:solidFill>
              <a:srgbClr val="92D05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Figure">
              <a:extLst>
                <a:ext uri="{FF2B5EF4-FFF2-40B4-BE49-F238E27FC236}">
                  <a16:creationId xmlns:a16="http://schemas.microsoft.com/office/drawing/2014/main" id="{B54141F8-E582-4506-AD0A-5E53525AE022}"/>
                </a:ext>
              </a:extLst>
            </p:cNvPr>
            <p:cNvSpPr/>
            <p:nvPr/>
          </p:nvSpPr>
          <p:spPr>
            <a:xfrm>
              <a:off x="5511800" y="2159000"/>
              <a:ext cx="2404111" cy="2486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3" y="0"/>
                  </a:moveTo>
                  <a:cubicBezTo>
                    <a:pt x="4781" y="0"/>
                    <a:pt x="11" y="4578"/>
                    <a:pt x="0" y="10259"/>
                  </a:cubicBezTo>
                  <a:lnTo>
                    <a:pt x="0" y="10270"/>
                  </a:lnTo>
                  <a:cubicBezTo>
                    <a:pt x="0" y="10690"/>
                    <a:pt x="23" y="11098"/>
                    <a:pt x="80" y="11506"/>
                  </a:cubicBezTo>
                  <a:cubicBezTo>
                    <a:pt x="468" y="6718"/>
                    <a:pt x="9596" y="3210"/>
                    <a:pt x="15815" y="8439"/>
                  </a:cubicBezTo>
                  <a:cubicBezTo>
                    <a:pt x="19717" y="11716"/>
                    <a:pt x="20721" y="17220"/>
                    <a:pt x="18165" y="21600"/>
                  </a:cubicBezTo>
                  <a:cubicBezTo>
                    <a:pt x="20390" y="18831"/>
                    <a:pt x="21600" y="15444"/>
                    <a:pt x="21600" y="11881"/>
                  </a:cubicBezTo>
                  <a:cubicBezTo>
                    <a:pt x="21589" y="3166"/>
                    <a:pt x="15393" y="0"/>
                    <a:pt x="10623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3E64957-8231-4C3F-A9F3-1C1A3D5CFDCA}"/>
              </a:ext>
            </a:extLst>
          </p:cNvPr>
          <p:cNvSpPr txBox="1"/>
          <p:nvPr/>
        </p:nvSpPr>
        <p:spPr>
          <a:xfrm>
            <a:off x="5845771" y="1478210"/>
            <a:ext cx="50045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BB422A-CEAD-4F5B-9EC3-5396D06166BD}"/>
              </a:ext>
            </a:extLst>
          </p:cNvPr>
          <p:cNvSpPr txBox="1"/>
          <p:nvPr/>
        </p:nvSpPr>
        <p:spPr>
          <a:xfrm>
            <a:off x="7715306" y="2802114"/>
            <a:ext cx="50045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89B737-B7B1-4D62-9BB0-C84048082D71}"/>
              </a:ext>
            </a:extLst>
          </p:cNvPr>
          <p:cNvSpPr txBox="1"/>
          <p:nvPr/>
        </p:nvSpPr>
        <p:spPr>
          <a:xfrm>
            <a:off x="7222234" y="4961359"/>
            <a:ext cx="50045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8F62B3F-E497-44A7-84B2-A1717B218D9B}"/>
              </a:ext>
            </a:extLst>
          </p:cNvPr>
          <p:cNvSpPr txBox="1"/>
          <p:nvPr/>
        </p:nvSpPr>
        <p:spPr>
          <a:xfrm>
            <a:off x="4933441" y="5252328"/>
            <a:ext cx="50045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3A0911-CCEC-4426-B189-245C627FE143}"/>
              </a:ext>
            </a:extLst>
          </p:cNvPr>
          <p:cNvSpPr txBox="1"/>
          <p:nvPr/>
        </p:nvSpPr>
        <p:spPr>
          <a:xfrm>
            <a:off x="3915627" y="3004291"/>
            <a:ext cx="50045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493531" y="1106642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99884" y="5185806"/>
            <a:ext cx="3095507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9885" y="2318872"/>
            <a:ext cx="2974525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46728" y="3303757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97425" y="5622329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4688705" y="3535638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067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0" name="Google Shape;1190;p38"/>
          <p:cNvGrpSpPr/>
          <p:nvPr/>
        </p:nvGrpSpPr>
        <p:grpSpPr>
          <a:xfrm>
            <a:off x="947018" y="1967167"/>
            <a:ext cx="2202409" cy="3823184"/>
            <a:chOff x="710263" y="1475375"/>
            <a:chExt cx="1651807" cy="2867388"/>
          </a:xfrm>
        </p:grpSpPr>
        <p:sp>
          <p:nvSpPr>
            <p:cNvPr id="1191" name="Google Shape;1191;p38"/>
            <p:cNvSpPr/>
            <p:nvPr/>
          </p:nvSpPr>
          <p:spPr>
            <a:xfrm>
              <a:off x="710263" y="2113046"/>
              <a:ext cx="169219" cy="185025"/>
            </a:xfrm>
            <a:custGeom>
              <a:avLst/>
              <a:gdLst/>
              <a:ahLst/>
              <a:cxnLst/>
              <a:rect l="l" t="t" r="r" b="b"/>
              <a:pathLst>
                <a:path w="5728" h="6263" extrusionOk="0">
                  <a:moveTo>
                    <a:pt x="5394" y="0"/>
                  </a:moveTo>
                  <a:lnTo>
                    <a:pt x="0" y="834"/>
                  </a:lnTo>
                  <a:lnTo>
                    <a:pt x="5727" y="6263"/>
                  </a:lnTo>
                  <a:lnTo>
                    <a:pt x="5727" y="6263"/>
                  </a:lnTo>
                  <a:lnTo>
                    <a:pt x="5394" y="0"/>
                  </a:lnTo>
                  <a:close/>
                </a:path>
              </a:pathLst>
            </a:custGeom>
            <a:solidFill>
              <a:srgbClr val="FBB831">
                <a:alpha val="586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192" name="Google Shape;1192;p38"/>
            <p:cNvSpPr/>
            <p:nvPr/>
          </p:nvSpPr>
          <p:spPr>
            <a:xfrm>
              <a:off x="1064103" y="4173169"/>
              <a:ext cx="179766" cy="169574"/>
            </a:xfrm>
            <a:custGeom>
              <a:avLst/>
              <a:gdLst/>
              <a:ahLst/>
              <a:cxnLst/>
              <a:rect l="l" t="t" r="r" b="b"/>
              <a:pathLst>
                <a:path w="6085" h="5740" extrusionOk="0">
                  <a:moveTo>
                    <a:pt x="6084" y="1"/>
                  </a:moveTo>
                  <a:lnTo>
                    <a:pt x="0" y="703"/>
                  </a:lnTo>
                  <a:lnTo>
                    <a:pt x="4798" y="5739"/>
                  </a:lnTo>
                  <a:lnTo>
                    <a:pt x="6084" y="1"/>
                  </a:lnTo>
                  <a:close/>
                </a:path>
              </a:pathLst>
            </a:custGeom>
            <a:solidFill>
              <a:srgbClr val="FBB831">
                <a:alpha val="586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193" name="Google Shape;1193;p38"/>
            <p:cNvSpPr/>
            <p:nvPr/>
          </p:nvSpPr>
          <p:spPr>
            <a:xfrm>
              <a:off x="1891336" y="4173169"/>
              <a:ext cx="179766" cy="169574"/>
            </a:xfrm>
            <a:custGeom>
              <a:avLst/>
              <a:gdLst/>
              <a:ahLst/>
              <a:cxnLst/>
              <a:rect l="l" t="t" r="r" b="b"/>
              <a:pathLst>
                <a:path w="6085" h="5740" extrusionOk="0">
                  <a:moveTo>
                    <a:pt x="1" y="1"/>
                  </a:moveTo>
                  <a:lnTo>
                    <a:pt x="1287" y="5739"/>
                  </a:lnTo>
                  <a:lnTo>
                    <a:pt x="6085" y="70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BB831">
                <a:alpha val="586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194" name="Google Shape;1194;p38"/>
            <p:cNvSpPr/>
            <p:nvPr/>
          </p:nvSpPr>
          <p:spPr>
            <a:xfrm>
              <a:off x="1875148" y="1475375"/>
              <a:ext cx="158673" cy="139322"/>
            </a:xfrm>
            <a:custGeom>
              <a:avLst/>
              <a:gdLst/>
              <a:ahLst/>
              <a:cxnLst/>
              <a:rect l="l" t="t" r="r" b="b"/>
              <a:pathLst>
                <a:path w="5371" h="4716" extrusionOk="0">
                  <a:moveTo>
                    <a:pt x="953" y="0"/>
                  </a:moveTo>
                  <a:lnTo>
                    <a:pt x="1" y="4715"/>
                  </a:lnTo>
                  <a:lnTo>
                    <a:pt x="5371" y="471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BB831">
                <a:alpha val="586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195" name="Google Shape;1195;p38"/>
            <p:cNvSpPr/>
            <p:nvPr/>
          </p:nvSpPr>
          <p:spPr>
            <a:xfrm>
              <a:off x="816850" y="1569217"/>
              <a:ext cx="1545220" cy="2633274"/>
            </a:xfrm>
            <a:custGeom>
              <a:avLst/>
              <a:gdLst/>
              <a:ahLst/>
              <a:cxnLst/>
              <a:rect l="l" t="t" r="r" b="b"/>
              <a:pathLst>
                <a:path w="52305" h="84285" extrusionOk="0">
                  <a:moveTo>
                    <a:pt x="0" y="0"/>
                  </a:moveTo>
                  <a:lnTo>
                    <a:pt x="0" y="84284"/>
                  </a:lnTo>
                  <a:lnTo>
                    <a:pt x="52304" y="84284"/>
                  </a:lnTo>
                  <a:lnTo>
                    <a:pt x="5230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243833" tIns="121900" rIns="243833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16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96" name="Google Shape;1196;p38"/>
            <p:cNvSpPr/>
            <p:nvPr/>
          </p:nvSpPr>
          <p:spPr>
            <a:xfrm>
              <a:off x="710263" y="1475375"/>
              <a:ext cx="1193133" cy="662343"/>
            </a:xfrm>
            <a:custGeom>
              <a:avLst/>
              <a:gdLst/>
              <a:ahLst/>
              <a:cxnLst/>
              <a:rect l="l" t="t" r="r" b="b"/>
              <a:pathLst>
                <a:path w="40387" h="22420" extrusionOk="0">
                  <a:moveTo>
                    <a:pt x="0" y="0"/>
                  </a:moveTo>
                  <a:lnTo>
                    <a:pt x="0" y="22420"/>
                  </a:lnTo>
                  <a:lnTo>
                    <a:pt x="35898" y="22420"/>
                  </a:lnTo>
                  <a:cubicBezTo>
                    <a:pt x="38374" y="22420"/>
                    <a:pt x="40386" y="20407"/>
                    <a:pt x="40386" y="17931"/>
                  </a:cubicBezTo>
                  <a:lnTo>
                    <a:pt x="403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" sz="2267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1</a:t>
              </a:r>
              <a:endParaRPr sz="2400" dirty="0"/>
            </a:p>
          </p:txBody>
        </p:sp>
        <p:sp>
          <p:nvSpPr>
            <p:cNvPr id="1197" name="Google Shape;1197;p38"/>
            <p:cNvSpPr/>
            <p:nvPr/>
          </p:nvSpPr>
          <p:spPr>
            <a:xfrm>
              <a:off x="1205840" y="3787689"/>
              <a:ext cx="723555" cy="555074"/>
            </a:xfrm>
            <a:custGeom>
              <a:avLst/>
              <a:gdLst/>
              <a:ahLst/>
              <a:cxnLst/>
              <a:rect l="l" t="t" r="r" b="b"/>
              <a:pathLst>
                <a:path w="24492" h="18789" extrusionOk="0">
                  <a:moveTo>
                    <a:pt x="4489" y="0"/>
                  </a:moveTo>
                  <a:cubicBezTo>
                    <a:pt x="2013" y="0"/>
                    <a:pt x="0" y="2012"/>
                    <a:pt x="0" y="4489"/>
                  </a:cubicBezTo>
                  <a:lnTo>
                    <a:pt x="0" y="18788"/>
                  </a:lnTo>
                  <a:lnTo>
                    <a:pt x="24492" y="18788"/>
                  </a:lnTo>
                  <a:lnTo>
                    <a:pt x="24492" y="4489"/>
                  </a:lnTo>
                  <a:cubicBezTo>
                    <a:pt x="24492" y="2012"/>
                    <a:pt x="22491" y="0"/>
                    <a:pt x="200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2933" dirty="0"/>
            </a:p>
          </p:txBody>
        </p:sp>
      </p:grpSp>
      <p:grpSp>
        <p:nvGrpSpPr>
          <p:cNvPr id="1200" name="Google Shape;1200;p38"/>
          <p:cNvGrpSpPr/>
          <p:nvPr/>
        </p:nvGrpSpPr>
        <p:grpSpPr>
          <a:xfrm>
            <a:off x="9049675" y="1967167"/>
            <a:ext cx="2195359" cy="3823184"/>
            <a:chOff x="6787256" y="1475375"/>
            <a:chExt cx="1646519" cy="2867388"/>
          </a:xfrm>
        </p:grpSpPr>
        <p:sp>
          <p:nvSpPr>
            <p:cNvPr id="1201" name="Google Shape;1201;p38"/>
            <p:cNvSpPr/>
            <p:nvPr/>
          </p:nvSpPr>
          <p:spPr>
            <a:xfrm>
              <a:off x="7141096" y="4173169"/>
              <a:ext cx="179766" cy="169574"/>
            </a:xfrm>
            <a:custGeom>
              <a:avLst/>
              <a:gdLst/>
              <a:ahLst/>
              <a:cxnLst/>
              <a:rect l="l" t="t" r="r" b="b"/>
              <a:pathLst>
                <a:path w="6085" h="5740" extrusionOk="0">
                  <a:moveTo>
                    <a:pt x="6084" y="1"/>
                  </a:moveTo>
                  <a:lnTo>
                    <a:pt x="0" y="703"/>
                  </a:lnTo>
                  <a:lnTo>
                    <a:pt x="4798" y="5739"/>
                  </a:lnTo>
                  <a:lnTo>
                    <a:pt x="6084" y="1"/>
                  </a:lnTo>
                  <a:close/>
                </a:path>
              </a:pathLst>
            </a:custGeom>
            <a:solidFill>
              <a:srgbClr val="9C27B0">
                <a:alpha val="584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02" name="Google Shape;1202;p38"/>
            <p:cNvSpPr/>
            <p:nvPr/>
          </p:nvSpPr>
          <p:spPr>
            <a:xfrm>
              <a:off x="7968330" y="4173169"/>
              <a:ext cx="179766" cy="169574"/>
            </a:xfrm>
            <a:custGeom>
              <a:avLst/>
              <a:gdLst/>
              <a:ahLst/>
              <a:cxnLst/>
              <a:rect l="l" t="t" r="r" b="b"/>
              <a:pathLst>
                <a:path w="6085" h="5740" extrusionOk="0">
                  <a:moveTo>
                    <a:pt x="1" y="1"/>
                  </a:moveTo>
                  <a:lnTo>
                    <a:pt x="1287" y="5739"/>
                  </a:lnTo>
                  <a:lnTo>
                    <a:pt x="6085" y="70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C27B0">
                <a:alpha val="584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03" name="Google Shape;1203;p38"/>
            <p:cNvSpPr/>
            <p:nvPr/>
          </p:nvSpPr>
          <p:spPr>
            <a:xfrm>
              <a:off x="7952171" y="1475375"/>
              <a:ext cx="158643" cy="139322"/>
            </a:xfrm>
            <a:custGeom>
              <a:avLst/>
              <a:gdLst/>
              <a:ahLst/>
              <a:cxnLst/>
              <a:rect l="l" t="t" r="r" b="b"/>
              <a:pathLst>
                <a:path w="5370" h="4716" extrusionOk="0">
                  <a:moveTo>
                    <a:pt x="953" y="0"/>
                  </a:moveTo>
                  <a:lnTo>
                    <a:pt x="0" y="4715"/>
                  </a:lnTo>
                  <a:lnTo>
                    <a:pt x="5370" y="471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9C27B0">
                <a:alpha val="584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04" name="Google Shape;1204;p38"/>
            <p:cNvSpPr/>
            <p:nvPr/>
          </p:nvSpPr>
          <p:spPr>
            <a:xfrm>
              <a:off x="6787256" y="2113046"/>
              <a:ext cx="169219" cy="185025"/>
            </a:xfrm>
            <a:custGeom>
              <a:avLst/>
              <a:gdLst/>
              <a:ahLst/>
              <a:cxnLst/>
              <a:rect l="l" t="t" r="r" b="b"/>
              <a:pathLst>
                <a:path w="5728" h="6263" extrusionOk="0">
                  <a:moveTo>
                    <a:pt x="5394" y="0"/>
                  </a:moveTo>
                  <a:lnTo>
                    <a:pt x="1" y="834"/>
                  </a:lnTo>
                  <a:lnTo>
                    <a:pt x="5727" y="6263"/>
                  </a:lnTo>
                  <a:lnTo>
                    <a:pt x="5727" y="6263"/>
                  </a:lnTo>
                  <a:lnTo>
                    <a:pt x="5394" y="0"/>
                  </a:lnTo>
                  <a:close/>
                </a:path>
              </a:pathLst>
            </a:custGeom>
            <a:solidFill>
              <a:srgbClr val="9C27B0">
                <a:alpha val="584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05" name="Google Shape;1205;p38"/>
            <p:cNvSpPr/>
            <p:nvPr/>
          </p:nvSpPr>
          <p:spPr>
            <a:xfrm>
              <a:off x="6888555" y="1564000"/>
              <a:ext cx="1545220" cy="2632899"/>
            </a:xfrm>
            <a:custGeom>
              <a:avLst/>
              <a:gdLst/>
              <a:ahLst/>
              <a:cxnLst/>
              <a:rect l="l" t="t" r="r" b="b"/>
              <a:pathLst>
                <a:path w="52305" h="84273" extrusionOk="0">
                  <a:moveTo>
                    <a:pt x="1" y="1"/>
                  </a:moveTo>
                  <a:lnTo>
                    <a:pt x="1" y="84273"/>
                  </a:lnTo>
                  <a:lnTo>
                    <a:pt x="52305" y="84273"/>
                  </a:lnTo>
                  <a:lnTo>
                    <a:pt x="523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243833" tIns="121900" rIns="243833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16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06" name="Google Shape;1206;p38"/>
            <p:cNvSpPr/>
            <p:nvPr/>
          </p:nvSpPr>
          <p:spPr>
            <a:xfrm>
              <a:off x="6787256" y="1475375"/>
              <a:ext cx="1193133" cy="662343"/>
            </a:xfrm>
            <a:custGeom>
              <a:avLst/>
              <a:gdLst/>
              <a:ahLst/>
              <a:cxnLst/>
              <a:rect l="l" t="t" r="r" b="b"/>
              <a:pathLst>
                <a:path w="40387" h="22420" extrusionOk="0">
                  <a:moveTo>
                    <a:pt x="1" y="0"/>
                  </a:moveTo>
                  <a:lnTo>
                    <a:pt x="1" y="22420"/>
                  </a:lnTo>
                  <a:lnTo>
                    <a:pt x="35898" y="22420"/>
                  </a:lnTo>
                  <a:cubicBezTo>
                    <a:pt x="38374" y="22420"/>
                    <a:pt x="40387" y="20407"/>
                    <a:pt x="40387" y="17931"/>
                  </a:cubicBezTo>
                  <a:lnTo>
                    <a:pt x="40387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" sz="2267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4</a:t>
              </a:r>
              <a:endParaRPr sz="2400" dirty="0"/>
            </a:p>
          </p:txBody>
        </p:sp>
        <p:sp>
          <p:nvSpPr>
            <p:cNvPr id="1207" name="Google Shape;1207;p38"/>
            <p:cNvSpPr/>
            <p:nvPr/>
          </p:nvSpPr>
          <p:spPr>
            <a:xfrm>
              <a:off x="7282834" y="3787689"/>
              <a:ext cx="723555" cy="555074"/>
            </a:xfrm>
            <a:custGeom>
              <a:avLst/>
              <a:gdLst/>
              <a:ahLst/>
              <a:cxnLst/>
              <a:rect l="l" t="t" r="r" b="b"/>
              <a:pathLst>
                <a:path w="24492" h="18789" extrusionOk="0">
                  <a:moveTo>
                    <a:pt x="4489" y="0"/>
                  </a:moveTo>
                  <a:cubicBezTo>
                    <a:pt x="2013" y="0"/>
                    <a:pt x="0" y="2012"/>
                    <a:pt x="0" y="4489"/>
                  </a:cubicBezTo>
                  <a:lnTo>
                    <a:pt x="0" y="18788"/>
                  </a:lnTo>
                  <a:lnTo>
                    <a:pt x="24492" y="18788"/>
                  </a:lnTo>
                  <a:lnTo>
                    <a:pt x="24492" y="4489"/>
                  </a:lnTo>
                  <a:cubicBezTo>
                    <a:pt x="24492" y="2012"/>
                    <a:pt x="22491" y="0"/>
                    <a:pt x="20015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2933" dirty="0"/>
            </a:p>
          </p:txBody>
        </p:sp>
      </p:grpSp>
      <p:grpSp>
        <p:nvGrpSpPr>
          <p:cNvPr id="1210" name="Google Shape;1210;p38"/>
          <p:cNvGrpSpPr/>
          <p:nvPr/>
        </p:nvGrpSpPr>
        <p:grpSpPr>
          <a:xfrm>
            <a:off x="3650254" y="1967167"/>
            <a:ext cx="2195359" cy="3823184"/>
            <a:chOff x="2737690" y="1475375"/>
            <a:chExt cx="1646519" cy="2867388"/>
          </a:xfrm>
        </p:grpSpPr>
        <p:sp>
          <p:nvSpPr>
            <p:cNvPr id="1211" name="Google Shape;1211;p38"/>
            <p:cNvSpPr/>
            <p:nvPr/>
          </p:nvSpPr>
          <p:spPr>
            <a:xfrm>
              <a:off x="2737700" y="2113046"/>
              <a:ext cx="169190" cy="185025"/>
            </a:xfrm>
            <a:custGeom>
              <a:avLst/>
              <a:gdLst/>
              <a:ahLst/>
              <a:cxnLst/>
              <a:rect l="l" t="t" r="r" b="b"/>
              <a:pathLst>
                <a:path w="5727" h="6263" extrusionOk="0">
                  <a:moveTo>
                    <a:pt x="5394" y="0"/>
                  </a:moveTo>
                  <a:lnTo>
                    <a:pt x="0" y="834"/>
                  </a:lnTo>
                  <a:lnTo>
                    <a:pt x="5727" y="6263"/>
                  </a:lnTo>
                  <a:lnTo>
                    <a:pt x="5727" y="6263"/>
                  </a:lnTo>
                  <a:lnTo>
                    <a:pt x="5394" y="0"/>
                  </a:lnTo>
                  <a:close/>
                </a:path>
              </a:pathLst>
            </a:custGeom>
            <a:solidFill>
              <a:srgbClr val="FB8569">
                <a:alpha val="584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12" name="Google Shape;1212;p38"/>
            <p:cNvSpPr/>
            <p:nvPr/>
          </p:nvSpPr>
          <p:spPr>
            <a:xfrm>
              <a:off x="3091501" y="4173169"/>
              <a:ext cx="180121" cy="169574"/>
            </a:xfrm>
            <a:custGeom>
              <a:avLst/>
              <a:gdLst/>
              <a:ahLst/>
              <a:cxnLst/>
              <a:rect l="l" t="t" r="r" b="b"/>
              <a:pathLst>
                <a:path w="6097" h="5740" extrusionOk="0">
                  <a:moveTo>
                    <a:pt x="6097" y="1"/>
                  </a:moveTo>
                  <a:lnTo>
                    <a:pt x="1" y="703"/>
                  </a:lnTo>
                  <a:lnTo>
                    <a:pt x="4799" y="5739"/>
                  </a:lnTo>
                  <a:lnTo>
                    <a:pt x="6097" y="1"/>
                  </a:lnTo>
                  <a:close/>
                </a:path>
              </a:pathLst>
            </a:custGeom>
            <a:solidFill>
              <a:srgbClr val="FB8569">
                <a:alpha val="584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13" name="Google Shape;1213;p38"/>
            <p:cNvSpPr/>
            <p:nvPr/>
          </p:nvSpPr>
          <p:spPr>
            <a:xfrm>
              <a:off x="3918763" y="4173169"/>
              <a:ext cx="179766" cy="169574"/>
            </a:xfrm>
            <a:custGeom>
              <a:avLst/>
              <a:gdLst/>
              <a:ahLst/>
              <a:cxnLst/>
              <a:rect l="l" t="t" r="r" b="b"/>
              <a:pathLst>
                <a:path w="6085" h="5740" extrusionOk="0">
                  <a:moveTo>
                    <a:pt x="0" y="1"/>
                  </a:moveTo>
                  <a:lnTo>
                    <a:pt x="1286" y="5739"/>
                  </a:lnTo>
                  <a:lnTo>
                    <a:pt x="6084" y="70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B8569">
                <a:alpha val="584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14" name="Google Shape;1214;p38"/>
            <p:cNvSpPr/>
            <p:nvPr/>
          </p:nvSpPr>
          <p:spPr>
            <a:xfrm>
              <a:off x="3902575" y="1475375"/>
              <a:ext cx="158673" cy="139322"/>
            </a:xfrm>
            <a:custGeom>
              <a:avLst/>
              <a:gdLst/>
              <a:ahLst/>
              <a:cxnLst/>
              <a:rect l="l" t="t" r="r" b="b"/>
              <a:pathLst>
                <a:path w="5371" h="4716" extrusionOk="0">
                  <a:moveTo>
                    <a:pt x="953" y="0"/>
                  </a:moveTo>
                  <a:lnTo>
                    <a:pt x="1" y="4715"/>
                  </a:lnTo>
                  <a:lnTo>
                    <a:pt x="5370" y="471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B8569">
                <a:alpha val="584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15" name="Google Shape;1215;p38"/>
            <p:cNvSpPr/>
            <p:nvPr/>
          </p:nvSpPr>
          <p:spPr>
            <a:xfrm>
              <a:off x="2839314" y="1564000"/>
              <a:ext cx="1544895" cy="2632899"/>
            </a:xfrm>
            <a:custGeom>
              <a:avLst/>
              <a:gdLst/>
              <a:ahLst/>
              <a:cxnLst/>
              <a:rect l="l" t="t" r="r" b="b"/>
              <a:pathLst>
                <a:path w="52294" h="84273" extrusionOk="0">
                  <a:moveTo>
                    <a:pt x="1" y="1"/>
                  </a:moveTo>
                  <a:lnTo>
                    <a:pt x="1" y="84273"/>
                  </a:lnTo>
                  <a:lnTo>
                    <a:pt x="52293" y="84273"/>
                  </a:lnTo>
                  <a:lnTo>
                    <a:pt x="5229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243833" tIns="121900" rIns="243833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16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16" name="Google Shape;1216;p38"/>
            <p:cNvSpPr/>
            <p:nvPr/>
          </p:nvSpPr>
          <p:spPr>
            <a:xfrm>
              <a:off x="2737690" y="1475375"/>
              <a:ext cx="1193133" cy="662343"/>
            </a:xfrm>
            <a:custGeom>
              <a:avLst/>
              <a:gdLst/>
              <a:ahLst/>
              <a:cxnLst/>
              <a:rect l="l" t="t" r="r" b="b"/>
              <a:pathLst>
                <a:path w="40387" h="22420" extrusionOk="0">
                  <a:moveTo>
                    <a:pt x="0" y="0"/>
                  </a:moveTo>
                  <a:lnTo>
                    <a:pt x="0" y="22420"/>
                  </a:lnTo>
                  <a:lnTo>
                    <a:pt x="35909" y="22420"/>
                  </a:lnTo>
                  <a:cubicBezTo>
                    <a:pt x="38386" y="22420"/>
                    <a:pt x="40386" y="20407"/>
                    <a:pt x="40386" y="17931"/>
                  </a:cubicBezTo>
                  <a:lnTo>
                    <a:pt x="40386" y="0"/>
                  </a:lnTo>
                  <a:close/>
                </a:path>
              </a:pathLst>
            </a:custGeom>
            <a:solidFill>
              <a:srgbClr val="45D9D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" sz="2267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2</a:t>
              </a:r>
              <a:endParaRPr sz="2400" dirty="0"/>
            </a:p>
          </p:txBody>
        </p:sp>
        <p:sp>
          <p:nvSpPr>
            <p:cNvPr id="1217" name="Google Shape;1217;p38"/>
            <p:cNvSpPr/>
            <p:nvPr/>
          </p:nvSpPr>
          <p:spPr>
            <a:xfrm>
              <a:off x="3233238" y="3787689"/>
              <a:ext cx="723939" cy="555074"/>
            </a:xfrm>
            <a:custGeom>
              <a:avLst/>
              <a:gdLst/>
              <a:ahLst/>
              <a:cxnLst/>
              <a:rect l="l" t="t" r="r" b="b"/>
              <a:pathLst>
                <a:path w="24505" h="18789" extrusionOk="0">
                  <a:moveTo>
                    <a:pt x="4490" y="0"/>
                  </a:moveTo>
                  <a:cubicBezTo>
                    <a:pt x="2013" y="0"/>
                    <a:pt x="1" y="2012"/>
                    <a:pt x="1" y="4489"/>
                  </a:cubicBezTo>
                  <a:lnTo>
                    <a:pt x="1" y="18788"/>
                  </a:lnTo>
                  <a:lnTo>
                    <a:pt x="24504" y="18788"/>
                  </a:lnTo>
                  <a:lnTo>
                    <a:pt x="24504" y="4489"/>
                  </a:lnTo>
                  <a:cubicBezTo>
                    <a:pt x="24504" y="2012"/>
                    <a:pt x="22492" y="0"/>
                    <a:pt x="20015" y="0"/>
                  </a:cubicBezTo>
                  <a:close/>
                </a:path>
              </a:pathLst>
            </a:custGeom>
            <a:solidFill>
              <a:srgbClr val="45D9D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2933" dirty="0"/>
            </a:p>
          </p:txBody>
        </p:sp>
      </p:grpSp>
      <p:grpSp>
        <p:nvGrpSpPr>
          <p:cNvPr id="1220" name="Google Shape;1220;p38"/>
          <p:cNvGrpSpPr/>
          <p:nvPr/>
        </p:nvGrpSpPr>
        <p:grpSpPr>
          <a:xfrm>
            <a:off x="6346440" y="1967167"/>
            <a:ext cx="2202409" cy="3823184"/>
            <a:chOff x="4759829" y="1475375"/>
            <a:chExt cx="1651807" cy="2867388"/>
          </a:xfrm>
        </p:grpSpPr>
        <p:sp>
          <p:nvSpPr>
            <p:cNvPr id="1221" name="Google Shape;1221;p38"/>
            <p:cNvSpPr/>
            <p:nvPr/>
          </p:nvSpPr>
          <p:spPr>
            <a:xfrm>
              <a:off x="5113669" y="4173169"/>
              <a:ext cx="179766" cy="169574"/>
            </a:xfrm>
            <a:custGeom>
              <a:avLst/>
              <a:gdLst/>
              <a:ahLst/>
              <a:cxnLst/>
              <a:rect l="l" t="t" r="r" b="b"/>
              <a:pathLst>
                <a:path w="6085" h="5740" extrusionOk="0">
                  <a:moveTo>
                    <a:pt x="6085" y="1"/>
                  </a:moveTo>
                  <a:lnTo>
                    <a:pt x="1" y="703"/>
                  </a:lnTo>
                  <a:lnTo>
                    <a:pt x="4799" y="5739"/>
                  </a:lnTo>
                  <a:lnTo>
                    <a:pt x="6085" y="1"/>
                  </a:lnTo>
                  <a:close/>
                </a:path>
              </a:pathLst>
            </a:custGeom>
            <a:solidFill>
              <a:srgbClr val="FB569C">
                <a:alpha val="584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22" name="Google Shape;1222;p38"/>
            <p:cNvSpPr/>
            <p:nvPr/>
          </p:nvSpPr>
          <p:spPr>
            <a:xfrm>
              <a:off x="5940578" y="4173169"/>
              <a:ext cx="180121" cy="169574"/>
            </a:xfrm>
            <a:custGeom>
              <a:avLst/>
              <a:gdLst/>
              <a:ahLst/>
              <a:cxnLst/>
              <a:rect l="l" t="t" r="r" b="b"/>
              <a:pathLst>
                <a:path w="6097" h="5740" extrusionOk="0">
                  <a:moveTo>
                    <a:pt x="0" y="1"/>
                  </a:moveTo>
                  <a:lnTo>
                    <a:pt x="1298" y="5739"/>
                  </a:lnTo>
                  <a:lnTo>
                    <a:pt x="6096" y="70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B569C">
                <a:alpha val="584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23" name="Google Shape;1223;p38"/>
            <p:cNvSpPr/>
            <p:nvPr/>
          </p:nvSpPr>
          <p:spPr>
            <a:xfrm>
              <a:off x="5924744" y="1475375"/>
              <a:ext cx="158318" cy="139322"/>
            </a:xfrm>
            <a:custGeom>
              <a:avLst/>
              <a:gdLst/>
              <a:ahLst/>
              <a:cxnLst/>
              <a:rect l="l" t="t" r="r" b="b"/>
              <a:pathLst>
                <a:path w="5359" h="4716" extrusionOk="0">
                  <a:moveTo>
                    <a:pt x="953" y="0"/>
                  </a:moveTo>
                  <a:lnTo>
                    <a:pt x="0" y="4715"/>
                  </a:lnTo>
                  <a:lnTo>
                    <a:pt x="5358" y="471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B569C">
                <a:alpha val="584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24" name="Google Shape;1224;p38"/>
            <p:cNvSpPr/>
            <p:nvPr/>
          </p:nvSpPr>
          <p:spPr>
            <a:xfrm>
              <a:off x="4759829" y="2113046"/>
              <a:ext cx="168865" cy="185025"/>
            </a:xfrm>
            <a:custGeom>
              <a:avLst/>
              <a:gdLst/>
              <a:ahLst/>
              <a:cxnLst/>
              <a:rect l="l" t="t" r="r" b="b"/>
              <a:pathLst>
                <a:path w="5716" h="6263" extrusionOk="0">
                  <a:moveTo>
                    <a:pt x="5395" y="0"/>
                  </a:moveTo>
                  <a:lnTo>
                    <a:pt x="1" y="834"/>
                  </a:lnTo>
                  <a:lnTo>
                    <a:pt x="5716" y="6263"/>
                  </a:lnTo>
                  <a:lnTo>
                    <a:pt x="5395" y="0"/>
                  </a:lnTo>
                  <a:close/>
                </a:path>
              </a:pathLst>
            </a:custGeom>
            <a:solidFill>
              <a:srgbClr val="FB569C">
                <a:alpha val="584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25" name="Google Shape;1225;p38"/>
            <p:cNvSpPr/>
            <p:nvPr/>
          </p:nvSpPr>
          <p:spPr>
            <a:xfrm>
              <a:off x="4866416" y="1569217"/>
              <a:ext cx="1545220" cy="2633274"/>
            </a:xfrm>
            <a:custGeom>
              <a:avLst/>
              <a:gdLst/>
              <a:ahLst/>
              <a:cxnLst/>
              <a:rect l="l" t="t" r="r" b="b"/>
              <a:pathLst>
                <a:path w="52305" h="84285" extrusionOk="0">
                  <a:moveTo>
                    <a:pt x="1" y="0"/>
                  </a:moveTo>
                  <a:lnTo>
                    <a:pt x="1" y="84284"/>
                  </a:lnTo>
                  <a:lnTo>
                    <a:pt x="52305" y="84284"/>
                  </a:lnTo>
                  <a:lnTo>
                    <a:pt x="523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243833" tIns="121900" rIns="243833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16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26" name="Google Shape;1226;p38"/>
            <p:cNvSpPr/>
            <p:nvPr/>
          </p:nvSpPr>
          <p:spPr>
            <a:xfrm>
              <a:off x="4759829" y="1475375"/>
              <a:ext cx="1193133" cy="662343"/>
            </a:xfrm>
            <a:custGeom>
              <a:avLst/>
              <a:gdLst/>
              <a:ahLst/>
              <a:cxnLst/>
              <a:rect l="l" t="t" r="r" b="b"/>
              <a:pathLst>
                <a:path w="40387" h="22420" extrusionOk="0">
                  <a:moveTo>
                    <a:pt x="1" y="0"/>
                  </a:moveTo>
                  <a:lnTo>
                    <a:pt x="1" y="22420"/>
                  </a:lnTo>
                  <a:lnTo>
                    <a:pt x="35898" y="22420"/>
                  </a:lnTo>
                  <a:cubicBezTo>
                    <a:pt x="38375" y="22420"/>
                    <a:pt x="40387" y="20407"/>
                    <a:pt x="40387" y="17931"/>
                  </a:cubicBezTo>
                  <a:lnTo>
                    <a:pt x="40387" y="0"/>
                  </a:lnTo>
                  <a:close/>
                </a:path>
              </a:pathLst>
            </a:custGeom>
            <a:solidFill>
              <a:srgbClr val="E1698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" sz="2267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3</a:t>
              </a:r>
              <a:endParaRPr sz="2400" dirty="0"/>
            </a:p>
          </p:txBody>
        </p:sp>
        <p:sp>
          <p:nvSpPr>
            <p:cNvPr id="1227" name="Google Shape;1227;p38"/>
            <p:cNvSpPr/>
            <p:nvPr/>
          </p:nvSpPr>
          <p:spPr>
            <a:xfrm>
              <a:off x="5255407" y="3787689"/>
              <a:ext cx="723555" cy="555074"/>
            </a:xfrm>
            <a:custGeom>
              <a:avLst/>
              <a:gdLst/>
              <a:ahLst/>
              <a:cxnLst/>
              <a:rect l="l" t="t" r="r" b="b"/>
              <a:pathLst>
                <a:path w="24492" h="18789" extrusionOk="0">
                  <a:moveTo>
                    <a:pt x="4478" y="0"/>
                  </a:moveTo>
                  <a:cubicBezTo>
                    <a:pt x="2001" y="0"/>
                    <a:pt x="1" y="2012"/>
                    <a:pt x="1" y="4489"/>
                  </a:cubicBezTo>
                  <a:lnTo>
                    <a:pt x="1" y="18788"/>
                  </a:lnTo>
                  <a:lnTo>
                    <a:pt x="24492" y="18788"/>
                  </a:lnTo>
                  <a:lnTo>
                    <a:pt x="24492" y="4489"/>
                  </a:lnTo>
                  <a:cubicBezTo>
                    <a:pt x="24492" y="2012"/>
                    <a:pt x="22480" y="0"/>
                    <a:pt x="20003" y="0"/>
                  </a:cubicBezTo>
                  <a:close/>
                </a:path>
              </a:pathLst>
            </a:custGeom>
            <a:solidFill>
              <a:srgbClr val="E1698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2933" dirty="0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9256589" y="3318849"/>
            <a:ext cx="1915269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508321" y="3373030"/>
            <a:ext cx="1915269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835976" y="3318849"/>
            <a:ext cx="1915269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175229" y="3318849"/>
            <a:ext cx="1915269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11678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8"/>
          <p:cNvSpPr/>
          <p:nvPr/>
        </p:nvSpPr>
        <p:spPr>
          <a:xfrm>
            <a:off x="947033" y="1936367"/>
            <a:ext cx="5149200" cy="6292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853433" tIns="121900" rIns="121900" bIns="121900" anchor="ctr" anchorCtr="0">
            <a:noAutofit/>
          </a:bodyPr>
          <a:lstStyle/>
          <a:p>
            <a:pPr>
              <a:buClr>
                <a:schemeClr val="dk1"/>
              </a:buClr>
              <a:buSzPts val="1100"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215" name="Google Shape;215;p18"/>
          <p:cNvSpPr/>
          <p:nvPr/>
        </p:nvSpPr>
        <p:spPr>
          <a:xfrm>
            <a:off x="947037" y="4785567"/>
            <a:ext cx="5149200" cy="62920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853433" tIns="121900" rIns="121900" bIns="121900" anchor="ctr" anchorCtr="0">
            <a:noAutofit/>
          </a:bodyPr>
          <a:lstStyle/>
          <a:p>
            <a:pPr>
              <a:buClr>
                <a:schemeClr val="dk1"/>
              </a:buClr>
              <a:buSzPts val="1100"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219" name="Google Shape;219;p18"/>
          <p:cNvSpPr/>
          <p:nvPr/>
        </p:nvSpPr>
        <p:spPr>
          <a:xfrm>
            <a:off x="6096116" y="1936367"/>
            <a:ext cx="5149200" cy="62920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txBody>
          <a:bodyPr spcFirstLastPara="1" wrap="square" lIns="121900" tIns="121900" rIns="731500" bIns="121900" anchor="ctr" anchorCtr="0">
            <a:noAutofit/>
          </a:bodyPr>
          <a:lstStyle/>
          <a:p>
            <a:pPr algn="r">
              <a:buClr>
                <a:schemeClr val="dk1"/>
              </a:buClr>
              <a:buSzPts val="1100"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223" name="Google Shape;223;p18"/>
          <p:cNvSpPr/>
          <p:nvPr/>
        </p:nvSpPr>
        <p:spPr>
          <a:xfrm>
            <a:off x="6095887" y="4785567"/>
            <a:ext cx="5149200" cy="629200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731500" bIns="121900" anchor="ctr" anchorCtr="0">
            <a:noAutofit/>
          </a:bodyPr>
          <a:lstStyle/>
          <a:p>
            <a:pPr algn="r">
              <a:buClr>
                <a:schemeClr val="dk1"/>
              </a:buClr>
              <a:buSzPts val="1100"/>
            </a:pPr>
            <a:endParaRPr sz="2400" dirty="0">
              <a:solidFill>
                <a:srgbClr val="FFFFFF"/>
              </a:solidFill>
            </a:endParaRPr>
          </a:p>
        </p:txBody>
      </p:sp>
      <p:grpSp>
        <p:nvGrpSpPr>
          <p:cNvPr id="242" name="Google Shape;242;p18"/>
          <p:cNvGrpSpPr/>
          <p:nvPr/>
        </p:nvGrpSpPr>
        <p:grpSpPr>
          <a:xfrm>
            <a:off x="4305833" y="1885300"/>
            <a:ext cx="3580400" cy="3580400"/>
            <a:chOff x="3229375" y="1413975"/>
            <a:chExt cx="2685300" cy="2685300"/>
          </a:xfrm>
        </p:grpSpPr>
        <p:sp>
          <p:nvSpPr>
            <p:cNvPr id="243" name="Google Shape;243;p18"/>
            <p:cNvSpPr/>
            <p:nvPr/>
          </p:nvSpPr>
          <p:spPr>
            <a:xfrm>
              <a:off x="3229375" y="1413975"/>
              <a:ext cx="2685300" cy="2685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" name="Google Shape;244;p18"/>
            <p:cNvSpPr/>
            <p:nvPr/>
          </p:nvSpPr>
          <p:spPr>
            <a:xfrm>
              <a:off x="3479913" y="1664525"/>
              <a:ext cx="2184300" cy="2184300"/>
            </a:xfrm>
            <a:prstGeom prst="ellipse">
              <a:avLst/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" name="Google Shape;245;p18"/>
            <p:cNvSpPr/>
            <p:nvPr/>
          </p:nvSpPr>
          <p:spPr>
            <a:xfrm>
              <a:off x="3666663" y="1851275"/>
              <a:ext cx="1810800" cy="181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6096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16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7801284" y="2967414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01284" y="5561946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55722" y="2967414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82616" y="5633690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1470680" y="1885300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4714592" y="3315879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8" name="Title 3"/>
          <p:cNvSpPr txBox="1">
            <a:spLocks/>
          </p:cNvSpPr>
          <p:nvPr/>
        </p:nvSpPr>
        <p:spPr>
          <a:xfrm>
            <a:off x="7906798" y="1866451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1480963" y="4747251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0" name="Title 3"/>
          <p:cNvSpPr txBox="1">
            <a:spLocks/>
          </p:cNvSpPr>
          <p:nvPr/>
        </p:nvSpPr>
        <p:spPr>
          <a:xfrm>
            <a:off x="7906798" y="4675991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91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/>
          <p:nvPr/>
        </p:nvSpPr>
        <p:spPr>
          <a:xfrm>
            <a:off x="3544519" y="850314"/>
            <a:ext cx="477812" cy="401256"/>
          </a:xfrm>
          <a:custGeom>
            <a:avLst/>
            <a:gdLst>
              <a:gd name="connsiteX0" fmla="*/ 0 w 637083"/>
              <a:gd name="connsiteY0" fmla="*/ 0 h 535008"/>
              <a:gd name="connsiteX1" fmla="*/ 232616 w 637083"/>
              <a:gd name="connsiteY1" fmla="*/ 0 h 535008"/>
              <a:gd name="connsiteX2" fmla="*/ 260711 w 637083"/>
              <a:gd name="connsiteY2" fmla="*/ 26787 h 535008"/>
              <a:gd name="connsiteX3" fmla="*/ 572096 w 637083"/>
              <a:gd name="connsiteY3" fmla="*/ 369396 h 535008"/>
              <a:gd name="connsiteX4" fmla="*/ 637083 w 637083"/>
              <a:gd name="connsiteY4" fmla="*/ 452093 h 535008"/>
              <a:gd name="connsiteX5" fmla="*/ 627565 w 637083"/>
              <a:gd name="connsiteY5" fmla="*/ 455048 h 535008"/>
              <a:gd name="connsiteX6" fmla="*/ 532376 w 637083"/>
              <a:gd name="connsiteY6" fmla="*/ 506715 h 535008"/>
              <a:gd name="connsiteX7" fmla="*/ 498084 w 637083"/>
              <a:gd name="connsiteY7" fmla="*/ 535008 h 535008"/>
              <a:gd name="connsiteX8" fmla="*/ 448199 w 637083"/>
              <a:gd name="connsiteY8" fmla="*/ 471528 h 535008"/>
              <a:gd name="connsiteX9" fmla="*/ 147177 w 637083"/>
              <a:gd name="connsiteY9" fmla="*/ 140321 h 53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7083" h="535008">
                <a:moveTo>
                  <a:pt x="0" y="0"/>
                </a:moveTo>
                <a:lnTo>
                  <a:pt x="232616" y="0"/>
                </a:lnTo>
                <a:lnTo>
                  <a:pt x="260711" y="26787"/>
                </a:lnTo>
                <a:cubicBezTo>
                  <a:pt x="369845" y="135921"/>
                  <a:pt x="473774" y="250259"/>
                  <a:pt x="572096" y="369396"/>
                </a:cubicBezTo>
                <a:lnTo>
                  <a:pt x="637083" y="452093"/>
                </a:lnTo>
                <a:lnTo>
                  <a:pt x="627565" y="455048"/>
                </a:lnTo>
                <a:cubicBezTo>
                  <a:pt x="594043" y="469227"/>
                  <a:pt x="562188" y="486574"/>
                  <a:pt x="532376" y="506715"/>
                </a:cubicBezTo>
                <a:lnTo>
                  <a:pt x="498084" y="535008"/>
                </a:lnTo>
                <a:lnTo>
                  <a:pt x="448199" y="471528"/>
                </a:lnTo>
                <a:cubicBezTo>
                  <a:pt x="353150" y="356356"/>
                  <a:pt x="252679" y="245823"/>
                  <a:pt x="147177" y="14032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4355522" y="1891554"/>
            <a:ext cx="293946" cy="532272"/>
          </a:xfrm>
          <a:custGeom>
            <a:avLst/>
            <a:gdLst>
              <a:gd name="connsiteX0" fmla="*/ 135550 w 391928"/>
              <a:gd name="connsiteY0" fmla="*/ 0 h 709696"/>
              <a:gd name="connsiteX1" fmla="*/ 213310 w 391928"/>
              <a:gd name="connsiteY1" fmla="*/ 172002 h 709696"/>
              <a:gd name="connsiteX2" fmla="*/ 375545 w 391928"/>
              <a:gd name="connsiteY2" fmla="*/ 615260 h 709696"/>
              <a:gd name="connsiteX3" fmla="*/ 391928 w 391928"/>
              <a:gd name="connsiteY3" fmla="*/ 672955 h 709696"/>
              <a:gd name="connsiteX4" fmla="*/ 335492 w 391928"/>
              <a:gd name="connsiteY4" fmla="*/ 678644 h 709696"/>
              <a:gd name="connsiteX5" fmla="*/ 235461 w 391928"/>
              <a:gd name="connsiteY5" fmla="*/ 709696 h 709696"/>
              <a:gd name="connsiteX6" fmla="*/ 222202 w 391928"/>
              <a:gd name="connsiteY6" fmla="*/ 663006 h 709696"/>
              <a:gd name="connsiteX7" fmla="*/ 65367 w 391928"/>
              <a:gd name="connsiteY7" fmla="*/ 234500 h 709696"/>
              <a:gd name="connsiteX8" fmla="*/ 0 w 391928"/>
              <a:gd name="connsiteY8" fmla="*/ 89913 h 709696"/>
              <a:gd name="connsiteX9" fmla="*/ 77670 w 391928"/>
              <a:gd name="connsiteY9" fmla="*/ 47755 h 709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1928" h="709696">
                <a:moveTo>
                  <a:pt x="135550" y="0"/>
                </a:moveTo>
                <a:lnTo>
                  <a:pt x="213310" y="172002"/>
                </a:lnTo>
                <a:cubicBezTo>
                  <a:pt x="274344" y="316302"/>
                  <a:pt x="328557" y="464190"/>
                  <a:pt x="375545" y="615260"/>
                </a:cubicBezTo>
                <a:lnTo>
                  <a:pt x="391928" y="672955"/>
                </a:lnTo>
                <a:lnTo>
                  <a:pt x="335492" y="678644"/>
                </a:lnTo>
                <a:lnTo>
                  <a:pt x="235461" y="709696"/>
                </a:lnTo>
                <a:lnTo>
                  <a:pt x="222202" y="663006"/>
                </a:lnTo>
                <a:cubicBezTo>
                  <a:pt x="176778" y="516963"/>
                  <a:pt x="124370" y="373998"/>
                  <a:pt x="65367" y="234500"/>
                </a:cubicBezTo>
                <a:lnTo>
                  <a:pt x="0" y="89913"/>
                </a:lnTo>
                <a:lnTo>
                  <a:pt x="77670" y="4775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9" name="Freeform 38"/>
          <p:cNvSpPr/>
          <p:nvPr/>
        </p:nvSpPr>
        <p:spPr>
          <a:xfrm>
            <a:off x="4673495" y="3218830"/>
            <a:ext cx="126362" cy="420344"/>
          </a:xfrm>
          <a:custGeom>
            <a:avLst/>
            <a:gdLst>
              <a:gd name="connsiteX0" fmla="*/ 159774 w 168482"/>
              <a:gd name="connsiteY0" fmla="*/ 0 h 560459"/>
              <a:gd name="connsiteX1" fmla="*/ 162205 w 168482"/>
              <a:gd name="connsiteY1" fmla="*/ 31959 h 560459"/>
              <a:gd name="connsiteX2" fmla="*/ 168482 w 168482"/>
              <a:gd name="connsiteY2" fmla="*/ 280229 h 560459"/>
              <a:gd name="connsiteX3" fmla="*/ 162205 w 168482"/>
              <a:gd name="connsiteY3" fmla="*/ 528499 h 560459"/>
              <a:gd name="connsiteX4" fmla="*/ 159774 w 168482"/>
              <a:gd name="connsiteY4" fmla="*/ 560459 h 560459"/>
              <a:gd name="connsiteX5" fmla="*/ 137402 w 168482"/>
              <a:gd name="connsiteY5" fmla="*/ 553514 h 560459"/>
              <a:gd name="connsiteX6" fmla="*/ 24465 w 168482"/>
              <a:gd name="connsiteY6" fmla="*/ 542129 h 560459"/>
              <a:gd name="connsiteX7" fmla="*/ 0 w 168482"/>
              <a:gd name="connsiteY7" fmla="*/ 544595 h 560459"/>
              <a:gd name="connsiteX8" fmla="*/ 1853 w 168482"/>
              <a:gd name="connsiteY8" fmla="*/ 520237 h 560459"/>
              <a:gd name="connsiteX9" fmla="*/ 7921 w 168482"/>
              <a:gd name="connsiteY9" fmla="*/ 280229 h 560459"/>
              <a:gd name="connsiteX10" fmla="*/ 1853 w 168482"/>
              <a:gd name="connsiteY10" fmla="*/ 40222 h 560459"/>
              <a:gd name="connsiteX11" fmla="*/ 0 w 168482"/>
              <a:gd name="connsiteY11" fmla="*/ 15863 h 560459"/>
              <a:gd name="connsiteX12" fmla="*/ 24465 w 168482"/>
              <a:gd name="connsiteY12" fmla="*/ 18329 h 560459"/>
              <a:gd name="connsiteX13" fmla="*/ 137402 w 168482"/>
              <a:gd name="connsiteY13" fmla="*/ 6944 h 560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8482" h="560459">
                <a:moveTo>
                  <a:pt x="159774" y="0"/>
                </a:moveTo>
                <a:lnTo>
                  <a:pt x="162205" y="31959"/>
                </a:lnTo>
                <a:cubicBezTo>
                  <a:pt x="166373" y="114190"/>
                  <a:pt x="168482" y="196963"/>
                  <a:pt x="168482" y="280229"/>
                </a:cubicBezTo>
                <a:cubicBezTo>
                  <a:pt x="168482" y="363495"/>
                  <a:pt x="166373" y="446269"/>
                  <a:pt x="162205" y="528499"/>
                </a:cubicBezTo>
                <a:lnTo>
                  <a:pt x="159774" y="560459"/>
                </a:lnTo>
                <a:lnTo>
                  <a:pt x="137402" y="553514"/>
                </a:lnTo>
                <a:cubicBezTo>
                  <a:pt x="100923" y="546049"/>
                  <a:pt x="63152" y="542129"/>
                  <a:pt x="24465" y="542129"/>
                </a:cubicBezTo>
                <a:lnTo>
                  <a:pt x="0" y="544595"/>
                </a:lnTo>
                <a:lnTo>
                  <a:pt x="1853" y="520237"/>
                </a:lnTo>
                <a:cubicBezTo>
                  <a:pt x="5882" y="440743"/>
                  <a:pt x="7921" y="360724"/>
                  <a:pt x="7921" y="280229"/>
                </a:cubicBezTo>
                <a:cubicBezTo>
                  <a:pt x="7921" y="199734"/>
                  <a:pt x="5882" y="119716"/>
                  <a:pt x="1853" y="40222"/>
                </a:cubicBezTo>
                <a:lnTo>
                  <a:pt x="0" y="15863"/>
                </a:lnTo>
                <a:lnTo>
                  <a:pt x="24465" y="18329"/>
                </a:lnTo>
                <a:cubicBezTo>
                  <a:pt x="63152" y="18329"/>
                  <a:pt x="100923" y="14409"/>
                  <a:pt x="137402" y="694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4355529" y="4434177"/>
            <a:ext cx="293941" cy="531908"/>
          </a:xfrm>
          <a:custGeom>
            <a:avLst/>
            <a:gdLst>
              <a:gd name="connsiteX0" fmla="*/ 235454 w 391921"/>
              <a:gd name="connsiteY0" fmla="*/ 0 h 709210"/>
              <a:gd name="connsiteX1" fmla="*/ 335485 w 391921"/>
              <a:gd name="connsiteY1" fmla="*/ 31051 h 709210"/>
              <a:gd name="connsiteX2" fmla="*/ 391921 w 391921"/>
              <a:gd name="connsiteY2" fmla="*/ 36740 h 709210"/>
              <a:gd name="connsiteX3" fmla="*/ 375538 w 391921"/>
              <a:gd name="connsiteY3" fmla="*/ 94436 h 709210"/>
              <a:gd name="connsiteX4" fmla="*/ 166256 w 391921"/>
              <a:gd name="connsiteY4" fmla="*/ 645240 h 709210"/>
              <a:gd name="connsiteX5" fmla="*/ 134954 w 391921"/>
              <a:gd name="connsiteY5" fmla="*/ 709210 h 709210"/>
              <a:gd name="connsiteX6" fmla="*/ 77663 w 391921"/>
              <a:gd name="connsiteY6" fmla="*/ 661940 h 709210"/>
              <a:gd name="connsiteX7" fmla="*/ 0 w 391921"/>
              <a:gd name="connsiteY7" fmla="*/ 619786 h 709210"/>
              <a:gd name="connsiteX8" fmla="*/ 19878 w 391921"/>
              <a:gd name="connsiteY8" fmla="*/ 579163 h 709210"/>
              <a:gd name="connsiteX9" fmla="*/ 222195 w 391921"/>
              <a:gd name="connsiteY9" fmla="*/ 46690 h 709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1921" h="709210">
                <a:moveTo>
                  <a:pt x="235454" y="0"/>
                </a:moveTo>
                <a:lnTo>
                  <a:pt x="335485" y="31051"/>
                </a:lnTo>
                <a:lnTo>
                  <a:pt x="391921" y="36740"/>
                </a:lnTo>
                <a:lnTo>
                  <a:pt x="375538" y="94436"/>
                </a:lnTo>
                <a:cubicBezTo>
                  <a:pt x="316803" y="283275"/>
                  <a:pt x="246779" y="467139"/>
                  <a:pt x="166256" y="645240"/>
                </a:cubicBezTo>
                <a:lnTo>
                  <a:pt x="134954" y="709210"/>
                </a:lnTo>
                <a:lnTo>
                  <a:pt x="77663" y="661940"/>
                </a:lnTo>
                <a:lnTo>
                  <a:pt x="0" y="619786"/>
                </a:lnTo>
                <a:lnTo>
                  <a:pt x="19878" y="579163"/>
                </a:lnTo>
                <a:cubicBezTo>
                  <a:pt x="97722" y="406989"/>
                  <a:pt x="165415" y="229244"/>
                  <a:pt x="222195" y="4669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3544517" y="5606628"/>
            <a:ext cx="478642" cy="401063"/>
          </a:xfrm>
          <a:custGeom>
            <a:avLst/>
            <a:gdLst>
              <a:gd name="connsiteX0" fmla="*/ 498399 w 638189"/>
              <a:gd name="connsiteY0" fmla="*/ 0 h 534751"/>
              <a:gd name="connsiteX1" fmla="*/ 532378 w 638189"/>
              <a:gd name="connsiteY1" fmla="*/ 28034 h 534751"/>
              <a:gd name="connsiteX2" fmla="*/ 627567 w 638189"/>
              <a:gd name="connsiteY2" fmla="*/ 79701 h 534751"/>
              <a:gd name="connsiteX3" fmla="*/ 638189 w 638189"/>
              <a:gd name="connsiteY3" fmla="*/ 82999 h 534751"/>
              <a:gd name="connsiteX4" fmla="*/ 459142 w 638189"/>
              <a:gd name="connsiteY4" fmla="*/ 297338 h 534751"/>
              <a:gd name="connsiteX5" fmla="*/ 260713 w 638189"/>
              <a:gd name="connsiteY5" fmla="*/ 507963 h 534751"/>
              <a:gd name="connsiteX6" fmla="*/ 232616 w 638189"/>
              <a:gd name="connsiteY6" fmla="*/ 534751 h 534751"/>
              <a:gd name="connsiteX7" fmla="*/ 0 w 638189"/>
              <a:gd name="connsiteY7" fmla="*/ 534751 h 534751"/>
              <a:gd name="connsiteX8" fmla="*/ 147179 w 638189"/>
              <a:gd name="connsiteY8" fmla="*/ 394429 h 534751"/>
              <a:gd name="connsiteX9" fmla="*/ 339004 w 638189"/>
              <a:gd name="connsiteY9" fmla="*/ 190813 h 534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8189" h="534751">
                <a:moveTo>
                  <a:pt x="498399" y="0"/>
                </a:moveTo>
                <a:lnTo>
                  <a:pt x="532378" y="28034"/>
                </a:lnTo>
                <a:cubicBezTo>
                  <a:pt x="562190" y="48175"/>
                  <a:pt x="594045" y="65523"/>
                  <a:pt x="627567" y="79701"/>
                </a:cubicBezTo>
                <a:lnTo>
                  <a:pt x="638189" y="82999"/>
                </a:lnTo>
                <a:lnTo>
                  <a:pt x="459142" y="297338"/>
                </a:lnTo>
                <a:cubicBezTo>
                  <a:pt x="395098" y="369513"/>
                  <a:pt x="328922" y="439755"/>
                  <a:pt x="260713" y="507963"/>
                </a:cubicBezTo>
                <a:lnTo>
                  <a:pt x="232616" y="534751"/>
                </a:lnTo>
                <a:lnTo>
                  <a:pt x="0" y="534751"/>
                </a:lnTo>
                <a:lnTo>
                  <a:pt x="147179" y="394429"/>
                </a:lnTo>
                <a:cubicBezTo>
                  <a:pt x="213118" y="328491"/>
                  <a:pt x="277091" y="260587"/>
                  <a:pt x="339004" y="19081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665730" y="1065803"/>
            <a:ext cx="1026114" cy="102611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/>
          <p:cNvSpPr/>
          <p:nvPr/>
        </p:nvSpPr>
        <p:spPr>
          <a:xfrm>
            <a:off x="4178787" y="2299230"/>
            <a:ext cx="1026114" cy="102611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Oval 9"/>
          <p:cNvSpPr/>
          <p:nvPr/>
        </p:nvSpPr>
        <p:spPr>
          <a:xfrm>
            <a:off x="4178787" y="3532658"/>
            <a:ext cx="1026114" cy="1026114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Oval 10"/>
          <p:cNvSpPr/>
          <p:nvPr/>
        </p:nvSpPr>
        <p:spPr>
          <a:xfrm>
            <a:off x="3665730" y="4766084"/>
            <a:ext cx="1026114" cy="10261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0" name="Oval 59"/>
          <p:cNvSpPr/>
          <p:nvPr/>
        </p:nvSpPr>
        <p:spPr>
          <a:xfrm>
            <a:off x="3794333" y="1194406"/>
            <a:ext cx="768911" cy="768911"/>
          </a:xfrm>
          <a:prstGeom prst="ellipse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1" name="Oval 60"/>
          <p:cNvSpPr/>
          <p:nvPr/>
        </p:nvSpPr>
        <p:spPr>
          <a:xfrm>
            <a:off x="4307390" y="2432069"/>
            <a:ext cx="768911" cy="768911"/>
          </a:xfrm>
          <a:prstGeom prst="ellipse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2" name="Oval 61"/>
          <p:cNvSpPr/>
          <p:nvPr/>
        </p:nvSpPr>
        <p:spPr>
          <a:xfrm>
            <a:off x="4307390" y="3657026"/>
            <a:ext cx="768911" cy="768911"/>
          </a:xfrm>
          <a:prstGeom prst="ellipse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Oval 62"/>
          <p:cNvSpPr/>
          <p:nvPr/>
        </p:nvSpPr>
        <p:spPr>
          <a:xfrm>
            <a:off x="3794333" y="4880961"/>
            <a:ext cx="768911" cy="768911"/>
          </a:xfrm>
          <a:prstGeom prst="ellipse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/>
          <p:cNvSpPr txBox="1"/>
          <p:nvPr/>
        </p:nvSpPr>
        <p:spPr>
          <a:xfrm>
            <a:off x="5076301" y="1083294"/>
            <a:ext cx="5344956" cy="73436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71009" y="2480383"/>
            <a:ext cx="5344956" cy="73436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37497" y="3705340"/>
            <a:ext cx="5344956" cy="73436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76301" y="5362593"/>
            <a:ext cx="5344956" cy="73436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918719" y="3044484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536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479790" y="1346470"/>
            <a:ext cx="5308060" cy="5308060"/>
          </a:xfrm>
          <a:prstGeom prst="ellipse">
            <a:avLst/>
          </a:prstGeom>
          <a:solidFill>
            <a:schemeClr val="bg1">
              <a:lumMod val="50000"/>
            </a:schemeClr>
          </a:solidFill>
          <a:ln w="34925">
            <a:solidFill>
              <a:srgbClr val="000000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4865036" y="2415334"/>
            <a:ext cx="2577511" cy="2577511"/>
          </a:xfrm>
          <a:prstGeom prst="ellipse">
            <a:avLst/>
          </a:prstGeom>
          <a:solidFill>
            <a:schemeClr val="bg1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cap="all" dirty="0">
                <a:solidFill>
                  <a:prstClr val="black"/>
                </a:solidFill>
                <a:latin typeface="Arial" panose="020B0604020202020204" pitchFamily="34" charset="0"/>
                <a:cs typeface="2  Baran" panose="00000400000000000000" pitchFamily="2" charset="-78"/>
              </a:rPr>
              <a:t>عنوان</a:t>
            </a:r>
            <a:endParaRPr lang="en-US" sz="4800" cap="all" dirty="0">
              <a:solidFill>
                <a:prstClr val="black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4194215" y="1578344"/>
            <a:ext cx="1505311" cy="1505311"/>
          </a:xfrm>
          <a:prstGeom prst="ellipse">
            <a:avLst/>
          </a:prstGeom>
          <a:solidFill>
            <a:srgbClr val="92D05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cap="all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6664628" y="1539491"/>
            <a:ext cx="1505311" cy="1505311"/>
          </a:xfrm>
          <a:prstGeom prst="ellipse">
            <a:avLst/>
          </a:prstGeom>
          <a:solidFill>
            <a:srgbClr val="FF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cap="all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8160534" y="3090418"/>
            <a:ext cx="1505311" cy="1505311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cap="all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799990" y="4544580"/>
            <a:ext cx="1505311" cy="1505309"/>
          </a:xfrm>
          <a:prstGeom prst="ellipse">
            <a:avLst/>
          </a:prstGeom>
          <a:solidFill>
            <a:srgbClr val="45D9D9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cap="all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4058852" y="4544583"/>
            <a:ext cx="1505311" cy="1505311"/>
          </a:xfrm>
          <a:prstGeom prst="ellipse">
            <a:avLst/>
          </a:prstGeom>
          <a:solidFill>
            <a:srgbClr val="FF006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cap="all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2650052" y="3122507"/>
            <a:ext cx="1505311" cy="1505311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cap="all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rot="5400000" flipH="1" flipV="1">
            <a:off x="6809393" y="2745869"/>
            <a:ext cx="482551" cy="386041"/>
          </a:xfrm>
          <a:prstGeom prst="straightConnector1">
            <a:avLst/>
          </a:prstGeom>
          <a:ln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4927444" y="2794124"/>
            <a:ext cx="482551" cy="289531"/>
          </a:xfrm>
          <a:prstGeom prst="straightConnector1">
            <a:avLst/>
          </a:prstGeom>
          <a:ln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7436708" y="3759226"/>
            <a:ext cx="868592" cy="2011"/>
          </a:xfrm>
          <a:prstGeom prst="straightConnector1">
            <a:avLst/>
          </a:prstGeom>
          <a:ln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4" idx="2"/>
          </p:cNvCxnSpPr>
          <p:nvPr/>
        </p:nvCxnSpPr>
        <p:spPr>
          <a:xfrm rot="10800000" flipV="1">
            <a:off x="3950279" y="3704088"/>
            <a:ext cx="914757" cy="6881"/>
          </a:xfrm>
          <a:prstGeom prst="straightConnector1">
            <a:avLst/>
          </a:prstGeom>
          <a:ln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5400000">
            <a:off x="4842997" y="4326223"/>
            <a:ext cx="554934" cy="386041"/>
          </a:xfrm>
          <a:prstGeom prst="straightConnector1">
            <a:avLst/>
          </a:prstGeom>
          <a:ln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16200000" flipH="1">
            <a:off x="6936061" y="4320190"/>
            <a:ext cx="615252" cy="386041"/>
          </a:xfrm>
          <a:prstGeom prst="straightConnector1">
            <a:avLst/>
          </a:prstGeom>
          <a:ln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471695" y="1242617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471695" y="5542113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6343" y="1516471"/>
            <a:ext cx="3185472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1584" y="5578354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632154" y="3369077"/>
            <a:ext cx="2321196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73056" y="3275914"/>
            <a:ext cx="1870763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9" name="Title 3"/>
          <p:cNvSpPr txBox="1">
            <a:spLocks/>
          </p:cNvSpPr>
          <p:nvPr/>
        </p:nvSpPr>
        <p:spPr>
          <a:xfrm>
            <a:off x="5955471" y="1868751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1" name="Title 3"/>
          <p:cNvSpPr txBox="1">
            <a:spLocks/>
          </p:cNvSpPr>
          <p:nvPr/>
        </p:nvSpPr>
        <p:spPr>
          <a:xfrm>
            <a:off x="3514630" y="1879100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3" name="Title 3"/>
          <p:cNvSpPr txBox="1">
            <a:spLocks/>
          </p:cNvSpPr>
          <p:nvPr/>
        </p:nvSpPr>
        <p:spPr>
          <a:xfrm>
            <a:off x="1987517" y="3477858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6" name="Title 3"/>
          <p:cNvSpPr txBox="1">
            <a:spLocks/>
          </p:cNvSpPr>
          <p:nvPr/>
        </p:nvSpPr>
        <p:spPr>
          <a:xfrm>
            <a:off x="7505478" y="3422124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7" name="Title 3"/>
          <p:cNvSpPr txBox="1">
            <a:spLocks/>
          </p:cNvSpPr>
          <p:nvPr/>
        </p:nvSpPr>
        <p:spPr>
          <a:xfrm>
            <a:off x="6086524" y="4974297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8" name="Title 3"/>
          <p:cNvSpPr txBox="1">
            <a:spLocks/>
          </p:cNvSpPr>
          <p:nvPr/>
        </p:nvSpPr>
        <p:spPr>
          <a:xfrm>
            <a:off x="3404213" y="4950171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3443804"/>
      </p:ext>
    </p:extLst>
  </p:cSld>
  <p:clrMapOvr>
    <a:masterClrMapping/>
  </p:clrMapOvr>
  <p:transition spd="slow">
    <p:wheel spokes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337289" y="1417407"/>
            <a:ext cx="4064951" cy="4473828"/>
            <a:chOff x="937269" y="1398245"/>
            <a:chExt cx="4457057" cy="4905375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993775" y="3857626"/>
              <a:ext cx="774700" cy="606425"/>
            </a:xfrm>
            <a:custGeom>
              <a:avLst/>
              <a:gdLst>
                <a:gd name="T0" fmla="*/ 1075 w 1463"/>
                <a:gd name="T1" fmla="*/ 1144 h 1144"/>
                <a:gd name="T2" fmla="*/ 1463 w 1463"/>
                <a:gd name="T3" fmla="*/ 0 h 1144"/>
                <a:gd name="T4" fmla="*/ 0 w 1463"/>
                <a:gd name="T5" fmla="*/ 0 h 1144"/>
                <a:gd name="T6" fmla="*/ 1075 w 1463"/>
                <a:gd name="T7" fmla="*/ 1144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3" h="1144">
                  <a:moveTo>
                    <a:pt x="1075" y="1144"/>
                  </a:moveTo>
                  <a:lnTo>
                    <a:pt x="1463" y="0"/>
                  </a:lnTo>
                  <a:lnTo>
                    <a:pt x="0" y="0"/>
                  </a:lnTo>
                  <a:lnTo>
                    <a:pt x="1075" y="1144"/>
                  </a:lnTo>
                  <a:close/>
                </a:path>
              </a:pathLst>
            </a:custGeom>
            <a:gradFill>
              <a:gsLst>
                <a:gs pos="300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937269" y="1398245"/>
              <a:ext cx="4418013" cy="4905375"/>
            </a:xfrm>
            <a:custGeom>
              <a:avLst/>
              <a:gdLst>
                <a:gd name="T0" fmla="*/ 3027 w 8349"/>
                <a:gd name="T1" fmla="*/ 0 h 9270"/>
                <a:gd name="T2" fmla="*/ 8349 w 8349"/>
                <a:gd name="T3" fmla="*/ 0 h 9270"/>
                <a:gd name="T4" fmla="*/ 5438 w 8349"/>
                <a:gd name="T5" fmla="*/ 9270 h 9270"/>
                <a:gd name="T6" fmla="*/ 0 w 8349"/>
                <a:gd name="T7" fmla="*/ 9270 h 9270"/>
                <a:gd name="T8" fmla="*/ 3027 w 8349"/>
                <a:gd name="T9" fmla="*/ 0 h 9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9" h="9270">
                  <a:moveTo>
                    <a:pt x="3027" y="0"/>
                  </a:moveTo>
                  <a:lnTo>
                    <a:pt x="8349" y="0"/>
                  </a:lnTo>
                  <a:lnTo>
                    <a:pt x="5438" y="9270"/>
                  </a:lnTo>
                  <a:lnTo>
                    <a:pt x="0" y="9270"/>
                  </a:lnTo>
                  <a:lnTo>
                    <a:pt x="3027" y="0"/>
                  </a:lnTo>
                  <a:close/>
                </a:path>
              </a:pathLst>
            </a:custGeom>
            <a:gradFill>
              <a:gsLst>
                <a:gs pos="62808">
                  <a:schemeClr val="tx1">
                    <a:lumMod val="50000"/>
                    <a:lumOff val="50000"/>
                    <a:alpha val="64000"/>
                  </a:schemeClr>
                </a:gs>
                <a:gs pos="34000">
                  <a:schemeClr val="tx1">
                    <a:lumMod val="50000"/>
                    <a:lumOff val="50000"/>
                    <a:alpha val="45000"/>
                  </a:schemeClr>
                </a:gs>
                <a:gs pos="0">
                  <a:srgbClr val="DCE1E7"/>
                </a:gs>
                <a:gs pos="82000">
                  <a:srgbClr val="DCE1E7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976313" y="1398245"/>
              <a:ext cx="4418013" cy="4905374"/>
            </a:xfrm>
            <a:custGeom>
              <a:avLst/>
              <a:gdLst>
                <a:gd name="T0" fmla="*/ 3027 w 8349"/>
                <a:gd name="T1" fmla="*/ 0 h 9270"/>
                <a:gd name="T2" fmla="*/ 8349 w 8349"/>
                <a:gd name="T3" fmla="*/ 0 h 9270"/>
                <a:gd name="T4" fmla="*/ 5438 w 8349"/>
                <a:gd name="T5" fmla="*/ 9270 h 9270"/>
                <a:gd name="T6" fmla="*/ 0 w 8349"/>
                <a:gd name="T7" fmla="*/ 9270 h 9270"/>
                <a:gd name="T8" fmla="*/ 3027 w 8349"/>
                <a:gd name="T9" fmla="*/ 0 h 9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9" h="9270">
                  <a:moveTo>
                    <a:pt x="3027" y="0"/>
                  </a:moveTo>
                  <a:lnTo>
                    <a:pt x="8349" y="0"/>
                  </a:lnTo>
                  <a:lnTo>
                    <a:pt x="5438" y="9270"/>
                  </a:lnTo>
                  <a:lnTo>
                    <a:pt x="0" y="9270"/>
                  </a:lnTo>
                  <a:lnTo>
                    <a:pt x="3027" y="0"/>
                  </a:lnTo>
                  <a:close/>
                </a:path>
              </a:pathLst>
            </a:custGeom>
            <a:gradFill flip="none" rotWithShape="1">
              <a:gsLst>
                <a:gs pos="11000">
                  <a:srgbClr val="E5E8ED"/>
                </a:gs>
                <a:gs pos="0">
                  <a:srgbClr val="E6E9EE"/>
                </a:gs>
                <a:gs pos="100000">
                  <a:srgbClr val="E5E8ED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993775" y="2255838"/>
              <a:ext cx="2878138" cy="1601788"/>
            </a:xfrm>
            <a:custGeom>
              <a:avLst/>
              <a:gdLst>
                <a:gd name="T0" fmla="*/ 0 w 5438"/>
                <a:gd name="T1" fmla="*/ 3028 h 3028"/>
                <a:gd name="T2" fmla="*/ 1463 w 5438"/>
                <a:gd name="T3" fmla="*/ 3028 h 3028"/>
                <a:gd name="T4" fmla="*/ 4002 w 5438"/>
                <a:gd name="T5" fmla="*/ 3028 h 3028"/>
                <a:gd name="T6" fmla="*/ 5438 w 5438"/>
                <a:gd name="T7" fmla="*/ 1555 h 3028"/>
                <a:gd name="T8" fmla="*/ 4937 w 5438"/>
                <a:gd name="T9" fmla="*/ 0 h 3028"/>
                <a:gd name="T10" fmla="*/ 926 w 5438"/>
                <a:gd name="T11" fmla="*/ 0 h 3028"/>
                <a:gd name="T12" fmla="*/ 0 w 5438"/>
                <a:gd name="T13" fmla="*/ 3028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8" h="3028">
                  <a:moveTo>
                    <a:pt x="0" y="3028"/>
                  </a:moveTo>
                  <a:lnTo>
                    <a:pt x="1463" y="3028"/>
                  </a:lnTo>
                  <a:lnTo>
                    <a:pt x="4002" y="3028"/>
                  </a:lnTo>
                  <a:lnTo>
                    <a:pt x="5438" y="1555"/>
                  </a:lnTo>
                  <a:lnTo>
                    <a:pt x="4937" y="0"/>
                  </a:lnTo>
                  <a:lnTo>
                    <a:pt x="926" y="0"/>
                  </a:lnTo>
                  <a:lnTo>
                    <a:pt x="0" y="302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528486" y="1417407"/>
            <a:ext cx="4064951" cy="4473828"/>
            <a:chOff x="937269" y="1398245"/>
            <a:chExt cx="4457057" cy="4905375"/>
          </a:xfrm>
        </p:grpSpPr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993775" y="3857626"/>
              <a:ext cx="774700" cy="606425"/>
            </a:xfrm>
            <a:custGeom>
              <a:avLst/>
              <a:gdLst>
                <a:gd name="T0" fmla="*/ 1075 w 1463"/>
                <a:gd name="T1" fmla="*/ 1144 h 1144"/>
                <a:gd name="T2" fmla="*/ 1463 w 1463"/>
                <a:gd name="T3" fmla="*/ 0 h 1144"/>
                <a:gd name="T4" fmla="*/ 0 w 1463"/>
                <a:gd name="T5" fmla="*/ 0 h 1144"/>
                <a:gd name="T6" fmla="*/ 1075 w 1463"/>
                <a:gd name="T7" fmla="*/ 1144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3" h="1144">
                  <a:moveTo>
                    <a:pt x="1075" y="1144"/>
                  </a:moveTo>
                  <a:lnTo>
                    <a:pt x="1463" y="0"/>
                  </a:lnTo>
                  <a:lnTo>
                    <a:pt x="0" y="0"/>
                  </a:lnTo>
                  <a:lnTo>
                    <a:pt x="1075" y="1144"/>
                  </a:lnTo>
                  <a:close/>
                </a:path>
              </a:pathLst>
            </a:custGeom>
            <a:gradFill>
              <a:gsLst>
                <a:gs pos="3000">
                  <a:srgbClr val="67214C"/>
                </a:gs>
                <a:gs pos="100000">
                  <a:srgbClr val="5E1C45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5"/>
            <p:cNvSpPr>
              <a:spLocks/>
            </p:cNvSpPr>
            <p:nvPr/>
          </p:nvSpPr>
          <p:spPr bwMode="auto">
            <a:xfrm>
              <a:off x="937269" y="1398245"/>
              <a:ext cx="4418013" cy="4905375"/>
            </a:xfrm>
            <a:custGeom>
              <a:avLst/>
              <a:gdLst>
                <a:gd name="T0" fmla="*/ 3027 w 8349"/>
                <a:gd name="T1" fmla="*/ 0 h 9270"/>
                <a:gd name="T2" fmla="*/ 8349 w 8349"/>
                <a:gd name="T3" fmla="*/ 0 h 9270"/>
                <a:gd name="T4" fmla="*/ 5438 w 8349"/>
                <a:gd name="T5" fmla="*/ 9270 h 9270"/>
                <a:gd name="T6" fmla="*/ 0 w 8349"/>
                <a:gd name="T7" fmla="*/ 9270 h 9270"/>
                <a:gd name="T8" fmla="*/ 3027 w 8349"/>
                <a:gd name="T9" fmla="*/ 0 h 9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9" h="9270">
                  <a:moveTo>
                    <a:pt x="3027" y="0"/>
                  </a:moveTo>
                  <a:lnTo>
                    <a:pt x="8349" y="0"/>
                  </a:lnTo>
                  <a:lnTo>
                    <a:pt x="5438" y="9270"/>
                  </a:lnTo>
                  <a:lnTo>
                    <a:pt x="0" y="9270"/>
                  </a:lnTo>
                  <a:lnTo>
                    <a:pt x="3027" y="0"/>
                  </a:lnTo>
                  <a:close/>
                </a:path>
              </a:pathLst>
            </a:custGeom>
            <a:gradFill>
              <a:gsLst>
                <a:gs pos="62808">
                  <a:schemeClr val="tx1">
                    <a:lumMod val="50000"/>
                    <a:lumOff val="50000"/>
                    <a:alpha val="64000"/>
                  </a:schemeClr>
                </a:gs>
                <a:gs pos="34000">
                  <a:schemeClr val="tx1">
                    <a:lumMod val="50000"/>
                    <a:lumOff val="50000"/>
                    <a:alpha val="45000"/>
                  </a:schemeClr>
                </a:gs>
                <a:gs pos="0">
                  <a:srgbClr val="DCE1E7"/>
                </a:gs>
                <a:gs pos="82000">
                  <a:srgbClr val="DCE1E7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976313" y="1398245"/>
              <a:ext cx="4418013" cy="4905374"/>
            </a:xfrm>
            <a:custGeom>
              <a:avLst/>
              <a:gdLst>
                <a:gd name="T0" fmla="*/ 3027 w 8349"/>
                <a:gd name="T1" fmla="*/ 0 h 9270"/>
                <a:gd name="T2" fmla="*/ 8349 w 8349"/>
                <a:gd name="T3" fmla="*/ 0 h 9270"/>
                <a:gd name="T4" fmla="*/ 5438 w 8349"/>
                <a:gd name="T5" fmla="*/ 9270 h 9270"/>
                <a:gd name="T6" fmla="*/ 0 w 8349"/>
                <a:gd name="T7" fmla="*/ 9270 h 9270"/>
                <a:gd name="T8" fmla="*/ 3027 w 8349"/>
                <a:gd name="T9" fmla="*/ 0 h 9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9" h="9270">
                  <a:moveTo>
                    <a:pt x="3027" y="0"/>
                  </a:moveTo>
                  <a:lnTo>
                    <a:pt x="8349" y="0"/>
                  </a:lnTo>
                  <a:lnTo>
                    <a:pt x="5438" y="9270"/>
                  </a:lnTo>
                  <a:lnTo>
                    <a:pt x="0" y="9270"/>
                  </a:lnTo>
                  <a:lnTo>
                    <a:pt x="3027" y="0"/>
                  </a:lnTo>
                  <a:close/>
                </a:path>
              </a:pathLst>
            </a:custGeom>
            <a:gradFill flip="none" rotWithShape="1">
              <a:gsLst>
                <a:gs pos="11000">
                  <a:srgbClr val="E5E8ED"/>
                </a:gs>
                <a:gs pos="0">
                  <a:srgbClr val="E6E9EE"/>
                </a:gs>
                <a:gs pos="100000">
                  <a:srgbClr val="E5E8ED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993775" y="2255838"/>
              <a:ext cx="2878138" cy="1601788"/>
            </a:xfrm>
            <a:custGeom>
              <a:avLst/>
              <a:gdLst>
                <a:gd name="T0" fmla="*/ 0 w 5438"/>
                <a:gd name="T1" fmla="*/ 3028 h 3028"/>
                <a:gd name="T2" fmla="*/ 1463 w 5438"/>
                <a:gd name="T3" fmla="*/ 3028 h 3028"/>
                <a:gd name="T4" fmla="*/ 4002 w 5438"/>
                <a:gd name="T5" fmla="*/ 3028 h 3028"/>
                <a:gd name="T6" fmla="*/ 5438 w 5438"/>
                <a:gd name="T7" fmla="*/ 1555 h 3028"/>
                <a:gd name="T8" fmla="*/ 4937 w 5438"/>
                <a:gd name="T9" fmla="*/ 0 h 3028"/>
                <a:gd name="T10" fmla="*/ 926 w 5438"/>
                <a:gd name="T11" fmla="*/ 0 h 3028"/>
                <a:gd name="T12" fmla="*/ 0 w 5438"/>
                <a:gd name="T13" fmla="*/ 3028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8" h="3028">
                  <a:moveTo>
                    <a:pt x="0" y="3028"/>
                  </a:moveTo>
                  <a:lnTo>
                    <a:pt x="1463" y="3028"/>
                  </a:lnTo>
                  <a:lnTo>
                    <a:pt x="4002" y="3028"/>
                  </a:lnTo>
                  <a:lnTo>
                    <a:pt x="5438" y="1555"/>
                  </a:lnTo>
                  <a:lnTo>
                    <a:pt x="4937" y="0"/>
                  </a:lnTo>
                  <a:lnTo>
                    <a:pt x="926" y="0"/>
                  </a:lnTo>
                  <a:lnTo>
                    <a:pt x="0" y="3028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719682" y="1417407"/>
            <a:ext cx="4064951" cy="4473828"/>
            <a:chOff x="937269" y="1398245"/>
            <a:chExt cx="4457057" cy="4905375"/>
          </a:xfrm>
        </p:grpSpPr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993775" y="3857626"/>
              <a:ext cx="774700" cy="606425"/>
            </a:xfrm>
            <a:custGeom>
              <a:avLst/>
              <a:gdLst>
                <a:gd name="T0" fmla="*/ 1075 w 1463"/>
                <a:gd name="T1" fmla="*/ 1144 h 1144"/>
                <a:gd name="T2" fmla="*/ 1463 w 1463"/>
                <a:gd name="T3" fmla="*/ 0 h 1144"/>
                <a:gd name="T4" fmla="*/ 0 w 1463"/>
                <a:gd name="T5" fmla="*/ 0 h 1144"/>
                <a:gd name="T6" fmla="*/ 1075 w 1463"/>
                <a:gd name="T7" fmla="*/ 1144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3" h="1144">
                  <a:moveTo>
                    <a:pt x="1075" y="1144"/>
                  </a:moveTo>
                  <a:lnTo>
                    <a:pt x="1463" y="0"/>
                  </a:lnTo>
                  <a:lnTo>
                    <a:pt x="0" y="0"/>
                  </a:lnTo>
                  <a:lnTo>
                    <a:pt x="1075" y="1144"/>
                  </a:lnTo>
                  <a:close/>
                </a:path>
              </a:pathLst>
            </a:custGeom>
            <a:gradFill>
              <a:gsLst>
                <a:gs pos="3000">
                  <a:srgbClr val="463967"/>
                </a:gs>
                <a:gs pos="100000">
                  <a:srgbClr val="423563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937269" y="1398245"/>
              <a:ext cx="4418013" cy="4905375"/>
            </a:xfrm>
            <a:custGeom>
              <a:avLst/>
              <a:gdLst>
                <a:gd name="T0" fmla="*/ 3027 w 8349"/>
                <a:gd name="T1" fmla="*/ 0 h 9270"/>
                <a:gd name="T2" fmla="*/ 8349 w 8349"/>
                <a:gd name="T3" fmla="*/ 0 h 9270"/>
                <a:gd name="T4" fmla="*/ 5438 w 8349"/>
                <a:gd name="T5" fmla="*/ 9270 h 9270"/>
                <a:gd name="T6" fmla="*/ 0 w 8349"/>
                <a:gd name="T7" fmla="*/ 9270 h 9270"/>
                <a:gd name="T8" fmla="*/ 3027 w 8349"/>
                <a:gd name="T9" fmla="*/ 0 h 9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9" h="9270">
                  <a:moveTo>
                    <a:pt x="3027" y="0"/>
                  </a:moveTo>
                  <a:lnTo>
                    <a:pt x="8349" y="0"/>
                  </a:lnTo>
                  <a:lnTo>
                    <a:pt x="5438" y="9270"/>
                  </a:lnTo>
                  <a:lnTo>
                    <a:pt x="0" y="9270"/>
                  </a:lnTo>
                  <a:lnTo>
                    <a:pt x="3027" y="0"/>
                  </a:lnTo>
                  <a:close/>
                </a:path>
              </a:pathLst>
            </a:custGeom>
            <a:gradFill>
              <a:gsLst>
                <a:gs pos="62808">
                  <a:schemeClr val="tx1">
                    <a:lumMod val="50000"/>
                    <a:lumOff val="50000"/>
                    <a:alpha val="64000"/>
                  </a:schemeClr>
                </a:gs>
                <a:gs pos="34000">
                  <a:schemeClr val="tx1">
                    <a:lumMod val="50000"/>
                    <a:lumOff val="50000"/>
                    <a:alpha val="45000"/>
                  </a:schemeClr>
                </a:gs>
                <a:gs pos="0">
                  <a:srgbClr val="DCE1E7"/>
                </a:gs>
                <a:gs pos="82000">
                  <a:srgbClr val="DCE1E7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5"/>
            <p:cNvSpPr>
              <a:spLocks/>
            </p:cNvSpPr>
            <p:nvPr/>
          </p:nvSpPr>
          <p:spPr bwMode="auto">
            <a:xfrm>
              <a:off x="976313" y="1398245"/>
              <a:ext cx="4418013" cy="4905374"/>
            </a:xfrm>
            <a:custGeom>
              <a:avLst/>
              <a:gdLst>
                <a:gd name="T0" fmla="*/ 3027 w 8349"/>
                <a:gd name="T1" fmla="*/ 0 h 9270"/>
                <a:gd name="T2" fmla="*/ 8349 w 8349"/>
                <a:gd name="T3" fmla="*/ 0 h 9270"/>
                <a:gd name="T4" fmla="*/ 5438 w 8349"/>
                <a:gd name="T5" fmla="*/ 9270 h 9270"/>
                <a:gd name="T6" fmla="*/ 0 w 8349"/>
                <a:gd name="T7" fmla="*/ 9270 h 9270"/>
                <a:gd name="T8" fmla="*/ 3027 w 8349"/>
                <a:gd name="T9" fmla="*/ 0 h 9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9" h="9270">
                  <a:moveTo>
                    <a:pt x="3027" y="0"/>
                  </a:moveTo>
                  <a:lnTo>
                    <a:pt x="8349" y="0"/>
                  </a:lnTo>
                  <a:lnTo>
                    <a:pt x="5438" y="9270"/>
                  </a:lnTo>
                  <a:lnTo>
                    <a:pt x="0" y="9270"/>
                  </a:lnTo>
                  <a:lnTo>
                    <a:pt x="3027" y="0"/>
                  </a:lnTo>
                  <a:close/>
                </a:path>
              </a:pathLst>
            </a:custGeom>
            <a:gradFill flip="none" rotWithShape="1">
              <a:gsLst>
                <a:gs pos="11000">
                  <a:srgbClr val="E5E8ED"/>
                </a:gs>
                <a:gs pos="0">
                  <a:srgbClr val="E6E9EE"/>
                </a:gs>
                <a:gs pos="100000">
                  <a:srgbClr val="E5E8ED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993775" y="2255838"/>
              <a:ext cx="2878138" cy="1601788"/>
            </a:xfrm>
            <a:custGeom>
              <a:avLst/>
              <a:gdLst>
                <a:gd name="T0" fmla="*/ 0 w 5438"/>
                <a:gd name="T1" fmla="*/ 3028 h 3028"/>
                <a:gd name="T2" fmla="*/ 1463 w 5438"/>
                <a:gd name="T3" fmla="*/ 3028 h 3028"/>
                <a:gd name="T4" fmla="*/ 4002 w 5438"/>
                <a:gd name="T5" fmla="*/ 3028 h 3028"/>
                <a:gd name="T6" fmla="*/ 5438 w 5438"/>
                <a:gd name="T7" fmla="*/ 1555 h 3028"/>
                <a:gd name="T8" fmla="*/ 4937 w 5438"/>
                <a:gd name="T9" fmla="*/ 0 h 3028"/>
                <a:gd name="T10" fmla="*/ 926 w 5438"/>
                <a:gd name="T11" fmla="*/ 0 h 3028"/>
                <a:gd name="T12" fmla="*/ 0 w 5438"/>
                <a:gd name="T13" fmla="*/ 3028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8" h="3028">
                  <a:moveTo>
                    <a:pt x="0" y="3028"/>
                  </a:moveTo>
                  <a:lnTo>
                    <a:pt x="1463" y="3028"/>
                  </a:lnTo>
                  <a:lnTo>
                    <a:pt x="4002" y="3028"/>
                  </a:lnTo>
                  <a:lnTo>
                    <a:pt x="5438" y="1555"/>
                  </a:lnTo>
                  <a:lnTo>
                    <a:pt x="4937" y="0"/>
                  </a:lnTo>
                  <a:lnTo>
                    <a:pt x="926" y="0"/>
                  </a:lnTo>
                  <a:lnTo>
                    <a:pt x="0" y="3028"/>
                  </a:lnTo>
                  <a:close/>
                </a:path>
              </a:pathLst>
            </a:custGeom>
            <a:solidFill>
              <a:srgbClr val="FF00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15220FA3-AF51-456B-9C47-646C1B832C62}"/>
              </a:ext>
            </a:extLst>
          </p:cNvPr>
          <p:cNvSpPr txBox="1"/>
          <p:nvPr/>
        </p:nvSpPr>
        <p:spPr>
          <a:xfrm rot="156748">
            <a:off x="1896480" y="2260361"/>
            <a:ext cx="1560173" cy="110799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3000000" lon="0" rev="21299999"/>
            </a:camera>
            <a:lightRig rig="threePt" dir="t"/>
          </a:scene3d>
        </p:spPr>
        <p:txBody>
          <a:bodyPr wrap="square" lIns="0" tIns="0" rIns="0" bIns="0" rtlCol="0" anchor="b" anchorCtr="0">
            <a:spAutoFit/>
            <a:scene3d>
              <a:camera prst="perspectiveRelaxed"/>
              <a:lightRig rig="threePt" dir="t"/>
            </a:scene3d>
          </a:bodyPr>
          <a:lstStyle/>
          <a:p>
            <a:pPr algn="ctr"/>
            <a:r>
              <a:rPr lang="en-US" sz="7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5220FA3-AF51-456B-9C47-646C1B832C62}"/>
              </a:ext>
            </a:extLst>
          </p:cNvPr>
          <p:cNvSpPr txBox="1"/>
          <p:nvPr/>
        </p:nvSpPr>
        <p:spPr>
          <a:xfrm>
            <a:off x="5112402" y="2260361"/>
            <a:ext cx="1560173" cy="110799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3000000" lon="0" rev="21593999"/>
            </a:camera>
            <a:lightRig rig="threePt" dir="t"/>
          </a:scene3d>
        </p:spPr>
        <p:txBody>
          <a:bodyPr wrap="square" lIns="0" tIns="0" rIns="0" bIns="0" rtlCol="0" anchor="b" anchorCtr="0">
            <a:spAutoFit/>
            <a:scene3d>
              <a:camera prst="perspectiveRelaxed"/>
              <a:lightRig rig="threePt" dir="t"/>
            </a:scene3d>
          </a:bodyPr>
          <a:lstStyle/>
          <a:p>
            <a:pPr algn="ctr"/>
            <a:r>
              <a:rPr lang="en-US" sz="7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5220FA3-AF51-456B-9C47-646C1B832C62}"/>
              </a:ext>
            </a:extLst>
          </p:cNvPr>
          <p:cNvSpPr txBox="1"/>
          <p:nvPr/>
        </p:nvSpPr>
        <p:spPr>
          <a:xfrm>
            <a:off x="8328075" y="2330323"/>
            <a:ext cx="1560173" cy="110799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3000000" lon="0" rev="21593999"/>
            </a:camera>
            <a:lightRig rig="threePt" dir="t"/>
          </a:scene3d>
        </p:spPr>
        <p:txBody>
          <a:bodyPr wrap="square" lIns="0" tIns="0" rIns="0" bIns="0" rtlCol="0" anchor="b" anchorCtr="0">
            <a:spAutoFit/>
            <a:scene3d>
              <a:camera prst="perspectiveRelaxed"/>
              <a:lightRig rig="threePt" dir="t"/>
            </a:scene3d>
          </a:bodyPr>
          <a:lstStyle/>
          <a:p>
            <a:pPr algn="ctr"/>
            <a:r>
              <a:rPr lang="en-US" sz="7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24" name="TextBox 23"/>
          <p:cNvSpPr txBox="1"/>
          <p:nvPr/>
        </p:nvSpPr>
        <p:spPr>
          <a:xfrm rot="790774">
            <a:off x="5070471" y="4063128"/>
            <a:ext cx="2421662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790774">
            <a:off x="8111883" y="4332492"/>
            <a:ext cx="2421662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790774">
            <a:off x="1839608" y="4063127"/>
            <a:ext cx="2421662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5482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5725618" y="2794979"/>
            <a:ext cx="741363" cy="815975"/>
            <a:chOff x="2444750" y="3662363"/>
            <a:chExt cx="741363" cy="815975"/>
          </a:xfrm>
          <a:solidFill>
            <a:srgbClr val="E1698B"/>
          </a:solidFill>
        </p:grpSpPr>
        <p:sp>
          <p:nvSpPr>
            <p:cNvPr id="68" name="Freeform 36"/>
            <p:cNvSpPr>
              <a:spLocks noEditPoints="1"/>
            </p:cNvSpPr>
            <p:nvPr/>
          </p:nvSpPr>
          <p:spPr bwMode="auto">
            <a:xfrm>
              <a:off x="2565400" y="3787775"/>
              <a:ext cx="500063" cy="690563"/>
            </a:xfrm>
            <a:custGeom>
              <a:avLst/>
              <a:gdLst>
                <a:gd name="T0" fmla="*/ 815 w 2202"/>
                <a:gd name="T1" fmla="*/ 326 h 3044"/>
                <a:gd name="T2" fmla="*/ 520 w 2202"/>
                <a:gd name="T3" fmla="*/ 507 h 3044"/>
                <a:gd name="T4" fmla="*/ 330 w 2202"/>
                <a:gd name="T5" fmla="*/ 786 h 3044"/>
                <a:gd name="T6" fmla="*/ 281 w 2202"/>
                <a:gd name="T7" fmla="*/ 1124 h 3044"/>
                <a:gd name="T8" fmla="*/ 340 w 2202"/>
                <a:gd name="T9" fmla="*/ 1395 h 3044"/>
                <a:gd name="T10" fmla="*/ 450 w 2202"/>
                <a:gd name="T11" fmla="*/ 1600 h 3044"/>
                <a:gd name="T12" fmla="*/ 576 w 2202"/>
                <a:gd name="T13" fmla="*/ 1790 h 3044"/>
                <a:gd name="T14" fmla="*/ 654 w 2202"/>
                <a:gd name="T15" fmla="*/ 2004 h 3044"/>
                <a:gd name="T16" fmla="*/ 702 w 2202"/>
                <a:gd name="T17" fmla="*/ 2151 h 3044"/>
                <a:gd name="T18" fmla="*/ 1461 w 2202"/>
                <a:gd name="T19" fmla="*/ 2187 h 3044"/>
                <a:gd name="T20" fmla="*/ 1542 w 2202"/>
                <a:gd name="T21" fmla="*/ 2079 h 3044"/>
                <a:gd name="T22" fmla="*/ 1584 w 2202"/>
                <a:gd name="T23" fmla="*/ 1871 h 3044"/>
                <a:gd name="T24" fmla="*/ 1704 w 2202"/>
                <a:gd name="T25" fmla="*/ 1672 h 3044"/>
                <a:gd name="T26" fmla="*/ 1821 w 2202"/>
                <a:gd name="T27" fmla="*/ 1484 h 3044"/>
                <a:gd name="T28" fmla="*/ 1906 w 2202"/>
                <a:gd name="T29" fmla="*/ 1243 h 3044"/>
                <a:gd name="T30" fmla="*/ 1911 w 2202"/>
                <a:gd name="T31" fmla="*/ 918 h 3044"/>
                <a:gd name="T32" fmla="*/ 1773 w 2202"/>
                <a:gd name="T33" fmla="*/ 609 h 3044"/>
                <a:gd name="T34" fmla="*/ 1516 w 2202"/>
                <a:gd name="T35" fmla="*/ 384 h 3044"/>
                <a:gd name="T36" fmla="*/ 1176 w 2202"/>
                <a:gd name="T37" fmla="*/ 281 h 3044"/>
                <a:gd name="T38" fmla="*/ 1365 w 2202"/>
                <a:gd name="T39" fmla="*/ 32 h 3044"/>
                <a:gd name="T40" fmla="*/ 1750 w 2202"/>
                <a:gd name="T41" fmla="*/ 205 h 3044"/>
                <a:gd name="T42" fmla="*/ 2037 w 2202"/>
                <a:gd name="T43" fmla="*/ 501 h 3044"/>
                <a:gd name="T44" fmla="*/ 2187 w 2202"/>
                <a:gd name="T45" fmla="*/ 887 h 3044"/>
                <a:gd name="T46" fmla="*/ 2185 w 2202"/>
                <a:gd name="T47" fmla="*/ 1268 h 3044"/>
                <a:gd name="T48" fmla="*/ 2100 w 2202"/>
                <a:gd name="T49" fmla="*/ 1548 h 3044"/>
                <a:gd name="T50" fmla="*/ 1981 w 2202"/>
                <a:gd name="T51" fmla="*/ 1758 h 3044"/>
                <a:gd name="T52" fmla="*/ 1861 w 2202"/>
                <a:gd name="T53" fmla="*/ 1940 h 3044"/>
                <a:gd name="T54" fmla="*/ 1820 w 2202"/>
                <a:gd name="T55" fmla="*/ 2103 h 3044"/>
                <a:gd name="T56" fmla="*/ 1706 w 2202"/>
                <a:gd name="T57" fmla="*/ 2337 h 3044"/>
                <a:gd name="T58" fmla="*/ 1614 w 2202"/>
                <a:gd name="T59" fmla="*/ 2494 h 3044"/>
                <a:gd name="T60" fmla="*/ 1606 w 2202"/>
                <a:gd name="T61" fmla="*/ 2641 h 3044"/>
                <a:gd name="T62" fmla="*/ 1603 w 2202"/>
                <a:gd name="T63" fmla="*/ 2709 h 3044"/>
                <a:gd name="T64" fmla="*/ 1570 w 2202"/>
                <a:gd name="T65" fmla="*/ 2800 h 3044"/>
                <a:gd name="T66" fmla="*/ 1455 w 2202"/>
                <a:gd name="T67" fmla="*/ 2899 h 3044"/>
                <a:gd name="T68" fmla="*/ 1285 w 2202"/>
                <a:gd name="T69" fmla="*/ 3021 h 3044"/>
                <a:gd name="T70" fmla="*/ 967 w 2202"/>
                <a:gd name="T71" fmla="*/ 3042 h 3044"/>
                <a:gd name="T72" fmla="*/ 827 w 2202"/>
                <a:gd name="T73" fmla="*/ 2933 h 3044"/>
                <a:gd name="T74" fmla="*/ 659 w 2202"/>
                <a:gd name="T75" fmla="*/ 2834 h 3044"/>
                <a:gd name="T76" fmla="*/ 603 w 2202"/>
                <a:gd name="T77" fmla="*/ 2728 h 3044"/>
                <a:gd name="T78" fmla="*/ 599 w 2202"/>
                <a:gd name="T79" fmla="*/ 2681 h 3044"/>
                <a:gd name="T80" fmla="*/ 592 w 2202"/>
                <a:gd name="T81" fmla="*/ 2555 h 3044"/>
                <a:gd name="T82" fmla="*/ 584 w 2202"/>
                <a:gd name="T83" fmla="*/ 2415 h 3044"/>
                <a:gd name="T84" fmla="*/ 409 w 2202"/>
                <a:gd name="T85" fmla="*/ 2202 h 3044"/>
                <a:gd name="T86" fmla="*/ 369 w 2202"/>
                <a:gd name="T87" fmla="*/ 1999 h 3044"/>
                <a:gd name="T88" fmla="*/ 269 w 2202"/>
                <a:gd name="T89" fmla="*/ 1828 h 3044"/>
                <a:gd name="T90" fmla="*/ 149 w 2202"/>
                <a:gd name="T91" fmla="*/ 1640 h 3044"/>
                <a:gd name="T92" fmla="*/ 45 w 2202"/>
                <a:gd name="T93" fmla="*/ 1390 h 3044"/>
                <a:gd name="T94" fmla="*/ 0 w 2202"/>
                <a:gd name="T95" fmla="*/ 1059 h 3044"/>
                <a:gd name="T96" fmla="*/ 87 w 2202"/>
                <a:gd name="T97" fmla="*/ 647 h 3044"/>
                <a:gd name="T98" fmla="*/ 323 w 2202"/>
                <a:gd name="T99" fmla="*/ 311 h 3044"/>
                <a:gd name="T100" fmla="*/ 674 w 2202"/>
                <a:gd name="T101" fmla="*/ 84 h 3044"/>
                <a:gd name="T102" fmla="*/ 1101 w 2202"/>
                <a:gd name="T103" fmla="*/ 0 h 3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02" h="3044">
                  <a:moveTo>
                    <a:pt x="1101" y="277"/>
                  </a:moveTo>
                  <a:lnTo>
                    <a:pt x="1026" y="281"/>
                  </a:lnTo>
                  <a:lnTo>
                    <a:pt x="953" y="290"/>
                  </a:lnTo>
                  <a:lnTo>
                    <a:pt x="883" y="306"/>
                  </a:lnTo>
                  <a:lnTo>
                    <a:pt x="815" y="326"/>
                  </a:lnTo>
                  <a:lnTo>
                    <a:pt x="749" y="353"/>
                  </a:lnTo>
                  <a:lnTo>
                    <a:pt x="686" y="385"/>
                  </a:lnTo>
                  <a:lnTo>
                    <a:pt x="627" y="421"/>
                  </a:lnTo>
                  <a:lnTo>
                    <a:pt x="572" y="462"/>
                  </a:lnTo>
                  <a:lnTo>
                    <a:pt x="520" y="507"/>
                  </a:lnTo>
                  <a:lnTo>
                    <a:pt x="472" y="555"/>
                  </a:lnTo>
                  <a:lnTo>
                    <a:pt x="430" y="609"/>
                  </a:lnTo>
                  <a:lnTo>
                    <a:pt x="392" y="665"/>
                  </a:lnTo>
                  <a:lnTo>
                    <a:pt x="359" y="724"/>
                  </a:lnTo>
                  <a:lnTo>
                    <a:pt x="330" y="786"/>
                  </a:lnTo>
                  <a:lnTo>
                    <a:pt x="309" y="852"/>
                  </a:lnTo>
                  <a:lnTo>
                    <a:pt x="293" y="918"/>
                  </a:lnTo>
                  <a:lnTo>
                    <a:pt x="282" y="987"/>
                  </a:lnTo>
                  <a:lnTo>
                    <a:pt x="279" y="1059"/>
                  </a:lnTo>
                  <a:lnTo>
                    <a:pt x="281" y="1124"/>
                  </a:lnTo>
                  <a:lnTo>
                    <a:pt x="287" y="1185"/>
                  </a:lnTo>
                  <a:lnTo>
                    <a:pt x="296" y="1243"/>
                  </a:lnTo>
                  <a:lnTo>
                    <a:pt x="309" y="1297"/>
                  </a:lnTo>
                  <a:lnTo>
                    <a:pt x="323" y="1348"/>
                  </a:lnTo>
                  <a:lnTo>
                    <a:pt x="340" y="1395"/>
                  </a:lnTo>
                  <a:lnTo>
                    <a:pt x="360" y="1441"/>
                  </a:lnTo>
                  <a:lnTo>
                    <a:pt x="381" y="1484"/>
                  </a:lnTo>
                  <a:lnTo>
                    <a:pt x="403" y="1524"/>
                  </a:lnTo>
                  <a:lnTo>
                    <a:pt x="427" y="1563"/>
                  </a:lnTo>
                  <a:lnTo>
                    <a:pt x="450" y="1600"/>
                  </a:lnTo>
                  <a:lnTo>
                    <a:pt x="475" y="1636"/>
                  </a:lnTo>
                  <a:lnTo>
                    <a:pt x="497" y="1671"/>
                  </a:lnTo>
                  <a:lnTo>
                    <a:pt x="525" y="1711"/>
                  </a:lnTo>
                  <a:lnTo>
                    <a:pt x="551" y="1750"/>
                  </a:lnTo>
                  <a:lnTo>
                    <a:pt x="576" y="1790"/>
                  </a:lnTo>
                  <a:lnTo>
                    <a:pt x="599" y="1830"/>
                  </a:lnTo>
                  <a:lnTo>
                    <a:pt x="618" y="1871"/>
                  </a:lnTo>
                  <a:lnTo>
                    <a:pt x="634" y="1913"/>
                  </a:lnTo>
                  <a:lnTo>
                    <a:pt x="646" y="1957"/>
                  </a:lnTo>
                  <a:lnTo>
                    <a:pt x="654" y="2004"/>
                  </a:lnTo>
                  <a:lnTo>
                    <a:pt x="657" y="2052"/>
                  </a:lnTo>
                  <a:lnTo>
                    <a:pt x="660" y="2079"/>
                  </a:lnTo>
                  <a:lnTo>
                    <a:pt x="670" y="2105"/>
                  </a:lnTo>
                  <a:lnTo>
                    <a:pt x="684" y="2129"/>
                  </a:lnTo>
                  <a:lnTo>
                    <a:pt x="702" y="2151"/>
                  </a:lnTo>
                  <a:lnTo>
                    <a:pt x="721" y="2170"/>
                  </a:lnTo>
                  <a:lnTo>
                    <a:pt x="742" y="2187"/>
                  </a:lnTo>
                  <a:lnTo>
                    <a:pt x="761" y="2202"/>
                  </a:lnTo>
                  <a:lnTo>
                    <a:pt x="1441" y="2202"/>
                  </a:lnTo>
                  <a:lnTo>
                    <a:pt x="1461" y="2187"/>
                  </a:lnTo>
                  <a:lnTo>
                    <a:pt x="1481" y="2170"/>
                  </a:lnTo>
                  <a:lnTo>
                    <a:pt x="1501" y="2151"/>
                  </a:lnTo>
                  <a:lnTo>
                    <a:pt x="1518" y="2129"/>
                  </a:lnTo>
                  <a:lnTo>
                    <a:pt x="1532" y="2105"/>
                  </a:lnTo>
                  <a:lnTo>
                    <a:pt x="1542" y="2079"/>
                  </a:lnTo>
                  <a:lnTo>
                    <a:pt x="1546" y="2052"/>
                  </a:lnTo>
                  <a:lnTo>
                    <a:pt x="1548" y="2004"/>
                  </a:lnTo>
                  <a:lnTo>
                    <a:pt x="1556" y="1957"/>
                  </a:lnTo>
                  <a:lnTo>
                    <a:pt x="1569" y="1913"/>
                  </a:lnTo>
                  <a:lnTo>
                    <a:pt x="1584" y="1871"/>
                  </a:lnTo>
                  <a:lnTo>
                    <a:pt x="1604" y="1831"/>
                  </a:lnTo>
                  <a:lnTo>
                    <a:pt x="1627" y="1790"/>
                  </a:lnTo>
                  <a:lnTo>
                    <a:pt x="1650" y="1750"/>
                  </a:lnTo>
                  <a:lnTo>
                    <a:pt x="1677" y="1712"/>
                  </a:lnTo>
                  <a:lnTo>
                    <a:pt x="1704" y="1672"/>
                  </a:lnTo>
                  <a:lnTo>
                    <a:pt x="1728" y="1637"/>
                  </a:lnTo>
                  <a:lnTo>
                    <a:pt x="1752" y="1601"/>
                  </a:lnTo>
                  <a:lnTo>
                    <a:pt x="1775" y="1564"/>
                  </a:lnTo>
                  <a:lnTo>
                    <a:pt x="1799" y="1524"/>
                  </a:lnTo>
                  <a:lnTo>
                    <a:pt x="1821" y="1484"/>
                  </a:lnTo>
                  <a:lnTo>
                    <a:pt x="1843" y="1441"/>
                  </a:lnTo>
                  <a:lnTo>
                    <a:pt x="1862" y="1395"/>
                  </a:lnTo>
                  <a:lnTo>
                    <a:pt x="1879" y="1348"/>
                  </a:lnTo>
                  <a:lnTo>
                    <a:pt x="1894" y="1297"/>
                  </a:lnTo>
                  <a:lnTo>
                    <a:pt x="1906" y="1243"/>
                  </a:lnTo>
                  <a:lnTo>
                    <a:pt x="1915" y="1185"/>
                  </a:lnTo>
                  <a:lnTo>
                    <a:pt x="1921" y="1124"/>
                  </a:lnTo>
                  <a:lnTo>
                    <a:pt x="1923" y="1059"/>
                  </a:lnTo>
                  <a:lnTo>
                    <a:pt x="1920" y="987"/>
                  </a:lnTo>
                  <a:lnTo>
                    <a:pt x="1911" y="918"/>
                  </a:lnTo>
                  <a:lnTo>
                    <a:pt x="1894" y="851"/>
                  </a:lnTo>
                  <a:lnTo>
                    <a:pt x="1872" y="786"/>
                  </a:lnTo>
                  <a:lnTo>
                    <a:pt x="1845" y="724"/>
                  </a:lnTo>
                  <a:lnTo>
                    <a:pt x="1811" y="664"/>
                  </a:lnTo>
                  <a:lnTo>
                    <a:pt x="1773" y="609"/>
                  </a:lnTo>
                  <a:lnTo>
                    <a:pt x="1730" y="555"/>
                  </a:lnTo>
                  <a:lnTo>
                    <a:pt x="1682" y="507"/>
                  </a:lnTo>
                  <a:lnTo>
                    <a:pt x="1631" y="462"/>
                  </a:lnTo>
                  <a:lnTo>
                    <a:pt x="1575" y="420"/>
                  </a:lnTo>
                  <a:lnTo>
                    <a:pt x="1516" y="384"/>
                  </a:lnTo>
                  <a:lnTo>
                    <a:pt x="1454" y="353"/>
                  </a:lnTo>
                  <a:lnTo>
                    <a:pt x="1388" y="326"/>
                  </a:lnTo>
                  <a:lnTo>
                    <a:pt x="1319" y="306"/>
                  </a:lnTo>
                  <a:lnTo>
                    <a:pt x="1249" y="290"/>
                  </a:lnTo>
                  <a:lnTo>
                    <a:pt x="1176" y="281"/>
                  </a:lnTo>
                  <a:lnTo>
                    <a:pt x="1101" y="277"/>
                  </a:lnTo>
                  <a:close/>
                  <a:moveTo>
                    <a:pt x="1101" y="0"/>
                  </a:moveTo>
                  <a:lnTo>
                    <a:pt x="1191" y="4"/>
                  </a:lnTo>
                  <a:lnTo>
                    <a:pt x="1280" y="15"/>
                  </a:lnTo>
                  <a:lnTo>
                    <a:pt x="1365" y="32"/>
                  </a:lnTo>
                  <a:lnTo>
                    <a:pt x="1449" y="55"/>
                  </a:lnTo>
                  <a:lnTo>
                    <a:pt x="1529" y="84"/>
                  </a:lnTo>
                  <a:lnTo>
                    <a:pt x="1606" y="119"/>
                  </a:lnTo>
                  <a:lnTo>
                    <a:pt x="1680" y="160"/>
                  </a:lnTo>
                  <a:lnTo>
                    <a:pt x="1750" y="205"/>
                  </a:lnTo>
                  <a:lnTo>
                    <a:pt x="1816" y="256"/>
                  </a:lnTo>
                  <a:lnTo>
                    <a:pt x="1879" y="311"/>
                  </a:lnTo>
                  <a:lnTo>
                    <a:pt x="1936" y="370"/>
                  </a:lnTo>
                  <a:lnTo>
                    <a:pt x="1989" y="434"/>
                  </a:lnTo>
                  <a:lnTo>
                    <a:pt x="2037" y="501"/>
                  </a:lnTo>
                  <a:lnTo>
                    <a:pt x="2079" y="572"/>
                  </a:lnTo>
                  <a:lnTo>
                    <a:pt x="2115" y="647"/>
                  </a:lnTo>
                  <a:lnTo>
                    <a:pt x="2145" y="725"/>
                  </a:lnTo>
                  <a:lnTo>
                    <a:pt x="2170" y="804"/>
                  </a:lnTo>
                  <a:lnTo>
                    <a:pt x="2187" y="887"/>
                  </a:lnTo>
                  <a:lnTo>
                    <a:pt x="2198" y="971"/>
                  </a:lnTo>
                  <a:lnTo>
                    <a:pt x="2202" y="1059"/>
                  </a:lnTo>
                  <a:lnTo>
                    <a:pt x="2200" y="1132"/>
                  </a:lnTo>
                  <a:lnTo>
                    <a:pt x="2194" y="1202"/>
                  </a:lnTo>
                  <a:lnTo>
                    <a:pt x="2185" y="1268"/>
                  </a:lnTo>
                  <a:lnTo>
                    <a:pt x="2172" y="1331"/>
                  </a:lnTo>
                  <a:lnTo>
                    <a:pt x="2158" y="1390"/>
                  </a:lnTo>
                  <a:lnTo>
                    <a:pt x="2140" y="1445"/>
                  </a:lnTo>
                  <a:lnTo>
                    <a:pt x="2120" y="1498"/>
                  </a:lnTo>
                  <a:lnTo>
                    <a:pt x="2100" y="1548"/>
                  </a:lnTo>
                  <a:lnTo>
                    <a:pt x="2077" y="1594"/>
                  </a:lnTo>
                  <a:lnTo>
                    <a:pt x="2054" y="1639"/>
                  </a:lnTo>
                  <a:lnTo>
                    <a:pt x="2029" y="1682"/>
                  </a:lnTo>
                  <a:lnTo>
                    <a:pt x="2005" y="1721"/>
                  </a:lnTo>
                  <a:lnTo>
                    <a:pt x="1981" y="1758"/>
                  </a:lnTo>
                  <a:lnTo>
                    <a:pt x="1957" y="1793"/>
                  </a:lnTo>
                  <a:lnTo>
                    <a:pt x="1934" y="1827"/>
                  </a:lnTo>
                  <a:lnTo>
                    <a:pt x="1906" y="1869"/>
                  </a:lnTo>
                  <a:lnTo>
                    <a:pt x="1881" y="1907"/>
                  </a:lnTo>
                  <a:lnTo>
                    <a:pt x="1861" y="1940"/>
                  </a:lnTo>
                  <a:lnTo>
                    <a:pt x="1845" y="1971"/>
                  </a:lnTo>
                  <a:lnTo>
                    <a:pt x="1833" y="1999"/>
                  </a:lnTo>
                  <a:lnTo>
                    <a:pt x="1826" y="2026"/>
                  </a:lnTo>
                  <a:lnTo>
                    <a:pt x="1823" y="2052"/>
                  </a:lnTo>
                  <a:lnTo>
                    <a:pt x="1820" y="2103"/>
                  </a:lnTo>
                  <a:lnTo>
                    <a:pt x="1810" y="2153"/>
                  </a:lnTo>
                  <a:lnTo>
                    <a:pt x="1794" y="2202"/>
                  </a:lnTo>
                  <a:lnTo>
                    <a:pt x="1770" y="2249"/>
                  </a:lnTo>
                  <a:lnTo>
                    <a:pt x="1741" y="2294"/>
                  </a:lnTo>
                  <a:lnTo>
                    <a:pt x="1706" y="2337"/>
                  </a:lnTo>
                  <a:lnTo>
                    <a:pt x="1665" y="2378"/>
                  </a:lnTo>
                  <a:lnTo>
                    <a:pt x="1619" y="2415"/>
                  </a:lnTo>
                  <a:lnTo>
                    <a:pt x="1617" y="2438"/>
                  </a:lnTo>
                  <a:lnTo>
                    <a:pt x="1616" y="2465"/>
                  </a:lnTo>
                  <a:lnTo>
                    <a:pt x="1614" y="2494"/>
                  </a:lnTo>
                  <a:lnTo>
                    <a:pt x="1613" y="2525"/>
                  </a:lnTo>
                  <a:lnTo>
                    <a:pt x="1611" y="2555"/>
                  </a:lnTo>
                  <a:lnTo>
                    <a:pt x="1609" y="2586"/>
                  </a:lnTo>
                  <a:lnTo>
                    <a:pt x="1607" y="2615"/>
                  </a:lnTo>
                  <a:lnTo>
                    <a:pt x="1606" y="2641"/>
                  </a:lnTo>
                  <a:lnTo>
                    <a:pt x="1605" y="2663"/>
                  </a:lnTo>
                  <a:lnTo>
                    <a:pt x="1604" y="2681"/>
                  </a:lnTo>
                  <a:lnTo>
                    <a:pt x="1604" y="2692"/>
                  </a:lnTo>
                  <a:lnTo>
                    <a:pt x="1603" y="2696"/>
                  </a:lnTo>
                  <a:lnTo>
                    <a:pt x="1603" y="2709"/>
                  </a:lnTo>
                  <a:lnTo>
                    <a:pt x="1600" y="2725"/>
                  </a:lnTo>
                  <a:lnTo>
                    <a:pt x="1596" y="2742"/>
                  </a:lnTo>
                  <a:lnTo>
                    <a:pt x="1590" y="2760"/>
                  </a:lnTo>
                  <a:lnTo>
                    <a:pt x="1581" y="2780"/>
                  </a:lnTo>
                  <a:lnTo>
                    <a:pt x="1570" y="2800"/>
                  </a:lnTo>
                  <a:lnTo>
                    <a:pt x="1555" y="2820"/>
                  </a:lnTo>
                  <a:lnTo>
                    <a:pt x="1537" y="2842"/>
                  </a:lnTo>
                  <a:lnTo>
                    <a:pt x="1514" y="2861"/>
                  </a:lnTo>
                  <a:lnTo>
                    <a:pt x="1487" y="2881"/>
                  </a:lnTo>
                  <a:lnTo>
                    <a:pt x="1455" y="2899"/>
                  </a:lnTo>
                  <a:lnTo>
                    <a:pt x="1418" y="2917"/>
                  </a:lnTo>
                  <a:lnTo>
                    <a:pt x="1375" y="2933"/>
                  </a:lnTo>
                  <a:lnTo>
                    <a:pt x="1350" y="2965"/>
                  </a:lnTo>
                  <a:lnTo>
                    <a:pt x="1319" y="2994"/>
                  </a:lnTo>
                  <a:lnTo>
                    <a:pt x="1285" y="3021"/>
                  </a:lnTo>
                  <a:lnTo>
                    <a:pt x="1262" y="3034"/>
                  </a:lnTo>
                  <a:lnTo>
                    <a:pt x="1235" y="3042"/>
                  </a:lnTo>
                  <a:lnTo>
                    <a:pt x="1208" y="3044"/>
                  </a:lnTo>
                  <a:lnTo>
                    <a:pt x="994" y="3044"/>
                  </a:lnTo>
                  <a:lnTo>
                    <a:pt x="967" y="3042"/>
                  </a:lnTo>
                  <a:lnTo>
                    <a:pt x="941" y="3034"/>
                  </a:lnTo>
                  <a:lnTo>
                    <a:pt x="917" y="3021"/>
                  </a:lnTo>
                  <a:lnTo>
                    <a:pt x="883" y="2994"/>
                  </a:lnTo>
                  <a:lnTo>
                    <a:pt x="852" y="2965"/>
                  </a:lnTo>
                  <a:lnTo>
                    <a:pt x="827" y="2933"/>
                  </a:lnTo>
                  <a:lnTo>
                    <a:pt x="782" y="2915"/>
                  </a:lnTo>
                  <a:lnTo>
                    <a:pt x="743" y="2897"/>
                  </a:lnTo>
                  <a:lnTo>
                    <a:pt x="709" y="2877"/>
                  </a:lnTo>
                  <a:lnTo>
                    <a:pt x="682" y="2855"/>
                  </a:lnTo>
                  <a:lnTo>
                    <a:pt x="659" y="2834"/>
                  </a:lnTo>
                  <a:lnTo>
                    <a:pt x="641" y="2811"/>
                  </a:lnTo>
                  <a:lnTo>
                    <a:pt x="627" y="2790"/>
                  </a:lnTo>
                  <a:lnTo>
                    <a:pt x="616" y="2768"/>
                  </a:lnTo>
                  <a:lnTo>
                    <a:pt x="609" y="2748"/>
                  </a:lnTo>
                  <a:lnTo>
                    <a:pt x="603" y="2728"/>
                  </a:lnTo>
                  <a:lnTo>
                    <a:pt x="601" y="2712"/>
                  </a:lnTo>
                  <a:lnTo>
                    <a:pt x="600" y="2696"/>
                  </a:lnTo>
                  <a:lnTo>
                    <a:pt x="600" y="2696"/>
                  </a:lnTo>
                  <a:lnTo>
                    <a:pt x="600" y="2692"/>
                  </a:lnTo>
                  <a:lnTo>
                    <a:pt x="599" y="2681"/>
                  </a:lnTo>
                  <a:lnTo>
                    <a:pt x="597" y="2663"/>
                  </a:lnTo>
                  <a:lnTo>
                    <a:pt x="596" y="2641"/>
                  </a:lnTo>
                  <a:lnTo>
                    <a:pt x="595" y="2615"/>
                  </a:lnTo>
                  <a:lnTo>
                    <a:pt x="593" y="2586"/>
                  </a:lnTo>
                  <a:lnTo>
                    <a:pt x="592" y="2555"/>
                  </a:lnTo>
                  <a:lnTo>
                    <a:pt x="589" y="2525"/>
                  </a:lnTo>
                  <a:lnTo>
                    <a:pt x="588" y="2494"/>
                  </a:lnTo>
                  <a:lnTo>
                    <a:pt x="586" y="2465"/>
                  </a:lnTo>
                  <a:lnTo>
                    <a:pt x="585" y="2438"/>
                  </a:lnTo>
                  <a:lnTo>
                    <a:pt x="584" y="2415"/>
                  </a:lnTo>
                  <a:lnTo>
                    <a:pt x="537" y="2378"/>
                  </a:lnTo>
                  <a:lnTo>
                    <a:pt x="496" y="2337"/>
                  </a:lnTo>
                  <a:lnTo>
                    <a:pt x="461" y="2294"/>
                  </a:lnTo>
                  <a:lnTo>
                    <a:pt x="433" y="2249"/>
                  </a:lnTo>
                  <a:lnTo>
                    <a:pt x="409" y="2202"/>
                  </a:lnTo>
                  <a:lnTo>
                    <a:pt x="393" y="2153"/>
                  </a:lnTo>
                  <a:lnTo>
                    <a:pt x="383" y="2103"/>
                  </a:lnTo>
                  <a:lnTo>
                    <a:pt x="379" y="2052"/>
                  </a:lnTo>
                  <a:lnTo>
                    <a:pt x="377" y="2026"/>
                  </a:lnTo>
                  <a:lnTo>
                    <a:pt x="369" y="1999"/>
                  </a:lnTo>
                  <a:lnTo>
                    <a:pt x="357" y="1971"/>
                  </a:lnTo>
                  <a:lnTo>
                    <a:pt x="342" y="1940"/>
                  </a:lnTo>
                  <a:lnTo>
                    <a:pt x="321" y="1907"/>
                  </a:lnTo>
                  <a:lnTo>
                    <a:pt x="297" y="1869"/>
                  </a:lnTo>
                  <a:lnTo>
                    <a:pt x="269" y="1828"/>
                  </a:lnTo>
                  <a:lnTo>
                    <a:pt x="246" y="1795"/>
                  </a:lnTo>
                  <a:lnTo>
                    <a:pt x="222" y="1758"/>
                  </a:lnTo>
                  <a:lnTo>
                    <a:pt x="197" y="1721"/>
                  </a:lnTo>
                  <a:lnTo>
                    <a:pt x="173" y="1682"/>
                  </a:lnTo>
                  <a:lnTo>
                    <a:pt x="149" y="1640"/>
                  </a:lnTo>
                  <a:lnTo>
                    <a:pt x="126" y="1594"/>
                  </a:lnTo>
                  <a:lnTo>
                    <a:pt x="103" y="1548"/>
                  </a:lnTo>
                  <a:lnTo>
                    <a:pt x="82" y="1498"/>
                  </a:lnTo>
                  <a:lnTo>
                    <a:pt x="62" y="1445"/>
                  </a:lnTo>
                  <a:lnTo>
                    <a:pt x="45" y="1390"/>
                  </a:lnTo>
                  <a:lnTo>
                    <a:pt x="30" y="1331"/>
                  </a:lnTo>
                  <a:lnTo>
                    <a:pt x="18" y="1268"/>
                  </a:lnTo>
                  <a:lnTo>
                    <a:pt x="8" y="1202"/>
                  </a:lnTo>
                  <a:lnTo>
                    <a:pt x="3" y="1132"/>
                  </a:lnTo>
                  <a:lnTo>
                    <a:pt x="0" y="1059"/>
                  </a:lnTo>
                  <a:lnTo>
                    <a:pt x="4" y="971"/>
                  </a:lnTo>
                  <a:lnTo>
                    <a:pt x="15" y="887"/>
                  </a:lnTo>
                  <a:lnTo>
                    <a:pt x="32" y="804"/>
                  </a:lnTo>
                  <a:lnTo>
                    <a:pt x="57" y="725"/>
                  </a:lnTo>
                  <a:lnTo>
                    <a:pt x="87" y="647"/>
                  </a:lnTo>
                  <a:lnTo>
                    <a:pt x="123" y="572"/>
                  </a:lnTo>
                  <a:lnTo>
                    <a:pt x="165" y="501"/>
                  </a:lnTo>
                  <a:lnTo>
                    <a:pt x="213" y="434"/>
                  </a:lnTo>
                  <a:lnTo>
                    <a:pt x="267" y="370"/>
                  </a:lnTo>
                  <a:lnTo>
                    <a:pt x="323" y="311"/>
                  </a:lnTo>
                  <a:lnTo>
                    <a:pt x="386" y="256"/>
                  </a:lnTo>
                  <a:lnTo>
                    <a:pt x="452" y="205"/>
                  </a:lnTo>
                  <a:lnTo>
                    <a:pt x="522" y="160"/>
                  </a:lnTo>
                  <a:lnTo>
                    <a:pt x="596" y="119"/>
                  </a:lnTo>
                  <a:lnTo>
                    <a:pt x="674" y="84"/>
                  </a:lnTo>
                  <a:lnTo>
                    <a:pt x="754" y="55"/>
                  </a:lnTo>
                  <a:lnTo>
                    <a:pt x="837" y="32"/>
                  </a:lnTo>
                  <a:lnTo>
                    <a:pt x="923" y="15"/>
                  </a:lnTo>
                  <a:lnTo>
                    <a:pt x="1011" y="4"/>
                  </a:lnTo>
                  <a:lnTo>
                    <a:pt x="1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Freeform 37"/>
            <p:cNvSpPr>
              <a:spLocks/>
            </p:cNvSpPr>
            <p:nvPr/>
          </p:nvSpPr>
          <p:spPr bwMode="auto">
            <a:xfrm>
              <a:off x="2800350" y="3662363"/>
              <a:ext cx="31750" cy="79375"/>
            </a:xfrm>
            <a:custGeom>
              <a:avLst/>
              <a:gdLst>
                <a:gd name="T0" fmla="*/ 69 w 139"/>
                <a:gd name="T1" fmla="*/ 0 h 345"/>
                <a:gd name="T2" fmla="*/ 69 w 139"/>
                <a:gd name="T3" fmla="*/ 0 h 345"/>
                <a:gd name="T4" fmla="*/ 87 w 139"/>
                <a:gd name="T5" fmla="*/ 3 h 345"/>
                <a:gd name="T6" fmla="*/ 104 w 139"/>
                <a:gd name="T7" fmla="*/ 9 h 345"/>
                <a:gd name="T8" fmla="*/ 118 w 139"/>
                <a:gd name="T9" fmla="*/ 21 h 345"/>
                <a:gd name="T10" fmla="*/ 129 w 139"/>
                <a:gd name="T11" fmla="*/ 34 h 345"/>
                <a:gd name="T12" fmla="*/ 136 w 139"/>
                <a:gd name="T13" fmla="*/ 51 h 345"/>
                <a:gd name="T14" fmla="*/ 139 w 139"/>
                <a:gd name="T15" fmla="*/ 69 h 345"/>
                <a:gd name="T16" fmla="*/ 139 w 139"/>
                <a:gd name="T17" fmla="*/ 276 h 345"/>
                <a:gd name="T18" fmla="*/ 136 w 139"/>
                <a:gd name="T19" fmla="*/ 296 h 345"/>
                <a:gd name="T20" fmla="*/ 129 w 139"/>
                <a:gd name="T21" fmla="*/ 311 h 345"/>
                <a:gd name="T22" fmla="*/ 118 w 139"/>
                <a:gd name="T23" fmla="*/ 326 h 345"/>
                <a:gd name="T24" fmla="*/ 104 w 139"/>
                <a:gd name="T25" fmla="*/ 336 h 345"/>
                <a:gd name="T26" fmla="*/ 87 w 139"/>
                <a:gd name="T27" fmla="*/ 343 h 345"/>
                <a:gd name="T28" fmla="*/ 69 w 139"/>
                <a:gd name="T29" fmla="*/ 345 h 345"/>
                <a:gd name="T30" fmla="*/ 51 w 139"/>
                <a:gd name="T31" fmla="*/ 343 h 345"/>
                <a:gd name="T32" fmla="*/ 34 w 139"/>
                <a:gd name="T33" fmla="*/ 336 h 345"/>
                <a:gd name="T34" fmla="*/ 20 w 139"/>
                <a:gd name="T35" fmla="*/ 326 h 345"/>
                <a:gd name="T36" fmla="*/ 9 w 139"/>
                <a:gd name="T37" fmla="*/ 311 h 345"/>
                <a:gd name="T38" fmla="*/ 2 w 139"/>
                <a:gd name="T39" fmla="*/ 296 h 345"/>
                <a:gd name="T40" fmla="*/ 0 w 139"/>
                <a:gd name="T41" fmla="*/ 276 h 345"/>
                <a:gd name="T42" fmla="*/ 0 w 139"/>
                <a:gd name="T43" fmla="*/ 69 h 345"/>
                <a:gd name="T44" fmla="*/ 2 w 139"/>
                <a:gd name="T45" fmla="*/ 51 h 345"/>
                <a:gd name="T46" fmla="*/ 9 w 139"/>
                <a:gd name="T47" fmla="*/ 34 h 345"/>
                <a:gd name="T48" fmla="*/ 20 w 139"/>
                <a:gd name="T49" fmla="*/ 21 h 345"/>
                <a:gd name="T50" fmla="*/ 34 w 139"/>
                <a:gd name="T51" fmla="*/ 9 h 345"/>
                <a:gd name="T52" fmla="*/ 51 w 139"/>
                <a:gd name="T53" fmla="*/ 3 h 345"/>
                <a:gd name="T54" fmla="*/ 69 w 139"/>
                <a:gd name="T55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9" h="345">
                  <a:moveTo>
                    <a:pt x="69" y="0"/>
                  </a:moveTo>
                  <a:lnTo>
                    <a:pt x="69" y="0"/>
                  </a:lnTo>
                  <a:lnTo>
                    <a:pt x="87" y="3"/>
                  </a:lnTo>
                  <a:lnTo>
                    <a:pt x="104" y="9"/>
                  </a:lnTo>
                  <a:lnTo>
                    <a:pt x="118" y="21"/>
                  </a:lnTo>
                  <a:lnTo>
                    <a:pt x="129" y="34"/>
                  </a:lnTo>
                  <a:lnTo>
                    <a:pt x="136" y="51"/>
                  </a:lnTo>
                  <a:lnTo>
                    <a:pt x="139" y="69"/>
                  </a:lnTo>
                  <a:lnTo>
                    <a:pt x="139" y="276"/>
                  </a:lnTo>
                  <a:lnTo>
                    <a:pt x="136" y="296"/>
                  </a:lnTo>
                  <a:lnTo>
                    <a:pt x="129" y="311"/>
                  </a:lnTo>
                  <a:lnTo>
                    <a:pt x="118" y="326"/>
                  </a:lnTo>
                  <a:lnTo>
                    <a:pt x="104" y="336"/>
                  </a:lnTo>
                  <a:lnTo>
                    <a:pt x="87" y="343"/>
                  </a:lnTo>
                  <a:lnTo>
                    <a:pt x="69" y="345"/>
                  </a:lnTo>
                  <a:lnTo>
                    <a:pt x="51" y="343"/>
                  </a:lnTo>
                  <a:lnTo>
                    <a:pt x="34" y="336"/>
                  </a:lnTo>
                  <a:lnTo>
                    <a:pt x="20" y="326"/>
                  </a:lnTo>
                  <a:lnTo>
                    <a:pt x="9" y="311"/>
                  </a:lnTo>
                  <a:lnTo>
                    <a:pt x="2" y="296"/>
                  </a:lnTo>
                  <a:lnTo>
                    <a:pt x="0" y="276"/>
                  </a:lnTo>
                  <a:lnTo>
                    <a:pt x="0" y="69"/>
                  </a:lnTo>
                  <a:lnTo>
                    <a:pt x="2" y="51"/>
                  </a:lnTo>
                  <a:lnTo>
                    <a:pt x="9" y="34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Freeform 38"/>
            <p:cNvSpPr>
              <a:spLocks/>
            </p:cNvSpPr>
            <p:nvPr/>
          </p:nvSpPr>
          <p:spPr bwMode="auto">
            <a:xfrm>
              <a:off x="2622550" y="3709988"/>
              <a:ext cx="55563" cy="73025"/>
            </a:xfrm>
            <a:custGeom>
              <a:avLst/>
              <a:gdLst>
                <a:gd name="T0" fmla="*/ 70 w 244"/>
                <a:gd name="T1" fmla="*/ 0 h 319"/>
                <a:gd name="T2" fmla="*/ 88 w 244"/>
                <a:gd name="T3" fmla="*/ 3 h 319"/>
                <a:gd name="T4" fmla="*/ 104 w 244"/>
                <a:gd name="T5" fmla="*/ 10 h 319"/>
                <a:gd name="T6" fmla="*/ 119 w 244"/>
                <a:gd name="T7" fmla="*/ 21 h 319"/>
                <a:gd name="T8" fmla="*/ 130 w 244"/>
                <a:gd name="T9" fmla="*/ 36 h 319"/>
                <a:gd name="T10" fmla="*/ 235 w 244"/>
                <a:gd name="T11" fmla="*/ 215 h 319"/>
                <a:gd name="T12" fmla="*/ 241 w 244"/>
                <a:gd name="T13" fmla="*/ 232 h 319"/>
                <a:gd name="T14" fmla="*/ 244 w 244"/>
                <a:gd name="T15" fmla="*/ 250 h 319"/>
                <a:gd name="T16" fmla="*/ 241 w 244"/>
                <a:gd name="T17" fmla="*/ 267 h 319"/>
                <a:gd name="T18" fmla="*/ 235 w 244"/>
                <a:gd name="T19" fmla="*/ 284 h 319"/>
                <a:gd name="T20" fmla="*/ 224 w 244"/>
                <a:gd name="T21" fmla="*/ 299 h 319"/>
                <a:gd name="T22" fmla="*/ 210 w 244"/>
                <a:gd name="T23" fmla="*/ 310 h 319"/>
                <a:gd name="T24" fmla="*/ 193 w 244"/>
                <a:gd name="T25" fmla="*/ 317 h 319"/>
                <a:gd name="T26" fmla="*/ 174 w 244"/>
                <a:gd name="T27" fmla="*/ 319 h 319"/>
                <a:gd name="T28" fmla="*/ 156 w 244"/>
                <a:gd name="T29" fmla="*/ 317 h 319"/>
                <a:gd name="T30" fmla="*/ 140 w 244"/>
                <a:gd name="T31" fmla="*/ 310 h 319"/>
                <a:gd name="T32" fmla="*/ 125 w 244"/>
                <a:gd name="T33" fmla="*/ 299 h 319"/>
                <a:gd name="T34" fmla="*/ 114 w 244"/>
                <a:gd name="T35" fmla="*/ 284 h 319"/>
                <a:gd name="T36" fmla="*/ 9 w 244"/>
                <a:gd name="T37" fmla="*/ 104 h 319"/>
                <a:gd name="T38" fmla="*/ 3 w 244"/>
                <a:gd name="T39" fmla="*/ 88 h 319"/>
                <a:gd name="T40" fmla="*/ 0 w 244"/>
                <a:gd name="T41" fmla="*/ 69 h 319"/>
                <a:gd name="T42" fmla="*/ 3 w 244"/>
                <a:gd name="T43" fmla="*/ 52 h 319"/>
                <a:gd name="T44" fmla="*/ 9 w 244"/>
                <a:gd name="T45" fmla="*/ 36 h 319"/>
                <a:gd name="T46" fmla="*/ 21 w 244"/>
                <a:gd name="T47" fmla="*/ 22 h 319"/>
                <a:gd name="T48" fmla="*/ 34 w 244"/>
                <a:gd name="T49" fmla="*/ 11 h 319"/>
                <a:gd name="T50" fmla="*/ 53 w 244"/>
                <a:gd name="T51" fmla="*/ 3 h 319"/>
                <a:gd name="T52" fmla="*/ 70 w 244"/>
                <a:gd name="T53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4" h="319">
                  <a:moveTo>
                    <a:pt x="70" y="0"/>
                  </a:moveTo>
                  <a:lnTo>
                    <a:pt x="88" y="3"/>
                  </a:lnTo>
                  <a:lnTo>
                    <a:pt x="104" y="10"/>
                  </a:lnTo>
                  <a:lnTo>
                    <a:pt x="119" y="21"/>
                  </a:lnTo>
                  <a:lnTo>
                    <a:pt x="130" y="36"/>
                  </a:lnTo>
                  <a:lnTo>
                    <a:pt x="235" y="215"/>
                  </a:lnTo>
                  <a:lnTo>
                    <a:pt x="241" y="232"/>
                  </a:lnTo>
                  <a:lnTo>
                    <a:pt x="244" y="250"/>
                  </a:lnTo>
                  <a:lnTo>
                    <a:pt x="241" y="267"/>
                  </a:lnTo>
                  <a:lnTo>
                    <a:pt x="235" y="284"/>
                  </a:lnTo>
                  <a:lnTo>
                    <a:pt x="224" y="299"/>
                  </a:lnTo>
                  <a:lnTo>
                    <a:pt x="210" y="310"/>
                  </a:lnTo>
                  <a:lnTo>
                    <a:pt x="193" y="317"/>
                  </a:lnTo>
                  <a:lnTo>
                    <a:pt x="174" y="319"/>
                  </a:lnTo>
                  <a:lnTo>
                    <a:pt x="156" y="317"/>
                  </a:lnTo>
                  <a:lnTo>
                    <a:pt x="140" y="310"/>
                  </a:lnTo>
                  <a:lnTo>
                    <a:pt x="125" y="299"/>
                  </a:lnTo>
                  <a:lnTo>
                    <a:pt x="114" y="284"/>
                  </a:lnTo>
                  <a:lnTo>
                    <a:pt x="9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2"/>
                  </a:lnTo>
                  <a:lnTo>
                    <a:pt x="9" y="36"/>
                  </a:lnTo>
                  <a:lnTo>
                    <a:pt x="21" y="22"/>
                  </a:lnTo>
                  <a:lnTo>
                    <a:pt x="34" y="11"/>
                  </a:lnTo>
                  <a:lnTo>
                    <a:pt x="53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Freeform 39"/>
            <p:cNvSpPr>
              <a:spLocks/>
            </p:cNvSpPr>
            <p:nvPr/>
          </p:nvSpPr>
          <p:spPr bwMode="auto">
            <a:xfrm>
              <a:off x="2492375" y="3840163"/>
              <a:ext cx="73025" cy="53975"/>
            </a:xfrm>
            <a:custGeom>
              <a:avLst/>
              <a:gdLst>
                <a:gd name="T0" fmla="*/ 70 w 320"/>
                <a:gd name="T1" fmla="*/ 0 h 242"/>
                <a:gd name="T2" fmla="*/ 87 w 320"/>
                <a:gd name="T3" fmla="*/ 3 h 242"/>
                <a:gd name="T4" fmla="*/ 105 w 320"/>
                <a:gd name="T5" fmla="*/ 9 h 242"/>
                <a:gd name="T6" fmla="*/ 286 w 320"/>
                <a:gd name="T7" fmla="*/ 112 h 242"/>
                <a:gd name="T8" fmla="*/ 300 w 320"/>
                <a:gd name="T9" fmla="*/ 125 h 242"/>
                <a:gd name="T10" fmla="*/ 311 w 320"/>
                <a:gd name="T11" fmla="*/ 138 h 242"/>
                <a:gd name="T12" fmla="*/ 317 w 320"/>
                <a:gd name="T13" fmla="*/ 155 h 242"/>
                <a:gd name="T14" fmla="*/ 320 w 320"/>
                <a:gd name="T15" fmla="*/ 172 h 242"/>
                <a:gd name="T16" fmla="*/ 317 w 320"/>
                <a:gd name="T17" fmla="*/ 190 h 242"/>
                <a:gd name="T18" fmla="*/ 311 w 320"/>
                <a:gd name="T19" fmla="*/ 207 h 242"/>
                <a:gd name="T20" fmla="*/ 299 w 320"/>
                <a:gd name="T21" fmla="*/ 222 h 242"/>
                <a:gd name="T22" fmla="*/ 285 w 320"/>
                <a:gd name="T23" fmla="*/ 233 h 242"/>
                <a:gd name="T24" fmla="*/ 267 w 320"/>
                <a:gd name="T25" fmla="*/ 240 h 242"/>
                <a:gd name="T26" fmla="*/ 250 w 320"/>
                <a:gd name="T27" fmla="*/ 242 h 242"/>
                <a:gd name="T28" fmla="*/ 232 w 320"/>
                <a:gd name="T29" fmla="*/ 240 h 242"/>
                <a:gd name="T30" fmla="*/ 215 w 320"/>
                <a:gd name="T31" fmla="*/ 232 h 242"/>
                <a:gd name="T32" fmla="*/ 34 w 320"/>
                <a:gd name="T33" fmla="*/ 129 h 242"/>
                <a:gd name="T34" fmla="*/ 20 w 320"/>
                <a:gd name="T35" fmla="*/ 118 h 242"/>
                <a:gd name="T36" fmla="*/ 9 w 320"/>
                <a:gd name="T37" fmla="*/ 103 h 242"/>
                <a:gd name="T38" fmla="*/ 3 w 320"/>
                <a:gd name="T39" fmla="*/ 87 h 242"/>
                <a:gd name="T40" fmla="*/ 0 w 320"/>
                <a:gd name="T41" fmla="*/ 69 h 242"/>
                <a:gd name="T42" fmla="*/ 3 w 320"/>
                <a:gd name="T43" fmla="*/ 51 h 242"/>
                <a:gd name="T44" fmla="*/ 9 w 320"/>
                <a:gd name="T45" fmla="*/ 34 h 242"/>
                <a:gd name="T46" fmla="*/ 21 w 320"/>
                <a:gd name="T47" fmla="*/ 20 h 242"/>
                <a:gd name="T48" fmla="*/ 35 w 320"/>
                <a:gd name="T49" fmla="*/ 9 h 242"/>
                <a:gd name="T50" fmla="*/ 51 w 320"/>
                <a:gd name="T51" fmla="*/ 3 h 242"/>
                <a:gd name="T52" fmla="*/ 70 w 320"/>
                <a:gd name="T5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0" h="242">
                  <a:moveTo>
                    <a:pt x="70" y="0"/>
                  </a:moveTo>
                  <a:lnTo>
                    <a:pt x="87" y="3"/>
                  </a:lnTo>
                  <a:lnTo>
                    <a:pt x="105" y="9"/>
                  </a:lnTo>
                  <a:lnTo>
                    <a:pt x="286" y="112"/>
                  </a:lnTo>
                  <a:lnTo>
                    <a:pt x="300" y="125"/>
                  </a:lnTo>
                  <a:lnTo>
                    <a:pt x="311" y="138"/>
                  </a:lnTo>
                  <a:lnTo>
                    <a:pt x="317" y="155"/>
                  </a:lnTo>
                  <a:lnTo>
                    <a:pt x="320" y="172"/>
                  </a:lnTo>
                  <a:lnTo>
                    <a:pt x="317" y="190"/>
                  </a:lnTo>
                  <a:lnTo>
                    <a:pt x="311" y="207"/>
                  </a:lnTo>
                  <a:lnTo>
                    <a:pt x="299" y="222"/>
                  </a:lnTo>
                  <a:lnTo>
                    <a:pt x="285" y="233"/>
                  </a:lnTo>
                  <a:lnTo>
                    <a:pt x="267" y="240"/>
                  </a:lnTo>
                  <a:lnTo>
                    <a:pt x="250" y="242"/>
                  </a:lnTo>
                  <a:lnTo>
                    <a:pt x="232" y="240"/>
                  </a:lnTo>
                  <a:lnTo>
                    <a:pt x="215" y="232"/>
                  </a:lnTo>
                  <a:lnTo>
                    <a:pt x="34" y="129"/>
                  </a:lnTo>
                  <a:lnTo>
                    <a:pt x="20" y="118"/>
                  </a:lnTo>
                  <a:lnTo>
                    <a:pt x="9" y="103"/>
                  </a:lnTo>
                  <a:lnTo>
                    <a:pt x="3" y="87"/>
                  </a:lnTo>
                  <a:lnTo>
                    <a:pt x="0" y="69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Freeform 40"/>
            <p:cNvSpPr>
              <a:spLocks/>
            </p:cNvSpPr>
            <p:nvPr/>
          </p:nvSpPr>
          <p:spPr bwMode="auto">
            <a:xfrm>
              <a:off x="2444750" y="4016375"/>
              <a:ext cx="79375" cy="31750"/>
            </a:xfrm>
            <a:custGeom>
              <a:avLst/>
              <a:gdLst>
                <a:gd name="T0" fmla="*/ 69 w 348"/>
                <a:gd name="T1" fmla="*/ 0 h 139"/>
                <a:gd name="T2" fmla="*/ 278 w 348"/>
                <a:gd name="T3" fmla="*/ 0 h 139"/>
                <a:gd name="T4" fmla="*/ 297 w 348"/>
                <a:gd name="T5" fmla="*/ 4 h 139"/>
                <a:gd name="T6" fmla="*/ 314 w 348"/>
                <a:gd name="T7" fmla="*/ 10 h 139"/>
                <a:gd name="T8" fmla="*/ 327 w 348"/>
                <a:gd name="T9" fmla="*/ 21 h 139"/>
                <a:gd name="T10" fmla="*/ 339 w 348"/>
                <a:gd name="T11" fmla="*/ 35 h 139"/>
                <a:gd name="T12" fmla="*/ 346 w 348"/>
                <a:gd name="T13" fmla="*/ 51 h 139"/>
                <a:gd name="T14" fmla="*/ 348 w 348"/>
                <a:gd name="T15" fmla="*/ 70 h 139"/>
                <a:gd name="T16" fmla="*/ 346 w 348"/>
                <a:gd name="T17" fmla="*/ 88 h 139"/>
                <a:gd name="T18" fmla="*/ 339 w 348"/>
                <a:gd name="T19" fmla="*/ 104 h 139"/>
                <a:gd name="T20" fmla="*/ 327 w 348"/>
                <a:gd name="T21" fmla="*/ 119 h 139"/>
                <a:gd name="T22" fmla="*/ 314 w 348"/>
                <a:gd name="T23" fmla="*/ 129 h 139"/>
                <a:gd name="T24" fmla="*/ 297 w 348"/>
                <a:gd name="T25" fmla="*/ 137 h 139"/>
                <a:gd name="T26" fmla="*/ 278 w 348"/>
                <a:gd name="T27" fmla="*/ 139 h 139"/>
                <a:gd name="T28" fmla="*/ 69 w 348"/>
                <a:gd name="T29" fmla="*/ 139 h 139"/>
                <a:gd name="T30" fmla="*/ 51 w 348"/>
                <a:gd name="T31" fmla="*/ 137 h 139"/>
                <a:gd name="T32" fmla="*/ 35 w 348"/>
                <a:gd name="T33" fmla="*/ 129 h 139"/>
                <a:gd name="T34" fmla="*/ 20 w 348"/>
                <a:gd name="T35" fmla="*/ 119 h 139"/>
                <a:gd name="T36" fmla="*/ 10 w 348"/>
                <a:gd name="T37" fmla="*/ 104 h 139"/>
                <a:gd name="T38" fmla="*/ 2 w 348"/>
                <a:gd name="T39" fmla="*/ 88 h 139"/>
                <a:gd name="T40" fmla="*/ 0 w 348"/>
                <a:gd name="T41" fmla="*/ 70 h 139"/>
                <a:gd name="T42" fmla="*/ 2 w 348"/>
                <a:gd name="T43" fmla="*/ 51 h 139"/>
                <a:gd name="T44" fmla="*/ 10 w 348"/>
                <a:gd name="T45" fmla="*/ 35 h 139"/>
                <a:gd name="T46" fmla="*/ 20 w 348"/>
                <a:gd name="T47" fmla="*/ 21 h 139"/>
                <a:gd name="T48" fmla="*/ 35 w 348"/>
                <a:gd name="T49" fmla="*/ 10 h 139"/>
                <a:gd name="T50" fmla="*/ 51 w 348"/>
                <a:gd name="T51" fmla="*/ 4 h 139"/>
                <a:gd name="T52" fmla="*/ 69 w 348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139">
                  <a:moveTo>
                    <a:pt x="69" y="0"/>
                  </a:moveTo>
                  <a:lnTo>
                    <a:pt x="278" y="0"/>
                  </a:lnTo>
                  <a:lnTo>
                    <a:pt x="297" y="4"/>
                  </a:lnTo>
                  <a:lnTo>
                    <a:pt x="314" y="10"/>
                  </a:lnTo>
                  <a:lnTo>
                    <a:pt x="327" y="21"/>
                  </a:lnTo>
                  <a:lnTo>
                    <a:pt x="339" y="35"/>
                  </a:lnTo>
                  <a:lnTo>
                    <a:pt x="346" y="51"/>
                  </a:lnTo>
                  <a:lnTo>
                    <a:pt x="348" y="70"/>
                  </a:lnTo>
                  <a:lnTo>
                    <a:pt x="346" y="88"/>
                  </a:lnTo>
                  <a:lnTo>
                    <a:pt x="339" y="104"/>
                  </a:lnTo>
                  <a:lnTo>
                    <a:pt x="327" y="119"/>
                  </a:lnTo>
                  <a:lnTo>
                    <a:pt x="314" y="129"/>
                  </a:lnTo>
                  <a:lnTo>
                    <a:pt x="297" y="137"/>
                  </a:lnTo>
                  <a:lnTo>
                    <a:pt x="278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5" y="129"/>
                  </a:lnTo>
                  <a:lnTo>
                    <a:pt x="20" y="119"/>
                  </a:lnTo>
                  <a:lnTo>
                    <a:pt x="10" y="104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5"/>
                  </a:lnTo>
                  <a:lnTo>
                    <a:pt x="20" y="21"/>
                  </a:lnTo>
                  <a:lnTo>
                    <a:pt x="35" y="10"/>
                  </a:lnTo>
                  <a:lnTo>
                    <a:pt x="51" y="4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Freeform 41"/>
            <p:cNvSpPr>
              <a:spLocks/>
            </p:cNvSpPr>
            <p:nvPr/>
          </p:nvSpPr>
          <p:spPr bwMode="auto">
            <a:xfrm>
              <a:off x="2492375" y="4168775"/>
              <a:ext cx="73025" cy="55563"/>
            </a:xfrm>
            <a:custGeom>
              <a:avLst/>
              <a:gdLst>
                <a:gd name="T0" fmla="*/ 250 w 320"/>
                <a:gd name="T1" fmla="*/ 0 h 243"/>
                <a:gd name="T2" fmla="*/ 269 w 320"/>
                <a:gd name="T3" fmla="*/ 4 h 243"/>
                <a:gd name="T4" fmla="*/ 285 w 320"/>
                <a:gd name="T5" fmla="*/ 9 h 243"/>
                <a:gd name="T6" fmla="*/ 299 w 320"/>
                <a:gd name="T7" fmla="*/ 21 h 243"/>
                <a:gd name="T8" fmla="*/ 311 w 320"/>
                <a:gd name="T9" fmla="*/ 35 h 243"/>
                <a:gd name="T10" fmla="*/ 317 w 320"/>
                <a:gd name="T11" fmla="*/ 52 h 243"/>
                <a:gd name="T12" fmla="*/ 320 w 320"/>
                <a:gd name="T13" fmla="*/ 70 h 243"/>
                <a:gd name="T14" fmla="*/ 317 w 320"/>
                <a:gd name="T15" fmla="*/ 87 h 243"/>
                <a:gd name="T16" fmla="*/ 311 w 320"/>
                <a:gd name="T17" fmla="*/ 104 h 243"/>
                <a:gd name="T18" fmla="*/ 299 w 320"/>
                <a:gd name="T19" fmla="*/ 119 h 243"/>
                <a:gd name="T20" fmla="*/ 286 w 320"/>
                <a:gd name="T21" fmla="*/ 130 h 243"/>
                <a:gd name="T22" fmla="*/ 105 w 320"/>
                <a:gd name="T23" fmla="*/ 233 h 243"/>
                <a:gd name="T24" fmla="*/ 88 w 320"/>
                <a:gd name="T25" fmla="*/ 240 h 243"/>
                <a:gd name="T26" fmla="*/ 70 w 320"/>
                <a:gd name="T27" fmla="*/ 243 h 243"/>
                <a:gd name="T28" fmla="*/ 51 w 320"/>
                <a:gd name="T29" fmla="*/ 240 h 243"/>
                <a:gd name="T30" fmla="*/ 35 w 320"/>
                <a:gd name="T31" fmla="*/ 234 h 243"/>
                <a:gd name="T32" fmla="*/ 21 w 320"/>
                <a:gd name="T33" fmla="*/ 223 h 243"/>
                <a:gd name="T34" fmla="*/ 9 w 320"/>
                <a:gd name="T35" fmla="*/ 208 h 243"/>
                <a:gd name="T36" fmla="*/ 3 w 320"/>
                <a:gd name="T37" fmla="*/ 191 h 243"/>
                <a:gd name="T38" fmla="*/ 0 w 320"/>
                <a:gd name="T39" fmla="*/ 173 h 243"/>
                <a:gd name="T40" fmla="*/ 3 w 320"/>
                <a:gd name="T41" fmla="*/ 156 h 243"/>
                <a:gd name="T42" fmla="*/ 9 w 320"/>
                <a:gd name="T43" fmla="*/ 139 h 243"/>
                <a:gd name="T44" fmla="*/ 20 w 320"/>
                <a:gd name="T45" fmla="*/ 126 h 243"/>
                <a:gd name="T46" fmla="*/ 34 w 320"/>
                <a:gd name="T47" fmla="*/ 114 h 243"/>
                <a:gd name="T48" fmla="*/ 215 w 320"/>
                <a:gd name="T49" fmla="*/ 10 h 243"/>
                <a:gd name="T50" fmla="*/ 233 w 320"/>
                <a:gd name="T51" fmla="*/ 3 h 243"/>
                <a:gd name="T52" fmla="*/ 250 w 320"/>
                <a:gd name="T5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0" h="243">
                  <a:moveTo>
                    <a:pt x="250" y="0"/>
                  </a:moveTo>
                  <a:lnTo>
                    <a:pt x="269" y="4"/>
                  </a:lnTo>
                  <a:lnTo>
                    <a:pt x="285" y="9"/>
                  </a:lnTo>
                  <a:lnTo>
                    <a:pt x="299" y="21"/>
                  </a:lnTo>
                  <a:lnTo>
                    <a:pt x="311" y="35"/>
                  </a:lnTo>
                  <a:lnTo>
                    <a:pt x="317" y="52"/>
                  </a:lnTo>
                  <a:lnTo>
                    <a:pt x="320" y="70"/>
                  </a:lnTo>
                  <a:lnTo>
                    <a:pt x="317" y="87"/>
                  </a:lnTo>
                  <a:lnTo>
                    <a:pt x="311" y="104"/>
                  </a:lnTo>
                  <a:lnTo>
                    <a:pt x="299" y="119"/>
                  </a:lnTo>
                  <a:lnTo>
                    <a:pt x="286" y="130"/>
                  </a:lnTo>
                  <a:lnTo>
                    <a:pt x="105" y="233"/>
                  </a:lnTo>
                  <a:lnTo>
                    <a:pt x="88" y="240"/>
                  </a:lnTo>
                  <a:lnTo>
                    <a:pt x="70" y="243"/>
                  </a:lnTo>
                  <a:lnTo>
                    <a:pt x="51" y="240"/>
                  </a:lnTo>
                  <a:lnTo>
                    <a:pt x="35" y="234"/>
                  </a:lnTo>
                  <a:lnTo>
                    <a:pt x="21" y="223"/>
                  </a:lnTo>
                  <a:lnTo>
                    <a:pt x="9" y="208"/>
                  </a:lnTo>
                  <a:lnTo>
                    <a:pt x="3" y="191"/>
                  </a:lnTo>
                  <a:lnTo>
                    <a:pt x="0" y="173"/>
                  </a:lnTo>
                  <a:lnTo>
                    <a:pt x="3" y="156"/>
                  </a:lnTo>
                  <a:lnTo>
                    <a:pt x="9" y="139"/>
                  </a:lnTo>
                  <a:lnTo>
                    <a:pt x="20" y="126"/>
                  </a:lnTo>
                  <a:lnTo>
                    <a:pt x="34" y="114"/>
                  </a:lnTo>
                  <a:lnTo>
                    <a:pt x="215" y="10"/>
                  </a:lnTo>
                  <a:lnTo>
                    <a:pt x="233" y="3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Freeform 42"/>
            <p:cNvSpPr>
              <a:spLocks/>
            </p:cNvSpPr>
            <p:nvPr/>
          </p:nvSpPr>
          <p:spPr bwMode="auto">
            <a:xfrm>
              <a:off x="3067050" y="4168775"/>
              <a:ext cx="71438" cy="55563"/>
            </a:xfrm>
            <a:custGeom>
              <a:avLst/>
              <a:gdLst>
                <a:gd name="T0" fmla="*/ 69 w 319"/>
                <a:gd name="T1" fmla="*/ 0 h 243"/>
                <a:gd name="T2" fmla="*/ 87 w 319"/>
                <a:gd name="T3" fmla="*/ 3 h 243"/>
                <a:gd name="T4" fmla="*/ 104 w 319"/>
                <a:gd name="T5" fmla="*/ 10 h 243"/>
                <a:gd name="T6" fmla="*/ 285 w 319"/>
                <a:gd name="T7" fmla="*/ 114 h 243"/>
                <a:gd name="T8" fmla="*/ 300 w 319"/>
                <a:gd name="T9" fmla="*/ 126 h 243"/>
                <a:gd name="T10" fmla="*/ 310 w 319"/>
                <a:gd name="T11" fmla="*/ 139 h 243"/>
                <a:gd name="T12" fmla="*/ 317 w 319"/>
                <a:gd name="T13" fmla="*/ 156 h 243"/>
                <a:gd name="T14" fmla="*/ 319 w 319"/>
                <a:gd name="T15" fmla="*/ 173 h 243"/>
                <a:gd name="T16" fmla="*/ 317 w 319"/>
                <a:gd name="T17" fmla="*/ 191 h 243"/>
                <a:gd name="T18" fmla="*/ 310 w 319"/>
                <a:gd name="T19" fmla="*/ 208 h 243"/>
                <a:gd name="T20" fmla="*/ 299 w 319"/>
                <a:gd name="T21" fmla="*/ 223 h 243"/>
                <a:gd name="T22" fmla="*/ 284 w 319"/>
                <a:gd name="T23" fmla="*/ 234 h 243"/>
                <a:gd name="T24" fmla="*/ 268 w 319"/>
                <a:gd name="T25" fmla="*/ 240 h 243"/>
                <a:gd name="T26" fmla="*/ 250 w 319"/>
                <a:gd name="T27" fmla="*/ 243 h 243"/>
                <a:gd name="T28" fmla="*/ 232 w 319"/>
                <a:gd name="T29" fmla="*/ 240 h 243"/>
                <a:gd name="T30" fmla="*/ 215 w 319"/>
                <a:gd name="T31" fmla="*/ 233 h 243"/>
                <a:gd name="T32" fmla="*/ 34 w 319"/>
                <a:gd name="T33" fmla="*/ 130 h 243"/>
                <a:gd name="T34" fmla="*/ 20 w 319"/>
                <a:gd name="T35" fmla="*/ 119 h 243"/>
                <a:gd name="T36" fmla="*/ 9 w 319"/>
                <a:gd name="T37" fmla="*/ 104 h 243"/>
                <a:gd name="T38" fmla="*/ 2 w 319"/>
                <a:gd name="T39" fmla="*/ 87 h 243"/>
                <a:gd name="T40" fmla="*/ 0 w 319"/>
                <a:gd name="T41" fmla="*/ 70 h 243"/>
                <a:gd name="T42" fmla="*/ 2 w 319"/>
                <a:gd name="T43" fmla="*/ 52 h 243"/>
                <a:gd name="T44" fmla="*/ 9 w 319"/>
                <a:gd name="T45" fmla="*/ 35 h 243"/>
                <a:gd name="T46" fmla="*/ 20 w 319"/>
                <a:gd name="T47" fmla="*/ 21 h 243"/>
                <a:gd name="T48" fmla="*/ 35 w 319"/>
                <a:gd name="T49" fmla="*/ 9 h 243"/>
                <a:gd name="T50" fmla="*/ 51 w 319"/>
                <a:gd name="T51" fmla="*/ 4 h 243"/>
                <a:gd name="T52" fmla="*/ 69 w 319"/>
                <a:gd name="T5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9" h="243">
                  <a:moveTo>
                    <a:pt x="69" y="0"/>
                  </a:moveTo>
                  <a:lnTo>
                    <a:pt x="87" y="3"/>
                  </a:lnTo>
                  <a:lnTo>
                    <a:pt x="104" y="10"/>
                  </a:lnTo>
                  <a:lnTo>
                    <a:pt x="285" y="114"/>
                  </a:lnTo>
                  <a:lnTo>
                    <a:pt x="300" y="126"/>
                  </a:lnTo>
                  <a:lnTo>
                    <a:pt x="310" y="139"/>
                  </a:lnTo>
                  <a:lnTo>
                    <a:pt x="317" y="156"/>
                  </a:lnTo>
                  <a:lnTo>
                    <a:pt x="319" y="173"/>
                  </a:lnTo>
                  <a:lnTo>
                    <a:pt x="317" y="191"/>
                  </a:lnTo>
                  <a:lnTo>
                    <a:pt x="310" y="208"/>
                  </a:lnTo>
                  <a:lnTo>
                    <a:pt x="299" y="223"/>
                  </a:lnTo>
                  <a:lnTo>
                    <a:pt x="284" y="234"/>
                  </a:lnTo>
                  <a:lnTo>
                    <a:pt x="268" y="240"/>
                  </a:lnTo>
                  <a:lnTo>
                    <a:pt x="250" y="243"/>
                  </a:lnTo>
                  <a:lnTo>
                    <a:pt x="232" y="240"/>
                  </a:lnTo>
                  <a:lnTo>
                    <a:pt x="215" y="233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7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1" y="4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Freeform 43"/>
            <p:cNvSpPr>
              <a:spLocks/>
            </p:cNvSpPr>
            <p:nvPr/>
          </p:nvSpPr>
          <p:spPr bwMode="auto">
            <a:xfrm>
              <a:off x="3108325" y="4016375"/>
              <a:ext cx="77788" cy="31750"/>
            </a:xfrm>
            <a:custGeom>
              <a:avLst/>
              <a:gdLst>
                <a:gd name="T0" fmla="*/ 69 w 347"/>
                <a:gd name="T1" fmla="*/ 0 h 139"/>
                <a:gd name="T2" fmla="*/ 278 w 347"/>
                <a:gd name="T3" fmla="*/ 0 h 139"/>
                <a:gd name="T4" fmla="*/ 296 w 347"/>
                <a:gd name="T5" fmla="*/ 4 h 139"/>
                <a:gd name="T6" fmla="*/ 313 w 347"/>
                <a:gd name="T7" fmla="*/ 10 h 139"/>
                <a:gd name="T8" fmla="*/ 327 w 347"/>
                <a:gd name="T9" fmla="*/ 21 h 139"/>
                <a:gd name="T10" fmla="*/ 337 w 347"/>
                <a:gd name="T11" fmla="*/ 35 h 139"/>
                <a:gd name="T12" fmla="*/ 345 w 347"/>
                <a:gd name="T13" fmla="*/ 51 h 139"/>
                <a:gd name="T14" fmla="*/ 347 w 347"/>
                <a:gd name="T15" fmla="*/ 70 h 139"/>
                <a:gd name="T16" fmla="*/ 345 w 347"/>
                <a:gd name="T17" fmla="*/ 88 h 139"/>
                <a:gd name="T18" fmla="*/ 337 w 347"/>
                <a:gd name="T19" fmla="*/ 104 h 139"/>
                <a:gd name="T20" fmla="*/ 327 w 347"/>
                <a:gd name="T21" fmla="*/ 119 h 139"/>
                <a:gd name="T22" fmla="*/ 313 w 347"/>
                <a:gd name="T23" fmla="*/ 129 h 139"/>
                <a:gd name="T24" fmla="*/ 296 w 347"/>
                <a:gd name="T25" fmla="*/ 137 h 139"/>
                <a:gd name="T26" fmla="*/ 278 w 347"/>
                <a:gd name="T27" fmla="*/ 139 h 139"/>
                <a:gd name="T28" fmla="*/ 69 w 347"/>
                <a:gd name="T29" fmla="*/ 139 h 139"/>
                <a:gd name="T30" fmla="*/ 51 w 347"/>
                <a:gd name="T31" fmla="*/ 137 h 139"/>
                <a:gd name="T32" fmla="*/ 34 w 347"/>
                <a:gd name="T33" fmla="*/ 129 h 139"/>
                <a:gd name="T34" fmla="*/ 20 w 347"/>
                <a:gd name="T35" fmla="*/ 119 h 139"/>
                <a:gd name="T36" fmla="*/ 9 w 347"/>
                <a:gd name="T37" fmla="*/ 104 h 139"/>
                <a:gd name="T38" fmla="*/ 2 w 347"/>
                <a:gd name="T39" fmla="*/ 88 h 139"/>
                <a:gd name="T40" fmla="*/ 0 w 347"/>
                <a:gd name="T41" fmla="*/ 70 h 139"/>
                <a:gd name="T42" fmla="*/ 2 w 347"/>
                <a:gd name="T43" fmla="*/ 51 h 139"/>
                <a:gd name="T44" fmla="*/ 9 w 347"/>
                <a:gd name="T45" fmla="*/ 35 h 139"/>
                <a:gd name="T46" fmla="*/ 20 w 347"/>
                <a:gd name="T47" fmla="*/ 21 h 139"/>
                <a:gd name="T48" fmla="*/ 34 w 347"/>
                <a:gd name="T49" fmla="*/ 10 h 139"/>
                <a:gd name="T50" fmla="*/ 51 w 347"/>
                <a:gd name="T51" fmla="*/ 4 h 139"/>
                <a:gd name="T52" fmla="*/ 69 w 347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7" h="139">
                  <a:moveTo>
                    <a:pt x="69" y="0"/>
                  </a:moveTo>
                  <a:lnTo>
                    <a:pt x="278" y="0"/>
                  </a:lnTo>
                  <a:lnTo>
                    <a:pt x="296" y="4"/>
                  </a:lnTo>
                  <a:lnTo>
                    <a:pt x="313" y="10"/>
                  </a:lnTo>
                  <a:lnTo>
                    <a:pt x="327" y="21"/>
                  </a:lnTo>
                  <a:lnTo>
                    <a:pt x="337" y="35"/>
                  </a:lnTo>
                  <a:lnTo>
                    <a:pt x="345" y="51"/>
                  </a:lnTo>
                  <a:lnTo>
                    <a:pt x="347" y="70"/>
                  </a:lnTo>
                  <a:lnTo>
                    <a:pt x="345" y="88"/>
                  </a:lnTo>
                  <a:lnTo>
                    <a:pt x="337" y="104"/>
                  </a:lnTo>
                  <a:lnTo>
                    <a:pt x="327" y="119"/>
                  </a:lnTo>
                  <a:lnTo>
                    <a:pt x="313" y="129"/>
                  </a:lnTo>
                  <a:lnTo>
                    <a:pt x="296" y="137"/>
                  </a:lnTo>
                  <a:lnTo>
                    <a:pt x="278" y="139"/>
                  </a:lnTo>
                  <a:lnTo>
                    <a:pt x="69" y="139"/>
                  </a:lnTo>
                  <a:lnTo>
                    <a:pt x="51" y="137"/>
                  </a:lnTo>
                  <a:lnTo>
                    <a:pt x="34" y="129"/>
                  </a:lnTo>
                  <a:lnTo>
                    <a:pt x="20" y="119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4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Freeform 44"/>
            <p:cNvSpPr>
              <a:spLocks/>
            </p:cNvSpPr>
            <p:nvPr/>
          </p:nvSpPr>
          <p:spPr bwMode="auto">
            <a:xfrm>
              <a:off x="3067050" y="3840163"/>
              <a:ext cx="71438" cy="53975"/>
            </a:xfrm>
            <a:custGeom>
              <a:avLst/>
              <a:gdLst>
                <a:gd name="T0" fmla="*/ 250 w 319"/>
                <a:gd name="T1" fmla="*/ 0 h 242"/>
                <a:gd name="T2" fmla="*/ 268 w 319"/>
                <a:gd name="T3" fmla="*/ 3 h 242"/>
                <a:gd name="T4" fmla="*/ 284 w 319"/>
                <a:gd name="T5" fmla="*/ 9 h 242"/>
                <a:gd name="T6" fmla="*/ 299 w 319"/>
                <a:gd name="T7" fmla="*/ 20 h 242"/>
                <a:gd name="T8" fmla="*/ 310 w 319"/>
                <a:gd name="T9" fmla="*/ 34 h 242"/>
                <a:gd name="T10" fmla="*/ 317 w 319"/>
                <a:gd name="T11" fmla="*/ 51 h 242"/>
                <a:gd name="T12" fmla="*/ 319 w 319"/>
                <a:gd name="T13" fmla="*/ 69 h 242"/>
                <a:gd name="T14" fmla="*/ 317 w 319"/>
                <a:gd name="T15" fmla="*/ 87 h 242"/>
                <a:gd name="T16" fmla="*/ 310 w 319"/>
                <a:gd name="T17" fmla="*/ 103 h 242"/>
                <a:gd name="T18" fmla="*/ 300 w 319"/>
                <a:gd name="T19" fmla="*/ 118 h 242"/>
                <a:gd name="T20" fmla="*/ 285 w 319"/>
                <a:gd name="T21" fmla="*/ 129 h 242"/>
                <a:gd name="T22" fmla="*/ 104 w 319"/>
                <a:gd name="T23" fmla="*/ 232 h 242"/>
                <a:gd name="T24" fmla="*/ 87 w 319"/>
                <a:gd name="T25" fmla="*/ 240 h 242"/>
                <a:gd name="T26" fmla="*/ 69 w 319"/>
                <a:gd name="T27" fmla="*/ 242 h 242"/>
                <a:gd name="T28" fmla="*/ 52 w 319"/>
                <a:gd name="T29" fmla="*/ 240 h 242"/>
                <a:gd name="T30" fmla="*/ 35 w 319"/>
                <a:gd name="T31" fmla="*/ 233 h 242"/>
                <a:gd name="T32" fmla="*/ 20 w 319"/>
                <a:gd name="T33" fmla="*/ 222 h 242"/>
                <a:gd name="T34" fmla="*/ 9 w 319"/>
                <a:gd name="T35" fmla="*/ 207 h 242"/>
                <a:gd name="T36" fmla="*/ 2 w 319"/>
                <a:gd name="T37" fmla="*/ 190 h 242"/>
                <a:gd name="T38" fmla="*/ 0 w 319"/>
                <a:gd name="T39" fmla="*/ 172 h 242"/>
                <a:gd name="T40" fmla="*/ 2 w 319"/>
                <a:gd name="T41" fmla="*/ 155 h 242"/>
                <a:gd name="T42" fmla="*/ 9 w 319"/>
                <a:gd name="T43" fmla="*/ 138 h 242"/>
                <a:gd name="T44" fmla="*/ 20 w 319"/>
                <a:gd name="T45" fmla="*/ 125 h 242"/>
                <a:gd name="T46" fmla="*/ 34 w 319"/>
                <a:gd name="T47" fmla="*/ 112 h 242"/>
                <a:gd name="T48" fmla="*/ 215 w 319"/>
                <a:gd name="T49" fmla="*/ 9 h 242"/>
                <a:gd name="T50" fmla="*/ 233 w 319"/>
                <a:gd name="T51" fmla="*/ 3 h 242"/>
                <a:gd name="T52" fmla="*/ 250 w 319"/>
                <a:gd name="T5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9" h="242">
                  <a:moveTo>
                    <a:pt x="250" y="0"/>
                  </a:moveTo>
                  <a:lnTo>
                    <a:pt x="268" y="3"/>
                  </a:lnTo>
                  <a:lnTo>
                    <a:pt x="284" y="9"/>
                  </a:lnTo>
                  <a:lnTo>
                    <a:pt x="299" y="20"/>
                  </a:lnTo>
                  <a:lnTo>
                    <a:pt x="310" y="34"/>
                  </a:lnTo>
                  <a:lnTo>
                    <a:pt x="317" y="51"/>
                  </a:lnTo>
                  <a:lnTo>
                    <a:pt x="319" y="69"/>
                  </a:lnTo>
                  <a:lnTo>
                    <a:pt x="317" y="87"/>
                  </a:lnTo>
                  <a:lnTo>
                    <a:pt x="310" y="103"/>
                  </a:lnTo>
                  <a:lnTo>
                    <a:pt x="300" y="118"/>
                  </a:lnTo>
                  <a:lnTo>
                    <a:pt x="285" y="129"/>
                  </a:lnTo>
                  <a:lnTo>
                    <a:pt x="104" y="232"/>
                  </a:lnTo>
                  <a:lnTo>
                    <a:pt x="87" y="240"/>
                  </a:lnTo>
                  <a:lnTo>
                    <a:pt x="69" y="242"/>
                  </a:lnTo>
                  <a:lnTo>
                    <a:pt x="52" y="240"/>
                  </a:lnTo>
                  <a:lnTo>
                    <a:pt x="35" y="233"/>
                  </a:lnTo>
                  <a:lnTo>
                    <a:pt x="20" y="222"/>
                  </a:lnTo>
                  <a:lnTo>
                    <a:pt x="9" y="207"/>
                  </a:lnTo>
                  <a:lnTo>
                    <a:pt x="2" y="190"/>
                  </a:lnTo>
                  <a:lnTo>
                    <a:pt x="0" y="172"/>
                  </a:lnTo>
                  <a:lnTo>
                    <a:pt x="2" y="155"/>
                  </a:lnTo>
                  <a:lnTo>
                    <a:pt x="9" y="138"/>
                  </a:lnTo>
                  <a:lnTo>
                    <a:pt x="20" y="125"/>
                  </a:lnTo>
                  <a:lnTo>
                    <a:pt x="34" y="112"/>
                  </a:lnTo>
                  <a:lnTo>
                    <a:pt x="215" y="9"/>
                  </a:lnTo>
                  <a:lnTo>
                    <a:pt x="233" y="3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Freeform 45"/>
            <p:cNvSpPr>
              <a:spLocks/>
            </p:cNvSpPr>
            <p:nvPr/>
          </p:nvSpPr>
          <p:spPr bwMode="auto">
            <a:xfrm>
              <a:off x="2954338" y="3709988"/>
              <a:ext cx="53975" cy="73025"/>
            </a:xfrm>
            <a:custGeom>
              <a:avLst/>
              <a:gdLst>
                <a:gd name="T0" fmla="*/ 173 w 243"/>
                <a:gd name="T1" fmla="*/ 0 h 318"/>
                <a:gd name="T2" fmla="*/ 191 w 243"/>
                <a:gd name="T3" fmla="*/ 3 h 318"/>
                <a:gd name="T4" fmla="*/ 208 w 243"/>
                <a:gd name="T5" fmla="*/ 11 h 318"/>
                <a:gd name="T6" fmla="*/ 223 w 243"/>
                <a:gd name="T7" fmla="*/ 22 h 318"/>
                <a:gd name="T8" fmla="*/ 234 w 243"/>
                <a:gd name="T9" fmla="*/ 36 h 318"/>
                <a:gd name="T10" fmla="*/ 241 w 243"/>
                <a:gd name="T11" fmla="*/ 52 h 318"/>
                <a:gd name="T12" fmla="*/ 243 w 243"/>
                <a:gd name="T13" fmla="*/ 69 h 318"/>
                <a:gd name="T14" fmla="*/ 241 w 243"/>
                <a:gd name="T15" fmla="*/ 88 h 318"/>
                <a:gd name="T16" fmla="*/ 234 w 243"/>
                <a:gd name="T17" fmla="*/ 104 h 318"/>
                <a:gd name="T18" fmla="*/ 129 w 243"/>
                <a:gd name="T19" fmla="*/ 284 h 318"/>
                <a:gd name="T20" fmla="*/ 118 w 243"/>
                <a:gd name="T21" fmla="*/ 299 h 318"/>
                <a:gd name="T22" fmla="*/ 103 w 243"/>
                <a:gd name="T23" fmla="*/ 310 h 318"/>
                <a:gd name="T24" fmla="*/ 87 w 243"/>
                <a:gd name="T25" fmla="*/ 316 h 318"/>
                <a:gd name="T26" fmla="*/ 69 w 243"/>
                <a:gd name="T27" fmla="*/ 318 h 318"/>
                <a:gd name="T28" fmla="*/ 52 w 243"/>
                <a:gd name="T29" fmla="*/ 316 h 318"/>
                <a:gd name="T30" fmla="*/ 35 w 243"/>
                <a:gd name="T31" fmla="*/ 309 h 318"/>
                <a:gd name="T32" fmla="*/ 19 w 243"/>
                <a:gd name="T33" fmla="*/ 298 h 318"/>
                <a:gd name="T34" fmla="*/ 9 w 243"/>
                <a:gd name="T35" fmla="*/ 284 h 318"/>
                <a:gd name="T36" fmla="*/ 2 w 243"/>
                <a:gd name="T37" fmla="*/ 267 h 318"/>
                <a:gd name="T38" fmla="*/ 0 w 243"/>
                <a:gd name="T39" fmla="*/ 250 h 318"/>
                <a:gd name="T40" fmla="*/ 2 w 243"/>
                <a:gd name="T41" fmla="*/ 232 h 318"/>
                <a:gd name="T42" fmla="*/ 9 w 243"/>
                <a:gd name="T43" fmla="*/ 215 h 318"/>
                <a:gd name="T44" fmla="*/ 113 w 243"/>
                <a:gd name="T45" fmla="*/ 36 h 318"/>
                <a:gd name="T46" fmla="*/ 125 w 243"/>
                <a:gd name="T47" fmla="*/ 21 h 318"/>
                <a:gd name="T48" fmla="*/ 140 w 243"/>
                <a:gd name="T49" fmla="*/ 10 h 318"/>
                <a:gd name="T50" fmla="*/ 155 w 243"/>
                <a:gd name="T51" fmla="*/ 3 h 318"/>
                <a:gd name="T52" fmla="*/ 173 w 243"/>
                <a:gd name="T53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3" h="318">
                  <a:moveTo>
                    <a:pt x="173" y="0"/>
                  </a:moveTo>
                  <a:lnTo>
                    <a:pt x="191" y="3"/>
                  </a:lnTo>
                  <a:lnTo>
                    <a:pt x="208" y="11"/>
                  </a:lnTo>
                  <a:lnTo>
                    <a:pt x="223" y="22"/>
                  </a:lnTo>
                  <a:lnTo>
                    <a:pt x="234" y="36"/>
                  </a:lnTo>
                  <a:lnTo>
                    <a:pt x="241" y="52"/>
                  </a:lnTo>
                  <a:lnTo>
                    <a:pt x="243" y="69"/>
                  </a:lnTo>
                  <a:lnTo>
                    <a:pt x="241" y="88"/>
                  </a:lnTo>
                  <a:lnTo>
                    <a:pt x="234" y="104"/>
                  </a:lnTo>
                  <a:lnTo>
                    <a:pt x="129" y="284"/>
                  </a:lnTo>
                  <a:lnTo>
                    <a:pt x="118" y="299"/>
                  </a:lnTo>
                  <a:lnTo>
                    <a:pt x="103" y="310"/>
                  </a:lnTo>
                  <a:lnTo>
                    <a:pt x="87" y="316"/>
                  </a:lnTo>
                  <a:lnTo>
                    <a:pt x="69" y="318"/>
                  </a:lnTo>
                  <a:lnTo>
                    <a:pt x="52" y="316"/>
                  </a:lnTo>
                  <a:lnTo>
                    <a:pt x="35" y="309"/>
                  </a:lnTo>
                  <a:lnTo>
                    <a:pt x="19" y="298"/>
                  </a:lnTo>
                  <a:lnTo>
                    <a:pt x="9" y="284"/>
                  </a:lnTo>
                  <a:lnTo>
                    <a:pt x="2" y="267"/>
                  </a:lnTo>
                  <a:lnTo>
                    <a:pt x="0" y="250"/>
                  </a:lnTo>
                  <a:lnTo>
                    <a:pt x="2" y="232"/>
                  </a:lnTo>
                  <a:lnTo>
                    <a:pt x="9" y="215"/>
                  </a:lnTo>
                  <a:lnTo>
                    <a:pt x="113" y="36"/>
                  </a:lnTo>
                  <a:lnTo>
                    <a:pt x="125" y="21"/>
                  </a:lnTo>
                  <a:lnTo>
                    <a:pt x="140" y="10"/>
                  </a:lnTo>
                  <a:lnTo>
                    <a:pt x="155" y="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Freeform 46"/>
            <p:cNvSpPr>
              <a:spLocks/>
            </p:cNvSpPr>
            <p:nvPr/>
          </p:nvSpPr>
          <p:spPr bwMode="auto">
            <a:xfrm>
              <a:off x="2778125" y="3900488"/>
              <a:ext cx="74613" cy="244475"/>
            </a:xfrm>
            <a:custGeom>
              <a:avLst/>
              <a:gdLst>
                <a:gd name="T0" fmla="*/ 167 w 334"/>
                <a:gd name="T1" fmla="*/ 0 h 1078"/>
                <a:gd name="T2" fmla="*/ 201 w 334"/>
                <a:gd name="T3" fmla="*/ 2 h 1078"/>
                <a:gd name="T4" fmla="*/ 231 w 334"/>
                <a:gd name="T5" fmla="*/ 8 h 1078"/>
                <a:gd name="T6" fmla="*/ 258 w 334"/>
                <a:gd name="T7" fmla="*/ 18 h 1078"/>
                <a:gd name="T8" fmla="*/ 281 w 334"/>
                <a:gd name="T9" fmla="*/ 33 h 1078"/>
                <a:gd name="T10" fmla="*/ 300 w 334"/>
                <a:gd name="T11" fmla="*/ 51 h 1078"/>
                <a:gd name="T12" fmla="*/ 315 w 334"/>
                <a:gd name="T13" fmla="*/ 72 h 1078"/>
                <a:gd name="T14" fmla="*/ 326 w 334"/>
                <a:gd name="T15" fmla="*/ 98 h 1078"/>
                <a:gd name="T16" fmla="*/ 332 w 334"/>
                <a:gd name="T17" fmla="*/ 129 h 1078"/>
                <a:gd name="T18" fmla="*/ 334 w 334"/>
                <a:gd name="T19" fmla="*/ 163 h 1078"/>
                <a:gd name="T20" fmla="*/ 334 w 334"/>
                <a:gd name="T21" fmla="*/ 407 h 1078"/>
                <a:gd name="T22" fmla="*/ 333 w 334"/>
                <a:gd name="T23" fmla="*/ 440 h 1078"/>
                <a:gd name="T24" fmla="*/ 330 w 334"/>
                <a:gd name="T25" fmla="*/ 473 h 1078"/>
                <a:gd name="T26" fmla="*/ 326 w 334"/>
                <a:gd name="T27" fmla="*/ 507 h 1078"/>
                <a:gd name="T28" fmla="*/ 260 w 334"/>
                <a:gd name="T29" fmla="*/ 1000 h 1078"/>
                <a:gd name="T30" fmla="*/ 256 w 334"/>
                <a:gd name="T31" fmla="*/ 1023 h 1078"/>
                <a:gd name="T32" fmla="*/ 248 w 334"/>
                <a:gd name="T33" fmla="*/ 1043 h 1078"/>
                <a:gd name="T34" fmla="*/ 238 w 334"/>
                <a:gd name="T35" fmla="*/ 1056 h 1078"/>
                <a:gd name="T36" fmla="*/ 224 w 334"/>
                <a:gd name="T37" fmla="*/ 1066 h 1078"/>
                <a:gd name="T38" fmla="*/ 208 w 334"/>
                <a:gd name="T39" fmla="*/ 1073 h 1078"/>
                <a:gd name="T40" fmla="*/ 189 w 334"/>
                <a:gd name="T41" fmla="*/ 1076 h 1078"/>
                <a:gd name="T42" fmla="*/ 167 w 334"/>
                <a:gd name="T43" fmla="*/ 1078 h 1078"/>
                <a:gd name="T44" fmla="*/ 146 w 334"/>
                <a:gd name="T45" fmla="*/ 1076 h 1078"/>
                <a:gd name="T46" fmla="*/ 126 w 334"/>
                <a:gd name="T47" fmla="*/ 1073 h 1078"/>
                <a:gd name="T48" fmla="*/ 110 w 334"/>
                <a:gd name="T49" fmla="*/ 1066 h 1078"/>
                <a:gd name="T50" fmla="*/ 97 w 334"/>
                <a:gd name="T51" fmla="*/ 1056 h 1078"/>
                <a:gd name="T52" fmla="*/ 86 w 334"/>
                <a:gd name="T53" fmla="*/ 1043 h 1078"/>
                <a:gd name="T54" fmla="*/ 78 w 334"/>
                <a:gd name="T55" fmla="*/ 1023 h 1078"/>
                <a:gd name="T56" fmla="*/ 74 w 334"/>
                <a:gd name="T57" fmla="*/ 1000 h 1078"/>
                <a:gd name="T58" fmla="*/ 8 w 334"/>
                <a:gd name="T59" fmla="*/ 507 h 1078"/>
                <a:gd name="T60" fmla="*/ 5 w 334"/>
                <a:gd name="T61" fmla="*/ 473 h 1078"/>
                <a:gd name="T62" fmla="*/ 1 w 334"/>
                <a:gd name="T63" fmla="*/ 440 h 1078"/>
                <a:gd name="T64" fmla="*/ 0 w 334"/>
                <a:gd name="T65" fmla="*/ 407 h 1078"/>
                <a:gd name="T66" fmla="*/ 0 w 334"/>
                <a:gd name="T67" fmla="*/ 163 h 1078"/>
                <a:gd name="T68" fmla="*/ 2 w 334"/>
                <a:gd name="T69" fmla="*/ 129 h 1078"/>
                <a:gd name="T70" fmla="*/ 8 w 334"/>
                <a:gd name="T71" fmla="*/ 98 h 1078"/>
                <a:gd name="T72" fmla="*/ 19 w 334"/>
                <a:gd name="T73" fmla="*/ 72 h 1078"/>
                <a:gd name="T74" fmla="*/ 34 w 334"/>
                <a:gd name="T75" fmla="*/ 51 h 1078"/>
                <a:gd name="T76" fmla="*/ 53 w 334"/>
                <a:gd name="T77" fmla="*/ 33 h 1078"/>
                <a:gd name="T78" fmla="*/ 76 w 334"/>
                <a:gd name="T79" fmla="*/ 18 h 1078"/>
                <a:gd name="T80" fmla="*/ 103 w 334"/>
                <a:gd name="T81" fmla="*/ 8 h 1078"/>
                <a:gd name="T82" fmla="*/ 133 w 334"/>
                <a:gd name="T83" fmla="*/ 2 h 1078"/>
                <a:gd name="T84" fmla="*/ 167 w 334"/>
                <a:gd name="T8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4" h="1078">
                  <a:moveTo>
                    <a:pt x="167" y="0"/>
                  </a:moveTo>
                  <a:lnTo>
                    <a:pt x="201" y="2"/>
                  </a:lnTo>
                  <a:lnTo>
                    <a:pt x="231" y="8"/>
                  </a:lnTo>
                  <a:lnTo>
                    <a:pt x="258" y="18"/>
                  </a:lnTo>
                  <a:lnTo>
                    <a:pt x="281" y="33"/>
                  </a:lnTo>
                  <a:lnTo>
                    <a:pt x="300" y="51"/>
                  </a:lnTo>
                  <a:lnTo>
                    <a:pt x="315" y="72"/>
                  </a:lnTo>
                  <a:lnTo>
                    <a:pt x="326" y="98"/>
                  </a:lnTo>
                  <a:lnTo>
                    <a:pt x="332" y="129"/>
                  </a:lnTo>
                  <a:lnTo>
                    <a:pt x="334" y="163"/>
                  </a:lnTo>
                  <a:lnTo>
                    <a:pt x="334" y="407"/>
                  </a:lnTo>
                  <a:lnTo>
                    <a:pt x="333" y="440"/>
                  </a:lnTo>
                  <a:lnTo>
                    <a:pt x="330" y="473"/>
                  </a:lnTo>
                  <a:lnTo>
                    <a:pt x="326" y="507"/>
                  </a:lnTo>
                  <a:lnTo>
                    <a:pt x="260" y="1000"/>
                  </a:lnTo>
                  <a:lnTo>
                    <a:pt x="256" y="1023"/>
                  </a:lnTo>
                  <a:lnTo>
                    <a:pt x="248" y="1043"/>
                  </a:lnTo>
                  <a:lnTo>
                    <a:pt x="238" y="1056"/>
                  </a:lnTo>
                  <a:lnTo>
                    <a:pt x="224" y="1066"/>
                  </a:lnTo>
                  <a:lnTo>
                    <a:pt x="208" y="1073"/>
                  </a:lnTo>
                  <a:lnTo>
                    <a:pt x="189" y="1076"/>
                  </a:lnTo>
                  <a:lnTo>
                    <a:pt x="167" y="1078"/>
                  </a:lnTo>
                  <a:lnTo>
                    <a:pt x="146" y="1076"/>
                  </a:lnTo>
                  <a:lnTo>
                    <a:pt x="126" y="1073"/>
                  </a:lnTo>
                  <a:lnTo>
                    <a:pt x="110" y="1066"/>
                  </a:lnTo>
                  <a:lnTo>
                    <a:pt x="97" y="1056"/>
                  </a:lnTo>
                  <a:lnTo>
                    <a:pt x="86" y="1043"/>
                  </a:lnTo>
                  <a:lnTo>
                    <a:pt x="78" y="1023"/>
                  </a:lnTo>
                  <a:lnTo>
                    <a:pt x="74" y="1000"/>
                  </a:lnTo>
                  <a:lnTo>
                    <a:pt x="8" y="507"/>
                  </a:lnTo>
                  <a:lnTo>
                    <a:pt x="5" y="473"/>
                  </a:lnTo>
                  <a:lnTo>
                    <a:pt x="1" y="440"/>
                  </a:lnTo>
                  <a:lnTo>
                    <a:pt x="0" y="407"/>
                  </a:lnTo>
                  <a:lnTo>
                    <a:pt x="0" y="163"/>
                  </a:lnTo>
                  <a:lnTo>
                    <a:pt x="2" y="129"/>
                  </a:lnTo>
                  <a:lnTo>
                    <a:pt x="8" y="98"/>
                  </a:lnTo>
                  <a:lnTo>
                    <a:pt x="19" y="72"/>
                  </a:lnTo>
                  <a:lnTo>
                    <a:pt x="34" y="51"/>
                  </a:lnTo>
                  <a:lnTo>
                    <a:pt x="53" y="33"/>
                  </a:lnTo>
                  <a:lnTo>
                    <a:pt x="76" y="18"/>
                  </a:lnTo>
                  <a:lnTo>
                    <a:pt x="103" y="8"/>
                  </a:lnTo>
                  <a:lnTo>
                    <a:pt x="133" y="2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Freeform 47"/>
            <p:cNvSpPr>
              <a:spLocks/>
            </p:cNvSpPr>
            <p:nvPr/>
          </p:nvSpPr>
          <p:spPr bwMode="auto">
            <a:xfrm>
              <a:off x="2776538" y="4175125"/>
              <a:ext cx="77788" cy="79375"/>
            </a:xfrm>
            <a:custGeom>
              <a:avLst/>
              <a:gdLst>
                <a:gd name="T0" fmla="*/ 174 w 348"/>
                <a:gd name="T1" fmla="*/ 0 h 346"/>
                <a:gd name="T2" fmla="*/ 209 w 348"/>
                <a:gd name="T3" fmla="*/ 5 h 346"/>
                <a:gd name="T4" fmla="*/ 241 w 348"/>
                <a:gd name="T5" fmla="*/ 15 h 346"/>
                <a:gd name="T6" fmla="*/ 271 w 348"/>
                <a:gd name="T7" fmla="*/ 31 h 346"/>
                <a:gd name="T8" fmla="*/ 297 w 348"/>
                <a:gd name="T9" fmla="*/ 51 h 346"/>
                <a:gd name="T10" fmla="*/ 319 w 348"/>
                <a:gd name="T11" fmla="*/ 77 h 346"/>
                <a:gd name="T12" fmla="*/ 335 w 348"/>
                <a:gd name="T13" fmla="*/ 107 h 346"/>
                <a:gd name="T14" fmla="*/ 345 w 348"/>
                <a:gd name="T15" fmla="*/ 139 h 346"/>
                <a:gd name="T16" fmla="*/ 348 w 348"/>
                <a:gd name="T17" fmla="*/ 173 h 346"/>
                <a:gd name="T18" fmla="*/ 345 w 348"/>
                <a:gd name="T19" fmla="*/ 208 h 346"/>
                <a:gd name="T20" fmla="*/ 335 w 348"/>
                <a:gd name="T21" fmla="*/ 241 h 346"/>
                <a:gd name="T22" fmla="*/ 319 w 348"/>
                <a:gd name="T23" fmla="*/ 271 h 346"/>
                <a:gd name="T24" fmla="*/ 297 w 348"/>
                <a:gd name="T25" fmla="*/ 295 h 346"/>
                <a:gd name="T26" fmla="*/ 271 w 348"/>
                <a:gd name="T27" fmla="*/ 317 h 346"/>
                <a:gd name="T28" fmla="*/ 241 w 348"/>
                <a:gd name="T29" fmla="*/ 333 h 346"/>
                <a:gd name="T30" fmla="*/ 209 w 348"/>
                <a:gd name="T31" fmla="*/ 343 h 346"/>
                <a:gd name="T32" fmla="*/ 174 w 348"/>
                <a:gd name="T33" fmla="*/ 346 h 346"/>
                <a:gd name="T34" fmla="*/ 139 w 348"/>
                <a:gd name="T35" fmla="*/ 343 h 346"/>
                <a:gd name="T36" fmla="*/ 107 w 348"/>
                <a:gd name="T37" fmla="*/ 333 h 346"/>
                <a:gd name="T38" fmla="*/ 78 w 348"/>
                <a:gd name="T39" fmla="*/ 317 h 346"/>
                <a:gd name="T40" fmla="*/ 51 w 348"/>
                <a:gd name="T41" fmla="*/ 295 h 346"/>
                <a:gd name="T42" fmla="*/ 30 w 348"/>
                <a:gd name="T43" fmla="*/ 271 h 346"/>
                <a:gd name="T44" fmla="*/ 14 w 348"/>
                <a:gd name="T45" fmla="*/ 241 h 346"/>
                <a:gd name="T46" fmla="*/ 4 w 348"/>
                <a:gd name="T47" fmla="*/ 208 h 346"/>
                <a:gd name="T48" fmla="*/ 0 w 348"/>
                <a:gd name="T49" fmla="*/ 173 h 346"/>
                <a:gd name="T50" fmla="*/ 4 w 348"/>
                <a:gd name="T51" fmla="*/ 139 h 346"/>
                <a:gd name="T52" fmla="*/ 14 w 348"/>
                <a:gd name="T53" fmla="*/ 107 h 346"/>
                <a:gd name="T54" fmla="*/ 30 w 348"/>
                <a:gd name="T55" fmla="*/ 77 h 346"/>
                <a:gd name="T56" fmla="*/ 51 w 348"/>
                <a:gd name="T57" fmla="*/ 51 h 346"/>
                <a:gd name="T58" fmla="*/ 78 w 348"/>
                <a:gd name="T59" fmla="*/ 31 h 346"/>
                <a:gd name="T60" fmla="*/ 107 w 348"/>
                <a:gd name="T61" fmla="*/ 15 h 346"/>
                <a:gd name="T62" fmla="*/ 139 w 348"/>
                <a:gd name="T63" fmla="*/ 5 h 346"/>
                <a:gd name="T64" fmla="*/ 174 w 348"/>
                <a:gd name="T65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8" h="346">
                  <a:moveTo>
                    <a:pt x="174" y="0"/>
                  </a:moveTo>
                  <a:lnTo>
                    <a:pt x="209" y="5"/>
                  </a:lnTo>
                  <a:lnTo>
                    <a:pt x="241" y="15"/>
                  </a:lnTo>
                  <a:lnTo>
                    <a:pt x="271" y="31"/>
                  </a:lnTo>
                  <a:lnTo>
                    <a:pt x="297" y="51"/>
                  </a:lnTo>
                  <a:lnTo>
                    <a:pt x="319" y="77"/>
                  </a:lnTo>
                  <a:lnTo>
                    <a:pt x="335" y="107"/>
                  </a:lnTo>
                  <a:lnTo>
                    <a:pt x="345" y="139"/>
                  </a:lnTo>
                  <a:lnTo>
                    <a:pt x="348" y="173"/>
                  </a:lnTo>
                  <a:lnTo>
                    <a:pt x="345" y="208"/>
                  </a:lnTo>
                  <a:lnTo>
                    <a:pt x="335" y="241"/>
                  </a:lnTo>
                  <a:lnTo>
                    <a:pt x="319" y="271"/>
                  </a:lnTo>
                  <a:lnTo>
                    <a:pt x="297" y="295"/>
                  </a:lnTo>
                  <a:lnTo>
                    <a:pt x="271" y="317"/>
                  </a:lnTo>
                  <a:lnTo>
                    <a:pt x="241" y="333"/>
                  </a:lnTo>
                  <a:lnTo>
                    <a:pt x="209" y="343"/>
                  </a:lnTo>
                  <a:lnTo>
                    <a:pt x="174" y="346"/>
                  </a:lnTo>
                  <a:lnTo>
                    <a:pt x="139" y="343"/>
                  </a:lnTo>
                  <a:lnTo>
                    <a:pt x="107" y="333"/>
                  </a:lnTo>
                  <a:lnTo>
                    <a:pt x="78" y="317"/>
                  </a:lnTo>
                  <a:lnTo>
                    <a:pt x="51" y="295"/>
                  </a:lnTo>
                  <a:lnTo>
                    <a:pt x="30" y="271"/>
                  </a:lnTo>
                  <a:lnTo>
                    <a:pt x="14" y="241"/>
                  </a:lnTo>
                  <a:lnTo>
                    <a:pt x="4" y="208"/>
                  </a:lnTo>
                  <a:lnTo>
                    <a:pt x="0" y="173"/>
                  </a:lnTo>
                  <a:lnTo>
                    <a:pt x="4" y="139"/>
                  </a:lnTo>
                  <a:lnTo>
                    <a:pt x="14" y="107"/>
                  </a:lnTo>
                  <a:lnTo>
                    <a:pt x="30" y="77"/>
                  </a:lnTo>
                  <a:lnTo>
                    <a:pt x="51" y="51"/>
                  </a:lnTo>
                  <a:lnTo>
                    <a:pt x="78" y="31"/>
                  </a:lnTo>
                  <a:lnTo>
                    <a:pt x="107" y="15"/>
                  </a:lnTo>
                  <a:lnTo>
                    <a:pt x="139" y="5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Freeform 12"/>
          <p:cNvSpPr>
            <a:spLocks/>
          </p:cNvSpPr>
          <p:nvPr/>
        </p:nvSpPr>
        <p:spPr bwMode="auto">
          <a:xfrm>
            <a:off x="6114013" y="5174954"/>
            <a:ext cx="1492270" cy="917724"/>
          </a:xfrm>
          <a:custGeom>
            <a:avLst/>
            <a:gdLst>
              <a:gd name="T0" fmla="*/ 665 w 1348"/>
              <a:gd name="T1" fmla="*/ 0 h 829"/>
              <a:gd name="T2" fmla="*/ 1348 w 1348"/>
              <a:gd name="T3" fmla="*/ 409 h 829"/>
              <a:gd name="T4" fmla="*/ 656 w 1348"/>
              <a:gd name="T5" fmla="*/ 829 h 829"/>
              <a:gd name="T6" fmla="*/ 0 w 1348"/>
              <a:gd name="T7" fmla="*/ 410 h 829"/>
              <a:gd name="T8" fmla="*/ 665 w 1348"/>
              <a:gd name="T9" fmla="*/ 0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8" h="829">
                <a:moveTo>
                  <a:pt x="665" y="0"/>
                </a:moveTo>
                <a:lnTo>
                  <a:pt x="1348" y="409"/>
                </a:lnTo>
                <a:lnTo>
                  <a:pt x="656" y="829"/>
                </a:lnTo>
                <a:lnTo>
                  <a:pt x="0" y="410"/>
                </a:lnTo>
                <a:lnTo>
                  <a:pt x="665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13"/>
          <p:cNvSpPr>
            <a:spLocks/>
          </p:cNvSpPr>
          <p:nvPr/>
        </p:nvSpPr>
        <p:spPr bwMode="auto">
          <a:xfrm>
            <a:off x="5266031" y="4386044"/>
            <a:ext cx="1679358" cy="1044337"/>
          </a:xfrm>
          <a:custGeom>
            <a:avLst/>
            <a:gdLst>
              <a:gd name="T0" fmla="*/ 661 w 1317"/>
              <a:gd name="T1" fmla="*/ 0 h 819"/>
              <a:gd name="T2" fmla="*/ 1317 w 1317"/>
              <a:gd name="T3" fmla="*/ 420 h 819"/>
              <a:gd name="T4" fmla="*/ 657 w 1317"/>
              <a:gd name="T5" fmla="*/ 819 h 819"/>
              <a:gd name="T6" fmla="*/ 0 w 1317"/>
              <a:gd name="T7" fmla="*/ 423 h 819"/>
              <a:gd name="T8" fmla="*/ 661 w 1317"/>
              <a:gd name="T9" fmla="*/ 0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819">
                <a:moveTo>
                  <a:pt x="661" y="0"/>
                </a:moveTo>
                <a:lnTo>
                  <a:pt x="1317" y="420"/>
                </a:lnTo>
                <a:lnTo>
                  <a:pt x="657" y="819"/>
                </a:lnTo>
                <a:lnTo>
                  <a:pt x="0" y="423"/>
                </a:lnTo>
                <a:lnTo>
                  <a:pt x="661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4594067" y="5163884"/>
            <a:ext cx="1508876" cy="932116"/>
          </a:xfrm>
          <a:custGeom>
            <a:avLst/>
            <a:gdLst>
              <a:gd name="T0" fmla="*/ 691 w 1363"/>
              <a:gd name="T1" fmla="*/ 0 h 842"/>
              <a:gd name="T2" fmla="*/ 1363 w 1363"/>
              <a:gd name="T3" fmla="*/ 420 h 842"/>
              <a:gd name="T4" fmla="*/ 702 w 1363"/>
              <a:gd name="T5" fmla="*/ 842 h 842"/>
              <a:gd name="T6" fmla="*/ 0 w 1363"/>
              <a:gd name="T7" fmla="*/ 419 h 842"/>
              <a:gd name="T8" fmla="*/ 691 w 1363"/>
              <a:gd name="T9" fmla="*/ 0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3" h="842">
                <a:moveTo>
                  <a:pt x="691" y="0"/>
                </a:moveTo>
                <a:lnTo>
                  <a:pt x="1363" y="420"/>
                </a:lnTo>
                <a:lnTo>
                  <a:pt x="702" y="842"/>
                </a:lnTo>
                <a:lnTo>
                  <a:pt x="0" y="419"/>
                </a:lnTo>
                <a:lnTo>
                  <a:pt x="691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7179119" y="1684671"/>
            <a:ext cx="736172" cy="1330644"/>
          </a:xfrm>
          <a:custGeom>
            <a:avLst/>
            <a:gdLst>
              <a:gd name="T0" fmla="*/ 0 w 665"/>
              <a:gd name="T1" fmla="*/ 0 h 1202"/>
              <a:gd name="T2" fmla="*/ 665 w 665"/>
              <a:gd name="T3" fmla="*/ 389 h 1202"/>
              <a:gd name="T4" fmla="*/ 665 w 665"/>
              <a:gd name="T5" fmla="*/ 1202 h 1202"/>
              <a:gd name="T6" fmla="*/ 0 w 665"/>
              <a:gd name="T7" fmla="*/ 793 h 1202"/>
              <a:gd name="T8" fmla="*/ 0 w 665"/>
              <a:gd name="T9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5" h="1202">
                <a:moveTo>
                  <a:pt x="0" y="0"/>
                </a:moveTo>
                <a:lnTo>
                  <a:pt x="665" y="389"/>
                </a:lnTo>
                <a:lnTo>
                  <a:pt x="665" y="1202"/>
                </a:lnTo>
                <a:lnTo>
                  <a:pt x="0" y="79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7920826" y="3025280"/>
            <a:ext cx="776026" cy="1352785"/>
          </a:xfrm>
          <a:custGeom>
            <a:avLst/>
            <a:gdLst>
              <a:gd name="T0" fmla="*/ 0 w 701"/>
              <a:gd name="T1" fmla="*/ 0 h 1222"/>
              <a:gd name="T2" fmla="*/ 701 w 701"/>
              <a:gd name="T3" fmla="*/ 407 h 1222"/>
              <a:gd name="T4" fmla="*/ 701 w 701"/>
              <a:gd name="T5" fmla="*/ 1222 h 1222"/>
              <a:gd name="T6" fmla="*/ 0 w 701"/>
              <a:gd name="T7" fmla="*/ 793 h 1222"/>
              <a:gd name="T8" fmla="*/ 0 w 701"/>
              <a:gd name="T9" fmla="*/ 0 h 1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1" h="1222">
                <a:moveTo>
                  <a:pt x="0" y="0"/>
                </a:moveTo>
                <a:lnTo>
                  <a:pt x="701" y="407"/>
                </a:lnTo>
                <a:lnTo>
                  <a:pt x="701" y="1222"/>
                </a:lnTo>
                <a:lnTo>
                  <a:pt x="0" y="79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6862490" y="2618502"/>
            <a:ext cx="876078" cy="1524700"/>
          </a:xfrm>
          <a:custGeom>
            <a:avLst/>
            <a:gdLst>
              <a:gd name="T0" fmla="*/ 0 w 701"/>
              <a:gd name="T1" fmla="*/ 0 h 1220"/>
              <a:gd name="T2" fmla="*/ 701 w 701"/>
              <a:gd name="T3" fmla="*/ 410 h 1220"/>
              <a:gd name="T4" fmla="*/ 701 w 701"/>
              <a:gd name="T5" fmla="*/ 1220 h 1220"/>
              <a:gd name="T6" fmla="*/ 0 w 701"/>
              <a:gd name="T7" fmla="*/ 813 h 1220"/>
              <a:gd name="T8" fmla="*/ 0 w 701"/>
              <a:gd name="T9" fmla="*/ 813 h 1220"/>
              <a:gd name="T10" fmla="*/ 0 w 701"/>
              <a:gd name="T11" fmla="*/ 813 h 1220"/>
              <a:gd name="T12" fmla="*/ 0 w 701"/>
              <a:gd name="T13" fmla="*/ 0 h 1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1" h="1220">
                <a:moveTo>
                  <a:pt x="0" y="0"/>
                </a:moveTo>
                <a:lnTo>
                  <a:pt x="701" y="410"/>
                </a:lnTo>
                <a:lnTo>
                  <a:pt x="701" y="1220"/>
                </a:lnTo>
                <a:lnTo>
                  <a:pt x="0" y="813"/>
                </a:lnTo>
                <a:lnTo>
                  <a:pt x="0" y="813"/>
                </a:lnTo>
                <a:lnTo>
                  <a:pt x="0" y="8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4277306" y="1684671"/>
            <a:ext cx="736172" cy="1330644"/>
          </a:xfrm>
          <a:custGeom>
            <a:avLst/>
            <a:gdLst>
              <a:gd name="T0" fmla="*/ 665 w 665"/>
              <a:gd name="T1" fmla="*/ 0 h 1202"/>
              <a:gd name="T2" fmla="*/ 665 w 665"/>
              <a:gd name="T3" fmla="*/ 793 h 1202"/>
              <a:gd name="T4" fmla="*/ 0 w 665"/>
              <a:gd name="T5" fmla="*/ 1202 h 1202"/>
              <a:gd name="T6" fmla="*/ 0 w 665"/>
              <a:gd name="T7" fmla="*/ 389 h 1202"/>
              <a:gd name="T8" fmla="*/ 665 w 665"/>
              <a:gd name="T9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5" h="1202">
                <a:moveTo>
                  <a:pt x="665" y="0"/>
                </a:moveTo>
                <a:lnTo>
                  <a:pt x="665" y="793"/>
                </a:lnTo>
                <a:lnTo>
                  <a:pt x="0" y="1202"/>
                </a:lnTo>
                <a:lnTo>
                  <a:pt x="0" y="389"/>
                </a:lnTo>
                <a:lnTo>
                  <a:pt x="66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3495745" y="3025280"/>
            <a:ext cx="776026" cy="1352785"/>
          </a:xfrm>
          <a:custGeom>
            <a:avLst/>
            <a:gdLst>
              <a:gd name="T0" fmla="*/ 701 w 701"/>
              <a:gd name="T1" fmla="*/ 0 h 1222"/>
              <a:gd name="T2" fmla="*/ 701 w 701"/>
              <a:gd name="T3" fmla="*/ 793 h 1222"/>
              <a:gd name="T4" fmla="*/ 0 w 701"/>
              <a:gd name="T5" fmla="*/ 1222 h 1222"/>
              <a:gd name="T6" fmla="*/ 0 w 701"/>
              <a:gd name="T7" fmla="*/ 407 h 1222"/>
              <a:gd name="T8" fmla="*/ 701 w 701"/>
              <a:gd name="T9" fmla="*/ 0 h 1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1" h="1222">
                <a:moveTo>
                  <a:pt x="701" y="0"/>
                </a:moveTo>
                <a:lnTo>
                  <a:pt x="701" y="793"/>
                </a:lnTo>
                <a:lnTo>
                  <a:pt x="0" y="1222"/>
                </a:lnTo>
                <a:lnTo>
                  <a:pt x="0" y="407"/>
                </a:lnTo>
                <a:lnTo>
                  <a:pt x="70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Freeform 109"/>
          <p:cNvSpPr/>
          <p:nvPr/>
        </p:nvSpPr>
        <p:spPr>
          <a:xfrm>
            <a:off x="4423472" y="2619202"/>
            <a:ext cx="879475" cy="1524000"/>
          </a:xfrm>
          <a:custGeom>
            <a:avLst/>
            <a:gdLst>
              <a:gd name="connsiteX0" fmla="*/ 103906 w 1047821"/>
              <a:gd name="connsiteY0" fmla="*/ 525562 h 1549994"/>
              <a:gd name="connsiteX1" fmla="*/ 983381 w 1047821"/>
              <a:gd name="connsiteY1" fmla="*/ 14387 h 1549994"/>
              <a:gd name="connsiteX2" fmla="*/ 983381 w 1047821"/>
              <a:gd name="connsiteY2" fmla="*/ 1014512 h 1549994"/>
              <a:gd name="connsiteX3" fmla="*/ 113431 w 1047821"/>
              <a:gd name="connsiteY3" fmla="*/ 1538387 h 1549994"/>
              <a:gd name="connsiteX4" fmla="*/ 103906 w 1047821"/>
              <a:gd name="connsiteY4" fmla="*/ 525562 h 1549994"/>
              <a:gd name="connsiteX0" fmla="*/ 103906 w 1047821"/>
              <a:gd name="connsiteY0" fmla="*/ 511175 h 1535607"/>
              <a:gd name="connsiteX1" fmla="*/ 983381 w 1047821"/>
              <a:gd name="connsiteY1" fmla="*/ 0 h 1535607"/>
              <a:gd name="connsiteX2" fmla="*/ 983381 w 1047821"/>
              <a:gd name="connsiteY2" fmla="*/ 1000125 h 1535607"/>
              <a:gd name="connsiteX3" fmla="*/ 113431 w 1047821"/>
              <a:gd name="connsiteY3" fmla="*/ 1524000 h 1535607"/>
              <a:gd name="connsiteX4" fmla="*/ 103906 w 1047821"/>
              <a:gd name="connsiteY4" fmla="*/ 511175 h 1535607"/>
              <a:gd name="connsiteX0" fmla="*/ 103906 w 983381"/>
              <a:gd name="connsiteY0" fmla="*/ 511175 h 1535607"/>
              <a:gd name="connsiteX1" fmla="*/ 983381 w 983381"/>
              <a:gd name="connsiteY1" fmla="*/ 0 h 1535607"/>
              <a:gd name="connsiteX2" fmla="*/ 983381 w 983381"/>
              <a:gd name="connsiteY2" fmla="*/ 1000125 h 1535607"/>
              <a:gd name="connsiteX3" fmla="*/ 113431 w 983381"/>
              <a:gd name="connsiteY3" fmla="*/ 1524000 h 1535607"/>
              <a:gd name="connsiteX4" fmla="*/ 103906 w 983381"/>
              <a:gd name="connsiteY4" fmla="*/ 511175 h 1535607"/>
              <a:gd name="connsiteX0" fmla="*/ 103906 w 983381"/>
              <a:gd name="connsiteY0" fmla="*/ 511175 h 1524000"/>
              <a:gd name="connsiteX1" fmla="*/ 983381 w 983381"/>
              <a:gd name="connsiteY1" fmla="*/ 0 h 1524000"/>
              <a:gd name="connsiteX2" fmla="*/ 983381 w 983381"/>
              <a:gd name="connsiteY2" fmla="*/ 1000125 h 1524000"/>
              <a:gd name="connsiteX3" fmla="*/ 113431 w 983381"/>
              <a:gd name="connsiteY3" fmla="*/ 1524000 h 1524000"/>
              <a:gd name="connsiteX4" fmla="*/ 103906 w 983381"/>
              <a:gd name="connsiteY4" fmla="*/ 511175 h 1524000"/>
              <a:gd name="connsiteX0" fmla="*/ 0 w 879475"/>
              <a:gd name="connsiteY0" fmla="*/ 511175 h 1524000"/>
              <a:gd name="connsiteX1" fmla="*/ 879475 w 879475"/>
              <a:gd name="connsiteY1" fmla="*/ 0 h 1524000"/>
              <a:gd name="connsiteX2" fmla="*/ 879475 w 879475"/>
              <a:gd name="connsiteY2" fmla="*/ 1000125 h 1524000"/>
              <a:gd name="connsiteX3" fmla="*/ 9525 w 879475"/>
              <a:gd name="connsiteY3" fmla="*/ 1524000 h 1524000"/>
              <a:gd name="connsiteX4" fmla="*/ 0 w 879475"/>
              <a:gd name="connsiteY4" fmla="*/ 511175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475" h="1524000">
                <a:moveTo>
                  <a:pt x="0" y="511175"/>
                </a:moveTo>
                <a:lnTo>
                  <a:pt x="879475" y="0"/>
                </a:lnTo>
                <a:lnTo>
                  <a:pt x="879475" y="1000125"/>
                </a:lnTo>
                <a:lnTo>
                  <a:pt x="9525" y="1524000"/>
                </a:lnTo>
                <a:lnTo>
                  <a:pt x="0" y="51117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98285" y="1516471"/>
            <a:ext cx="3243530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554299" y="1586875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57772" y="5547304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98285" y="3516670"/>
            <a:ext cx="2654597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315600" y="5547304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49039" y="3424664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5912615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82879" y="2403694"/>
            <a:ext cx="2734491" cy="12321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fa-IR" sz="1800" dirty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استاد راهنما:</a:t>
            </a:r>
          </a:p>
          <a:p>
            <a:pPr algn="r">
              <a:lnSpc>
                <a:spcPct val="150000"/>
              </a:lnSpc>
            </a:pPr>
            <a:r>
              <a:rPr lang="fa-IR" sz="1800" dirty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ارائه دهنده:</a:t>
            </a:r>
            <a:endParaRPr lang="en-US" sz="1800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361993" y="362131"/>
            <a:ext cx="5159584" cy="7127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3600" dirty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موضوع:</a:t>
            </a:r>
            <a:endParaRPr lang="en-US" sz="3600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519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1366142" y="4211052"/>
            <a:ext cx="1746984" cy="1792706"/>
            <a:chOff x="2962177" y="4211052"/>
            <a:chExt cx="1746984" cy="1792706"/>
          </a:xfrm>
        </p:grpSpPr>
        <p:grpSp>
          <p:nvGrpSpPr>
            <p:cNvPr id="6" name="Group 5"/>
            <p:cNvGrpSpPr/>
            <p:nvPr/>
          </p:nvGrpSpPr>
          <p:grpSpPr>
            <a:xfrm>
              <a:off x="2962177" y="4211052"/>
              <a:ext cx="1645920" cy="1645920"/>
              <a:chOff x="2959771" y="4199021"/>
              <a:chExt cx="1645920" cy="1645920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2959771" y="4199021"/>
                <a:ext cx="1645920" cy="164592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Oval 3"/>
              <p:cNvSpPr/>
              <p:nvPr/>
            </p:nvSpPr>
            <p:spPr>
              <a:xfrm>
                <a:off x="3188371" y="4427621"/>
                <a:ext cx="1188720" cy="1188720"/>
              </a:xfrm>
              <a:prstGeom prst="ellipse">
                <a:avLst/>
              </a:prstGeom>
              <a:solidFill>
                <a:srgbClr val="E1698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3886201" y="5185611"/>
              <a:ext cx="822960" cy="818147"/>
              <a:chOff x="3886201" y="5185611"/>
              <a:chExt cx="822960" cy="818147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3886201" y="5185611"/>
                <a:ext cx="822960" cy="818147"/>
                <a:chOff x="3874169" y="5173579"/>
                <a:chExt cx="822960" cy="818147"/>
              </a:xfrm>
            </p:grpSpPr>
            <p:sp>
              <p:nvSpPr>
                <p:cNvPr id="8" name="Oval 7"/>
                <p:cNvSpPr/>
                <p:nvPr/>
              </p:nvSpPr>
              <p:spPr>
                <a:xfrm>
                  <a:off x="3874169" y="5173579"/>
                  <a:ext cx="822960" cy="818147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" name="Oval 8"/>
                <p:cNvSpPr/>
                <p:nvPr/>
              </p:nvSpPr>
              <p:spPr>
                <a:xfrm>
                  <a:off x="4011329" y="5308332"/>
                  <a:ext cx="548640" cy="54864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pc="-15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9" name="Rectangle 38"/>
              <p:cNvSpPr/>
              <p:nvPr/>
            </p:nvSpPr>
            <p:spPr>
              <a:xfrm>
                <a:off x="4059024" y="5394968"/>
                <a:ext cx="477314" cy="399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kern="0" spc="-1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itchFamily="34" charset="0"/>
                  </a:rPr>
                  <a:t>1</a:t>
                </a:r>
                <a:endParaRPr lang="en-US" sz="2000" b="1" spc="-1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4" name="Group 63"/>
          <p:cNvGrpSpPr/>
          <p:nvPr/>
        </p:nvGrpSpPr>
        <p:grpSpPr>
          <a:xfrm>
            <a:off x="3835963" y="2764856"/>
            <a:ext cx="1828800" cy="1780674"/>
            <a:chOff x="4403561" y="2764856"/>
            <a:chExt cx="1828800" cy="1780674"/>
          </a:xfrm>
        </p:grpSpPr>
        <p:grpSp>
          <p:nvGrpSpPr>
            <p:cNvPr id="62" name="Group 61"/>
            <p:cNvGrpSpPr/>
            <p:nvPr/>
          </p:nvGrpSpPr>
          <p:grpSpPr>
            <a:xfrm>
              <a:off x="4586441" y="2899610"/>
              <a:ext cx="1645920" cy="1645920"/>
              <a:chOff x="4586441" y="2899610"/>
              <a:chExt cx="1645920" cy="1645920"/>
            </a:xfrm>
          </p:grpSpPr>
          <p:sp>
            <p:nvSpPr>
              <p:cNvPr id="24" name="Oval 23"/>
              <p:cNvSpPr/>
              <p:nvPr/>
            </p:nvSpPr>
            <p:spPr>
              <a:xfrm>
                <a:off x="4586441" y="2899610"/>
                <a:ext cx="1645920" cy="164592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4815041" y="3128210"/>
                <a:ext cx="1188720" cy="118872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4403561" y="2764856"/>
              <a:ext cx="822960" cy="818147"/>
              <a:chOff x="4403561" y="2764856"/>
              <a:chExt cx="822960" cy="818147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4403561" y="2764856"/>
                <a:ext cx="822960" cy="818147"/>
                <a:chOff x="3874169" y="5173579"/>
                <a:chExt cx="822960" cy="818147"/>
              </a:xfrm>
            </p:grpSpPr>
            <p:sp>
              <p:nvSpPr>
                <p:cNvPr id="22" name="Oval 21"/>
                <p:cNvSpPr/>
                <p:nvPr/>
              </p:nvSpPr>
              <p:spPr>
                <a:xfrm>
                  <a:off x="3874169" y="5173579"/>
                  <a:ext cx="822960" cy="818147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>
                  <a:off x="4011329" y="5308332"/>
                  <a:ext cx="548640" cy="54864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0" name="Rectangle 39"/>
              <p:cNvSpPr/>
              <p:nvPr/>
            </p:nvSpPr>
            <p:spPr>
              <a:xfrm>
                <a:off x="4576384" y="2974213"/>
                <a:ext cx="477314" cy="399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kern="0" spc="-1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itchFamily="34" charset="0"/>
                  </a:rPr>
                  <a:t>2</a:t>
                </a:r>
                <a:endParaRPr lang="en-US" sz="2000" b="1" spc="-1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8" name="Group 87"/>
          <p:cNvGrpSpPr/>
          <p:nvPr/>
        </p:nvGrpSpPr>
        <p:grpSpPr>
          <a:xfrm>
            <a:off x="6872888" y="2899609"/>
            <a:ext cx="1760220" cy="1826392"/>
            <a:chOff x="6631811" y="2899609"/>
            <a:chExt cx="1760220" cy="1826392"/>
          </a:xfrm>
        </p:grpSpPr>
        <p:grpSp>
          <p:nvGrpSpPr>
            <p:cNvPr id="73" name="Group 72"/>
            <p:cNvGrpSpPr/>
            <p:nvPr/>
          </p:nvGrpSpPr>
          <p:grpSpPr>
            <a:xfrm>
              <a:off x="6631811" y="2899609"/>
              <a:ext cx="1645920" cy="1645920"/>
              <a:chOff x="6631811" y="2899609"/>
              <a:chExt cx="1645920" cy="1645920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6631811" y="2899609"/>
                <a:ext cx="1645920" cy="164592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6860411" y="3128209"/>
                <a:ext cx="1188720" cy="1188720"/>
              </a:xfrm>
              <a:prstGeom prst="ellipse">
                <a:avLst/>
              </a:prstGeom>
              <a:solidFill>
                <a:srgbClr val="45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7569071" y="3907854"/>
              <a:ext cx="822960" cy="818147"/>
              <a:chOff x="7569071" y="3907854"/>
              <a:chExt cx="822960" cy="818147"/>
            </a:xfrm>
          </p:grpSpPr>
          <p:grpSp>
            <p:nvGrpSpPr>
              <p:cNvPr id="29" name="Group 28"/>
              <p:cNvGrpSpPr/>
              <p:nvPr/>
            </p:nvGrpSpPr>
            <p:grpSpPr>
              <a:xfrm>
                <a:off x="7569071" y="3907854"/>
                <a:ext cx="822960" cy="818147"/>
                <a:chOff x="3874169" y="5173579"/>
                <a:chExt cx="822960" cy="818147"/>
              </a:xfrm>
            </p:grpSpPr>
            <p:sp>
              <p:nvSpPr>
                <p:cNvPr id="30" name="Oval 29"/>
                <p:cNvSpPr/>
                <p:nvPr/>
              </p:nvSpPr>
              <p:spPr>
                <a:xfrm>
                  <a:off x="3874169" y="5173579"/>
                  <a:ext cx="822960" cy="818147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Oval 30"/>
                <p:cNvSpPr/>
                <p:nvPr/>
              </p:nvSpPr>
              <p:spPr>
                <a:xfrm>
                  <a:off x="4011329" y="5308332"/>
                  <a:ext cx="548640" cy="54864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1" name="Rectangle 70"/>
              <p:cNvSpPr/>
              <p:nvPr/>
            </p:nvSpPr>
            <p:spPr>
              <a:xfrm>
                <a:off x="7723931" y="4112390"/>
                <a:ext cx="513240" cy="4090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kern="0" spc="-1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itchFamily="34" charset="0"/>
                  </a:rPr>
                  <a:t>3</a:t>
                </a:r>
                <a:endParaRPr lang="en-US" sz="2000" b="1" spc="-1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9" name="Group 88"/>
          <p:cNvGrpSpPr/>
          <p:nvPr/>
        </p:nvGrpSpPr>
        <p:grpSpPr>
          <a:xfrm>
            <a:off x="9273284" y="1357160"/>
            <a:ext cx="1791501" cy="1742171"/>
            <a:chOff x="8109290" y="1357160"/>
            <a:chExt cx="1791501" cy="1742171"/>
          </a:xfrm>
        </p:grpSpPr>
        <p:grpSp>
          <p:nvGrpSpPr>
            <p:cNvPr id="84" name="Group 83"/>
            <p:cNvGrpSpPr/>
            <p:nvPr/>
          </p:nvGrpSpPr>
          <p:grpSpPr>
            <a:xfrm>
              <a:off x="8254871" y="1453411"/>
              <a:ext cx="1645920" cy="1645920"/>
              <a:chOff x="8254871" y="1453411"/>
              <a:chExt cx="1645920" cy="1645920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8254871" y="1453411"/>
                <a:ext cx="1645920" cy="164592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8483471" y="1682011"/>
                <a:ext cx="1188720" cy="1188720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8109290" y="1357160"/>
              <a:ext cx="822960" cy="818147"/>
              <a:chOff x="8109290" y="1357160"/>
              <a:chExt cx="822960" cy="818147"/>
            </a:xfrm>
          </p:grpSpPr>
          <p:grpSp>
            <p:nvGrpSpPr>
              <p:cNvPr id="32" name="Group 31"/>
              <p:cNvGrpSpPr/>
              <p:nvPr/>
            </p:nvGrpSpPr>
            <p:grpSpPr>
              <a:xfrm>
                <a:off x="8109290" y="1357160"/>
                <a:ext cx="822960" cy="818147"/>
                <a:chOff x="3874169" y="5173579"/>
                <a:chExt cx="822960" cy="818147"/>
              </a:xfrm>
            </p:grpSpPr>
            <p:sp>
              <p:nvSpPr>
                <p:cNvPr id="33" name="Oval 32"/>
                <p:cNvSpPr/>
                <p:nvPr/>
              </p:nvSpPr>
              <p:spPr>
                <a:xfrm>
                  <a:off x="3874169" y="5173579"/>
                  <a:ext cx="822960" cy="818147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Oval 33"/>
                <p:cNvSpPr/>
                <p:nvPr/>
              </p:nvSpPr>
              <p:spPr>
                <a:xfrm>
                  <a:off x="4011329" y="5308332"/>
                  <a:ext cx="548640" cy="54864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2" name="Rectangle 71"/>
              <p:cNvSpPr/>
              <p:nvPr/>
            </p:nvSpPr>
            <p:spPr>
              <a:xfrm>
                <a:off x="8282113" y="1566517"/>
                <a:ext cx="477314" cy="399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kern="0" spc="-1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itchFamily="34" charset="0"/>
                  </a:rPr>
                  <a:t>4</a:t>
                </a:r>
                <a:endParaRPr lang="en-US" sz="2000" b="1" spc="-15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4" name="TextBox 43"/>
          <p:cNvSpPr txBox="1"/>
          <p:nvPr/>
        </p:nvSpPr>
        <p:spPr>
          <a:xfrm>
            <a:off x="702192" y="2490971"/>
            <a:ext cx="2566653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78886" y="5111442"/>
            <a:ext cx="2566653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705623" y="5210038"/>
            <a:ext cx="2566653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319849" y="3672169"/>
            <a:ext cx="2566653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6438148"/>
      </p:ext>
    </p:extLst>
  </p:cSld>
  <p:clrMapOvr>
    <a:masterClrMapping/>
  </p:clrMapOvr>
  <p:transition spd="slow">
    <p:comb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C6F48CF0-DD20-47B8-A0EC-4E1FCC8920EB}"/>
              </a:ext>
            </a:extLst>
          </p:cNvPr>
          <p:cNvCxnSpPr>
            <a:cxnSpLocks/>
          </p:cNvCxnSpPr>
          <p:nvPr/>
        </p:nvCxnSpPr>
        <p:spPr>
          <a:xfrm flipV="1">
            <a:off x="2552700" y="3399659"/>
            <a:ext cx="0" cy="2324866"/>
          </a:xfrm>
          <a:prstGeom prst="line">
            <a:avLst/>
          </a:prstGeom>
          <a:ln w="25400" cap="rnd">
            <a:solidFill>
              <a:schemeClr val="bg1">
                <a:lumMod val="7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7366CC49-3D26-4089-8BF3-92B54943DF8C}"/>
              </a:ext>
            </a:extLst>
          </p:cNvPr>
          <p:cNvCxnSpPr>
            <a:cxnSpLocks/>
          </p:cNvCxnSpPr>
          <p:nvPr/>
        </p:nvCxnSpPr>
        <p:spPr>
          <a:xfrm flipV="1">
            <a:off x="5124799" y="3399659"/>
            <a:ext cx="0" cy="1858141"/>
          </a:xfrm>
          <a:prstGeom prst="line">
            <a:avLst/>
          </a:prstGeom>
          <a:ln w="25400" cap="rnd">
            <a:solidFill>
              <a:schemeClr val="bg1">
                <a:lumMod val="7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1AEB1C96-AFEB-4F5E-B139-625E4F84C9AF}"/>
              </a:ext>
            </a:extLst>
          </p:cNvPr>
          <p:cNvCxnSpPr/>
          <p:nvPr/>
        </p:nvCxnSpPr>
        <p:spPr>
          <a:xfrm flipV="1">
            <a:off x="7696898" y="3399659"/>
            <a:ext cx="0" cy="1577956"/>
          </a:xfrm>
          <a:prstGeom prst="line">
            <a:avLst/>
          </a:prstGeom>
          <a:ln w="25400" cap="rnd">
            <a:solidFill>
              <a:schemeClr val="bg1">
                <a:lumMod val="7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id="{9315BB16-57F6-4BBB-91E1-FB9982405CB4}"/>
              </a:ext>
            </a:extLst>
          </p:cNvPr>
          <p:cNvCxnSpPr/>
          <p:nvPr/>
        </p:nvCxnSpPr>
        <p:spPr>
          <a:xfrm flipV="1">
            <a:off x="10268996" y="3399659"/>
            <a:ext cx="0" cy="1577956"/>
          </a:xfrm>
          <a:prstGeom prst="line">
            <a:avLst/>
          </a:prstGeom>
          <a:ln w="25400" cap="rnd">
            <a:solidFill>
              <a:schemeClr val="bg1">
                <a:lumMod val="7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래픽 10">
            <a:extLst>
              <a:ext uri="{FF2B5EF4-FFF2-40B4-BE49-F238E27FC236}">
                <a16:creationId xmlns:a16="http://schemas.microsoft.com/office/drawing/2014/main" id="{813848B9-C0A9-44CD-AB54-CFE447BDF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5086" y="5368906"/>
            <a:ext cx="3518670" cy="1373074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:a16="http://schemas.microsoft.com/office/drawing/2014/main" id="{FEFE7FCD-1B4A-4DAF-9867-1C9EEDA7E2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59450" y="4977615"/>
            <a:ext cx="3713704" cy="1373074"/>
          </a:xfrm>
          <a:prstGeom prst="rect">
            <a:avLst/>
          </a:prstGeom>
        </p:spPr>
      </p:pic>
      <p:pic>
        <p:nvPicPr>
          <p:cNvPr id="13" name="그래픽 12">
            <a:extLst>
              <a:ext uri="{FF2B5EF4-FFF2-40B4-BE49-F238E27FC236}">
                <a16:creationId xmlns:a16="http://schemas.microsoft.com/office/drawing/2014/main" id="{CC3AE632-4ABC-4DAF-8EDA-21E5BE8115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18848" y="4586325"/>
            <a:ext cx="3713704" cy="1373074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:a16="http://schemas.microsoft.com/office/drawing/2014/main" id="{0D3E8F95-A22E-4A0C-AACE-56890D0034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78246" y="4195034"/>
            <a:ext cx="3713704" cy="1373074"/>
          </a:xfrm>
          <a:prstGeom prst="rect">
            <a:avLst/>
          </a:prstGeom>
        </p:spPr>
      </p:pic>
      <p:sp>
        <p:nvSpPr>
          <p:cNvPr id="18" name="타원 17">
            <a:extLst>
              <a:ext uri="{FF2B5EF4-FFF2-40B4-BE49-F238E27FC236}">
                <a16:creationId xmlns:a16="http://schemas.microsoft.com/office/drawing/2014/main" id="{5E223EAB-2AB1-4A23-BCB6-11A8B2C8CE6A}"/>
              </a:ext>
            </a:extLst>
          </p:cNvPr>
          <p:cNvSpPr/>
          <p:nvPr/>
        </p:nvSpPr>
        <p:spPr>
          <a:xfrm>
            <a:off x="2095500" y="2942459"/>
            <a:ext cx="914400" cy="914400"/>
          </a:xfrm>
          <a:prstGeom prst="ellipse">
            <a:avLst/>
          </a:prstGeom>
          <a:solidFill>
            <a:srgbClr val="4AD29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28" name="타원 27">
            <a:extLst>
              <a:ext uri="{FF2B5EF4-FFF2-40B4-BE49-F238E27FC236}">
                <a16:creationId xmlns:a16="http://schemas.microsoft.com/office/drawing/2014/main" id="{5350E9E8-DE75-4FA8-997A-052A85754F15}"/>
              </a:ext>
            </a:extLst>
          </p:cNvPr>
          <p:cNvSpPr/>
          <p:nvPr/>
        </p:nvSpPr>
        <p:spPr>
          <a:xfrm>
            <a:off x="4667599" y="2942459"/>
            <a:ext cx="914400" cy="914400"/>
          </a:xfrm>
          <a:prstGeom prst="ellipse">
            <a:avLst/>
          </a:prstGeom>
          <a:solidFill>
            <a:srgbClr val="FFC1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31" name="타원 30">
            <a:extLst>
              <a:ext uri="{FF2B5EF4-FFF2-40B4-BE49-F238E27FC236}">
                <a16:creationId xmlns:a16="http://schemas.microsoft.com/office/drawing/2014/main" id="{3A81FDBC-3006-457D-B47F-11811D5DDDDC}"/>
              </a:ext>
            </a:extLst>
          </p:cNvPr>
          <p:cNvSpPr/>
          <p:nvPr/>
        </p:nvSpPr>
        <p:spPr>
          <a:xfrm>
            <a:off x="7239698" y="2942459"/>
            <a:ext cx="914400" cy="914400"/>
          </a:xfrm>
          <a:prstGeom prst="ellipse">
            <a:avLst/>
          </a:prstGeom>
          <a:solidFill>
            <a:srgbClr val="298CF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ACD5D897-C7D9-4715-BAB5-CD14948DEEA0}"/>
              </a:ext>
            </a:extLst>
          </p:cNvPr>
          <p:cNvSpPr/>
          <p:nvPr/>
        </p:nvSpPr>
        <p:spPr>
          <a:xfrm>
            <a:off x="9811796" y="2942459"/>
            <a:ext cx="914400" cy="914400"/>
          </a:xfrm>
          <a:prstGeom prst="ellipse">
            <a:avLst/>
          </a:prstGeom>
          <a:solidFill>
            <a:srgbClr val="FD674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844399" y="1375564"/>
            <a:ext cx="2853600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36099" y="1529998"/>
            <a:ext cx="2566653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13499" y="1485544"/>
            <a:ext cx="2566653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232552" y="1489721"/>
            <a:ext cx="2566653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80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Oval 21">
            <a:extLst>
              <a:ext uri="{FF2B5EF4-FFF2-40B4-BE49-F238E27FC236}">
                <a16:creationId xmlns:a16="http://schemas.microsoft.com/office/drawing/2014/main" id="{84720CBE-BA4A-41B8-8822-90D9AFF9633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293676" y="2350097"/>
            <a:ext cx="1527448" cy="1527448"/>
          </a:xfrm>
          <a:prstGeom prst="ellipse">
            <a:avLst/>
          </a:prstGeom>
          <a:solidFill>
            <a:srgbClr val="1ABCC0"/>
          </a:solidFill>
          <a:ln w="3175" cap="flat">
            <a:noFill/>
            <a:prstDash val="solid"/>
            <a:miter lim="800000"/>
            <a:headEnd/>
            <a:tailEnd/>
          </a:ln>
          <a:effectLst>
            <a:outerShdw blurRad="165100" dist="152400" dir="5400000" sx="90000" sy="90000" algn="t" rotWithShape="0">
              <a:prstClr val="black">
                <a:alpha val="3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10">
              <a:defRPr/>
            </a:pPr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5" name="Oval 22">
            <a:extLst>
              <a:ext uri="{FF2B5EF4-FFF2-40B4-BE49-F238E27FC236}">
                <a16:creationId xmlns:a16="http://schemas.microsoft.com/office/drawing/2014/main" id="{0E96F880-D64C-484F-8844-5733DFC3AAF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974564" y="3524211"/>
            <a:ext cx="1527448" cy="1527448"/>
          </a:xfrm>
          <a:prstGeom prst="ellipse">
            <a:avLst/>
          </a:prstGeom>
          <a:solidFill>
            <a:srgbClr val="4D69B1"/>
          </a:solidFill>
          <a:ln w="3175" cap="flat">
            <a:noFill/>
            <a:prstDash val="solid"/>
            <a:miter lim="800000"/>
            <a:headEnd/>
            <a:tailEnd/>
          </a:ln>
          <a:effectLst>
            <a:outerShdw blurRad="165100" dist="152400" dir="5400000" sx="90000" sy="90000" algn="t" rotWithShape="0">
              <a:prstClr val="black">
                <a:alpha val="3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10"/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6" name="Oval 25">
            <a:extLst>
              <a:ext uri="{FF2B5EF4-FFF2-40B4-BE49-F238E27FC236}">
                <a16:creationId xmlns:a16="http://schemas.microsoft.com/office/drawing/2014/main" id="{3CDC99A2-1544-482B-9BFC-2E698D2EF9D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9389941" y="3521867"/>
            <a:ext cx="1532059" cy="1527448"/>
          </a:xfrm>
          <a:prstGeom prst="ellipse">
            <a:avLst/>
          </a:prstGeom>
          <a:solidFill>
            <a:srgbClr val="00B050"/>
          </a:solidFill>
          <a:ln w="3175" cap="flat">
            <a:noFill/>
            <a:prstDash val="solid"/>
            <a:miter lim="800000"/>
            <a:headEnd/>
            <a:tailEnd/>
          </a:ln>
          <a:effectLst>
            <a:outerShdw blurRad="165100" dist="152400" dir="5400000" sx="90000" sy="90000" algn="t" rotWithShape="0">
              <a:prstClr val="black">
                <a:alpha val="3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10"/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7" name="Oval 24">
            <a:extLst>
              <a:ext uri="{FF2B5EF4-FFF2-40B4-BE49-F238E27FC236}">
                <a16:creationId xmlns:a16="http://schemas.microsoft.com/office/drawing/2014/main" id="{8D75C831-EE2E-42BC-8A5A-A810BE1F2B1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687685" y="2350097"/>
            <a:ext cx="1532059" cy="1527448"/>
          </a:xfrm>
          <a:prstGeom prst="ellipse">
            <a:avLst/>
          </a:prstGeom>
          <a:solidFill>
            <a:srgbClr val="E42C64"/>
          </a:solidFill>
          <a:ln w="3175" cap="flat">
            <a:noFill/>
            <a:prstDash val="solid"/>
            <a:miter lim="800000"/>
            <a:headEnd/>
            <a:tailEnd/>
          </a:ln>
          <a:effectLst>
            <a:outerShdw blurRad="165100" dist="152400" dir="5400000" sx="90000" sy="90000" algn="t" rotWithShape="0">
              <a:prstClr val="black">
                <a:alpha val="3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10"/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8" name="Freeform: Shape 197">
            <a:extLst>
              <a:ext uri="{FF2B5EF4-FFF2-40B4-BE49-F238E27FC236}">
                <a16:creationId xmlns:a16="http://schemas.microsoft.com/office/drawing/2014/main" id="{9012C701-7E9D-4790-BAB4-3EBCEA45D891}"/>
              </a:ext>
            </a:extLst>
          </p:cNvPr>
          <p:cNvSpPr/>
          <p:nvPr/>
        </p:nvSpPr>
        <p:spPr>
          <a:xfrm flipV="1">
            <a:off x="673367" y="1393316"/>
            <a:ext cx="11099797" cy="4262667"/>
          </a:xfrm>
          <a:custGeom>
            <a:avLst/>
            <a:gdLst>
              <a:gd name="connsiteX0" fmla="*/ 1135557 w 8389533"/>
              <a:gd name="connsiteY0" fmla="*/ 3221840 h 3221840"/>
              <a:gd name="connsiteX1" fmla="*/ 2271121 w 8389533"/>
              <a:gd name="connsiteY1" fmla="*/ 2084065 h 3221840"/>
              <a:gd name="connsiteX2" fmla="*/ 2270349 w 8389533"/>
              <a:gd name="connsiteY2" fmla="*/ 1669768 h 3221840"/>
              <a:gd name="connsiteX3" fmla="*/ 2270073 w 8389533"/>
              <a:gd name="connsiteY3" fmla="*/ 1611731 h 3221840"/>
              <a:gd name="connsiteX4" fmla="*/ 2270554 w 8389533"/>
              <a:gd name="connsiteY4" fmla="*/ 1611731 h 3221840"/>
              <a:gd name="connsiteX5" fmla="*/ 2269665 w 8389533"/>
              <a:gd name="connsiteY5" fmla="*/ 1559029 h 3221840"/>
              <a:gd name="connsiteX6" fmla="*/ 2281237 w 8389533"/>
              <a:gd name="connsiteY6" fmla="*/ 1082122 h 3221840"/>
              <a:gd name="connsiteX7" fmla="*/ 3176106 w 8389533"/>
              <a:gd name="connsiteY7" fmla="*/ 241159 h 3221840"/>
              <a:gd name="connsiteX8" fmla="*/ 4070978 w 8389533"/>
              <a:gd name="connsiteY8" fmla="*/ 1075938 h 3221840"/>
              <a:gd name="connsiteX9" fmla="*/ 4082550 w 8389533"/>
              <a:gd name="connsiteY9" fmla="*/ 1558256 h 3221840"/>
              <a:gd name="connsiteX10" fmla="*/ 4081652 w 8389533"/>
              <a:gd name="connsiteY10" fmla="*/ 1611731 h 3221840"/>
              <a:gd name="connsiteX11" fmla="*/ 4082338 w 8389533"/>
              <a:gd name="connsiteY11" fmla="*/ 1611731 h 3221840"/>
              <a:gd name="connsiteX12" fmla="*/ 4081513 w 8389533"/>
              <a:gd name="connsiteY12" fmla="*/ 1722238 h 3221840"/>
              <a:gd name="connsiteX13" fmla="*/ 4078717 w 8389533"/>
              <a:gd name="connsiteY13" fmla="*/ 2084065 h 3221840"/>
              <a:gd name="connsiteX14" fmla="*/ 5214274 w 8389533"/>
              <a:gd name="connsiteY14" fmla="*/ 3221840 h 3221840"/>
              <a:gd name="connsiteX15" fmla="*/ 6349838 w 8389533"/>
              <a:gd name="connsiteY15" fmla="*/ 2084065 h 3221840"/>
              <a:gd name="connsiteX16" fmla="*/ 6349066 w 8389533"/>
              <a:gd name="connsiteY16" fmla="*/ 1669768 h 3221840"/>
              <a:gd name="connsiteX17" fmla="*/ 6348782 w 8389533"/>
              <a:gd name="connsiteY17" fmla="*/ 1610109 h 3221840"/>
              <a:gd name="connsiteX18" fmla="*/ 6348390 w 8389533"/>
              <a:gd name="connsiteY18" fmla="*/ 1610109 h 3221840"/>
              <a:gd name="connsiteX19" fmla="*/ 6347528 w 8389533"/>
              <a:gd name="connsiteY19" fmla="*/ 1559029 h 3221840"/>
              <a:gd name="connsiteX20" fmla="*/ 6359100 w 8389533"/>
              <a:gd name="connsiteY20" fmla="*/ 1082122 h 3221840"/>
              <a:gd name="connsiteX21" fmla="*/ 7253969 w 8389533"/>
              <a:gd name="connsiteY21" fmla="*/ 241159 h 3221840"/>
              <a:gd name="connsiteX22" fmla="*/ 8148841 w 8389533"/>
              <a:gd name="connsiteY22" fmla="*/ 1075938 h 3221840"/>
              <a:gd name="connsiteX23" fmla="*/ 8160413 w 8389533"/>
              <a:gd name="connsiteY23" fmla="*/ 1558256 h 3221840"/>
              <a:gd name="connsiteX24" fmla="*/ 8159515 w 8389533"/>
              <a:gd name="connsiteY24" fmla="*/ 1611731 h 3221840"/>
              <a:gd name="connsiteX25" fmla="*/ 8388477 w 8389533"/>
              <a:gd name="connsiteY25" fmla="*/ 1611731 h 3221840"/>
              <a:gd name="connsiteX26" fmla="*/ 8388761 w 8389533"/>
              <a:gd name="connsiteY26" fmla="*/ 1552072 h 3221840"/>
              <a:gd name="connsiteX27" fmla="*/ 8389533 w 8389533"/>
              <a:gd name="connsiteY27" fmla="*/ 1137775 h 3221840"/>
              <a:gd name="connsiteX28" fmla="*/ 7253969 w 8389533"/>
              <a:gd name="connsiteY28" fmla="*/ 0 h 3221840"/>
              <a:gd name="connsiteX29" fmla="*/ 6118412 w 8389533"/>
              <a:gd name="connsiteY29" fmla="*/ 1137775 h 3221840"/>
              <a:gd name="connsiteX30" fmla="*/ 6121208 w 8389533"/>
              <a:gd name="connsiteY30" fmla="*/ 1499602 h 3221840"/>
              <a:gd name="connsiteX31" fmla="*/ 6122033 w 8389533"/>
              <a:gd name="connsiteY31" fmla="*/ 1610109 h 3221840"/>
              <a:gd name="connsiteX32" fmla="*/ 6119820 w 8389533"/>
              <a:gd name="connsiteY32" fmla="*/ 1610109 h 3221840"/>
              <a:gd name="connsiteX33" fmla="*/ 6120718 w 8389533"/>
              <a:gd name="connsiteY33" fmla="*/ 1663584 h 3221840"/>
              <a:gd name="connsiteX34" fmla="*/ 6109146 w 8389533"/>
              <a:gd name="connsiteY34" fmla="*/ 2145902 h 3221840"/>
              <a:gd name="connsiteX35" fmla="*/ 5214274 w 8389533"/>
              <a:gd name="connsiteY35" fmla="*/ 2980681 h 3221840"/>
              <a:gd name="connsiteX36" fmla="*/ 4319405 w 8389533"/>
              <a:gd name="connsiteY36" fmla="*/ 2139718 h 3221840"/>
              <a:gd name="connsiteX37" fmla="*/ 4307833 w 8389533"/>
              <a:gd name="connsiteY37" fmla="*/ 1662811 h 3221840"/>
              <a:gd name="connsiteX38" fmla="*/ 4308695 w 8389533"/>
              <a:gd name="connsiteY38" fmla="*/ 1611731 h 3221840"/>
              <a:gd name="connsiteX39" fmla="*/ 4310614 w 8389533"/>
              <a:gd name="connsiteY39" fmla="*/ 1611731 h 3221840"/>
              <a:gd name="connsiteX40" fmla="*/ 4310898 w 8389533"/>
              <a:gd name="connsiteY40" fmla="*/ 1552072 h 3221840"/>
              <a:gd name="connsiteX41" fmla="*/ 4311670 w 8389533"/>
              <a:gd name="connsiteY41" fmla="*/ 1137775 h 3221840"/>
              <a:gd name="connsiteX42" fmla="*/ 3176106 w 8389533"/>
              <a:gd name="connsiteY42" fmla="*/ 0 h 3221840"/>
              <a:gd name="connsiteX43" fmla="*/ 2040549 w 8389533"/>
              <a:gd name="connsiteY43" fmla="*/ 1137775 h 3221840"/>
              <a:gd name="connsiteX44" fmla="*/ 2043345 w 8389533"/>
              <a:gd name="connsiteY44" fmla="*/ 1499602 h 3221840"/>
              <a:gd name="connsiteX45" fmla="*/ 2044170 w 8389533"/>
              <a:gd name="connsiteY45" fmla="*/ 1610109 h 3221840"/>
              <a:gd name="connsiteX46" fmla="*/ 2041103 w 8389533"/>
              <a:gd name="connsiteY46" fmla="*/ 1610109 h 3221840"/>
              <a:gd name="connsiteX47" fmla="*/ 2042001 w 8389533"/>
              <a:gd name="connsiteY47" fmla="*/ 1663584 h 3221840"/>
              <a:gd name="connsiteX48" fmla="*/ 2030429 w 8389533"/>
              <a:gd name="connsiteY48" fmla="*/ 2145902 h 3221840"/>
              <a:gd name="connsiteX49" fmla="*/ 1135557 w 8389533"/>
              <a:gd name="connsiteY49" fmla="*/ 2980681 h 3221840"/>
              <a:gd name="connsiteX50" fmla="*/ 240688 w 8389533"/>
              <a:gd name="connsiteY50" fmla="*/ 2139718 h 3221840"/>
              <a:gd name="connsiteX51" fmla="*/ 229116 w 8389533"/>
              <a:gd name="connsiteY51" fmla="*/ 1662811 h 3221840"/>
              <a:gd name="connsiteX52" fmla="*/ 230005 w 8389533"/>
              <a:gd name="connsiteY52" fmla="*/ 1610109 h 3221840"/>
              <a:gd name="connsiteX53" fmla="*/ 3633 w 8389533"/>
              <a:gd name="connsiteY53" fmla="*/ 1610109 h 3221840"/>
              <a:gd name="connsiteX54" fmla="*/ 2796 w 8389533"/>
              <a:gd name="connsiteY54" fmla="*/ 1722238 h 3221840"/>
              <a:gd name="connsiteX55" fmla="*/ 0 w 8389533"/>
              <a:gd name="connsiteY55" fmla="*/ 2084065 h 3221840"/>
              <a:gd name="connsiteX56" fmla="*/ 1135557 w 8389533"/>
              <a:gd name="connsiteY56" fmla="*/ 3221840 h 322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8389533" h="3221840">
                <a:moveTo>
                  <a:pt x="1135557" y="3221840"/>
                </a:moveTo>
                <a:cubicBezTo>
                  <a:pt x="1765053" y="3221840"/>
                  <a:pt x="2271121" y="2714788"/>
                  <a:pt x="2271121" y="2084065"/>
                </a:cubicBezTo>
                <a:cubicBezTo>
                  <a:pt x="2271121" y="2065515"/>
                  <a:pt x="2271121" y="1875371"/>
                  <a:pt x="2270349" y="1669768"/>
                </a:cubicBezTo>
                <a:lnTo>
                  <a:pt x="2270073" y="1611731"/>
                </a:lnTo>
                <a:lnTo>
                  <a:pt x="2270554" y="1611731"/>
                </a:lnTo>
                <a:lnTo>
                  <a:pt x="2269665" y="1559029"/>
                </a:lnTo>
                <a:cubicBezTo>
                  <a:pt x="2267351" y="1372749"/>
                  <a:pt x="2268894" y="1190335"/>
                  <a:pt x="2281237" y="1082122"/>
                </a:cubicBezTo>
                <a:cubicBezTo>
                  <a:pt x="2336781" y="587438"/>
                  <a:pt x="2750274" y="241159"/>
                  <a:pt x="3176106" y="241159"/>
                </a:cubicBezTo>
                <a:cubicBezTo>
                  <a:pt x="3601942" y="241159"/>
                  <a:pt x="4015434" y="587438"/>
                  <a:pt x="4070978" y="1075938"/>
                </a:cubicBezTo>
                <a:cubicBezTo>
                  <a:pt x="4083322" y="1187243"/>
                  <a:pt x="4084864" y="1371203"/>
                  <a:pt x="4082550" y="1558256"/>
                </a:cubicBezTo>
                <a:lnTo>
                  <a:pt x="4081652" y="1611731"/>
                </a:lnTo>
                <a:lnTo>
                  <a:pt x="4082338" y="1611731"/>
                </a:lnTo>
                <a:lnTo>
                  <a:pt x="4081513" y="1722238"/>
                </a:lnTo>
                <a:cubicBezTo>
                  <a:pt x="4080073" y="1909338"/>
                  <a:pt x="4078717" y="2066674"/>
                  <a:pt x="4078717" y="2084065"/>
                </a:cubicBezTo>
                <a:cubicBezTo>
                  <a:pt x="4078717" y="2714788"/>
                  <a:pt x="4590954" y="3221840"/>
                  <a:pt x="5214274" y="3221840"/>
                </a:cubicBezTo>
                <a:cubicBezTo>
                  <a:pt x="5843770" y="3221840"/>
                  <a:pt x="6349838" y="2714788"/>
                  <a:pt x="6349838" y="2084065"/>
                </a:cubicBezTo>
                <a:cubicBezTo>
                  <a:pt x="6349838" y="2065515"/>
                  <a:pt x="6349838" y="1875371"/>
                  <a:pt x="6349066" y="1669768"/>
                </a:cubicBezTo>
                <a:lnTo>
                  <a:pt x="6348782" y="1610109"/>
                </a:lnTo>
                <a:lnTo>
                  <a:pt x="6348390" y="1610109"/>
                </a:lnTo>
                <a:lnTo>
                  <a:pt x="6347528" y="1559029"/>
                </a:lnTo>
                <a:cubicBezTo>
                  <a:pt x="6345214" y="1372749"/>
                  <a:pt x="6346757" y="1190335"/>
                  <a:pt x="6359100" y="1082122"/>
                </a:cubicBezTo>
                <a:cubicBezTo>
                  <a:pt x="6414644" y="587438"/>
                  <a:pt x="6828137" y="241159"/>
                  <a:pt x="7253969" y="241159"/>
                </a:cubicBezTo>
                <a:cubicBezTo>
                  <a:pt x="7679805" y="241159"/>
                  <a:pt x="8093297" y="587438"/>
                  <a:pt x="8148841" y="1075938"/>
                </a:cubicBezTo>
                <a:cubicBezTo>
                  <a:pt x="8161185" y="1187243"/>
                  <a:pt x="8162727" y="1371203"/>
                  <a:pt x="8160413" y="1558256"/>
                </a:cubicBezTo>
                <a:lnTo>
                  <a:pt x="8159515" y="1611731"/>
                </a:lnTo>
                <a:lnTo>
                  <a:pt x="8388477" y="1611731"/>
                </a:lnTo>
                <a:lnTo>
                  <a:pt x="8388761" y="1552072"/>
                </a:lnTo>
                <a:cubicBezTo>
                  <a:pt x="8389533" y="1346469"/>
                  <a:pt x="8389533" y="1156325"/>
                  <a:pt x="8389533" y="1137775"/>
                </a:cubicBezTo>
                <a:cubicBezTo>
                  <a:pt x="8389533" y="507052"/>
                  <a:pt x="7883465" y="0"/>
                  <a:pt x="7253969" y="0"/>
                </a:cubicBezTo>
                <a:cubicBezTo>
                  <a:pt x="6630649" y="0"/>
                  <a:pt x="6118412" y="507052"/>
                  <a:pt x="6118412" y="1137775"/>
                </a:cubicBezTo>
                <a:cubicBezTo>
                  <a:pt x="6118412" y="1155166"/>
                  <a:pt x="6119768" y="1312502"/>
                  <a:pt x="6121208" y="1499602"/>
                </a:cubicBezTo>
                <a:lnTo>
                  <a:pt x="6122033" y="1610109"/>
                </a:lnTo>
                <a:lnTo>
                  <a:pt x="6119820" y="1610109"/>
                </a:lnTo>
                <a:lnTo>
                  <a:pt x="6120718" y="1663584"/>
                </a:lnTo>
                <a:cubicBezTo>
                  <a:pt x="6123032" y="1850637"/>
                  <a:pt x="6121490" y="2034597"/>
                  <a:pt x="6109146" y="2145902"/>
                </a:cubicBezTo>
                <a:cubicBezTo>
                  <a:pt x="6053602" y="2634402"/>
                  <a:pt x="5640110" y="2980681"/>
                  <a:pt x="5214274" y="2980681"/>
                </a:cubicBezTo>
                <a:cubicBezTo>
                  <a:pt x="4788442" y="2980681"/>
                  <a:pt x="4374949" y="2634402"/>
                  <a:pt x="4319405" y="2139718"/>
                </a:cubicBezTo>
                <a:cubicBezTo>
                  <a:pt x="4307062" y="2031505"/>
                  <a:pt x="4305519" y="1849091"/>
                  <a:pt x="4307833" y="1662811"/>
                </a:cubicBezTo>
                <a:lnTo>
                  <a:pt x="4308695" y="1611731"/>
                </a:lnTo>
                <a:lnTo>
                  <a:pt x="4310614" y="1611731"/>
                </a:lnTo>
                <a:lnTo>
                  <a:pt x="4310898" y="1552072"/>
                </a:lnTo>
                <a:cubicBezTo>
                  <a:pt x="4311670" y="1346469"/>
                  <a:pt x="4311670" y="1156325"/>
                  <a:pt x="4311670" y="1137775"/>
                </a:cubicBezTo>
                <a:cubicBezTo>
                  <a:pt x="4311670" y="507052"/>
                  <a:pt x="3805602" y="0"/>
                  <a:pt x="3176106" y="0"/>
                </a:cubicBezTo>
                <a:cubicBezTo>
                  <a:pt x="2552786" y="0"/>
                  <a:pt x="2040549" y="507052"/>
                  <a:pt x="2040549" y="1137775"/>
                </a:cubicBezTo>
                <a:cubicBezTo>
                  <a:pt x="2040549" y="1155166"/>
                  <a:pt x="2041905" y="1312502"/>
                  <a:pt x="2043345" y="1499602"/>
                </a:cubicBezTo>
                <a:lnTo>
                  <a:pt x="2044170" y="1610109"/>
                </a:lnTo>
                <a:lnTo>
                  <a:pt x="2041103" y="1610109"/>
                </a:lnTo>
                <a:lnTo>
                  <a:pt x="2042001" y="1663584"/>
                </a:lnTo>
                <a:cubicBezTo>
                  <a:pt x="2044315" y="1850637"/>
                  <a:pt x="2042773" y="2034597"/>
                  <a:pt x="2030429" y="2145902"/>
                </a:cubicBezTo>
                <a:cubicBezTo>
                  <a:pt x="1974885" y="2634402"/>
                  <a:pt x="1561393" y="2980681"/>
                  <a:pt x="1135557" y="2980681"/>
                </a:cubicBezTo>
                <a:cubicBezTo>
                  <a:pt x="709725" y="2980681"/>
                  <a:pt x="296232" y="2634402"/>
                  <a:pt x="240688" y="2139718"/>
                </a:cubicBezTo>
                <a:cubicBezTo>
                  <a:pt x="228345" y="2031505"/>
                  <a:pt x="226802" y="1849091"/>
                  <a:pt x="229116" y="1662811"/>
                </a:cubicBezTo>
                <a:lnTo>
                  <a:pt x="230005" y="1610109"/>
                </a:lnTo>
                <a:lnTo>
                  <a:pt x="3633" y="1610109"/>
                </a:lnTo>
                <a:lnTo>
                  <a:pt x="2796" y="1722238"/>
                </a:lnTo>
                <a:cubicBezTo>
                  <a:pt x="1356" y="1909338"/>
                  <a:pt x="0" y="2066674"/>
                  <a:pt x="0" y="2084065"/>
                </a:cubicBezTo>
                <a:cubicBezTo>
                  <a:pt x="0" y="2714788"/>
                  <a:pt x="512237" y="3221840"/>
                  <a:pt x="1135557" y="322184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70"/>
            <a:endParaRPr 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7957" y="4363799"/>
            <a:ext cx="2566653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38189" y="4566073"/>
            <a:ext cx="2566653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01143" y="1755501"/>
            <a:ext cx="2393705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122624" y="2033847"/>
            <a:ext cx="2419364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67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31">
            <a:extLst>
              <a:ext uri="{FF2B5EF4-FFF2-40B4-BE49-F238E27FC236}">
                <a16:creationId xmlns:a16="http://schemas.microsoft.com/office/drawing/2014/main" id="{E32277A0-F725-443C-BA0C-4304E5AFC06C}"/>
              </a:ext>
            </a:extLst>
          </p:cNvPr>
          <p:cNvSpPr/>
          <p:nvPr/>
        </p:nvSpPr>
        <p:spPr>
          <a:xfrm>
            <a:off x="3513061" y="5256630"/>
            <a:ext cx="5299678" cy="24509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68000">
                <a:schemeClr val="tx1">
                  <a:lumMod val="75000"/>
                  <a:lumOff val="2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5111764" y="2296178"/>
            <a:ext cx="2153836" cy="2152369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4679232" y="1375205"/>
            <a:ext cx="1502095" cy="1119585"/>
          </a:xfrm>
          <a:custGeom>
            <a:avLst/>
            <a:gdLst>
              <a:gd name="T0" fmla="*/ 0 w 778"/>
              <a:gd name="T1" fmla="*/ 353 h 581"/>
              <a:gd name="T2" fmla="*/ 288 w 778"/>
              <a:gd name="T3" fmla="*/ 581 h 581"/>
              <a:gd name="T4" fmla="*/ 778 w 778"/>
              <a:gd name="T5" fmla="*/ 367 h 581"/>
              <a:gd name="T6" fmla="*/ 778 w 778"/>
              <a:gd name="T7" fmla="*/ 0 h 581"/>
              <a:gd name="T8" fmla="*/ 0 w 778"/>
              <a:gd name="T9" fmla="*/ 353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8" h="581">
                <a:moveTo>
                  <a:pt x="0" y="353"/>
                </a:moveTo>
                <a:cubicBezTo>
                  <a:pt x="288" y="581"/>
                  <a:pt x="288" y="581"/>
                  <a:pt x="288" y="581"/>
                </a:cubicBezTo>
                <a:cubicBezTo>
                  <a:pt x="410" y="449"/>
                  <a:pt x="584" y="367"/>
                  <a:pt x="778" y="367"/>
                </a:cubicBezTo>
                <a:cubicBezTo>
                  <a:pt x="778" y="0"/>
                  <a:pt x="778" y="0"/>
                  <a:pt x="778" y="0"/>
                </a:cubicBezTo>
                <a:cubicBezTo>
                  <a:pt x="468" y="0"/>
                  <a:pt x="189" y="136"/>
                  <a:pt x="0" y="35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4981050" y="1179884"/>
            <a:ext cx="856238" cy="85624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6400535" y="1389917"/>
            <a:ext cx="1647744" cy="1493270"/>
          </a:xfrm>
          <a:custGeom>
            <a:avLst/>
            <a:gdLst>
              <a:gd name="T0" fmla="*/ 18 w 854"/>
              <a:gd name="T1" fmla="*/ 0 h 774"/>
              <a:gd name="T2" fmla="*/ 0 w 854"/>
              <a:gd name="T3" fmla="*/ 368 h 774"/>
              <a:gd name="T4" fmla="*/ 505 w 854"/>
              <a:gd name="T5" fmla="*/ 774 h 774"/>
              <a:gd name="T6" fmla="*/ 854 w 854"/>
              <a:gd name="T7" fmla="*/ 660 h 774"/>
              <a:gd name="T8" fmla="*/ 18 w 854"/>
              <a:gd name="T9" fmla="*/ 0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4" h="774">
                <a:moveTo>
                  <a:pt x="18" y="0"/>
                </a:moveTo>
                <a:cubicBezTo>
                  <a:pt x="0" y="368"/>
                  <a:pt x="0" y="368"/>
                  <a:pt x="0" y="368"/>
                </a:cubicBezTo>
                <a:cubicBezTo>
                  <a:pt x="229" y="408"/>
                  <a:pt x="419" y="564"/>
                  <a:pt x="505" y="774"/>
                </a:cubicBezTo>
                <a:cubicBezTo>
                  <a:pt x="854" y="660"/>
                  <a:pt x="854" y="660"/>
                  <a:pt x="854" y="660"/>
                </a:cubicBezTo>
                <a:cubicBezTo>
                  <a:pt x="721" y="309"/>
                  <a:pt x="403" y="49"/>
                  <a:pt x="1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Oval 12"/>
          <p:cNvSpPr>
            <a:spLocks noChangeArrowheads="1"/>
          </p:cNvSpPr>
          <p:nvPr/>
        </p:nvSpPr>
        <p:spPr bwMode="auto">
          <a:xfrm>
            <a:off x="6888974" y="1462006"/>
            <a:ext cx="856238" cy="85624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867545" y="4373515"/>
            <a:ext cx="1909617" cy="994533"/>
          </a:xfrm>
          <a:custGeom>
            <a:avLst/>
            <a:gdLst>
              <a:gd name="T0" fmla="*/ 680 w 989"/>
              <a:gd name="T1" fmla="*/ 516 h 516"/>
              <a:gd name="T2" fmla="*/ 989 w 989"/>
              <a:gd name="T3" fmla="*/ 469 h 516"/>
              <a:gd name="T4" fmla="*/ 877 w 989"/>
              <a:gd name="T5" fmla="*/ 119 h 516"/>
              <a:gd name="T6" fmla="*/ 680 w 989"/>
              <a:gd name="T7" fmla="*/ 149 h 516"/>
              <a:gd name="T8" fmla="*/ 260 w 989"/>
              <a:gd name="T9" fmla="*/ 0 h 516"/>
              <a:gd name="T10" fmla="*/ 0 w 989"/>
              <a:gd name="T11" fmla="*/ 261 h 516"/>
              <a:gd name="T12" fmla="*/ 680 w 989"/>
              <a:gd name="T13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9" h="516">
                <a:moveTo>
                  <a:pt x="680" y="516"/>
                </a:moveTo>
                <a:cubicBezTo>
                  <a:pt x="788" y="516"/>
                  <a:pt x="892" y="499"/>
                  <a:pt x="989" y="469"/>
                </a:cubicBezTo>
                <a:cubicBezTo>
                  <a:pt x="877" y="119"/>
                  <a:pt x="877" y="119"/>
                  <a:pt x="877" y="119"/>
                </a:cubicBezTo>
                <a:cubicBezTo>
                  <a:pt x="815" y="139"/>
                  <a:pt x="749" y="149"/>
                  <a:pt x="680" y="149"/>
                </a:cubicBezTo>
                <a:cubicBezTo>
                  <a:pt x="521" y="149"/>
                  <a:pt x="374" y="93"/>
                  <a:pt x="260" y="0"/>
                </a:cubicBezTo>
                <a:cubicBezTo>
                  <a:pt x="0" y="261"/>
                  <a:pt x="0" y="261"/>
                  <a:pt x="0" y="261"/>
                </a:cubicBezTo>
                <a:cubicBezTo>
                  <a:pt x="182" y="420"/>
                  <a:pt x="420" y="516"/>
                  <a:pt x="680" y="51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Oval 15"/>
          <p:cNvSpPr>
            <a:spLocks noChangeArrowheads="1"/>
          </p:cNvSpPr>
          <p:nvPr/>
        </p:nvSpPr>
        <p:spPr bwMode="auto">
          <a:xfrm>
            <a:off x="5358926" y="4745729"/>
            <a:ext cx="857709" cy="85624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6765393" y="2892015"/>
            <a:ext cx="1415294" cy="2293604"/>
          </a:xfrm>
          <a:custGeom>
            <a:avLst/>
            <a:gdLst>
              <a:gd name="T0" fmla="*/ 733 w 733"/>
              <a:gd name="T1" fmla="*/ 248 h 1189"/>
              <a:gd name="T2" fmla="*/ 703 w 733"/>
              <a:gd name="T3" fmla="*/ 0 h 1189"/>
              <a:gd name="T4" fmla="*/ 350 w 733"/>
              <a:gd name="T5" fmla="*/ 105 h 1189"/>
              <a:gd name="T6" fmla="*/ 366 w 733"/>
              <a:gd name="T7" fmla="*/ 248 h 1189"/>
              <a:gd name="T8" fmla="*/ 0 w 733"/>
              <a:gd name="T9" fmla="*/ 844 h 1189"/>
              <a:gd name="T10" fmla="*/ 130 w 733"/>
              <a:gd name="T11" fmla="*/ 1189 h 1189"/>
              <a:gd name="T12" fmla="*/ 733 w 733"/>
              <a:gd name="T13" fmla="*/ 248 h 1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3" h="1189">
                <a:moveTo>
                  <a:pt x="733" y="248"/>
                </a:moveTo>
                <a:cubicBezTo>
                  <a:pt x="733" y="163"/>
                  <a:pt x="722" y="80"/>
                  <a:pt x="703" y="0"/>
                </a:cubicBezTo>
                <a:cubicBezTo>
                  <a:pt x="350" y="105"/>
                  <a:pt x="350" y="105"/>
                  <a:pt x="350" y="105"/>
                </a:cubicBezTo>
                <a:cubicBezTo>
                  <a:pt x="360" y="151"/>
                  <a:pt x="366" y="199"/>
                  <a:pt x="366" y="248"/>
                </a:cubicBezTo>
                <a:cubicBezTo>
                  <a:pt x="366" y="508"/>
                  <a:pt x="217" y="734"/>
                  <a:pt x="0" y="844"/>
                </a:cubicBezTo>
                <a:cubicBezTo>
                  <a:pt x="130" y="1189"/>
                  <a:pt x="130" y="1189"/>
                  <a:pt x="130" y="1189"/>
                </a:cubicBezTo>
                <a:cubicBezTo>
                  <a:pt x="486" y="1025"/>
                  <a:pt x="733" y="666"/>
                  <a:pt x="733" y="24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Oval 18"/>
          <p:cNvSpPr>
            <a:spLocks noChangeArrowheads="1"/>
          </p:cNvSpPr>
          <p:nvPr/>
        </p:nvSpPr>
        <p:spPr bwMode="auto">
          <a:xfrm>
            <a:off x="7440673" y="3729129"/>
            <a:ext cx="859181" cy="85624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4183438" y="2263811"/>
            <a:ext cx="1028369" cy="2431897"/>
          </a:xfrm>
          <a:custGeom>
            <a:avLst/>
            <a:gdLst>
              <a:gd name="T0" fmla="*/ 0 w 533"/>
              <a:gd name="T1" fmla="*/ 574 h 1261"/>
              <a:gd name="T2" fmla="*/ 260 w 533"/>
              <a:gd name="T3" fmla="*/ 1261 h 1261"/>
              <a:gd name="T4" fmla="*/ 533 w 533"/>
              <a:gd name="T5" fmla="*/ 1015 h 1261"/>
              <a:gd name="T6" fmla="*/ 366 w 533"/>
              <a:gd name="T7" fmla="*/ 574 h 1261"/>
              <a:gd name="T8" fmla="*/ 474 w 533"/>
              <a:gd name="T9" fmla="*/ 210 h 1261"/>
              <a:gd name="T10" fmla="*/ 174 w 533"/>
              <a:gd name="T11" fmla="*/ 0 h 1261"/>
              <a:gd name="T12" fmla="*/ 0 w 533"/>
              <a:gd name="T13" fmla="*/ 574 h 1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3" h="1261">
                <a:moveTo>
                  <a:pt x="0" y="574"/>
                </a:moveTo>
                <a:cubicBezTo>
                  <a:pt x="0" y="838"/>
                  <a:pt x="98" y="1079"/>
                  <a:pt x="260" y="1261"/>
                </a:cubicBezTo>
                <a:cubicBezTo>
                  <a:pt x="533" y="1015"/>
                  <a:pt x="533" y="1015"/>
                  <a:pt x="533" y="1015"/>
                </a:cubicBezTo>
                <a:cubicBezTo>
                  <a:pt x="429" y="898"/>
                  <a:pt x="366" y="743"/>
                  <a:pt x="366" y="574"/>
                </a:cubicBezTo>
                <a:cubicBezTo>
                  <a:pt x="366" y="440"/>
                  <a:pt x="406" y="315"/>
                  <a:pt x="474" y="210"/>
                </a:cubicBezTo>
                <a:cubicBezTo>
                  <a:pt x="174" y="0"/>
                  <a:pt x="174" y="0"/>
                  <a:pt x="174" y="0"/>
                </a:cubicBezTo>
                <a:cubicBezTo>
                  <a:pt x="64" y="164"/>
                  <a:pt x="0" y="362"/>
                  <a:pt x="0" y="57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Oval 21"/>
          <p:cNvSpPr>
            <a:spLocks noChangeArrowheads="1"/>
          </p:cNvSpPr>
          <p:nvPr/>
        </p:nvSpPr>
        <p:spPr bwMode="auto">
          <a:xfrm>
            <a:off x="3892140" y="3024423"/>
            <a:ext cx="856238" cy="85771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D452C9B-4408-46C4-80D9-B522C4FAE292}"/>
              </a:ext>
            </a:extLst>
          </p:cNvPr>
          <p:cNvGrpSpPr/>
          <p:nvPr/>
        </p:nvGrpSpPr>
        <p:grpSpPr>
          <a:xfrm rot="7361578" flipV="1">
            <a:off x="4148035" y="921860"/>
            <a:ext cx="301286" cy="1053324"/>
            <a:chOff x="-1143000" y="-560388"/>
            <a:chExt cx="406401" cy="1420813"/>
          </a:xfrm>
          <a:solidFill>
            <a:schemeClr val="accent6"/>
          </a:solidFill>
        </p:grpSpPr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3582C6B8-31D5-4B98-9234-B8BB272D7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id="{F2EF9636-7491-487F-A194-413F526CE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D760327-B94B-4B11-BFDA-E5C9FA9E9F30}"/>
              </a:ext>
            </a:extLst>
          </p:cNvPr>
          <p:cNvGrpSpPr/>
          <p:nvPr/>
        </p:nvGrpSpPr>
        <p:grpSpPr>
          <a:xfrm rot="14238422" flipH="1" flipV="1">
            <a:off x="8081535" y="1082387"/>
            <a:ext cx="301286" cy="1053324"/>
            <a:chOff x="-1143000" y="-560388"/>
            <a:chExt cx="406401" cy="1420813"/>
          </a:xfrm>
          <a:solidFill>
            <a:schemeClr val="accent2"/>
          </a:solidFill>
        </p:grpSpPr>
        <p:sp>
          <p:nvSpPr>
            <p:cNvPr id="37" name="Freeform 20">
              <a:extLst>
                <a:ext uri="{FF2B5EF4-FFF2-40B4-BE49-F238E27FC236}">
                  <a16:creationId xmlns:a16="http://schemas.microsoft.com/office/drawing/2014/main" id="{5CC67E6A-7745-43E7-9794-7388F6D98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" name="Freeform 21">
              <a:extLst>
                <a:ext uri="{FF2B5EF4-FFF2-40B4-BE49-F238E27FC236}">
                  <a16:creationId xmlns:a16="http://schemas.microsoft.com/office/drawing/2014/main" id="{21DA12A0-294E-479D-BEEC-BFB1140D8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88E9339-631A-4473-AE98-604783BEB10D}"/>
              </a:ext>
            </a:extLst>
          </p:cNvPr>
          <p:cNvGrpSpPr/>
          <p:nvPr/>
        </p:nvGrpSpPr>
        <p:grpSpPr>
          <a:xfrm rot="7361578" flipH="1">
            <a:off x="8161235" y="4576121"/>
            <a:ext cx="301286" cy="1053324"/>
            <a:chOff x="-1143000" y="-560388"/>
            <a:chExt cx="406401" cy="1420813"/>
          </a:xfrm>
          <a:solidFill>
            <a:schemeClr val="accent3"/>
          </a:solidFill>
        </p:grpSpPr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id="{B68E4776-598D-4040-801C-B332C2B51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4C6CA9D8-BFFD-45CF-A645-E8AE4E62F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7192D05-91D4-473F-B553-3BBDB30DDF90}"/>
              </a:ext>
            </a:extLst>
          </p:cNvPr>
          <p:cNvGrpSpPr/>
          <p:nvPr/>
        </p:nvGrpSpPr>
        <p:grpSpPr>
          <a:xfrm rot="14238422">
            <a:off x="4536570" y="5003217"/>
            <a:ext cx="301286" cy="1053324"/>
            <a:chOff x="-1143000" y="-560388"/>
            <a:chExt cx="406401" cy="1420813"/>
          </a:xfrm>
          <a:solidFill>
            <a:schemeClr val="accent4"/>
          </a:solidFill>
        </p:grpSpPr>
        <p:sp>
          <p:nvSpPr>
            <p:cNvPr id="43" name="Freeform 20">
              <a:extLst>
                <a:ext uri="{FF2B5EF4-FFF2-40B4-BE49-F238E27FC236}">
                  <a16:creationId xmlns:a16="http://schemas.microsoft.com/office/drawing/2014/main" id="{DCAC491B-EE65-463F-BA23-497B006637B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4" name="Freeform 21">
              <a:extLst>
                <a:ext uri="{FF2B5EF4-FFF2-40B4-BE49-F238E27FC236}">
                  <a16:creationId xmlns:a16="http://schemas.microsoft.com/office/drawing/2014/main" id="{D257E879-8A69-4CE0-9E1B-CA4956F60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45" name="Freeform 64">
            <a:extLst>
              <a:ext uri="{FF2B5EF4-FFF2-40B4-BE49-F238E27FC236}">
                <a16:creationId xmlns:a16="http://schemas.microsoft.com/office/drawing/2014/main" id="{C6F2BD15-2F34-4325-8649-EAC151AF6A40}"/>
              </a:ext>
            </a:extLst>
          </p:cNvPr>
          <p:cNvSpPr>
            <a:spLocks noEditPoints="1"/>
          </p:cNvSpPr>
          <p:nvPr/>
        </p:nvSpPr>
        <p:spPr bwMode="auto">
          <a:xfrm rot="17100000">
            <a:off x="3436896" y="3655507"/>
            <a:ext cx="270666" cy="946274"/>
          </a:xfrm>
          <a:custGeom>
            <a:avLst/>
            <a:gdLst>
              <a:gd name="T0" fmla="*/ 87 w 189"/>
              <a:gd name="T1" fmla="*/ 32 h 662"/>
              <a:gd name="T2" fmla="*/ 63 w 189"/>
              <a:gd name="T3" fmla="*/ 70 h 662"/>
              <a:gd name="T4" fmla="*/ 36 w 189"/>
              <a:gd name="T5" fmla="*/ 162 h 662"/>
              <a:gd name="T6" fmla="*/ 28 w 189"/>
              <a:gd name="T7" fmla="*/ 363 h 662"/>
              <a:gd name="T8" fmla="*/ 30 w 189"/>
              <a:gd name="T9" fmla="*/ 382 h 662"/>
              <a:gd name="T10" fmla="*/ 39 w 189"/>
              <a:gd name="T11" fmla="*/ 430 h 662"/>
              <a:gd name="T12" fmla="*/ 57 w 189"/>
              <a:gd name="T13" fmla="*/ 488 h 662"/>
              <a:gd name="T14" fmla="*/ 81 w 189"/>
              <a:gd name="T15" fmla="*/ 540 h 662"/>
              <a:gd name="T16" fmla="*/ 131 w 189"/>
              <a:gd name="T17" fmla="*/ 617 h 662"/>
              <a:gd name="T18" fmla="*/ 158 w 189"/>
              <a:gd name="T19" fmla="*/ 641 h 662"/>
              <a:gd name="T20" fmla="*/ 189 w 189"/>
              <a:gd name="T21" fmla="*/ 662 h 662"/>
              <a:gd name="T22" fmla="*/ 170 w 189"/>
              <a:gd name="T23" fmla="*/ 631 h 662"/>
              <a:gd name="T24" fmla="*/ 151 w 189"/>
              <a:gd name="T25" fmla="*/ 601 h 662"/>
              <a:gd name="T26" fmla="*/ 105 w 189"/>
              <a:gd name="T27" fmla="*/ 528 h 662"/>
              <a:gd name="T28" fmla="*/ 60 w 189"/>
              <a:gd name="T29" fmla="*/ 399 h 662"/>
              <a:gd name="T30" fmla="*/ 55 w 189"/>
              <a:gd name="T31" fmla="*/ 365 h 662"/>
              <a:gd name="T32" fmla="*/ 50 w 189"/>
              <a:gd name="T33" fmla="*/ 285 h 662"/>
              <a:gd name="T34" fmla="*/ 71 w 189"/>
              <a:gd name="T35" fmla="*/ 126 h 662"/>
              <a:gd name="T36" fmla="*/ 88 w 189"/>
              <a:gd name="T37" fmla="*/ 32 h 662"/>
              <a:gd name="T38" fmla="*/ 104 w 189"/>
              <a:gd name="T39" fmla="*/ 98 h 662"/>
              <a:gd name="T40" fmla="*/ 130 w 189"/>
              <a:gd name="T41" fmla="*/ 93 h 662"/>
              <a:gd name="T42" fmla="*/ 115 w 189"/>
              <a:gd name="T43" fmla="*/ 27 h 662"/>
              <a:gd name="T44" fmla="*/ 112 w 189"/>
              <a:gd name="T45" fmla="*/ 18 h 662"/>
              <a:gd name="T46" fmla="*/ 107 w 189"/>
              <a:gd name="T47" fmla="*/ 8 h 662"/>
              <a:gd name="T48" fmla="*/ 100 w 189"/>
              <a:gd name="T49" fmla="*/ 2 h 662"/>
              <a:gd name="T50" fmla="*/ 99 w 189"/>
              <a:gd name="T51" fmla="*/ 1 h 662"/>
              <a:gd name="T52" fmla="*/ 99 w 189"/>
              <a:gd name="T53" fmla="*/ 2 h 662"/>
              <a:gd name="T54" fmla="*/ 99 w 189"/>
              <a:gd name="T55" fmla="*/ 2 h 662"/>
              <a:gd name="T56" fmla="*/ 95 w 189"/>
              <a:gd name="T57" fmla="*/ 0 h 662"/>
              <a:gd name="T58" fmla="*/ 88 w 189"/>
              <a:gd name="T59" fmla="*/ 1 h 662"/>
              <a:gd name="T60" fmla="*/ 77 w 189"/>
              <a:gd name="T61" fmla="*/ 6 h 662"/>
              <a:gd name="T62" fmla="*/ 48 w 189"/>
              <a:gd name="T63" fmla="*/ 30 h 662"/>
              <a:gd name="T64" fmla="*/ 0 w 189"/>
              <a:gd name="T65" fmla="*/ 103 h 662"/>
              <a:gd name="T66" fmla="*/ 67 w 189"/>
              <a:gd name="T67" fmla="*/ 49 h 662"/>
              <a:gd name="T68" fmla="*/ 88 w 189"/>
              <a:gd name="T69" fmla="*/ 30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9" h="662">
                <a:moveTo>
                  <a:pt x="67" y="49"/>
                </a:moveTo>
                <a:cubicBezTo>
                  <a:pt x="74" y="42"/>
                  <a:pt x="82" y="36"/>
                  <a:pt x="87" y="32"/>
                </a:cubicBezTo>
                <a:cubicBezTo>
                  <a:pt x="87" y="31"/>
                  <a:pt x="87" y="31"/>
                  <a:pt x="87" y="31"/>
                </a:cubicBezTo>
                <a:cubicBezTo>
                  <a:pt x="77" y="45"/>
                  <a:pt x="70" y="57"/>
                  <a:pt x="63" y="70"/>
                </a:cubicBezTo>
                <a:cubicBezTo>
                  <a:pt x="56" y="84"/>
                  <a:pt x="50" y="100"/>
                  <a:pt x="45" y="120"/>
                </a:cubicBezTo>
                <a:cubicBezTo>
                  <a:pt x="44" y="127"/>
                  <a:pt x="41" y="138"/>
                  <a:pt x="36" y="162"/>
                </a:cubicBezTo>
                <a:cubicBezTo>
                  <a:pt x="30" y="191"/>
                  <a:pt x="24" y="241"/>
                  <a:pt x="23" y="284"/>
                </a:cubicBezTo>
                <a:cubicBezTo>
                  <a:pt x="23" y="328"/>
                  <a:pt x="28" y="363"/>
                  <a:pt x="28" y="363"/>
                </a:cubicBezTo>
                <a:cubicBezTo>
                  <a:pt x="28" y="363"/>
                  <a:pt x="28" y="365"/>
                  <a:pt x="28" y="368"/>
                </a:cubicBezTo>
                <a:cubicBezTo>
                  <a:pt x="29" y="372"/>
                  <a:pt x="29" y="376"/>
                  <a:pt x="30" y="382"/>
                </a:cubicBezTo>
                <a:cubicBezTo>
                  <a:pt x="31" y="389"/>
                  <a:pt x="32" y="396"/>
                  <a:pt x="34" y="404"/>
                </a:cubicBezTo>
                <a:cubicBezTo>
                  <a:pt x="35" y="412"/>
                  <a:pt x="37" y="421"/>
                  <a:pt x="39" y="430"/>
                </a:cubicBezTo>
                <a:cubicBezTo>
                  <a:pt x="42" y="439"/>
                  <a:pt x="45" y="449"/>
                  <a:pt x="47" y="459"/>
                </a:cubicBezTo>
                <a:cubicBezTo>
                  <a:pt x="51" y="468"/>
                  <a:pt x="54" y="478"/>
                  <a:pt x="57" y="488"/>
                </a:cubicBezTo>
                <a:cubicBezTo>
                  <a:pt x="61" y="498"/>
                  <a:pt x="65" y="507"/>
                  <a:pt x="69" y="516"/>
                </a:cubicBezTo>
                <a:cubicBezTo>
                  <a:pt x="73" y="525"/>
                  <a:pt x="77" y="533"/>
                  <a:pt x="81" y="540"/>
                </a:cubicBezTo>
                <a:cubicBezTo>
                  <a:pt x="96" y="569"/>
                  <a:pt x="108" y="585"/>
                  <a:pt x="113" y="594"/>
                </a:cubicBezTo>
                <a:cubicBezTo>
                  <a:pt x="120" y="603"/>
                  <a:pt x="126" y="610"/>
                  <a:pt x="131" y="617"/>
                </a:cubicBezTo>
                <a:cubicBezTo>
                  <a:pt x="137" y="623"/>
                  <a:pt x="143" y="629"/>
                  <a:pt x="149" y="634"/>
                </a:cubicBezTo>
                <a:cubicBezTo>
                  <a:pt x="152" y="636"/>
                  <a:pt x="155" y="639"/>
                  <a:pt x="158" y="641"/>
                </a:cubicBezTo>
                <a:cubicBezTo>
                  <a:pt x="161" y="644"/>
                  <a:pt x="165" y="646"/>
                  <a:pt x="168" y="648"/>
                </a:cubicBezTo>
                <a:cubicBezTo>
                  <a:pt x="174" y="653"/>
                  <a:pt x="181" y="657"/>
                  <a:pt x="189" y="662"/>
                </a:cubicBezTo>
                <a:cubicBezTo>
                  <a:pt x="184" y="654"/>
                  <a:pt x="180" y="647"/>
                  <a:pt x="176" y="640"/>
                </a:cubicBezTo>
                <a:cubicBezTo>
                  <a:pt x="174" y="637"/>
                  <a:pt x="172" y="634"/>
                  <a:pt x="170" y="631"/>
                </a:cubicBezTo>
                <a:cubicBezTo>
                  <a:pt x="168" y="627"/>
                  <a:pt x="166" y="624"/>
                  <a:pt x="164" y="621"/>
                </a:cubicBezTo>
                <a:cubicBezTo>
                  <a:pt x="160" y="614"/>
                  <a:pt x="155" y="608"/>
                  <a:pt x="151" y="601"/>
                </a:cubicBezTo>
                <a:cubicBezTo>
                  <a:pt x="146" y="594"/>
                  <a:pt x="141" y="587"/>
                  <a:pt x="135" y="579"/>
                </a:cubicBezTo>
                <a:cubicBezTo>
                  <a:pt x="130" y="570"/>
                  <a:pt x="119" y="555"/>
                  <a:pt x="105" y="528"/>
                </a:cubicBezTo>
                <a:cubicBezTo>
                  <a:pt x="90" y="500"/>
                  <a:pt x="74" y="459"/>
                  <a:pt x="66" y="423"/>
                </a:cubicBezTo>
                <a:cubicBezTo>
                  <a:pt x="64" y="415"/>
                  <a:pt x="62" y="406"/>
                  <a:pt x="60" y="399"/>
                </a:cubicBezTo>
                <a:cubicBezTo>
                  <a:pt x="59" y="391"/>
                  <a:pt x="58" y="384"/>
                  <a:pt x="57" y="378"/>
                </a:cubicBezTo>
                <a:cubicBezTo>
                  <a:pt x="56" y="373"/>
                  <a:pt x="55" y="368"/>
                  <a:pt x="55" y="365"/>
                </a:cubicBezTo>
                <a:cubicBezTo>
                  <a:pt x="54" y="362"/>
                  <a:pt x="54" y="360"/>
                  <a:pt x="54" y="360"/>
                </a:cubicBezTo>
                <a:cubicBezTo>
                  <a:pt x="54" y="360"/>
                  <a:pt x="50" y="326"/>
                  <a:pt x="50" y="285"/>
                </a:cubicBezTo>
                <a:cubicBezTo>
                  <a:pt x="51" y="243"/>
                  <a:pt x="57" y="195"/>
                  <a:pt x="63" y="167"/>
                </a:cubicBezTo>
                <a:cubicBezTo>
                  <a:pt x="67" y="144"/>
                  <a:pt x="70" y="133"/>
                  <a:pt x="71" y="126"/>
                </a:cubicBezTo>
                <a:cubicBezTo>
                  <a:pt x="76" y="107"/>
                  <a:pt x="79" y="91"/>
                  <a:pt x="82" y="76"/>
                </a:cubicBezTo>
                <a:cubicBezTo>
                  <a:pt x="84" y="62"/>
                  <a:pt x="86" y="48"/>
                  <a:pt x="88" y="32"/>
                </a:cubicBezTo>
                <a:cubicBezTo>
                  <a:pt x="89" y="35"/>
                  <a:pt x="92" y="43"/>
                  <a:pt x="93" y="49"/>
                </a:cubicBezTo>
                <a:cubicBezTo>
                  <a:pt x="98" y="68"/>
                  <a:pt x="102" y="91"/>
                  <a:pt x="104" y="98"/>
                </a:cubicBezTo>
                <a:cubicBezTo>
                  <a:pt x="107" y="112"/>
                  <a:pt x="112" y="119"/>
                  <a:pt x="123" y="129"/>
                </a:cubicBezTo>
                <a:cubicBezTo>
                  <a:pt x="129" y="116"/>
                  <a:pt x="133" y="107"/>
                  <a:pt x="130" y="93"/>
                </a:cubicBezTo>
                <a:cubicBezTo>
                  <a:pt x="129" y="86"/>
                  <a:pt x="125" y="63"/>
                  <a:pt x="119" y="42"/>
                </a:cubicBezTo>
                <a:cubicBezTo>
                  <a:pt x="118" y="37"/>
                  <a:pt x="117" y="32"/>
                  <a:pt x="115" y="27"/>
                </a:cubicBezTo>
                <a:cubicBezTo>
                  <a:pt x="115" y="26"/>
                  <a:pt x="114" y="24"/>
                  <a:pt x="114" y="23"/>
                </a:cubicBezTo>
                <a:cubicBezTo>
                  <a:pt x="113" y="21"/>
                  <a:pt x="113" y="20"/>
                  <a:pt x="112" y="18"/>
                </a:cubicBezTo>
                <a:cubicBezTo>
                  <a:pt x="111" y="16"/>
                  <a:pt x="110" y="14"/>
                  <a:pt x="110" y="13"/>
                </a:cubicBezTo>
                <a:cubicBezTo>
                  <a:pt x="109" y="11"/>
                  <a:pt x="108" y="9"/>
                  <a:pt x="107" y="8"/>
                </a:cubicBezTo>
                <a:cubicBezTo>
                  <a:pt x="105" y="5"/>
                  <a:pt x="103" y="3"/>
                  <a:pt x="101" y="2"/>
                </a:cubicBezTo>
                <a:cubicBezTo>
                  <a:pt x="100" y="2"/>
                  <a:pt x="100" y="2"/>
                  <a:pt x="100" y="2"/>
                </a:cubicBezTo>
                <a:cubicBezTo>
                  <a:pt x="100" y="1"/>
                  <a:pt x="100" y="1"/>
                  <a:pt x="100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8" y="1"/>
                  <a:pt x="98" y="1"/>
                  <a:pt x="97" y="1"/>
                </a:cubicBezTo>
                <a:cubicBezTo>
                  <a:pt x="96" y="0"/>
                  <a:pt x="95" y="0"/>
                  <a:pt x="95" y="0"/>
                </a:cubicBezTo>
                <a:cubicBezTo>
                  <a:pt x="91" y="0"/>
                  <a:pt x="89" y="0"/>
                  <a:pt x="89" y="0"/>
                </a:cubicBezTo>
                <a:cubicBezTo>
                  <a:pt x="89" y="0"/>
                  <a:pt x="89" y="0"/>
                  <a:pt x="88" y="1"/>
                </a:cubicBezTo>
                <a:cubicBezTo>
                  <a:pt x="87" y="1"/>
                  <a:pt x="85" y="1"/>
                  <a:pt x="83" y="2"/>
                </a:cubicBezTo>
                <a:cubicBezTo>
                  <a:pt x="82" y="3"/>
                  <a:pt x="79" y="4"/>
                  <a:pt x="77" y="6"/>
                </a:cubicBezTo>
                <a:cubicBezTo>
                  <a:pt x="74" y="7"/>
                  <a:pt x="71" y="10"/>
                  <a:pt x="70" y="10"/>
                </a:cubicBezTo>
                <a:cubicBezTo>
                  <a:pt x="64" y="15"/>
                  <a:pt x="56" y="23"/>
                  <a:pt x="48" y="30"/>
                </a:cubicBezTo>
                <a:cubicBezTo>
                  <a:pt x="33" y="45"/>
                  <a:pt x="17" y="62"/>
                  <a:pt x="12" y="68"/>
                </a:cubicBezTo>
                <a:cubicBezTo>
                  <a:pt x="3" y="79"/>
                  <a:pt x="1" y="88"/>
                  <a:pt x="0" y="103"/>
                </a:cubicBezTo>
                <a:cubicBezTo>
                  <a:pt x="14" y="99"/>
                  <a:pt x="23" y="96"/>
                  <a:pt x="32" y="86"/>
                </a:cubicBezTo>
                <a:cubicBezTo>
                  <a:pt x="37" y="81"/>
                  <a:pt x="53" y="64"/>
                  <a:pt x="67" y="49"/>
                </a:cubicBezTo>
                <a:close/>
                <a:moveTo>
                  <a:pt x="88" y="30"/>
                </a:move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46" name="Rectangle 45"/>
          <p:cNvSpPr/>
          <p:nvPr/>
        </p:nvSpPr>
        <p:spPr>
          <a:xfrm>
            <a:off x="5219094" y="1318130"/>
            <a:ext cx="352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cap="all" dirty="0">
                <a:solidFill>
                  <a:schemeClr val="bg1"/>
                </a:solidFill>
                <a:latin typeface="Arial" panose="020B0604020202020204" pitchFamily="34" charset="0"/>
                <a:cs typeface="2  Baran" panose="00000400000000000000" pitchFamily="2" charset="-78"/>
              </a:rPr>
              <a:t>1</a:t>
            </a:r>
            <a:endParaRPr lang="en-US" sz="2800" cap="all" dirty="0">
              <a:solidFill>
                <a:schemeClr val="bg1"/>
              </a:solidFill>
              <a:latin typeface="Arial" panose="020B0604020202020204" pitchFamily="34" charset="0"/>
              <a:cs typeface="2  Baran" panose="000004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100902" y="3234266"/>
            <a:ext cx="3369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cap="all" dirty="0">
                <a:solidFill>
                  <a:schemeClr val="bg1"/>
                </a:solidFill>
                <a:latin typeface="Arial" panose="020B0604020202020204" pitchFamily="34" charset="0"/>
                <a:cs typeface="2  Baran" panose="00000400000000000000" pitchFamily="2" charset="-78"/>
              </a:rPr>
              <a:t>2</a:t>
            </a:r>
            <a:endParaRPr lang="en-US" sz="2800" cap="all" dirty="0">
              <a:solidFill>
                <a:schemeClr val="bg1"/>
              </a:solidFill>
              <a:latin typeface="Arial" panose="020B0604020202020204" pitchFamily="34" charset="0"/>
              <a:cs typeface="2  Baran" panose="000004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603642" y="4959448"/>
            <a:ext cx="333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cap="all" dirty="0">
                <a:solidFill>
                  <a:schemeClr val="bg1"/>
                </a:solidFill>
                <a:latin typeface="Arial" panose="020B0604020202020204" pitchFamily="34" charset="0"/>
                <a:cs typeface="2  Baran" panose="00000400000000000000" pitchFamily="2" charset="-78"/>
              </a:rPr>
              <a:t>3</a:t>
            </a:r>
            <a:endParaRPr lang="en-US" sz="2800" cap="all" dirty="0">
              <a:solidFill>
                <a:schemeClr val="bg1"/>
              </a:solidFill>
              <a:latin typeface="Arial" panose="020B0604020202020204" pitchFamily="34" charset="0"/>
              <a:cs typeface="2  Baran" panose="00000400000000000000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7698132" y="3992177"/>
            <a:ext cx="352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cap="all" dirty="0">
                <a:solidFill>
                  <a:schemeClr val="bg1"/>
                </a:solidFill>
                <a:latin typeface="Arial" panose="020B0604020202020204" pitchFamily="34" charset="0"/>
                <a:cs typeface="2  Baran" panose="00000400000000000000" pitchFamily="2" charset="-78"/>
              </a:rPr>
              <a:t>4</a:t>
            </a:r>
            <a:endParaRPr lang="en-US" sz="2800" cap="all" dirty="0">
              <a:solidFill>
                <a:schemeClr val="bg1"/>
              </a:solidFill>
              <a:latin typeface="Arial" panose="020B0604020202020204" pitchFamily="34" charset="0"/>
              <a:cs typeface="2  Baran" panose="000004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156992" y="1598160"/>
            <a:ext cx="352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cap="all" dirty="0">
                <a:solidFill>
                  <a:schemeClr val="bg1"/>
                </a:solidFill>
                <a:latin typeface="Arial" panose="020B0604020202020204" pitchFamily="34" charset="0"/>
                <a:cs typeface="2  Baran" panose="00000400000000000000" pitchFamily="2" charset="-78"/>
              </a:rPr>
              <a:t>5</a:t>
            </a:r>
            <a:endParaRPr lang="en-US" sz="2800" cap="all" dirty="0">
              <a:solidFill>
                <a:schemeClr val="bg1"/>
              </a:solidFill>
              <a:latin typeface="Arial" panose="020B0604020202020204" pitchFamily="34" charset="0"/>
              <a:cs typeface="2  Baran" panose="00000400000000000000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02193" y="5505216"/>
            <a:ext cx="3491348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700652" y="5504982"/>
            <a:ext cx="3491348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50442" y="1432660"/>
            <a:ext cx="320862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698777" y="1462905"/>
            <a:ext cx="3491348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02193" y="2894324"/>
            <a:ext cx="3182443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48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62;p20">
            <a:extLst>
              <a:ext uri="{FF2B5EF4-FFF2-40B4-BE49-F238E27FC236}">
                <a16:creationId xmlns:a16="http://schemas.microsoft.com/office/drawing/2014/main" id="{B4808781-5701-4F4A-B0FE-AEE10472026E}"/>
              </a:ext>
            </a:extLst>
          </p:cNvPr>
          <p:cNvSpPr/>
          <p:nvPr/>
        </p:nvSpPr>
        <p:spPr>
          <a:xfrm>
            <a:off x="9144916" y="1667205"/>
            <a:ext cx="1512000" cy="1511367"/>
          </a:xfrm>
          <a:custGeom>
            <a:avLst/>
            <a:gdLst/>
            <a:ahLst/>
            <a:cxnLst/>
            <a:rect l="l" t="t" r="r" b="b"/>
            <a:pathLst>
              <a:path w="45360" h="45341" extrusionOk="0">
                <a:moveTo>
                  <a:pt x="22671" y="0"/>
                </a:moveTo>
                <a:cubicBezTo>
                  <a:pt x="10146" y="0"/>
                  <a:pt x="0" y="10146"/>
                  <a:pt x="0" y="22654"/>
                </a:cubicBezTo>
                <a:cubicBezTo>
                  <a:pt x="0" y="35195"/>
                  <a:pt x="10146" y="45341"/>
                  <a:pt x="22671" y="45341"/>
                </a:cubicBezTo>
                <a:cubicBezTo>
                  <a:pt x="35214" y="45341"/>
                  <a:pt x="45359" y="35195"/>
                  <a:pt x="45359" y="22654"/>
                </a:cubicBezTo>
                <a:cubicBezTo>
                  <a:pt x="45359" y="10146"/>
                  <a:pt x="35214" y="0"/>
                  <a:pt x="22671" y="0"/>
                </a:cubicBezTo>
                <a:close/>
              </a:path>
            </a:pathLst>
          </a:custGeom>
          <a:solidFill>
            <a:srgbClr val="121B7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Google Shape;265;p20">
            <a:extLst>
              <a:ext uri="{FF2B5EF4-FFF2-40B4-BE49-F238E27FC236}">
                <a16:creationId xmlns:a16="http://schemas.microsoft.com/office/drawing/2014/main" id="{6759C51E-A497-4447-86D2-81143478612F}"/>
              </a:ext>
            </a:extLst>
          </p:cNvPr>
          <p:cNvSpPr/>
          <p:nvPr/>
        </p:nvSpPr>
        <p:spPr>
          <a:xfrm>
            <a:off x="7227716" y="4103304"/>
            <a:ext cx="1512567" cy="1512000"/>
          </a:xfrm>
          <a:custGeom>
            <a:avLst/>
            <a:gdLst/>
            <a:ahLst/>
            <a:cxnLst/>
            <a:rect l="l" t="t" r="r" b="b"/>
            <a:pathLst>
              <a:path w="45377" h="45360" extrusionOk="0">
                <a:moveTo>
                  <a:pt x="22689" y="1"/>
                </a:moveTo>
                <a:cubicBezTo>
                  <a:pt x="10165" y="1"/>
                  <a:pt x="1" y="10146"/>
                  <a:pt x="1" y="22689"/>
                </a:cubicBezTo>
                <a:cubicBezTo>
                  <a:pt x="1" y="35214"/>
                  <a:pt x="10165" y="45359"/>
                  <a:pt x="22689" y="45359"/>
                </a:cubicBezTo>
                <a:cubicBezTo>
                  <a:pt x="35214" y="45359"/>
                  <a:pt x="45377" y="35214"/>
                  <a:pt x="45377" y="22689"/>
                </a:cubicBezTo>
                <a:cubicBezTo>
                  <a:pt x="45377" y="10146"/>
                  <a:pt x="35214" y="1"/>
                  <a:pt x="22689" y="1"/>
                </a:cubicBezTo>
                <a:close/>
              </a:path>
            </a:pathLst>
          </a:custGeom>
          <a:solidFill>
            <a:srgbClr val="4B77B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" name="Google Shape;267;p20">
            <a:extLst>
              <a:ext uri="{FF2B5EF4-FFF2-40B4-BE49-F238E27FC236}">
                <a16:creationId xmlns:a16="http://schemas.microsoft.com/office/drawing/2014/main" id="{BC6F01A8-6195-4F7B-B944-F04BDD4315DB}"/>
              </a:ext>
            </a:extLst>
          </p:cNvPr>
          <p:cNvSpPr/>
          <p:nvPr/>
        </p:nvSpPr>
        <p:spPr>
          <a:xfrm>
            <a:off x="7227715" y="4103305"/>
            <a:ext cx="1512567" cy="1512000"/>
          </a:xfrm>
          <a:custGeom>
            <a:avLst/>
            <a:gdLst/>
            <a:ahLst/>
            <a:cxnLst/>
            <a:rect l="l" t="t" r="r" b="b"/>
            <a:pathLst>
              <a:path w="45377" h="45360" extrusionOk="0">
                <a:moveTo>
                  <a:pt x="22689" y="1"/>
                </a:moveTo>
                <a:cubicBezTo>
                  <a:pt x="10165" y="1"/>
                  <a:pt x="1" y="10146"/>
                  <a:pt x="1" y="22689"/>
                </a:cubicBezTo>
                <a:cubicBezTo>
                  <a:pt x="1" y="35214"/>
                  <a:pt x="10165" y="45359"/>
                  <a:pt x="22689" y="45359"/>
                </a:cubicBezTo>
                <a:cubicBezTo>
                  <a:pt x="35214" y="45359"/>
                  <a:pt x="45377" y="35214"/>
                  <a:pt x="45377" y="22689"/>
                </a:cubicBezTo>
                <a:cubicBezTo>
                  <a:pt x="45377" y="10146"/>
                  <a:pt x="35214" y="1"/>
                  <a:pt x="22689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70"/>
            <a:endParaRPr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Google Shape;270;p20">
            <a:extLst>
              <a:ext uri="{FF2B5EF4-FFF2-40B4-BE49-F238E27FC236}">
                <a16:creationId xmlns:a16="http://schemas.microsoft.com/office/drawing/2014/main" id="{9F1E302B-4DB2-4AF8-B3A7-42250AD37161}"/>
              </a:ext>
            </a:extLst>
          </p:cNvPr>
          <p:cNvSpPr/>
          <p:nvPr/>
        </p:nvSpPr>
        <p:spPr>
          <a:xfrm>
            <a:off x="5340316" y="1667205"/>
            <a:ext cx="1511367" cy="1511367"/>
          </a:xfrm>
          <a:custGeom>
            <a:avLst/>
            <a:gdLst/>
            <a:ahLst/>
            <a:cxnLst/>
            <a:rect l="l" t="t" r="r" b="b"/>
            <a:pathLst>
              <a:path w="45341" h="45341" extrusionOk="0">
                <a:moveTo>
                  <a:pt x="22687" y="0"/>
                </a:moveTo>
                <a:cubicBezTo>
                  <a:pt x="10146" y="0"/>
                  <a:pt x="0" y="10146"/>
                  <a:pt x="0" y="22654"/>
                </a:cubicBezTo>
                <a:cubicBezTo>
                  <a:pt x="0" y="35195"/>
                  <a:pt x="10146" y="45341"/>
                  <a:pt x="22687" y="45341"/>
                </a:cubicBezTo>
                <a:cubicBezTo>
                  <a:pt x="35195" y="45341"/>
                  <a:pt x="45341" y="35195"/>
                  <a:pt x="45341" y="22654"/>
                </a:cubicBezTo>
                <a:cubicBezTo>
                  <a:pt x="45341" y="10146"/>
                  <a:pt x="35195" y="0"/>
                  <a:pt x="22687" y="0"/>
                </a:cubicBezTo>
                <a:close/>
              </a:path>
            </a:pathLst>
          </a:custGeom>
          <a:solidFill>
            <a:srgbClr val="FFAA0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Google Shape;272;p20">
            <a:extLst>
              <a:ext uri="{FF2B5EF4-FFF2-40B4-BE49-F238E27FC236}">
                <a16:creationId xmlns:a16="http://schemas.microsoft.com/office/drawing/2014/main" id="{3BC2D8A0-133E-4735-8810-1A14A56BAD39}"/>
              </a:ext>
            </a:extLst>
          </p:cNvPr>
          <p:cNvSpPr/>
          <p:nvPr/>
        </p:nvSpPr>
        <p:spPr>
          <a:xfrm>
            <a:off x="5340316" y="1667205"/>
            <a:ext cx="1511367" cy="1511367"/>
          </a:xfrm>
          <a:custGeom>
            <a:avLst/>
            <a:gdLst/>
            <a:ahLst/>
            <a:cxnLst/>
            <a:rect l="l" t="t" r="r" b="b"/>
            <a:pathLst>
              <a:path w="45341" h="45341" extrusionOk="0">
                <a:moveTo>
                  <a:pt x="22687" y="0"/>
                </a:moveTo>
                <a:cubicBezTo>
                  <a:pt x="10146" y="0"/>
                  <a:pt x="0" y="10146"/>
                  <a:pt x="0" y="22654"/>
                </a:cubicBezTo>
                <a:cubicBezTo>
                  <a:pt x="0" y="35195"/>
                  <a:pt x="10146" y="45341"/>
                  <a:pt x="22687" y="45341"/>
                </a:cubicBezTo>
                <a:cubicBezTo>
                  <a:pt x="35195" y="45341"/>
                  <a:pt x="45341" y="35195"/>
                  <a:pt x="45341" y="22654"/>
                </a:cubicBezTo>
                <a:cubicBezTo>
                  <a:pt x="45341" y="10146"/>
                  <a:pt x="35195" y="0"/>
                  <a:pt x="2268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70"/>
            <a:endParaRPr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Google Shape;275;p20">
            <a:extLst>
              <a:ext uri="{FF2B5EF4-FFF2-40B4-BE49-F238E27FC236}">
                <a16:creationId xmlns:a16="http://schemas.microsoft.com/office/drawing/2014/main" id="{787630B1-682D-478A-B2D2-B17FF85FBE85}"/>
              </a:ext>
            </a:extLst>
          </p:cNvPr>
          <p:cNvSpPr/>
          <p:nvPr/>
        </p:nvSpPr>
        <p:spPr>
          <a:xfrm>
            <a:off x="3451683" y="4103304"/>
            <a:ext cx="1511967" cy="1512000"/>
          </a:xfrm>
          <a:custGeom>
            <a:avLst/>
            <a:gdLst/>
            <a:ahLst/>
            <a:cxnLst/>
            <a:rect l="l" t="t" r="r" b="b"/>
            <a:pathLst>
              <a:path w="45359" h="45360" extrusionOk="0">
                <a:moveTo>
                  <a:pt x="22670" y="1"/>
                </a:moveTo>
                <a:cubicBezTo>
                  <a:pt x="10146" y="1"/>
                  <a:pt x="0" y="10146"/>
                  <a:pt x="0" y="22689"/>
                </a:cubicBezTo>
                <a:cubicBezTo>
                  <a:pt x="0" y="35214"/>
                  <a:pt x="10146" y="45359"/>
                  <a:pt x="22670" y="45359"/>
                </a:cubicBezTo>
                <a:cubicBezTo>
                  <a:pt x="35195" y="45359"/>
                  <a:pt x="45359" y="35214"/>
                  <a:pt x="45359" y="22689"/>
                </a:cubicBezTo>
                <a:cubicBezTo>
                  <a:pt x="45359" y="10146"/>
                  <a:pt x="35195" y="1"/>
                  <a:pt x="22670" y="1"/>
                </a:cubicBezTo>
                <a:close/>
              </a:path>
            </a:pathLst>
          </a:custGeom>
          <a:solidFill>
            <a:srgbClr val="5FC8C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Google Shape;277;p20">
            <a:extLst>
              <a:ext uri="{FF2B5EF4-FFF2-40B4-BE49-F238E27FC236}">
                <a16:creationId xmlns:a16="http://schemas.microsoft.com/office/drawing/2014/main" id="{7AA7F572-DB9A-4DE9-8DAD-9F60FA7187D4}"/>
              </a:ext>
            </a:extLst>
          </p:cNvPr>
          <p:cNvSpPr/>
          <p:nvPr/>
        </p:nvSpPr>
        <p:spPr>
          <a:xfrm>
            <a:off x="3451682" y="4103305"/>
            <a:ext cx="1511967" cy="1512000"/>
          </a:xfrm>
          <a:custGeom>
            <a:avLst/>
            <a:gdLst/>
            <a:ahLst/>
            <a:cxnLst/>
            <a:rect l="l" t="t" r="r" b="b"/>
            <a:pathLst>
              <a:path w="45359" h="45360" extrusionOk="0">
                <a:moveTo>
                  <a:pt x="22670" y="1"/>
                </a:moveTo>
                <a:cubicBezTo>
                  <a:pt x="10146" y="1"/>
                  <a:pt x="0" y="10146"/>
                  <a:pt x="0" y="22689"/>
                </a:cubicBezTo>
                <a:cubicBezTo>
                  <a:pt x="0" y="35214"/>
                  <a:pt x="10146" y="45359"/>
                  <a:pt x="22670" y="45359"/>
                </a:cubicBezTo>
                <a:cubicBezTo>
                  <a:pt x="35195" y="45359"/>
                  <a:pt x="45359" y="35214"/>
                  <a:pt x="45359" y="22689"/>
                </a:cubicBezTo>
                <a:cubicBezTo>
                  <a:pt x="45359" y="10146"/>
                  <a:pt x="35195" y="1"/>
                  <a:pt x="22670" y="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70"/>
            <a:endParaRPr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Google Shape;281;p20">
            <a:extLst>
              <a:ext uri="{FF2B5EF4-FFF2-40B4-BE49-F238E27FC236}">
                <a16:creationId xmlns:a16="http://schemas.microsoft.com/office/drawing/2014/main" id="{3923555F-2EE1-44FE-8F06-536254714FB3}"/>
              </a:ext>
            </a:extLst>
          </p:cNvPr>
          <p:cNvSpPr/>
          <p:nvPr/>
        </p:nvSpPr>
        <p:spPr>
          <a:xfrm>
            <a:off x="1563649" y="1667205"/>
            <a:ext cx="1511367" cy="1511367"/>
          </a:xfrm>
          <a:custGeom>
            <a:avLst/>
            <a:gdLst/>
            <a:ahLst/>
            <a:cxnLst/>
            <a:rect l="l" t="t" r="r" b="b"/>
            <a:pathLst>
              <a:path w="45341" h="45341" extrusionOk="0">
                <a:moveTo>
                  <a:pt x="22689" y="0"/>
                </a:moveTo>
                <a:cubicBezTo>
                  <a:pt x="10164" y="0"/>
                  <a:pt x="0" y="10146"/>
                  <a:pt x="0" y="22654"/>
                </a:cubicBezTo>
                <a:cubicBezTo>
                  <a:pt x="0" y="35195"/>
                  <a:pt x="10164" y="45341"/>
                  <a:pt x="22689" y="45341"/>
                </a:cubicBezTo>
                <a:cubicBezTo>
                  <a:pt x="35195" y="45341"/>
                  <a:pt x="45341" y="35195"/>
                  <a:pt x="45341" y="22654"/>
                </a:cubicBezTo>
                <a:cubicBezTo>
                  <a:pt x="45341" y="10146"/>
                  <a:pt x="35195" y="0"/>
                  <a:pt x="22689" y="0"/>
                </a:cubicBezTo>
                <a:close/>
              </a:path>
            </a:pathLst>
          </a:cu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Google Shape;285;p20">
            <a:extLst>
              <a:ext uri="{FF2B5EF4-FFF2-40B4-BE49-F238E27FC236}">
                <a16:creationId xmlns:a16="http://schemas.microsoft.com/office/drawing/2014/main" id="{770A193D-BC6A-4AE2-B7BA-1BC1AB84FA77}"/>
              </a:ext>
            </a:extLst>
          </p:cNvPr>
          <p:cNvSpPr/>
          <p:nvPr/>
        </p:nvSpPr>
        <p:spPr>
          <a:xfrm>
            <a:off x="1342083" y="1453805"/>
            <a:ext cx="9524133" cy="4416700"/>
          </a:xfrm>
          <a:custGeom>
            <a:avLst/>
            <a:gdLst/>
            <a:ahLst/>
            <a:cxnLst/>
            <a:rect l="l" t="t" r="r" b="b"/>
            <a:pathLst>
              <a:path w="285724" h="132501" extrusionOk="0">
                <a:moveTo>
                  <a:pt x="29056" y="0"/>
                </a:moveTo>
                <a:cubicBezTo>
                  <a:pt x="13033" y="0"/>
                  <a:pt x="0" y="13049"/>
                  <a:pt x="0" y="29056"/>
                </a:cubicBezTo>
                <a:lnTo>
                  <a:pt x="0" y="101474"/>
                </a:lnTo>
                <a:cubicBezTo>
                  <a:pt x="0" y="117323"/>
                  <a:pt x="12595" y="130267"/>
                  <a:pt x="28303" y="130809"/>
                </a:cubicBezTo>
                <a:lnTo>
                  <a:pt x="29826" y="132348"/>
                </a:lnTo>
                <a:cubicBezTo>
                  <a:pt x="29919" y="132442"/>
                  <a:pt x="30033" y="132483"/>
                  <a:pt x="30146" y="132483"/>
                </a:cubicBezTo>
                <a:cubicBezTo>
                  <a:pt x="30392" y="132483"/>
                  <a:pt x="30630" y="132286"/>
                  <a:pt x="30630" y="131998"/>
                </a:cubicBezTo>
                <a:lnTo>
                  <a:pt x="30630" y="128150"/>
                </a:lnTo>
                <a:cubicBezTo>
                  <a:pt x="30630" y="127858"/>
                  <a:pt x="30403" y="127675"/>
                  <a:pt x="30164" y="127675"/>
                </a:cubicBezTo>
                <a:cubicBezTo>
                  <a:pt x="30045" y="127675"/>
                  <a:pt x="29924" y="127719"/>
                  <a:pt x="29826" y="127818"/>
                </a:cubicBezTo>
                <a:lnTo>
                  <a:pt x="28111" y="129514"/>
                </a:lnTo>
                <a:cubicBezTo>
                  <a:pt x="13189" y="128884"/>
                  <a:pt x="1259" y="116553"/>
                  <a:pt x="1259" y="101474"/>
                </a:cubicBezTo>
                <a:lnTo>
                  <a:pt x="1259" y="29056"/>
                </a:lnTo>
                <a:cubicBezTo>
                  <a:pt x="1259" y="13749"/>
                  <a:pt x="13732" y="1278"/>
                  <a:pt x="29056" y="1278"/>
                </a:cubicBezTo>
                <a:cubicBezTo>
                  <a:pt x="44396" y="1278"/>
                  <a:pt x="56869" y="13749"/>
                  <a:pt x="56869" y="29056"/>
                </a:cubicBezTo>
                <a:lnTo>
                  <a:pt x="56869" y="101754"/>
                </a:lnTo>
                <a:cubicBezTo>
                  <a:pt x="56869" y="117777"/>
                  <a:pt x="69918" y="130809"/>
                  <a:pt x="85958" y="130809"/>
                </a:cubicBezTo>
                <a:cubicBezTo>
                  <a:pt x="102000" y="130809"/>
                  <a:pt x="115049" y="117777"/>
                  <a:pt x="115049" y="101754"/>
                </a:cubicBezTo>
                <a:lnTo>
                  <a:pt x="115049" y="29056"/>
                </a:lnTo>
                <a:cubicBezTo>
                  <a:pt x="115049" y="13749"/>
                  <a:pt x="127521" y="1278"/>
                  <a:pt x="142862" y="1278"/>
                </a:cubicBezTo>
                <a:cubicBezTo>
                  <a:pt x="158203" y="1278"/>
                  <a:pt x="170676" y="13749"/>
                  <a:pt x="170676" y="29056"/>
                </a:cubicBezTo>
                <a:lnTo>
                  <a:pt x="170676" y="101754"/>
                </a:lnTo>
                <a:cubicBezTo>
                  <a:pt x="170676" y="117777"/>
                  <a:pt x="183707" y="130809"/>
                  <a:pt x="199748" y="130809"/>
                </a:cubicBezTo>
                <a:cubicBezTo>
                  <a:pt x="215771" y="130809"/>
                  <a:pt x="228821" y="117777"/>
                  <a:pt x="228821" y="101754"/>
                </a:cubicBezTo>
                <a:lnTo>
                  <a:pt x="228821" y="29056"/>
                </a:lnTo>
                <a:cubicBezTo>
                  <a:pt x="228821" y="13749"/>
                  <a:pt x="241311" y="1278"/>
                  <a:pt x="256634" y="1278"/>
                </a:cubicBezTo>
                <a:cubicBezTo>
                  <a:pt x="271974" y="1278"/>
                  <a:pt x="284447" y="13749"/>
                  <a:pt x="284447" y="29056"/>
                </a:cubicBezTo>
                <a:lnTo>
                  <a:pt x="284447" y="101474"/>
                </a:lnTo>
                <a:cubicBezTo>
                  <a:pt x="284447" y="116973"/>
                  <a:pt x="271853" y="129549"/>
                  <a:pt x="256389" y="129549"/>
                </a:cubicBezTo>
                <a:lnTo>
                  <a:pt x="256389" y="128168"/>
                </a:lnTo>
                <a:cubicBezTo>
                  <a:pt x="256389" y="127884"/>
                  <a:pt x="256149" y="127696"/>
                  <a:pt x="255896" y="127696"/>
                </a:cubicBezTo>
                <a:cubicBezTo>
                  <a:pt x="255775" y="127696"/>
                  <a:pt x="255651" y="127739"/>
                  <a:pt x="255549" y="127835"/>
                </a:cubicBezTo>
                <a:lnTo>
                  <a:pt x="253660" y="129759"/>
                </a:lnTo>
                <a:cubicBezTo>
                  <a:pt x="253450" y="129934"/>
                  <a:pt x="253450" y="130249"/>
                  <a:pt x="253660" y="130442"/>
                </a:cubicBezTo>
                <a:lnTo>
                  <a:pt x="255549" y="132366"/>
                </a:lnTo>
                <a:cubicBezTo>
                  <a:pt x="255649" y="132459"/>
                  <a:pt x="255768" y="132501"/>
                  <a:pt x="255886" y="132501"/>
                </a:cubicBezTo>
                <a:cubicBezTo>
                  <a:pt x="256143" y="132501"/>
                  <a:pt x="256389" y="132304"/>
                  <a:pt x="256389" y="132016"/>
                </a:cubicBezTo>
                <a:lnTo>
                  <a:pt x="256389" y="130809"/>
                </a:lnTo>
                <a:cubicBezTo>
                  <a:pt x="272552" y="130809"/>
                  <a:pt x="285723" y="117672"/>
                  <a:pt x="285723" y="101474"/>
                </a:cubicBezTo>
                <a:lnTo>
                  <a:pt x="285723" y="29056"/>
                </a:lnTo>
                <a:cubicBezTo>
                  <a:pt x="285723" y="13049"/>
                  <a:pt x="272674" y="0"/>
                  <a:pt x="256634" y="0"/>
                </a:cubicBezTo>
                <a:cubicBezTo>
                  <a:pt x="240611" y="0"/>
                  <a:pt x="227561" y="13049"/>
                  <a:pt x="227561" y="29056"/>
                </a:cubicBezTo>
                <a:lnTo>
                  <a:pt x="227561" y="101754"/>
                </a:lnTo>
                <a:cubicBezTo>
                  <a:pt x="227561" y="117078"/>
                  <a:pt x="215072" y="129549"/>
                  <a:pt x="199748" y="129549"/>
                </a:cubicBezTo>
                <a:cubicBezTo>
                  <a:pt x="184407" y="129549"/>
                  <a:pt x="171935" y="117078"/>
                  <a:pt x="171935" y="101754"/>
                </a:cubicBezTo>
                <a:lnTo>
                  <a:pt x="171935" y="29056"/>
                </a:lnTo>
                <a:cubicBezTo>
                  <a:pt x="171935" y="13049"/>
                  <a:pt x="158902" y="0"/>
                  <a:pt x="142862" y="0"/>
                </a:cubicBezTo>
                <a:cubicBezTo>
                  <a:pt x="126821" y="0"/>
                  <a:pt x="113772" y="13049"/>
                  <a:pt x="113772" y="29056"/>
                </a:cubicBezTo>
                <a:lnTo>
                  <a:pt x="113772" y="101754"/>
                </a:lnTo>
                <a:cubicBezTo>
                  <a:pt x="113772" y="117078"/>
                  <a:pt x="101300" y="129549"/>
                  <a:pt x="85958" y="129549"/>
                </a:cubicBezTo>
                <a:cubicBezTo>
                  <a:pt x="70635" y="129549"/>
                  <a:pt x="58145" y="117078"/>
                  <a:pt x="58145" y="101754"/>
                </a:cubicBezTo>
                <a:lnTo>
                  <a:pt x="58145" y="29056"/>
                </a:lnTo>
                <a:cubicBezTo>
                  <a:pt x="58145" y="13049"/>
                  <a:pt x="45096" y="0"/>
                  <a:pt x="29056" y="0"/>
                </a:cubicBezTo>
                <a:close/>
              </a:path>
            </a:pathLst>
          </a:custGeom>
          <a:solidFill>
            <a:srgbClr val="121B74"/>
          </a:solidFill>
          <a:ln>
            <a:solidFill>
              <a:srgbClr val="121B74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F48F35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70185" y="3694723"/>
            <a:ext cx="1861462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67568" y="2402610"/>
            <a:ext cx="1861462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73418" y="3694723"/>
            <a:ext cx="1861462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49496" y="2402610"/>
            <a:ext cx="1861462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46879" y="3556772"/>
            <a:ext cx="1861462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983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8" name="Google Shape;1958;p44"/>
          <p:cNvGrpSpPr/>
          <p:nvPr/>
        </p:nvGrpSpPr>
        <p:grpSpPr>
          <a:xfrm>
            <a:off x="2344279" y="1616735"/>
            <a:ext cx="3032371" cy="2106708"/>
            <a:chOff x="1758209" y="1212551"/>
            <a:chExt cx="2274278" cy="1580031"/>
          </a:xfrm>
        </p:grpSpPr>
        <p:sp>
          <p:nvSpPr>
            <p:cNvPr id="1959" name="Google Shape;1959;p44"/>
            <p:cNvSpPr/>
            <p:nvPr/>
          </p:nvSpPr>
          <p:spPr>
            <a:xfrm>
              <a:off x="2625534" y="1212551"/>
              <a:ext cx="1406953" cy="1580031"/>
            </a:xfrm>
            <a:custGeom>
              <a:avLst/>
              <a:gdLst/>
              <a:ahLst/>
              <a:cxnLst/>
              <a:rect l="l" t="t" r="r" b="b"/>
              <a:pathLst>
                <a:path w="50912" h="57175" extrusionOk="0">
                  <a:moveTo>
                    <a:pt x="25450" y="1"/>
                  </a:moveTo>
                  <a:cubicBezTo>
                    <a:pt x="24548" y="1"/>
                    <a:pt x="23646" y="233"/>
                    <a:pt x="22836" y="697"/>
                  </a:cubicBezTo>
                  <a:lnTo>
                    <a:pt x="2608" y="12377"/>
                  </a:lnTo>
                  <a:cubicBezTo>
                    <a:pt x="988" y="13318"/>
                    <a:pt x="0" y="15033"/>
                    <a:pt x="0" y="16902"/>
                  </a:cubicBezTo>
                  <a:lnTo>
                    <a:pt x="0" y="40274"/>
                  </a:lnTo>
                  <a:cubicBezTo>
                    <a:pt x="0" y="42131"/>
                    <a:pt x="988" y="43858"/>
                    <a:pt x="2608" y="44798"/>
                  </a:cubicBezTo>
                  <a:lnTo>
                    <a:pt x="22836" y="56478"/>
                  </a:lnTo>
                  <a:cubicBezTo>
                    <a:pt x="23646" y="56942"/>
                    <a:pt x="24548" y="57175"/>
                    <a:pt x="25450" y="57175"/>
                  </a:cubicBezTo>
                  <a:cubicBezTo>
                    <a:pt x="26352" y="57175"/>
                    <a:pt x="27253" y="56942"/>
                    <a:pt x="28063" y="56478"/>
                  </a:cubicBezTo>
                  <a:lnTo>
                    <a:pt x="48304" y="44798"/>
                  </a:lnTo>
                  <a:cubicBezTo>
                    <a:pt x="49911" y="43858"/>
                    <a:pt x="50911" y="42131"/>
                    <a:pt x="50911" y="40274"/>
                  </a:cubicBezTo>
                  <a:lnTo>
                    <a:pt x="50911" y="16902"/>
                  </a:lnTo>
                  <a:cubicBezTo>
                    <a:pt x="50911" y="15033"/>
                    <a:pt x="49911" y="13318"/>
                    <a:pt x="48304" y="12377"/>
                  </a:cubicBezTo>
                  <a:lnTo>
                    <a:pt x="28063" y="697"/>
                  </a:lnTo>
                  <a:cubicBezTo>
                    <a:pt x="27253" y="233"/>
                    <a:pt x="26352" y="1"/>
                    <a:pt x="25450" y="1"/>
                  </a:cubicBezTo>
                  <a:close/>
                </a:path>
              </a:pathLst>
            </a:custGeom>
            <a:solidFill>
              <a:srgbClr val="A5F1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960" name="Google Shape;1960;p44"/>
            <p:cNvSpPr/>
            <p:nvPr/>
          </p:nvSpPr>
          <p:spPr>
            <a:xfrm>
              <a:off x="2690006" y="1282633"/>
              <a:ext cx="1277649" cy="1439866"/>
            </a:xfrm>
            <a:custGeom>
              <a:avLst/>
              <a:gdLst/>
              <a:ahLst/>
              <a:cxnLst/>
              <a:rect l="l" t="t" r="r" b="b"/>
              <a:pathLst>
                <a:path w="46233" h="52103" extrusionOk="0">
                  <a:moveTo>
                    <a:pt x="23118" y="1"/>
                  </a:moveTo>
                  <a:cubicBezTo>
                    <a:pt x="22402" y="1"/>
                    <a:pt x="21688" y="186"/>
                    <a:pt x="21051" y="555"/>
                  </a:cubicBezTo>
                  <a:lnTo>
                    <a:pt x="2072" y="11508"/>
                  </a:lnTo>
                  <a:cubicBezTo>
                    <a:pt x="786" y="12247"/>
                    <a:pt x="1" y="13616"/>
                    <a:pt x="1" y="15104"/>
                  </a:cubicBezTo>
                  <a:lnTo>
                    <a:pt x="1" y="37000"/>
                  </a:lnTo>
                  <a:cubicBezTo>
                    <a:pt x="1" y="38488"/>
                    <a:pt x="786" y="39857"/>
                    <a:pt x="2072" y="40595"/>
                  </a:cubicBezTo>
                  <a:lnTo>
                    <a:pt x="21051" y="51549"/>
                  </a:lnTo>
                  <a:cubicBezTo>
                    <a:pt x="21688" y="51918"/>
                    <a:pt x="22402" y="52103"/>
                    <a:pt x="23118" y="52103"/>
                  </a:cubicBezTo>
                  <a:cubicBezTo>
                    <a:pt x="23834" y="52103"/>
                    <a:pt x="24551" y="51918"/>
                    <a:pt x="25194" y="51549"/>
                  </a:cubicBezTo>
                  <a:lnTo>
                    <a:pt x="44161" y="40595"/>
                  </a:lnTo>
                  <a:cubicBezTo>
                    <a:pt x="45447" y="39857"/>
                    <a:pt x="46233" y="38488"/>
                    <a:pt x="46233" y="37000"/>
                  </a:cubicBezTo>
                  <a:lnTo>
                    <a:pt x="46233" y="15104"/>
                  </a:lnTo>
                  <a:cubicBezTo>
                    <a:pt x="46233" y="13616"/>
                    <a:pt x="45447" y="12247"/>
                    <a:pt x="44161" y="11508"/>
                  </a:cubicBezTo>
                  <a:lnTo>
                    <a:pt x="25194" y="555"/>
                  </a:lnTo>
                  <a:cubicBezTo>
                    <a:pt x="24551" y="186"/>
                    <a:pt x="23834" y="1"/>
                    <a:pt x="23118" y="1"/>
                  </a:cubicBezTo>
                  <a:close/>
                </a:path>
              </a:pathLst>
            </a:custGeom>
            <a:solidFill>
              <a:srgbClr val="69E781"/>
            </a:solidFill>
            <a:ln>
              <a:noFill/>
            </a:ln>
          </p:spPr>
          <p:txBody>
            <a:bodyPr spcFirstLastPara="1" wrap="square" lIns="243833" tIns="121900" rIns="243833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2400" dirty="0">
                <a:solidFill>
                  <a:srgbClr val="FFFFFF"/>
                </a:solidFill>
              </a:endParaRPr>
            </a:p>
          </p:txBody>
        </p:sp>
        <p:sp>
          <p:nvSpPr>
            <p:cNvPr id="1961" name="Google Shape;1961;p44"/>
            <p:cNvSpPr/>
            <p:nvPr/>
          </p:nvSpPr>
          <p:spPr>
            <a:xfrm>
              <a:off x="2381710" y="1258121"/>
              <a:ext cx="475460" cy="475488"/>
            </a:xfrm>
            <a:custGeom>
              <a:avLst/>
              <a:gdLst/>
              <a:ahLst/>
              <a:cxnLst/>
              <a:rect l="l" t="t" r="r" b="b"/>
              <a:pathLst>
                <a:path w="17205" h="17206" extrusionOk="0">
                  <a:moveTo>
                    <a:pt x="8597" y="1"/>
                  </a:moveTo>
                  <a:cubicBezTo>
                    <a:pt x="3846" y="1"/>
                    <a:pt x="1" y="3859"/>
                    <a:pt x="1" y="8609"/>
                  </a:cubicBezTo>
                  <a:cubicBezTo>
                    <a:pt x="1" y="13360"/>
                    <a:pt x="3846" y="17205"/>
                    <a:pt x="8597" y="17205"/>
                  </a:cubicBezTo>
                  <a:cubicBezTo>
                    <a:pt x="13347" y="17205"/>
                    <a:pt x="17205" y="13360"/>
                    <a:pt x="17205" y="8609"/>
                  </a:cubicBezTo>
                  <a:cubicBezTo>
                    <a:pt x="17205" y="3859"/>
                    <a:pt x="13347" y="1"/>
                    <a:pt x="8597" y="1"/>
                  </a:cubicBezTo>
                  <a:close/>
                </a:path>
              </a:pathLst>
            </a:custGeom>
            <a:solidFill>
              <a:srgbClr val="2FC9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962" name="Google Shape;1962;p44"/>
            <p:cNvSpPr/>
            <p:nvPr/>
          </p:nvSpPr>
          <p:spPr>
            <a:xfrm>
              <a:off x="1758209" y="2055363"/>
              <a:ext cx="1098961" cy="538330"/>
            </a:xfrm>
            <a:custGeom>
              <a:avLst/>
              <a:gdLst/>
              <a:ahLst/>
              <a:cxnLst/>
              <a:rect l="l" t="t" r="r" b="b"/>
              <a:pathLst>
                <a:path w="39767" h="19480" extrusionOk="0">
                  <a:moveTo>
                    <a:pt x="9739" y="1"/>
                  </a:moveTo>
                  <a:cubicBezTo>
                    <a:pt x="4382" y="1"/>
                    <a:pt x="0" y="4382"/>
                    <a:pt x="0" y="9740"/>
                  </a:cubicBezTo>
                  <a:cubicBezTo>
                    <a:pt x="0" y="15098"/>
                    <a:pt x="4382" y="19479"/>
                    <a:pt x="9739" y="19479"/>
                  </a:cubicBezTo>
                  <a:lnTo>
                    <a:pt x="30028" y="19479"/>
                  </a:lnTo>
                  <a:cubicBezTo>
                    <a:pt x="35386" y="19479"/>
                    <a:pt x="39767" y="15098"/>
                    <a:pt x="39767" y="9740"/>
                  </a:cubicBezTo>
                  <a:cubicBezTo>
                    <a:pt x="39767" y="4382"/>
                    <a:pt x="35386" y="1"/>
                    <a:pt x="30028" y="1"/>
                  </a:cubicBezTo>
                  <a:close/>
                </a:path>
              </a:pathLst>
            </a:custGeom>
            <a:solidFill>
              <a:srgbClr val="2FC948"/>
            </a:solidFill>
            <a:ln>
              <a:noFill/>
            </a:ln>
          </p:spPr>
          <p:txBody>
            <a:bodyPr spcFirstLastPara="1" wrap="square" lIns="121900" tIns="121900" rIns="304800" bIns="121900" anchor="ctr" anchorCtr="0">
              <a:noAutofit/>
            </a:bodyPr>
            <a:lstStyle/>
            <a:p>
              <a:pPr algn="r">
                <a:buClr>
                  <a:schemeClr val="dk1"/>
                </a:buClr>
                <a:buSzPts val="1100"/>
              </a:pPr>
              <a:r>
                <a:rPr lang="en" sz="2667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1</a:t>
              </a:r>
              <a:endParaRPr sz="2667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963" name="Google Shape;1963;p44"/>
            <p:cNvSpPr/>
            <p:nvPr/>
          </p:nvSpPr>
          <p:spPr>
            <a:xfrm>
              <a:off x="1798667" y="2153633"/>
              <a:ext cx="398497" cy="341790"/>
            </a:xfrm>
            <a:custGeom>
              <a:avLst/>
              <a:gdLst/>
              <a:ahLst/>
              <a:cxnLst/>
              <a:rect l="l" t="t" r="r" b="b"/>
              <a:pathLst>
                <a:path w="14420" h="12368" extrusionOk="0">
                  <a:moveTo>
                    <a:pt x="7035" y="1"/>
                  </a:moveTo>
                  <a:cubicBezTo>
                    <a:pt x="4583" y="1"/>
                    <a:pt x="2262" y="1456"/>
                    <a:pt x="1287" y="3850"/>
                  </a:cubicBezTo>
                  <a:cubicBezTo>
                    <a:pt x="1" y="7017"/>
                    <a:pt x="1525" y="10625"/>
                    <a:pt x="4704" y="11911"/>
                  </a:cubicBezTo>
                  <a:cubicBezTo>
                    <a:pt x="5469" y="12221"/>
                    <a:pt x="6261" y="12367"/>
                    <a:pt x="7039" y="12367"/>
                  </a:cubicBezTo>
                  <a:cubicBezTo>
                    <a:pt x="9491" y="12367"/>
                    <a:pt x="11812" y="10910"/>
                    <a:pt x="12788" y="8506"/>
                  </a:cubicBezTo>
                  <a:cubicBezTo>
                    <a:pt x="12955" y="8113"/>
                    <a:pt x="13062" y="7720"/>
                    <a:pt x="13145" y="7315"/>
                  </a:cubicBezTo>
                  <a:lnTo>
                    <a:pt x="14419" y="6041"/>
                  </a:lnTo>
                  <a:lnTo>
                    <a:pt x="13062" y="4696"/>
                  </a:lnTo>
                  <a:cubicBezTo>
                    <a:pt x="12597" y="2838"/>
                    <a:pt x="11288" y="1231"/>
                    <a:pt x="9371" y="457"/>
                  </a:cubicBezTo>
                  <a:cubicBezTo>
                    <a:pt x="8605" y="147"/>
                    <a:pt x="7813" y="1"/>
                    <a:pt x="7035" y="1"/>
                  </a:cubicBezTo>
                  <a:close/>
                </a:path>
              </a:pathLst>
            </a:custGeom>
            <a:solidFill>
              <a:srgbClr val="A5F1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2667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1965" name="Google Shape;1965;p44"/>
          <p:cNvGrpSpPr/>
          <p:nvPr/>
        </p:nvGrpSpPr>
        <p:grpSpPr>
          <a:xfrm>
            <a:off x="5477499" y="1616735"/>
            <a:ext cx="3017005" cy="2106708"/>
            <a:chOff x="4108124" y="1212551"/>
            <a:chExt cx="2262754" cy="1580031"/>
          </a:xfrm>
        </p:grpSpPr>
        <p:sp>
          <p:nvSpPr>
            <p:cNvPr id="1966" name="Google Shape;1966;p44"/>
            <p:cNvSpPr/>
            <p:nvPr/>
          </p:nvSpPr>
          <p:spPr>
            <a:xfrm>
              <a:off x="4108124" y="1212551"/>
              <a:ext cx="1407285" cy="1580031"/>
            </a:xfrm>
            <a:custGeom>
              <a:avLst/>
              <a:gdLst/>
              <a:ahLst/>
              <a:cxnLst/>
              <a:rect l="l" t="t" r="r" b="b"/>
              <a:pathLst>
                <a:path w="50924" h="57175" extrusionOk="0">
                  <a:moveTo>
                    <a:pt x="25462" y="1"/>
                  </a:moveTo>
                  <a:cubicBezTo>
                    <a:pt x="24560" y="1"/>
                    <a:pt x="23658" y="233"/>
                    <a:pt x="22849" y="697"/>
                  </a:cubicBezTo>
                  <a:lnTo>
                    <a:pt x="2620" y="12377"/>
                  </a:lnTo>
                  <a:cubicBezTo>
                    <a:pt x="1001" y="13318"/>
                    <a:pt x="1" y="15033"/>
                    <a:pt x="1" y="16902"/>
                  </a:cubicBezTo>
                  <a:lnTo>
                    <a:pt x="1" y="40274"/>
                  </a:lnTo>
                  <a:cubicBezTo>
                    <a:pt x="1" y="42131"/>
                    <a:pt x="1001" y="43858"/>
                    <a:pt x="2620" y="44798"/>
                  </a:cubicBezTo>
                  <a:lnTo>
                    <a:pt x="22849" y="56478"/>
                  </a:lnTo>
                  <a:cubicBezTo>
                    <a:pt x="23658" y="56942"/>
                    <a:pt x="24560" y="57175"/>
                    <a:pt x="25462" y="57175"/>
                  </a:cubicBezTo>
                  <a:cubicBezTo>
                    <a:pt x="26364" y="57175"/>
                    <a:pt x="27266" y="56942"/>
                    <a:pt x="28076" y="56478"/>
                  </a:cubicBezTo>
                  <a:lnTo>
                    <a:pt x="48316" y="44798"/>
                  </a:lnTo>
                  <a:cubicBezTo>
                    <a:pt x="49924" y="43858"/>
                    <a:pt x="50924" y="42131"/>
                    <a:pt x="50924" y="40274"/>
                  </a:cubicBezTo>
                  <a:lnTo>
                    <a:pt x="50924" y="16902"/>
                  </a:lnTo>
                  <a:cubicBezTo>
                    <a:pt x="50924" y="15033"/>
                    <a:pt x="49924" y="13318"/>
                    <a:pt x="48316" y="12377"/>
                  </a:cubicBezTo>
                  <a:lnTo>
                    <a:pt x="28076" y="697"/>
                  </a:lnTo>
                  <a:cubicBezTo>
                    <a:pt x="27266" y="233"/>
                    <a:pt x="26364" y="1"/>
                    <a:pt x="25462" y="1"/>
                  </a:cubicBezTo>
                  <a:close/>
                </a:path>
              </a:pathLst>
            </a:custGeom>
            <a:solidFill>
              <a:srgbClr val="F489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967" name="Google Shape;1967;p44"/>
            <p:cNvSpPr/>
            <p:nvPr/>
          </p:nvSpPr>
          <p:spPr>
            <a:xfrm>
              <a:off x="4172956" y="1282633"/>
              <a:ext cx="1277649" cy="1439866"/>
            </a:xfrm>
            <a:custGeom>
              <a:avLst/>
              <a:gdLst/>
              <a:ahLst/>
              <a:cxnLst/>
              <a:rect l="l" t="t" r="r" b="b"/>
              <a:pathLst>
                <a:path w="46233" h="52103" extrusionOk="0">
                  <a:moveTo>
                    <a:pt x="23118" y="1"/>
                  </a:moveTo>
                  <a:cubicBezTo>
                    <a:pt x="22402" y="1"/>
                    <a:pt x="21687" y="186"/>
                    <a:pt x="21050" y="555"/>
                  </a:cubicBezTo>
                  <a:lnTo>
                    <a:pt x="2072" y="11508"/>
                  </a:lnTo>
                  <a:cubicBezTo>
                    <a:pt x="786" y="12247"/>
                    <a:pt x="0" y="13616"/>
                    <a:pt x="0" y="15104"/>
                  </a:cubicBezTo>
                  <a:lnTo>
                    <a:pt x="0" y="37000"/>
                  </a:lnTo>
                  <a:cubicBezTo>
                    <a:pt x="0" y="38488"/>
                    <a:pt x="786" y="39857"/>
                    <a:pt x="2072" y="40595"/>
                  </a:cubicBezTo>
                  <a:lnTo>
                    <a:pt x="21050" y="51549"/>
                  </a:lnTo>
                  <a:cubicBezTo>
                    <a:pt x="21687" y="51918"/>
                    <a:pt x="22402" y="52103"/>
                    <a:pt x="23118" y="52103"/>
                  </a:cubicBezTo>
                  <a:cubicBezTo>
                    <a:pt x="23833" y="52103"/>
                    <a:pt x="24551" y="51918"/>
                    <a:pt x="25194" y="51549"/>
                  </a:cubicBezTo>
                  <a:lnTo>
                    <a:pt x="44160" y="40595"/>
                  </a:lnTo>
                  <a:cubicBezTo>
                    <a:pt x="45446" y="39857"/>
                    <a:pt x="46232" y="38488"/>
                    <a:pt x="46232" y="37000"/>
                  </a:cubicBezTo>
                  <a:lnTo>
                    <a:pt x="46232" y="15104"/>
                  </a:lnTo>
                  <a:cubicBezTo>
                    <a:pt x="46232" y="13616"/>
                    <a:pt x="45446" y="12247"/>
                    <a:pt x="44160" y="11508"/>
                  </a:cubicBezTo>
                  <a:lnTo>
                    <a:pt x="25194" y="555"/>
                  </a:lnTo>
                  <a:cubicBezTo>
                    <a:pt x="24551" y="186"/>
                    <a:pt x="23833" y="1"/>
                    <a:pt x="23118" y="1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243833" tIns="121900" rIns="243833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2400" dirty="0">
                <a:solidFill>
                  <a:srgbClr val="FFFFFF"/>
                </a:solidFill>
              </a:endParaRPr>
            </a:p>
          </p:txBody>
        </p:sp>
        <p:sp>
          <p:nvSpPr>
            <p:cNvPr id="1968" name="Google Shape;1968;p44"/>
            <p:cNvSpPr/>
            <p:nvPr/>
          </p:nvSpPr>
          <p:spPr>
            <a:xfrm>
              <a:off x="5271917" y="1258121"/>
              <a:ext cx="475460" cy="475488"/>
            </a:xfrm>
            <a:custGeom>
              <a:avLst/>
              <a:gdLst/>
              <a:ahLst/>
              <a:cxnLst/>
              <a:rect l="l" t="t" r="r" b="b"/>
              <a:pathLst>
                <a:path w="17205" h="17206" extrusionOk="0">
                  <a:moveTo>
                    <a:pt x="8596" y="1"/>
                  </a:moveTo>
                  <a:cubicBezTo>
                    <a:pt x="3846" y="1"/>
                    <a:pt x="0" y="3859"/>
                    <a:pt x="0" y="8609"/>
                  </a:cubicBezTo>
                  <a:cubicBezTo>
                    <a:pt x="0" y="13360"/>
                    <a:pt x="3846" y="17205"/>
                    <a:pt x="8596" y="17205"/>
                  </a:cubicBezTo>
                  <a:cubicBezTo>
                    <a:pt x="13347" y="17205"/>
                    <a:pt x="17205" y="13360"/>
                    <a:pt x="17205" y="8609"/>
                  </a:cubicBezTo>
                  <a:cubicBezTo>
                    <a:pt x="17205" y="3859"/>
                    <a:pt x="13347" y="1"/>
                    <a:pt x="8596" y="1"/>
                  </a:cubicBezTo>
                  <a:close/>
                </a:path>
              </a:pathLst>
            </a:custGeom>
            <a:solidFill>
              <a:srgbClr val="C6282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969" name="Google Shape;1969;p44"/>
            <p:cNvSpPr/>
            <p:nvPr/>
          </p:nvSpPr>
          <p:spPr>
            <a:xfrm>
              <a:off x="5271917" y="2055363"/>
              <a:ext cx="1098961" cy="538330"/>
            </a:xfrm>
            <a:custGeom>
              <a:avLst/>
              <a:gdLst/>
              <a:ahLst/>
              <a:cxnLst/>
              <a:rect l="l" t="t" r="r" b="b"/>
              <a:pathLst>
                <a:path w="39767" h="19480" extrusionOk="0">
                  <a:moveTo>
                    <a:pt x="9739" y="1"/>
                  </a:moveTo>
                  <a:cubicBezTo>
                    <a:pt x="4382" y="1"/>
                    <a:pt x="0" y="4382"/>
                    <a:pt x="0" y="9740"/>
                  </a:cubicBezTo>
                  <a:cubicBezTo>
                    <a:pt x="0" y="15098"/>
                    <a:pt x="4382" y="19479"/>
                    <a:pt x="9739" y="19479"/>
                  </a:cubicBezTo>
                  <a:lnTo>
                    <a:pt x="30028" y="19479"/>
                  </a:lnTo>
                  <a:cubicBezTo>
                    <a:pt x="35385" y="19479"/>
                    <a:pt x="39767" y="15098"/>
                    <a:pt x="39767" y="9740"/>
                  </a:cubicBezTo>
                  <a:cubicBezTo>
                    <a:pt x="39767" y="4382"/>
                    <a:pt x="35385" y="1"/>
                    <a:pt x="30028" y="1"/>
                  </a:cubicBezTo>
                  <a:close/>
                </a:path>
              </a:pathLst>
            </a:custGeom>
            <a:solidFill>
              <a:srgbClr val="C6282F"/>
            </a:solidFill>
            <a:ln>
              <a:noFill/>
            </a:ln>
          </p:spPr>
          <p:txBody>
            <a:bodyPr spcFirstLastPara="1" wrap="square" lIns="304800" tIns="121900" rIns="121900" bIns="121900" anchor="ctr" anchorCtr="0">
              <a:noAutofit/>
            </a:bodyPr>
            <a:lstStyle/>
            <a:p>
              <a:pPr>
                <a:buClr>
                  <a:schemeClr val="dk1"/>
                </a:buClr>
                <a:buSzPts val="1100"/>
              </a:pPr>
              <a:r>
                <a:rPr lang="en" sz="2667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3</a:t>
              </a:r>
              <a:endParaRPr sz="2667" dirty="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970" name="Google Shape;1970;p44"/>
            <p:cNvSpPr/>
            <p:nvPr/>
          </p:nvSpPr>
          <p:spPr>
            <a:xfrm>
              <a:off x="5931923" y="2153633"/>
              <a:ext cx="398497" cy="341790"/>
            </a:xfrm>
            <a:custGeom>
              <a:avLst/>
              <a:gdLst/>
              <a:ahLst/>
              <a:cxnLst/>
              <a:rect l="l" t="t" r="r" b="b"/>
              <a:pathLst>
                <a:path w="14420" h="12368" extrusionOk="0">
                  <a:moveTo>
                    <a:pt x="7381" y="1"/>
                  </a:moveTo>
                  <a:cubicBezTo>
                    <a:pt x="6603" y="1"/>
                    <a:pt x="5812" y="147"/>
                    <a:pt x="5049" y="457"/>
                  </a:cubicBezTo>
                  <a:cubicBezTo>
                    <a:pt x="3132" y="1231"/>
                    <a:pt x="1823" y="2838"/>
                    <a:pt x="1358" y="4696"/>
                  </a:cubicBezTo>
                  <a:lnTo>
                    <a:pt x="1" y="6041"/>
                  </a:lnTo>
                  <a:lnTo>
                    <a:pt x="1275" y="7315"/>
                  </a:lnTo>
                  <a:cubicBezTo>
                    <a:pt x="1358" y="7720"/>
                    <a:pt x="1465" y="8113"/>
                    <a:pt x="1632" y="8506"/>
                  </a:cubicBezTo>
                  <a:cubicBezTo>
                    <a:pt x="2608" y="10910"/>
                    <a:pt x="4929" y="12367"/>
                    <a:pt x="7381" y="12367"/>
                  </a:cubicBezTo>
                  <a:cubicBezTo>
                    <a:pt x="8160" y="12367"/>
                    <a:pt x="8951" y="12221"/>
                    <a:pt x="9716" y="11911"/>
                  </a:cubicBezTo>
                  <a:cubicBezTo>
                    <a:pt x="12895" y="10625"/>
                    <a:pt x="14419" y="7017"/>
                    <a:pt x="13134" y="3850"/>
                  </a:cubicBezTo>
                  <a:cubicBezTo>
                    <a:pt x="12158" y="1456"/>
                    <a:pt x="9830" y="1"/>
                    <a:pt x="7381" y="1"/>
                  </a:cubicBezTo>
                  <a:close/>
                </a:path>
              </a:pathLst>
            </a:custGeom>
            <a:solidFill>
              <a:srgbClr val="F489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2667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1977" name="Google Shape;1977;p44"/>
          <p:cNvGrpSpPr/>
          <p:nvPr/>
        </p:nvGrpSpPr>
        <p:grpSpPr>
          <a:xfrm>
            <a:off x="6830914" y="3620861"/>
            <a:ext cx="3016564" cy="2107040"/>
            <a:chOff x="5123185" y="2715646"/>
            <a:chExt cx="2262423" cy="1580280"/>
          </a:xfrm>
        </p:grpSpPr>
        <p:sp>
          <p:nvSpPr>
            <p:cNvPr id="1978" name="Google Shape;1978;p44"/>
            <p:cNvSpPr/>
            <p:nvPr/>
          </p:nvSpPr>
          <p:spPr>
            <a:xfrm>
              <a:off x="5123185" y="2715646"/>
              <a:ext cx="1406953" cy="1580280"/>
            </a:xfrm>
            <a:custGeom>
              <a:avLst/>
              <a:gdLst/>
              <a:ahLst/>
              <a:cxnLst/>
              <a:rect l="l" t="t" r="r" b="b"/>
              <a:pathLst>
                <a:path w="50912" h="57184" extrusionOk="0">
                  <a:moveTo>
                    <a:pt x="25450" y="1"/>
                  </a:moveTo>
                  <a:cubicBezTo>
                    <a:pt x="24548" y="1"/>
                    <a:pt x="23646" y="236"/>
                    <a:pt x="22837" y="706"/>
                  </a:cubicBezTo>
                  <a:lnTo>
                    <a:pt x="2608" y="12386"/>
                  </a:lnTo>
                  <a:cubicBezTo>
                    <a:pt x="989" y="13315"/>
                    <a:pt x="0" y="15041"/>
                    <a:pt x="0" y="16910"/>
                  </a:cubicBezTo>
                  <a:lnTo>
                    <a:pt x="0" y="40270"/>
                  </a:lnTo>
                  <a:cubicBezTo>
                    <a:pt x="0" y="42140"/>
                    <a:pt x="989" y="43866"/>
                    <a:pt x="2608" y="44795"/>
                  </a:cubicBezTo>
                  <a:lnTo>
                    <a:pt x="22837" y="56487"/>
                  </a:lnTo>
                  <a:cubicBezTo>
                    <a:pt x="23646" y="56951"/>
                    <a:pt x="24548" y="57183"/>
                    <a:pt x="25450" y="57183"/>
                  </a:cubicBezTo>
                  <a:cubicBezTo>
                    <a:pt x="26352" y="57183"/>
                    <a:pt x="27254" y="56951"/>
                    <a:pt x="28063" y="56487"/>
                  </a:cubicBezTo>
                  <a:lnTo>
                    <a:pt x="48304" y="44795"/>
                  </a:lnTo>
                  <a:cubicBezTo>
                    <a:pt x="49911" y="43866"/>
                    <a:pt x="50912" y="42140"/>
                    <a:pt x="50912" y="40270"/>
                  </a:cubicBezTo>
                  <a:lnTo>
                    <a:pt x="50912" y="16910"/>
                  </a:lnTo>
                  <a:cubicBezTo>
                    <a:pt x="50912" y="15041"/>
                    <a:pt x="49911" y="13315"/>
                    <a:pt x="48304" y="12386"/>
                  </a:cubicBezTo>
                  <a:lnTo>
                    <a:pt x="28063" y="706"/>
                  </a:lnTo>
                  <a:cubicBezTo>
                    <a:pt x="27254" y="236"/>
                    <a:pt x="26352" y="1"/>
                    <a:pt x="25450" y="1"/>
                  </a:cubicBezTo>
                  <a:close/>
                </a:path>
              </a:pathLst>
            </a:custGeom>
            <a:solidFill>
              <a:srgbClr val="8080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979" name="Google Shape;1979;p44"/>
            <p:cNvSpPr/>
            <p:nvPr/>
          </p:nvSpPr>
          <p:spPr>
            <a:xfrm>
              <a:off x="5187685" y="2785728"/>
              <a:ext cx="1277621" cy="1440115"/>
            </a:xfrm>
            <a:custGeom>
              <a:avLst/>
              <a:gdLst/>
              <a:ahLst/>
              <a:cxnLst/>
              <a:rect l="l" t="t" r="r" b="b"/>
              <a:pathLst>
                <a:path w="46232" h="52112" extrusionOk="0">
                  <a:moveTo>
                    <a:pt x="23117" y="1"/>
                  </a:moveTo>
                  <a:cubicBezTo>
                    <a:pt x="22402" y="1"/>
                    <a:pt x="21687" y="188"/>
                    <a:pt x="21050" y="563"/>
                  </a:cubicBezTo>
                  <a:lnTo>
                    <a:pt x="2072" y="11517"/>
                  </a:lnTo>
                  <a:cubicBezTo>
                    <a:pt x="786" y="12255"/>
                    <a:pt x="0" y="13624"/>
                    <a:pt x="0" y="15101"/>
                  </a:cubicBezTo>
                  <a:lnTo>
                    <a:pt x="0" y="37008"/>
                  </a:lnTo>
                  <a:cubicBezTo>
                    <a:pt x="0" y="38496"/>
                    <a:pt x="786" y="39866"/>
                    <a:pt x="2072" y="40604"/>
                  </a:cubicBezTo>
                  <a:lnTo>
                    <a:pt x="21050" y="51558"/>
                  </a:lnTo>
                  <a:cubicBezTo>
                    <a:pt x="21687" y="51927"/>
                    <a:pt x="22402" y="52111"/>
                    <a:pt x="23117" y="52111"/>
                  </a:cubicBezTo>
                  <a:cubicBezTo>
                    <a:pt x="23833" y="52111"/>
                    <a:pt x="24551" y="51927"/>
                    <a:pt x="25194" y="51558"/>
                  </a:cubicBezTo>
                  <a:lnTo>
                    <a:pt x="44160" y="40604"/>
                  </a:lnTo>
                  <a:cubicBezTo>
                    <a:pt x="45446" y="39866"/>
                    <a:pt x="46232" y="38496"/>
                    <a:pt x="46232" y="37008"/>
                  </a:cubicBezTo>
                  <a:lnTo>
                    <a:pt x="46232" y="15101"/>
                  </a:lnTo>
                  <a:cubicBezTo>
                    <a:pt x="46232" y="13624"/>
                    <a:pt x="45446" y="12255"/>
                    <a:pt x="44160" y="11517"/>
                  </a:cubicBezTo>
                  <a:lnTo>
                    <a:pt x="25194" y="563"/>
                  </a:lnTo>
                  <a:cubicBezTo>
                    <a:pt x="24551" y="188"/>
                    <a:pt x="23833" y="1"/>
                    <a:pt x="23117" y="1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243833" tIns="121900" rIns="243833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16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980" name="Google Shape;1980;p44"/>
            <p:cNvSpPr/>
            <p:nvPr/>
          </p:nvSpPr>
          <p:spPr>
            <a:xfrm>
              <a:off x="6286619" y="3774536"/>
              <a:ext cx="475488" cy="475488"/>
            </a:xfrm>
            <a:custGeom>
              <a:avLst/>
              <a:gdLst/>
              <a:ahLst/>
              <a:cxnLst/>
              <a:rect l="l" t="t" r="r" b="b"/>
              <a:pathLst>
                <a:path w="17206" h="17206" extrusionOk="0">
                  <a:moveTo>
                    <a:pt x="8609" y="1"/>
                  </a:moveTo>
                  <a:cubicBezTo>
                    <a:pt x="3859" y="1"/>
                    <a:pt x="1" y="3858"/>
                    <a:pt x="1" y="8609"/>
                  </a:cubicBezTo>
                  <a:cubicBezTo>
                    <a:pt x="1" y="13360"/>
                    <a:pt x="3859" y="17205"/>
                    <a:pt x="8609" y="17205"/>
                  </a:cubicBezTo>
                  <a:cubicBezTo>
                    <a:pt x="13360" y="17205"/>
                    <a:pt x="17205" y="13360"/>
                    <a:pt x="17205" y="8609"/>
                  </a:cubicBezTo>
                  <a:cubicBezTo>
                    <a:pt x="17205" y="3858"/>
                    <a:pt x="13360" y="1"/>
                    <a:pt x="8609" y="1"/>
                  </a:cubicBezTo>
                  <a:close/>
                </a:path>
              </a:pathLst>
            </a:custGeom>
            <a:solidFill>
              <a:srgbClr val="2020B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981" name="Google Shape;1981;p44"/>
            <p:cNvSpPr/>
            <p:nvPr/>
          </p:nvSpPr>
          <p:spPr>
            <a:xfrm>
              <a:off x="6286619" y="2914784"/>
              <a:ext cx="1098989" cy="538330"/>
            </a:xfrm>
            <a:custGeom>
              <a:avLst/>
              <a:gdLst/>
              <a:ahLst/>
              <a:cxnLst/>
              <a:rect l="l" t="t" r="r" b="b"/>
              <a:pathLst>
                <a:path w="39768" h="19480" extrusionOk="0">
                  <a:moveTo>
                    <a:pt x="9740" y="1"/>
                  </a:moveTo>
                  <a:cubicBezTo>
                    <a:pt x="4382" y="1"/>
                    <a:pt x="1" y="4382"/>
                    <a:pt x="1" y="9740"/>
                  </a:cubicBezTo>
                  <a:cubicBezTo>
                    <a:pt x="1" y="15098"/>
                    <a:pt x="4382" y="19479"/>
                    <a:pt x="9740" y="19479"/>
                  </a:cubicBezTo>
                  <a:lnTo>
                    <a:pt x="30028" y="19479"/>
                  </a:lnTo>
                  <a:cubicBezTo>
                    <a:pt x="35386" y="19479"/>
                    <a:pt x="39768" y="15098"/>
                    <a:pt x="39768" y="9740"/>
                  </a:cubicBezTo>
                  <a:cubicBezTo>
                    <a:pt x="39768" y="4382"/>
                    <a:pt x="35386" y="1"/>
                    <a:pt x="30028" y="1"/>
                  </a:cubicBezTo>
                  <a:close/>
                </a:path>
              </a:pathLst>
            </a:custGeom>
            <a:solidFill>
              <a:srgbClr val="2020BA"/>
            </a:solidFill>
            <a:ln>
              <a:noFill/>
            </a:ln>
          </p:spPr>
          <p:txBody>
            <a:bodyPr spcFirstLastPara="1" wrap="square" lIns="304800" tIns="121900" rIns="121900" bIns="121900" anchor="ctr" anchorCtr="0">
              <a:noAutofit/>
            </a:bodyPr>
            <a:lstStyle/>
            <a:p>
              <a:pPr>
                <a:buClr>
                  <a:schemeClr val="dk1"/>
                </a:buClr>
                <a:buSzPts val="1100"/>
              </a:pPr>
              <a:r>
                <a:rPr lang="en" sz="2667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4</a:t>
              </a:r>
              <a:endParaRPr sz="2400" dirty="0"/>
            </a:p>
          </p:txBody>
        </p:sp>
        <p:sp>
          <p:nvSpPr>
            <p:cNvPr id="1982" name="Google Shape;1982;p44"/>
            <p:cNvSpPr/>
            <p:nvPr/>
          </p:nvSpPr>
          <p:spPr>
            <a:xfrm>
              <a:off x="6946653" y="3013054"/>
              <a:ext cx="398497" cy="341790"/>
            </a:xfrm>
            <a:custGeom>
              <a:avLst/>
              <a:gdLst/>
              <a:ahLst/>
              <a:cxnLst/>
              <a:rect l="l" t="t" r="r" b="b"/>
              <a:pathLst>
                <a:path w="14420" h="12368" extrusionOk="0">
                  <a:moveTo>
                    <a:pt x="7381" y="1"/>
                  </a:moveTo>
                  <a:cubicBezTo>
                    <a:pt x="4929" y="1"/>
                    <a:pt x="2608" y="1458"/>
                    <a:pt x="1632" y="3862"/>
                  </a:cubicBezTo>
                  <a:cubicBezTo>
                    <a:pt x="1465" y="4243"/>
                    <a:pt x="1358" y="4648"/>
                    <a:pt x="1275" y="5053"/>
                  </a:cubicBezTo>
                  <a:lnTo>
                    <a:pt x="1" y="6315"/>
                  </a:lnTo>
                  <a:lnTo>
                    <a:pt x="1358" y="7672"/>
                  </a:lnTo>
                  <a:cubicBezTo>
                    <a:pt x="1822" y="9518"/>
                    <a:pt x="3132" y="11137"/>
                    <a:pt x="5049" y="11911"/>
                  </a:cubicBezTo>
                  <a:cubicBezTo>
                    <a:pt x="5812" y="12221"/>
                    <a:pt x="6602" y="12367"/>
                    <a:pt x="7379" y="12367"/>
                  </a:cubicBezTo>
                  <a:cubicBezTo>
                    <a:pt x="9829" y="12367"/>
                    <a:pt x="12157" y="10910"/>
                    <a:pt x="13133" y="8506"/>
                  </a:cubicBezTo>
                  <a:cubicBezTo>
                    <a:pt x="14419" y="5351"/>
                    <a:pt x="12895" y="1743"/>
                    <a:pt x="9716" y="457"/>
                  </a:cubicBezTo>
                  <a:cubicBezTo>
                    <a:pt x="8951" y="148"/>
                    <a:pt x="8159" y="1"/>
                    <a:pt x="7381" y="1"/>
                  </a:cubicBezTo>
                  <a:close/>
                </a:path>
              </a:pathLst>
            </a:custGeom>
            <a:solidFill>
              <a:srgbClr val="8080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2267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1990" name="Google Shape;1990;p44"/>
          <p:cNvGrpSpPr/>
          <p:nvPr/>
        </p:nvGrpSpPr>
        <p:grpSpPr>
          <a:xfrm>
            <a:off x="3692587" y="3620861"/>
            <a:ext cx="3032333" cy="2107040"/>
            <a:chOff x="2772939" y="2715646"/>
            <a:chExt cx="2274250" cy="1580280"/>
          </a:xfrm>
        </p:grpSpPr>
        <p:sp>
          <p:nvSpPr>
            <p:cNvPr id="1991" name="Google Shape;1991;p44"/>
            <p:cNvSpPr/>
            <p:nvPr/>
          </p:nvSpPr>
          <p:spPr>
            <a:xfrm>
              <a:off x="3640236" y="2715646"/>
              <a:ext cx="1406953" cy="1580280"/>
            </a:xfrm>
            <a:custGeom>
              <a:avLst/>
              <a:gdLst/>
              <a:ahLst/>
              <a:cxnLst/>
              <a:rect l="l" t="t" r="r" b="b"/>
              <a:pathLst>
                <a:path w="50912" h="57184" extrusionOk="0">
                  <a:moveTo>
                    <a:pt x="25452" y="1"/>
                  </a:moveTo>
                  <a:cubicBezTo>
                    <a:pt x="24552" y="1"/>
                    <a:pt x="23653" y="236"/>
                    <a:pt x="22849" y="706"/>
                  </a:cubicBezTo>
                  <a:lnTo>
                    <a:pt x="2608" y="12386"/>
                  </a:lnTo>
                  <a:cubicBezTo>
                    <a:pt x="989" y="13315"/>
                    <a:pt x="1" y="15041"/>
                    <a:pt x="1" y="16910"/>
                  </a:cubicBezTo>
                  <a:lnTo>
                    <a:pt x="1" y="40270"/>
                  </a:lnTo>
                  <a:cubicBezTo>
                    <a:pt x="1" y="42140"/>
                    <a:pt x="989" y="43866"/>
                    <a:pt x="2608" y="44795"/>
                  </a:cubicBezTo>
                  <a:lnTo>
                    <a:pt x="22849" y="56487"/>
                  </a:lnTo>
                  <a:cubicBezTo>
                    <a:pt x="23653" y="56951"/>
                    <a:pt x="24552" y="57183"/>
                    <a:pt x="25452" y="57183"/>
                  </a:cubicBezTo>
                  <a:cubicBezTo>
                    <a:pt x="26352" y="57183"/>
                    <a:pt x="27254" y="56951"/>
                    <a:pt x="28064" y="56487"/>
                  </a:cubicBezTo>
                  <a:lnTo>
                    <a:pt x="48305" y="44795"/>
                  </a:lnTo>
                  <a:cubicBezTo>
                    <a:pt x="49912" y="43866"/>
                    <a:pt x="50912" y="42140"/>
                    <a:pt x="50912" y="40270"/>
                  </a:cubicBezTo>
                  <a:lnTo>
                    <a:pt x="50912" y="16910"/>
                  </a:lnTo>
                  <a:cubicBezTo>
                    <a:pt x="50912" y="15041"/>
                    <a:pt x="49912" y="13315"/>
                    <a:pt x="48305" y="12386"/>
                  </a:cubicBezTo>
                  <a:lnTo>
                    <a:pt x="28064" y="706"/>
                  </a:lnTo>
                  <a:cubicBezTo>
                    <a:pt x="27254" y="236"/>
                    <a:pt x="26352" y="1"/>
                    <a:pt x="25452" y="1"/>
                  </a:cubicBezTo>
                  <a:close/>
                </a:path>
              </a:pathLst>
            </a:custGeom>
            <a:solidFill>
              <a:srgbClr val="9ED1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992" name="Google Shape;1992;p44"/>
            <p:cNvSpPr/>
            <p:nvPr/>
          </p:nvSpPr>
          <p:spPr>
            <a:xfrm>
              <a:off x="3704736" y="2785728"/>
              <a:ext cx="1277649" cy="1440115"/>
            </a:xfrm>
            <a:custGeom>
              <a:avLst/>
              <a:gdLst/>
              <a:ahLst/>
              <a:cxnLst/>
              <a:rect l="l" t="t" r="r" b="b"/>
              <a:pathLst>
                <a:path w="46233" h="52112" extrusionOk="0">
                  <a:moveTo>
                    <a:pt x="23118" y="1"/>
                  </a:moveTo>
                  <a:cubicBezTo>
                    <a:pt x="22402" y="1"/>
                    <a:pt x="21688" y="188"/>
                    <a:pt x="21051" y="563"/>
                  </a:cubicBezTo>
                  <a:lnTo>
                    <a:pt x="2072" y="11517"/>
                  </a:lnTo>
                  <a:cubicBezTo>
                    <a:pt x="786" y="12255"/>
                    <a:pt x="1" y="13624"/>
                    <a:pt x="1" y="15101"/>
                  </a:cubicBezTo>
                  <a:lnTo>
                    <a:pt x="1" y="37008"/>
                  </a:lnTo>
                  <a:cubicBezTo>
                    <a:pt x="1" y="38496"/>
                    <a:pt x="786" y="39866"/>
                    <a:pt x="2072" y="40604"/>
                  </a:cubicBezTo>
                  <a:lnTo>
                    <a:pt x="21051" y="51558"/>
                  </a:lnTo>
                  <a:cubicBezTo>
                    <a:pt x="21688" y="51927"/>
                    <a:pt x="22402" y="52111"/>
                    <a:pt x="23118" y="52111"/>
                  </a:cubicBezTo>
                  <a:cubicBezTo>
                    <a:pt x="23834" y="52111"/>
                    <a:pt x="24551" y="51927"/>
                    <a:pt x="25194" y="51558"/>
                  </a:cubicBezTo>
                  <a:lnTo>
                    <a:pt x="44161" y="40604"/>
                  </a:lnTo>
                  <a:cubicBezTo>
                    <a:pt x="45447" y="39866"/>
                    <a:pt x="46233" y="38496"/>
                    <a:pt x="46233" y="37008"/>
                  </a:cubicBezTo>
                  <a:lnTo>
                    <a:pt x="46233" y="15101"/>
                  </a:lnTo>
                  <a:cubicBezTo>
                    <a:pt x="46233" y="13624"/>
                    <a:pt x="45447" y="12255"/>
                    <a:pt x="44161" y="11517"/>
                  </a:cubicBezTo>
                  <a:lnTo>
                    <a:pt x="25194" y="563"/>
                  </a:lnTo>
                  <a:cubicBezTo>
                    <a:pt x="24551" y="188"/>
                    <a:pt x="23834" y="1"/>
                    <a:pt x="23118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243833" tIns="121900" rIns="243833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2400" dirty="0">
                <a:solidFill>
                  <a:srgbClr val="FFFFFF"/>
                </a:solidFill>
              </a:endParaRPr>
            </a:p>
          </p:txBody>
        </p:sp>
        <p:sp>
          <p:nvSpPr>
            <p:cNvPr id="1993" name="Google Shape;1993;p44"/>
            <p:cNvSpPr/>
            <p:nvPr/>
          </p:nvSpPr>
          <p:spPr>
            <a:xfrm>
              <a:off x="3396440" y="3774536"/>
              <a:ext cx="475460" cy="475488"/>
            </a:xfrm>
            <a:custGeom>
              <a:avLst/>
              <a:gdLst/>
              <a:ahLst/>
              <a:cxnLst/>
              <a:rect l="l" t="t" r="r" b="b"/>
              <a:pathLst>
                <a:path w="17205" h="17206" extrusionOk="0">
                  <a:moveTo>
                    <a:pt x="8597" y="1"/>
                  </a:moveTo>
                  <a:cubicBezTo>
                    <a:pt x="3846" y="1"/>
                    <a:pt x="0" y="3858"/>
                    <a:pt x="0" y="8609"/>
                  </a:cubicBezTo>
                  <a:cubicBezTo>
                    <a:pt x="0" y="13360"/>
                    <a:pt x="3846" y="17205"/>
                    <a:pt x="8597" y="17205"/>
                  </a:cubicBezTo>
                  <a:cubicBezTo>
                    <a:pt x="13347" y="17205"/>
                    <a:pt x="17205" y="13360"/>
                    <a:pt x="17205" y="8609"/>
                  </a:cubicBezTo>
                  <a:cubicBezTo>
                    <a:pt x="17205" y="3858"/>
                    <a:pt x="13347" y="1"/>
                    <a:pt x="8597" y="1"/>
                  </a:cubicBezTo>
                  <a:close/>
                </a:path>
              </a:pathLst>
            </a:custGeom>
            <a:solidFill>
              <a:srgbClr val="4685B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994" name="Google Shape;1994;p44"/>
            <p:cNvSpPr/>
            <p:nvPr/>
          </p:nvSpPr>
          <p:spPr>
            <a:xfrm>
              <a:off x="2772939" y="2915447"/>
              <a:ext cx="1098961" cy="538330"/>
            </a:xfrm>
            <a:custGeom>
              <a:avLst/>
              <a:gdLst/>
              <a:ahLst/>
              <a:cxnLst/>
              <a:rect l="l" t="t" r="r" b="b"/>
              <a:pathLst>
                <a:path w="39767" h="19480" extrusionOk="0">
                  <a:moveTo>
                    <a:pt x="9739" y="1"/>
                  </a:moveTo>
                  <a:cubicBezTo>
                    <a:pt x="4382" y="1"/>
                    <a:pt x="0" y="4382"/>
                    <a:pt x="0" y="9740"/>
                  </a:cubicBezTo>
                  <a:cubicBezTo>
                    <a:pt x="0" y="15098"/>
                    <a:pt x="4382" y="19479"/>
                    <a:pt x="9739" y="19479"/>
                  </a:cubicBezTo>
                  <a:lnTo>
                    <a:pt x="30028" y="19479"/>
                  </a:lnTo>
                  <a:cubicBezTo>
                    <a:pt x="35386" y="19479"/>
                    <a:pt x="39767" y="15098"/>
                    <a:pt x="39767" y="9740"/>
                  </a:cubicBezTo>
                  <a:cubicBezTo>
                    <a:pt x="39767" y="4382"/>
                    <a:pt x="35386" y="1"/>
                    <a:pt x="30028" y="1"/>
                  </a:cubicBezTo>
                  <a:close/>
                </a:path>
              </a:pathLst>
            </a:custGeom>
            <a:solidFill>
              <a:srgbClr val="4685BC"/>
            </a:solidFill>
            <a:ln>
              <a:noFill/>
            </a:ln>
          </p:spPr>
          <p:txBody>
            <a:bodyPr spcFirstLastPara="1" wrap="square" lIns="121900" tIns="121900" rIns="304800" bIns="121900" anchor="ctr" anchorCtr="0">
              <a:noAutofit/>
            </a:bodyPr>
            <a:lstStyle/>
            <a:p>
              <a:pPr algn="r"/>
              <a:r>
                <a:rPr lang="en" sz="2667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2</a:t>
              </a:r>
              <a:endParaRPr sz="2667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995" name="Google Shape;1995;p44"/>
            <p:cNvSpPr/>
            <p:nvPr/>
          </p:nvSpPr>
          <p:spPr>
            <a:xfrm>
              <a:off x="2813397" y="3013717"/>
              <a:ext cx="398497" cy="341790"/>
            </a:xfrm>
            <a:custGeom>
              <a:avLst/>
              <a:gdLst/>
              <a:ahLst/>
              <a:cxnLst/>
              <a:rect l="l" t="t" r="r" b="b"/>
              <a:pathLst>
                <a:path w="14420" h="12368" extrusionOk="0">
                  <a:moveTo>
                    <a:pt x="7035" y="1"/>
                  </a:moveTo>
                  <a:cubicBezTo>
                    <a:pt x="4583" y="1"/>
                    <a:pt x="2262" y="1456"/>
                    <a:pt x="1287" y="3850"/>
                  </a:cubicBezTo>
                  <a:cubicBezTo>
                    <a:pt x="1" y="7017"/>
                    <a:pt x="1525" y="10625"/>
                    <a:pt x="4704" y="11911"/>
                  </a:cubicBezTo>
                  <a:cubicBezTo>
                    <a:pt x="5469" y="12221"/>
                    <a:pt x="6261" y="12367"/>
                    <a:pt x="7039" y="12367"/>
                  </a:cubicBezTo>
                  <a:cubicBezTo>
                    <a:pt x="9491" y="12367"/>
                    <a:pt x="11812" y="10910"/>
                    <a:pt x="12788" y="8506"/>
                  </a:cubicBezTo>
                  <a:cubicBezTo>
                    <a:pt x="12955" y="8113"/>
                    <a:pt x="13062" y="7720"/>
                    <a:pt x="13145" y="7315"/>
                  </a:cubicBezTo>
                  <a:lnTo>
                    <a:pt x="14419" y="6041"/>
                  </a:lnTo>
                  <a:lnTo>
                    <a:pt x="13062" y="4696"/>
                  </a:lnTo>
                  <a:cubicBezTo>
                    <a:pt x="12597" y="2838"/>
                    <a:pt x="11288" y="1231"/>
                    <a:pt x="9371" y="457"/>
                  </a:cubicBezTo>
                  <a:cubicBezTo>
                    <a:pt x="8605" y="147"/>
                    <a:pt x="7813" y="1"/>
                    <a:pt x="7035" y="1"/>
                  </a:cubicBezTo>
                  <a:close/>
                </a:path>
              </a:pathLst>
            </a:custGeom>
            <a:solidFill>
              <a:srgbClr val="9ED1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667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9018581" y="5036766"/>
            <a:ext cx="2855561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56631" y="4998827"/>
            <a:ext cx="2855561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700670" y="1571198"/>
            <a:ext cx="2855561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54743" y="1363064"/>
            <a:ext cx="2420871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736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700000">
            <a:off x="3237093" y="3519735"/>
            <a:ext cx="1087471" cy="1087471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innerShdw blurRad="76200" dist="508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 rot="2700000">
            <a:off x="4780542" y="2843460"/>
            <a:ext cx="1087471" cy="1087471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innerShdw blurRad="76200" dist="508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 rot="2700000">
            <a:off x="6323991" y="3519735"/>
            <a:ext cx="1087471" cy="1087471"/>
          </a:xfrm>
          <a:prstGeom prst="roundRect">
            <a:avLst/>
          </a:prstGeom>
          <a:solidFill>
            <a:srgbClr val="6CB0B2"/>
          </a:solidFill>
          <a:ln>
            <a:noFill/>
          </a:ln>
          <a:effectLst>
            <a:innerShdw blurRad="76200" dist="508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 rot="2700000">
            <a:off x="7867440" y="2843460"/>
            <a:ext cx="1087471" cy="1087471"/>
          </a:xfrm>
          <a:prstGeom prst="roundRect">
            <a:avLst/>
          </a:prstGeom>
          <a:solidFill>
            <a:srgbClr val="F7536E"/>
          </a:solidFill>
          <a:ln>
            <a:noFill/>
          </a:ln>
          <a:effectLst>
            <a:innerShdw blurRad="76200" dist="508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 rot="2700000">
            <a:off x="1693644" y="2843460"/>
            <a:ext cx="1087471" cy="1087471"/>
          </a:xfrm>
          <a:prstGeom prst="roundRect">
            <a:avLst/>
          </a:prstGeom>
          <a:solidFill>
            <a:srgbClr val="A8067E"/>
          </a:solidFill>
          <a:ln>
            <a:noFill/>
          </a:ln>
          <a:effectLst>
            <a:innerShdw blurRad="76200" dist="508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 rot="2700000">
            <a:off x="9410889" y="3519735"/>
            <a:ext cx="1087471" cy="1087471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innerShdw blurRad="76200" dist="508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 rot="3564405">
            <a:off x="1754336" y="3181598"/>
            <a:ext cx="1087471" cy="108747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42900" sx="103000" sy="103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altLang="ko-KR" sz="44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2  Baran" panose="00000400000000000000" pitchFamily="2" charset="-78"/>
              </a:rPr>
              <a:t>1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 rot="1809825">
            <a:off x="3289716" y="3137284"/>
            <a:ext cx="1087471" cy="108747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42900" sx="103000" sy="103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altLang="ko-KR" sz="44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2  Baran" panose="00000400000000000000" pitchFamily="2" charset="-78"/>
              </a:rPr>
              <a:t>2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 rot="3564405">
            <a:off x="4857395" y="3162782"/>
            <a:ext cx="1087471" cy="108747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42900" sx="103000" sy="103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altLang="ko-KR" sz="44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2  Baran" panose="00000400000000000000" pitchFamily="2" charset="-78"/>
              </a:rPr>
              <a:t>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 rot="1809825">
            <a:off x="6392775" y="3118468"/>
            <a:ext cx="1087471" cy="108747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42900" sx="103000" sy="103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altLang="ko-KR" sz="44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2  Baran" panose="00000400000000000000" pitchFamily="2" charset="-78"/>
              </a:rPr>
              <a:t>4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 rot="3564405">
            <a:off x="7901145" y="3167541"/>
            <a:ext cx="1087471" cy="108747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42900" sx="103000" sy="103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altLang="ko-KR" sz="44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2  Baran" panose="00000400000000000000" pitchFamily="2" charset="-78"/>
              </a:rPr>
              <a:t>5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 rot="1809825">
            <a:off x="9436525" y="3123227"/>
            <a:ext cx="1087471" cy="108747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42900" sx="103000" sy="103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altLang="ko-KR" sz="44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 Light" panose="020F0302020204030204"/>
                <a:cs typeface="2  Baran" panose="00000400000000000000" pitchFamily="2" charset="-78"/>
              </a:rPr>
              <a:t>6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" name="Group 102"/>
          <p:cNvGrpSpPr/>
          <p:nvPr/>
        </p:nvGrpSpPr>
        <p:grpSpPr>
          <a:xfrm>
            <a:off x="2095622" y="2339390"/>
            <a:ext cx="283510" cy="223586"/>
            <a:chOff x="1924702" y="2309895"/>
            <a:chExt cx="423801" cy="334225"/>
          </a:xfrm>
          <a:solidFill>
            <a:schemeClr val="bg1">
              <a:lumMod val="50000"/>
            </a:schemeClr>
          </a:solidFill>
        </p:grpSpPr>
        <p:sp>
          <p:nvSpPr>
            <p:cNvPr id="93" name="Oval 92"/>
            <p:cNvSpPr/>
            <p:nvPr/>
          </p:nvSpPr>
          <p:spPr>
            <a:xfrm>
              <a:off x="2085619" y="2309895"/>
              <a:ext cx="101967" cy="1019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4" name="Group 93"/>
            <p:cNvGrpSpPr/>
            <p:nvPr/>
          </p:nvGrpSpPr>
          <p:grpSpPr>
            <a:xfrm>
              <a:off x="2009144" y="2438298"/>
              <a:ext cx="254918" cy="67978"/>
              <a:chOff x="6094412" y="2895600"/>
              <a:chExt cx="1143000" cy="304800"/>
            </a:xfrm>
            <a:grpFill/>
          </p:grpSpPr>
          <p:sp>
            <p:nvSpPr>
              <p:cNvPr id="101" name="Oval 100"/>
              <p:cNvSpPr/>
              <p:nvPr/>
            </p:nvSpPr>
            <p:spPr>
              <a:xfrm>
                <a:off x="6094412" y="2895600"/>
                <a:ext cx="304800" cy="304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Oval 101"/>
              <p:cNvSpPr/>
              <p:nvPr/>
            </p:nvSpPr>
            <p:spPr>
              <a:xfrm>
                <a:off x="6932612" y="2895600"/>
                <a:ext cx="304800" cy="304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5" name="Group 94"/>
            <p:cNvGrpSpPr/>
            <p:nvPr/>
          </p:nvGrpSpPr>
          <p:grpSpPr>
            <a:xfrm>
              <a:off x="1958691" y="2532712"/>
              <a:ext cx="355823" cy="50983"/>
              <a:chOff x="5870574" y="3397250"/>
              <a:chExt cx="1595438" cy="228600"/>
            </a:xfrm>
            <a:grpFill/>
          </p:grpSpPr>
          <p:sp>
            <p:nvSpPr>
              <p:cNvPr id="99" name="Oval 98"/>
              <p:cNvSpPr/>
              <p:nvPr/>
            </p:nvSpPr>
            <p:spPr>
              <a:xfrm>
                <a:off x="5870574" y="339725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Oval 99"/>
              <p:cNvSpPr/>
              <p:nvPr/>
            </p:nvSpPr>
            <p:spPr>
              <a:xfrm>
                <a:off x="7237412" y="339725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6" name="Group 95"/>
            <p:cNvGrpSpPr/>
            <p:nvPr/>
          </p:nvGrpSpPr>
          <p:grpSpPr>
            <a:xfrm>
              <a:off x="1924702" y="2610131"/>
              <a:ext cx="423801" cy="33989"/>
              <a:chOff x="5718174" y="3708400"/>
              <a:chExt cx="1900238" cy="152400"/>
            </a:xfrm>
            <a:grpFill/>
          </p:grpSpPr>
          <p:sp>
            <p:nvSpPr>
              <p:cNvPr id="97" name="Oval 96"/>
              <p:cNvSpPr/>
              <p:nvPr/>
            </p:nvSpPr>
            <p:spPr>
              <a:xfrm>
                <a:off x="7466012" y="3708400"/>
                <a:ext cx="152400" cy="15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Oval 97"/>
              <p:cNvSpPr/>
              <p:nvPr/>
            </p:nvSpPr>
            <p:spPr>
              <a:xfrm>
                <a:off x="5718174" y="3708400"/>
                <a:ext cx="152400" cy="15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Group 103"/>
          <p:cNvGrpSpPr/>
          <p:nvPr/>
        </p:nvGrpSpPr>
        <p:grpSpPr>
          <a:xfrm>
            <a:off x="5199373" y="2339390"/>
            <a:ext cx="283510" cy="223586"/>
            <a:chOff x="1924702" y="2309895"/>
            <a:chExt cx="423801" cy="334225"/>
          </a:xfrm>
          <a:solidFill>
            <a:schemeClr val="bg1">
              <a:lumMod val="50000"/>
            </a:schemeClr>
          </a:solidFill>
        </p:grpSpPr>
        <p:sp>
          <p:nvSpPr>
            <p:cNvPr id="105" name="Oval 104"/>
            <p:cNvSpPr/>
            <p:nvPr/>
          </p:nvSpPr>
          <p:spPr>
            <a:xfrm>
              <a:off x="2085619" y="2309895"/>
              <a:ext cx="101967" cy="1019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2009144" y="2438298"/>
              <a:ext cx="254918" cy="67978"/>
              <a:chOff x="6094412" y="2895600"/>
              <a:chExt cx="1143000" cy="304800"/>
            </a:xfrm>
            <a:grpFill/>
          </p:grpSpPr>
          <p:sp>
            <p:nvSpPr>
              <p:cNvPr id="113" name="Oval 112"/>
              <p:cNvSpPr/>
              <p:nvPr/>
            </p:nvSpPr>
            <p:spPr>
              <a:xfrm>
                <a:off x="6094412" y="2895600"/>
                <a:ext cx="304800" cy="304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6932612" y="2895600"/>
                <a:ext cx="304800" cy="304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>
              <a:off x="1958691" y="2532712"/>
              <a:ext cx="355823" cy="50983"/>
              <a:chOff x="5870574" y="3397250"/>
              <a:chExt cx="1595438" cy="228600"/>
            </a:xfrm>
            <a:grpFill/>
          </p:grpSpPr>
          <p:sp>
            <p:nvSpPr>
              <p:cNvPr id="111" name="Oval 110"/>
              <p:cNvSpPr/>
              <p:nvPr/>
            </p:nvSpPr>
            <p:spPr>
              <a:xfrm>
                <a:off x="5870574" y="339725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7237412" y="339725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8" name="Group 107"/>
            <p:cNvGrpSpPr/>
            <p:nvPr/>
          </p:nvGrpSpPr>
          <p:grpSpPr>
            <a:xfrm>
              <a:off x="1924702" y="2610131"/>
              <a:ext cx="423801" cy="33989"/>
              <a:chOff x="5718174" y="3708400"/>
              <a:chExt cx="1900238" cy="152400"/>
            </a:xfrm>
            <a:grpFill/>
          </p:grpSpPr>
          <p:sp>
            <p:nvSpPr>
              <p:cNvPr id="109" name="Oval 108"/>
              <p:cNvSpPr/>
              <p:nvPr/>
            </p:nvSpPr>
            <p:spPr>
              <a:xfrm>
                <a:off x="7466012" y="3708400"/>
                <a:ext cx="152400" cy="15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5718174" y="3708400"/>
                <a:ext cx="152400" cy="15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15" name="Group 114"/>
          <p:cNvGrpSpPr/>
          <p:nvPr/>
        </p:nvGrpSpPr>
        <p:grpSpPr>
          <a:xfrm>
            <a:off x="8303123" y="2339390"/>
            <a:ext cx="283510" cy="223586"/>
            <a:chOff x="1924702" y="2309895"/>
            <a:chExt cx="423801" cy="334225"/>
          </a:xfrm>
          <a:solidFill>
            <a:schemeClr val="bg1">
              <a:lumMod val="50000"/>
            </a:schemeClr>
          </a:solidFill>
        </p:grpSpPr>
        <p:sp>
          <p:nvSpPr>
            <p:cNvPr id="116" name="Oval 115"/>
            <p:cNvSpPr/>
            <p:nvPr/>
          </p:nvSpPr>
          <p:spPr>
            <a:xfrm>
              <a:off x="2085619" y="2309895"/>
              <a:ext cx="101967" cy="1019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17" name="Group 116"/>
            <p:cNvGrpSpPr/>
            <p:nvPr/>
          </p:nvGrpSpPr>
          <p:grpSpPr>
            <a:xfrm>
              <a:off x="2009144" y="2438298"/>
              <a:ext cx="254918" cy="67978"/>
              <a:chOff x="6094412" y="2895600"/>
              <a:chExt cx="1143000" cy="304800"/>
            </a:xfrm>
            <a:grpFill/>
          </p:grpSpPr>
          <p:sp>
            <p:nvSpPr>
              <p:cNvPr id="124" name="Oval 123"/>
              <p:cNvSpPr/>
              <p:nvPr/>
            </p:nvSpPr>
            <p:spPr>
              <a:xfrm>
                <a:off x="6094412" y="2895600"/>
                <a:ext cx="304800" cy="304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6932612" y="2895600"/>
                <a:ext cx="304800" cy="304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8" name="Group 117"/>
            <p:cNvGrpSpPr/>
            <p:nvPr/>
          </p:nvGrpSpPr>
          <p:grpSpPr>
            <a:xfrm>
              <a:off x="1958691" y="2532712"/>
              <a:ext cx="355823" cy="50983"/>
              <a:chOff x="5870574" y="3397250"/>
              <a:chExt cx="1595438" cy="228600"/>
            </a:xfrm>
            <a:grpFill/>
          </p:grpSpPr>
          <p:sp>
            <p:nvSpPr>
              <p:cNvPr id="122" name="Oval 121"/>
              <p:cNvSpPr/>
              <p:nvPr/>
            </p:nvSpPr>
            <p:spPr>
              <a:xfrm>
                <a:off x="5870574" y="339725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7237412" y="339725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9" name="Group 118"/>
            <p:cNvGrpSpPr/>
            <p:nvPr/>
          </p:nvGrpSpPr>
          <p:grpSpPr>
            <a:xfrm>
              <a:off x="1924702" y="2610131"/>
              <a:ext cx="423801" cy="33989"/>
              <a:chOff x="5718174" y="3708400"/>
              <a:chExt cx="1900238" cy="152400"/>
            </a:xfrm>
            <a:grpFill/>
          </p:grpSpPr>
          <p:sp>
            <p:nvSpPr>
              <p:cNvPr id="120" name="Oval 119"/>
              <p:cNvSpPr/>
              <p:nvPr/>
            </p:nvSpPr>
            <p:spPr>
              <a:xfrm>
                <a:off x="7466012" y="3708400"/>
                <a:ext cx="152400" cy="15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5718174" y="3708400"/>
                <a:ext cx="152400" cy="15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6" name="Group 125"/>
          <p:cNvGrpSpPr/>
          <p:nvPr/>
        </p:nvGrpSpPr>
        <p:grpSpPr>
          <a:xfrm rot="10800000">
            <a:off x="9808575" y="4875356"/>
            <a:ext cx="283510" cy="223586"/>
            <a:chOff x="1924702" y="2309895"/>
            <a:chExt cx="423801" cy="334225"/>
          </a:xfrm>
          <a:solidFill>
            <a:schemeClr val="bg1">
              <a:lumMod val="50000"/>
            </a:schemeClr>
          </a:solidFill>
        </p:grpSpPr>
        <p:sp>
          <p:nvSpPr>
            <p:cNvPr id="127" name="Oval 126"/>
            <p:cNvSpPr/>
            <p:nvPr/>
          </p:nvSpPr>
          <p:spPr>
            <a:xfrm>
              <a:off x="2085619" y="2309895"/>
              <a:ext cx="101967" cy="1019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8" name="Group 127"/>
            <p:cNvGrpSpPr/>
            <p:nvPr/>
          </p:nvGrpSpPr>
          <p:grpSpPr>
            <a:xfrm>
              <a:off x="2009144" y="2438298"/>
              <a:ext cx="254918" cy="67978"/>
              <a:chOff x="6094412" y="2895600"/>
              <a:chExt cx="1143000" cy="304800"/>
            </a:xfrm>
            <a:grpFill/>
          </p:grpSpPr>
          <p:sp>
            <p:nvSpPr>
              <p:cNvPr id="135" name="Oval 134"/>
              <p:cNvSpPr/>
              <p:nvPr/>
            </p:nvSpPr>
            <p:spPr>
              <a:xfrm>
                <a:off x="6094412" y="2895600"/>
                <a:ext cx="304800" cy="304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6932612" y="2895600"/>
                <a:ext cx="304800" cy="304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9" name="Group 128"/>
            <p:cNvGrpSpPr/>
            <p:nvPr/>
          </p:nvGrpSpPr>
          <p:grpSpPr>
            <a:xfrm>
              <a:off x="1958691" y="2532712"/>
              <a:ext cx="355823" cy="50983"/>
              <a:chOff x="5870574" y="3397250"/>
              <a:chExt cx="1595438" cy="228600"/>
            </a:xfrm>
            <a:grpFill/>
          </p:grpSpPr>
          <p:sp>
            <p:nvSpPr>
              <p:cNvPr id="133" name="Oval 132"/>
              <p:cNvSpPr/>
              <p:nvPr/>
            </p:nvSpPr>
            <p:spPr>
              <a:xfrm>
                <a:off x="5870574" y="339725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7237412" y="339725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0" name="Group 129"/>
            <p:cNvGrpSpPr/>
            <p:nvPr/>
          </p:nvGrpSpPr>
          <p:grpSpPr>
            <a:xfrm>
              <a:off x="1924702" y="2610131"/>
              <a:ext cx="423801" cy="33989"/>
              <a:chOff x="5718174" y="3708400"/>
              <a:chExt cx="1900238" cy="152400"/>
            </a:xfrm>
            <a:grpFill/>
          </p:grpSpPr>
          <p:sp>
            <p:nvSpPr>
              <p:cNvPr id="131" name="Oval 130"/>
              <p:cNvSpPr/>
              <p:nvPr/>
            </p:nvSpPr>
            <p:spPr>
              <a:xfrm>
                <a:off x="7466012" y="3708400"/>
                <a:ext cx="152400" cy="15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5718174" y="3708400"/>
                <a:ext cx="152400" cy="15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37" name="Group 136"/>
          <p:cNvGrpSpPr/>
          <p:nvPr/>
        </p:nvGrpSpPr>
        <p:grpSpPr>
          <a:xfrm rot="10800000">
            <a:off x="6721678" y="4875356"/>
            <a:ext cx="283510" cy="223586"/>
            <a:chOff x="1924702" y="2309895"/>
            <a:chExt cx="423801" cy="334225"/>
          </a:xfrm>
          <a:solidFill>
            <a:schemeClr val="bg1">
              <a:lumMod val="50000"/>
            </a:schemeClr>
          </a:solidFill>
        </p:grpSpPr>
        <p:sp>
          <p:nvSpPr>
            <p:cNvPr id="138" name="Oval 137"/>
            <p:cNvSpPr/>
            <p:nvPr/>
          </p:nvSpPr>
          <p:spPr>
            <a:xfrm>
              <a:off x="2085619" y="2309895"/>
              <a:ext cx="101967" cy="1019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39" name="Group 138"/>
            <p:cNvGrpSpPr/>
            <p:nvPr/>
          </p:nvGrpSpPr>
          <p:grpSpPr>
            <a:xfrm>
              <a:off x="2009144" y="2438298"/>
              <a:ext cx="254918" cy="67978"/>
              <a:chOff x="6094412" y="2895600"/>
              <a:chExt cx="1143000" cy="304800"/>
            </a:xfrm>
            <a:grpFill/>
          </p:grpSpPr>
          <p:sp>
            <p:nvSpPr>
              <p:cNvPr id="146" name="Oval 145"/>
              <p:cNvSpPr/>
              <p:nvPr/>
            </p:nvSpPr>
            <p:spPr>
              <a:xfrm>
                <a:off x="6094412" y="2895600"/>
                <a:ext cx="304800" cy="304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6932612" y="2895600"/>
                <a:ext cx="304800" cy="304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0" name="Group 139"/>
            <p:cNvGrpSpPr/>
            <p:nvPr/>
          </p:nvGrpSpPr>
          <p:grpSpPr>
            <a:xfrm>
              <a:off x="1958691" y="2532712"/>
              <a:ext cx="355823" cy="50983"/>
              <a:chOff x="5870574" y="3397250"/>
              <a:chExt cx="1595438" cy="228600"/>
            </a:xfrm>
            <a:grpFill/>
          </p:grpSpPr>
          <p:sp>
            <p:nvSpPr>
              <p:cNvPr id="144" name="Oval 143"/>
              <p:cNvSpPr/>
              <p:nvPr/>
            </p:nvSpPr>
            <p:spPr>
              <a:xfrm>
                <a:off x="5870574" y="339725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Oval 144"/>
              <p:cNvSpPr/>
              <p:nvPr/>
            </p:nvSpPr>
            <p:spPr>
              <a:xfrm>
                <a:off x="7237412" y="339725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1" name="Group 140"/>
            <p:cNvGrpSpPr/>
            <p:nvPr/>
          </p:nvGrpSpPr>
          <p:grpSpPr>
            <a:xfrm>
              <a:off x="1924702" y="2610131"/>
              <a:ext cx="423801" cy="33989"/>
              <a:chOff x="5718174" y="3708400"/>
              <a:chExt cx="1900238" cy="152400"/>
            </a:xfrm>
            <a:grpFill/>
          </p:grpSpPr>
          <p:sp>
            <p:nvSpPr>
              <p:cNvPr id="142" name="Oval 141"/>
              <p:cNvSpPr/>
              <p:nvPr/>
            </p:nvSpPr>
            <p:spPr>
              <a:xfrm>
                <a:off x="7466012" y="3708400"/>
                <a:ext cx="152400" cy="15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5718174" y="3708400"/>
                <a:ext cx="152400" cy="15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 rot="10800000">
            <a:off x="3634780" y="4875356"/>
            <a:ext cx="283510" cy="223586"/>
            <a:chOff x="1924702" y="2309895"/>
            <a:chExt cx="423801" cy="334225"/>
          </a:xfrm>
          <a:solidFill>
            <a:schemeClr val="bg1">
              <a:lumMod val="50000"/>
            </a:schemeClr>
          </a:solidFill>
        </p:grpSpPr>
        <p:sp>
          <p:nvSpPr>
            <p:cNvPr id="149" name="Oval 148"/>
            <p:cNvSpPr/>
            <p:nvPr/>
          </p:nvSpPr>
          <p:spPr>
            <a:xfrm>
              <a:off x="2085619" y="2309895"/>
              <a:ext cx="101967" cy="1019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0" name="Group 149"/>
            <p:cNvGrpSpPr/>
            <p:nvPr/>
          </p:nvGrpSpPr>
          <p:grpSpPr>
            <a:xfrm>
              <a:off x="2009144" y="2438298"/>
              <a:ext cx="254918" cy="67978"/>
              <a:chOff x="6094412" y="2895600"/>
              <a:chExt cx="1143000" cy="304800"/>
            </a:xfrm>
            <a:grpFill/>
          </p:grpSpPr>
          <p:sp>
            <p:nvSpPr>
              <p:cNvPr id="157" name="Oval 156"/>
              <p:cNvSpPr/>
              <p:nvPr/>
            </p:nvSpPr>
            <p:spPr>
              <a:xfrm>
                <a:off x="6094412" y="2895600"/>
                <a:ext cx="304800" cy="304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Oval 157"/>
              <p:cNvSpPr/>
              <p:nvPr/>
            </p:nvSpPr>
            <p:spPr>
              <a:xfrm>
                <a:off x="6932612" y="2895600"/>
                <a:ext cx="304800" cy="304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1" name="Group 150"/>
            <p:cNvGrpSpPr/>
            <p:nvPr/>
          </p:nvGrpSpPr>
          <p:grpSpPr>
            <a:xfrm>
              <a:off x="1958691" y="2532712"/>
              <a:ext cx="355823" cy="50983"/>
              <a:chOff x="5870574" y="3397250"/>
              <a:chExt cx="1595438" cy="228600"/>
            </a:xfrm>
            <a:grpFill/>
          </p:grpSpPr>
          <p:sp>
            <p:nvSpPr>
              <p:cNvPr id="155" name="Oval 154"/>
              <p:cNvSpPr/>
              <p:nvPr/>
            </p:nvSpPr>
            <p:spPr>
              <a:xfrm>
                <a:off x="5870574" y="339725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7237412" y="3397250"/>
                <a:ext cx="228600" cy="228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2" name="Group 151"/>
            <p:cNvGrpSpPr/>
            <p:nvPr/>
          </p:nvGrpSpPr>
          <p:grpSpPr>
            <a:xfrm>
              <a:off x="1924702" y="2610131"/>
              <a:ext cx="423801" cy="33989"/>
              <a:chOff x="5718174" y="3708400"/>
              <a:chExt cx="1900238" cy="152400"/>
            </a:xfrm>
            <a:grpFill/>
          </p:grpSpPr>
          <p:sp>
            <p:nvSpPr>
              <p:cNvPr id="153" name="Oval 152"/>
              <p:cNvSpPr/>
              <p:nvPr/>
            </p:nvSpPr>
            <p:spPr>
              <a:xfrm>
                <a:off x="7466012" y="3708400"/>
                <a:ext cx="152400" cy="15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Oval 153"/>
              <p:cNvSpPr/>
              <p:nvPr/>
            </p:nvSpPr>
            <p:spPr>
              <a:xfrm>
                <a:off x="5718174" y="3708400"/>
                <a:ext cx="152400" cy="15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92" name="TextBox 91"/>
          <p:cNvSpPr txBox="1"/>
          <p:nvPr/>
        </p:nvSpPr>
        <p:spPr>
          <a:xfrm>
            <a:off x="8824982" y="5328268"/>
            <a:ext cx="2454625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5738084" y="5339322"/>
            <a:ext cx="2454625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7251672" y="1228353"/>
            <a:ext cx="2454625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4096964" y="1213057"/>
            <a:ext cx="2454625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908100" y="1182152"/>
            <a:ext cx="2454625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2634133" y="5378141"/>
            <a:ext cx="2454625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22472581"/>
      </p:ext>
    </p:extLst>
  </p:cSld>
  <p:clrMapOvr>
    <a:masterClrMapping/>
  </p:clrMapOvr>
  <p:transition spd="slow">
    <p:comb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타원 36">
            <a:extLst>
              <a:ext uri="{FF2B5EF4-FFF2-40B4-BE49-F238E27FC236}">
                <a16:creationId xmlns:a16="http://schemas.microsoft.com/office/drawing/2014/main" id="{997859FE-BB52-452F-A0E5-653B6031D7AF}"/>
              </a:ext>
            </a:extLst>
          </p:cNvPr>
          <p:cNvSpPr/>
          <p:nvPr/>
        </p:nvSpPr>
        <p:spPr>
          <a:xfrm>
            <a:off x="5549584" y="942351"/>
            <a:ext cx="462356" cy="462356"/>
          </a:xfrm>
          <a:prstGeom prst="ellipse">
            <a:avLst/>
          </a:prstGeom>
          <a:solidFill>
            <a:srgbClr val="48D9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750996E0-9C8F-44D5-B60F-7C42488DF718}"/>
              </a:ext>
            </a:extLst>
          </p:cNvPr>
          <p:cNvCxnSpPr>
            <a:stCxn id="37" idx="2"/>
          </p:cNvCxnSpPr>
          <p:nvPr/>
        </p:nvCxnSpPr>
        <p:spPr>
          <a:xfrm flipH="1" flipV="1">
            <a:off x="3934437" y="1160131"/>
            <a:ext cx="1615147" cy="13398"/>
          </a:xfrm>
          <a:prstGeom prst="line">
            <a:avLst/>
          </a:prstGeom>
          <a:ln>
            <a:solidFill>
              <a:srgbClr val="0CA6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타원 122">
            <a:extLst>
              <a:ext uri="{FF2B5EF4-FFF2-40B4-BE49-F238E27FC236}">
                <a16:creationId xmlns:a16="http://schemas.microsoft.com/office/drawing/2014/main" id="{A3B12F1A-E688-4F95-B5B4-D484B0A358FF}"/>
              </a:ext>
            </a:extLst>
          </p:cNvPr>
          <p:cNvSpPr/>
          <p:nvPr/>
        </p:nvSpPr>
        <p:spPr>
          <a:xfrm>
            <a:off x="5961299" y="1659013"/>
            <a:ext cx="462356" cy="462356"/>
          </a:xfrm>
          <a:prstGeom prst="ellipse">
            <a:avLst/>
          </a:prstGeom>
          <a:solidFill>
            <a:srgbClr val="5287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41C45D21-F11D-4A61-8998-CCFF9DD7AB25}"/>
              </a:ext>
            </a:extLst>
          </p:cNvPr>
          <p:cNvCxnSpPr>
            <a:stCxn id="123" idx="2"/>
          </p:cNvCxnSpPr>
          <p:nvPr/>
        </p:nvCxnSpPr>
        <p:spPr>
          <a:xfrm flipH="1" flipV="1">
            <a:off x="4344946" y="1876793"/>
            <a:ext cx="1616353" cy="13398"/>
          </a:xfrm>
          <a:prstGeom prst="line">
            <a:avLst/>
          </a:prstGeom>
          <a:ln>
            <a:solidFill>
              <a:srgbClr val="286B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타원 127">
            <a:extLst>
              <a:ext uri="{FF2B5EF4-FFF2-40B4-BE49-F238E27FC236}">
                <a16:creationId xmlns:a16="http://schemas.microsoft.com/office/drawing/2014/main" id="{2FBDAD6E-CD10-4ABB-B870-403603A9F9A5}"/>
              </a:ext>
            </a:extLst>
          </p:cNvPr>
          <p:cNvSpPr/>
          <p:nvPr/>
        </p:nvSpPr>
        <p:spPr>
          <a:xfrm>
            <a:off x="6355211" y="2375675"/>
            <a:ext cx="462356" cy="462356"/>
          </a:xfrm>
          <a:prstGeom prst="ellipse">
            <a:avLst/>
          </a:prstGeom>
          <a:solidFill>
            <a:srgbClr val="E8C2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D9B76B5A-6A57-4914-945E-E49B515EB455}"/>
              </a:ext>
            </a:extLst>
          </p:cNvPr>
          <p:cNvCxnSpPr>
            <a:stCxn id="128" idx="2"/>
          </p:cNvCxnSpPr>
          <p:nvPr/>
        </p:nvCxnSpPr>
        <p:spPr>
          <a:xfrm flipH="1" flipV="1">
            <a:off x="4756661" y="2600915"/>
            <a:ext cx="1598550" cy="5938"/>
          </a:xfrm>
          <a:prstGeom prst="line">
            <a:avLst/>
          </a:prstGeom>
          <a:ln>
            <a:solidFill>
              <a:srgbClr val="DA87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타원 132">
            <a:extLst>
              <a:ext uri="{FF2B5EF4-FFF2-40B4-BE49-F238E27FC236}">
                <a16:creationId xmlns:a16="http://schemas.microsoft.com/office/drawing/2014/main" id="{578067E9-4A8C-49F3-A8BA-1B50533DCD66}"/>
              </a:ext>
            </a:extLst>
          </p:cNvPr>
          <p:cNvSpPr/>
          <p:nvPr/>
        </p:nvSpPr>
        <p:spPr>
          <a:xfrm>
            <a:off x="6749726" y="3092337"/>
            <a:ext cx="462356" cy="462356"/>
          </a:xfrm>
          <a:prstGeom prst="ellipse">
            <a:avLst/>
          </a:prstGeom>
          <a:solidFill>
            <a:srgbClr val="DC7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DF0E6EB7-4F3E-4E92-B14D-B75ABD8C600B}"/>
              </a:ext>
            </a:extLst>
          </p:cNvPr>
          <p:cNvCxnSpPr>
            <a:stCxn id="133" idx="2"/>
          </p:cNvCxnSpPr>
          <p:nvPr/>
        </p:nvCxnSpPr>
        <p:spPr>
          <a:xfrm flipH="1" flipV="1">
            <a:off x="5150573" y="3317577"/>
            <a:ext cx="1599153" cy="5938"/>
          </a:xfrm>
          <a:prstGeom prst="line">
            <a:avLst/>
          </a:prstGeom>
          <a:ln>
            <a:solidFill>
              <a:srgbClr val="CC4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타원 137">
            <a:extLst>
              <a:ext uri="{FF2B5EF4-FFF2-40B4-BE49-F238E27FC236}">
                <a16:creationId xmlns:a16="http://schemas.microsoft.com/office/drawing/2014/main" id="{872F4258-85AD-4FE5-A470-16E0163FB197}"/>
              </a:ext>
            </a:extLst>
          </p:cNvPr>
          <p:cNvSpPr/>
          <p:nvPr/>
        </p:nvSpPr>
        <p:spPr>
          <a:xfrm>
            <a:off x="7135339" y="3808999"/>
            <a:ext cx="462356" cy="462356"/>
          </a:xfrm>
          <a:prstGeom prst="ellipse">
            <a:avLst/>
          </a:prstGeom>
          <a:solidFill>
            <a:srgbClr val="D25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id="{B8AD156F-F977-464D-B047-BA312B8D8856}"/>
              </a:ext>
            </a:extLst>
          </p:cNvPr>
          <p:cNvCxnSpPr>
            <a:stCxn id="138" idx="2"/>
          </p:cNvCxnSpPr>
          <p:nvPr/>
        </p:nvCxnSpPr>
        <p:spPr>
          <a:xfrm flipH="1">
            <a:off x="5545088" y="4040177"/>
            <a:ext cx="1590251" cy="7105"/>
          </a:xfrm>
          <a:prstGeom prst="line">
            <a:avLst/>
          </a:prstGeom>
          <a:ln>
            <a:solidFill>
              <a:srgbClr val="A61E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타원 142">
            <a:extLst>
              <a:ext uri="{FF2B5EF4-FFF2-40B4-BE49-F238E27FC236}">
                <a16:creationId xmlns:a16="http://schemas.microsoft.com/office/drawing/2014/main" id="{25A8B463-AC70-4E87-BF81-7EC248C05EEC}"/>
              </a:ext>
            </a:extLst>
          </p:cNvPr>
          <p:cNvSpPr/>
          <p:nvPr/>
        </p:nvSpPr>
        <p:spPr>
          <a:xfrm>
            <a:off x="7577356" y="4525659"/>
            <a:ext cx="462356" cy="462356"/>
          </a:xfrm>
          <a:prstGeom prst="ellipse">
            <a:avLst/>
          </a:prstGeom>
          <a:solidFill>
            <a:srgbClr val="860C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id="{A433AF1A-0115-4870-9FDE-08563901A533}"/>
              </a:ext>
            </a:extLst>
          </p:cNvPr>
          <p:cNvCxnSpPr>
            <a:stCxn id="143" idx="2"/>
          </p:cNvCxnSpPr>
          <p:nvPr/>
        </p:nvCxnSpPr>
        <p:spPr>
          <a:xfrm flipH="1" flipV="1">
            <a:off x="5930699" y="4743439"/>
            <a:ext cx="1646657" cy="13398"/>
          </a:xfrm>
          <a:prstGeom prst="line">
            <a:avLst/>
          </a:prstGeom>
          <a:ln>
            <a:solidFill>
              <a:srgbClr val="7F01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그래픽 1">
            <a:extLst>
              <a:ext uri="{FF2B5EF4-FFF2-40B4-BE49-F238E27FC236}">
                <a16:creationId xmlns:a16="http://schemas.microsoft.com/office/drawing/2014/main" id="{70EDEA1A-517B-48B6-A032-ABEB20F57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464" y="3097412"/>
            <a:ext cx="5225402" cy="3585707"/>
          </a:xfrm>
          <a:prstGeom prst="rect">
            <a:avLst/>
          </a:prstGeom>
        </p:spPr>
      </p:pic>
      <p:pic>
        <p:nvPicPr>
          <p:cNvPr id="5" name="그래픽 4">
            <a:extLst>
              <a:ext uri="{FF2B5EF4-FFF2-40B4-BE49-F238E27FC236}">
                <a16:creationId xmlns:a16="http://schemas.microsoft.com/office/drawing/2014/main" id="{B34D320C-702E-4D67-BFBA-F39D9966DA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06882" y="2590562"/>
            <a:ext cx="4414564" cy="3135242"/>
          </a:xfrm>
          <a:prstGeom prst="rect">
            <a:avLst/>
          </a:prstGeom>
        </p:spPr>
      </p:pic>
      <p:pic>
        <p:nvPicPr>
          <p:cNvPr id="7" name="그래픽 6">
            <a:extLst>
              <a:ext uri="{FF2B5EF4-FFF2-40B4-BE49-F238E27FC236}">
                <a16:creationId xmlns:a16="http://schemas.microsoft.com/office/drawing/2014/main" id="{B3995484-15DE-408D-986F-86B5956E90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12302" y="2106083"/>
            <a:ext cx="3603726" cy="2648739"/>
          </a:xfrm>
          <a:prstGeom prst="rect">
            <a:avLst/>
          </a:prstGeom>
        </p:spPr>
      </p:pic>
      <p:pic>
        <p:nvPicPr>
          <p:cNvPr id="8" name="그래픽 7">
            <a:extLst>
              <a:ext uri="{FF2B5EF4-FFF2-40B4-BE49-F238E27FC236}">
                <a16:creationId xmlns:a16="http://schemas.microsoft.com/office/drawing/2014/main" id="{91DFE86F-C83F-4AD9-8D47-F4C60C85FE6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08712" y="1622210"/>
            <a:ext cx="2810906" cy="2180255"/>
          </a:xfrm>
          <a:prstGeom prst="rect">
            <a:avLst/>
          </a:prstGeom>
        </p:spPr>
      </p:pic>
      <p:pic>
        <p:nvPicPr>
          <p:cNvPr id="9" name="그래픽 8">
            <a:extLst>
              <a:ext uri="{FF2B5EF4-FFF2-40B4-BE49-F238E27FC236}">
                <a16:creationId xmlns:a16="http://schemas.microsoft.com/office/drawing/2014/main" id="{36F4B75A-EBD5-4F2D-92ED-87FEB16EF93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723140" y="1124371"/>
            <a:ext cx="1982050" cy="1729789"/>
          </a:xfrm>
          <a:prstGeom prst="rect">
            <a:avLst/>
          </a:prstGeom>
        </p:spPr>
      </p:pic>
      <p:pic>
        <p:nvPicPr>
          <p:cNvPr id="10" name="그래픽 9">
            <a:extLst>
              <a:ext uri="{FF2B5EF4-FFF2-40B4-BE49-F238E27FC236}">
                <a16:creationId xmlns:a16="http://schemas.microsoft.com/office/drawing/2014/main" id="{7F72CED3-F0D5-4223-A076-B02DF62E17C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19551" y="637563"/>
            <a:ext cx="1189230" cy="1243286"/>
          </a:xfrm>
          <a:prstGeom prst="rect">
            <a:avLst/>
          </a:prstGeom>
        </p:spPr>
      </p:pic>
      <p:sp>
        <p:nvSpPr>
          <p:cNvPr id="30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57211" y="908454"/>
            <a:ext cx="5171203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25179" y="1654204"/>
            <a:ext cx="5171203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817567" y="2369325"/>
            <a:ext cx="5171203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155147" y="3051906"/>
            <a:ext cx="4833624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577356" y="3859388"/>
            <a:ext cx="4554412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039712" y="4600722"/>
            <a:ext cx="4092056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16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" name="Google Shape;91;p16"/>
          <p:cNvCxnSpPr/>
          <p:nvPr/>
        </p:nvCxnSpPr>
        <p:spPr>
          <a:xfrm>
            <a:off x="2206200" y="4118933"/>
            <a:ext cx="77960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93" name="Google Shape;93;p16"/>
          <p:cNvGrpSpPr/>
          <p:nvPr/>
        </p:nvGrpSpPr>
        <p:grpSpPr>
          <a:xfrm>
            <a:off x="1414233" y="1778517"/>
            <a:ext cx="1578400" cy="2481000"/>
            <a:chOff x="1060675" y="1333888"/>
            <a:chExt cx="1183800" cy="1860750"/>
          </a:xfrm>
        </p:grpSpPr>
        <p:sp>
          <p:nvSpPr>
            <p:cNvPr id="94" name="Google Shape;94;p16"/>
            <p:cNvSpPr/>
            <p:nvPr/>
          </p:nvSpPr>
          <p:spPr>
            <a:xfrm>
              <a:off x="1060675" y="1333888"/>
              <a:ext cx="1183800" cy="1183800"/>
            </a:xfrm>
            <a:prstGeom prst="ellipse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95" name="Google Shape;95;p16"/>
            <p:cNvSpPr/>
            <p:nvPr/>
          </p:nvSpPr>
          <p:spPr>
            <a:xfrm>
              <a:off x="1143175" y="1416388"/>
              <a:ext cx="1018800" cy="1018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96" name="Google Shape;96;p16"/>
            <p:cNvSpPr/>
            <p:nvPr/>
          </p:nvSpPr>
          <p:spPr>
            <a:xfrm>
              <a:off x="1570075" y="2583338"/>
              <a:ext cx="165000" cy="165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97" name="Google Shape;97;p16"/>
            <p:cNvSpPr/>
            <p:nvPr/>
          </p:nvSpPr>
          <p:spPr>
            <a:xfrm>
              <a:off x="1604125" y="2813988"/>
              <a:ext cx="96900" cy="96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98" name="Google Shape;98;p16"/>
            <p:cNvSpPr/>
            <p:nvPr/>
          </p:nvSpPr>
          <p:spPr>
            <a:xfrm>
              <a:off x="1543525" y="2976538"/>
              <a:ext cx="218100" cy="21810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99" name="Google Shape;99;p16"/>
            <p:cNvSpPr/>
            <p:nvPr/>
          </p:nvSpPr>
          <p:spPr>
            <a:xfrm>
              <a:off x="1578475" y="3011383"/>
              <a:ext cx="148200" cy="148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grpSp>
        <p:nvGrpSpPr>
          <p:cNvPr id="102" name="Google Shape;102;p16"/>
          <p:cNvGrpSpPr/>
          <p:nvPr/>
        </p:nvGrpSpPr>
        <p:grpSpPr>
          <a:xfrm>
            <a:off x="9199433" y="1778517"/>
            <a:ext cx="1578400" cy="2481000"/>
            <a:chOff x="6899575" y="1333888"/>
            <a:chExt cx="1183800" cy="1860750"/>
          </a:xfrm>
        </p:grpSpPr>
        <p:sp>
          <p:nvSpPr>
            <p:cNvPr id="103" name="Google Shape;103;p16"/>
            <p:cNvSpPr/>
            <p:nvPr/>
          </p:nvSpPr>
          <p:spPr>
            <a:xfrm>
              <a:off x="6899575" y="1333888"/>
              <a:ext cx="1183800" cy="1183800"/>
            </a:xfrm>
            <a:prstGeom prst="ellipse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982075" y="1416388"/>
              <a:ext cx="1018800" cy="10188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05" name="Google Shape;105;p16"/>
            <p:cNvSpPr/>
            <p:nvPr/>
          </p:nvSpPr>
          <p:spPr>
            <a:xfrm>
              <a:off x="7408975" y="2583338"/>
              <a:ext cx="165000" cy="165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06" name="Google Shape;106;p16"/>
            <p:cNvSpPr/>
            <p:nvPr/>
          </p:nvSpPr>
          <p:spPr>
            <a:xfrm>
              <a:off x="7443025" y="2813988"/>
              <a:ext cx="96900" cy="96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07" name="Google Shape;107;p16"/>
            <p:cNvSpPr/>
            <p:nvPr/>
          </p:nvSpPr>
          <p:spPr>
            <a:xfrm>
              <a:off x="7382425" y="2976538"/>
              <a:ext cx="218100" cy="21810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08" name="Google Shape;108;p16"/>
            <p:cNvSpPr/>
            <p:nvPr/>
          </p:nvSpPr>
          <p:spPr>
            <a:xfrm>
              <a:off x="7417375" y="3011383"/>
              <a:ext cx="148200" cy="148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grpSp>
        <p:nvGrpSpPr>
          <p:cNvPr id="111" name="Google Shape;111;p16"/>
          <p:cNvGrpSpPr/>
          <p:nvPr/>
        </p:nvGrpSpPr>
        <p:grpSpPr>
          <a:xfrm>
            <a:off x="4009300" y="1778517"/>
            <a:ext cx="1578400" cy="2481000"/>
            <a:chOff x="3006975" y="1333888"/>
            <a:chExt cx="1183800" cy="1860750"/>
          </a:xfrm>
        </p:grpSpPr>
        <p:sp>
          <p:nvSpPr>
            <p:cNvPr id="112" name="Google Shape;112;p16"/>
            <p:cNvSpPr/>
            <p:nvPr/>
          </p:nvSpPr>
          <p:spPr>
            <a:xfrm>
              <a:off x="3006975" y="1333888"/>
              <a:ext cx="1183800" cy="1183800"/>
            </a:xfrm>
            <a:prstGeom prst="ellipse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13" name="Google Shape;113;p16"/>
            <p:cNvSpPr/>
            <p:nvPr/>
          </p:nvSpPr>
          <p:spPr>
            <a:xfrm>
              <a:off x="3089475" y="1416388"/>
              <a:ext cx="1018800" cy="1018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14" name="Google Shape;114;p16"/>
            <p:cNvSpPr/>
            <p:nvPr/>
          </p:nvSpPr>
          <p:spPr>
            <a:xfrm>
              <a:off x="3516375" y="2583338"/>
              <a:ext cx="165000" cy="165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15" name="Google Shape;115;p16"/>
            <p:cNvSpPr/>
            <p:nvPr/>
          </p:nvSpPr>
          <p:spPr>
            <a:xfrm>
              <a:off x="3550425" y="2813988"/>
              <a:ext cx="96900" cy="96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16" name="Google Shape;116;p16"/>
            <p:cNvSpPr/>
            <p:nvPr/>
          </p:nvSpPr>
          <p:spPr>
            <a:xfrm>
              <a:off x="3489825" y="2976538"/>
              <a:ext cx="218100" cy="21810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17" name="Google Shape;117;p16"/>
            <p:cNvSpPr/>
            <p:nvPr/>
          </p:nvSpPr>
          <p:spPr>
            <a:xfrm>
              <a:off x="3524775" y="3011383"/>
              <a:ext cx="148200" cy="1482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grpSp>
        <p:nvGrpSpPr>
          <p:cNvPr id="120" name="Google Shape;120;p16"/>
          <p:cNvGrpSpPr/>
          <p:nvPr/>
        </p:nvGrpSpPr>
        <p:grpSpPr>
          <a:xfrm>
            <a:off x="6604367" y="1778517"/>
            <a:ext cx="1578400" cy="2481000"/>
            <a:chOff x="4953275" y="1333888"/>
            <a:chExt cx="1183800" cy="1860750"/>
          </a:xfrm>
        </p:grpSpPr>
        <p:sp>
          <p:nvSpPr>
            <p:cNvPr id="121" name="Google Shape;121;p16"/>
            <p:cNvSpPr/>
            <p:nvPr/>
          </p:nvSpPr>
          <p:spPr>
            <a:xfrm>
              <a:off x="4953275" y="1333888"/>
              <a:ext cx="1183800" cy="1183800"/>
            </a:xfrm>
            <a:prstGeom prst="ellipse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2" name="Google Shape;122;p16"/>
            <p:cNvSpPr/>
            <p:nvPr/>
          </p:nvSpPr>
          <p:spPr>
            <a:xfrm>
              <a:off x="5035775" y="1416388"/>
              <a:ext cx="1018800" cy="1018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3" name="Google Shape;123;p16"/>
            <p:cNvSpPr/>
            <p:nvPr/>
          </p:nvSpPr>
          <p:spPr>
            <a:xfrm>
              <a:off x="5462675" y="2583338"/>
              <a:ext cx="165000" cy="165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4" name="Google Shape;124;p16"/>
            <p:cNvSpPr/>
            <p:nvPr/>
          </p:nvSpPr>
          <p:spPr>
            <a:xfrm>
              <a:off x="5496725" y="2813988"/>
              <a:ext cx="96900" cy="96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5" name="Google Shape;125;p16"/>
            <p:cNvSpPr/>
            <p:nvPr/>
          </p:nvSpPr>
          <p:spPr>
            <a:xfrm>
              <a:off x="5436125" y="2976538"/>
              <a:ext cx="218100" cy="218100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26" name="Google Shape;126;p16"/>
            <p:cNvSpPr/>
            <p:nvPr/>
          </p:nvSpPr>
          <p:spPr>
            <a:xfrm>
              <a:off x="5471075" y="3011383"/>
              <a:ext cx="148200" cy="148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sp>
        <p:nvSpPr>
          <p:cNvPr id="37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125577" y="4646391"/>
            <a:ext cx="1855312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64711" y="4646391"/>
            <a:ext cx="1855312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870844" y="4646391"/>
            <a:ext cx="1855312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40377" y="4603594"/>
            <a:ext cx="1855312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1728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E400CFE-7913-4C82-87BA-022809F3A47D}"/>
              </a:ext>
            </a:extLst>
          </p:cNvPr>
          <p:cNvGrpSpPr/>
          <p:nvPr/>
        </p:nvGrpSpPr>
        <p:grpSpPr>
          <a:xfrm>
            <a:off x="3647728" y="1247526"/>
            <a:ext cx="4896544" cy="4887319"/>
            <a:chOff x="3647728" y="1247526"/>
            <a:chExt cx="4896544" cy="4887319"/>
          </a:xfrm>
        </p:grpSpPr>
        <p:sp>
          <p:nvSpPr>
            <p:cNvPr id="70" name="Circle">
              <a:extLst>
                <a:ext uri="{FF2B5EF4-FFF2-40B4-BE49-F238E27FC236}">
                  <a16:creationId xmlns:a16="http://schemas.microsoft.com/office/drawing/2014/main" id="{43129369-D102-F74A-B156-BDAF217A9541}"/>
                </a:ext>
              </a:extLst>
            </p:cNvPr>
            <p:cNvSpPr/>
            <p:nvPr/>
          </p:nvSpPr>
          <p:spPr>
            <a:xfrm>
              <a:off x="5160601" y="1247526"/>
              <a:ext cx="1880023" cy="1880022"/>
            </a:xfrm>
            <a:prstGeom prst="ellipse">
              <a:avLst/>
            </a:prstGeom>
            <a:solidFill>
              <a:schemeClr val="accent5">
                <a:alpha val="70000"/>
              </a:schemeClr>
            </a:solidFill>
            <a:ln w="12700">
              <a:miter lim="400000"/>
            </a:ln>
          </p:spPr>
          <p:txBody>
            <a:bodyPr lIns="0" tIns="38100" rIns="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1600" dirty="0">
                <a:solidFill>
                  <a:schemeClr val="tx2"/>
                </a:solidFill>
              </a:endParaRPr>
            </a:p>
          </p:txBody>
        </p:sp>
        <p:sp>
          <p:nvSpPr>
            <p:cNvPr id="71" name="Circle">
              <a:extLst>
                <a:ext uri="{FF2B5EF4-FFF2-40B4-BE49-F238E27FC236}">
                  <a16:creationId xmlns:a16="http://schemas.microsoft.com/office/drawing/2014/main" id="{8E771A2D-D39A-F945-8B3F-C0AE14B6EB07}"/>
                </a:ext>
              </a:extLst>
            </p:cNvPr>
            <p:cNvSpPr/>
            <p:nvPr/>
          </p:nvSpPr>
          <p:spPr>
            <a:xfrm>
              <a:off x="6387504" y="1837915"/>
              <a:ext cx="1880023" cy="1880022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 w="12700">
              <a:miter lim="400000"/>
            </a:ln>
          </p:spPr>
          <p:txBody>
            <a:bodyPr lIns="0" tIns="38100" rIns="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1600" dirty="0">
                <a:solidFill>
                  <a:schemeClr val="tx2"/>
                </a:solidFill>
              </a:endParaRPr>
            </a:p>
          </p:txBody>
        </p:sp>
        <p:sp>
          <p:nvSpPr>
            <p:cNvPr id="72" name="Circle">
              <a:extLst>
                <a:ext uri="{FF2B5EF4-FFF2-40B4-BE49-F238E27FC236}">
                  <a16:creationId xmlns:a16="http://schemas.microsoft.com/office/drawing/2014/main" id="{8F21540F-B75E-7F45-B346-40E123CE4FA6}"/>
                </a:ext>
              </a:extLst>
            </p:cNvPr>
            <p:cNvSpPr/>
            <p:nvPr/>
          </p:nvSpPr>
          <p:spPr>
            <a:xfrm>
              <a:off x="6664249" y="3193966"/>
              <a:ext cx="1880023" cy="188002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  <a:alpha val="70000"/>
              </a:schemeClr>
            </a:solidFill>
            <a:ln w="12700">
              <a:miter lim="400000"/>
            </a:ln>
          </p:spPr>
          <p:txBody>
            <a:bodyPr lIns="0" tIns="38100" rIns="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1600" dirty="0">
                <a:solidFill>
                  <a:schemeClr val="tx2"/>
                </a:solidFill>
              </a:endParaRPr>
            </a:p>
          </p:txBody>
        </p:sp>
        <p:sp>
          <p:nvSpPr>
            <p:cNvPr id="73" name="Circle">
              <a:extLst>
                <a:ext uri="{FF2B5EF4-FFF2-40B4-BE49-F238E27FC236}">
                  <a16:creationId xmlns:a16="http://schemas.microsoft.com/office/drawing/2014/main" id="{C9DFE4AA-4B19-D04C-B449-6A4C40D39EE9}"/>
                </a:ext>
              </a:extLst>
            </p:cNvPr>
            <p:cNvSpPr/>
            <p:nvPr/>
          </p:nvSpPr>
          <p:spPr>
            <a:xfrm>
              <a:off x="5824789" y="4254822"/>
              <a:ext cx="1880023" cy="1880023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 w="12700">
              <a:miter lim="400000"/>
            </a:ln>
          </p:spPr>
          <p:txBody>
            <a:bodyPr lIns="0" tIns="38100" rIns="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1600" dirty="0">
                <a:solidFill>
                  <a:schemeClr val="tx2"/>
                </a:solidFill>
              </a:endParaRPr>
            </a:p>
          </p:txBody>
        </p:sp>
        <p:sp>
          <p:nvSpPr>
            <p:cNvPr id="74" name="Circle">
              <a:extLst>
                <a:ext uri="{FF2B5EF4-FFF2-40B4-BE49-F238E27FC236}">
                  <a16:creationId xmlns:a16="http://schemas.microsoft.com/office/drawing/2014/main" id="{34F19EA4-628E-134F-AE5C-15E847C2E5B4}"/>
                </a:ext>
              </a:extLst>
            </p:cNvPr>
            <p:cNvSpPr/>
            <p:nvPr/>
          </p:nvSpPr>
          <p:spPr>
            <a:xfrm>
              <a:off x="4505638" y="4236373"/>
              <a:ext cx="1880022" cy="1880023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 w="12700">
              <a:miter lim="400000"/>
            </a:ln>
          </p:spPr>
          <p:txBody>
            <a:bodyPr lIns="0" tIns="38100" rIns="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1600" dirty="0">
                <a:solidFill>
                  <a:schemeClr val="tx2"/>
                </a:solidFill>
              </a:endParaRPr>
            </a:p>
          </p:txBody>
        </p:sp>
        <p:sp>
          <p:nvSpPr>
            <p:cNvPr id="75" name="Circle">
              <a:extLst>
                <a:ext uri="{FF2B5EF4-FFF2-40B4-BE49-F238E27FC236}">
                  <a16:creationId xmlns:a16="http://schemas.microsoft.com/office/drawing/2014/main" id="{772827F8-AB18-CF49-B1DC-901232D42CD9}"/>
                </a:ext>
              </a:extLst>
            </p:cNvPr>
            <p:cNvSpPr/>
            <p:nvPr/>
          </p:nvSpPr>
          <p:spPr>
            <a:xfrm>
              <a:off x="3647728" y="3212416"/>
              <a:ext cx="1880022" cy="1880023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lIns="0" tIns="38100" rIns="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1600" dirty="0">
                <a:solidFill>
                  <a:schemeClr val="tx2"/>
                </a:solidFill>
              </a:endParaRPr>
            </a:p>
          </p:txBody>
        </p:sp>
        <p:sp>
          <p:nvSpPr>
            <p:cNvPr id="76" name="Circle">
              <a:extLst>
                <a:ext uri="{FF2B5EF4-FFF2-40B4-BE49-F238E27FC236}">
                  <a16:creationId xmlns:a16="http://schemas.microsoft.com/office/drawing/2014/main" id="{BFA8BC08-2983-6C41-BCDA-7939F0275991}"/>
                </a:ext>
              </a:extLst>
            </p:cNvPr>
            <p:cNvSpPr/>
            <p:nvPr/>
          </p:nvSpPr>
          <p:spPr>
            <a:xfrm>
              <a:off x="3952148" y="1828691"/>
              <a:ext cx="1880022" cy="18800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70000"/>
              </a:schemeClr>
            </a:solidFill>
            <a:ln w="12700">
              <a:miter lim="400000"/>
            </a:ln>
          </p:spPr>
          <p:txBody>
            <a:bodyPr lIns="0" tIns="38100" rIns="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1600" dirty="0">
                <a:solidFill>
                  <a:schemeClr val="tx2"/>
                </a:solidFill>
              </a:endParaRPr>
            </a:p>
          </p:txBody>
        </p:sp>
        <p:sp>
          <p:nvSpPr>
            <p:cNvPr id="77" name="Circle">
              <a:extLst>
                <a:ext uri="{FF2B5EF4-FFF2-40B4-BE49-F238E27FC236}">
                  <a16:creationId xmlns:a16="http://schemas.microsoft.com/office/drawing/2014/main" id="{47C2675F-BA42-684E-9609-F594A0E674AF}"/>
                </a:ext>
              </a:extLst>
            </p:cNvPr>
            <p:cNvSpPr/>
            <p:nvPr/>
          </p:nvSpPr>
          <p:spPr>
            <a:xfrm>
              <a:off x="5160601" y="2824973"/>
              <a:ext cx="1880023" cy="1880022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lIns="0" tIns="38100" rIns="0" bIns="38100" anchor="ctr"/>
            <a:lstStyle/>
            <a:p>
              <a:pPr algn="ctr"/>
              <a:endParaRPr sz="2000" b="1" dirty="0">
                <a:solidFill>
                  <a:schemeClr val="tx2"/>
                </a:solidFill>
              </a:endParaRPr>
            </a:p>
          </p:txBody>
        </p:sp>
      </p:grpSp>
      <p:sp>
        <p:nvSpPr>
          <p:cNvPr id="28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4661968" y="3420880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553497" y="2110560"/>
            <a:ext cx="2621114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544272" y="3834860"/>
            <a:ext cx="2621114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43307" y="3621589"/>
            <a:ext cx="2621114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45064" y="5463980"/>
            <a:ext cx="2621114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49090" y="5311580"/>
            <a:ext cx="2621114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03553" y="2044142"/>
            <a:ext cx="2621114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855636" y="1078131"/>
            <a:ext cx="4014568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itle 3"/>
          <p:cNvSpPr txBox="1">
            <a:spLocks/>
          </p:cNvSpPr>
          <p:nvPr/>
        </p:nvSpPr>
        <p:spPr>
          <a:xfrm>
            <a:off x="6012901" y="2306278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6" name="Title 3"/>
          <p:cNvSpPr txBox="1">
            <a:spLocks/>
          </p:cNvSpPr>
          <p:nvPr/>
        </p:nvSpPr>
        <p:spPr>
          <a:xfrm>
            <a:off x="4670270" y="1509084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7" name="Title 3"/>
          <p:cNvSpPr txBox="1">
            <a:spLocks/>
          </p:cNvSpPr>
          <p:nvPr/>
        </p:nvSpPr>
        <p:spPr>
          <a:xfrm>
            <a:off x="2986969" y="3814621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8" name="Title 3"/>
          <p:cNvSpPr txBox="1">
            <a:spLocks/>
          </p:cNvSpPr>
          <p:nvPr/>
        </p:nvSpPr>
        <p:spPr>
          <a:xfrm>
            <a:off x="3275070" y="2200947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9" name="Title 3"/>
          <p:cNvSpPr txBox="1">
            <a:spLocks/>
          </p:cNvSpPr>
          <p:nvPr/>
        </p:nvSpPr>
        <p:spPr>
          <a:xfrm>
            <a:off x="6287228" y="3782847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0" name="Title 3"/>
          <p:cNvSpPr txBox="1">
            <a:spLocks/>
          </p:cNvSpPr>
          <p:nvPr/>
        </p:nvSpPr>
        <p:spPr>
          <a:xfrm>
            <a:off x="3902660" y="4958567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1" name="Title 3"/>
          <p:cNvSpPr txBox="1">
            <a:spLocks/>
          </p:cNvSpPr>
          <p:nvPr/>
        </p:nvSpPr>
        <p:spPr>
          <a:xfrm>
            <a:off x="5475748" y="4960593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2436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ABBB5749-778D-4244-925B-66E157174383}"/>
              </a:ext>
            </a:extLst>
          </p:cNvPr>
          <p:cNvSpPr/>
          <p:nvPr/>
        </p:nvSpPr>
        <p:spPr>
          <a:xfrm>
            <a:off x="1333500" y="1570962"/>
            <a:ext cx="9436100" cy="9525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 w="9525" cap="flat">
            <a:noFill/>
            <a:prstDash val="solid"/>
            <a:miter/>
          </a:ln>
          <a:effectLst>
            <a:outerShdw blurRad="127000" dist="25400" dir="2700000" algn="tl" rotWithShape="0">
              <a:prstClr val="black">
                <a:alpha val="15000"/>
              </a:prstClr>
            </a:outerShdw>
          </a:effectLst>
        </p:spPr>
        <p:txBody>
          <a:bodyPr lIns="2088000" rIns="1008000" rtlCol="0" anchor="ctr"/>
          <a:lstStyle/>
          <a:p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순서도: 지연 39">
            <a:extLst>
              <a:ext uri="{FF2B5EF4-FFF2-40B4-BE49-F238E27FC236}">
                <a16:creationId xmlns:a16="http://schemas.microsoft.com/office/drawing/2014/main" id="{35CE0F62-F0EE-4588-A31F-06E257618548}"/>
              </a:ext>
            </a:extLst>
          </p:cNvPr>
          <p:cNvSpPr/>
          <p:nvPr/>
        </p:nvSpPr>
        <p:spPr>
          <a:xfrm>
            <a:off x="2478704" y="1659862"/>
            <a:ext cx="774700" cy="774700"/>
          </a:xfrm>
          <a:prstGeom prst="flowChartDelay">
            <a:avLst/>
          </a:prstGeom>
          <a:solidFill>
            <a:srgbClr val="FCC10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r>
              <a:rPr lang="en-US" altLang="ko-KR" sz="2400" b="1" dirty="0">
                <a:solidFill>
                  <a:schemeClr val="bg1"/>
                </a:solidFill>
              </a:rPr>
              <a:t>1.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0A7C21CD-825C-4041-ADBB-6B9C2B2C8CC4}"/>
              </a:ext>
            </a:extLst>
          </p:cNvPr>
          <p:cNvSpPr/>
          <p:nvPr/>
        </p:nvSpPr>
        <p:spPr>
          <a:xfrm>
            <a:off x="1333500" y="2805947"/>
            <a:ext cx="9436100" cy="9525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 w="9525" cap="flat">
            <a:noFill/>
            <a:prstDash val="solid"/>
            <a:miter/>
          </a:ln>
          <a:effectLst>
            <a:outerShdw blurRad="127000" dist="25400" dir="2700000" algn="tl" rotWithShape="0">
              <a:prstClr val="black">
                <a:alpha val="15000"/>
              </a:prstClr>
            </a:outerShdw>
          </a:effectLst>
        </p:spPr>
        <p:txBody>
          <a:bodyPr lIns="2088000" rIns="1008000" rtlCol="0" anchor="ctr"/>
          <a:lstStyle/>
          <a:p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순서도: 지연 43">
            <a:extLst>
              <a:ext uri="{FF2B5EF4-FFF2-40B4-BE49-F238E27FC236}">
                <a16:creationId xmlns:a16="http://schemas.microsoft.com/office/drawing/2014/main" id="{88C43E85-2EA3-4E37-9B66-4F7646DF8078}"/>
              </a:ext>
            </a:extLst>
          </p:cNvPr>
          <p:cNvSpPr/>
          <p:nvPr/>
        </p:nvSpPr>
        <p:spPr>
          <a:xfrm>
            <a:off x="2478704" y="2894847"/>
            <a:ext cx="774700" cy="774700"/>
          </a:xfrm>
          <a:prstGeom prst="flowChartDelay">
            <a:avLst/>
          </a:prstGeom>
          <a:solidFill>
            <a:srgbClr val="42DAB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r>
              <a:rPr lang="en-US" altLang="ko-KR" sz="2400" b="1" dirty="0">
                <a:solidFill>
                  <a:schemeClr val="bg1"/>
                </a:solidFill>
              </a:rPr>
              <a:t>2.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A59AC29B-8CC7-4BD6-A5E5-0E09AD49A5FE}"/>
              </a:ext>
            </a:extLst>
          </p:cNvPr>
          <p:cNvSpPr/>
          <p:nvPr/>
        </p:nvSpPr>
        <p:spPr>
          <a:xfrm>
            <a:off x="1333500" y="4040932"/>
            <a:ext cx="9436100" cy="9525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 w="9525" cap="flat">
            <a:noFill/>
            <a:prstDash val="solid"/>
            <a:miter/>
          </a:ln>
          <a:effectLst>
            <a:outerShdw blurRad="127000" dist="25400" dir="2700000" algn="tl" rotWithShape="0">
              <a:prstClr val="black">
                <a:alpha val="15000"/>
              </a:prstClr>
            </a:outerShdw>
          </a:effectLst>
        </p:spPr>
        <p:txBody>
          <a:bodyPr lIns="2088000" rIns="1008000" rtlCol="0" anchor="ctr"/>
          <a:lstStyle/>
          <a:p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순서도: 지연 46">
            <a:extLst>
              <a:ext uri="{FF2B5EF4-FFF2-40B4-BE49-F238E27FC236}">
                <a16:creationId xmlns:a16="http://schemas.microsoft.com/office/drawing/2014/main" id="{ECBBB52F-7734-4D1A-8293-B726B975272B}"/>
              </a:ext>
            </a:extLst>
          </p:cNvPr>
          <p:cNvSpPr/>
          <p:nvPr/>
        </p:nvSpPr>
        <p:spPr>
          <a:xfrm>
            <a:off x="2478704" y="4129832"/>
            <a:ext cx="774700" cy="774700"/>
          </a:xfrm>
          <a:prstGeom prst="flowChartDelay">
            <a:avLst/>
          </a:prstGeom>
          <a:solidFill>
            <a:srgbClr val="FF046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r>
              <a:rPr lang="en-US" altLang="ko-KR" sz="2400" b="1" dirty="0">
                <a:solidFill>
                  <a:schemeClr val="bg1"/>
                </a:solidFill>
              </a:rPr>
              <a:t>3.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6C331601-46E7-4115-BABA-D36B2A2FFEC0}"/>
              </a:ext>
            </a:extLst>
          </p:cNvPr>
          <p:cNvSpPr/>
          <p:nvPr/>
        </p:nvSpPr>
        <p:spPr>
          <a:xfrm>
            <a:off x="1333500" y="5275917"/>
            <a:ext cx="9436100" cy="9525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 w="9525" cap="flat">
            <a:noFill/>
            <a:prstDash val="solid"/>
            <a:miter/>
          </a:ln>
          <a:effectLst>
            <a:outerShdw blurRad="127000" dist="25400" dir="2700000" algn="tl" rotWithShape="0">
              <a:prstClr val="black">
                <a:alpha val="15000"/>
              </a:prstClr>
            </a:outerShdw>
          </a:effectLst>
        </p:spPr>
        <p:txBody>
          <a:bodyPr lIns="2088000" rIns="1008000" rtlCol="0" anchor="ctr"/>
          <a:lstStyle/>
          <a:p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순서도: 지연 49">
            <a:extLst>
              <a:ext uri="{FF2B5EF4-FFF2-40B4-BE49-F238E27FC236}">
                <a16:creationId xmlns:a16="http://schemas.microsoft.com/office/drawing/2014/main" id="{624A11E3-9FE2-4544-8B5B-FFF7FAD0F55C}"/>
              </a:ext>
            </a:extLst>
          </p:cNvPr>
          <p:cNvSpPr/>
          <p:nvPr/>
        </p:nvSpPr>
        <p:spPr>
          <a:xfrm>
            <a:off x="2478704" y="5364817"/>
            <a:ext cx="774700" cy="774700"/>
          </a:xfrm>
          <a:prstGeom prst="flowChartDelay">
            <a:avLst/>
          </a:prstGeom>
          <a:solidFill>
            <a:srgbClr val="296FE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r>
              <a:rPr lang="en-US" altLang="ko-KR" sz="2400" b="1" dirty="0">
                <a:solidFill>
                  <a:schemeClr val="bg1"/>
                </a:solidFill>
              </a:rPr>
              <a:t>4.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53404" y="1812043"/>
            <a:ext cx="7131912" cy="605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53404" y="2961493"/>
            <a:ext cx="7131912" cy="605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53404" y="4270165"/>
            <a:ext cx="7131912" cy="605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28012" y="5490636"/>
            <a:ext cx="7131912" cy="605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8052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2" name="Google Shape;1342;p34"/>
          <p:cNvGrpSpPr/>
          <p:nvPr/>
        </p:nvGrpSpPr>
        <p:grpSpPr>
          <a:xfrm>
            <a:off x="5467410" y="2946798"/>
            <a:ext cx="1248239" cy="1419153"/>
            <a:chOff x="4100557" y="2210098"/>
            <a:chExt cx="936179" cy="1064365"/>
          </a:xfrm>
        </p:grpSpPr>
        <p:sp>
          <p:nvSpPr>
            <p:cNvPr id="1343" name="Google Shape;1343;p34"/>
            <p:cNvSpPr/>
            <p:nvPr/>
          </p:nvSpPr>
          <p:spPr>
            <a:xfrm>
              <a:off x="4529038" y="2210098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0"/>
                  </a:moveTo>
                  <a:cubicBezTo>
                    <a:pt x="668" y="0"/>
                    <a:pt x="1" y="655"/>
                    <a:pt x="1" y="1465"/>
                  </a:cubicBezTo>
                  <a:cubicBezTo>
                    <a:pt x="1" y="2274"/>
                    <a:pt x="668" y="2929"/>
                    <a:pt x="1465" y="2929"/>
                  </a:cubicBezTo>
                  <a:cubicBezTo>
                    <a:pt x="2275" y="2929"/>
                    <a:pt x="2930" y="2274"/>
                    <a:pt x="2930" y="1465"/>
                  </a:cubicBezTo>
                  <a:cubicBezTo>
                    <a:pt x="2930" y="655"/>
                    <a:pt x="2275" y="0"/>
                    <a:pt x="1465" y="0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44" name="Google Shape;1344;p34"/>
            <p:cNvSpPr/>
            <p:nvPr/>
          </p:nvSpPr>
          <p:spPr>
            <a:xfrm>
              <a:off x="4137731" y="2241188"/>
              <a:ext cx="869489" cy="1001546"/>
            </a:xfrm>
            <a:custGeom>
              <a:avLst/>
              <a:gdLst/>
              <a:ahLst/>
              <a:cxnLst/>
              <a:rect l="l" t="t" r="r" b="b"/>
              <a:pathLst>
                <a:path w="32302" h="37208" extrusionOk="0">
                  <a:moveTo>
                    <a:pt x="16157" y="512"/>
                  </a:moveTo>
                  <a:lnTo>
                    <a:pt x="31850" y="9561"/>
                  </a:lnTo>
                  <a:lnTo>
                    <a:pt x="31850" y="27646"/>
                  </a:lnTo>
                  <a:lnTo>
                    <a:pt x="16157" y="36695"/>
                  </a:lnTo>
                  <a:lnTo>
                    <a:pt x="453" y="27646"/>
                  </a:lnTo>
                  <a:lnTo>
                    <a:pt x="453" y="9561"/>
                  </a:lnTo>
                  <a:lnTo>
                    <a:pt x="16157" y="512"/>
                  </a:lnTo>
                  <a:close/>
                  <a:moveTo>
                    <a:pt x="16157" y="0"/>
                  </a:moveTo>
                  <a:lnTo>
                    <a:pt x="0" y="9299"/>
                  </a:lnTo>
                  <a:lnTo>
                    <a:pt x="0" y="27908"/>
                  </a:lnTo>
                  <a:lnTo>
                    <a:pt x="16157" y="37207"/>
                  </a:lnTo>
                  <a:lnTo>
                    <a:pt x="32302" y="27908"/>
                  </a:lnTo>
                  <a:lnTo>
                    <a:pt x="32302" y="9299"/>
                  </a:lnTo>
                  <a:lnTo>
                    <a:pt x="16157" y="0"/>
                  </a:ln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45" name="Google Shape;1345;p34"/>
            <p:cNvSpPr/>
            <p:nvPr/>
          </p:nvSpPr>
          <p:spPr>
            <a:xfrm>
              <a:off x="4193801" y="2307191"/>
              <a:ext cx="757351" cy="869516"/>
            </a:xfrm>
            <a:custGeom>
              <a:avLst/>
              <a:gdLst/>
              <a:ahLst/>
              <a:cxnLst/>
              <a:rect l="l" t="t" r="r" b="b"/>
              <a:pathLst>
                <a:path w="28136" h="32303" extrusionOk="0">
                  <a:moveTo>
                    <a:pt x="14074" y="525"/>
                  </a:moveTo>
                  <a:lnTo>
                    <a:pt x="27683" y="8335"/>
                  </a:lnTo>
                  <a:lnTo>
                    <a:pt x="27683" y="23968"/>
                  </a:lnTo>
                  <a:lnTo>
                    <a:pt x="14074" y="31791"/>
                  </a:lnTo>
                  <a:lnTo>
                    <a:pt x="453" y="23968"/>
                  </a:lnTo>
                  <a:lnTo>
                    <a:pt x="453" y="8335"/>
                  </a:lnTo>
                  <a:lnTo>
                    <a:pt x="14074" y="525"/>
                  </a:lnTo>
                  <a:close/>
                  <a:moveTo>
                    <a:pt x="14074" y="1"/>
                  </a:moveTo>
                  <a:lnTo>
                    <a:pt x="1" y="8073"/>
                  </a:lnTo>
                  <a:lnTo>
                    <a:pt x="1" y="24230"/>
                  </a:lnTo>
                  <a:lnTo>
                    <a:pt x="14074" y="32303"/>
                  </a:lnTo>
                  <a:lnTo>
                    <a:pt x="28135" y="24230"/>
                  </a:lnTo>
                  <a:lnTo>
                    <a:pt x="28135" y="8073"/>
                  </a:lnTo>
                  <a:lnTo>
                    <a:pt x="14074" y="1"/>
                  </a:ln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46" name="Google Shape;1346;p34"/>
            <p:cNvSpPr/>
            <p:nvPr/>
          </p:nvSpPr>
          <p:spPr>
            <a:xfrm>
              <a:off x="4246049" y="2370664"/>
              <a:ext cx="649008" cy="742600"/>
            </a:xfrm>
            <a:custGeom>
              <a:avLst/>
              <a:gdLst/>
              <a:ahLst/>
              <a:cxnLst/>
              <a:rect l="l" t="t" r="r" b="b"/>
              <a:pathLst>
                <a:path w="24111" h="27588" extrusionOk="0">
                  <a:moveTo>
                    <a:pt x="12050" y="0"/>
                  </a:moveTo>
                  <a:lnTo>
                    <a:pt x="1" y="6906"/>
                  </a:lnTo>
                  <a:lnTo>
                    <a:pt x="1" y="20693"/>
                  </a:lnTo>
                  <a:lnTo>
                    <a:pt x="12050" y="27587"/>
                  </a:lnTo>
                  <a:lnTo>
                    <a:pt x="24111" y="20693"/>
                  </a:lnTo>
                  <a:lnTo>
                    <a:pt x="24111" y="6906"/>
                  </a:lnTo>
                  <a:lnTo>
                    <a:pt x="12050" y="0"/>
                  </a:ln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2400" dirty="0">
                <a:solidFill>
                  <a:srgbClr val="FFFFFF"/>
                </a:solidFill>
              </a:endParaRPr>
            </a:p>
          </p:txBody>
        </p:sp>
        <p:sp>
          <p:nvSpPr>
            <p:cNvPr id="1347" name="Google Shape;1347;p34"/>
            <p:cNvSpPr/>
            <p:nvPr/>
          </p:nvSpPr>
          <p:spPr>
            <a:xfrm>
              <a:off x="4529038" y="3195594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1"/>
                  </a:moveTo>
                  <a:cubicBezTo>
                    <a:pt x="668" y="1"/>
                    <a:pt x="1" y="656"/>
                    <a:pt x="1" y="1465"/>
                  </a:cubicBezTo>
                  <a:cubicBezTo>
                    <a:pt x="1" y="2275"/>
                    <a:pt x="668" y="2930"/>
                    <a:pt x="1465" y="2930"/>
                  </a:cubicBezTo>
                  <a:cubicBezTo>
                    <a:pt x="2275" y="2930"/>
                    <a:pt x="2930" y="2275"/>
                    <a:pt x="2930" y="1465"/>
                  </a:cubicBezTo>
                  <a:cubicBezTo>
                    <a:pt x="2930" y="656"/>
                    <a:pt x="2275" y="1"/>
                    <a:pt x="1465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48" name="Google Shape;1348;p34"/>
            <p:cNvSpPr/>
            <p:nvPr/>
          </p:nvSpPr>
          <p:spPr>
            <a:xfrm>
              <a:off x="4100557" y="2458471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1"/>
                  </a:moveTo>
                  <a:cubicBezTo>
                    <a:pt x="655" y="1"/>
                    <a:pt x="0" y="656"/>
                    <a:pt x="0" y="1465"/>
                  </a:cubicBezTo>
                  <a:cubicBezTo>
                    <a:pt x="0" y="2275"/>
                    <a:pt x="655" y="2930"/>
                    <a:pt x="1465" y="2930"/>
                  </a:cubicBezTo>
                  <a:cubicBezTo>
                    <a:pt x="2274" y="2930"/>
                    <a:pt x="2929" y="2275"/>
                    <a:pt x="2929" y="1465"/>
                  </a:cubicBezTo>
                  <a:cubicBezTo>
                    <a:pt x="2929" y="656"/>
                    <a:pt x="2274" y="1"/>
                    <a:pt x="1465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49" name="Google Shape;1349;p34"/>
            <p:cNvSpPr/>
            <p:nvPr/>
          </p:nvSpPr>
          <p:spPr>
            <a:xfrm>
              <a:off x="4957868" y="2458471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1"/>
                  </a:moveTo>
                  <a:cubicBezTo>
                    <a:pt x="655" y="1"/>
                    <a:pt x="0" y="656"/>
                    <a:pt x="0" y="1465"/>
                  </a:cubicBezTo>
                  <a:cubicBezTo>
                    <a:pt x="0" y="2275"/>
                    <a:pt x="655" y="2930"/>
                    <a:pt x="1465" y="2930"/>
                  </a:cubicBezTo>
                  <a:cubicBezTo>
                    <a:pt x="2275" y="2930"/>
                    <a:pt x="2929" y="2275"/>
                    <a:pt x="2929" y="1465"/>
                  </a:cubicBezTo>
                  <a:cubicBezTo>
                    <a:pt x="2929" y="656"/>
                    <a:pt x="2275" y="1"/>
                    <a:pt x="1465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50" name="Google Shape;1350;p34"/>
            <p:cNvSpPr/>
            <p:nvPr/>
          </p:nvSpPr>
          <p:spPr>
            <a:xfrm>
              <a:off x="4100557" y="2947222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1"/>
                  </a:moveTo>
                  <a:cubicBezTo>
                    <a:pt x="655" y="1"/>
                    <a:pt x="0" y="655"/>
                    <a:pt x="0" y="1465"/>
                  </a:cubicBezTo>
                  <a:cubicBezTo>
                    <a:pt x="0" y="2275"/>
                    <a:pt x="655" y="2930"/>
                    <a:pt x="1465" y="2930"/>
                  </a:cubicBezTo>
                  <a:cubicBezTo>
                    <a:pt x="2274" y="2930"/>
                    <a:pt x="2929" y="2275"/>
                    <a:pt x="2929" y="1465"/>
                  </a:cubicBezTo>
                  <a:cubicBezTo>
                    <a:pt x="2929" y="655"/>
                    <a:pt x="2274" y="1"/>
                    <a:pt x="1465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51" name="Google Shape;1351;p34"/>
            <p:cNvSpPr/>
            <p:nvPr/>
          </p:nvSpPr>
          <p:spPr>
            <a:xfrm>
              <a:off x="4957868" y="2947222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1"/>
                  </a:moveTo>
                  <a:cubicBezTo>
                    <a:pt x="655" y="1"/>
                    <a:pt x="0" y="655"/>
                    <a:pt x="0" y="1465"/>
                  </a:cubicBezTo>
                  <a:cubicBezTo>
                    <a:pt x="0" y="2275"/>
                    <a:pt x="655" y="2930"/>
                    <a:pt x="1465" y="2930"/>
                  </a:cubicBezTo>
                  <a:cubicBezTo>
                    <a:pt x="2275" y="2930"/>
                    <a:pt x="2929" y="2275"/>
                    <a:pt x="2929" y="1465"/>
                  </a:cubicBezTo>
                  <a:cubicBezTo>
                    <a:pt x="2929" y="655"/>
                    <a:pt x="2275" y="1"/>
                    <a:pt x="1465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grpSp>
        <p:nvGrpSpPr>
          <p:cNvPr id="1363" name="Google Shape;1363;p34"/>
          <p:cNvGrpSpPr/>
          <p:nvPr/>
        </p:nvGrpSpPr>
        <p:grpSpPr>
          <a:xfrm>
            <a:off x="3209537" y="1627634"/>
            <a:ext cx="2120799" cy="1674721"/>
            <a:chOff x="2407152" y="1220725"/>
            <a:chExt cx="1590599" cy="1256041"/>
          </a:xfrm>
        </p:grpSpPr>
        <p:sp>
          <p:nvSpPr>
            <p:cNvPr id="1364" name="Google Shape;1364;p34"/>
            <p:cNvSpPr/>
            <p:nvPr/>
          </p:nvSpPr>
          <p:spPr>
            <a:xfrm>
              <a:off x="2835955" y="1220725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1"/>
                  </a:moveTo>
                  <a:cubicBezTo>
                    <a:pt x="656" y="1"/>
                    <a:pt x="1" y="656"/>
                    <a:pt x="1" y="1465"/>
                  </a:cubicBezTo>
                  <a:cubicBezTo>
                    <a:pt x="1" y="2275"/>
                    <a:pt x="656" y="2930"/>
                    <a:pt x="1465" y="2930"/>
                  </a:cubicBezTo>
                  <a:cubicBezTo>
                    <a:pt x="2275" y="2930"/>
                    <a:pt x="2930" y="2275"/>
                    <a:pt x="2930" y="1465"/>
                  </a:cubicBezTo>
                  <a:cubicBezTo>
                    <a:pt x="2930" y="656"/>
                    <a:pt x="2275" y="1"/>
                    <a:pt x="1465" y="1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65" name="Google Shape;1365;p34"/>
            <p:cNvSpPr/>
            <p:nvPr/>
          </p:nvSpPr>
          <p:spPr>
            <a:xfrm>
              <a:off x="2443034" y="1251815"/>
              <a:ext cx="869516" cy="1001869"/>
            </a:xfrm>
            <a:custGeom>
              <a:avLst/>
              <a:gdLst/>
              <a:ahLst/>
              <a:cxnLst/>
              <a:rect l="l" t="t" r="r" b="b"/>
              <a:pathLst>
                <a:path w="32303" h="37220" extrusionOk="0">
                  <a:moveTo>
                    <a:pt x="16158" y="513"/>
                  </a:moveTo>
                  <a:lnTo>
                    <a:pt x="31850" y="9561"/>
                  </a:lnTo>
                  <a:lnTo>
                    <a:pt x="31850" y="27659"/>
                  </a:lnTo>
                  <a:lnTo>
                    <a:pt x="16158" y="36696"/>
                  </a:lnTo>
                  <a:lnTo>
                    <a:pt x="453" y="27659"/>
                  </a:lnTo>
                  <a:lnTo>
                    <a:pt x="453" y="9561"/>
                  </a:lnTo>
                  <a:lnTo>
                    <a:pt x="16158" y="513"/>
                  </a:lnTo>
                  <a:close/>
                  <a:moveTo>
                    <a:pt x="16158" y="1"/>
                  </a:moveTo>
                  <a:lnTo>
                    <a:pt x="1" y="9299"/>
                  </a:lnTo>
                  <a:lnTo>
                    <a:pt x="1" y="27909"/>
                  </a:lnTo>
                  <a:lnTo>
                    <a:pt x="16158" y="37220"/>
                  </a:lnTo>
                  <a:lnTo>
                    <a:pt x="32302" y="27909"/>
                  </a:lnTo>
                  <a:lnTo>
                    <a:pt x="32302" y="9299"/>
                  </a:lnTo>
                  <a:lnTo>
                    <a:pt x="16158" y="1"/>
                  </a:ln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66" name="Google Shape;1366;p34"/>
            <p:cNvSpPr/>
            <p:nvPr/>
          </p:nvSpPr>
          <p:spPr>
            <a:xfrm>
              <a:off x="2499131" y="1318168"/>
              <a:ext cx="757324" cy="869166"/>
            </a:xfrm>
            <a:custGeom>
              <a:avLst/>
              <a:gdLst/>
              <a:ahLst/>
              <a:cxnLst/>
              <a:rect l="l" t="t" r="r" b="b"/>
              <a:pathLst>
                <a:path w="28135" h="32290" extrusionOk="0">
                  <a:moveTo>
                    <a:pt x="14074" y="512"/>
                  </a:moveTo>
                  <a:lnTo>
                    <a:pt x="27682" y="8323"/>
                  </a:lnTo>
                  <a:lnTo>
                    <a:pt x="27682" y="23956"/>
                  </a:lnTo>
                  <a:lnTo>
                    <a:pt x="14074" y="31778"/>
                  </a:lnTo>
                  <a:lnTo>
                    <a:pt x="453" y="23956"/>
                  </a:lnTo>
                  <a:lnTo>
                    <a:pt x="453" y="8323"/>
                  </a:lnTo>
                  <a:lnTo>
                    <a:pt x="14074" y="512"/>
                  </a:lnTo>
                  <a:close/>
                  <a:moveTo>
                    <a:pt x="14074" y="0"/>
                  </a:moveTo>
                  <a:lnTo>
                    <a:pt x="0" y="8073"/>
                  </a:lnTo>
                  <a:lnTo>
                    <a:pt x="0" y="24218"/>
                  </a:lnTo>
                  <a:lnTo>
                    <a:pt x="14074" y="32290"/>
                  </a:lnTo>
                  <a:lnTo>
                    <a:pt x="28135" y="24218"/>
                  </a:lnTo>
                  <a:lnTo>
                    <a:pt x="28135" y="8073"/>
                  </a:lnTo>
                  <a:lnTo>
                    <a:pt x="14074" y="0"/>
                  </a:ln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67" name="Google Shape;1367;p34"/>
            <p:cNvSpPr/>
            <p:nvPr/>
          </p:nvSpPr>
          <p:spPr>
            <a:xfrm>
              <a:off x="2551379" y="1382099"/>
              <a:ext cx="649008" cy="742277"/>
            </a:xfrm>
            <a:custGeom>
              <a:avLst/>
              <a:gdLst/>
              <a:ahLst/>
              <a:cxnLst/>
              <a:rect l="l" t="t" r="r" b="b"/>
              <a:pathLst>
                <a:path w="24111" h="27576" extrusionOk="0">
                  <a:moveTo>
                    <a:pt x="12049" y="1"/>
                  </a:moveTo>
                  <a:lnTo>
                    <a:pt x="0" y="6894"/>
                  </a:lnTo>
                  <a:lnTo>
                    <a:pt x="0" y="20682"/>
                  </a:lnTo>
                  <a:lnTo>
                    <a:pt x="12049" y="27576"/>
                  </a:lnTo>
                  <a:lnTo>
                    <a:pt x="24110" y="20682"/>
                  </a:lnTo>
                  <a:lnTo>
                    <a:pt x="24110" y="6894"/>
                  </a:lnTo>
                  <a:lnTo>
                    <a:pt x="12049" y="1"/>
                  </a:ln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68" name="Google Shape;1368;p34"/>
            <p:cNvSpPr/>
            <p:nvPr/>
          </p:nvSpPr>
          <p:spPr>
            <a:xfrm>
              <a:off x="2835955" y="2206249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0"/>
                  </a:moveTo>
                  <a:cubicBezTo>
                    <a:pt x="656" y="0"/>
                    <a:pt x="1" y="655"/>
                    <a:pt x="1" y="1465"/>
                  </a:cubicBezTo>
                  <a:cubicBezTo>
                    <a:pt x="1" y="2275"/>
                    <a:pt x="656" y="2929"/>
                    <a:pt x="1465" y="2929"/>
                  </a:cubicBezTo>
                  <a:cubicBezTo>
                    <a:pt x="2275" y="2929"/>
                    <a:pt x="2930" y="2275"/>
                    <a:pt x="2930" y="1465"/>
                  </a:cubicBezTo>
                  <a:cubicBezTo>
                    <a:pt x="2930" y="655"/>
                    <a:pt x="2275" y="0"/>
                    <a:pt x="1465" y="0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69" name="Google Shape;1369;p34"/>
            <p:cNvSpPr/>
            <p:nvPr/>
          </p:nvSpPr>
          <p:spPr>
            <a:xfrm>
              <a:off x="2407152" y="1469125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0"/>
                  </a:moveTo>
                  <a:cubicBezTo>
                    <a:pt x="655" y="0"/>
                    <a:pt x="0" y="655"/>
                    <a:pt x="0" y="1465"/>
                  </a:cubicBezTo>
                  <a:cubicBezTo>
                    <a:pt x="0" y="2274"/>
                    <a:pt x="655" y="2929"/>
                    <a:pt x="1465" y="2929"/>
                  </a:cubicBezTo>
                  <a:cubicBezTo>
                    <a:pt x="2274" y="2929"/>
                    <a:pt x="2929" y="2274"/>
                    <a:pt x="2929" y="1465"/>
                  </a:cubicBezTo>
                  <a:cubicBezTo>
                    <a:pt x="2929" y="655"/>
                    <a:pt x="2274" y="0"/>
                    <a:pt x="1465" y="0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70" name="Google Shape;1370;p34"/>
            <p:cNvSpPr/>
            <p:nvPr/>
          </p:nvSpPr>
          <p:spPr>
            <a:xfrm>
              <a:off x="3264463" y="1469125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0"/>
                  </a:moveTo>
                  <a:cubicBezTo>
                    <a:pt x="655" y="0"/>
                    <a:pt x="1" y="655"/>
                    <a:pt x="1" y="1465"/>
                  </a:cubicBezTo>
                  <a:cubicBezTo>
                    <a:pt x="1" y="2274"/>
                    <a:pt x="655" y="2929"/>
                    <a:pt x="1465" y="2929"/>
                  </a:cubicBezTo>
                  <a:cubicBezTo>
                    <a:pt x="2275" y="2929"/>
                    <a:pt x="2929" y="2274"/>
                    <a:pt x="2929" y="1465"/>
                  </a:cubicBezTo>
                  <a:cubicBezTo>
                    <a:pt x="2929" y="655"/>
                    <a:pt x="2275" y="0"/>
                    <a:pt x="1465" y="0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71" name="Google Shape;1371;p34"/>
            <p:cNvSpPr/>
            <p:nvPr/>
          </p:nvSpPr>
          <p:spPr>
            <a:xfrm>
              <a:off x="2407152" y="1957876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0"/>
                  </a:moveTo>
                  <a:cubicBezTo>
                    <a:pt x="655" y="0"/>
                    <a:pt x="0" y="655"/>
                    <a:pt x="0" y="1465"/>
                  </a:cubicBezTo>
                  <a:cubicBezTo>
                    <a:pt x="0" y="2274"/>
                    <a:pt x="655" y="2929"/>
                    <a:pt x="1465" y="2929"/>
                  </a:cubicBezTo>
                  <a:cubicBezTo>
                    <a:pt x="2274" y="2929"/>
                    <a:pt x="2929" y="2274"/>
                    <a:pt x="2929" y="1465"/>
                  </a:cubicBezTo>
                  <a:cubicBezTo>
                    <a:pt x="2929" y="655"/>
                    <a:pt x="2274" y="0"/>
                    <a:pt x="1465" y="0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72" name="Google Shape;1372;p34"/>
            <p:cNvSpPr/>
            <p:nvPr/>
          </p:nvSpPr>
          <p:spPr>
            <a:xfrm>
              <a:off x="3264463" y="1957876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0"/>
                  </a:moveTo>
                  <a:cubicBezTo>
                    <a:pt x="655" y="0"/>
                    <a:pt x="1" y="655"/>
                    <a:pt x="1" y="1465"/>
                  </a:cubicBezTo>
                  <a:cubicBezTo>
                    <a:pt x="1" y="2274"/>
                    <a:pt x="655" y="2929"/>
                    <a:pt x="1465" y="2929"/>
                  </a:cubicBezTo>
                  <a:cubicBezTo>
                    <a:pt x="2275" y="2929"/>
                    <a:pt x="2929" y="2274"/>
                    <a:pt x="2929" y="1465"/>
                  </a:cubicBezTo>
                  <a:cubicBezTo>
                    <a:pt x="2929" y="655"/>
                    <a:pt x="2275" y="0"/>
                    <a:pt x="1465" y="0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73" name="Google Shape;1373;p34"/>
            <p:cNvSpPr/>
            <p:nvPr/>
          </p:nvSpPr>
          <p:spPr>
            <a:xfrm>
              <a:off x="3370547" y="2031093"/>
              <a:ext cx="627205" cy="445673"/>
            </a:xfrm>
            <a:custGeom>
              <a:avLst/>
              <a:gdLst/>
              <a:ahLst/>
              <a:cxnLst/>
              <a:rect l="l" t="t" r="r" b="b"/>
              <a:pathLst>
                <a:path w="23301" h="16557" extrusionOk="0">
                  <a:moveTo>
                    <a:pt x="684" y="0"/>
                  </a:moveTo>
                  <a:cubicBezTo>
                    <a:pt x="494" y="0"/>
                    <a:pt x="309" y="88"/>
                    <a:pt x="191" y="257"/>
                  </a:cubicBezTo>
                  <a:cubicBezTo>
                    <a:pt x="1" y="519"/>
                    <a:pt x="72" y="900"/>
                    <a:pt x="334" y="1078"/>
                  </a:cubicBezTo>
                  <a:lnTo>
                    <a:pt x="22289" y="16449"/>
                  </a:lnTo>
                  <a:cubicBezTo>
                    <a:pt x="22384" y="16521"/>
                    <a:pt x="22503" y="16556"/>
                    <a:pt x="22622" y="16556"/>
                  </a:cubicBezTo>
                  <a:cubicBezTo>
                    <a:pt x="22813" y="16556"/>
                    <a:pt x="22991" y="16473"/>
                    <a:pt x="23111" y="16306"/>
                  </a:cubicBezTo>
                  <a:cubicBezTo>
                    <a:pt x="23301" y="16032"/>
                    <a:pt x="23242" y="15663"/>
                    <a:pt x="22968" y="15473"/>
                  </a:cubicBezTo>
                  <a:lnTo>
                    <a:pt x="1024" y="102"/>
                  </a:lnTo>
                  <a:cubicBezTo>
                    <a:pt x="920" y="34"/>
                    <a:pt x="801" y="0"/>
                    <a:pt x="6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grpSp>
        <p:nvGrpSpPr>
          <p:cNvPr id="1378" name="Google Shape;1378;p34"/>
          <p:cNvGrpSpPr/>
          <p:nvPr/>
        </p:nvGrpSpPr>
        <p:grpSpPr>
          <a:xfrm>
            <a:off x="6860787" y="4048857"/>
            <a:ext cx="2121709" cy="1668307"/>
            <a:chOff x="5145590" y="3036643"/>
            <a:chExt cx="1591282" cy="1251230"/>
          </a:xfrm>
        </p:grpSpPr>
        <p:sp>
          <p:nvSpPr>
            <p:cNvPr id="1379" name="Google Shape;1379;p34"/>
            <p:cNvSpPr/>
            <p:nvPr/>
          </p:nvSpPr>
          <p:spPr>
            <a:xfrm>
              <a:off x="6229496" y="3223482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1"/>
                  </a:moveTo>
                  <a:cubicBezTo>
                    <a:pt x="656" y="1"/>
                    <a:pt x="1" y="656"/>
                    <a:pt x="1" y="1465"/>
                  </a:cubicBezTo>
                  <a:cubicBezTo>
                    <a:pt x="1" y="2275"/>
                    <a:pt x="656" y="2930"/>
                    <a:pt x="1465" y="2930"/>
                  </a:cubicBezTo>
                  <a:cubicBezTo>
                    <a:pt x="2275" y="2930"/>
                    <a:pt x="2930" y="2275"/>
                    <a:pt x="2930" y="1465"/>
                  </a:cubicBezTo>
                  <a:cubicBezTo>
                    <a:pt x="2930" y="656"/>
                    <a:pt x="2275" y="1"/>
                    <a:pt x="1465" y="1"/>
                  </a:cubicBezTo>
                  <a:close/>
                </a:path>
              </a:pathLst>
            </a:custGeom>
            <a:solidFill>
              <a:srgbClr val="69E78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80" name="Google Shape;1380;p34"/>
            <p:cNvSpPr/>
            <p:nvPr/>
          </p:nvSpPr>
          <p:spPr>
            <a:xfrm>
              <a:off x="5836574" y="3254572"/>
              <a:ext cx="869193" cy="1001546"/>
            </a:xfrm>
            <a:custGeom>
              <a:avLst/>
              <a:gdLst/>
              <a:ahLst/>
              <a:cxnLst/>
              <a:rect l="l" t="t" r="r" b="b"/>
              <a:pathLst>
                <a:path w="32291" h="37208" extrusionOk="0">
                  <a:moveTo>
                    <a:pt x="16146" y="513"/>
                  </a:moveTo>
                  <a:lnTo>
                    <a:pt x="31850" y="9561"/>
                  </a:lnTo>
                  <a:lnTo>
                    <a:pt x="31850" y="27647"/>
                  </a:lnTo>
                  <a:lnTo>
                    <a:pt x="16146" y="36696"/>
                  </a:lnTo>
                  <a:lnTo>
                    <a:pt x="441" y="27647"/>
                  </a:lnTo>
                  <a:lnTo>
                    <a:pt x="441" y="9561"/>
                  </a:lnTo>
                  <a:lnTo>
                    <a:pt x="16146" y="513"/>
                  </a:lnTo>
                  <a:close/>
                  <a:moveTo>
                    <a:pt x="16146" y="1"/>
                  </a:moveTo>
                  <a:lnTo>
                    <a:pt x="1" y="9299"/>
                  </a:lnTo>
                  <a:lnTo>
                    <a:pt x="1" y="27909"/>
                  </a:lnTo>
                  <a:lnTo>
                    <a:pt x="16146" y="37208"/>
                  </a:lnTo>
                  <a:lnTo>
                    <a:pt x="32290" y="27909"/>
                  </a:lnTo>
                  <a:lnTo>
                    <a:pt x="32290" y="9299"/>
                  </a:lnTo>
                  <a:lnTo>
                    <a:pt x="16146" y="1"/>
                  </a:lnTo>
                  <a:close/>
                </a:path>
              </a:pathLst>
            </a:custGeom>
            <a:solidFill>
              <a:srgbClr val="69E78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81" name="Google Shape;1381;p34"/>
            <p:cNvSpPr/>
            <p:nvPr/>
          </p:nvSpPr>
          <p:spPr>
            <a:xfrm>
              <a:off x="5892671" y="3320602"/>
              <a:ext cx="757001" cy="869489"/>
            </a:xfrm>
            <a:custGeom>
              <a:avLst/>
              <a:gdLst/>
              <a:ahLst/>
              <a:cxnLst/>
              <a:rect l="l" t="t" r="r" b="b"/>
              <a:pathLst>
                <a:path w="28123" h="32302" extrusionOk="0">
                  <a:moveTo>
                    <a:pt x="14062" y="524"/>
                  </a:moveTo>
                  <a:lnTo>
                    <a:pt x="27682" y="8335"/>
                  </a:lnTo>
                  <a:lnTo>
                    <a:pt x="27682" y="23968"/>
                  </a:lnTo>
                  <a:lnTo>
                    <a:pt x="14062" y="31790"/>
                  </a:lnTo>
                  <a:lnTo>
                    <a:pt x="441" y="23968"/>
                  </a:lnTo>
                  <a:lnTo>
                    <a:pt x="441" y="8335"/>
                  </a:lnTo>
                  <a:lnTo>
                    <a:pt x="14062" y="524"/>
                  </a:lnTo>
                  <a:close/>
                  <a:moveTo>
                    <a:pt x="14062" y="0"/>
                  </a:moveTo>
                  <a:lnTo>
                    <a:pt x="0" y="8073"/>
                  </a:lnTo>
                  <a:lnTo>
                    <a:pt x="0" y="24230"/>
                  </a:lnTo>
                  <a:lnTo>
                    <a:pt x="14062" y="32302"/>
                  </a:lnTo>
                  <a:lnTo>
                    <a:pt x="28123" y="24230"/>
                  </a:lnTo>
                  <a:lnTo>
                    <a:pt x="28123" y="8073"/>
                  </a:lnTo>
                  <a:lnTo>
                    <a:pt x="14062" y="0"/>
                  </a:lnTo>
                  <a:close/>
                </a:path>
              </a:pathLst>
            </a:custGeom>
            <a:solidFill>
              <a:srgbClr val="69E78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82" name="Google Shape;1382;p34"/>
            <p:cNvSpPr/>
            <p:nvPr/>
          </p:nvSpPr>
          <p:spPr>
            <a:xfrm>
              <a:off x="5944596" y="3384048"/>
              <a:ext cx="649008" cy="742600"/>
            </a:xfrm>
            <a:custGeom>
              <a:avLst/>
              <a:gdLst/>
              <a:ahLst/>
              <a:cxnLst/>
              <a:rect l="l" t="t" r="r" b="b"/>
              <a:pathLst>
                <a:path w="24111" h="27588" extrusionOk="0">
                  <a:moveTo>
                    <a:pt x="12061" y="1"/>
                  </a:moveTo>
                  <a:lnTo>
                    <a:pt x="0" y="6906"/>
                  </a:lnTo>
                  <a:lnTo>
                    <a:pt x="0" y="20694"/>
                  </a:lnTo>
                  <a:lnTo>
                    <a:pt x="12061" y="27588"/>
                  </a:lnTo>
                  <a:lnTo>
                    <a:pt x="24110" y="20694"/>
                  </a:lnTo>
                  <a:lnTo>
                    <a:pt x="24110" y="6906"/>
                  </a:lnTo>
                  <a:lnTo>
                    <a:pt x="12061" y="1"/>
                  </a:lnTo>
                  <a:close/>
                </a:path>
              </a:pathLst>
            </a:custGeom>
            <a:solidFill>
              <a:srgbClr val="69E78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83" name="Google Shape;1383;p34"/>
            <p:cNvSpPr/>
            <p:nvPr/>
          </p:nvSpPr>
          <p:spPr>
            <a:xfrm>
              <a:off x="6229496" y="4209005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0"/>
                  </a:moveTo>
                  <a:cubicBezTo>
                    <a:pt x="656" y="0"/>
                    <a:pt x="1" y="655"/>
                    <a:pt x="1" y="1465"/>
                  </a:cubicBezTo>
                  <a:cubicBezTo>
                    <a:pt x="1" y="2275"/>
                    <a:pt x="656" y="2929"/>
                    <a:pt x="1465" y="2929"/>
                  </a:cubicBezTo>
                  <a:cubicBezTo>
                    <a:pt x="2275" y="2929"/>
                    <a:pt x="2930" y="2275"/>
                    <a:pt x="2930" y="1465"/>
                  </a:cubicBezTo>
                  <a:cubicBezTo>
                    <a:pt x="2930" y="655"/>
                    <a:pt x="2275" y="0"/>
                    <a:pt x="1465" y="0"/>
                  </a:cubicBezTo>
                  <a:close/>
                </a:path>
              </a:pathLst>
            </a:custGeom>
            <a:solidFill>
              <a:srgbClr val="69E78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84" name="Google Shape;1384;p34"/>
            <p:cNvSpPr/>
            <p:nvPr/>
          </p:nvSpPr>
          <p:spPr>
            <a:xfrm>
              <a:off x="5800692" y="3471881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0"/>
                  </a:moveTo>
                  <a:cubicBezTo>
                    <a:pt x="667" y="0"/>
                    <a:pt x="0" y="655"/>
                    <a:pt x="0" y="1465"/>
                  </a:cubicBezTo>
                  <a:cubicBezTo>
                    <a:pt x="0" y="2274"/>
                    <a:pt x="667" y="2929"/>
                    <a:pt x="1465" y="2929"/>
                  </a:cubicBezTo>
                  <a:cubicBezTo>
                    <a:pt x="2274" y="2929"/>
                    <a:pt x="2929" y="2274"/>
                    <a:pt x="2929" y="1465"/>
                  </a:cubicBezTo>
                  <a:cubicBezTo>
                    <a:pt x="2929" y="655"/>
                    <a:pt x="2274" y="0"/>
                    <a:pt x="1465" y="0"/>
                  </a:cubicBezTo>
                  <a:close/>
                </a:path>
              </a:pathLst>
            </a:custGeom>
            <a:solidFill>
              <a:srgbClr val="69E78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85" name="Google Shape;1385;p34"/>
            <p:cNvSpPr/>
            <p:nvPr/>
          </p:nvSpPr>
          <p:spPr>
            <a:xfrm>
              <a:off x="6658003" y="3471881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0"/>
                  </a:moveTo>
                  <a:cubicBezTo>
                    <a:pt x="667" y="0"/>
                    <a:pt x="0" y="655"/>
                    <a:pt x="0" y="1465"/>
                  </a:cubicBezTo>
                  <a:cubicBezTo>
                    <a:pt x="0" y="2274"/>
                    <a:pt x="667" y="2929"/>
                    <a:pt x="1465" y="2929"/>
                  </a:cubicBezTo>
                  <a:cubicBezTo>
                    <a:pt x="2275" y="2929"/>
                    <a:pt x="2929" y="2274"/>
                    <a:pt x="2929" y="1465"/>
                  </a:cubicBezTo>
                  <a:cubicBezTo>
                    <a:pt x="2929" y="655"/>
                    <a:pt x="2275" y="0"/>
                    <a:pt x="1465" y="0"/>
                  </a:cubicBezTo>
                  <a:close/>
                </a:path>
              </a:pathLst>
            </a:custGeom>
            <a:solidFill>
              <a:srgbClr val="69E78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86" name="Google Shape;1386;p34"/>
            <p:cNvSpPr/>
            <p:nvPr/>
          </p:nvSpPr>
          <p:spPr>
            <a:xfrm>
              <a:off x="5800692" y="3960632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0"/>
                  </a:moveTo>
                  <a:cubicBezTo>
                    <a:pt x="667" y="0"/>
                    <a:pt x="0" y="655"/>
                    <a:pt x="0" y="1465"/>
                  </a:cubicBezTo>
                  <a:cubicBezTo>
                    <a:pt x="0" y="2274"/>
                    <a:pt x="667" y="2929"/>
                    <a:pt x="1465" y="2929"/>
                  </a:cubicBezTo>
                  <a:cubicBezTo>
                    <a:pt x="2274" y="2929"/>
                    <a:pt x="2929" y="2274"/>
                    <a:pt x="2929" y="1465"/>
                  </a:cubicBezTo>
                  <a:cubicBezTo>
                    <a:pt x="2929" y="655"/>
                    <a:pt x="2274" y="0"/>
                    <a:pt x="1465" y="0"/>
                  </a:cubicBezTo>
                  <a:close/>
                </a:path>
              </a:pathLst>
            </a:custGeom>
            <a:solidFill>
              <a:srgbClr val="69E78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87" name="Google Shape;1387;p34"/>
            <p:cNvSpPr/>
            <p:nvPr/>
          </p:nvSpPr>
          <p:spPr>
            <a:xfrm>
              <a:off x="6658003" y="3960632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0"/>
                  </a:moveTo>
                  <a:cubicBezTo>
                    <a:pt x="667" y="0"/>
                    <a:pt x="0" y="655"/>
                    <a:pt x="0" y="1465"/>
                  </a:cubicBezTo>
                  <a:cubicBezTo>
                    <a:pt x="0" y="2274"/>
                    <a:pt x="667" y="2929"/>
                    <a:pt x="1465" y="2929"/>
                  </a:cubicBezTo>
                  <a:cubicBezTo>
                    <a:pt x="2275" y="2929"/>
                    <a:pt x="2929" y="2274"/>
                    <a:pt x="2929" y="1465"/>
                  </a:cubicBezTo>
                  <a:cubicBezTo>
                    <a:pt x="2929" y="655"/>
                    <a:pt x="2275" y="0"/>
                    <a:pt x="1465" y="0"/>
                  </a:cubicBezTo>
                  <a:close/>
                </a:path>
              </a:pathLst>
            </a:custGeom>
            <a:solidFill>
              <a:srgbClr val="69E78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88" name="Google Shape;1388;p34"/>
            <p:cNvSpPr/>
            <p:nvPr/>
          </p:nvSpPr>
          <p:spPr>
            <a:xfrm>
              <a:off x="5145590" y="3036643"/>
              <a:ext cx="627232" cy="445512"/>
            </a:xfrm>
            <a:custGeom>
              <a:avLst/>
              <a:gdLst/>
              <a:ahLst/>
              <a:cxnLst/>
              <a:rect l="l" t="t" r="r" b="b"/>
              <a:pathLst>
                <a:path w="23302" h="16551" extrusionOk="0">
                  <a:moveTo>
                    <a:pt x="680" y="0"/>
                  </a:moveTo>
                  <a:cubicBezTo>
                    <a:pt x="494" y="0"/>
                    <a:pt x="309" y="89"/>
                    <a:pt x="191" y="251"/>
                  </a:cubicBezTo>
                  <a:cubicBezTo>
                    <a:pt x="1" y="524"/>
                    <a:pt x="60" y="893"/>
                    <a:pt x="334" y="1084"/>
                  </a:cubicBezTo>
                  <a:lnTo>
                    <a:pt x="22277" y="16443"/>
                  </a:lnTo>
                  <a:cubicBezTo>
                    <a:pt x="22385" y="16526"/>
                    <a:pt x="22504" y="16550"/>
                    <a:pt x="22623" y="16550"/>
                  </a:cubicBezTo>
                  <a:cubicBezTo>
                    <a:pt x="22801" y="16550"/>
                    <a:pt x="22992" y="16467"/>
                    <a:pt x="23111" y="16300"/>
                  </a:cubicBezTo>
                  <a:cubicBezTo>
                    <a:pt x="23301" y="16038"/>
                    <a:pt x="23230" y="15657"/>
                    <a:pt x="22956" y="15479"/>
                  </a:cubicBezTo>
                  <a:lnTo>
                    <a:pt x="1013" y="108"/>
                  </a:lnTo>
                  <a:cubicBezTo>
                    <a:pt x="912" y="35"/>
                    <a:pt x="796" y="0"/>
                    <a:pt x="6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grpSp>
        <p:nvGrpSpPr>
          <p:cNvPr id="1393" name="Google Shape;1393;p34"/>
          <p:cNvGrpSpPr/>
          <p:nvPr/>
        </p:nvGrpSpPr>
        <p:grpSpPr>
          <a:xfrm>
            <a:off x="6860787" y="1628926"/>
            <a:ext cx="2119125" cy="1673429"/>
            <a:chOff x="5145590" y="1221694"/>
            <a:chExt cx="1589344" cy="1255072"/>
          </a:xfrm>
        </p:grpSpPr>
        <p:sp>
          <p:nvSpPr>
            <p:cNvPr id="1394" name="Google Shape;1394;p34"/>
            <p:cNvSpPr/>
            <p:nvPr/>
          </p:nvSpPr>
          <p:spPr>
            <a:xfrm>
              <a:off x="6227585" y="1221694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1"/>
                  </a:moveTo>
                  <a:cubicBezTo>
                    <a:pt x="655" y="1"/>
                    <a:pt x="0" y="655"/>
                    <a:pt x="0" y="1465"/>
                  </a:cubicBezTo>
                  <a:cubicBezTo>
                    <a:pt x="0" y="2275"/>
                    <a:pt x="655" y="2929"/>
                    <a:pt x="1465" y="2929"/>
                  </a:cubicBezTo>
                  <a:cubicBezTo>
                    <a:pt x="2274" y="2929"/>
                    <a:pt x="2929" y="2275"/>
                    <a:pt x="2929" y="1465"/>
                  </a:cubicBezTo>
                  <a:cubicBezTo>
                    <a:pt x="2929" y="655"/>
                    <a:pt x="2274" y="1"/>
                    <a:pt x="1465" y="1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95" name="Google Shape;1395;p34"/>
            <p:cNvSpPr/>
            <p:nvPr/>
          </p:nvSpPr>
          <p:spPr>
            <a:xfrm>
              <a:off x="5836574" y="1252784"/>
              <a:ext cx="869193" cy="1001869"/>
            </a:xfrm>
            <a:custGeom>
              <a:avLst/>
              <a:gdLst/>
              <a:ahLst/>
              <a:cxnLst/>
              <a:rect l="l" t="t" r="r" b="b"/>
              <a:pathLst>
                <a:path w="32291" h="37220" extrusionOk="0">
                  <a:moveTo>
                    <a:pt x="16146" y="524"/>
                  </a:moveTo>
                  <a:lnTo>
                    <a:pt x="31850" y="9561"/>
                  </a:lnTo>
                  <a:lnTo>
                    <a:pt x="31850" y="27659"/>
                  </a:lnTo>
                  <a:lnTo>
                    <a:pt x="16146" y="36695"/>
                  </a:lnTo>
                  <a:lnTo>
                    <a:pt x="441" y="27659"/>
                  </a:lnTo>
                  <a:lnTo>
                    <a:pt x="441" y="9561"/>
                  </a:lnTo>
                  <a:lnTo>
                    <a:pt x="16146" y="524"/>
                  </a:lnTo>
                  <a:close/>
                  <a:moveTo>
                    <a:pt x="16146" y="0"/>
                  </a:moveTo>
                  <a:lnTo>
                    <a:pt x="1" y="9311"/>
                  </a:lnTo>
                  <a:lnTo>
                    <a:pt x="1" y="27909"/>
                  </a:lnTo>
                  <a:lnTo>
                    <a:pt x="16146" y="37219"/>
                  </a:lnTo>
                  <a:lnTo>
                    <a:pt x="32290" y="27909"/>
                  </a:lnTo>
                  <a:lnTo>
                    <a:pt x="32290" y="9311"/>
                  </a:lnTo>
                  <a:lnTo>
                    <a:pt x="16146" y="0"/>
                  </a:ln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96" name="Google Shape;1396;p34"/>
            <p:cNvSpPr/>
            <p:nvPr/>
          </p:nvSpPr>
          <p:spPr>
            <a:xfrm>
              <a:off x="5892671" y="1319137"/>
              <a:ext cx="757001" cy="869166"/>
            </a:xfrm>
            <a:custGeom>
              <a:avLst/>
              <a:gdLst/>
              <a:ahLst/>
              <a:cxnLst/>
              <a:rect l="l" t="t" r="r" b="b"/>
              <a:pathLst>
                <a:path w="28123" h="32290" extrusionOk="0">
                  <a:moveTo>
                    <a:pt x="14062" y="512"/>
                  </a:moveTo>
                  <a:lnTo>
                    <a:pt x="27682" y="8334"/>
                  </a:lnTo>
                  <a:lnTo>
                    <a:pt x="27682" y="23955"/>
                  </a:lnTo>
                  <a:lnTo>
                    <a:pt x="14062" y="31778"/>
                  </a:lnTo>
                  <a:lnTo>
                    <a:pt x="441" y="23955"/>
                  </a:lnTo>
                  <a:lnTo>
                    <a:pt x="441" y="8334"/>
                  </a:lnTo>
                  <a:lnTo>
                    <a:pt x="14062" y="512"/>
                  </a:lnTo>
                  <a:close/>
                  <a:moveTo>
                    <a:pt x="14062" y="0"/>
                  </a:moveTo>
                  <a:lnTo>
                    <a:pt x="0" y="8072"/>
                  </a:lnTo>
                  <a:lnTo>
                    <a:pt x="0" y="24217"/>
                  </a:lnTo>
                  <a:lnTo>
                    <a:pt x="14062" y="32290"/>
                  </a:lnTo>
                  <a:lnTo>
                    <a:pt x="28123" y="24217"/>
                  </a:lnTo>
                  <a:lnTo>
                    <a:pt x="28123" y="8072"/>
                  </a:lnTo>
                  <a:lnTo>
                    <a:pt x="14062" y="0"/>
                  </a:ln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97" name="Google Shape;1397;p34"/>
            <p:cNvSpPr/>
            <p:nvPr/>
          </p:nvSpPr>
          <p:spPr>
            <a:xfrm>
              <a:off x="5944596" y="1382099"/>
              <a:ext cx="649008" cy="742277"/>
            </a:xfrm>
            <a:custGeom>
              <a:avLst/>
              <a:gdLst/>
              <a:ahLst/>
              <a:cxnLst/>
              <a:rect l="l" t="t" r="r" b="b"/>
              <a:pathLst>
                <a:path w="24111" h="27576" extrusionOk="0">
                  <a:moveTo>
                    <a:pt x="12061" y="0"/>
                  </a:moveTo>
                  <a:lnTo>
                    <a:pt x="0" y="6894"/>
                  </a:lnTo>
                  <a:lnTo>
                    <a:pt x="0" y="20682"/>
                  </a:lnTo>
                  <a:lnTo>
                    <a:pt x="12061" y="27575"/>
                  </a:lnTo>
                  <a:lnTo>
                    <a:pt x="24110" y="20682"/>
                  </a:lnTo>
                  <a:lnTo>
                    <a:pt x="24110" y="6894"/>
                  </a:lnTo>
                  <a:lnTo>
                    <a:pt x="12061" y="0"/>
                  </a:ln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98" name="Google Shape;1398;p34"/>
            <p:cNvSpPr/>
            <p:nvPr/>
          </p:nvSpPr>
          <p:spPr>
            <a:xfrm>
              <a:off x="6227585" y="2207218"/>
              <a:ext cx="78868" cy="78868"/>
            </a:xfrm>
            <a:custGeom>
              <a:avLst/>
              <a:gdLst/>
              <a:ahLst/>
              <a:cxnLst/>
              <a:rect l="l" t="t" r="r" b="b"/>
              <a:pathLst>
                <a:path w="2930" h="2930" extrusionOk="0">
                  <a:moveTo>
                    <a:pt x="1465" y="0"/>
                  </a:moveTo>
                  <a:cubicBezTo>
                    <a:pt x="655" y="0"/>
                    <a:pt x="0" y="655"/>
                    <a:pt x="0" y="1465"/>
                  </a:cubicBezTo>
                  <a:cubicBezTo>
                    <a:pt x="0" y="2274"/>
                    <a:pt x="655" y="2929"/>
                    <a:pt x="1465" y="2929"/>
                  </a:cubicBezTo>
                  <a:cubicBezTo>
                    <a:pt x="2274" y="2929"/>
                    <a:pt x="2929" y="2274"/>
                    <a:pt x="2929" y="1465"/>
                  </a:cubicBezTo>
                  <a:cubicBezTo>
                    <a:pt x="2929" y="655"/>
                    <a:pt x="2274" y="0"/>
                    <a:pt x="1465" y="0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399" name="Google Shape;1399;p34"/>
            <p:cNvSpPr/>
            <p:nvPr/>
          </p:nvSpPr>
          <p:spPr>
            <a:xfrm>
              <a:off x="5799077" y="1470067"/>
              <a:ext cx="78545" cy="78868"/>
            </a:xfrm>
            <a:custGeom>
              <a:avLst/>
              <a:gdLst/>
              <a:ahLst/>
              <a:cxnLst/>
              <a:rect l="l" t="t" r="r" b="b"/>
              <a:pathLst>
                <a:path w="2918" h="2930" extrusionOk="0">
                  <a:moveTo>
                    <a:pt x="1453" y="1"/>
                  </a:moveTo>
                  <a:cubicBezTo>
                    <a:pt x="656" y="1"/>
                    <a:pt x="1" y="656"/>
                    <a:pt x="1" y="1465"/>
                  </a:cubicBezTo>
                  <a:cubicBezTo>
                    <a:pt x="1" y="2275"/>
                    <a:pt x="656" y="2930"/>
                    <a:pt x="1453" y="2930"/>
                  </a:cubicBezTo>
                  <a:cubicBezTo>
                    <a:pt x="2263" y="2930"/>
                    <a:pt x="2918" y="2275"/>
                    <a:pt x="2918" y="1465"/>
                  </a:cubicBezTo>
                  <a:cubicBezTo>
                    <a:pt x="2918" y="656"/>
                    <a:pt x="2263" y="1"/>
                    <a:pt x="1453" y="1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400" name="Google Shape;1400;p34"/>
            <p:cNvSpPr/>
            <p:nvPr/>
          </p:nvSpPr>
          <p:spPr>
            <a:xfrm>
              <a:off x="6656388" y="1470067"/>
              <a:ext cx="78545" cy="78868"/>
            </a:xfrm>
            <a:custGeom>
              <a:avLst/>
              <a:gdLst/>
              <a:ahLst/>
              <a:cxnLst/>
              <a:rect l="l" t="t" r="r" b="b"/>
              <a:pathLst>
                <a:path w="2918" h="2930" extrusionOk="0">
                  <a:moveTo>
                    <a:pt x="1453" y="1"/>
                  </a:moveTo>
                  <a:cubicBezTo>
                    <a:pt x="656" y="1"/>
                    <a:pt x="1" y="656"/>
                    <a:pt x="1" y="1465"/>
                  </a:cubicBezTo>
                  <a:cubicBezTo>
                    <a:pt x="1" y="2275"/>
                    <a:pt x="656" y="2930"/>
                    <a:pt x="1453" y="2930"/>
                  </a:cubicBezTo>
                  <a:cubicBezTo>
                    <a:pt x="2263" y="2930"/>
                    <a:pt x="2918" y="2275"/>
                    <a:pt x="2918" y="1465"/>
                  </a:cubicBezTo>
                  <a:cubicBezTo>
                    <a:pt x="2918" y="656"/>
                    <a:pt x="2263" y="1"/>
                    <a:pt x="1453" y="1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401" name="Google Shape;1401;p34"/>
            <p:cNvSpPr/>
            <p:nvPr/>
          </p:nvSpPr>
          <p:spPr>
            <a:xfrm>
              <a:off x="5799077" y="1958818"/>
              <a:ext cx="78545" cy="78868"/>
            </a:xfrm>
            <a:custGeom>
              <a:avLst/>
              <a:gdLst/>
              <a:ahLst/>
              <a:cxnLst/>
              <a:rect l="l" t="t" r="r" b="b"/>
              <a:pathLst>
                <a:path w="2918" h="2930" extrusionOk="0">
                  <a:moveTo>
                    <a:pt x="1453" y="1"/>
                  </a:moveTo>
                  <a:cubicBezTo>
                    <a:pt x="656" y="1"/>
                    <a:pt x="1" y="656"/>
                    <a:pt x="1" y="1465"/>
                  </a:cubicBezTo>
                  <a:cubicBezTo>
                    <a:pt x="1" y="2275"/>
                    <a:pt x="656" y="2930"/>
                    <a:pt x="1453" y="2930"/>
                  </a:cubicBezTo>
                  <a:cubicBezTo>
                    <a:pt x="2263" y="2930"/>
                    <a:pt x="2918" y="2275"/>
                    <a:pt x="2918" y="1465"/>
                  </a:cubicBezTo>
                  <a:cubicBezTo>
                    <a:pt x="2918" y="656"/>
                    <a:pt x="2263" y="1"/>
                    <a:pt x="1453" y="1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402" name="Google Shape;1402;p34"/>
            <p:cNvSpPr/>
            <p:nvPr/>
          </p:nvSpPr>
          <p:spPr>
            <a:xfrm>
              <a:off x="6656388" y="1958818"/>
              <a:ext cx="78545" cy="78868"/>
            </a:xfrm>
            <a:custGeom>
              <a:avLst/>
              <a:gdLst/>
              <a:ahLst/>
              <a:cxnLst/>
              <a:rect l="l" t="t" r="r" b="b"/>
              <a:pathLst>
                <a:path w="2918" h="2930" extrusionOk="0">
                  <a:moveTo>
                    <a:pt x="1453" y="1"/>
                  </a:moveTo>
                  <a:cubicBezTo>
                    <a:pt x="656" y="1"/>
                    <a:pt x="1" y="656"/>
                    <a:pt x="1" y="1465"/>
                  </a:cubicBezTo>
                  <a:cubicBezTo>
                    <a:pt x="1" y="2275"/>
                    <a:pt x="656" y="2930"/>
                    <a:pt x="1453" y="2930"/>
                  </a:cubicBezTo>
                  <a:cubicBezTo>
                    <a:pt x="2263" y="2930"/>
                    <a:pt x="2918" y="2275"/>
                    <a:pt x="2918" y="1465"/>
                  </a:cubicBezTo>
                  <a:cubicBezTo>
                    <a:pt x="2918" y="656"/>
                    <a:pt x="2263" y="1"/>
                    <a:pt x="1453" y="1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403" name="Google Shape;1403;p34"/>
            <p:cNvSpPr/>
            <p:nvPr/>
          </p:nvSpPr>
          <p:spPr>
            <a:xfrm>
              <a:off x="5145590" y="2031093"/>
              <a:ext cx="626909" cy="445673"/>
            </a:xfrm>
            <a:custGeom>
              <a:avLst/>
              <a:gdLst/>
              <a:ahLst/>
              <a:cxnLst/>
              <a:rect l="l" t="t" r="r" b="b"/>
              <a:pathLst>
                <a:path w="23290" h="16557" extrusionOk="0">
                  <a:moveTo>
                    <a:pt x="22618" y="0"/>
                  </a:moveTo>
                  <a:cubicBezTo>
                    <a:pt x="22501" y="0"/>
                    <a:pt x="22382" y="34"/>
                    <a:pt x="22277" y="102"/>
                  </a:cubicBezTo>
                  <a:lnTo>
                    <a:pt x="334" y="15473"/>
                  </a:lnTo>
                  <a:cubicBezTo>
                    <a:pt x="60" y="15663"/>
                    <a:pt x="1" y="16032"/>
                    <a:pt x="191" y="16306"/>
                  </a:cubicBezTo>
                  <a:cubicBezTo>
                    <a:pt x="299" y="16473"/>
                    <a:pt x="489" y="16556"/>
                    <a:pt x="680" y="16556"/>
                  </a:cubicBezTo>
                  <a:cubicBezTo>
                    <a:pt x="799" y="16556"/>
                    <a:pt x="918" y="16521"/>
                    <a:pt x="1013" y="16449"/>
                  </a:cubicBezTo>
                  <a:lnTo>
                    <a:pt x="22956" y="1078"/>
                  </a:lnTo>
                  <a:cubicBezTo>
                    <a:pt x="23230" y="900"/>
                    <a:pt x="23289" y="519"/>
                    <a:pt x="23111" y="257"/>
                  </a:cubicBezTo>
                  <a:cubicBezTo>
                    <a:pt x="22993" y="88"/>
                    <a:pt x="22807" y="0"/>
                    <a:pt x="226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grpSp>
        <p:nvGrpSpPr>
          <p:cNvPr id="1411" name="Google Shape;1411;p34"/>
          <p:cNvGrpSpPr/>
          <p:nvPr/>
        </p:nvGrpSpPr>
        <p:grpSpPr>
          <a:xfrm>
            <a:off x="3211223" y="4048858"/>
            <a:ext cx="2119112" cy="1638373"/>
            <a:chOff x="2408417" y="3036643"/>
            <a:chExt cx="1589334" cy="1228780"/>
          </a:xfrm>
        </p:grpSpPr>
        <p:sp>
          <p:nvSpPr>
            <p:cNvPr id="1412" name="Google Shape;1412;p34"/>
            <p:cNvSpPr/>
            <p:nvPr/>
          </p:nvSpPr>
          <p:spPr>
            <a:xfrm>
              <a:off x="3370547" y="3036643"/>
              <a:ext cx="627205" cy="445512"/>
            </a:xfrm>
            <a:custGeom>
              <a:avLst/>
              <a:gdLst/>
              <a:ahLst/>
              <a:cxnLst/>
              <a:rect l="l" t="t" r="r" b="b"/>
              <a:pathLst>
                <a:path w="23301" h="16551" extrusionOk="0">
                  <a:moveTo>
                    <a:pt x="22622" y="0"/>
                  </a:moveTo>
                  <a:cubicBezTo>
                    <a:pt x="22506" y="0"/>
                    <a:pt x="22390" y="35"/>
                    <a:pt x="22289" y="108"/>
                  </a:cubicBezTo>
                  <a:lnTo>
                    <a:pt x="334" y="15479"/>
                  </a:lnTo>
                  <a:cubicBezTo>
                    <a:pt x="72" y="15657"/>
                    <a:pt x="1" y="16038"/>
                    <a:pt x="191" y="16300"/>
                  </a:cubicBezTo>
                  <a:cubicBezTo>
                    <a:pt x="310" y="16467"/>
                    <a:pt x="489" y="16550"/>
                    <a:pt x="679" y="16550"/>
                  </a:cubicBezTo>
                  <a:cubicBezTo>
                    <a:pt x="798" y="16550"/>
                    <a:pt x="917" y="16526"/>
                    <a:pt x="1024" y="16443"/>
                  </a:cubicBezTo>
                  <a:lnTo>
                    <a:pt x="22968" y="1084"/>
                  </a:lnTo>
                  <a:cubicBezTo>
                    <a:pt x="23230" y="893"/>
                    <a:pt x="23301" y="524"/>
                    <a:pt x="23111" y="251"/>
                  </a:cubicBezTo>
                  <a:cubicBezTo>
                    <a:pt x="22993" y="89"/>
                    <a:pt x="22808" y="0"/>
                    <a:pt x="226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413" name="Google Shape;1413;p34"/>
            <p:cNvSpPr/>
            <p:nvPr/>
          </p:nvSpPr>
          <p:spPr>
            <a:xfrm>
              <a:off x="2837248" y="3201382"/>
              <a:ext cx="78545" cy="78545"/>
            </a:xfrm>
            <a:custGeom>
              <a:avLst/>
              <a:gdLst/>
              <a:ahLst/>
              <a:cxnLst/>
              <a:rect l="l" t="t" r="r" b="b"/>
              <a:pathLst>
                <a:path w="2918" h="2918" extrusionOk="0">
                  <a:moveTo>
                    <a:pt x="1465" y="0"/>
                  </a:moveTo>
                  <a:cubicBezTo>
                    <a:pt x="655" y="0"/>
                    <a:pt x="1" y="655"/>
                    <a:pt x="1" y="1465"/>
                  </a:cubicBezTo>
                  <a:cubicBezTo>
                    <a:pt x="1" y="2262"/>
                    <a:pt x="655" y="2917"/>
                    <a:pt x="1465" y="2917"/>
                  </a:cubicBezTo>
                  <a:cubicBezTo>
                    <a:pt x="2263" y="2917"/>
                    <a:pt x="2918" y="2262"/>
                    <a:pt x="2918" y="1465"/>
                  </a:cubicBezTo>
                  <a:cubicBezTo>
                    <a:pt x="2918" y="655"/>
                    <a:pt x="2263" y="0"/>
                    <a:pt x="1465" y="0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414" name="Google Shape;1414;p34"/>
            <p:cNvSpPr/>
            <p:nvPr/>
          </p:nvSpPr>
          <p:spPr>
            <a:xfrm>
              <a:off x="2443034" y="3232149"/>
              <a:ext cx="869516" cy="1001869"/>
            </a:xfrm>
            <a:custGeom>
              <a:avLst/>
              <a:gdLst/>
              <a:ahLst/>
              <a:cxnLst/>
              <a:rect l="l" t="t" r="r" b="b"/>
              <a:pathLst>
                <a:path w="32303" h="37220" extrusionOk="0">
                  <a:moveTo>
                    <a:pt x="16158" y="524"/>
                  </a:moveTo>
                  <a:lnTo>
                    <a:pt x="31850" y="9573"/>
                  </a:lnTo>
                  <a:lnTo>
                    <a:pt x="31850" y="27658"/>
                  </a:lnTo>
                  <a:lnTo>
                    <a:pt x="16158" y="36707"/>
                  </a:lnTo>
                  <a:lnTo>
                    <a:pt x="453" y="27658"/>
                  </a:lnTo>
                  <a:lnTo>
                    <a:pt x="453" y="9573"/>
                  </a:lnTo>
                  <a:lnTo>
                    <a:pt x="16158" y="524"/>
                  </a:lnTo>
                  <a:close/>
                  <a:moveTo>
                    <a:pt x="16158" y="0"/>
                  </a:moveTo>
                  <a:lnTo>
                    <a:pt x="1" y="9311"/>
                  </a:lnTo>
                  <a:lnTo>
                    <a:pt x="1" y="27920"/>
                  </a:lnTo>
                  <a:lnTo>
                    <a:pt x="16158" y="37219"/>
                  </a:lnTo>
                  <a:lnTo>
                    <a:pt x="32302" y="27920"/>
                  </a:lnTo>
                  <a:lnTo>
                    <a:pt x="32302" y="9311"/>
                  </a:lnTo>
                  <a:lnTo>
                    <a:pt x="16158" y="0"/>
                  </a:ln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415" name="Google Shape;1415;p34"/>
            <p:cNvSpPr/>
            <p:nvPr/>
          </p:nvSpPr>
          <p:spPr>
            <a:xfrm>
              <a:off x="2499131" y="3298475"/>
              <a:ext cx="757324" cy="869516"/>
            </a:xfrm>
            <a:custGeom>
              <a:avLst/>
              <a:gdLst/>
              <a:ahLst/>
              <a:cxnLst/>
              <a:rect l="l" t="t" r="r" b="b"/>
              <a:pathLst>
                <a:path w="28135" h="32303" extrusionOk="0">
                  <a:moveTo>
                    <a:pt x="14074" y="513"/>
                  </a:moveTo>
                  <a:lnTo>
                    <a:pt x="27682" y="8335"/>
                  </a:lnTo>
                  <a:lnTo>
                    <a:pt x="27682" y="23968"/>
                  </a:lnTo>
                  <a:lnTo>
                    <a:pt x="14074" y="31779"/>
                  </a:lnTo>
                  <a:lnTo>
                    <a:pt x="453" y="23968"/>
                  </a:lnTo>
                  <a:lnTo>
                    <a:pt x="453" y="8335"/>
                  </a:lnTo>
                  <a:lnTo>
                    <a:pt x="14074" y="513"/>
                  </a:lnTo>
                  <a:close/>
                  <a:moveTo>
                    <a:pt x="14074" y="1"/>
                  </a:moveTo>
                  <a:lnTo>
                    <a:pt x="0" y="8073"/>
                  </a:lnTo>
                  <a:lnTo>
                    <a:pt x="0" y="24218"/>
                  </a:lnTo>
                  <a:lnTo>
                    <a:pt x="14074" y="32302"/>
                  </a:lnTo>
                  <a:lnTo>
                    <a:pt x="28135" y="24218"/>
                  </a:lnTo>
                  <a:lnTo>
                    <a:pt x="28135" y="8073"/>
                  </a:lnTo>
                  <a:lnTo>
                    <a:pt x="14074" y="1"/>
                  </a:ln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416" name="Google Shape;1416;p34"/>
            <p:cNvSpPr/>
            <p:nvPr/>
          </p:nvSpPr>
          <p:spPr>
            <a:xfrm>
              <a:off x="2551379" y="3361948"/>
              <a:ext cx="649008" cy="742600"/>
            </a:xfrm>
            <a:custGeom>
              <a:avLst/>
              <a:gdLst/>
              <a:ahLst/>
              <a:cxnLst/>
              <a:rect l="l" t="t" r="r" b="b"/>
              <a:pathLst>
                <a:path w="24111" h="27588" extrusionOk="0">
                  <a:moveTo>
                    <a:pt x="12049" y="0"/>
                  </a:moveTo>
                  <a:lnTo>
                    <a:pt x="0" y="6894"/>
                  </a:lnTo>
                  <a:lnTo>
                    <a:pt x="0" y="20681"/>
                  </a:lnTo>
                  <a:lnTo>
                    <a:pt x="12049" y="27587"/>
                  </a:lnTo>
                  <a:lnTo>
                    <a:pt x="24110" y="20681"/>
                  </a:lnTo>
                  <a:lnTo>
                    <a:pt x="24110" y="6894"/>
                  </a:lnTo>
                  <a:lnTo>
                    <a:pt x="12049" y="0"/>
                  </a:ln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417" name="Google Shape;1417;p34"/>
            <p:cNvSpPr/>
            <p:nvPr/>
          </p:nvSpPr>
          <p:spPr>
            <a:xfrm>
              <a:off x="2837248" y="4186878"/>
              <a:ext cx="78545" cy="78545"/>
            </a:xfrm>
            <a:custGeom>
              <a:avLst/>
              <a:gdLst/>
              <a:ahLst/>
              <a:cxnLst/>
              <a:rect l="l" t="t" r="r" b="b"/>
              <a:pathLst>
                <a:path w="2918" h="2918" extrusionOk="0">
                  <a:moveTo>
                    <a:pt x="1465" y="1"/>
                  </a:moveTo>
                  <a:cubicBezTo>
                    <a:pt x="655" y="1"/>
                    <a:pt x="1" y="656"/>
                    <a:pt x="1" y="1465"/>
                  </a:cubicBezTo>
                  <a:cubicBezTo>
                    <a:pt x="1" y="2263"/>
                    <a:pt x="655" y="2918"/>
                    <a:pt x="1465" y="2918"/>
                  </a:cubicBezTo>
                  <a:cubicBezTo>
                    <a:pt x="2263" y="2918"/>
                    <a:pt x="2918" y="2263"/>
                    <a:pt x="2918" y="1465"/>
                  </a:cubicBezTo>
                  <a:cubicBezTo>
                    <a:pt x="2918" y="656"/>
                    <a:pt x="2263" y="1"/>
                    <a:pt x="1465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418" name="Google Shape;1418;p34"/>
            <p:cNvSpPr/>
            <p:nvPr/>
          </p:nvSpPr>
          <p:spPr>
            <a:xfrm>
              <a:off x="2408417" y="3449755"/>
              <a:ext cx="78868" cy="78545"/>
            </a:xfrm>
            <a:custGeom>
              <a:avLst/>
              <a:gdLst/>
              <a:ahLst/>
              <a:cxnLst/>
              <a:rect l="l" t="t" r="r" b="b"/>
              <a:pathLst>
                <a:path w="2930" h="2918" extrusionOk="0">
                  <a:moveTo>
                    <a:pt x="1465" y="1"/>
                  </a:moveTo>
                  <a:cubicBezTo>
                    <a:pt x="656" y="1"/>
                    <a:pt x="1" y="655"/>
                    <a:pt x="1" y="1465"/>
                  </a:cubicBezTo>
                  <a:cubicBezTo>
                    <a:pt x="1" y="2263"/>
                    <a:pt x="656" y="2918"/>
                    <a:pt x="1465" y="2918"/>
                  </a:cubicBezTo>
                  <a:cubicBezTo>
                    <a:pt x="2275" y="2918"/>
                    <a:pt x="2930" y="2263"/>
                    <a:pt x="2930" y="1465"/>
                  </a:cubicBezTo>
                  <a:cubicBezTo>
                    <a:pt x="2930" y="655"/>
                    <a:pt x="2275" y="1"/>
                    <a:pt x="1465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419" name="Google Shape;1419;p34"/>
            <p:cNvSpPr/>
            <p:nvPr/>
          </p:nvSpPr>
          <p:spPr>
            <a:xfrm>
              <a:off x="3265755" y="3449755"/>
              <a:ext cx="78868" cy="78545"/>
            </a:xfrm>
            <a:custGeom>
              <a:avLst/>
              <a:gdLst/>
              <a:ahLst/>
              <a:cxnLst/>
              <a:rect l="l" t="t" r="r" b="b"/>
              <a:pathLst>
                <a:path w="2930" h="2918" extrusionOk="0">
                  <a:moveTo>
                    <a:pt x="1465" y="1"/>
                  </a:moveTo>
                  <a:cubicBezTo>
                    <a:pt x="655" y="1"/>
                    <a:pt x="0" y="655"/>
                    <a:pt x="0" y="1465"/>
                  </a:cubicBezTo>
                  <a:cubicBezTo>
                    <a:pt x="0" y="2263"/>
                    <a:pt x="655" y="2918"/>
                    <a:pt x="1465" y="2918"/>
                  </a:cubicBezTo>
                  <a:cubicBezTo>
                    <a:pt x="2274" y="2918"/>
                    <a:pt x="2929" y="2263"/>
                    <a:pt x="2929" y="1465"/>
                  </a:cubicBezTo>
                  <a:cubicBezTo>
                    <a:pt x="2929" y="655"/>
                    <a:pt x="2274" y="1"/>
                    <a:pt x="1465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420" name="Google Shape;1420;p34"/>
            <p:cNvSpPr/>
            <p:nvPr/>
          </p:nvSpPr>
          <p:spPr>
            <a:xfrm>
              <a:off x="2408417" y="3938506"/>
              <a:ext cx="78868" cy="78545"/>
            </a:xfrm>
            <a:custGeom>
              <a:avLst/>
              <a:gdLst/>
              <a:ahLst/>
              <a:cxnLst/>
              <a:rect l="l" t="t" r="r" b="b"/>
              <a:pathLst>
                <a:path w="2930" h="2918" extrusionOk="0">
                  <a:moveTo>
                    <a:pt x="1465" y="1"/>
                  </a:moveTo>
                  <a:cubicBezTo>
                    <a:pt x="656" y="1"/>
                    <a:pt x="1" y="655"/>
                    <a:pt x="1" y="1465"/>
                  </a:cubicBezTo>
                  <a:cubicBezTo>
                    <a:pt x="1" y="2263"/>
                    <a:pt x="656" y="2918"/>
                    <a:pt x="1465" y="2918"/>
                  </a:cubicBezTo>
                  <a:cubicBezTo>
                    <a:pt x="2275" y="2918"/>
                    <a:pt x="2930" y="2263"/>
                    <a:pt x="2930" y="1465"/>
                  </a:cubicBezTo>
                  <a:cubicBezTo>
                    <a:pt x="2930" y="655"/>
                    <a:pt x="2275" y="1"/>
                    <a:pt x="1465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421" name="Google Shape;1421;p34"/>
            <p:cNvSpPr/>
            <p:nvPr/>
          </p:nvSpPr>
          <p:spPr>
            <a:xfrm>
              <a:off x="3265755" y="3938506"/>
              <a:ext cx="78868" cy="78545"/>
            </a:xfrm>
            <a:custGeom>
              <a:avLst/>
              <a:gdLst/>
              <a:ahLst/>
              <a:cxnLst/>
              <a:rect l="l" t="t" r="r" b="b"/>
              <a:pathLst>
                <a:path w="2930" h="2918" extrusionOk="0">
                  <a:moveTo>
                    <a:pt x="1465" y="1"/>
                  </a:moveTo>
                  <a:cubicBezTo>
                    <a:pt x="655" y="1"/>
                    <a:pt x="0" y="655"/>
                    <a:pt x="0" y="1465"/>
                  </a:cubicBezTo>
                  <a:cubicBezTo>
                    <a:pt x="0" y="2263"/>
                    <a:pt x="655" y="2918"/>
                    <a:pt x="1465" y="2918"/>
                  </a:cubicBezTo>
                  <a:cubicBezTo>
                    <a:pt x="2274" y="2918"/>
                    <a:pt x="2929" y="2263"/>
                    <a:pt x="2929" y="1465"/>
                  </a:cubicBezTo>
                  <a:cubicBezTo>
                    <a:pt x="2929" y="655"/>
                    <a:pt x="2274" y="1"/>
                    <a:pt x="1465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sp>
        <p:nvSpPr>
          <p:cNvPr id="65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9224710" y="4716597"/>
            <a:ext cx="2621114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9224710" y="1942315"/>
            <a:ext cx="2621114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06524" y="4451340"/>
            <a:ext cx="2358401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806525" y="1695609"/>
            <a:ext cx="2383807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37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01C1F2E7-BC95-4753-BDD9-922968401D96}"/>
              </a:ext>
            </a:extLst>
          </p:cNvPr>
          <p:cNvSpPr/>
          <p:nvPr/>
        </p:nvSpPr>
        <p:spPr>
          <a:xfrm>
            <a:off x="4591232" y="2682127"/>
            <a:ext cx="3009536" cy="3044079"/>
          </a:xfrm>
          <a:prstGeom prst="roundRect">
            <a:avLst>
              <a:gd name="adj" fmla="val 0"/>
            </a:avLst>
          </a:prstGeom>
          <a:solidFill>
            <a:srgbClr val="E42C64"/>
          </a:solidFill>
          <a:ln>
            <a:noFill/>
          </a:ln>
          <a:effectLst>
            <a:outerShdw blurRad="342900" dist="393700" dir="5400000" sx="86000" sy="86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570"/>
            <a:endParaRPr lang="en-US" sz="3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89B36D6-A19A-4886-A0EA-B0D7A8F03BC6}"/>
              </a:ext>
            </a:extLst>
          </p:cNvPr>
          <p:cNvSpPr/>
          <p:nvPr/>
        </p:nvSpPr>
        <p:spPr>
          <a:xfrm>
            <a:off x="759824" y="2682127"/>
            <a:ext cx="3009536" cy="3044079"/>
          </a:xfrm>
          <a:prstGeom prst="roundRect">
            <a:avLst>
              <a:gd name="adj" fmla="val 0"/>
            </a:avLst>
          </a:prstGeom>
          <a:solidFill>
            <a:srgbClr val="00B050"/>
          </a:solidFill>
          <a:ln>
            <a:noFill/>
          </a:ln>
          <a:effectLst>
            <a:outerShdw blurRad="342900" dist="393700" dir="5400000" sx="86000" sy="86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570"/>
            <a:endParaRPr lang="en-US" sz="3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3B9F949-99F4-40FB-B1FA-6A811608E510}"/>
              </a:ext>
            </a:extLst>
          </p:cNvPr>
          <p:cNvSpPr/>
          <p:nvPr/>
        </p:nvSpPr>
        <p:spPr>
          <a:xfrm>
            <a:off x="1753569" y="2174544"/>
            <a:ext cx="1022048" cy="102204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114300" dir="5400000" sx="91000" sy="9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570"/>
            <a:endParaRPr lang="en-US" sz="3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A01FB3B1-A5CF-4628-92CB-E7622F04512D}"/>
              </a:ext>
            </a:extLst>
          </p:cNvPr>
          <p:cNvSpPr/>
          <p:nvPr/>
        </p:nvSpPr>
        <p:spPr>
          <a:xfrm>
            <a:off x="5584977" y="2174544"/>
            <a:ext cx="1022048" cy="102204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114300" dir="5400000" sx="91000" sy="9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570"/>
            <a:endParaRPr lang="en-US" sz="3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A59A193-165F-4CCD-9C4E-F4755991F024}"/>
              </a:ext>
            </a:extLst>
          </p:cNvPr>
          <p:cNvSpPr/>
          <p:nvPr/>
        </p:nvSpPr>
        <p:spPr>
          <a:xfrm>
            <a:off x="8422640" y="2682127"/>
            <a:ext cx="3009536" cy="3044079"/>
          </a:xfrm>
          <a:prstGeom prst="roundRect">
            <a:avLst>
              <a:gd name="adj" fmla="val 0"/>
            </a:avLst>
          </a:prstGeom>
          <a:solidFill>
            <a:srgbClr val="121B74"/>
          </a:solidFill>
          <a:ln>
            <a:noFill/>
          </a:ln>
          <a:effectLst>
            <a:outerShdw blurRad="342900" dist="393700" dir="5400000" sx="86000" sy="86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570"/>
            <a:endParaRPr lang="en-US" sz="3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272275D1-B3E0-4EF2-B009-497176D14F4D}"/>
              </a:ext>
            </a:extLst>
          </p:cNvPr>
          <p:cNvSpPr/>
          <p:nvPr/>
        </p:nvSpPr>
        <p:spPr>
          <a:xfrm>
            <a:off x="9416385" y="2174544"/>
            <a:ext cx="1022048" cy="102204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114300" dir="5400000" sx="91000" sy="9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570"/>
            <a:endParaRPr lang="en-US" sz="3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2180" y="3654246"/>
            <a:ext cx="2304824" cy="13930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50573" y="3705366"/>
            <a:ext cx="2304824" cy="13930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12345" y="3654246"/>
            <a:ext cx="2304824" cy="13930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92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그룹 39">
            <a:extLst>
              <a:ext uri="{FF2B5EF4-FFF2-40B4-BE49-F238E27FC236}">
                <a16:creationId xmlns:a16="http://schemas.microsoft.com/office/drawing/2014/main" id="{A9B8CBBA-180B-4EA7-B91A-8951604214A8}"/>
              </a:ext>
            </a:extLst>
          </p:cNvPr>
          <p:cNvGrpSpPr/>
          <p:nvPr/>
        </p:nvGrpSpPr>
        <p:grpSpPr>
          <a:xfrm>
            <a:off x="1384233" y="4460037"/>
            <a:ext cx="3434137" cy="1889594"/>
            <a:chOff x="1384233" y="4460037"/>
            <a:chExt cx="3434137" cy="1889594"/>
          </a:xfrm>
        </p:grpSpPr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BACFECF7-A31C-421A-8F32-A68BC088D017}"/>
                </a:ext>
              </a:extLst>
            </p:cNvPr>
            <p:cNvSpPr/>
            <p:nvPr/>
          </p:nvSpPr>
          <p:spPr>
            <a:xfrm>
              <a:off x="1384233" y="4460037"/>
              <a:ext cx="3276303" cy="1612149"/>
            </a:xfrm>
            <a:custGeom>
              <a:avLst/>
              <a:gdLst>
                <a:gd name="connsiteX0" fmla="*/ 9751 w 3276302"/>
                <a:gd name="connsiteY0" fmla="*/ 807245 h 1612148"/>
                <a:gd name="connsiteX1" fmla="*/ 1639452 w 3276302"/>
                <a:gd name="connsiteY1" fmla="*/ 1604348 h 1612148"/>
                <a:gd name="connsiteX2" fmla="*/ 3268762 w 3276302"/>
                <a:gd name="connsiteY2" fmla="*/ 807245 h 1612148"/>
                <a:gd name="connsiteX3" fmla="*/ 1639452 w 3276302"/>
                <a:gd name="connsiteY3" fmla="*/ 9751 h 161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302" h="1612148">
                  <a:moveTo>
                    <a:pt x="9751" y="807245"/>
                  </a:moveTo>
                  <a:lnTo>
                    <a:pt x="1639452" y="1604348"/>
                  </a:lnTo>
                  <a:lnTo>
                    <a:pt x="3268762" y="807245"/>
                  </a:lnTo>
                  <a:lnTo>
                    <a:pt x="1639452" y="9751"/>
                  </a:lnTo>
                  <a:close/>
                </a:path>
              </a:pathLst>
            </a:custGeom>
            <a:solidFill>
              <a:srgbClr val="3498E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22DDB3BE-95C8-4E2E-A7BF-A5E2B7F2D2B6}"/>
                </a:ext>
              </a:extLst>
            </p:cNvPr>
            <p:cNvSpPr/>
            <p:nvPr/>
          </p:nvSpPr>
          <p:spPr>
            <a:xfrm>
              <a:off x="3013934" y="5257530"/>
              <a:ext cx="1638151" cy="1092101"/>
            </a:xfrm>
            <a:custGeom>
              <a:avLst/>
              <a:gdLst>
                <a:gd name="connsiteX0" fmla="*/ 9751 w 1638151"/>
                <a:gd name="connsiteY0" fmla="*/ 1086640 h 1092100"/>
                <a:gd name="connsiteX1" fmla="*/ 1639062 w 1638151"/>
                <a:gd name="connsiteY1" fmla="*/ 289537 h 1092100"/>
                <a:gd name="connsiteX2" fmla="*/ 1639062 w 1638151"/>
                <a:gd name="connsiteY2" fmla="*/ 9751 h 1092100"/>
                <a:gd name="connsiteX3" fmla="*/ 9751 w 1638151"/>
                <a:gd name="connsiteY3" fmla="*/ 806855 h 10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8151" h="1092100">
                  <a:moveTo>
                    <a:pt x="9751" y="1086640"/>
                  </a:moveTo>
                  <a:lnTo>
                    <a:pt x="1639062" y="289537"/>
                  </a:lnTo>
                  <a:lnTo>
                    <a:pt x="1639062" y="9751"/>
                  </a:lnTo>
                  <a:lnTo>
                    <a:pt x="9751" y="806855"/>
                  </a:lnTo>
                  <a:close/>
                </a:path>
              </a:pathLst>
            </a:custGeom>
            <a:solidFill>
              <a:srgbClr val="0D4D8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1D1F1523-188C-475F-AD64-8AEA45457633}"/>
                </a:ext>
              </a:extLst>
            </p:cNvPr>
            <p:cNvSpPr/>
            <p:nvPr/>
          </p:nvSpPr>
          <p:spPr>
            <a:xfrm>
              <a:off x="1384233" y="5257530"/>
              <a:ext cx="1638151" cy="1092101"/>
            </a:xfrm>
            <a:custGeom>
              <a:avLst/>
              <a:gdLst>
                <a:gd name="connsiteX0" fmla="*/ 9751 w 1638151"/>
                <a:gd name="connsiteY0" fmla="*/ 289537 h 1092100"/>
                <a:gd name="connsiteX1" fmla="*/ 1639452 w 1638151"/>
                <a:gd name="connsiteY1" fmla="*/ 1086640 h 1092100"/>
                <a:gd name="connsiteX2" fmla="*/ 1639452 w 1638151"/>
                <a:gd name="connsiteY2" fmla="*/ 806855 h 1092100"/>
                <a:gd name="connsiteX3" fmla="*/ 9751 w 1638151"/>
                <a:gd name="connsiteY3" fmla="*/ 9751 h 10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8151" h="1092100">
                  <a:moveTo>
                    <a:pt x="9751" y="289537"/>
                  </a:moveTo>
                  <a:lnTo>
                    <a:pt x="1639452" y="1086640"/>
                  </a:lnTo>
                  <a:lnTo>
                    <a:pt x="1639452" y="806855"/>
                  </a:lnTo>
                  <a:lnTo>
                    <a:pt x="9751" y="9751"/>
                  </a:lnTo>
                  <a:close/>
                </a:path>
              </a:pathLst>
            </a:custGeom>
            <a:solidFill>
              <a:srgbClr val="2164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:a16="http://schemas.microsoft.com/office/drawing/2014/main" id="{2B3D7189-190B-4C4B-B421-235383814E41}"/>
                </a:ext>
              </a:extLst>
            </p:cNvPr>
            <p:cNvSpPr/>
            <p:nvPr/>
          </p:nvSpPr>
          <p:spPr>
            <a:xfrm>
              <a:off x="4409223" y="5073043"/>
              <a:ext cx="351032" cy="351032"/>
            </a:xfrm>
            <a:custGeom>
              <a:avLst/>
              <a:gdLst>
                <a:gd name="connsiteX0" fmla="*/ 354023 w 351032"/>
                <a:gd name="connsiteY0" fmla="*/ 181887 h 351032"/>
                <a:gd name="connsiteX1" fmla="*/ 181887 w 351032"/>
                <a:gd name="connsiteY1" fmla="*/ 354022 h 351032"/>
                <a:gd name="connsiteX2" fmla="*/ 9751 w 351032"/>
                <a:gd name="connsiteY2" fmla="*/ 181887 h 351032"/>
                <a:gd name="connsiteX3" fmla="*/ 181887 w 351032"/>
                <a:gd name="connsiteY3" fmla="*/ 9751 h 351032"/>
                <a:gd name="connsiteX4" fmla="*/ 354023 w 351032"/>
                <a:gd name="connsiteY4" fmla="*/ 181887 h 35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2" h="351032">
                  <a:moveTo>
                    <a:pt x="354023" y="181887"/>
                  </a:moveTo>
                  <a:cubicBezTo>
                    <a:pt x="354023" y="276955"/>
                    <a:pt x="276955" y="354022"/>
                    <a:pt x="181887" y="354022"/>
                  </a:cubicBezTo>
                  <a:cubicBezTo>
                    <a:pt x="86819" y="354022"/>
                    <a:pt x="9751" y="276954"/>
                    <a:pt x="9751" y="181887"/>
                  </a:cubicBezTo>
                  <a:cubicBezTo>
                    <a:pt x="9751" y="86819"/>
                    <a:pt x="86819" y="9751"/>
                    <a:pt x="181887" y="9751"/>
                  </a:cubicBezTo>
                  <a:cubicBezTo>
                    <a:pt x="276955" y="9751"/>
                    <a:pt x="354023" y="86819"/>
                    <a:pt x="354023" y="18188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CC755DE6-1C14-4B48-B2A2-3F2E64E8C449}"/>
                </a:ext>
              </a:extLst>
            </p:cNvPr>
            <p:cNvSpPr/>
            <p:nvPr/>
          </p:nvSpPr>
          <p:spPr>
            <a:xfrm>
              <a:off x="4363328" y="5027149"/>
              <a:ext cx="455042" cy="455042"/>
            </a:xfrm>
            <a:custGeom>
              <a:avLst/>
              <a:gdLst>
                <a:gd name="connsiteX0" fmla="*/ 227781 w 455042"/>
                <a:gd name="connsiteY0" fmla="*/ 9751 h 455042"/>
                <a:gd name="connsiteX1" fmla="*/ 9751 w 455042"/>
                <a:gd name="connsiteY1" fmla="*/ 227781 h 455042"/>
                <a:gd name="connsiteX2" fmla="*/ 227781 w 455042"/>
                <a:gd name="connsiteY2" fmla="*/ 445811 h 455042"/>
                <a:gd name="connsiteX3" fmla="*/ 445811 w 455042"/>
                <a:gd name="connsiteY3" fmla="*/ 227781 h 455042"/>
                <a:gd name="connsiteX4" fmla="*/ 227781 w 455042"/>
                <a:gd name="connsiteY4" fmla="*/ 9751 h 455042"/>
                <a:gd name="connsiteX5" fmla="*/ 227781 w 455042"/>
                <a:gd name="connsiteY5" fmla="*/ 354023 h 455042"/>
                <a:gd name="connsiteX6" fmla="*/ 101539 w 455042"/>
                <a:gd name="connsiteY6" fmla="*/ 227781 h 455042"/>
                <a:gd name="connsiteX7" fmla="*/ 227781 w 455042"/>
                <a:gd name="connsiteY7" fmla="*/ 101539 h 455042"/>
                <a:gd name="connsiteX8" fmla="*/ 354023 w 455042"/>
                <a:gd name="connsiteY8" fmla="*/ 227781 h 455042"/>
                <a:gd name="connsiteX9" fmla="*/ 227781 w 455042"/>
                <a:gd name="connsiteY9" fmla="*/ 354023 h 4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5042" h="455042">
                  <a:moveTo>
                    <a:pt x="227781" y="9751"/>
                  </a:moveTo>
                  <a:cubicBezTo>
                    <a:pt x="107520" y="9751"/>
                    <a:pt x="9751" y="107520"/>
                    <a:pt x="9751" y="227781"/>
                  </a:cubicBezTo>
                  <a:cubicBezTo>
                    <a:pt x="9751" y="348042"/>
                    <a:pt x="107520" y="445811"/>
                    <a:pt x="227781" y="445811"/>
                  </a:cubicBezTo>
                  <a:cubicBezTo>
                    <a:pt x="348042" y="445811"/>
                    <a:pt x="445811" y="348042"/>
                    <a:pt x="445811" y="227781"/>
                  </a:cubicBezTo>
                  <a:cubicBezTo>
                    <a:pt x="445811" y="107520"/>
                    <a:pt x="347912" y="9751"/>
                    <a:pt x="227781" y="9751"/>
                  </a:cubicBezTo>
                  <a:close/>
                  <a:moveTo>
                    <a:pt x="227781" y="354023"/>
                  </a:moveTo>
                  <a:cubicBezTo>
                    <a:pt x="158225" y="354023"/>
                    <a:pt x="101539" y="297468"/>
                    <a:pt x="101539" y="227781"/>
                  </a:cubicBezTo>
                  <a:cubicBezTo>
                    <a:pt x="101539" y="158224"/>
                    <a:pt x="158095" y="101539"/>
                    <a:pt x="227781" y="101539"/>
                  </a:cubicBezTo>
                  <a:cubicBezTo>
                    <a:pt x="297468" y="101539"/>
                    <a:pt x="354023" y="158095"/>
                    <a:pt x="354023" y="227781"/>
                  </a:cubicBezTo>
                  <a:cubicBezTo>
                    <a:pt x="353893" y="297337"/>
                    <a:pt x="297337" y="354023"/>
                    <a:pt x="227781" y="354023"/>
                  </a:cubicBezTo>
                  <a:close/>
                </a:path>
              </a:pathLst>
            </a:custGeom>
            <a:solidFill>
              <a:srgbClr val="3498E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B959EA77-8C45-418D-8FE7-39F2AFB921A0}"/>
              </a:ext>
            </a:extLst>
          </p:cNvPr>
          <p:cNvGrpSpPr/>
          <p:nvPr/>
        </p:nvGrpSpPr>
        <p:grpSpPr>
          <a:xfrm>
            <a:off x="1384233" y="3632770"/>
            <a:ext cx="3434137" cy="1889595"/>
            <a:chOff x="1384233" y="3632770"/>
            <a:chExt cx="3434137" cy="1889595"/>
          </a:xfrm>
        </p:grpSpPr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A643083C-7175-4F5F-B068-5AA499E87BC6}"/>
                </a:ext>
              </a:extLst>
            </p:cNvPr>
            <p:cNvSpPr/>
            <p:nvPr/>
          </p:nvSpPr>
          <p:spPr>
            <a:xfrm>
              <a:off x="1384233" y="3632770"/>
              <a:ext cx="3276303" cy="1612149"/>
            </a:xfrm>
            <a:custGeom>
              <a:avLst/>
              <a:gdLst>
                <a:gd name="connsiteX0" fmla="*/ 9751 w 3276302"/>
                <a:gd name="connsiteY0" fmla="*/ 807245 h 1612148"/>
                <a:gd name="connsiteX1" fmla="*/ 1639452 w 3276302"/>
                <a:gd name="connsiteY1" fmla="*/ 1604348 h 1612148"/>
                <a:gd name="connsiteX2" fmla="*/ 3268762 w 3276302"/>
                <a:gd name="connsiteY2" fmla="*/ 807245 h 1612148"/>
                <a:gd name="connsiteX3" fmla="*/ 1639452 w 3276302"/>
                <a:gd name="connsiteY3" fmla="*/ 9751 h 161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302" h="1612148">
                  <a:moveTo>
                    <a:pt x="9751" y="807245"/>
                  </a:moveTo>
                  <a:lnTo>
                    <a:pt x="1639452" y="1604348"/>
                  </a:lnTo>
                  <a:lnTo>
                    <a:pt x="3268762" y="807245"/>
                  </a:lnTo>
                  <a:lnTo>
                    <a:pt x="1639452" y="9751"/>
                  </a:lnTo>
                  <a:close/>
                </a:path>
              </a:pathLst>
            </a:custGeom>
            <a:solidFill>
              <a:srgbClr val="FF62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7BC7C71F-914B-416F-90B6-50A932DB1635}"/>
                </a:ext>
              </a:extLst>
            </p:cNvPr>
            <p:cNvSpPr/>
            <p:nvPr/>
          </p:nvSpPr>
          <p:spPr>
            <a:xfrm>
              <a:off x="3013934" y="4430264"/>
              <a:ext cx="1638151" cy="1092101"/>
            </a:xfrm>
            <a:custGeom>
              <a:avLst/>
              <a:gdLst>
                <a:gd name="connsiteX0" fmla="*/ 9751 w 1638151"/>
                <a:gd name="connsiteY0" fmla="*/ 1086510 h 1092100"/>
                <a:gd name="connsiteX1" fmla="*/ 1639062 w 1638151"/>
                <a:gd name="connsiteY1" fmla="*/ 289407 h 1092100"/>
                <a:gd name="connsiteX2" fmla="*/ 1639062 w 1638151"/>
                <a:gd name="connsiteY2" fmla="*/ 9751 h 1092100"/>
                <a:gd name="connsiteX3" fmla="*/ 9751 w 1638151"/>
                <a:gd name="connsiteY3" fmla="*/ 806855 h 10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8151" h="1092100">
                  <a:moveTo>
                    <a:pt x="9751" y="1086510"/>
                  </a:moveTo>
                  <a:lnTo>
                    <a:pt x="1639062" y="289407"/>
                  </a:lnTo>
                  <a:lnTo>
                    <a:pt x="1639062" y="9751"/>
                  </a:lnTo>
                  <a:lnTo>
                    <a:pt x="9751" y="806855"/>
                  </a:lnTo>
                  <a:close/>
                </a:path>
              </a:pathLst>
            </a:custGeom>
            <a:solidFill>
              <a:srgbClr val="AD12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BBF667B7-6E9A-47CB-AB74-58E9A55ECFBC}"/>
                </a:ext>
              </a:extLst>
            </p:cNvPr>
            <p:cNvSpPr/>
            <p:nvPr/>
          </p:nvSpPr>
          <p:spPr>
            <a:xfrm>
              <a:off x="1384233" y="4430264"/>
              <a:ext cx="1638151" cy="1092101"/>
            </a:xfrm>
            <a:custGeom>
              <a:avLst/>
              <a:gdLst>
                <a:gd name="connsiteX0" fmla="*/ 9751 w 1638151"/>
                <a:gd name="connsiteY0" fmla="*/ 289407 h 1092100"/>
                <a:gd name="connsiteX1" fmla="*/ 1639452 w 1638151"/>
                <a:gd name="connsiteY1" fmla="*/ 1086510 h 1092100"/>
                <a:gd name="connsiteX2" fmla="*/ 1639452 w 1638151"/>
                <a:gd name="connsiteY2" fmla="*/ 806855 h 1092100"/>
                <a:gd name="connsiteX3" fmla="*/ 9751 w 1638151"/>
                <a:gd name="connsiteY3" fmla="*/ 9751 h 10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8151" h="1092100">
                  <a:moveTo>
                    <a:pt x="9751" y="289407"/>
                  </a:moveTo>
                  <a:lnTo>
                    <a:pt x="1639452" y="1086510"/>
                  </a:lnTo>
                  <a:lnTo>
                    <a:pt x="1639452" y="806855"/>
                  </a:lnTo>
                  <a:lnTo>
                    <a:pt x="9751" y="9751"/>
                  </a:lnTo>
                  <a:close/>
                </a:path>
              </a:pathLst>
            </a:custGeom>
            <a:solidFill>
              <a:srgbClr val="F923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5DF9DB07-AF46-4C62-B493-1F62233A150F}"/>
                </a:ext>
              </a:extLst>
            </p:cNvPr>
            <p:cNvSpPr/>
            <p:nvPr/>
          </p:nvSpPr>
          <p:spPr>
            <a:xfrm>
              <a:off x="4409223" y="4244347"/>
              <a:ext cx="351032" cy="351032"/>
            </a:xfrm>
            <a:custGeom>
              <a:avLst/>
              <a:gdLst>
                <a:gd name="connsiteX0" fmla="*/ 354023 w 351032"/>
                <a:gd name="connsiteY0" fmla="*/ 181887 h 351032"/>
                <a:gd name="connsiteX1" fmla="*/ 181887 w 351032"/>
                <a:gd name="connsiteY1" fmla="*/ 354023 h 351032"/>
                <a:gd name="connsiteX2" fmla="*/ 9751 w 351032"/>
                <a:gd name="connsiteY2" fmla="*/ 181887 h 351032"/>
                <a:gd name="connsiteX3" fmla="*/ 181887 w 351032"/>
                <a:gd name="connsiteY3" fmla="*/ 9751 h 351032"/>
                <a:gd name="connsiteX4" fmla="*/ 354023 w 351032"/>
                <a:gd name="connsiteY4" fmla="*/ 181887 h 35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2" h="351032">
                  <a:moveTo>
                    <a:pt x="354023" y="181887"/>
                  </a:moveTo>
                  <a:cubicBezTo>
                    <a:pt x="354023" y="276955"/>
                    <a:pt x="276955" y="354023"/>
                    <a:pt x="181887" y="354023"/>
                  </a:cubicBezTo>
                  <a:cubicBezTo>
                    <a:pt x="86819" y="354023"/>
                    <a:pt x="9751" y="276955"/>
                    <a:pt x="9751" y="181887"/>
                  </a:cubicBezTo>
                  <a:cubicBezTo>
                    <a:pt x="9751" y="86819"/>
                    <a:pt x="86819" y="9751"/>
                    <a:pt x="181887" y="9751"/>
                  </a:cubicBezTo>
                  <a:cubicBezTo>
                    <a:pt x="276955" y="9751"/>
                    <a:pt x="354023" y="86819"/>
                    <a:pt x="354023" y="18188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:a16="http://schemas.microsoft.com/office/drawing/2014/main" id="{51E624EF-31C2-4225-9C13-64F3E25E3A8F}"/>
                </a:ext>
              </a:extLst>
            </p:cNvPr>
            <p:cNvSpPr/>
            <p:nvPr/>
          </p:nvSpPr>
          <p:spPr>
            <a:xfrm>
              <a:off x="4363328" y="4198452"/>
              <a:ext cx="455042" cy="455042"/>
            </a:xfrm>
            <a:custGeom>
              <a:avLst/>
              <a:gdLst>
                <a:gd name="connsiteX0" fmla="*/ 227781 w 455042"/>
                <a:gd name="connsiteY0" fmla="*/ 9751 h 455042"/>
                <a:gd name="connsiteX1" fmla="*/ 9751 w 455042"/>
                <a:gd name="connsiteY1" fmla="*/ 227781 h 455042"/>
                <a:gd name="connsiteX2" fmla="*/ 227781 w 455042"/>
                <a:gd name="connsiteY2" fmla="*/ 445811 h 455042"/>
                <a:gd name="connsiteX3" fmla="*/ 445811 w 455042"/>
                <a:gd name="connsiteY3" fmla="*/ 227781 h 455042"/>
                <a:gd name="connsiteX4" fmla="*/ 227781 w 455042"/>
                <a:gd name="connsiteY4" fmla="*/ 9751 h 455042"/>
                <a:gd name="connsiteX5" fmla="*/ 227781 w 455042"/>
                <a:gd name="connsiteY5" fmla="*/ 354023 h 455042"/>
                <a:gd name="connsiteX6" fmla="*/ 101539 w 455042"/>
                <a:gd name="connsiteY6" fmla="*/ 227781 h 455042"/>
                <a:gd name="connsiteX7" fmla="*/ 227781 w 455042"/>
                <a:gd name="connsiteY7" fmla="*/ 101539 h 455042"/>
                <a:gd name="connsiteX8" fmla="*/ 354023 w 455042"/>
                <a:gd name="connsiteY8" fmla="*/ 227781 h 455042"/>
                <a:gd name="connsiteX9" fmla="*/ 227781 w 455042"/>
                <a:gd name="connsiteY9" fmla="*/ 354023 h 4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5042" h="455042">
                  <a:moveTo>
                    <a:pt x="227781" y="9751"/>
                  </a:moveTo>
                  <a:cubicBezTo>
                    <a:pt x="107520" y="9751"/>
                    <a:pt x="9751" y="107520"/>
                    <a:pt x="9751" y="227781"/>
                  </a:cubicBezTo>
                  <a:cubicBezTo>
                    <a:pt x="9751" y="348042"/>
                    <a:pt x="107520" y="445811"/>
                    <a:pt x="227781" y="445811"/>
                  </a:cubicBezTo>
                  <a:cubicBezTo>
                    <a:pt x="348042" y="445811"/>
                    <a:pt x="445811" y="348042"/>
                    <a:pt x="445811" y="227781"/>
                  </a:cubicBezTo>
                  <a:cubicBezTo>
                    <a:pt x="445811" y="107520"/>
                    <a:pt x="347912" y="9751"/>
                    <a:pt x="227781" y="9751"/>
                  </a:cubicBezTo>
                  <a:close/>
                  <a:moveTo>
                    <a:pt x="227781" y="354023"/>
                  </a:moveTo>
                  <a:cubicBezTo>
                    <a:pt x="158225" y="354023"/>
                    <a:pt x="101539" y="297467"/>
                    <a:pt x="101539" y="227781"/>
                  </a:cubicBezTo>
                  <a:cubicBezTo>
                    <a:pt x="101539" y="158225"/>
                    <a:pt x="158095" y="101539"/>
                    <a:pt x="227781" y="101539"/>
                  </a:cubicBezTo>
                  <a:cubicBezTo>
                    <a:pt x="297468" y="101539"/>
                    <a:pt x="354023" y="158095"/>
                    <a:pt x="354023" y="227781"/>
                  </a:cubicBezTo>
                  <a:cubicBezTo>
                    <a:pt x="353893" y="297338"/>
                    <a:pt x="297337" y="354023"/>
                    <a:pt x="227781" y="354023"/>
                  </a:cubicBezTo>
                  <a:close/>
                </a:path>
              </a:pathLst>
            </a:custGeom>
            <a:solidFill>
              <a:srgbClr val="FF62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A3E30D4F-978B-478E-9454-110FA5CD3B6A}"/>
              </a:ext>
            </a:extLst>
          </p:cNvPr>
          <p:cNvGrpSpPr/>
          <p:nvPr/>
        </p:nvGrpSpPr>
        <p:grpSpPr>
          <a:xfrm>
            <a:off x="1384233" y="2805374"/>
            <a:ext cx="3434137" cy="1889595"/>
            <a:chOff x="1384233" y="2805374"/>
            <a:chExt cx="3434137" cy="1889595"/>
          </a:xfrm>
        </p:grpSpPr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4AA5D1D7-885D-4288-BA43-6DC30BB4CED6}"/>
                </a:ext>
              </a:extLst>
            </p:cNvPr>
            <p:cNvSpPr/>
            <p:nvPr/>
          </p:nvSpPr>
          <p:spPr>
            <a:xfrm>
              <a:off x="1384233" y="2805374"/>
              <a:ext cx="3276303" cy="1612149"/>
            </a:xfrm>
            <a:custGeom>
              <a:avLst/>
              <a:gdLst>
                <a:gd name="connsiteX0" fmla="*/ 9751 w 3276302"/>
                <a:gd name="connsiteY0" fmla="*/ 807245 h 1612148"/>
                <a:gd name="connsiteX1" fmla="*/ 1639452 w 3276302"/>
                <a:gd name="connsiteY1" fmla="*/ 1604348 h 1612148"/>
                <a:gd name="connsiteX2" fmla="*/ 3268762 w 3276302"/>
                <a:gd name="connsiteY2" fmla="*/ 807245 h 1612148"/>
                <a:gd name="connsiteX3" fmla="*/ 1639452 w 3276302"/>
                <a:gd name="connsiteY3" fmla="*/ 9751 h 161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302" h="1612148">
                  <a:moveTo>
                    <a:pt x="9751" y="807245"/>
                  </a:moveTo>
                  <a:lnTo>
                    <a:pt x="1639452" y="1604348"/>
                  </a:lnTo>
                  <a:lnTo>
                    <a:pt x="3268762" y="807245"/>
                  </a:lnTo>
                  <a:lnTo>
                    <a:pt x="1639452" y="9751"/>
                  </a:lnTo>
                  <a:close/>
                </a:path>
              </a:pathLst>
            </a:custGeom>
            <a:solidFill>
              <a:srgbClr val="77778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06028C46-464F-4F70-A7EF-C2F1F540524E}"/>
                </a:ext>
              </a:extLst>
            </p:cNvPr>
            <p:cNvSpPr/>
            <p:nvPr/>
          </p:nvSpPr>
          <p:spPr>
            <a:xfrm>
              <a:off x="3013934" y="3602868"/>
              <a:ext cx="1638151" cy="1092101"/>
            </a:xfrm>
            <a:custGeom>
              <a:avLst/>
              <a:gdLst>
                <a:gd name="connsiteX0" fmla="*/ 9751 w 1638151"/>
                <a:gd name="connsiteY0" fmla="*/ 1086640 h 1092100"/>
                <a:gd name="connsiteX1" fmla="*/ 1639062 w 1638151"/>
                <a:gd name="connsiteY1" fmla="*/ 289407 h 1092100"/>
                <a:gd name="connsiteX2" fmla="*/ 1639062 w 1638151"/>
                <a:gd name="connsiteY2" fmla="*/ 9751 h 1092100"/>
                <a:gd name="connsiteX3" fmla="*/ 9751 w 1638151"/>
                <a:gd name="connsiteY3" fmla="*/ 806855 h 10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8151" h="1092100">
                  <a:moveTo>
                    <a:pt x="9751" y="1086640"/>
                  </a:moveTo>
                  <a:lnTo>
                    <a:pt x="1639062" y="289407"/>
                  </a:lnTo>
                  <a:lnTo>
                    <a:pt x="1639062" y="9751"/>
                  </a:lnTo>
                  <a:lnTo>
                    <a:pt x="9751" y="806855"/>
                  </a:lnTo>
                  <a:close/>
                </a:path>
              </a:pathLst>
            </a:custGeom>
            <a:solidFill>
              <a:srgbClr val="4F4F5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AAE76988-F8CB-4761-95DB-BFEFE84F551B}"/>
                </a:ext>
              </a:extLst>
            </p:cNvPr>
            <p:cNvSpPr/>
            <p:nvPr/>
          </p:nvSpPr>
          <p:spPr>
            <a:xfrm>
              <a:off x="1384233" y="3602868"/>
              <a:ext cx="1638151" cy="1092101"/>
            </a:xfrm>
            <a:custGeom>
              <a:avLst/>
              <a:gdLst>
                <a:gd name="connsiteX0" fmla="*/ 9751 w 1638151"/>
                <a:gd name="connsiteY0" fmla="*/ 289407 h 1092100"/>
                <a:gd name="connsiteX1" fmla="*/ 1639452 w 1638151"/>
                <a:gd name="connsiteY1" fmla="*/ 1086640 h 1092100"/>
                <a:gd name="connsiteX2" fmla="*/ 1639452 w 1638151"/>
                <a:gd name="connsiteY2" fmla="*/ 806855 h 1092100"/>
                <a:gd name="connsiteX3" fmla="*/ 9751 w 1638151"/>
                <a:gd name="connsiteY3" fmla="*/ 9751 h 10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8151" h="1092100">
                  <a:moveTo>
                    <a:pt x="9751" y="289407"/>
                  </a:moveTo>
                  <a:lnTo>
                    <a:pt x="1639452" y="1086640"/>
                  </a:lnTo>
                  <a:lnTo>
                    <a:pt x="1639452" y="806855"/>
                  </a:lnTo>
                  <a:lnTo>
                    <a:pt x="9751" y="9751"/>
                  </a:lnTo>
                  <a:close/>
                </a:path>
              </a:pathLst>
            </a:custGeom>
            <a:solidFill>
              <a:srgbClr val="6363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:a16="http://schemas.microsoft.com/office/drawing/2014/main" id="{E35F2EE6-955D-4E97-A3B9-E07C3DBFCE61}"/>
                </a:ext>
              </a:extLst>
            </p:cNvPr>
            <p:cNvSpPr/>
            <p:nvPr/>
          </p:nvSpPr>
          <p:spPr>
            <a:xfrm>
              <a:off x="4409223" y="3415650"/>
              <a:ext cx="351032" cy="351032"/>
            </a:xfrm>
            <a:custGeom>
              <a:avLst/>
              <a:gdLst>
                <a:gd name="connsiteX0" fmla="*/ 354023 w 351032"/>
                <a:gd name="connsiteY0" fmla="*/ 181887 h 351032"/>
                <a:gd name="connsiteX1" fmla="*/ 181887 w 351032"/>
                <a:gd name="connsiteY1" fmla="*/ 354023 h 351032"/>
                <a:gd name="connsiteX2" fmla="*/ 9751 w 351032"/>
                <a:gd name="connsiteY2" fmla="*/ 181887 h 351032"/>
                <a:gd name="connsiteX3" fmla="*/ 181887 w 351032"/>
                <a:gd name="connsiteY3" fmla="*/ 9751 h 351032"/>
                <a:gd name="connsiteX4" fmla="*/ 354023 w 351032"/>
                <a:gd name="connsiteY4" fmla="*/ 181887 h 35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2" h="351032">
                  <a:moveTo>
                    <a:pt x="354023" y="181887"/>
                  </a:moveTo>
                  <a:cubicBezTo>
                    <a:pt x="354023" y="276955"/>
                    <a:pt x="276955" y="354023"/>
                    <a:pt x="181887" y="354023"/>
                  </a:cubicBezTo>
                  <a:cubicBezTo>
                    <a:pt x="86819" y="354023"/>
                    <a:pt x="9751" y="276955"/>
                    <a:pt x="9751" y="181887"/>
                  </a:cubicBezTo>
                  <a:cubicBezTo>
                    <a:pt x="9751" y="86819"/>
                    <a:pt x="86819" y="9751"/>
                    <a:pt x="181887" y="9751"/>
                  </a:cubicBezTo>
                  <a:cubicBezTo>
                    <a:pt x="276955" y="9751"/>
                    <a:pt x="354023" y="86819"/>
                    <a:pt x="354023" y="18188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id="{DCF16C07-85A1-43A3-9BD6-0E08FFBA8D17}"/>
                </a:ext>
              </a:extLst>
            </p:cNvPr>
            <p:cNvSpPr/>
            <p:nvPr/>
          </p:nvSpPr>
          <p:spPr>
            <a:xfrm>
              <a:off x="4363328" y="3369756"/>
              <a:ext cx="455042" cy="455042"/>
            </a:xfrm>
            <a:custGeom>
              <a:avLst/>
              <a:gdLst>
                <a:gd name="connsiteX0" fmla="*/ 227781 w 455042"/>
                <a:gd name="connsiteY0" fmla="*/ 9751 h 455042"/>
                <a:gd name="connsiteX1" fmla="*/ 9751 w 455042"/>
                <a:gd name="connsiteY1" fmla="*/ 227781 h 455042"/>
                <a:gd name="connsiteX2" fmla="*/ 227781 w 455042"/>
                <a:gd name="connsiteY2" fmla="*/ 445811 h 455042"/>
                <a:gd name="connsiteX3" fmla="*/ 445811 w 455042"/>
                <a:gd name="connsiteY3" fmla="*/ 227781 h 455042"/>
                <a:gd name="connsiteX4" fmla="*/ 227781 w 455042"/>
                <a:gd name="connsiteY4" fmla="*/ 9751 h 455042"/>
                <a:gd name="connsiteX5" fmla="*/ 227781 w 455042"/>
                <a:gd name="connsiteY5" fmla="*/ 354023 h 455042"/>
                <a:gd name="connsiteX6" fmla="*/ 101539 w 455042"/>
                <a:gd name="connsiteY6" fmla="*/ 227781 h 455042"/>
                <a:gd name="connsiteX7" fmla="*/ 227781 w 455042"/>
                <a:gd name="connsiteY7" fmla="*/ 101540 h 455042"/>
                <a:gd name="connsiteX8" fmla="*/ 354023 w 455042"/>
                <a:gd name="connsiteY8" fmla="*/ 227781 h 455042"/>
                <a:gd name="connsiteX9" fmla="*/ 227781 w 455042"/>
                <a:gd name="connsiteY9" fmla="*/ 354023 h 4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5042" h="455042">
                  <a:moveTo>
                    <a:pt x="227781" y="9751"/>
                  </a:moveTo>
                  <a:cubicBezTo>
                    <a:pt x="107520" y="9751"/>
                    <a:pt x="9751" y="107520"/>
                    <a:pt x="9751" y="227781"/>
                  </a:cubicBezTo>
                  <a:cubicBezTo>
                    <a:pt x="9751" y="348042"/>
                    <a:pt x="107520" y="445811"/>
                    <a:pt x="227781" y="445811"/>
                  </a:cubicBezTo>
                  <a:cubicBezTo>
                    <a:pt x="348042" y="445811"/>
                    <a:pt x="445811" y="348042"/>
                    <a:pt x="445811" y="227781"/>
                  </a:cubicBezTo>
                  <a:cubicBezTo>
                    <a:pt x="445811" y="107520"/>
                    <a:pt x="347912" y="9751"/>
                    <a:pt x="227781" y="9751"/>
                  </a:cubicBezTo>
                  <a:close/>
                  <a:moveTo>
                    <a:pt x="227781" y="354023"/>
                  </a:moveTo>
                  <a:cubicBezTo>
                    <a:pt x="158225" y="354023"/>
                    <a:pt x="101539" y="297468"/>
                    <a:pt x="101539" y="227781"/>
                  </a:cubicBezTo>
                  <a:cubicBezTo>
                    <a:pt x="101539" y="158095"/>
                    <a:pt x="158095" y="101540"/>
                    <a:pt x="227781" y="101540"/>
                  </a:cubicBezTo>
                  <a:cubicBezTo>
                    <a:pt x="297468" y="101540"/>
                    <a:pt x="354023" y="158095"/>
                    <a:pt x="354023" y="227781"/>
                  </a:cubicBezTo>
                  <a:cubicBezTo>
                    <a:pt x="354023" y="297468"/>
                    <a:pt x="297337" y="354023"/>
                    <a:pt x="227781" y="354023"/>
                  </a:cubicBezTo>
                  <a:close/>
                </a:path>
              </a:pathLst>
            </a:custGeom>
            <a:solidFill>
              <a:srgbClr val="77778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4118D0DA-2639-4C70-9E9A-E7BE79637526}"/>
              </a:ext>
            </a:extLst>
          </p:cNvPr>
          <p:cNvGrpSpPr/>
          <p:nvPr/>
        </p:nvGrpSpPr>
        <p:grpSpPr>
          <a:xfrm>
            <a:off x="1384233" y="1978107"/>
            <a:ext cx="3434137" cy="1889465"/>
            <a:chOff x="1384233" y="1978107"/>
            <a:chExt cx="3434137" cy="1889465"/>
          </a:xfrm>
        </p:grpSpPr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D9215889-A81B-4A27-8AC8-900E59FBD9E3}"/>
                </a:ext>
              </a:extLst>
            </p:cNvPr>
            <p:cNvSpPr/>
            <p:nvPr/>
          </p:nvSpPr>
          <p:spPr>
            <a:xfrm>
              <a:off x="3013934" y="2775471"/>
              <a:ext cx="1638151" cy="1092101"/>
            </a:xfrm>
            <a:custGeom>
              <a:avLst/>
              <a:gdLst>
                <a:gd name="connsiteX0" fmla="*/ 9751 w 1638151"/>
                <a:gd name="connsiteY0" fmla="*/ 1086640 h 1092100"/>
                <a:gd name="connsiteX1" fmla="*/ 1639062 w 1638151"/>
                <a:gd name="connsiteY1" fmla="*/ 289537 h 1092100"/>
                <a:gd name="connsiteX2" fmla="*/ 1639062 w 1638151"/>
                <a:gd name="connsiteY2" fmla="*/ 9751 h 1092100"/>
                <a:gd name="connsiteX3" fmla="*/ 9751 w 1638151"/>
                <a:gd name="connsiteY3" fmla="*/ 806855 h 10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8151" h="1092100">
                  <a:moveTo>
                    <a:pt x="9751" y="1086640"/>
                  </a:moveTo>
                  <a:lnTo>
                    <a:pt x="1639062" y="289537"/>
                  </a:lnTo>
                  <a:lnTo>
                    <a:pt x="1639062" y="9751"/>
                  </a:lnTo>
                  <a:lnTo>
                    <a:pt x="9751" y="806855"/>
                  </a:lnTo>
                  <a:close/>
                </a:path>
              </a:pathLst>
            </a:custGeom>
            <a:solidFill>
              <a:srgbClr val="CC66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E58E58E4-BEF5-4A73-8B7C-5FFDFDFD2874}"/>
                </a:ext>
              </a:extLst>
            </p:cNvPr>
            <p:cNvSpPr/>
            <p:nvPr/>
          </p:nvSpPr>
          <p:spPr>
            <a:xfrm>
              <a:off x="1384233" y="1978107"/>
              <a:ext cx="3276303" cy="1612149"/>
            </a:xfrm>
            <a:custGeom>
              <a:avLst/>
              <a:gdLst>
                <a:gd name="connsiteX0" fmla="*/ 9751 w 3276302"/>
                <a:gd name="connsiteY0" fmla="*/ 807115 h 1612148"/>
                <a:gd name="connsiteX1" fmla="*/ 1639452 w 3276302"/>
                <a:gd name="connsiteY1" fmla="*/ 1604218 h 1612148"/>
                <a:gd name="connsiteX2" fmla="*/ 3268762 w 3276302"/>
                <a:gd name="connsiteY2" fmla="*/ 807115 h 1612148"/>
                <a:gd name="connsiteX3" fmla="*/ 1639452 w 3276302"/>
                <a:gd name="connsiteY3" fmla="*/ 9751 h 161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302" h="1612148">
                  <a:moveTo>
                    <a:pt x="9751" y="807115"/>
                  </a:moveTo>
                  <a:lnTo>
                    <a:pt x="1639452" y="1604218"/>
                  </a:lnTo>
                  <a:lnTo>
                    <a:pt x="3268762" y="807115"/>
                  </a:lnTo>
                  <a:lnTo>
                    <a:pt x="1639452" y="9751"/>
                  </a:lnTo>
                  <a:close/>
                </a:path>
              </a:pathLst>
            </a:custGeom>
            <a:solidFill>
              <a:srgbClr val="FFB0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10448549-66F4-4A2E-8491-7ABB84E4BDF5}"/>
                </a:ext>
              </a:extLst>
            </p:cNvPr>
            <p:cNvSpPr/>
            <p:nvPr/>
          </p:nvSpPr>
          <p:spPr>
            <a:xfrm>
              <a:off x="1384233" y="2775471"/>
              <a:ext cx="1638151" cy="1092101"/>
            </a:xfrm>
            <a:custGeom>
              <a:avLst/>
              <a:gdLst>
                <a:gd name="connsiteX0" fmla="*/ 9751 w 1638151"/>
                <a:gd name="connsiteY0" fmla="*/ 289537 h 1092100"/>
                <a:gd name="connsiteX1" fmla="*/ 1639452 w 1638151"/>
                <a:gd name="connsiteY1" fmla="*/ 1086640 h 1092100"/>
                <a:gd name="connsiteX2" fmla="*/ 1639452 w 1638151"/>
                <a:gd name="connsiteY2" fmla="*/ 806855 h 1092100"/>
                <a:gd name="connsiteX3" fmla="*/ 9751 w 1638151"/>
                <a:gd name="connsiteY3" fmla="*/ 9751 h 10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8151" h="1092100">
                  <a:moveTo>
                    <a:pt x="9751" y="289537"/>
                  </a:moveTo>
                  <a:lnTo>
                    <a:pt x="1639452" y="1086640"/>
                  </a:lnTo>
                  <a:lnTo>
                    <a:pt x="1639452" y="806855"/>
                  </a:lnTo>
                  <a:lnTo>
                    <a:pt x="9751" y="9751"/>
                  </a:lnTo>
                  <a:close/>
                </a:path>
              </a:pathLst>
            </a:custGeom>
            <a:solidFill>
              <a:srgbClr val="FB83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id="{831CD5E9-4F0B-4CC9-A2EC-A9095EE588B2}"/>
                </a:ext>
              </a:extLst>
            </p:cNvPr>
            <p:cNvSpPr/>
            <p:nvPr/>
          </p:nvSpPr>
          <p:spPr>
            <a:xfrm>
              <a:off x="4409223" y="2586954"/>
              <a:ext cx="351032" cy="351032"/>
            </a:xfrm>
            <a:custGeom>
              <a:avLst/>
              <a:gdLst>
                <a:gd name="connsiteX0" fmla="*/ 354023 w 351032"/>
                <a:gd name="connsiteY0" fmla="*/ 181887 h 351032"/>
                <a:gd name="connsiteX1" fmla="*/ 181887 w 351032"/>
                <a:gd name="connsiteY1" fmla="*/ 354023 h 351032"/>
                <a:gd name="connsiteX2" fmla="*/ 9751 w 351032"/>
                <a:gd name="connsiteY2" fmla="*/ 181887 h 351032"/>
                <a:gd name="connsiteX3" fmla="*/ 181887 w 351032"/>
                <a:gd name="connsiteY3" fmla="*/ 9751 h 351032"/>
                <a:gd name="connsiteX4" fmla="*/ 354023 w 351032"/>
                <a:gd name="connsiteY4" fmla="*/ 181887 h 35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2" h="351032">
                  <a:moveTo>
                    <a:pt x="354023" y="181887"/>
                  </a:moveTo>
                  <a:cubicBezTo>
                    <a:pt x="354023" y="276955"/>
                    <a:pt x="276955" y="354023"/>
                    <a:pt x="181887" y="354023"/>
                  </a:cubicBezTo>
                  <a:cubicBezTo>
                    <a:pt x="86819" y="354023"/>
                    <a:pt x="9751" y="276955"/>
                    <a:pt x="9751" y="181887"/>
                  </a:cubicBezTo>
                  <a:cubicBezTo>
                    <a:pt x="9751" y="86819"/>
                    <a:pt x="86819" y="9751"/>
                    <a:pt x="181887" y="9751"/>
                  </a:cubicBezTo>
                  <a:cubicBezTo>
                    <a:pt x="276955" y="9751"/>
                    <a:pt x="354023" y="86819"/>
                    <a:pt x="354023" y="18188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:a16="http://schemas.microsoft.com/office/drawing/2014/main" id="{0DDF20F2-DAF5-4F1B-9C31-51871A79C3A8}"/>
                </a:ext>
              </a:extLst>
            </p:cNvPr>
            <p:cNvSpPr/>
            <p:nvPr/>
          </p:nvSpPr>
          <p:spPr>
            <a:xfrm>
              <a:off x="4363328" y="2541060"/>
              <a:ext cx="455042" cy="455042"/>
            </a:xfrm>
            <a:custGeom>
              <a:avLst/>
              <a:gdLst>
                <a:gd name="connsiteX0" fmla="*/ 227781 w 455042"/>
                <a:gd name="connsiteY0" fmla="*/ 9751 h 455042"/>
                <a:gd name="connsiteX1" fmla="*/ 9751 w 455042"/>
                <a:gd name="connsiteY1" fmla="*/ 227781 h 455042"/>
                <a:gd name="connsiteX2" fmla="*/ 227781 w 455042"/>
                <a:gd name="connsiteY2" fmla="*/ 445811 h 455042"/>
                <a:gd name="connsiteX3" fmla="*/ 445811 w 455042"/>
                <a:gd name="connsiteY3" fmla="*/ 227781 h 455042"/>
                <a:gd name="connsiteX4" fmla="*/ 227781 w 455042"/>
                <a:gd name="connsiteY4" fmla="*/ 9751 h 455042"/>
                <a:gd name="connsiteX5" fmla="*/ 227781 w 455042"/>
                <a:gd name="connsiteY5" fmla="*/ 354023 h 455042"/>
                <a:gd name="connsiteX6" fmla="*/ 101539 w 455042"/>
                <a:gd name="connsiteY6" fmla="*/ 227781 h 455042"/>
                <a:gd name="connsiteX7" fmla="*/ 227781 w 455042"/>
                <a:gd name="connsiteY7" fmla="*/ 101539 h 455042"/>
                <a:gd name="connsiteX8" fmla="*/ 354023 w 455042"/>
                <a:gd name="connsiteY8" fmla="*/ 227781 h 455042"/>
                <a:gd name="connsiteX9" fmla="*/ 227781 w 455042"/>
                <a:gd name="connsiteY9" fmla="*/ 354023 h 4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5042" h="455042">
                  <a:moveTo>
                    <a:pt x="227781" y="9751"/>
                  </a:moveTo>
                  <a:cubicBezTo>
                    <a:pt x="107520" y="9751"/>
                    <a:pt x="9751" y="107520"/>
                    <a:pt x="9751" y="227781"/>
                  </a:cubicBezTo>
                  <a:cubicBezTo>
                    <a:pt x="9751" y="348042"/>
                    <a:pt x="107520" y="445811"/>
                    <a:pt x="227781" y="445811"/>
                  </a:cubicBezTo>
                  <a:cubicBezTo>
                    <a:pt x="348042" y="445811"/>
                    <a:pt x="445811" y="348042"/>
                    <a:pt x="445811" y="227781"/>
                  </a:cubicBezTo>
                  <a:cubicBezTo>
                    <a:pt x="445811" y="107520"/>
                    <a:pt x="347912" y="9751"/>
                    <a:pt x="227781" y="9751"/>
                  </a:cubicBezTo>
                  <a:close/>
                  <a:moveTo>
                    <a:pt x="227781" y="354023"/>
                  </a:moveTo>
                  <a:cubicBezTo>
                    <a:pt x="158225" y="354023"/>
                    <a:pt x="101539" y="297468"/>
                    <a:pt x="101539" y="227781"/>
                  </a:cubicBezTo>
                  <a:cubicBezTo>
                    <a:pt x="101539" y="158095"/>
                    <a:pt x="158095" y="101539"/>
                    <a:pt x="227781" y="101539"/>
                  </a:cubicBezTo>
                  <a:cubicBezTo>
                    <a:pt x="297468" y="101539"/>
                    <a:pt x="354023" y="158095"/>
                    <a:pt x="354023" y="227781"/>
                  </a:cubicBezTo>
                  <a:cubicBezTo>
                    <a:pt x="354023" y="297468"/>
                    <a:pt x="297337" y="354023"/>
                    <a:pt x="227781" y="354023"/>
                  </a:cubicBezTo>
                  <a:close/>
                </a:path>
              </a:pathLst>
            </a:custGeom>
            <a:solidFill>
              <a:srgbClr val="FFB0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9A5F7DA4-3D95-4061-A699-3A3AE55CD95A}"/>
              </a:ext>
            </a:extLst>
          </p:cNvPr>
          <p:cNvGrpSpPr/>
          <p:nvPr/>
        </p:nvGrpSpPr>
        <p:grpSpPr>
          <a:xfrm>
            <a:off x="1384233" y="1150711"/>
            <a:ext cx="3434137" cy="1889595"/>
            <a:chOff x="1384233" y="1150711"/>
            <a:chExt cx="3434137" cy="1889595"/>
          </a:xfrm>
        </p:grpSpPr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B6D935B4-1978-4BE9-8DFF-F7724641003F}"/>
                </a:ext>
              </a:extLst>
            </p:cNvPr>
            <p:cNvSpPr/>
            <p:nvPr/>
          </p:nvSpPr>
          <p:spPr>
            <a:xfrm>
              <a:off x="3013934" y="1948205"/>
              <a:ext cx="1638151" cy="1092101"/>
            </a:xfrm>
            <a:custGeom>
              <a:avLst/>
              <a:gdLst>
                <a:gd name="connsiteX0" fmla="*/ 9751 w 1638151"/>
                <a:gd name="connsiteY0" fmla="*/ 1086510 h 1092100"/>
                <a:gd name="connsiteX1" fmla="*/ 1639062 w 1638151"/>
                <a:gd name="connsiteY1" fmla="*/ 289407 h 1092100"/>
                <a:gd name="connsiteX2" fmla="*/ 1639062 w 1638151"/>
                <a:gd name="connsiteY2" fmla="*/ 9751 h 1092100"/>
                <a:gd name="connsiteX3" fmla="*/ 9751 w 1638151"/>
                <a:gd name="connsiteY3" fmla="*/ 806855 h 10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8151" h="1092100">
                  <a:moveTo>
                    <a:pt x="9751" y="1086510"/>
                  </a:moveTo>
                  <a:lnTo>
                    <a:pt x="1639062" y="289407"/>
                  </a:lnTo>
                  <a:lnTo>
                    <a:pt x="1639062" y="9751"/>
                  </a:lnTo>
                  <a:lnTo>
                    <a:pt x="9751" y="806855"/>
                  </a:lnTo>
                  <a:close/>
                </a:path>
              </a:pathLst>
            </a:custGeom>
            <a:solidFill>
              <a:srgbClr val="15686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56F0D56E-A056-4308-A85F-CF4968CC1304}"/>
                </a:ext>
              </a:extLst>
            </p:cNvPr>
            <p:cNvSpPr/>
            <p:nvPr/>
          </p:nvSpPr>
          <p:spPr>
            <a:xfrm>
              <a:off x="1384233" y="1948205"/>
              <a:ext cx="1638151" cy="1092101"/>
            </a:xfrm>
            <a:custGeom>
              <a:avLst/>
              <a:gdLst>
                <a:gd name="connsiteX0" fmla="*/ 9751 w 1638151"/>
                <a:gd name="connsiteY0" fmla="*/ 289407 h 1092100"/>
                <a:gd name="connsiteX1" fmla="*/ 1639452 w 1638151"/>
                <a:gd name="connsiteY1" fmla="*/ 1086510 h 1092100"/>
                <a:gd name="connsiteX2" fmla="*/ 1639452 w 1638151"/>
                <a:gd name="connsiteY2" fmla="*/ 806855 h 1092100"/>
                <a:gd name="connsiteX3" fmla="*/ 9751 w 1638151"/>
                <a:gd name="connsiteY3" fmla="*/ 9751 h 10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8151" h="1092100">
                  <a:moveTo>
                    <a:pt x="9751" y="289407"/>
                  </a:moveTo>
                  <a:lnTo>
                    <a:pt x="1639452" y="1086510"/>
                  </a:lnTo>
                  <a:lnTo>
                    <a:pt x="1639452" y="806855"/>
                  </a:lnTo>
                  <a:lnTo>
                    <a:pt x="9751" y="9751"/>
                  </a:lnTo>
                  <a:close/>
                </a:path>
              </a:pathLst>
            </a:custGeom>
            <a:solidFill>
              <a:srgbClr val="2094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0E72CE32-3332-42E8-9090-EAF59D2DEF9A}"/>
                </a:ext>
              </a:extLst>
            </p:cNvPr>
            <p:cNvSpPr/>
            <p:nvPr/>
          </p:nvSpPr>
          <p:spPr>
            <a:xfrm>
              <a:off x="1384233" y="1150711"/>
              <a:ext cx="3276303" cy="1612149"/>
            </a:xfrm>
            <a:custGeom>
              <a:avLst/>
              <a:gdLst>
                <a:gd name="connsiteX0" fmla="*/ 9751 w 3276302"/>
                <a:gd name="connsiteY0" fmla="*/ 807245 h 1612148"/>
                <a:gd name="connsiteX1" fmla="*/ 1639452 w 3276302"/>
                <a:gd name="connsiteY1" fmla="*/ 1604348 h 1612148"/>
                <a:gd name="connsiteX2" fmla="*/ 3268762 w 3276302"/>
                <a:gd name="connsiteY2" fmla="*/ 807245 h 1612148"/>
                <a:gd name="connsiteX3" fmla="*/ 1639452 w 3276302"/>
                <a:gd name="connsiteY3" fmla="*/ 9751 h 161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302" h="1612148">
                  <a:moveTo>
                    <a:pt x="9751" y="807245"/>
                  </a:moveTo>
                  <a:lnTo>
                    <a:pt x="1639452" y="1604348"/>
                  </a:lnTo>
                  <a:lnTo>
                    <a:pt x="3268762" y="807245"/>
                  </a:lnTo>
                  <a:lnTo>
                    <a:pt x="1639452" y="9751"/>
                  </a:lnTo>
                  <a:close/>
                </a:path>
              </a:pathLst>
            </a:custGeom>
            <a:solidFill>
              <a:srgbClr val="36BF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50F9689A-54DA-4523-9521-0429F0D2302C}"/>
                </a:ext>
              </a:extLst>
            </p:cNvPr>
            <p:cNvSpPr/>
            <p:nvPr/>
          </p:nvSpPr>
          <p:spPr>
            <a:xfrm>
              <a:off x="4409223" y="1758257"/>
              <a:ext cx="351032" cy="351032"/>
            </a:xfrm>
            <a:custGeom>
              <a:avLst/>
              <a:gdLst>
                <a:gd name="connsiteX0" fmla="*/ 354023 w 351032"/>
                <a:gd name="connsiteY0" fmla="*/ 181887 h 351032"/>
                <a:gd name="connsiteX1" fmla="*/ 181887 w 351032"/>
                <a:gd name="connsiteY1" fmla="*/ 354023 h 351032"/>
                <a:gd name="connsiteX2" fmla="*/ 9751 w 351032"/>
                <a:gd name="connsiteY2" fmla="*/ 181887 h 351032"/>
                <a:gd name="connsiteX3" fmla="*/ 181887 w 351032"/>
                <a:gd name="connsiteY3" fmla="*/ 9751 h 351032"/>
                <a:gd name="connsiteX4" fmla="*/ 354023 w 351032"/>
                <a:gd name="connsiteY4" fmla="*/ 181887 h 35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2" h="351032">
                  <a:moveTo>
                    <a:pt x="354023" y="181887"/>
                  </a:moveTo>
                  <a:cubicBezTo>
                    <a:pt x="354023" y="276955"/>
                    <a:pt x="276955" y="354023"/>
                    <a:pt x="181887" y="354023"/>
                  </a:cubicBezTo>
                  <a:cubicBezTo>
                    <a:pt x="86819" y="354023"/>
                    <a:pt x="9751" y="276955"/>
                    <a:pt x="9751" y="181887"/>
                  </a:cubicBezTo>
                  <a:cubicBezTo>
                    <a:pt x="9751" y="86819"/>
                    <a:pt x="86819" y="9751"/>
                    <a:pt x="181887" y="9751"/>
                  </a:cubicBezTo>
                  <a:cubicBezTo>
                    <a:pt x="276955" y="9751"/>
                    <a:pt x="354023" y="86819"/>
                    <a:pt x="354023" y="18188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0A255DD0-B129-4679-AD90-AFEDFD86F761}"/>
                </a:ext>
              </a:extLst>
            </p:cNvPr>
            <p:cNvSpPr/>
            <p:nvPr/>
          </p:nvSpPr>
          <p:spPr>
            <a:xfrm>
              <a:off x="4363328" y="1712363"/>
              <a:ext cx="455042" cy="455042"/>
            </a:xfrm>
            <a:custGeom>
              <a:avLst/>
              <a:gdLst>
                <a:gd name="connsiteX0" fmla="*/ 227781 w 455042"/>
                <a:gd name="connsiteY0" fmla="*/ 9751 h 455042"/>
                <a:gd name="connsiteX1" fmla="*/ 9751 w 455042"/>
                <a:gd name="connsiteY1" fmla="*/ 227781 h 455042"/>
                <a:gd name="connsiteX2" fmla="*/ 227781 w 455042"/>
                <a:gd name="connsiteY2" fmla="*/ 445811 h 455042"/>
                <a:gd name="connsiteX3" fmla="*/ 445811 w 455042"/>
                <a:gd name="connsiteY3" fmla="*/ 227781 h 455042"/>
                <a:gd name="connsiteX4" fmla="*/ 227781 w 455042"/>
                <a:gd name="connsiteY4" fmla="*/ 9751 h 455042"/>
                <a:gd name="connsiteX5" fmla="*/ 227781 w 455042"/>
                <a:gd name="connsiteY5" fmla="*/ 354023 h 455042"/>
                <a:gd name="connsiteX6" fmla="*/ 101539 w 455042"/>
                <a:gd name="connsiteY6" fmla="*/ 227781 h 455042"/>
                <a:gd name="connsiteX7" fmla="*/ 227781 w 455042"/>
                <a:gd name="connsiteY7" fmla="*/ 101539 h 455042"/>
                <a:gd name="connsiteX8" fmla="*/ 354023 w 455042"/>
                <a:gd name="connsiteY8" fmla="*/ 227781 h 455042"/>
                <a:gd name="connsiteX9" fmla="*/ 227781 w 455042"/>
                <a:gd name="connsiteY9" fmla="*/ 354023 h 4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5042" h="455042">
                  <a:moveTo>
                    <a:pt x="227781" y="9751"/>
                  </a:moveTo>
                  <a:cubicBezTo>
                    <a:pt x="107520" y="9751"/>
                    <a:pt x="9751" y="107520"/>
                    <a:pt x="9751" y="227781"/>
                  </a:cubicBezTo>
                  <a:cubicBezTo>
                    <a:pt x="9751" y="348042"/>
                    <a:pt x="107520" y="445811"/>
                    <a:pt x="227781" y="445811"/>
                  </a:cubicBezTo>
                  <a:cubicBezTo>
                    <a:pt x="348042" y="445811"/>
                    <a:pt x="445811" y="348042"/>
                    <a:pt x="445811" y="227781"/>
                  </a:cubicBezTo>
                  <a:cubicBezTo>
                    <a:pt x="445811" y="107520"/>
                    <a:pt x="347912" y="9751"/>
                    <a:pt x="227781" y="9751"/>
                  </a:cubicBezTo>
                  <a:close/>
                  <a:moveTo>
                    <a:pt x="227781" y="354023"/>
                  </a:moveTo>
                  <a:cubicBezTo>
                    <a:pt x="158225" y="354023"/>
                    <a:pt x="101539" y="297467"/>
                    <a:pt x="101539" y="227781"/>
                  </a:cubicBezTo>
                  <a:cubicBezTo>
                    <a:pt x="101539" y="158095"/>
                    <a:pt x="158095" y="101539"/>
                    <a:pt x="227781" y="101539"/>
                  </a:cubicBezTo>
                  <a:cubicBezTo>
                    <a:pt x="297468" y="101539"/>
                    <a:pt x="354023" y="158095"/>
                    <a:pt x="354023" y="227781"/>
                  </a:cubicBezTo>
                  <a:cubicBezTo>
                    <a:pt x="354023" y="297467"/>
                    <a:pt x="297337" y="354023"/>
                    <a:pt x="227781" y="354023"/>
                  </a:cubicBezTo>
                  <a:close/>
                </a:path>
              </a:pathLst>
            </a:custGeom>
            <a:solidFill>
              <a:srgbClr val="36BF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cxnSp>
        <p:nvCxnSpPr>
          <p:cNvPr id="42" name="직선 연결선 41">
            <a:extLst>
              <a:ext uri="{FF2B5EF4-FFF2-40B4-BE49-F238E27FC236}">
                <a16:creationId xmlns:a16="http://schemas.microsoft.com/office/drawing/2014/main" id="{D7065C60-79C3-42E1-A5F5-279F36260B16}"/>
              </a:ext>
            </a:extLst>
          </p:cNvPr>
          <p:cNvCxnSpPr>
            <a:cxnSpLocks/>
          </p:cNvCxnSpPr>
          <p:nvPr/>
        </p:nvCxnSpPr>
        <p:spPr>
          <a:xfrm flipV="1">
            <a:off x="4893118" y="1933773"/>
            <a:ext cx="1764857" cy="6372"/>
          </a:xfrm>
          <a:prstGeom prst="line">
            <a:avLst/>
          </a:prstGeom>
          <a:ln w="34925" cap="rnd">
            <a:solidFill>
              <a:schemeClr val="bg2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직선 연결선 112">
            <a:extLst>
              <a:ext uri="{FF2B5EF4-FFF2-40B4-BE49-F238E27FC236}">
                <a16:creationId xmlns:a16="http://schemas.microsoft.com/office/drawing/2014/main" id="{135B8CF8-4436-414B-9AA2-CDD157AB21F3}"/>
              </a:ext>
            </a:extLst>
          </p:cNvPr>
          <p:cNvCxnSpPr>
            <a:cxnSpLocks/>
          </p:cNvCxnSpPr>
          <p:nvPr/>
        </p:nvCxnSpPr>
        <p:spPr>
          <a:xfrm flipV="1">
            <a:off x="4893118" y="2763997"/>
            <a:ext cx="1764857" cy="6372"/>
          </a:xfrm>
          <a:prstGeom prst="line">
            <a:avLst/>
          </a:prstGeom>
          <a:ln w="34925" cap="rnd">
            <a:solidFill>
              <a:schemeClr val="bg2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직선 연결선 113">
            <a:extLst>
              <a:ext uri="{FF2B5EF4-FFF2-40B4-BE49-F238E27FC236}">
                <a16:creationId xmlns:a16="http://schemas.microsoft.com/office/drawing/2014/main" id="{8F53EDCF-56D8-416B-A6B8-3676109D846C}"/>
              </a:ext>
            </a:extLst>
          </p:cNvPr>
          <p:cNvCxnSpPr>
            <a:cxnSpLocks/>
          </p:cNvCxnSpPr>
          <p:nvPr/>
        </p:nvCxnSpPr>
        <p:spPr>
          <a:xfrm flipV="1">
            <a:off x="4893118" y="3594221"/>
            <a:ext cx="1764857" cy="6372"/>
          </a:xfrm>
          <a:prstGeom prst="line">
            <a:avLst/>
          </a:prstGeom>
          <a:ln w="34925" cap="rnd">
            <a:solidFill>
              <a:schemeClr val="bg2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직선 연결선 114">
            <a:extLst>
              <a:ext uri="{FF2B5EF4-FFF2-40B4-BE49-F238E27FC236}">
                <a16:creationId xmlns:a16="http://schemas.microsoft.com/office/drawing/2014/main" id="{85C25108-77D8-4D49-805C-B07E71B7639C}"/>
              </a:ext>
            </a:extLst>
          </p:cNvPr>
          <p:cNvCxnSpPr>
            <a:cxnSpLocks/>
          </p:cNvCxnSpPr>
          <p:nvPr/>
        </p:nvCxnSpPr>
        <p:spPr>
          <a:xfrm flipV="1">
            <a:off x="4893118" y="4424445"/>
            <a:ext cx="1764857" cy="6372"/>
          </a:xfrm>
          <a:prstGeom prst="line">
            <a:avLst/>
          </a:prstGeom>
          <a:ln w="34925" cap="rnd">
            <a:solidFill>
              <a:schemeClr val="bg2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직선 연결선 115">
            <a:extLst>
              <a:ext uri="{FF2B5EF4-FFF2-40B4-BE49-F238E27FC236}">
                <a16:creationId xmlns:a16="http://schemas.microsoft.com/office/drawing/2014/main" id="{F194E804-9376-4299-8D40-86AAAF6A0582}"/>
              </a:ext>
            </a:extLst>
          </p:cNvPr>
          <p:cNvCxnSpPr>
            <a:cxnSpLocks/>
          </p:cNvCxnSpPr>
          <p:nvPr/>
        </p:nvCxnSpPr>
        <p:spPr>
          <a:xfrm flipV="1">
            <a:off x="4893118" y="5254670"/>
            <a:ext cx="1764857" cy="6372"/>
          </a:xfrm>
          <a:prstGeom prst="line">
            <a:avLst/>
          </a:prstGeom>
          <a:ln w="34925" cap="rnd">
            <a:solidFill>
              <a:schemeClr val="bg2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직사각형 116">
            <a:extLst>
              <a:ext uri="{FF2B5EF4-FFF2-40B4-BE49-F238E27FC236}">
                <a16:creationId xmlns:a16="http://schemas.microsoft.com/office/drawing/2014/main" id="{F32A30B8-9FF1-4034-BAB4-74A0FDA20843}"/>
              </a:ext>
            </a:extLst>
          </p:cNvPr>
          <p:cNvSpPr/>
          <p:nvPr/>
        </p:nvSpPr>
        <p:spPr>
          <a:xfrm>
            <a:off x="7536243" y="1584110"/>
            <a:ext cx="3882363" cy="699326"/>
          </a:xfrm>
          <a:prstGeom prst="rect">
            <a:avLst/>
          </a:prstGeom>
          <a:solidFill>
            <a:srgbClr val="36B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ko-KR" altLang="en-US" sz="1200" dirty="0"/>
          </a:p>
        </p:txBody>
      </p:sp>
      <p:sp>
        <p:nvSpPr>
          <p:cNvPr id="118" name="직사각형 117">
            <a:extLst>
              <a:ext uri="{FF2B5EF4-FFF2-40B4-BE49-F238E27FC236}">
                <a16:creationId xmlns:a16="http://schemas.microsoft.com/office/drawing/2014/main" id="{517761E6-196B-4EEF-9CF1-82DD607CD0EA}"/>
              </a:ext>
            </a:extLst>
          </p:cNvPr>
          <p:cNvSpPr/>
          <p:nvPr/>
        </p:nvSpPr>
        <p:spPr>
          <a:xfrm>
            <a:off x="7536243" y="2411897"/>
            <a:ext cx="3882363" cy="699326"/>
          </a:xfrm>
          <a:prstGeom prst="rect">
            <a:avLst/>
          </a:prstGeom>
          <a:solidFill>
            <a:srgbClr val="FFB0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ko-KR" altLang="en-US" sz="1200" dirty="0"/>
          </a:p>
        </p:txBody>
      </p:sp>
      <p:sp>
        <p:nvSpPr>
          <p:cNvPr id="119" name="직사각형 118">
            <a:extLst>
              <a:ext uri="{FF2B5EF4-FFF2-40B4-BE49-F238E27FC236}">
                <a16:creationId xmlns:a16="http://schemas.microsoft.com/office/drawing/2014/main" id="{6443EE31-F3EE-4F88-B2E9-E4A30DA36C34}"/>
              </a:ext>
            </a:extLst>
          </p:cNvPr>
          <p:cNvSpPr/>
          <p:nvPr/>
        </p:nvSpPr>
        <p:spPr>
          <a:xfrm>
            <a:off x="7536243" y="3239683"/>
            <a:ext cx="3882363" cy="699326"/>
          </a:xfrm>
          <a:prstGeom prst="rect">
            <a:avLst/>
          </a:prstGeom>
          <a:solidFill>
            <a:srgbClr val="7777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ko-KR" altLang="en-US" sz="1200" dirty="0"/>
          </a:p>
        </p:txBody>
      </p:sp>
      <p:sp>
        <p:nvSpPr>
          <p:cNvPr id="120" name="직사각형 119">
            <a:extLst>
              <a:ext uri="{FF2B5EF4-FFF2-40B4-BE49-F238E27FC236}">
                <a16:creationId xmlns:a16="http://schemas.microsoft.com/office/drawing/2014/main" id="{B8025F9A-DA05-49FD-A5EE-0EB03CEC3FE4}"/>
              </a:ext>
            </a:extLst>
          </p:cNvPr>
          <p:cNvSpPr/>
          <p:nvPr/>
        </p:nvSpPr>
        <p:spPr>
          <a:xfrm>
            <a:off x="7536243" y="4067470"/>
            <a:ext cx="3882363" cy="699326"/>
          </a:xfrm>
          <a:prstGeom prst="rect">
            <a:avLst/>
          </a:prstGeom>
          <a:solidFill>
            <a:srgbClr val="F92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ko-KR" altLang="en-US" sz="1200" dirty="0"/>
          </a:p>
        </p:txBody>
      </p:sp>
      <p:sp>
        <p:nvSpPr>
          <p:cNvPr id="121" name="직사각형 120">
            <a:extLst>
              <a:ext uri="{FF2B5EF4-FFF2-40B4-BE49-F238E27FC236}">
                <a16:creationId xmlns:a16="http://schemas.microsoft.com/office/drawing/2014/main" id="{82F241BF-E0F8-485D-BDB6-5D9E62BFFDFC}"/>
              </a:ext>
            </a:extLst>
          </p:cNvPr>
          <p:cNvSpPr/>
          <p:nvPr/>
        </p:nvSpPr>
        <p:spPr>
          <a:xfrm>
            <a:off x="7536243" y="4895256"/>
            <a:ext cx="3882363" cy="699326"/>
          </a:xfrm>
          <a:prstGeom prst="rect">
            <a:avLst/>
          </a:prstGeom>
          <a:solidFill>
            <a:srgbClr val="349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ko-KR" altLang="en-US" sz="1200" dirty="0"/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805C77B3-3532-434A-8E11-BBB1524F0891}"/>
              </a:ext>
            </a:extLst>
          </p:cNvPr>
          <p:cNvSpPr/>
          <p:nvPr/>
        </p:nvSpPr>
        <p:spPr>
          <a:xfrm>
            <a:off x="6732723" y="1584110"/>
            <a:ext cx="699326" cy="699326"/>
          </a:xfrm>
          <a:prstGeom prst="rect">
            <a:avLst/>
          </a:prstGeom>
          <a:solidFill>
            <a:srgbClr val="36B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7" name="직사각형 126">
            <a:extLst>
              <a:ext uri="{FF2B5EF4-FFF2-40B4-BE49-F238E27FC236}">
                <a16:creationId xmlns:a16="http://schemas.microsoft.com/office/drawing/2014/main" id="{0185B5CF-6D8A-4167-9198-08119F23EDB9}"/>
              </a:ext>
            </a:extLst>
          </p:cNvPr>
          <p:cNvSpPr/>
          <p:nvPr/>
        </p:nvSpPr>
        <p:spPr>
          <a:xfrm>
            <a:off x="6732723" y="2411897"/>
            <a:ext cx="699326" cy="699326"/>
          </a:xfrm>
          <a:prstGeom prst="rect">
            <a:avLst/>
          </a:prstGeom>
          <a:solidFill>
            <a:srgbClr val="FFB0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8" name="직사각형 127">
            <a:extLst>
              <a:ext uri="{FF2B5EF4-FFF2-40B4-BE49-F238E27FC236}">
                <a16:creationId xmlns:a16="http://schemas.microsoft.com/office/drawing/2014/main" id="{5FAC67F0-C52C-4562-99AE-44118A00BE2F}"/>
              </a:ext>
            </a:extLst>
          </p:cNvPr>
          <p:cNvSpPr/>
          <p:nvPr/>
        </p:nvSpPr>
        <p:spPr>
          <a:xfrm>
            <a:off x="6732723" y="3239684"/>
            <a:ext cx="699326" cy="699326"/>
          </a:xfrm>
          <a:prstGeom prst="rect">
            <a:avLst/>
          </a:prstGeom>
          <a:solidFill>
            <a:srgbClr val="7777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9" name="직사각형 128">
            <a:extLst>
              <a:ext uri="{FF2B5EF4-FFF2-40B4-BE49-F238E27FC236}">
                <a16:creationId xmlns:a16="http://schemas.microsoft.com/office/drawing/2014/main" id="{42F21F62-A70D-4401-9201-E526509E238C}"/>
              </a:ext>
            </a:extLst>
          </p:cNvPr>
          <p:cNvSpPr/>
          <p:nvPr/>
        </p:nvSpPr>
        <p:spPr>
          <a:xfrm>
            <a:off x="6732723" y="4067471"/>
            <a:ext cx="699326" cy="699326"/>
          </a:xfrm>
          <a:prstGeom prst="rect">
            <a:avLst/>
          </a:prstGeom>
          <a:solidFill>
            <a:srgbClr val="F92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0" name="직사각형 129">
            <a:extLst>
              <a:ext uri="{FF2B5EF4-FFF2-40B4-BE49-F238E27FC236}">
                <a16:creationId xmlns:a16="http://schemas.microsoft.com/office/drawing/2014/main" id="{3751778E-36C3-427F-882C-8A748A7F4887}"/>
              </a:ext>
            </a:extLst>
          </p:cNvPr>
          <p:cNvSpPr/>
          <p:nvPr/>
        </p:nvSpPr>
        <p:spPr>
          <a:xfrm>
            <a:off x="6732723" y="4895256"/>
            <a:ext cx="699326" cy="699326"/>
          </a:xfrm>
          <a:prstGeom prst="rect">
            <a:avLst/>
          </a:prstGeom>
          <a:solidFill>
            <a:srgbClr val="167C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7493278" y="1613144"/>
            <a:ext cx="3925328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06797" y="3259160"/>
            <a:ext cx="3925328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06797" y="2432122"/>
            <a:ext cx="3925328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506797" y="4064414"/>
            <a:ext cx="3925328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506797" y="4891452"/>
            <a:ext cx="3925328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36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22F724F0-9CE4-42E4-98AD-1C75FA6318C1}"/>
              </a:ext>
            </a:extLst>
          </p:cNvPr>
          <p:cNvGrpSpPr/>
          <p:nvPr/>
        </p:nvGrpSpPr>
        <p:grpSpPr>
          <a:xfrm>
            <a:off x="3412759" y="1309952"/>
            <a:ext cx="5366485" cy="4771004"/>
            <a:chOff x="3257108" y="1365372"/>
            <a:chExt cx="5366485" cy="477100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12904E6-18CA-44E3-8EA0-B64D27E46F6E}"/>
                </a:ext>
              </a:extLst>
            </p:cNvPr>
            <p:cNvGrpSpPr/>
            <p:nvPr/>
          </p:nvGrpSpPr>
          <p:grpSpPr>
            <a:xfrm rot="987981">
              <a:off x="4779792" y="2879285"/>
              <a:ext cx="2102895" cy="2714300"/>
              <a:chOff x="5284140" y="3068960"/>
              <a:chExt cx="1620543" cy="2091707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DA02E6AD-C59D-41BB-8AB9-23AEFB9BC09F}"/>
                  </a:ext>
                </a:extLst>
              </p:cNvPr>
              <p:cNvSpPr/>
              <p:nvPr/>
            </p:nvSpPr>
            <p:spPr>
              <a:xfrm rot="1265022">
                <a:off x="5631541" y="4623289"/>
                <a:ext cx="233732" cy="23373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scene3d>
                <a:camera prst="isometricOffAxis2Top"/>
                <a:lightRig rig="flat" dir="t"/>
              </a:scene3d>
              <a:sp3d>
                <a:bevelT w="0" h="3365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6E2A5DCD-691F-47E8-89D1-D262B8713827}"/>
                  </a:ext>
                </a:extLst>
              </p:cNvPr>
              <p:cNvSpPr/>
              <p:nvPr/>
            </p:nvSpPr>
            <p:spPr>
              <a:xfrm rot="1265022">
                <a:off x="5633298" y="4436970"/>
                <a:ext cx="311643" cy="395176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scene3d>
                <a:camera prst="isometricOffAxis2Top"/>
                <a:lightRig rig="flat" dir="t"/>
              </a:scene3d>
              <a:sp3d prstMaterial="plastic">
                <a:bevelT w="0" h="1968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D4017BFE-654F-417A-8102-792F540F70C8}"/>
                  </a:ext>
                </a:extLst>
              </p:cNvPr>
              <p:cNvSpPr/>
              <p:nvPr/>
            </p:nvSpPr>
            <p:spPr>
              <a:xfrm rot="1265022">
                <a:off x="5517593" y="4833442"/>
                <a:ext cx="252162" cy="327225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scene3d>
                <a:camera prst="isometricOffAxis2Top"/>
                <a:lightRig rig="contrasting" dir="t"/>
              </a:scene3d>
              <a:sp3d prstMaterial="plastic">
                <a:bevelT w="0" h="1022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A53EE6C8-C311-4664-A586-AF4AF139E1EB}"/>
                  </a:ext>
                </a:extLst>
              </p:cNvPr>
              <p:cNvGrpSpPr/>
              <p:nvPr/>
            </p:nvGrpSpPr>
            <p:grpSpPr>
              <a:xfrm>
                <a:off x="5284140" y="3068960"/>
                <a:ext cx="1620543" cy="1620543"/>
                <a:chOff x="2061964" y="1628800"/>
                <a:chExt cx="2038628" cy="2038628"/>
              </a:xfrm>
            </p:grpSpPr>
            <p:sp>
              <p:nvSpPr>
                <p:cNvPr id="6" name="Donut 6">
                  <a:extLst>
                    <a:ext uri="{FF2B5EF4-FFF2-40B4-BE49-F238E27FC236}">
                      <a16:creationId xmlns:a16="http://schemas.microsoft.com/office/drawing/2014/main" id="{E3AC42D8-F5A2-4764-91A8-EA519877204B}"/>
                    </a:ext>
                  </a:extLst>
                </p:cNvPr>
                <p:cNvSpPr/>
                <p:nvPr/>
              </p:nvSpPr>
              <p:spPr>
                <a:xfrm>
                  <a:off x="2061964" y="1628800"/>
                  <a:ext cx="2038628" cy="2038628"/>
                </a:xfrm>
                <a:prstGeom prst="donut">
                  <a:avLst>
                    <a:gd name="adj" fmla="val 4052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scene3d>
                  <a:camera prst="orthographicFront"/>
                  <a:lightRig rig="flat" dir="t"/>
                </a:scene3d>
                <a:sp3d extrusionH="76200" contourW="12700" prstMaterial="metal">
                  <a:bevelT w="1358900" h="254000"/>
                  <a:extrusionClr>
                    <a:schemeClr val="tx1">
                      <a:lumMod val="50000"/>
                      <a:lumOff val="50000"/>
                    </a:schemeClr>
                  </a:extrusionClr>
                  <a:contourClr>
                    <a:schemeClr val="bg1">
                      <a:lumMod val="65000"/>
                    </a:schemeClr>
                  </a:contour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" name="Oval 6">
                  <a:extLst>
                    <a:ext uri="{FF2B5EF4-FFF2-40B4-BE49-F238E27FC236}">
                      <a16:creationId xmlns:a16="http://schemas.microsoft.com/office/drawing/2014/main" id="{DC8ACDB8-076A-4FD2-8760-982F94EC3A2F}"/>
                    </a:ext>
                  </a:extLst>
                </p:cNvPr>
                <p:cNvSpPr/>
                <p:nvPr/>
              </p:nvSpPr>
              <p:spPr>
                <a:xfrm>
                  <a:off x="2248185" y="1726811"/>
                  <a:ext cx="1754396" cy="170539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83B7E6">
                        <a:alpha val="14000"/>
                      </a:srgbClr>
                    </a:gs>
                    <a:gs pos="100000">
                      <a:srgbClr val="A0C8EA">
                        <a:alpha val="0"/>
                      </a:srgb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" name="Oval 7">
                  <a:extLst>
                    <a:ext uri="{FF2B5EF4-FFF2-40B4-BE49-F238E27FC236}">
                      <a16:creationId xmlns:a16="http://schemas.microsoft.com/office/drawing/2014/main" id="{DA906201-D7FE-4A60-B085-28783FBED76C}"/>
                    </a:ext>
                  </a:extLst>
                </p:cNvPr>
                <p:cNvSpPr/>
                <p:nvPr/>
              </p:nvSpPr>
              <p:spPr>
                <a:xfrm rot="761494">
                  <a:off x="2357457" y="1736927"/>
                  <a:ext cx="1574937" cy="1229043"/>
                </a:xfrm>
                <a:prstGeom prst="ellipse">
                  <a:avLst/>
                </a:prstGeom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kern="0">
                    <a:solidFill>
                      <a:sysClr val="window" lastClr="FFFFFF"/>
                    </a:solidFill>
                    <a:latin typeface="Calibri"/>
                  </a:endParaRPr>
                </a:p>
              </p:txBody>
            </p:sp>
          </p:grp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947D39D-BCB1-4718-A96B-13B4F9F051ED}"/>
                </a:ext>
              </a:extLst>
            </p:cNvPr>
            <p:cNvGrpSpPr/>
            <p:nvPr/>
          </p:nvGrpSpPr>
          <p:grpSpPr>
            <a:xfrm rot="987981">
              <a:off x="3257108" y="2595954"/>
              <a:ext cx="1520395" cy="1520395"/>
              <a:chOff x="2061964" y="1628802"/>
              <a:chExt cx="2038628" cy="2038628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3E1E11B3-228C-42EB-B54F-6D0E860CB602}"/>
                  </a:ext>
                </a:extLst>
              </p:cNvPr>
              <p:cNvSpPr/>
              <p:nvPr/>
            </p:nvSpPr>
            <p:spPr>
              <a:xfrm>
                <a:off x="2074910" y="1678512"/>
                <a:ext cx="1987064" cy="1931559"/>
              </a:xfrm>
              <a:prstGeom prst="ellipse">
                <a:avLst/>
              </a:prstGeom>
              <a:solidFill>
                <a:srgbClr val="45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Donut 6">
                <a:extLst>
                  <a:ext uri="{FF2B5EF4-FFF2-40B4-BE49-F238E27FC236}">
                    <a16:creationId xmlns:a16="http://schemas.microsoft.com/office/drawing/2014/main" id="{9F27AD02-CCE3-42F2-AA00-93FA40B0C8B5}"/>
                  </a:ext>
                </a:extLst>
              </p:cNvPr>
              <p:cNvSpPr/>
              <p:nvPr/>
            </p:nvSpPr>
            <p:spPr>
              <a:xfrm>
                <a:off x="2061964" y="1628802"/>
                <a:ext cx="2038628" cy="2038628"/>
              </a:xfrm>
              <a:prstGeom prst="donut">
                <a:avLst>
                  <a:gd name="adj" fmla="val 4052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scene3d>
                <a:camera prst="orthographicFront"/>
                <a:lightRig rig="flat" dir="t"/>
              </a:scene3d>
              <a:sp3d extrusionH="76200" contourW="12700" prstMaterial="metal">
                <a:bevelT w="1358900" h="254000"/>
                <a:extrusionClr>
                  <a:schemeClr val="tx1">
                    <a:lumMod val="50000"/>
                    <a:lumOff val="50000"/>
                  </a:schemeClr>
                </a:extrusionClr>
                <a:contourClr>
                  <a:schemeClr val="bg1">
                    <a:lumMod val="65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D214EDAA-9247-4590-96EF-758765013EA9}"/>
                  </a:ext>
                </a:extLst>
              </p:cNvPr>
              <p:cNvSpPr/>
              <p:nvPr/>
            </p:nvSpPr>
            <p:spPr>
              <a:xfrm rot="761494">
                <a:off x="2357457" y="1736927"/>
                <a:ext cx="1574937" cy="1229043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32000"/>
                    </a:schemeClr>
                  </a:gs>
                  <a:gs pos="48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252F2E4-BF79-4387-ABCE-5962BDD5EF7E}"/>
                </a:ext>
              </a:extLst>
            </p:cNvPr>
            <p:cNvGrpSpPr/>
            <p:nvPr/>
          </p:nvGrpSpPr>
          <p:grpSpPr>
            <a:xfrm rot="987981">
              <a:off x="4497146" y="1365372"/>
              <a:ext cx="1520395" cy="1520395"/>
              <a:chOff x="2061964" y="1628802"/>
              <a:chExt cx="2038628" cy="2038628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4435A271-2843-40AF-9861-706B3A388521}"/>
                  </a:ext>
                </a:extLst>
              </p:cNvPr>
              <p:cNvSpPr/>
              <p:nvPr/>
            </p:nvSpPr>
            <p:spPr>
              <a:xfrm>
                <a:off x="2074910" y="1678512"/>
                <a:ext cx="1987064" cy="1931559"/>
              </a:xfrm>
              <a:prstGeom prst="ellipse">
                <a:avLst/>
              </a:prstGeom>
              <a:solidFill>
                <a:srgbClr val="E169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Donut 6">
                <a:extLst>
                  <a:ext uri="{FF2B5EF4-FFF2-40B4-BE49-F238E27FC236}">
                    <a16:creationId xmlns:a16="http://schemas.microsoft.com/office/drawing/2014/main" id="{831B7390-A75B-495B-A8DE-C5966DE230DD}"/>
                  </a:ext>
                </a:extLst>
              </p:cNvPr>
              <p:cNvSpPr/>
              <p:nvPr/>
            </p:nvSpPr>
            <p:spPr>
              <a:xfrm>
                <a:off x="2061964" y="1628802"/>
                <a:ext cx="2038628" cy="2038628"/>
              </a:xfrm>
              <a:prstGeom prst="donut">
                <a:avLst>
                  <a:gd name="adj" fmla="val 4052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scene3d>
                <a:camera prst="orthographicFront"/>
                <a:lightRig rig="flat" dir="t"/>
              </a:scene3d>
              <a:sp3d extrusionH="76200" contourW="12700" prstMaterial="metal">
                <a:bevelT w="1358900" h="254000"/>
                <a:extrusionClr>
                  <a:schemeClr val="tx1">
                    <a:lumMod val="50000"/>
                    <a:lumOff val="50000"/>
                  </a:schemeClr>
                </a:extrusionClr>
                <a:contourClr>
                  <a:schemeClr val="bg1">
                    <a:lumMod val="65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AC4F18B9-9BB1-45DD-9B1D-65EA4207B962}"/>
                  </a:ext>
                </a:extLst>
              </p:cNvPr>
              <p:cNvSpPr/>
              <p:nvPr/>
            </p:nvSpPr>
            <p:spPr>
              <a:xfrm rot="761494">
                <a:off x="2357457" y="1736927"/>
                <a:ext cx="1574937" cy="1229043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32000"/>
                    </a:schemeClr>
                  </a:gs>
                  <a:gs pos="48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A63E8E7-2C20-4F3F-8AF9-C0E4D787C81A}"/>
                </a:ext>
              </a:extLst>
            </p:cNvPr>
            <p:cNvGrpSpPr/>
            <p:nvPr/>
          </p:nvGrpSpPr>
          <p:grpSpPr>
            <a:xfrm rot="987981">
              <a:off x="6246584" y="1516776"/>
              <a:ext cx="1520395" cy="1520395"/>
              <a:chOff x="2061964" y="1628802"/>
              <a:chExt cx="2038628" cy="2038628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9E9E492B-0F90-4B49-8875-063B85B22444}"/>
                  </a:ext>
                </a:extLst>
              </p:cNvPr>
              <p:cNvSpPr/>
              <p:nvPr/>
            </p:nvSpPr>
            <p:spPr>
              <a:xfrm>
                <a:off x="2074910" y="1678512"/>
                <a:ext cx="1987064" cy="193155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Donut 6">
                <a:extLst>
                  <a:ext uri="{FF2B5EF4-FFF2-40B4-BE49-F238E27FC236}">
                    <a16:creationId xmlns:a16="http://schemas.microsoft.com/office/drawing/2014/main" id="{9B20850F-C346-434F-A818-5D2F16B21BF9}"/>
                  </a:ext>
                </a:extLst>
              </p:cNvPr>
              <p:cNvSpPr/>
              <p:nvPr/>
            </p:nvSpPr>
            <p:spPr>
              <a:xfrm>
                <a:off x="2061964" y="1628802"/>
                <a:ext cx="2038628" cy="2038628"/>
              </a:xfrm>
              <a:prstGeom prst="donut">
                <a:avLst>
                  <a:gd name="adj" fmla="val 4052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scene3d>
                <a:camera prst="orthographicFront"/>
                <a:lightRig rig="flat" dir="t"/>
              </a:scene3d>
              <a:sp3d extrusionH="76200" contourW="12700" prstMaterial="metal">
                <a:bevelT w="1358900" h="254000"/>
                <a:extrusionClr>
                  <a:schemeClr val="tx1">
                    <a:lumMod val="50000"/>
                    <a:lumOff val="50000"/>
                  </a:schemeClr>
                </a:extrusionClr>
                <a:contourClr>
                  <a:schemeClr val="bg1">
                    <a:lumMod val="65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6F9087EE-D449-4C90-8D26-35CA803F92F6}"/>
                  </a:ext>
                </a:extLst>
              </p:cNvPr>
              <p:cNvSpPr/>
              <p:nvPr/>
            </p:nvSpPr>
            <p:spPr>
              <a:xfrm rot="761494">
                <a:off x="2357457" y="1736927"/>
                <a:ext cx="1574937" cy="1229043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32000"/>
                    </a:schemeClr>
                  </a:gs>
                  <a:gs pos="48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2D200808-2697-41D6-ADF0-7458EDD8D9A6}"/>
                </a:ext>
              </a:extLst>
            </p:cNvPr>
            <p:cNvGrpSpPr/>
            <p:nvPr/>
          </p:nvGrpSpPr>
          <p:grpSpPr>
            <a:xfrm rot="987981">
              <a:off x="7103198" y="3013242"/>
              <a:ext cx="1520395" cy="1520395"/>
              <a:chOff x="2061964" y="1628802"/>
              <a:chExt cx="2038628" cy="2038628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8FB7F20C-7777-4A20-872E-1A30E3ADAAA7}"/>
                  </a:ext>
                </a:extLst>
              </p:cNvPr>
              <p:cNvSpPr/>
              <p:nvPr/>
            </p:nvSpPr>
            <p:spPr>
              <a:xfrm>
                <a:off x="2074910" y="1678512"/>
                <a:ext cx="1987064" cy="1931559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Donut 6">
                <a:extLst>
                  <a:ext uri="{FF2B5EF4-FFF2-40B4-BE49-F238E27FC236}">
                    <a16:creationId xmlns:a16="http://schemas.microsoft.com/office/drawing/2014/main" id="{F3744D26-C293-4B7F-9DFF-1D16ABDF7633}"/>
                  </a:ext>
                </a:extLst>
              </p:cNvPr>
              <p:cNvSpPr/>
              <p:nvPr/>
            </p:nvSpPr>
            <p:spPr>
              <a:xfrm>
                <a:off x="2061964" y="1628802"/>
                <a:ext cx="2038628" cy="2038628"/>
              </a:xfrm>
              <a:prstGeom prst="donut">
                <a:avLst>
                  <a:gd name="adj" fmla="val 4052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scene3d>
                <a:camera prst="orthographicFront"/>
                <a:lightRig rig="flat" dir="t"/>
              </a:scene3d>
              <a:sp3d extrusionH="76200" contourW="12700" prstMaterial="metal">
                <a:bevelT w="1358900" h="254000"/>
                <a:extrusionClr>
                  <a:schemeClr val="tx1">
                    <a:lumMod val="50000"/>
                    <a:lumOff val="50000"/>
                  </a:schemeClr>
                </a:extrusionClr>
                <a:contourClr>
                  <a:schemeClr val="bg1">
                    <a:lumMod val="65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65A63F7F-7D52-4DA0-8288-6A704182E90F}"/>
                </a:ext>
              </a:extLst>
            </p:cNvPr>
            <p:cNvGrpSpPr/>
            <p:nvPr/>
          </p:nvGrpSpPr>
          <p:grpSpPr>
            <a:xfrm rot="987981">
              <a:off x="6509947" y="4615981"/>
              <a:ext cx="1520395" cy="1520395"/>
              <a:chOff x="2061964" y="1628802"/>
              <a:chExt cx="2038628" cy="2038628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17B9F3B9-46BD-4DD6-ACBB-2190F611DDD6}"/>
                  </a:ext>
                </a:extLst>
              </p:cNvPr>
              <p:cNvSpPr/>
              <p:nvPr/>
            </p:nvSpPr>
            <p:spPr>
              <a:xfrm>
                <a:off x="2074910" y="1678512"/>
                <a:ext cx="1987064" cy="1931559"/>
              </a:xfrm>
              <a:prstGeom prst="ellipse">
                <a:avLst/>
              </a:prstGeom>
              <a:solidFill>
                <a:srgbClr val="FF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Donut 6">
                <a:extLst>
                  <a:ext uri="{FF2B5EF4-FFF2-40B4-BE49-F238E27FC236}">
                    <a16:creationId xmlns:a16="http://schemas.microsoft.com/office/drawing/2014/main" id="{8561B2EE-6FDB-4D43-B88D-350E69F0EDE6}"/>
                  </a:ext>
                </a:extLst>
              </p:cNvPr>
              <p:cNvSpPr/>
              <p:nvPr/>
            </p:nvSpPr>
            <p:spPr>
              <a:xfrm>
                <a:off x="2061964" y="1628802"/>
                <a:ext cx="2038628" cy="2038628"/>
              </a:xfrm>
              <a:prstGeom prst="donut">
                <a:avLst>
                  <a:gd name="adj" fmla="val 4052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scene3d>
                <a:camera prst="orthographicFront"/>
                <a:lightRig rig="flat" dir="t"/>
              </a:scene3d>
              <a:sp3d extrusionH="76200" contourW="12700" prstMaterial="metal">
                <a:bevelT w="1358900" h="254000"/>
                <a:extrusionClr>
                  <a:schemeClr val="tx1">
                    <a:lumMod val="50000"/>
                    <a:lumOff val="50000"/>
                  </a:schemeClr>
                </a:extrusionClr>
                <a:contourClr>
                  <a:schemeClr val="bg1">
                    <a:lumMod val="65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1AB87545-FDCC-4A57-B3AE-6D44D6527992}"/>
                  </a:ext>
                </a:extLst>
              </p:cNvPr>
              <p:cNvSpPr/>
              <p:nvPr/>
            </p:nvSpPr>
            <p:spPr>
              <a:xfrm rot="761494">
                <a:off x="2357457" y="1736927"/>
                <a:ext cx="1574937" cy="1229043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32000"/>
                    </a:schemeClr>
                  </a:gs>
                  <a:gs pos="48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</p:grpSp>
      </p:grpSp>
      <p:sp>
        <p:nvSpPr>
          <p:cNvPr id="38" name="Oval 37">
            <a:extLst>
              <a:ext uri="{FF2B5EF4-FFF2-40B4-BE49-F238E27FC236}">
                <a16:creationId xmlns:a16="http://schemas.microsoft.com/office/drawing/2014/main" id="{B5A5EAB8-B2BE-4BD1-B2D0-E2B4AF16B8B1}"/>
              </a:ext>
            </a:extLst>
          </p:cNvPr>
          <p:cNvSpPr/>
          <p:nvPr/>
        </p:nvSpPr>
        <p:spPr>
          <a:xfrm>
            <a:off x="4082424" y="6109884"/>
            <a:ext cx="4027155" cy="33647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3" name="TextBox 52"/>
          <p:cNvSpPr txBox="1"/>
          <p:nvPr/>
        </p:nvSpPr>
        <p:spPr>
          <a:xfrm>
            <a:off x="798286" y="2743260"/>
            <a:ext cx="2569732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270194" y="5385686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770322" y="3195607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280205" y="1256049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063409" y="1516577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9" name="Title 3"/>
          <p:cNvSpPr txBox="1">
            <a:spLocks/>
          </p:cNvSpPr>
          <p:nvPr/>
        </p:nvSpPr>
        <p:spPr>
          <a:xfrm>
            <a:off x="4659163" y="345160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3175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BA4F41EC-DBD3-458D-8B48-81905796D2A9}"/>
              </a:ext>
            </a:extLst>
          </p:cNvPr>
          <p:cNvGrpSpPr>
            <a:grpSpLocks noChangeAspect="1"/>
          </p:cNvGrpSpPr>
          <p:nvPr/>
        </p:nvGrpSpPr>
        <p:grpSpPr>
          <a:xfrm>
            <a:off x="3727704" y="1692227"/>
            <a:ext cx="4736592" cy="4484680"/>
            <a:chOff x="3679039" y="2057085"/>
            <a:chExt cx="3687526" cy="3491408"/>
          </a:xfrm>
        </p:grpSpPr>
        <p:sp>
          <p:nvSpPr>
            <p:cNvPr id="5" name="Freeform 29">
              <a:extLst>
                <a:ext uri="{FF2B5EF4-FFF2-40B4-BE49-F238E27FC236}">
                  <a16:creationId xmlns:a16="http://schemas.microsoft.com/office/drawing/2014/main" id="{109B2E7A-F4CA-4792-B06A-58A971124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847" y="2921550"/>
              <a:ext cx="1504429" cy="1739253"/>
            </a:xfrm>
            <a:custGeom>
              <a:avLst/>
              <a:gdLst>
                <a:gd name="T0" fmla="*/ 292 w 583"/>
                <a:gd name="T1" fmla="*/ 0 h 674"/>
                <a:gd name="T2" fmla="*/ 583 w 583"/>
                <a:gd name="T3" fmla="*/ 169 h 674"/>
                <a:gd name="T4" fmla="*/ 583 w 583"/>
                <a:gd name="T5" fmla="*/ 505 h 674"/>
                <a:gd name="T6" fmla="*/ 292 w 583"/>
                <a:gd name="T7" fmla="*/ 674 h 674"/>
                <a:gd name="T8" fmla="*/ 0 w 583"/>
                <a:gd name="T9" fmla="*/ 505 h 674"/>
                <a:gd name="T10" fmla="*/ 0 w 583"/>
                <a:gd name="T11" fmla="*/ 169 h 674"/>
                <a:gd name="T12" fmla="*/ 292 w 583"/>
                <a:gd name="T13" fmla="*/ 0 h 674"/>
                <a:gd name="T14" fmla="*/ 292 w 583"/>
                <a:gd name="T15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3" h="674">
                  <a:moveTo>
                    <a:pt x="292" y="0"/>
                  </a:moveTo>
                  <a:lnTo>
                    <a:pt x="583" y="169"/>
                  </a:lnTo>
                  <a:lnTo>
                    <a:pt x="583" y="505"/>
                  </a:lnTo>
                  <a:lnTo>
                    <a:pt x="292" y="674"/>
                  </a:lnTo>
                  <a:lnTo>
                    <a:pt x="0" y="505"/>
                  </a:lnTo>
                  <a:lnTo>
                    <a:pt x="0" y="169"/>
                  </a:lnTo>
                  <a:lnTo>
                    <a:pt x="292" y="0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182880" rIns="182880" bIns="18288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/>
            </a:p>
          </p:txBody>
        </p:sp>
        <p:sp>
          <p:nvSpPr>
            <p:cNvPr id="6" name="Freeform 30">
              <a:extLst>
                <a:ext uri="{FF2B5EF4-FFF2-40B4-BE49-F238E27FC236}">
                  <a16:creationId xmlns:a16="http://schemas.microsoft.com/office/drawing/2014/main" id="{F3874B0E-2A0C-4544-A84B-581E3852C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2832" y="2098373"/>
              <a:ext cx="1403789" cy="1228315"/>
            </a:xfrm>
            <a:custGeom>
              <a:avLst/>
              <a:gdLst>
                <a:gd name="T0" fmla="*/ 312 w 10489"/>
                <a:gd name="T1" fmla="*/ 9174 h 9174"/>
                <a:gd name="T2" fmla="*/ 0 w 10489"/>
                <a:gd name="T3" fmla="*/ 7088 h 9174"/>
                <a:gd name="T4" fmla="*/ 2076 w 10489"/>
                <a:gd name="T5" fmla="*/ 2076 h 9174"/>
                <a:gd name="T6" fmla="*/ 7087 w 10489"/>
                <a:gd name="T7" fmla="*/ 0 h 9174"/>
                <a:gd name="T8" fmla="*/ 9674 w 10489"/>
                <a:gd name="T9" fmla="*/ 491 h 9174"/>
                <a:gd name="T10" fmla="*/ 10489 w 10489"/>
                <a:gd name="T11" fmla="*/ 872 h 9174"/>
                <a:gd name="T12" fmla="*/ 9232 w 10489"/>
                <a:gd name="T13" fmla="*/ 2852 h 9174"/>
                <a:gd name="T14" fmla="*/ 8823 w 10489"/>
                <a:gd name="T15" fmla="*/ 2668 h 9174"/>
                <a:gd name="T16" fmla="*/ 7087 w 10489"/>
                <a:gd name="T17" fmla="*/ 2342 h 9174"/>
                <a:gd name="T18" fmla="*/ 3732 w 10489"/>
                <a:gd name="T19" fmla="*/ 3732 h 9174"/>
                <a:gd name="T20" fmla="*/ 2342 w 10489"/>
                <a:gd name="T21" fmla="*/ 7088 h 9174"/>
                <a:gd name="T22" fmla="*/ 2422 w 10489"/>
                <a:gd name="T23" fmla="*/ 7957 h 9174"/>
                <a:gd name="T24" fmla="*/ 312 w 10489"/>
                <a:gd name="T25" fmla="*/ 9174 h 9174"/>
                <a:gd name="T26" fmla="*/ 312 w 10489"/>
                <a:gd name="T27" fmla="*/ 9174 h 9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89" h="9174">
                  <a:moveTo>
                    <a:pt x="312" y="9174"/>
                  </a:moveTo>
                  <a:cubicBezTo>
                    <a:pt x="109" y="8514"/>
                    <a:pt x="0" y="7814"/>
                    <a:pt x="0" y="7088"/>
                  </a:cubicBezTo>
                  <a:cubicBezTo>
                    <a:pt x="0" y="5130"/>
                    <a:pt x="793" y="3358"/>
                    <a:pt x="2076" y="2076"/>
                  </a:cubicBezTo>
                  <a:cubicBezTo>
                    <a:pt x="3359" y="793"/>
                    <a:pt x="5130" y="0"/>
                    <a:pt x="7087" y="0"/>
                  </a:cubicBezTo>
                  <a:cubicBezTo>
                    <a:pt x="7977" y="0"/>
                    <a:pt x="8854" y="169"/>
                    <a:pt x="9674" y="491"/>
                  </a:cubicBezTo>
                  <a:cubicBezTo>
                    <a:pt x="9953" y="601"/>
                    <a:pt x="10225" y="728"/>
                    <a:pt x="10489" y="872"/>
                  </a:cubicBezTo>
                  <a:cubicBezTo>
                    <a:pt x="9661" y="1159"/>
                    <a:pt x="9139" y="1979"/>
                    <a:pt x="9232" y="2852"/>
                  </a:cubicBezTo>
                  <a:cubicBezTo>
                    <a:pt x="9099" y="2784"/>
                    <a:pt x="8962" y="2723"/>
                    <a:pt x="8823" y="2668"/>
                  </a:cubicBezTo>
                  <a:cubicBezTo>
                    <a:pt x="8278" y="2455"/>
                    <a:pt x="7690" y="2342"/>
                    <a:pt x="7087" y="2342"/>
                  </a:cubicBezTo>
                  <a:cubicBezTo>
                    <a:pt x="5777" y="2342"/>
                    <a:pt x="4591" y="2873"/>
                    <a:pt x="3732" y="3732"/>
                  </a:cubicBezTo>
                  <a:cubicBezTo>
                    <a:pt x="2873" y="4591"/>
                    <a:pt x="2342" y="5777"/>
                    <a:pt x="2342" y="7088"/>
                  </a:cubicBezTo>
                  <a:cubicBezTo>
                    <a:pt x="2342" y="7384"/>
                    <a:pt x="2369" y="7675"/>
                    <a:pt x="2422" y="7957"/>
                  </a:cubicBezTo>
                  <a:lnTo>
                    <a:pt x="312" y="9174"/>
                  </a:lnTo>
                  <a:lnTo>
                    <a:pt x="312" y="9174"/>
                  </a:ln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31">
              <a:extLst>
                <a:ext uri="{FF2B5EF4-FFF2-40B4-BE49-F238E27FC236}">
                  <a16:creationId xmlns:a16="http://schemas.microsoft.com/office/drawing/2014/main" id="{57CBF3E4-09E1-4CEE-8609-C159FAC54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1469" y="2206754"/>
              <a:ext cx="495455" cy="495455"/>
            </a:xfrm>
            <a:custGeom>
              <a:avLst/>
              <a:gdLst>
                <a:gd name="T0" fmla="*/ 1490 w 3706"/>
                <a:gd name="T1" fmla="*/ 201 h 3707"/>
                <a:gd name="T2" fmla="*/ 201 w 3706"/>
                <a:gd name="T3" fmla="*/ 2216 h 3707"/>
                <a:gd name="T4" fmla="*/ 2216 w 3706"/>
                <a:gd name="T5" fmla="*/ 3506 h 3707"/>
                <a:gd name="T6" fmla="*/ 3505 w 3706"/>
                <a:gd name="T7" fmla="*/ 1491 h 3707"/>
                <a:gd name="T8" fmla="*/ 1490 w 3706"/>
                <a:gd name="T9" fmla="*/ 201 h 3707"/>
                <a:gd name="T10" fmla="*/ 1490 w 3706"/>
                <a:gd name="T11" fmla="*/ 201 h 3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06" h="3707">
                  <a:moveTo>
                    <a:pt x="1490" y="201"/>
                  </a:moveTo>
                  <a:cubicBezTo>
                    <a:pt x="574" y="403"/>
                    <a:pt x="0" y="1300"/>
                    <a:pt x="201" y="2216"/>
                  </a:cubicBezTo>
                  <a:cubicBezTo>
                    <a:pt x="402" y="3133"/>
                    <a:pt x="1300" y="3707"/>
                    <a:pt x="2216" y="3506"/>
                  </a:cubicBezTo>
                  <a:cubicBezTo>
                    <a:pt x="3133" y="3305"/>
                    <a:pt x="3706" y="2407"/>
                    <a:pt x="3505" y="1491"/>
                  </a:cubicBezTo>
                  <a:cubicBezTo>
                    <a:pt x="3304" y="574"/>
                    <a:pt x="2406" y="0"/>
                    <a:pt x="1490" y="201"/>
                  </a:cubicBezTo>
                  <a:lnTo>
                    <a:pt x="1490" y="20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8" name="Freeform 32">
              <a:extLst>
                <a:ext uri="{FF2B5EF4-FFF2-40B4-BE49-F238E27FC236}">
                  <a16:creationId xmlns:a16="http://schemas.microsoft.com/office/drawing/2014/main" id="{CD568B6A-49FC-4D79-AE06-CA4ECE662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1866" y="3120249"/>
              <a:ext cx="451587" cy="281275"/>
            </a:xfrm>
            <a:custGeom>
              <a:avLst/>
              <a:gdLst>
                <a:gd name="T0" fmla="*/ 242 w 3386"/>
                <a:gd name="T1" fmla="*/ 2056 h 2096"/>
                <a:gd name="T2" fmla="*/ 41 w 3386"/>
                <a:gd name="T3" fmla="*/ 2002 h 2096"/>
                <a:gd name="T4" fmla="*/ 95 w 3386"/>
                <a:gd name="T5" fmla="*/ 1801 h 2096"/>
                <a:gd name="T6" fmla="*/ 3145 w 3386"/>
                <a:gd name="T7" fmla="*/ 40 h 2096"/>
                <a:gd name="T8" fmla="*/ 3345 w 3386"/>
                <a:gd name="T9" fmla="*/ 94 h 2096"/>
                <a:gd name="T10" fmla="*/ 3291 w 3386"/>
                <a:gd name="T11" fmla="*/ 295 h 2096"/>
                <a:gd name="T12" fmla="*/ 242 w 3386"/>
                <a:gd name="T13" fmla="*/ 2056 h 2096"/>
                <a:gd name="T14" fmla="*/ 242 w 3386"/>
                <a:gd name="T15" fmla="*/ 2056 h 2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6" h="2096">
                  <a:moveTo>
                    <a:pt x="242" y="2056"/>
                  </a:moveTo>
                  <a:cubicBezTo>
                    <a:pt x="171" y="2096"/>
                    <a:pt x="81" y="2072"/>
                    <a:pt x="41" y="2002"/>
                  </a:cubicBezTo>
                  <a:cubicBezTo>
                    <a:pt x="0" y="1931"/>
                    <a:pt x="25" y="1841"/>
                    <a:pt x="95" y="1801"/>
                  </a:cubicBezTo>
                  <a:lnTo>
                    <a:pt x="3145" y="40"/>
                  </a:lnTo>
                  <a:cubicBezTo>
                    <a:pt x="3215" y="0"/>
                    <a:pt x="3305" y="24"/>
                    <a:pt x="3345" y="94"/>
                  </a:cubicBezTo>
                  <a:cubicBezTo>
                    <a:pt x="3386" y="165"/>
                    <a:pt x="3361" y="255"/>
                    <a:pt x="3291" y="295"/>
                  </a:cubicBezTo>
                  <a:lnTo>
                    <a:pt x="242" y="2056"/>
                  </a:lnTo>
                  <a:lnTo>
                    <a:pt x="242" y="2056"/>
                  </a:lnTo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33">
              <a:extLst>
                <a:ext uri="{FF2B5EF4-FFF2-40B4-BE49-F238E27FC236}">
                  <a16:creationId xmlns:a16="http://schemas.microsoft.com/office/drawing/2014/main" id="{BF1E5B8D-4682-4060-BC0F-2BFF330E9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3761" y="2841555"/>
              <a:ext cx="1636034" cy="836080"/>
            </a:xfrm>
            <a:custGeom>
              <a:avLst/>
              <a:gdLst>
                <a:gd name="T0" fmla="*/ 0 w 12224"/>
                <a:gd name="T1" fmla="*/ 2256 h 6252"/>
                <a:gd name="T2" fmla="*/ 174 w 12224"/>
                <a:gd name="T3" fmla="*/ 2076 h 6252"/>
                <a:gd name="T4" fmla="*/ 5185 w 12224"/>
                <a:gd name="T5" fmla="*/ 0 h 6252"/>
                <a:gd name="T6" fmla="*/ 10197 w 12224"/>
                <a:gd name="T7" fmla="*/ 2076 h 6252"/>
                <a:gd name="T8" fmla="*/ 12224 w 12224"/>
                <a:gd name="T9" fmla="*/ 6252 h 6252"/>
                <a:gd name="T10" fmla="*/ 10946 w 12224"/>
                <a:gd name="T11" fmla="*/ 5752 h 6252"/>
                <a:gd name="T12" fmla="*/ 9832 w 12224"/>
                <a:gd name="T13" fmla="*/ 6118 h 6252"/>
                <a:gd name="T14" fmla="*/ 8541 w 12224"/>
                <a:gd name="T15" fmla="*/ 3732 h 6252"/>
                <a:gd name="T16" fmla="*/ 5185 w 12224"/>
                <a:gd name="T17" fmla="*/ 2342 h 6252"/>
                <a:gd name="T18" fmla="*/ 2109 w 12224"/>
                <a:gd name="T19" fmla="*/ 3474 h 6252"/>
                <a:gd name="T20" fmla="*/ 0 w 12224"/>
                <a:gd name="T21" fmla="*/ 2256 h 6252"/>
                <a:gd name="T22" fmla="*/ 0 w 12224"/>
                <a:gd name="T23" fmla="*/ 2256 h 6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24" h="6252">
                  <a:moveTo>
                    <a:pt x="0" y="2256"/>
                  </a:moveTo>
                  <a:cubicBezTo>
                    <a:pt x="57" y="2195"/>
                    <a:pt x="115" y="2135"/>
                    <a:pt x="174" y="2076"/>
                  </a:cubicBezTo>
                  <a:cubicBezTo>
                    <a:pt x="1456" y="793"/>
                    <a:pt x="3228" y="0"/>
                    <a:pt x="5185" y="0"/>
                  </a:cubicBezTo>
                  <a:cubicBezTo>
                    <a:pt x="7143" y="0"/>
                    <a:pt x="8914" y="793"/>
                    <a:pt x="10197" y="2076"/>
                  </a:cubicBezTo>
                  <a:cubicBezTo>
                    <a:pt x="11294" y="3173"/>
                    <a:pt x="12033" y="4629"/>
                    <a:pt x="12224" y="6252"/>
                  </a:cubicBezTo>
                  <a:cubicBezTo>
                    <a:pt x="11887" y="5942"/>
                    <a:pt x="11438" y="5752"/>
                    <a:pt x="10946" y="5752"/>
                  </a:cubicBezTo>
                  <a:cubicBezTo>
                    <a:pt x="10531" y="5752"/>
                    <a:pt x="10145" y="5889"/>
                    <a:pt x="9832" y="6118"/>
                  </a:cubicBezTo>
                  <a:cubicBezTo>
                    <a:pt x="9641" y="5197"/>
                    <a:pt x="9182" y="4373"/>
                    <a:pt x="8541" y="3732"/>
                  </a:cubicBezTo>
                  <a:cubicBezTo>
                    <a:pt x="7682" y="2873"/>
                    <a:pt x="6496" y="2342"/>
                    <a:pt x="5185" y="2342"/>
                  </a:cubicBezTo>
                  <a:cubicBezTo>
                    <a:pt x="4012" y="2342"/>
                    <a:pt x="2938" y="2768"/>
                    <a:pt x="2109" y="3474"/>
                  </a:cubicBezTo>
                  <a:lnTo>
                    <a:pt x="0" y="2256"/>
                  </a:lnTo>
                  <a:lnTo>
                    <a:pt x="0" y="2256"/>
                  </a:lnTo>
                </a:path>
              </a:pathLst>
            </a:custGeom>
            <a:solidFill>
              <a:srgbClr val="1A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34">
              <a:extLst>
                <a:ext uri="{FF2B5EF4-FFF2-40B4-BE49-F238E27FC236}">
                  <a16:creationId xmlns:a16="http://schemas.microsoft.com/office/drawing/2014/main" id="{910D6594-2901-41EF-B188-2116BFDDF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2398" y="3636348"/>
              <a:ext cx="454167" cy="454167"/>
            </a:xfrm>
            <a:custGeom>
              <a:avLst/>
              <a:gdLst>
                <a:gd name="T0" fmla="*/ 1693 w 3387"/>
                <a:gd name="T1" fmla="*/ 0 h 3387"/>
                <a:gd name="T2" fmla="*/ 0 w 3387"/>
                <a:gd name="T3" fmla="*/ 1694 h 3387"/>
                <a:gd name="T4" fmla="*/ 1693 w 3387"/>
                <a:gd name="T5" fmla="*/ 3387 h 3387"/>
                <a:gd name="T6" fmla="*/ 3387 w 3387"/>
                <a:gd name="T7" fmla="*/ 1694 h 3387"/>
                <a:gd name="T8" fmla="*/ 1693 w 3387"/>
                <a:gd name="T9" fmla="*/ 0 h 3387"/>
                <a:gd name="T10" fmla="*/ 1693 w 3387"/>
                <a:gd name="T11" fmla="*/ 0 h 3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87" h="3387">
                  <a:moveTo>
                    <a:pt x="1693" y="0"/>
                  </a:moveTo>
                  <a:cubicBezTo>
                    <a:pt x="762" y="0"/>
                    <a:pt x="0" y="762"/>
                    <a:pt x="0" y="1694"/>
                  </a:cubicBezTo>
                  <a:cubicBezTo>
                    <a:pt x="0" y="2625"/>
                    <a:pt x="762" y="3387"/>
                    <a:pt x="1693" y="3387"/>
                  </a:cubicBezTo>
                  <a:cubicBezTo>
                    <a:pt x="2625" y="3387"/>
                    <a:pt x="3387" y="2625"/>
                    <a:pt x="3387" y="1694"/>
                  </a:cubicBezTo>
                  <a:cubicBezTo>
                    <a:pt x="3387" y="762"/>
                    <a:pt x="2625" y="0"/>
                    <a:pt x="1693" y="0"/>
                  </a:cubicBezTo>
                  <a:lnTo>
                    <a:pt x="1693" y="0"/>
                  </a:lnTo>
                  <a:close/>
                </a:path>
              </a:pathLst>
            </a:custGeom>
            <a:solidFill>
              <a:srgbClr val="1A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1" name="Freeform 35">
              <a:extLst>
                <a:ext uri="{FF2B5EF4-FFF2-40B4-BE49-F238E27FC236}">
                  <a16:creationId xmlns:a16="http://schemas.microsoft.com/office/drawing/2014/main" id="{D726ACBD-7E14-4407-95B4-61C874CA1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1185" y="3107345"/>
              <a:ext cx="430943" cy="268371"/>
            </a:xfrm>
            <a:custGeom>
              <a:avLst/>
              <a:gdLst>
                <a:gd name="T0" fmla="*/ 94 w 3210"/>
                <a:gd name="T1" fmla="*/ 296 h 1996"/>
                <a:gd name="T2" fmla="*/ 40 w 3210"/>
                <a:gd name="T3" fmla="*/ 94 h 1996"/>
                <a:gd name="T4" fmla="*/ 242 w 3210"/>
                <a:gd name="T5" fmla="*/ 41 h 1996"/>
                <a:gd name="T6" fmla="*/ 3115 w 3210"/>
                <a:gd name="T7" fmla="*/ 1700 h 1996"/>
                <a:gd name="T8" fmla="*/ 3169 w 3210"/>
                <a:gd name="T9" fmla="*/ 1901 h 1996"/>
                <a:gd name="T10" fmla="*/ 2968 w 3210"/>
                <a:gd name="T11" fmla="*/ 1955 h 1996"/>
                <a:gd name="T12" fmla="*/ 94 w 3210"/>
                <a:gd name="T13" fmla="*/ 296 h 1996"/>
                <a:gd name="T14" fmla="*/ 94 w 3210"/>
                <a:gd name="T15" fmla="*/ 2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0" h="1996">
                  <a:moveTo>
                    <a:pt x="94" y="296"/>
                  </a:moveTo>
                  <a:cubicBezTo>
                    <a:pt x="24" y="255"/>
                    <a:pt x="0" y="165"/>
                    <a:pt x="40" y="94"/>
                  </a:cubicBezTo>
                  <a:cubicBezTo>
                    <a:pt x="81" y="24"/>
                    <a:pt x="171" y="0"/>
                    <a:pt x="242" y="41"/>
                  </a:cubicBezTo>
                  <a:lnTo>
                    <a:pt x="3115" y="1700"/>
                  </a:lnTo>
                  <a:cubicBezTo>
                    <a:pt x="3186" y="1741"/>
                    <a:pt x="3210" y="1831"/>
                    <a:pt x="3169" y="1901"/>
                  </a:cubicBezTo>
                  <a:cubicBezTo>
                    <a:pt x="3128" y="1972"/>
                    <a:pt x="3038" y="1996"/>
                    <a:pt x="2968" y="1955"/>
                  </a:cubicBezTo>
                  <a:lnTo>
                    <a:pt x="94" y="296"/>
                  </a:lnTo>
                  <a:lnTo>
                    <a:pt x="94" y="29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6">
              <a:extLst>
                <a:ext uri="{FF2B5EF4-FFF2-40B4-BE49-F238E27FC236}">
                  <a16:creationId xmlns:a16="http://schemas.microsoft.com/office/drawing/2014/main" id="{BB7AC47B-A68F-410D-8AB7-B8DEEE714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8894" y="3620865"/>
              <a:ext cx="740603" cy="1705708"/>
            </a:xfrm>
            <a:custGeom>
              <a:avLst/>
              <a:gdLst>
                <a:gd name="T0" fmla="*/ 0 w 5525"/>
                <a:gd name="T1" fmla="*/ 0 h 12740"/>
                <a:gd name="T2" fmla="*/ 3449 w 5525"/>
                <a:gd name="T3" fmla="*/ 1903 h 12740"/>
                <a:gd name="T4" fmla="*/ 5525 w 5525"/>
                <a:gd name="T5" fmla="*/ 6915 h 12740"/>
                <a:gd name="T6" fmla="*/ 4458 w 5525"/>
                <a:gd name="T7" fmla="*/ 10646 h 12740"/>
                <a:gd name="T8" fmla="*/ 2468 w 5525"/>
                <a:gd name="T9" fmla="*/ 12740 h 12740"/>
                <a:gd name="T10" fmla="*/ 2181 w 5525"/>
                <a:gd name="T11" fmla="*/ 11536 h 12740"/>
                <a:gd name="T12" fmla="*/ 1209 w 5525"/>
                <a:gd name="T13" fmla="*/ 10771 h 12740"/>
                <a:gd name="T14" fmla="*/ 2473 w 5525"/>
                <a:gd name="T15" fmla="*/ 9420 h 12740"/>
                <a:gd name="T16" fmla="*/ 3183 w 5525"/>
                <a:gd name="T17" fmla="*/ 6915 h 12740"/>
                <a:gd name="T18" fmla="*/ 1793 w 5525"/>
                <a:gd name="T19" fmla="*/ 3559 h 12740"/>
                <a:gd name="T20" fmla="*/ 0 w 5525"/>
                <a:gd name="T21" fmla="*/ 2433 h 12740"/>
                <a:gd name="T22" fmla="*/ 0 w 5525"/>
                <a:gd name="T23" fmla="*/ 0 h 12740"/>
                <a:gd name="T24" fmla="*/ 0 w 5525"/>
                <a:gd name="T25" fmla="*/ 0 h 12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25" h="12740">
                  <a:moveTo>
                    <a:pt x="0" y="0"/>
                  </a:moveTo>
                  <a:cubicBezTo>
                    <a:pt x="1330" y="300"/>
                    <a:pt x="2518" y="972"/>
                    <a:pt x="3449" y="1903"/>
                  </a:cubicBezTo>
                  <a:cubicBezTo>
                    <a:pt x="4732" y="3186"/>
                    <a:pt x="5525" y="4958"/>
                    <a:pt x="5525" y="6915"/>
                  </a:cubicBezTo>
                  <a:cubicBezTo>
                    <a:pt x="5525" y="8256"/>
                    <a:pt x="5142" y="9543"/>
                    <a:pt x="4458" y="10646"/>
                  </a:cubicBezTo>
                  <a:cubicBezTo>
                    <a:pt x="3950" y="11466"/>
                    <a:pt x="3275" y="12181"/>
                    <a:pt x="2468" y="12740"/>
                  </a:cubicBezTo>
                  <a:cubicBezTo>
                    <a:pt x="2509" y="12332"/>
                    <a:pt x="2419" y="11907"/>
                    <a:pt x="2181" y="11536"/>
                  </a:cubicBezTo>
                  <a:cubicBezTo>
                    <a:pt x="1947" y="11175"/>
                    <a:pt x="1616" y="10912"/>
                    <a:pt x="1209" y="10771"/>
                  </a:cubicBezTo>
                  <a:cubicBezTo>
                    <a:pt x="1720" y="10405"/>
                    <a:pt x="2148" y="9944"/>
                    <a:pt x="2473" y="9420"/>
                  </a:cubicBezTo>
                  <a:cubicBezTo>
                    <a:pt x="2928" y="8686"/>
                    <a:pt x="3183" y="7822"/>
                    <a:pt x="3183" y="6915"/>
                  </a:cubicBezTo>
                  <a:cubicBezTo>
                    <a:pt x="3183" y="5604"/>
                    <a:pt x="2651" y="4418"/>
                    <a:pt x="1793" y="3559"/>
                  </a:cubicBezTo>
                  <a:cubicBezTo>
                    <a:pt x="1293" y="3059"/>
                    <a:pt x="682" y="2671"/>
                    <a:pt x="0" y="2433"/>
                  </a:cubicBez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37">
              <a:extLst>
                <a:ext uri="{FF2B5EF4-FFF2-40B4-BE49-F238E27FC236}">
                  <a16:creationId xmlns:a16="http://schemas.microsoft.com/office/drawing/2014/main" id="{2E21F52A-B7C6-4B49-BA37-2EDEFA7D0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162" y="5053038"/>
              <a:ext cx="495455" cy="495455"/>
            </a:xfrm>
            <a:custGeom>
              <a:avLst/>
              <a:gdLst>
                <a:gd name="T0" fmla="*/ 2216 w 3707"/>
                <a:gd name="T1" fmla="*/ 201 h 3706"/>
                <a:gd name="T2" fmla="*/ 201 w 3707"/>
                <a:gd name="T3" fmla="*/ 1490 h 3706"/>
                <a:gd name="T4" fmla="*/ 1490 w 3707"/>
                <a:gd name="T5" fmla="*/ 3505 h 3706"/>
                <a:gd name="T6" fmla="*/ 3505 w 3707"/>
                <a:gd name="T7" fmla="*/ 2216 h 3706"/>
                <a:gd name="T8" fmla="*/ 2216 w 3707"/>
                <a:gd name="T9" fmla="*/ 201 h 3706"/>
                <a:gd name="T10" fmla="*/ 2216 w 3707"/>
                <a:gd name="T11" fmla="*/ 201 h 3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07" h="3706">
                  <a:moveTo>
                    <a:pt x="2216" y="201"/>
                  </a:moveTo>
                  <a:cubicBezTo>
                    <a:pt x="1300" y="0"/>
                    <a:pt x="402" y="573"/>
                    <a:pt x="201" y="1490"/>
                  </a:cubicBezTo>
                  <a:cubicBezTo>
                    <a:pt x="0" y="2406"/>
                    <a:pt x="574" y="3304"/>
                    <a:pt x="1490" y="3505"/>
                  </a:cubicBezTo>
                  <a:cubicBezTo>
                    <a:pt x="2406" y="3706"/>
                    <a:pt x="3304" y="3132"/>
                    <a:pt x="3505" y="2216"/>
                  </a:cubicBezTo>
                  <a:cubicBezTo>
                    <a:pt x="3707" y="1300"/>
                    <a:pt x="3133" y="402"/>
                    <a:pt x="2216" y="201"/>
                  </a:cubicBezTo>
                  <a:lnTo>
                    <a:pt x="2216" y="201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4" name="Freeform 38">
              <a:extLst>
                <a:ext uri="{FF2B5EF4-FFF2-40B4-BE49-F238E27FC236}">
                  <a16:creationId xmlns:a16="http://schemas.microsoft.com/office/drawing/2014/main" id="{51996C8C-E2AD-49B4-AAF1-8C693DA4C9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0187" y="3543450"/>
              <a:ext cx="38708" cy="485133"/>
            </a:xfrm>
            <a:custGeom>
              <a:avLst/>
              <a:gdLst>
                <a:gd name="T0" fmla="*/ 0 w 295"/>
                <a:gd name="T1" fmla="*/ 148 h 3624"/>
                <a:gd name="T2" fmla="*/ 148 w 295"/>
                <a:gd name="T3" fmla="*/ 0 h 3624"/>
                <a:gd name="T4" fmla="*/ 295 w 295"/>
                <a:gd name="T5" fmla="*/ 148 h 3624"/>
                <a:gd name="T6" fmla="*/ 295 w 295"/>
                <a:gd name="T7" fmla="*/ 3476 h 3624"/>
                <a:gd name="T8" fmla="*/ 148 w 295"/>
                <a:gd name="T9" fmla="*/ 3624 h 3624"/>
                <a:gd name="T10" fmla="*/ 0 w 295"/>
                <a:gd name="T11" fmla="*/ 3476 h 3624"/>
                <a:gd name="T12" fmla="*/ 0 w 295"/>
                <a:gd name="T13" fmla="*/ 148 h 3624"/>
                <a:gd name="T14" fmla="*/ 0 w 295"/>
                <a:gd name="T15" fmla="*/ 148 h 3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3624">
                  <a:moveTo>
                    <a:pt x="0" y="148"/>
                  </a:moveTo>
                  <a:cubicBezTo>
                    <a:pt x="0" y="67"/>
                    <a:pt x="66" y="0"/>
                    <a:pt x="148" y="0"/>
                  </a:cubicBezTo>
                  <a:cubicBezTo>
                    <a:pt x="229" y="0"/>
                    <a:pt x="295" y="67"/>
                    <a:pt x="295" y="148"/>
                  </a:cubicBezTo>
                  <a:lnTo>
                    <a:pt x="295" y="3476"/>
                  </a:lnTo>
                  <a:cubicBezTo>
                    <a:pt x="295" y="3558"/>
                    <a:pt x="229" y="3624"/>
                    <a:pt x="148" y="3624"/>
                  </a:cubicBezTo>
                  <a:cubicBezTo>
                    <a:pt x="66" y="3624"/>
                    <a:pt x="0" y="3558"/>
                    <a:pt x="0" y="3476"/>
                  </a:cubicBezTo>
                  <a:lnTo>
                    <a:pt x="0" y="148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9">
              <a:extLst>
                <a:ext uri="{FF2B5EF4-FFF2-40B4-BE49-F238E27FC236}">
                  <a16:creationId xmlns:a16="http://schemas.microsoft.com/office/drawing/2014/main" id="{642CA1EE-D42E-4674-BD43-1AE394AA5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8983" y="4258246"/>
              <a:ext cx="1403789" cy="1246380"/>
            </a:xfrm>
            <a:custGeom>
              <a:avLst/>
              <a:gdLst>
                <a:gd name="T0" fmla="*/ 10131 w 10490"/>
                <a:gd name="T1" fmla="*/ 0 h 9320"/>
                <a:gd name="T2" fmla="*/ 10490 w 10490"/>
                <a:gd name="T3" fmla="*/ 2233 h 9320"/>
                <a:gd name="T4" fmla="*/ 8414 w 10490"/>
                <a:gd name="T5" fmla="*/ 7244 h 9320"/>
                <a:gd name="T6" fmla="*/ 3402 w 10490"/>
                <a:gd name="T7" fmla="*/ 9320 h 9320"/>
                <a:gd name="T8" fmla="*/ 816 w 10490"/>
                <a:gd name="T9" fmla="*/ 8829 h 9320"/>
                <a:gd name="T10" fmla="*/ 0 w 10490"/>
                <a:gd name="T11" fmla="*/ 8448 h 9320"/>
                <a:gd name="T12" fmla="*/ 971 w 10490"/>
                <a:gd name="T13" fmla="*/ 7683 h 9320"/>
                <a:gd name="T14" fmla="*/ 1257 w 10490"/>
                <a:gd name="T15" fmla="*/ 6468 h 9320"/>
                <a:gd name="T16" fmla="*/ 1667 w 10490"/>
                <a:gd name="T17" fmla="*/ 6652 h 9320"/>
                <a:gd name="T18" fmla="*/ 3402 w 10490"/>
                <a:gd name="T19" fmla="*/ 6978 h 9320"/>
                <a:gd name="T20" fmla="*/ 6758 w 10490"/>
                <a:gd name="T21" fmla="*/ 5588 h 9320"/>
                <a:gd name="T22" fmla="*/ 8147 w 10490"/>
                <a:gd name="T23" fmla="*/ 2233 h 9320"/>
                <a:gd name="T24" fmla="*/ 8036 w 10490"/>
                <a:gd name="T25" fmla="*/ 1209 h 9320"/>
                <a:gd name="T26" fmla="*/ 10131 w 10490"/>
                <a:gd name="T27" fmla="*/ 0 h 9320"/>
                <a:gd name="T28" fmla="*/ 10131 w 10490"/>
                <a:gd name="T29" fmla="*/ 0 h 9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90" h="9320">
                  <a:moveTo>
                    <a:pt x="10131" y="0"/>
                  </a:moveTo>
                  <a:cubicBezTo>
                    <a:pt x="10363" y="702"/>
                    <a:pt x="10490" y="1452"/>
                    <a:pt x="10490" y="2233"/>
                  </a:cubicBezTo>
                  <a:cubicBezTo>
                    <a:pt x="10490" y="4190"/>
                    <a:pt x="9696" y="5961"/>
                    <a:pt x="8414" y="7244"/>
                  </a:cubicBezTo>
                  <a:cubicBezTo>
                    <a:pt x="7131" y="8527"/>
                    <a:pt x="5359" y="9320"/>
                    <a:pt x="3402" y="9320"/>
                  </a:cubicBezTo>
                  <a:cubicBezTo>
                    <a:pt x="2512" y="9320"/>
                    <a:pt x="1636" y="9151"/>
                    <a:pt x="816" y="8829"/>
                  </a:cubicBezTo>
                  <a:cubicBezTo>
                    <a:pt x="537" y="8719"/>
                    <a:pt x="264" y="8592"/>
                    <a:pt x="0" y="8448"/>
                  </a:cubicBezTo>
                  <a:cubicBezTo>
                    <a:pt x="388" y="8313"/>
                    <a:pt x="734" y="8054"/>
                    <a:pt x="971" y="7683"/>
                  </a:cubicBezTo>
                  <a:cubicBezTo>
                    <a:pt x="1211" y="7309"/>
                    <a:pt x="1301" y="6880"/>
                    <a:pt x="1257" y="6468"/>
                  </a:cubicBezTo>
                  <a:cubicBezTo>
                    <a:pt x="1391" y="6536"/>
                    <a:pt x="1527" y="6597"/>
                    <a:pt x="1667" y="6652"/>
                  </a:cubicBezTo>
                  <a:cubicBezTo>
                    <a:pt x="2212" y="6865"/>
                    <a:pt x="2800" y="6978"/>
                    <a:pt x="3402" y="6978"/>
                  </a:cubicBezTo>
                  <a:cubicBezTo>
                    <a:pt x="4712" y="6978"/>
                    <a:pt x="5899" y="6447"/>
                    <a:pt x="6758" y="5588"/>
                  </a:cubicBezTo>
                  <a:cubicBezTo>
                    <a:pt x="7616" y="4729"/>
                    <a:pt x="8147" y="3543"/>
                    <a:pt x="8147" y="2233"/>
                  </a:cubicBezTo>
                  <a:cubicBezTo>
                    <a:pt x="8147" y="1881"/>
                    <a:pt x="8109" y="1539"/>
                    <a:pt x="8036" y="1209"/>
                  </a:cubicBezTo>
                  <a:lnTo>
                    <a:pt x="10131" y="0"/>
                  </a:lnTo>
                  <a:lnTo>
                    <a:pt x="1013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0">
              <a:extLst>
                <a:ext uri="{FF2B5EF4-FFF2-40B4-BE49-F238E27FC236}">
                  <a16:creationId xmlns:a16="http://schemas.microsoft.com/office/drawing/2014/main" id="{210BA67D-01C7-4F8C-82BF-D909E2B7D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8680" y="4903369"/>
              <a:ext cx="495455" cy="495455"/>
            </a:xfrm>
            <a:custGeom>
              <a:avLst/>
              <a:gdLst>
                <a:gd name="T0" fmla="*/ 2216 w 3706"/>
                <a:gd name="T1" fmla="*/ 3505 h 3707"/>
                <a:gd name="T2" fmla="*/ 3505 w 3706"/>
                <a:gd name="T3" fmla="*/ 1491 h 3707"/>
                <a:gd name="T4" fmla="*/ 1490 w 3706"/>
                <a:gd name="T5" fmla="*/ 201 h 3707"/>
                <a:gd name="T6" fmla="*/ 201 w 3706"/>
                <a:gd name="T7" fmla="*/ 2216 h 3707"/>
                <a:gd name="T8" fmla="*/ 2216 w 3706"/>
                <a:gd name="T9" fmla="*/ 3505 h 3707"/>
                <a:gd name="T10" fmla="*/ 2216 w 3706"/>
                <a:gd name="T11" fmla="*/ 3505 h 3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06" h="3707">
                  <a:moveTo>
                    <a:pt x="2216" y="3505"/>
                  </a:moveTo>
                  <a:cubicBezTo>
                    <a:pt x="3132" y="3305"/>
                    <a:pt x="3706" y="2406"/>
                    <a:pt x="3505" y="1491"/>
                  </a:cubicBezTo>
                  <a:cubicBezTo>
                    <a:pt x="3304" y="574"/>
                    <a:pt x="2406" y="0"/>
                    <a:pt x="1490" y="201"/>
                  </a:cubicBezTo>
                  <a:cubicBezTo>
                    <a:pt x="574" y="402"/>
                    <a:pt x="0" y="1300"/>
                    <a:pt x="201" y="2216"/>
                  </a:cubicBezTo>
                  <a:cubicBezTo>
                    <a:pt x="402" y="3133"/>
                    <a:pt x="1300" y="3707"/>
                    <a:pt x="2216" y="3505"/>
                  </a:cubicBezTo>
                  <a:lnTo>
                    <a:pt x="2216" y="350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17" name="Freeform 41">
              <a:extLst>
                <a:ext uri="{FF2B5EF4-FFF2-40B4-BE49-F238E27FC236}">
                  <a16:creationId xmlns:a16="http://schemas.microsoft.com/office/drawing/2014/main" id="{6FED22EE-FB4A-4D74-B1AF-D82C0B56C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151" y="4180831"/>
              <a:ext cx="454167" cy="278693"/>
            </a:xfrm>
            <a:custGeom>
              <a:avLst/>
              <a:gdLst>
                <a:gd name="T0" fmla="*/ 3144 w 3385"/>
                <a:gd name="T1" fmla="*/ 40 h 2096"/>
                <a:gd name="T2" fmla="*/ 3345 w 3385"/>
                <a:gd name="T3" fmla="*/ 95 h 2096"/>
                <a:gd name="T4" fmla="*/ 3290 w 3385"/>
                <a:gd name="T5" fmla="*/ 295 h 2096"/>
                <a:gd name="T6" fmla="*/ 241 w 3385"/>
                <a:gd name="T7" fmla="*/ 2056 h 2096"/>
                <a:gd name="T8" fmla="*/ 40 w 3385"/>
                <a:gd name="T9" fmla="*/ 2001 h 2096"/>
                <a:gd name="T10" fmla="*/ 94 w 3385"/>
                <a:gd name="T11" fmla="*/ 1801 h 2096"/>
                <a:gd name="T12" fmla="*/ 3144 w 3385"/>
                <a:gd name="T13" fmla="*/ 40 h 2096"/>
                <a:gd name="T14" fmla="*/ 3144 w 3385"/>
                <a:gd name="T15" fmla="*/ 40 h 2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5" h="2096">
                  <a:moveTo>
                    <a:pt x="3144" y="40"/>
                  </a:moveTo>
                  <a:cubicBezTo>
                    <a:pt x="3214" y="0"/>
                    <a:pt x="3304" y="24"/>
                    <a:pt x="3345" y="95"/>
                  </a:cubicBezTo>
                  <a:cubicBezTo>
                    <a:pt x="3385" y="165"/>
                    <a:pt x="3361" y="255"/>
                    <a:pt x="3290" y="295"/>
                  </a:cubicBezTo>
                  <a:lnTo>
                    <a:pt x="241" y="2056"/>
                  </a:lnTo>
                  <a:cubicBezTo>
                    <a:pt x="171" y="2096"/>
                    <a:pt x="81" y="2072"/>
                    <a:pt x="40" y="2001"/>
                  </a:cubicBezTo>
                  <a:cubicBezTo>
                    <a:pt x="0" y="1931"/>
                    <a:pt x="24" y="1841"/>
                    <a:pt x="94" y="1801"/>
                  </a:cubicBezTo>
                  <a:lnTo>
                    <a:pt x="3144" y="40"/>
                  </a:lnTo>
                  <a:lnTo>
                    <a:pt x="3144" y="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2">
              <a:extLst>
                <a:ext uri="{FF2B5EF4-FFF2-40B4-BE49-F238E27FC236}">
                  <a16:creationId xmlns:a16="http://schemas.microsoft.com/office/drawing/2014/main" id="{77A7FE92-32C5-4D71-85D4-ADB119208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229" y="3927943"/>
              <a:ext cx="1646356" cy="836080"/>
            </a:xfrm>
            <a:custGeom>
              <a:avLst/>
              <a:gdLst>
                <a:gd name="T0" fmla="*/ 12285 w 12285"/>
                <a:gd name="T1" fmla="*/ 3930 h 6252"/>
                <a:gd name="T2" fmla="*/ 12050 w 12285"/>
                <a:gd name="T3" fmla="*/ 4176 h 6252"/>
                <a:gd name="T4" fmla="*/ 7039 w 12285"/>
                <a:gd name="T5" fmla="*/ 6252 h 6252"/>
                <a:gd name="T6" fmla="*/ 2027 w 12285"/>
                <a:gd name="T7" fmla="*/ 4176 h 6252"/>
                <a:gd name="T8" fmla="*/ 0 w 12285"/>
                <a:gd name="T9" fmla="*/ 0 h 6252"/>
                <a:gd name="T10" fmla="*/ 1278 w 12285"/>
                <a:gd name="T11" fmla="*/ 500 h 6252"/>
                <a:gd name="T12" fmla="*/ 2393 w 12285"/>
                <a:gd name="T13" fmla="*/ 134 h 6252"/>
                <a:gd name="T14" fmla="*/ 3683 w 12285"/>
                <a:gd name="T15" fmla="*/ 2520 h 6252"/>
                <a:gd name="T16" fmla="*/ 7039 w 12285"/>
                <a:gd name="T17" fmla="*/ 3910 h 6252"/>
                <a:gd name="T18" fmla="*/ 10185 w 12285"/>
                <a:gd name="T19" fmla="*/ 2717 h 6252"/>
                <a:gd name="T20" fmla="*/ 12285 w 12285"/>
                <a:gd name="T21" fmla="*/ 3930 h 6252"/>
                <a:gd name="T22" fmla="*/ 12285 w 12285"/>
                <a:gd name="T23" fmla="*/ 3930 h 6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85" h="6252">
                  <a:moveTo>
                    <a:pt x="12285" y="3930"/>
                  </a:moveTo>
                  <a:cubicBezTo>
                    <a:pt x="12209" y="4014"/>
                    <a:pt x="12131" y="4096"/>
                    <a:pt x="12050" y="4176"/>
                  </a:cubicBezTo>
                  <a:cubicBezTo>
                    <a:pt x="10768" y="5459"/>
                    <a:pt x="8996" y="6252"/>
                    <a:pt x="7039" y="6252"/>
                  </a:cubicBezTo>
                  <a:cubicBezTo>
                    <a:pt x="5082" y="6252"/>
                    <a:pt x="3310" y="5459"/>
                    <a:pt x="2027" y="4176"/>
                  </a:cubicBezTo>
                  <a:cubicBezTo>
                    <a:pt x="930" y="3079"/>
                    <a:pt x="191" y="1623"/>
                    <a:pt x="0" y="0"/>
                  </a:cubicBezTo>
                  <a:cubicBezTo>
                    <a:pt x="337" y="310"/>
                    <a:pt x="786" y="500"/>
                    <a:pt x="1278" y="500"/>
                  </a:cubicBezTo>
                  <a:cubicBezTo>
                    <a:pt x="1694" y="500"/>
                    <a:pt x="2079" y="364"/>
                    <a:pt x="2393" y="134"/>
                  </a:cubicBezTo>
                  <a:cubicBezTo>
                    <a:pt x="2584" y="1055"/>
                    <a:pt x="3042" y="1879"/>
                    <a:pt x="3683" y="2520"/>
                  </a:cubicBezTo>
                  <a:cubicBezTo>
                    <a:pt x="4542" y="3379"/>
                    <a:pt x="5728" y="3910"/>
                    <a:pt x="7039" y="3910"/>
                  </a:cubicBezTo>
                  <a:cubicBezTo>
                    <a:pt x="8246" y="3910"/>
                    <a:pt x="9348" y="3460"/>
                    <a:pt x="10185" y="2717"/>
                  </a:cubicBezTo>
                  <a:lnTo>
                    <a:pt x="12285" y="3930"/>
                  </a:lnTo>
                  <a:lnTo>
                    <a:pt x="12285" y="393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3">
              <a:extLst>
                <a:ext uri="{FF2B5EF4-FFF2-40B4-BE49-F238E27FC236}">
                  <a16:creationId xmlns:a16="http://schemas.microsoft.com/office/drawing/2014/main" id="{AE47F399-E6C5-4E95-A7DB-05A6A781A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9039" y="3515063"/>
              <a:ext cx="454167" cy="451587"/>
            </a:xfrm>
            <a:custGeom>
              <a:avLst/>
              <a:gdLst>
                <a:gd name="T0" fmla="*/ 1694 w 3387"/>
                <a:gd name="T1" fmla="*/ 3387 h 3387"/>
                <a:gd name="T2" fmla="*/ 3387 w 3387"/>
                <a:gd name="T3" fmla="*/ 1693 h 3387"/>
                <a:gd name="T4" fmla="*/ 1694 w 3387"/>
                <a:gd name="T5" fmla="*/ 0 h 3387"/>
                <a:gd name="T6" fmla="*/ 0 w 3387"/>
                <a:gd name="T7" fmla="*/ 1693 h 3387"/>
                <a:gd name="T8" fmla="*/ 1694 w 3387"/>
                <a:gd name="T9" fmla="*/ 3387 h 3387"/>
                <a:gd name="T10" fmla="*/ 1694 w 3387"/>
                <a:gd name="T11" fmla="*/ 3387 h 3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87" h="3387">
                  <a:moveTo>
                    <a:pt x="1694" y="3387"/>
                  </a:moveTo>
                  <a:cubicBezTo>
                    <a:pt x="2625" y="3387"/>
                    <a:pt x="3387" y="2625"/>
                    <a:pt x="3387" y="1693"/>
                  </a:cubicBezTo>
                  <a:cubicBezTo>
                    <a:pt x="3387" y="762"/>
                    <a:pt x="2625" y="0"/>
                    <a:pt x="1694" y="0"/>
                  </a:cubicBezTo>
                  <a:cubicBezTo>
                    <a:pt x="763" y="0"/>
                    <a:pt x="0" y="762"/>
                    <a:pt x="0" y="1693"/>
                  </a:cubicBezTo>
                  <a:cubicBezTo>
                    <a:pt x="0" y="2625"/>
                    <a:pt x="763" y="3387"/>
                    <a:pt x="1694" y="3387"/>
                  </a:cubicBezTo>
                  <a:lnTo>
                    <a:pt x="1694" y="338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20" name="Freeform 44">
              <a:extLst>
                <a:ext uri="{FF2B5EF4-FFF2-40B4-BE49-F238E27FC236}">
                  <a16:creationId xmlns:a16="http://schemas.microsoft.com/office/drawing/2014/main" id="{603CF235-4768-450E-8954-066C6124A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1218" y="4222119"/>
              <a:ext cx="430943" cy="265792"/>
            </a:xfrm>
            <a:custGeom>
              <a:avLst/>
              <a:gdLst>
                <a:gd name="T0" fmla="*/ 3116 w 3210"/>
                <a:gd name="T1" fmla="*/ 1700 h 1996"/>
                <a:gd name="T2" fmla="*/ 3169 w 3210"/>
                <a:gd name="T3" fmla="*/ 1902 h 1996"/>
                <a:gd name="T4" fmla="*/ 2968 w 3210"/>
                <a:gd name="T5" fmla="*/ 1955 h 1996"/>
                <a:gd name="T6" fmla="*/ 94 w 3210"/>
                <a:gd name="T7" fmla="*/ 296 h 1996"/>
                <a:gd name="T8" fmla="*/ 41 w 3210"/>
                <a:gd name="T9" fmla="*/ 95 h 1996"/>
                <a:gd name="T10" fmla="*/ 242 w 3210"/>
                <a:gd name="T11" fmla="*/ 41 h 1996"/>
                <a:gd name="T12" fmla="*/ 3116 w 3210"/>
                <a:gd name="T13" fmla="*/ 1700 h 1996"/>
                <a:gd name="T14" fmla="*/ 3116 w 3210"/>
                <a:gd name="T15" fmla="*/ 1700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0" h="1996">
                  <a:moveTo>
                    <a:pt x="3116" y="1700"/>
                  </a:moveTo>
                  <a:cubicBezTo>
                    <a:pt x="3186" y="1741"/>
                    <a:pt x="3210" y="1831"/>
                    <a:pt x="3169" y="1902"/>
                  </a:cubicBezTo>
                  <a:cubicBezTo>
                    <a:pt x="3128" y="1972"/>
                    <a:pt x="3039" y="1996"/>
                    <a:pt x="2968" y="1955"/>
                  </a:cubicBezTo>
                  <a:lnTo>
                    <a:pt x="94" y="296"/>
                  </a:lnTo>
                  <a:cubicBezTo>
                    <a:pt x="24" y="255"/>
                    <a:pt x="0" y="165"/>
                    <a:pt x="41" y="95"/>
                  </a:cubicBezTo>
                  <a:cubicBezTo>
                    <a:pt x="81" y="24"/>
                    <a:pt x="171" y="0"/>
                    <a:pt x="242" y="41"/>
                  </a:cubicBezTo>
                  <a:lnTo>
                    <a:pt x="3116" y="1700"/>
                  </a:lnTo>
                  <a:lnTo>
                    <a:pt x="3116" y="1700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45">
              <a:extLst>
                <a:ext uri="{FF2B5EF4-FFF2-40B4-BE49-F238E27FC236}">
                  <a16:creationId xmlns:a16="http://schemas.microsoft.com/office/drawing/2014/main" id="{34335C7C-5B6A-43E7-89EB-86EE85036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6108" y="2279008"/>
              <a:ext cx="727699" cy="1703126"/>
            </a:xfrm>
            <a:custGeom>
              <a:avLst/>
              <a:gdLst>
                <a:gd name="T0" fmla="*/ 5448 w 5448"/>
                <a:gd name="T1" fmla="*/ 12722 h 12722"/>
                <a:gd name="T2" fmla="*/ 2076 w 5448"/>
                <a:gd name="T3" fmla="*/ 10837 h 12722"/>
                <a:gd name="T4" fmla="*/ 0 w 5448"/>
                <a:gd name="T5" fmla="*/ 5825 h 12722"/>
                <a:gd name="T6" fmla="*/ 1067 w 5448"/>
                <a:gd name="T7" fmla="*/ 2094 h 12722"/>
                <a:gd name="T8" fmla="*/ 3057 w 5448"/>
                <a:gd name="T9" fmla="*/ 0 h 12722"/>
                <a:gd name="T10" fmla="*/ 4316 w 5448"/>
                <a:gd name="T11" fmla="*/ 1969 h 12722"/>
                <a:gd name="T12" fmla="*/ 3053 w 5448"/>
                <a:gd name="T13" fmla="*/ 3320 h 12722"/>
                <a:gd name="T14" fmla="*/ 2343 w 5448"/>
                <a:gd name="T15" fmla="*/ 5825 h 12722"/>
                <a:gd name="T16" fmla="*/ 3732 w 5448"/>
                <a:gd name="T17" fmla="*/ 9181 h 12722"/>
                <a:gd name="T18" fmla="*/ 5448 w 5448"/>
                <a:gd name="T19" fmla="*/ 10280 h 12722"/>
                <a:gd name="T20" fmla="*/ 5448 w 5448"/>
                <a:gd name="T21" fmla="*/ 12722 h 12722"/>
                <a:gd name="T22" fmla="*/ 5448 w 5448"/>
                <a:gd name="T23" fmla="*/ 12722 h 12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8" h="12722">
                  <a:moveTo>
                    <a:pt x="5448" y="12722"/>
                  </a:moveTo>
                  <a:cubicBezTo>
                    <a:pt x="4149" y="12415"/>
                    <a:pt x="2989" y="11750"/>
                    <a:pt x="2076" y="10837"/>
                  </a:cubicBezTo>
                  <a:cubicBezTo>
                    <a:pt x="794" y="9554"/>
                    <a:pt x="0" y="7783"/>
                    <a:pt x="0" y="5825"/>
                  </a:cubicBezTo>
                  <a:cubicBezTo>
                    <a:pt x="0" y="4484"/>
                    <a:pt x="383" y="3198"/>
                    <a:pt x="1067" y="2094"/>
                  </a:cubicBezTo>
                  <a:cubicBezTo>
                    <a:pt x="1575" y="1275"/>
                    <a:pt x="2250" y="559"/>
                    <a:pt x="3057" y="0"/>
                  </a:cubicBezTo>
                  <a:cubicBezTo>
                    <a:pt x="2969" y="870"/>
                    <a:pt x="3491" y="1684"/>
                    <a:pt x="4316" y="1969"/>
                  </a:cubicBezTo>
                  <a:cubicBezTo>
                    <a:pt x="3805" y="2335"/>
                    <a:pt x="3377" y="2796"/>
                    <a:pt x="3053" y="3320"/>
                  </a:cubicBezTo>
                  <a:cubicBezTo>
                    <a:pt x="2597" y="4055"/>
                    <a:pt x="2343" y="4918"/>
                    <a:pt x="2343" y="5825"/>
                  </a:cubicBezTo>
                  <a:cubicBezTo>
                    <a:pt x="2343" y="7136"/>
                    <a:pt x="2874" y="8322"/>
                    <a:pt x="3732" y="9181"/>
                  </a:cubicBezTo>
                  <a:cubicBezTo>
                    <a:pt x="4213" y="9662"/>
                    <a:pt x="4797" y="10040"/>
                    <a:pt x="5448" y="10280"/>
                  </a:cubicBezTo>
                  <a:lnTo>
                    <a:pt x="5448" y="12722"/>
                  </a:lnTo>
                  <a:lnTo>
                    <a:pt x="5448" y="12722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6">
              <a:extLst>
                <a:ext uri="{FF2B5EF4-FFF2-40B4-BE49-F238E27FC236}">
                  <a16:creationId xmlns:a16="http://schemas.microsoft.com/office/drawing/2014/main" id="{17EE5704-845D-4594-967B-9FCD5F5BB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8987" y="2057085"/>
              <a:ext cx="495455" cy="495455"/>
            </a:xfrm>
            <a:custGeom>
              <a:avLst/>
              <a:gdLst>
                <a:gd name="T0" fmla="*/ 1490 w 3706"/>
                <a:gd name="T1" fmla="*/ 3505 h 3706"/>
                <a:gd name="T2" fmla="*/ 3505 w 3706"/>
                <a:gd name="T3" fmla="*/ 2216 h 3706"/>
                <a:gd name="T4" fmla="*/ 2216 w 3706"/>
                <a:gd name="T5" fmla="*/ 201 h 3706"/>
                <a:gd name="T6" fmla="*/ 201 w 3706"/>
                <a:gd name="T7" fmla="*/ 1490 h 3706"/>
                <a:gd name="T8" fmla="*/ 1490 w 3706"/>
                <a:gd name="T9" fmla="*/ 3505 h 3706"/>
                <a:gd name="T10" fmla="*/ 1490 w 3706"/>
                <a:gd name="T11" fmla="*/ 3505 h 3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06" h="3706">
                  <a:moveTo>
                    <a:pt x="1490" y="3505"/>
                  </a:moveTo>
                  <a:cubicBezTo>
                    <a:pt x="2406" y="3706"/>
                    <a:pt x="3304" y="3133"/>
                    <a:pt x="3505" y="2216"/>
                  </a:cubicBezTo>
                  <a:cubicBezTo>
                    <a:pt x="3706" y="1300"/>
                    <a:pt x="3132" y="402"/>
                    <a:pt x="2216" y="201"/>
                  </a:cubicBezTo>
                  <a:cubicBezTo>
                    <a:pt x="1300" y="0"/>
                    <a:pt x="402" y="574"/>
                    <a:pt x="201" y="1490"/>
                  </a:cubicBezTo>
                  <a:cubicBezTo>
                    <a:pt x="0" y="2407"/>
                    <a:pt x="574" y="3304"/>
                    <a:pt x="1490" y="3505"/>
                  </a:cubicBezTo>
                  <a:lnTo>
                    <a:pt x="1490" y="350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23" name="Freeform 47">
              <a:extLst>
                <a:ext uri="{FF2B5EF4-FFF2-40B4-BE49-F238E27FC236}">
                  <a16:creationId xmlns:a16="http://schemas.microsoft.com/office/drawing/2014/main" id="{A1DA10BD-A709-4873-9DD9-341FDF2E9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3807" y="3571834"/>
              <a:ext cx="41288" cy="485133"/>
            </a:xfrm>
            <a:custGeom>
              <a:avLst/>
              <a:gdLst>
                <a:gd name="T0" fmla="*/ 295 w 295"/>
                <a:gd name="T1" fmla="*/ 3476 h 3623"/>
                <a:gd name="T2" fmla="*/ 147 w 295"/>
                <a:gd name="T3" fmla="*/ 3623 h 3623"/>
                <a:gd name="T4" fmla="*/ 0 w 295"/>
                <a:gd name="T5" fmla="*/ 3476 h 3623"/>
                <a:gd name="T6" fmla="*/ 0 w 295"/>
                <a:gd name="T7" fmla="*/ 148 h 3623"/>
                <a:gd name="T8" fmla="*/ 147 w 295"/>
                <a:gd name="T9" fmla="*/ 0 h 3623"/>
                <a:gd name="T10" fmla="*/ 295 w 295"/>
                <a:gd name="T11" fmla="*/ 148 h 3623"/>
                <a:gd name="T12" fmla="*/ 295 w 295"/>
                <a:gd name="T13" fmla="*/ 3476 h 3623"/>
                <a:gd name="T14" fmla="*/ 295 w 295"/>
                <a:gd name="T15" fmla="*/ 3476 h 3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3623">
                  <a:moveTo>
                    <a:pt x="295" y="3476"/>
                  </a:moveTo>
                  <a:cubicBezTo>
                    <a:pt x="295" y="3557"/>
                    <a:pt x="229" y="3623"/>
                    <a:pt x="147" y="3623"/>
                  </a:cubicBezTo>
                  <a:cubicBezTo>
                    <a:pt x="66" y="3623"/>
                    <a:pt x="0" y="3557"/>
                    <a:pt x="0" y="3476"/>
                  </a:cubicBezTo>
                  <a:lnTo>
                    <a:pt x="0" y="148"/>
                  </a:lnTo>
                  <a:cubicBezTo>
                    <a:pt x="0" y="66"/>
                    <a:pt x="66" y="0"/>
                    <a:pt x="147" y="0"/>
                  </a:cubicBezTo>
                  <a:cubicBezTo>
                    <a:pt x="229" y="0"/>
                    <a:pt x="295" y="66"/>
                    <a:pt x="295" y="148"/>
                  </a:cubicBezTo>
                  <a:lnTo>
                    <a:pt x="295" y="3476"/>
                  </a:lnTo>
                  <a:lnTo>
                    <a:pt x="295" y="3476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8093059" y="1818657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04651" y="3989166"/>
            <a:ext cx="2939626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38547" y="5428495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497443" y="3681692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57166" y="5693665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13472" y="1845392"/>
            <a:ext cx="335726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7" name="Title 3"/>
          <p:cNvSpPr txBox="1">
            <a:spLocks/>
          </p:cNvSpPr>
          <p:nvPr/>
        </p:nvSpPr>
        <p:spPr>
          <a:xfrm>
            <a:off x="4660533" y="3508619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742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765643BB-C4BB-4FF7-95DD-2140E26742B5}"/>
              </a:ext>
            </a:extLst>
          </p:cNvPr>
          <p:cNvSpPr/>
          <p:nvPr/>
        </p:nvSpPr>
        <p:spPr>
          <a:xfrm rot="16200000">
            <a:off x="2883748" y="108857"/>
            <a:ext cx="1182333" cy="4896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81D4C37A-DE9F-47AA-8430-4EA5EADD989D}"/>
              </a:ext>
            </a:extLst>
          </p:cNvPr>
          <p:cNvSpPr/>
          <p:nvPr/>
        </p:nvSpPr>
        <p:spPr>
          <a:xfrm rot="16200000">
            <a:off x="807759" y="2080553"/>
            <a:ext cx="1182333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1D5020B1-BD6F-4783-8816-C1CEEFE2F20D}"/>
              </a:ext>
            </a:extLst>
          </p:cNvPr>
          <p:cNvSpPr/>
          <p:nvPr/>
        </p:nvSpPr>
        <p:spPr>
          <a:xfrm rot="16200000">
            <a:off x="2883747" y="1546429"/>
            <a:ext cx="1182333" cy="4896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" name="Rounded Rectangle 8">
            <a:extLst>
              <a:ext uri="{FF2B5EF4-FFF2-40B4-BE49-F238E27FC236}">
                <a16:creationId xmlns:a16="http://schemas.microsoft.com/office/drawing/2014/main" id="{4F54B8E3-32F8-4DF1-AA44-66DA5B82ACB4}"/>
              </a:ext>
            </a:extLst>
          </p:cNvPr>
          <p:cNvSpPr/>
          <p:nvPr/>
        </p:nvSpPr>
        <p:spPr>
          <a:xfrm rot="16200000">
            <a:off x="807758" y="3518125"/>
            <a:ext cx="1182333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DFE757CD-786A-42CE-9B5F-1A216716A297}"/>
              </a:ext>
            </a:extLst>
          </p:cNvPr>
          <p:cNvSpPr/>
          <p:nvPr/>
        </p:nvSpPr>
        <p:spPr>
          <a:xfrm rot="16200000">
            <a:off x="2883746" y="2982120"/>
            <a:ext cx="1182334" cy="4896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id="{98697047-D7A6-4F97-8866-0182520B13D3}"/>
              </a:ext>
            </a:extLst>
          </p:cNvPr>
          <p:cNvSpPr/>
          <p:nvPr/>
        </p:nvSpPr>
        <p:spPr>
          <a:xfrm rot="16200000">
            <a:off x="807758" y="4953816"/>
            <a:ext cx="1182334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" name="Rounded Rectangle 11">
            <a:extLst>
              <a:ext uri="{FF2B5EF4-FFF2-40B4-BE49-F238E27FC236}">
                <a16:creationId xmlns:a16="http://schemas.microsoft.com/office/drawing/2014/main" id="{48837F3F-18F5-4D0B-9304-8586F12A5421}"/>
              </a:ext>
            </a:extLst>
          </p:cNvPr>
          <p:cNvSpPr/>
          <p:nvPr/>
        </p:nvSpPr>
        <p:spPr>
          <a:xfrm rot="5400000" flipH="1">
            <a:off x="8100787" y="108857"/>
            <a:ext cx="1182333" cy="4896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E0ECBAF8-8CF6-40ED-9A9B-24BD7A7BEC18}"/>
              </a:ext>
            </a:extLst>
          </p:cNvPr>
          <p:cNvSpPr/>
          <p:nvPr/>
        </p:nvSpPr>
        <p:spPr>
          <a:xfrm rot="5400000" flipH="1">
            <a:off x="10176775" y="2080553"/>
            <a:ext cx="1182333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" name="Rounded Rectangle 14">
            <a:extLst>
              <a:ext uri="{FF2B5EF4-FFF2-40B4-BE49-F238E27FC236}">
                <a16:creationId xmlns:a16="http://schemas.microsoft.com/office/drawing/2014/main" id="{27520322-679A-44F9-A6D3-27CDFBE3C1D1}"/>
              </a:ext>
            </a:extLst>
          </p:cNvPr>
          <p:cNvSpPr/>
          <p:nvPr/>
        </p:nvSpPr>
        <p:spPr>
          <a:xfrm rot="5400000" flipH="1">
            <a:off x="8100786" y="1546430"/>
            <a:ext cx="1182333" cy="4896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2" name="Rounded Rectangle 8">
            <a:extLst>
              <a:ext uri="{FF2B5EF4-FFF2-40B4-BE49-F238E27FC236}">
                <a16:creationId xmlns:a16="http://schemas.microsoft.com/office/drawing/2014/main" id="{961196F7-4891-42A5-AD96-30ADA35CA599}"/>
              </a:ext>
            </a:extLst>
          </p:cNvPr>
          <p:cNvSpPr/>
          <p:nvPr/>
        </p:nvSpPr>
        <p:spPr>
          <a:xfrm rot="5400000" flipH="1">
            <a:off x="10176774" y="3518126"/>
            <a:ext cx="1182333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3" name="Rounded Rectangle 17">
            <a:extLst>
              <a:ext uri="{FF2B5EF4-FFF2-40B4-BE49-F238E27FC236}">
                <a16:creationId xmlns:a16="http://schemas.microsoft.com/office/drawing/2014/main" id="{FA280288-DF11-4DB3-9D49-321F75E303B6}"/>
              </a:ext>
            </a:extLst>
          </p:cNvPr>
          <p:cNvSpPr/>
          <p:nvPr/>
        </p:nvSpPr>
        <p:spPr>
          <a:xfrm rot="5400000" flipH="1">
            <a:off x="8100784" y="2985888"/>
            <a:ext cx="1182334" cy="4896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4" name="Rounded Rectangle 8">
            <a:extLst>
              <a:ext uri="{FF2B5EF4-FFF2-40B4-BE49-F238E27FC236}">
                <a16:creationId xmlns:a16="http://schemas.microsoft.com/office/drawing/2014/main" id="{FC4EB241-EAA5-49B9-9428-259F109F3157}"/>
              </a:ext>
            </a:extLst>
          </p:cNvPr>
          <p:cNvSpPr/>
          <p:nvPr/>
        </p:nvSpPr>
        <p:spPr>
          <a:xfrm rot="5400000" flipH="1">
            <a:off x="10176772" y="4957584"/>
            <a:ext cx="1182334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3" name="Text Placeholder 12">
            <a:extLst>
              <a:ext uri="{FF2B5EF4-FFF2-40B4-BE49-F238E27FC236}">
                <a16:creationId xmlns:a16="http://schemas.microsoft.com/office/drawing/2014/main" id="{3A42897D-A30A-450A-AA39-1DEC6AD26B68}"/>
              </a:ext>
            </a:extLst>
          </p:cNvPr>
          <p:cNvSpPr txBox="1">
            <a:spLocks/>
          </p:cNvSpPr>
          <p:nvPr/>
        </p:nvSpPr>
        <p:spPr>
          <a:xfrm>
            <a:off x="1162798" y="2284777"/>
            <a:ext cx="472255" cy="5441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00" dirty="0">
                <a:solidFill>
                  <a:schemeClr val="bg1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34" name="Text Placeholder 12">
            <a:extLst>
              <a:ext uri="{FF2B5EF4-FFF2-40B4-BE49-F238E27FC236}">
                <a16:creationId xmlns:a16="http://schemas.microsoft.com/office/drawing/2014/main" id="{37A65229-42D2-48F2-BC9F-26582F31695F}"/>
              </a:ext>
            </a:extLst>
          </p:cNvPr>
          <p:cNvSpPr txBox="1">
            <a:spLocks/>
          </p:cNvSpPr>
          <p:nvPr/>
        </p:nvSpPr>
        <p:spPr>
          <a:xfrm>
            <a:off x="1162798" y="3722349"/>
            <a:ext cx="472255" cy="5441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00" dirty="0">
                <a:solidFill>
                  <a:schemeClr val="bg1"/>
                </a:solidFill>
                <a:cs typeface="Arial" pitchFamily="34" charset="0"/>
              </a:rPr>
              <a:t>2</a:t>
            </a:r>
          </a:p>
        </p:txBody>
      </p:sp>
      <p:sp>
        <p:nvSpPr>
          <p:cNvPr id="35" name="Text Placeholder 12">
            <a:extLst>
              <a:ext uri="{FF2B5EF4-FFF2-40B4-BE49-F238E27FC236}">
                <a16:creationId xmlns:a16="http://schemas.microsoft.com/office/drawing/2014/main" id="{85AA2F11-5DCC-4E59-AE1C-27C7F4940FE6}"/>
              </a:ext>
            </a:extLst>
          </p:cNvPr>
          <p:cNvSpPr txBox="1">
            <a:spLocks/>
          </p:cNvSpPr>
          <p:nvPr/>
        </p:nvSpPr>
        <p:spPr>
          <a:xfrm>
            <a:off x="1162798" y="5159923"/>
            <a:ext cx="472255" cy="5441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00" dirty="0">
                <a:solidFill>
                  <a:schemeClr val="bg1"/>
                </a:solidFill>
                <a:cs typeface="Arial" pitchFamily="34" charset="0"/>
              </a:rPr>
              <a:t>3</a:t>
            </a:r>
          </a:p>
        </p:txBody>
      </p:sp>
      <p:sp>
        <p:nvSpPr>
          <p:cNvPr id="36" name="Text Placeholder 12">
            <a:extLst>
              <a:ext uri="{FF2B5EF4-FFF2-40B4-BE49-F238E27FC236}">
                <a16:creationId xmlns:a16="http://schemas.microsoft.com/office/drawing/2014/main" id="{2C200BE7-D462-48BC-B7E0-196C3F5AFDBA}"/>
              </a:ext>
            </a:extLst>
          </p:cNvPr>
          <p:cNvSpPr txBox="1">
            <a:spLocks/>
          </p:cNvSpPr>
          <p:nvPr/>
        </p:nvSpPr>
        <p:spPr>
          <a:xfrm>
            <a:off x="10531813" y="2284777"/>
            <a:ext cx="472255" cy="5441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00" dirty="0">
                <a:solidFill>
                  <a:schemeClr val="bg1"/>
                </a:solidFill>
                <a:cs typeface="Arial" pitchFamily="34" charset="0"/>
              </a:rPr>
              <a:t>4</a:t>
            </a:r>
          </a:p>
        </p:txBody>
      </p:sp>
      <p:sp>
        <p:nvSpPr>
          <p:cNvPr id="37" name="Text Placeholder 12">
            <a:extLst>
              <a:ext uri="{FF2B5EF4-FFF2-40B4-BE49-F238E27FC236}">
                <a16:creationId xmlns:a16="http://schemas.microsoft.com/office/drawing/2014/main" id="{22E3CE23-2010-4135-ABE9-78FA66F5A063}"/>
              </a:ext>
            </a:extLst>
          </p:cNvPr>
          <p:cNvSpPr txBox="1">
            <a:spLocks/>
          </p:cNvSpPr>
          <p:nvPr/>
        </p:nvSpPr>
        <p:spPr>
          <a:xfrm>
            <a:off x="10531813" y="3722349"/>
            <a:ext cx="472255" cy="5441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00" dirty="0">
                <a:solidFill>
                  <a:schemeClr val="bg1"/>
                </a:solidFill>
                <a:cs typeface="Arial" pitchFamily="34" charset="0"/>
              </a:rPr>
              <a:t>5</a:t>
            </a:r>
          </a:p>
        </p:txBody>
      </p:sp>
      <p:sp>
        <p:nvSpPr>
          <p:cNvPr id="38" name="Text Placeholder 12">
            <a:extLst>
              <a:ext uri="{FF2B5EF4-FFF2-40B4-BE49-F238E27FC236}">
                <a16:creationId xmlns:a16="http://schemas.microsoft.com/office/drawing/2014/main" id="{4F99ECA2-2802-407C-A2D7-DA88644940E9}"/>
              </a:ext>
            </a:extLst>
          </p:cNvPr>
          <p:cNvSpPr txBox="1">
            <a:spLocks/>
          </p:cNvSpPr>
          <p:nvPr/>
        </p:nvSpPr>
        <p:spPr>
          <a:xfrm>
            <a:off x="10531813" y="5159923"/>
            <a:ext cx="472255" cy="5441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00" dirty="0">
                <a:solidFill>
                  <a:schemeClr val="bg1"/>
                </a:solidFill>
                <a:cs typeface="Arial" pitchFamily="34" charset="0"/>
              </a:rPr>
              <a:t>6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979522" y="2230793"/>
            <a:ext cx="3826191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85976" y="3684478"/>
            <a:ext cx="3826191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29560" y="2221796"/>
            <a:ext cx="3826191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31162" y="5095058"/>
            <a:ext cx="3826191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354699" y="3684478"/>
            <a:ext cx="3826191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304925" y="5095058"/>
            <a:ext cx="3826191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573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EEC444E-A1A1-41B2-B3B3-FF1DDB8868F2}"/>
              </a:ext>
            </a:extLst>
          </p:cNvPr>
          <p:cNvGrpSpPr/>
          <p:nvPr/>
        </p:nvGrpSpPr>
        <p:grpSpPr>
          <a:xfrm>
            <a:off x="8391027" y="1887859"/>
            <a:ext cx="2912516" cy="4118440"/>
            <a:chOff x="687760" y="2209056"/>
            <a:chExt cx="1759726" cy="3024336"/>
          </a:xfrm>
          <a:solidFill>
            <a:srgbClr val="45D9D9"/>
          </a:solidFill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07AF1241-B8DA-4F96-8AD2-5E060BBD5C6B}"/>
                </a:ext>
              </a:extLst>
            </p:cNvPr>
            <p:cNvSpPr/>
            <p:nvPr/>
          </p:nvSpPr>
          <p:spPr>
            <a:xfrm>
              <a:off x="687760" y="2209056"/>
              <a:ext cx="1759726" cy="3024336"/>
            </a:xfrm>
            <a:custGeom>
              <a:avLst/>
              <a:gdLst/>
              <a:ahLst/>
              <a:cxnLst/>
              <a:rect l="l" t="t" r="r" b="b"/>
              <a:pathLst>
                <a:path w="1881086" h="3024336">
                  <a:moveTo>
                    <a:pt x="130869" y="0"/>
                  </a:moveTo>
                  <a:lnTo>
                    <a:pt x="1453307" y="0"/>
                  </a:lnTo>
                  <a:cubicBezTo>
                    <a:pt x="1525584" y="0"/>
                    <a:pt x="1584176" y="58592"/>
                    <a:pt x="1584176" y="130869"/>
                  </a:cubicBezTo>
                  <a:lnTo>
                    <a:pt x="1584176" y="131000"/>
                  </a:lnTo>
                  <a:lnTo>
                    <a:pt x="1881086" y="1538919"/>
                  </a:lnTo>
                  <a:lnTo>
                    <a:pt x="1574806" y="2954053"/>
                  </a:lnTo>
                  <a:lnTo>
                    <a:pt x="1574806" y="2939881"/>
                  </a:lnTo>
                  <a:cubicBezTo>
                    <a:pt x="1556783" y="2989390"/>
                    <a:pt x="1509126" y="3024336"/>
                    <a:pt x="1453307" y="3024336"/>
                  </a:cubicBezTo>
                  <a:lnTo>
                    <a:pt x="130869" y="3024336"/>
                  </a:lnTo>
                  <a:cubicBezTo>
                    <a:pt x="58592" y="3024336"/>
                    <a:pt x="0" y="2965744"/>
                    <a:pt x="0" y="2893467"/>
                  </a:cubicBezTo>
                  <a:lnTo>
                    <a:pt x="0" y="130869"/>
                  </a:lnTo>
                  <a:cubicBezTo>
                    <a:pt x="0" y="58592"/>
                    <a:pt x="58592" y="0"/>
                    <a:pt x="130869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5" name="Rounded Rectangle 3">
              <a:extLst>
                <a:ext uri="{FF2B5EF4-FFF2-40B4-BE49-F238E27FC236}">
                  <a16:creationId xmlns:a16="http://schemas.microsoft.com/office/drawing/2014/main" id="{E9CB27EA-6844-4A28-8938-FB148AF71D07}"/>
                </a:ext>
              </a:extLst>
            </p:cNvPr>
            <p:cNvSpPr/>
            <p:nvPr/>
          </p:nvSpPr>
          <p:spPr>
            <a:xfrm>
              <a:off x="687760" y="2209056"/>
              <a:ext cx="1759726" cy="3024336"/>
            </a:xfrm>
            <a:custGeom>
              <a:avLst/>
              <a:gdLst/>
              <a:ahLst/>
              <a:cxnLst/>
              <a:rect l="l" t="t" r="r" b="b"/>
              <a:pathLst>
                <a:path w="1881086" h="3024336">
                  <a:moveTo>
                    <a:pt x="130869" y="0"/>
                  </a:moveTo>
                  <a:lnTo>
                    <a:pt x="1453307" y="0"/>
                  </a:lnTo>
                  <a:cubicBezTo>
                    <a:pt x="1525584" y="0"/>
                    <a:pt x="1584176" y="58592"/>
                    <a:pt x="1584176" y="130869"/>
                  </a:cubicBezTo>
                  <a:lnTo>
                    <a:pt x="1584176" y="131000"/>
                  </a:lnTo>
                  <a:lnTo>
                    <a:pt x="1881086" y="1538919"/>
                  </a:lnTo>
                  <a:lnTo>
                    <a:pt x="1574806" y="2954053"/>
                  </a:lnTo>
                  <a:lnTo>
                    <a:pt x="1574806" y="2939881"/>
                  </a:lnTo>
                  <a:cubicBezTo>
                    <a:pt x="1556783" y="2989390"/>
                    <a:pt x="1509126" y="3024336"/>
                    <a:pt x="1453307" y="3024336"/>
                  </a:cubicBezTo>
                  <a:lnTo>
                    <a:pt x="856139" y="3024336"/>
                  </a:lnTo>
                  <a:lnTo>
                    <a:pt x="0" y="2171589"/>
                  </a:lnTo>
                  <a:lnTo>
                    <a:pt x="0" y="130869"/>
                  </a:lnTo>
                  <a:cubicBezTo>
                    <a:pt x="0" y="58592"/>
                    <a:pt x="58592" y="0"/>
                    <a:pt x="13086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5A2438F-99F6-4AE4-BAD8-7171F6CCCD6E}"/>
              </a:ext>
            </a:extLst>
          </p:cNvPr>
          <p:cNvSpPr txBox="1"/>
          <p:nvPr/>
        </p:nvSpPr>
        <p:spPr>
          <a:xfrm>
            <a:off x="8397974" y="5471894"/>
            <a:ext cx="808194" cy="430887"/>
          </a:xfrm>
          <a:prstGeom prst="rect">
            <a:avLst/>
          </a:prstGeom>
          <a:noFill/>
        </p:spPr>
        <p:txBody>
          <a:bodyPr wrap="square" lIns="72000" tIns="0" rIns="72000" bIns="0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4"/>
                </a:solidFill>
              </a:rPr>
              <a:t>04</a:t>
            </a:r>
            <a:endParaRPr lang="ko-KR" altLang="en-US" sz="2800" b="1" dirty="0">
              <a:solidFill>
                <a:schemeClr val="accent4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0F6C6-4389-4D3F-B758-B3DDDCBD4D21}"/>
              </a:ext>
            </a:extLst>
          </p:cNvPr>
          <p:cNvGrpSpPr/>
          <p:nvPr/>
        </p:nvGrpSpPr>
        <p:grpSpPr>
          <a:xfrm>
            <a:off x="5905301" y="1887859"/>
            <a:ext cx="2912516" cy="4118440"/>
            <a:chOff x="687760" y="2209056"/>
            <a:chExt cx="1759726" cy="3024336"/>
          </a:xfrm>
        </p:grpSpPr>
        <p:sp>
          <p:nvSpPr>
            <p:cNvPr id="10" name="Rounded Rectangle 3">
              <a:extLst>
                <a:ext uri="{FF2B5EF4-FFF2-40B4-BE49-F238E27FC236}">
                  <a16:creationId xmlns:a16="http://schemas.microsoft.com/office/drawing/2014/main" id="{07B34C69-C5E1-4169-95B1-0C72068E8E5E}"/>
                </a:ext>
              </a:extLst>
            </p:cNvPr>
            <p:cNvSpPr/>
            <p:nvPr/>
          </p:nvSpPr>
          <p:spPr>
            <a:xfrm>
              <a:off x="687760" y="2209056"/>
              <a:ext cx="1759726" cy="3024336"/>
            </a:xfrm>
            <a:custGeom>
              <a:avLst/>
              <a:gdLst/>
              <a:ahLst/>
              <a:cxnLst/>
              <a:rect l="l" t="t" r="r" b="b"/>
              <a:pathLst>
                <a:path w="1881086" h="3024336">
                  <a:moveTo>
                    <a:pt x="130869" y="0"/>
                  </a:moveTo>
                  <a:lnTo>
                    <a:pt x="1453307" y="0"/>
                  </a:lnTo>
                  <a:cubicBezTo>
                    <a:pt x="1525584" y="0"/>
                    <a:pt x="1584176" y="58592"/>
                    <a:pt x="1584176" y="130869"/>
                  </a:cubicBezTo>
                  <a:lnTo>
                    <a:pt x="1584176" y="131000"/>
                  </a:lnTo>
                  <a:lnTo>
                    <a:pt x="1881086" y="1538919"/>
                  </a:lnTo>
                  <a:lnTo>
                    <a:pt x="1574806" y="2954053"/>
                  </a:lnTo>
                  <a:lnTo>
                    <a:pt x="1574806" y="2939881"/>
                  </a:lnTo>
                  <a:cubicBezTo>
                    <a:pt x="1556783" y="2989390"/>
                    <a:pt x="1509126" y="3024336"/>
                    <a:pt x="1453307" y="3024336"/>
                  </a:cubicBezTo>
                  <a:lnTo>
                    <a:pt x="130869" y="3024336"/>
                  </a:lnTo>
                  <a:cubicBezTo>
                    <a:pt x="58592" y="3024336"/>
                    <a:pt x="0" y="2965744"/>
                    <a:pt x="0" y="2893467"/>
                  </a:cubicBezTo>
                  <a:lnTo>
                    <a:pt x="0" y="130869"/>
                  </a:lnTo>
                  <a:cubicBezTo>
                    <a:pt x="0" y="58592"/>
                    <a:pt x="58592" y="0"/>
                    <a:pt x="1308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11" name="Rounded Rectangle 3">
              <a:extLst>
                <a:ext uri="{FF2B5EF4-FFF2-40B4-BE49-F238E27FC236}">
                  <a16:creationId xmlns:a16="http://schemas.microsoft.com/office/drawing/2014/main" id="{F7E968C0-8E97-4416-A93C-997807AB497C}"/>
                </a:ext>
              </a:extLst>
            </p:cNvPr>
            <p:cNvSpPr/>
            <p:nvPr/>
          </p:nvSpPr>
          <p:spPr>
            <a:xfrm>
              <a:off x="687760" y="2209056"/>
              <a:ext cx="1759726" cy="3024336"/>
            </a:xfrm>
            <a:custGeom>
              <a:avLst/>
              <a:gdLst/>
              <a:ahLst/>
              <a:cxnLst/>
              <a:rect l="l" t="t" r="r" b="b"/>
              <a:pathLst>
                <a:path w="1881086" h="3024336">
                  <a:moveTo>
                    <a:pt x="130869" y="0"/>
                  </a:moveTo>
                  <a:lnTo>
                    <a:pt x="1453307" y="0"/>
                  </a:lnTo>
                  <a:cubicBezTo>
                    <a:pt x="1525584" y="0"/>
                    <a:pt x="1584176" y="58592"/>
                    <a:pt x="1584176" y="130869"/>
                  </a:cubicBezTo>
                  <a:lnTo>
                    <a:pt x="1584176" y="131000"/>
                  </a:lnTo>
                  <a:lnTo>
                    <a:pt x="1881086" y="1538919"/>
                  </a:lnTo>
                  <a:lnTo>
                    <a:pt x="1574806" y="2954053"/>
                  </a:lnTo>
                  <a:lnTo>
                    <a:pt x="1574806" y="2939881"/>
                  </a:lnTo>
                  <a:cubicBezTo>
                    <a:pt x="1556783" y="2989390"/>
                    <a:pt x="1509126" y="3024336"/>
                    <a:pt x="1453307" y="3024336"/>
                  </a:cubicBezTo>
                  <a:lnTo>
                    <a:pt x="856139" y="3024336"/>
                  </a:lnTo>
                  <a:lnTo>
                    <a:pt x="0" y="2171589"/>
                  </a:lnTo>
                  <a:lnTo>
                    <a:pt x="0" y="130869"/>
                  </a:lnTo>
                  <a:cubicBezTo>
                    <a:pt x="0" y="58592"/>
                    <a:pt x="58592" y="0"/>
                    <a:pt x="130869" y="0"/>
                  </a:cubicBezTo>
                  <a:close/>
                </a:path>
              </a:pathLst>
            </a:custGeom>
            <a:solidFill>
              <a:srgbClr val="E169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83DE6B7B-2A26-43B2-91BF-3102C4BE9624}"/>
              </a:ext>
            </a:extLst>
          </p:cNvPr>
          <p:cNvSpPr txBox="1"/>
          <p:nvPr/>
        </p:nvSpPr>
        <p:spPr>
          <a:xfrm>
            <a:off x="5892792" y="5471894"/>
            <a:ext cx="808194" cy="430887"/>
          </a:xfrm>
          <a:prstGeom prst="rect">
            <a:avLst/>
          </a:prstGeom>
          <a:noFill/>
        </p:spPr>
        <p:txBody>
          <a:bodyPr wrap="square" lIns="72000" tIns="0" rIns="72000" bIns="0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3"/>
                </a:solidFill>
              </a:rPr>
              <a:t>03</a:t>
            </a:r>
            <a:endParaRPr lang="ko-KR" altLang="en-US" sz="2800" b="1" dirty="0">
              <a:solidFill>
                <a:schemeClr val="accent3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A9E4097-9780-49D4-84F0-A9BE37640A39}"/>
              </a:ext>
            </a:extLst>
          </p:cNvPr>
          <p:cNvGrpSpPr/>
          <p:nvPr/>
        </p:nvGrpSpPr>
        <p:grpSpPr>
          <a:xfrm>
            <a:off x="3419574" y="1887859"/>
            <a:ext cx="2912516" cy="4118440"/>
            <a:chOff x="687760" y="2209056"/>
            <a:chExt cx="1759726" cy="3024336"/>
          </a:xfrm>
          <a:solidFill>
            <a:srgbClr val="92D050"/>
          </a:solidFill>
        </p:grpSpPr>
        <p:sp>
          <p:nvSpPr>
            <p:cNvPr id="16" name="Rounded Rectangle 3">
              <a:extLst>
                <a:ext uri="{FF2B5EF4-FFF2-40B4-BE49-F238E27FC236}">
                  <a16:creationId xmlns:a16="http://schemas.microsoft.com/office/drawing/2014/main" id="{4EA27BC2-4995-4EE9-968A-6DB4205B25E1}"/>
                </a:ext>
              </a:extLst>
            </p:cNvPr>
            <p:cNvSpPr/>
            <p:nvPr/>
          </p:nvSpPr>
          <p:spPr>
            <a:xfrm>
              <a:off x="687760" y="2209056"/>
              <a:ext cx="1759726" cy="3024336"/>
            </a:xfrm>
            <a:custGeom>
              <a:avLst/>
              <a:gdLst/>
              <a:ahLst/>
              <a:cxnLst/>
              <a:rect l="l" t="t" r="r" b="b"/>
              <a:pathLst>
                <a:path w="1881086" h="3024336">
                  <a:moveTo>
                    <a:pt x="130869" y="0"/>
                  </a:moveTo>
                  <a:lnTo>
                    <a:pt x="1453307" y="0"/>
                  </a:lnTo>
                  <a:cubicBezTo>
                    <a:pt x="1525584" y="0"/>
                    <a:pt x="1584176" y="58592"/>
                    <a:pt x="1584176" y="130869"/>
                  </a:cubicBezTo>
                  <a:lnTo>
                    <a:pt x="1584176" y="131000"/>
                  </a:lnTo>
                  <a:lnTo>
                    <a:pt x="1881086" y="1538919"/>
                  </a:lnTo>
                  <a:lnTo>
                    <a:pt x="1574806" y="2954053"/>
                  </a:lnTo>
                  <a:lnTo>
                    <a:pt x="1574806" y="2939881"/>
                  </a:lnTo>
                  <a:cubicBezTo>
                    <a:pt x="1556783" y="2989390"/>
                    <a:pt x="1509126" y="3024336"/>
                    <a:pt x="1453307" y="3024336"/>
                  </a:cubicBezTo>
                  <a:lnTo>
                    <a:pt x="130869" y="3024336"/>
                  </a:lnTo>
                  <a:cubicBezTo>
                    <a:pt x="58592" y="3024336"/>
                    <a:pt x="0" y="2965744"/>
                    <a:pt x="0" y="2893467"/>
                  </a:cubicBezTo>
                  <a:lnTo>
                    <a:pt x="0" y="130869"/>
                  </a:lnTo>
                  <a:cubicBezTo>
                    <a:pt x="0" y="58592"/>
                    <a:pt x="58592" y="0"/>
                    <a:pt x="130869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17" name="Rounded Rectangle 3">
              <a:extLst>
                <a:ext uri="{FF2B5EF4-FFF2-40B4-BE49-F238E27FC236}">
                  <a16:creationId xmlns:a16="http://schemas.microsoft.com/office/drawing/2014/main" id="{FF3D8D18-33CD-41E5-9B19-73B26EF24C92}"/>
                </a:ext>
              </a:extLst>
            </p:cNvPr>
            <p:cNvSpPr/>
            <p:nvPr/>
          </p:nvSpPr>
          <p:spPr>
            <a:xfrm>
              <a:off x="687760" y="2209056"/>
              <a:ext cx="1759726" cy="3024336"/>
            </a:xfrm>
            <a:custGeom>
              <a:avLst/>
              <a:gdLst/>
              <a:ahLst/>
              <a:cxnLst/>
              <a:rect l="l" t="t" r="r" b="b"/>
              <a:pathLst>
                <a:path w="1881086" h="3024336">
                  <a:moveTo>
                    <a:pt x="130869" y="0"/>
                  </a:moveTo>
                  <a:lnTo>
                    <a:pt x="1453307" y="0"/>
                  </a:lnTo>
                  <a:cubicBezTo>
                    <a:pt x="1525584" y="0"/>
                    <a:pt x="1584176" y="58592"/>
                    <a:pt x="1584176" y="130869"/>
                  </a:cubicBezTo>
                  <a:lnTo>
                    <a:pt x="1584176" y="131000"/>
                  </a:lnTo>
                  <a:lnTo>
                    <a:pt x="1881086" y="1538919"/>
                  </a:lnTo>
                  <a:lnTo>
                    <a:pt x="1574806" y="2954053"/>
                  </a:lnTo>
                  <a:lnTo>
                    <a:pt x="1574806" y="2939881"/>
                  </a:lnTo>
                  <a:cubicBezTo>
                    <a:pt x="1556783" y="2989390"/>
                    <a:pt x="1509126" y="3024336"/>
                    <a:pt x="1453307" y="3024336"/>
                  </a:cubicBezTo>
                  <a:lnTo>
                    <a:pt x="856139" y="3024336"/>
                  </a:lnTo>
                  <a:lnTo>
                    <a:pt x="0" y="2171589"/>
                  </a:lnTo>
                  <a:lnTo>
                    <a:pt x="0" y="130869"/>
                  </a:lnTo>
                  <a:cubicBezTo>
                    <a:pt x="0" y="58592"/>
                    <a:pt x="58592" y="0"/>
                    <a:pt x="13086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B0D2178-A985-4B14-BF47-64D798B97D03}"/>
              </a:ext>
            </a:extLst>
          </p:cNvPr>
          <p:cNvSpPr txBox="1"/>
          <p:nvPr/>
        </p:nvSpPr>
        <p:spPr>
          <a:xfrm>
            <a:off x="3455704" y="5471894"/>
            <a:ext cx="808194" cy="430887"/>
          </a:xfrm>
          <a:prstGeom prst="rect">
            <a:avLst/>
          </a:prstGeom>
          <a:noFill/>
        </p:spPr>
        <p:txBody>
          <a:bodyPr wrap="square" lIns="72000" tIns="0" rIns="72000" bIns="0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2"/>
                </a:solidFill>
              </a:rPr>
              <a:t>02</a:t>
            </a:r>
            <a:endParaRPr lang="ko-KR" altLang="en-US" sz="2800" b="1" dirty="0">
              <a:solidFill>
                <a:schemeClr val="accent2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4DD77A8-DD82-4B75-BCF1-F54C6A44B201}"/>
              </a:ext>
            </a:extLst>
          </p:cNvPr>
          <p:cNvGrpSpPr/>
          <p:nvPr/>
        </p:nvGrpSpPr>
        <p:grpSpPr>
          <a:xfrm>
            <a:off x="933847" y="1887859"/>
            <a:ext cx="2912516" cy="4118440"/>
            <a:chOff x="687760" y="2209056"/>
            <a:chExt cx="1759726" cy="3024336"/>
          </a:xfrm>
        </p:grpSpPr>
        <p:sp>
          <p:nvSpPr>
            <p:cNvPr id="22" name="Rounded Rectangle 3">
              <a:extLst>
                <a:ext uri="{FF2B5EF4-FFF2-40B4-BE49-F238E27FC236}">
                  <a16:creationId xmlns:a16="http://schemas.microsoft.com/office/drawing/2014/main" id="{1A6DF353-D19D-412B-8DB3-B10D634D3F2D}"/>
                </a:ext>
              </a:extLst>
            </p:cNvPr>
            <p:cNvSpPr/>
            <p:nvPr/>
          </p:nvSpPr>
          <p:spPr>
            <a:xfrm>
              <a:off x="687760" y="2209056"/>
              <a:ext cx="1759726" cy="3024336"/>
            </a:xfrm>
            <a:custGeom>
              <a:avLst/>
              <a:gdLst/>
              <a:ahLst/>
              <a:cxnLst/>
              <a:rect l="l" t="t" r="r" b="b"/>
              <a:pathLst>
                <a:path w="1881086" h="3024336">
                  <a:moveTo>
                    <a:pt x="130869" y="0"/>
                  </a:moveTo>
                  <a:lnTo>
                    <a:pt x="1453307" y="0"/>
                  </a:lnTo>
                  <a:cubicBezTo>
                    <a:pt x="1525584" y="0"/>
                    <a:pt x="1584176" y="58592"/>
                    <a:pt x="1584176" y="130869"/>
                  </a:cubicBezTo>
                  <a:lnTo>
                    <a:pt x="1584176" y="131000"/>
                  </a:lnTo>
                  <a:lnTo>
                    <a:pt x="1881086" y="1538919"/>
                  </a:lnTo>
                  <a:lnTo>
                    <a:pt x="1574806" y="2954053"/>
                  </a:lnTo>
                  <a:lnTo>
                    <a:pt x="1574806" y="2939881"/>
                  </a:lnTo>
                  <a:cubicBezTo>
                    <a:pt x="1556783" y="2989390"/>
                    <a:pt x="1509126" y="3024336"/>
                    <a:pt x="1453307" y="3024336"/>
                  </a:cubicBezTo>
                  <a:lnTo>
                    <a:pt x="130869" y="3024336"/>
                  </a:lnTo>
                  <a:cubicBezTo>
                    <a:pt x="58592" y="3024336"/>
                    <a:pt x="0" y="2965744"/>
                    <a:pt x="0" y="2893467"/>
                  </a:cubicBezTo>
                  <a:lnTo>
                    <a:pt x="0" y="130869"/>
                  </a:lnTo>
                  <a:cubicBezTo>
                    <a:pt x="0" y="58592"/>
                    <a:pt x="58592" y="0"/>
                    <a:pt x="1308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23" name="Rounded Rectangle 3">
              <a:extLst>
                <a:ext uri="{FF2B5EF4-FFF2-40B4-BE49-F238E27FC236}">
                  <a16:creationId xmlns:a16="http://schemas.microsoft.com/office/drawing/2014/main" id="{5E2BCC81-C4EE-4006-8A30-453CA9CA0EE1}"/>
                </a:ext>
              </a:extLst>
            </p:cNvPr>
            <p:cNvSpPr/>
            <p:nvPr/>
          </p:nvSpPr>
          <p:spPr>
            <a:xfrm>
              <a:off x="687760" y="2209056"/>
              <a:ext cx="1759726" cy="3024336"/>
            </a:xfrm>
            <a:custGeom>
              <a:avLst/>
              <a:gdLst/>
              <a:ahLst/>
              <a:cxnLst/>
              <a:rect l="l" t="t" r="r" b="b"/>
              <a:pathLst>
                <a:path w="1881086" h="3024336">
                  <a:moveTo>
                    <a:pt x="130869" y="0"/>
                  </a:moveTo>
                  <a:lnTo>
                    <a:pt x="1453307" y="0"/>
                  </a:lnTo>
                  <a:cubicBezTo>
                    <a:pt x="1525584" y="0"/>
                    <a:pt x="1584176" y="58592"/>
                    <a:pt x="1584176" y="130869"/>
                  </a:cubicBezTo>
                  <a:lnTo>
                    <a:pt x="1584176" y="131000"/>
                  </a:lnTo>
                  <a:lnTo>
                    <a:pt x="1881086" y="1538919"/>
                  </a:lnTo>
                  <a:lnTo>
                    <a:pt x="1574806" y="2954053"/>
                  </a:lnTo>
                  <a:lnTo>
                    <a:pt x="1574806" y="2939881"/>
                  </a:lnTo>
                  <a:cubicBezTo>
                    <a:pt x="1556783" y="2989390"/>
                    <a:pt x="1509126" y="3024336"/>
                    <a:pt x="1453307" y="3024336"/>
                  </a:cubicBezTo>
                  <a:lnTo>
                    <a:pt x="856139" y="3024336"/>
                  </a:lnTo>
                  <a:lnTo>
                    <a:pt x="0" y="2171589"/>
                  </a:lnTo>
                  <a:lnTo>
                    <a:pt x="0" y="130869"/>
                  </a:lnTo>
                  <a:cubicBezTo>
                    <a:pt x="0" y="58592"/>
                    <a:pt x="58592" y="0"/>
                    <a:pt x="1308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E70EB9A6-2180-456D-BBF8-3F7C20C40E85}"/>
              </a:ext>
            </a:extLst>
          </p:cNvPr>
          <p:cNvSpPr txBox="1"/>
          <p:nvPr/>
        </p:nvSpPr>
        <p:spPr>
          <a:xfrm>
            <a:off x="940794" y="5471894"/>
            <a:ext cx="808194" cy="430887"/>
          </a:xfrm>
          <a:prstGeom prst="rect">
            <a:avLst/>
          </a:prstGeom>
          <a:noFill/>
        </p:spPr>
        <p:txBody>
          <a:bodyPr wrap="square" lIns="72000" tIns="0" rIns="72000" bIns="0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1"/>
                </a:solidFill>
              </a:rPr>
              <a:t>01</a:t>
            </a:r>
            <a:endParaRPr lang="ko-KR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95946" y="3315656"/>
            <a:ext cx="2109354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831846" y="3315656"/>
            <a:ext cx="2109354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44599" y="3315656"/>
            <a:ext cx="2109354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30762" y="3315656"/>
            <a:ext cx="2109354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3812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Oval 97"/>
          <p:cNvSpPr/>
          <p:nvPr/>
        </p:nvSpPr>
        <p:spPr>
          <a:xfrm>
            <a:off x="7870426" y="4191000"/>
            <a:ext cx="1730774" cy="45720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  <a:lumMod val="0"/>
                  <a:lumOff val="100000"/>
                </a:schemeClr>
              </a:gs>
            </a:gsLst>
            <a:path path="shape">
              <a:fillToRect l="50000" t="50000" r="50000" b="50000"/>
            </a:path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Parallelogram 5"/>
          <p:cNvSpPr/>
          <p:nvPr/>
        </p:nvSpPr>
        <p:spPr>
          <a:xfrm rot="16200000" flipV="1">
            <a:off x="4775744" y="-244103"/>
            <a:ext cx="871189" cy="471150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34296" y="853620"/>
            <a:ext cx="2552704" cy="47089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 fov="4200000">
                <a:rot lat="0" lon="19799993" rev="0"/>
              </a:camera>
              <a:lightRig rig="threePt" dir="t"/>
            </a:scene3d>
            <a:sp3d extrusionH="508000" prstMaterial="metal">
              <a:bevelT w="190500" h="190500"/>
            </a:sp3d>
          </a:bodyPr>
          <a:lstStyle/>
          <a:p>
            <a:pPr algn="ctr"/>
            <a:r>
              <a:rPr lang="en-US" sz="30000" dirty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?</a:t>
            </a:r>
          </a:p>
        </p:txBody>
      </p:sp>
      <p:sp>
        <p:nvSpPr>
          <p:cNvPr id="22" name="Parallelogram 5"/>
          <p:cNvSpPr/>
          <p:nvPr/>
        </p:nvSpPr>
        <p:spPr>
          <a:xfrm rot="16200000" flipV="1">
            <a:off x="4774656" y="975096"/>
            <a:ext cx="871189" cy="471150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5" name="Parallelogram 5"/>
          <p:cNvSpPr/>
          <p:nvPr/>
        </p:nvSpPr>
        <p:spPr>
          <a:xfrm rot="16200000" flipV="1">
            <a:off x="4774656" y="2161637"/>
            <a:ext cx="871189" cy="471150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327306" y="1573598"/>
            <a:ext cx="1056563" cy="1098324"/>
            <a:chOff x="803305" y="1573598"/>
            <a:chExt cx="1056563" cy="1098324"/>
          </a:xfrm>
        </p:grpSpPr>
        <p:grpSp>
          <p:nvGrpSpPr>
            <p:cNvPr id="27" name="Group 26"/>
            <p:cNvGrpSpPr>
              <a:grpSpLocks noChangeAspect="1"/>
            </p:cNvGrpSpPr>
            <p:nvPr/>
          </p:nvGrpSpPr>
          <p:grpSpPr>
            <a:xfrm>
              <a:off x="803305" y="1573598"/>
              <a:ext cx="1056563" cy="1098324"/>
              <a:chOff x="6875704" y="5143201"/>
              <a:chExt cx="1300356" cy="1351752"/>
            </a:xfrm>
          </p:grpSpPr>
          <p:sp>
            <p:nvSpPr>
              <p:cNvPr id="28" name="Oval 27"/>
              <p:cNvSpPr/>
              <p:nvPr/>
            </p:nvSpPr>
            <p:spPr>
              <a:xfrm>
                <a:off x="6875704" y="6037753"/>
                <a:ext cx="1300356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  <a:lumMod val="0"/>
                      <a:lumOff val="10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6947372" y="5143201"/>
                <a:ext cx="1157020" cy="115702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solidFill>
                  <a:srgbClr val="C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963335" y="1708742"/>
              <a:ext cx="734837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Arial Black" pitchFamily="34" charset="0"/>
                </a:rPr>
                <a:t>1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339780" y="2787876"/>
            <a:ext cx="1056563" cy="1098324"/>
            <a:chOff x="803305" y="1573598"/>
            <a:chExt cx="1056563" cy="1098324"/>
          </a:xfrm>
        </p:grpSpPr>
        <p:grpSp>
          <p:nvGrpSpPr>
            <p:cNvPr id="45" name="Group 44"/>
            <p:cNvGrpSpPr>
              <a:grpSpLocks noChangeAspect="1"/>
            </p:cNvGrpSpPr>
            <p:nvPr/>
          </p:nvGrpSpPr>
          <p:grpSpPr>
            <a:xfrm>
              <a:off x="803305" y="1573598"/>
              <a:ext cx="1056563" cy="1098324"/>
              <a:chOff x="6875704" y="5143201"/>
              <a:chExt cx="1300356" cy="1351752"/>
            </a:xfrm>
          </p:grpSpPr>
          <p:sp>
            <p:nvSpPr>
              <p:cNvPr id="47" name="Oval 46"/>
              <p:cNvSpPr/>
              <p:nvPr/>
            </p:nvSpPr>
            <p:spPr>
              <a:xfrm>
                <a:off x="6875704" y="6037753"/>
                <a:ext cx="1300356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  <a:lumMod val="0"/>
                      <a:lumOff val="10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6947372" y="5143201"/>
                <a:ext cx="1157020" cy="115702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solidFill>
                  <a:srgbClr val="C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963335" y="1708742"/>
              <a:ext cx="734837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Arial Black" pitchFamily="34" charset="0"/>
                </a:rPr>
                <a:t>2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352254" y="4002154"/>
            <a:ext cx="1056563" cy="1098324"/>
            <a:chOff x="803305" y="1573598"/>
            <a:chExt cx="1056563" cy="1098324"/>
          </a:xfrm>
        </p:grpSpPr>
        <p:grpSp>
          <p:nvGrpSpPr>
            <p:cNvPr id="55" name="Group 54"/>
            <p:cNvGrpSpPr>
              <a:grpSpLocks noChangeAspect="1"/>
            </p:cNvGrpSpPr>
            <p:nvPr/>
          </p:nvGrpSpPr>
          <p:grpSpPr>
            <a:xfrm>
              <a:off x="803305" y="1573598"/>
              <a:ext cx="1056563" cy="1098324"/>
              <a:chOff x="6875704" y="5143201"/>
              <a:chExt cx="1300356" cy="1351752"/>
            </a:xfrm>
          </p:grpSpPr>
          <p:sp>
            <p:nvSpPr>
              <p:cNvPr id="57" name="Oval 56"/>
              <p:cNvSpPr/>
              <p:nvPr/>
            </p:nvSpPr>
            <p:spPr>
              <a:xfrm>
                <a:off x="6875704" y="6037753"/>
                <a:ext cx="1300356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  <a:lumMod val="0"/>
                      <a:lumOff val="10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6947372" y="5143201"/>
                <a:ext cx="1157020" cy="115702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solidFill>
                  <a:srgbClr val="C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963335" y="1708742"/>
              <a:ext cx="734837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Arial Black" pitchFamily="34" charset="0"/>
                </a:rPr>
                <a:t>3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350586" y="2975689"/>
            <a:ext cx="3984107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50586" y="4156180"/>
            <a:ext cx="3984107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325814" y="1807702"/>
            <a:ext cx="3984107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41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llipse 11"/>
          <p:cNvSpPr/>
          <p:nvPr/>
        </p:nvSpPr>
        <p:spPr>
          <a:xfrm>
            <a:off x="4932990" y="2627372"/>
            <a:ext cx="2326023" cy="2326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Ellipse 1"/>
          <p:cNvSpPr/>
          <p:nvPr/>
        </p:nvSpPr>
        <p:spPr bwMode="auto">
          <a:xfrm>
            <a:off x="4973603" y="1021839"/>
            <a:ext cx="2203944" cy="1810269"/>
          </a:xfrm>
          <a:custGeom>
            <a:avLst/>
            <a:gdLst/>
            <a:ahLst/>
            <a:cxnLst/>
            <a:rect l="l" t="t" r="r" b="b"/>
            <a:pathLst>
              <a:path w="2709038" h="2225141">
                <a:moveTo>
                  <a:pt x="1354519" y="0"/>
                </a:moveTo>
                <a:cubicBezTo>
                  <a:pt x="2102599" y="0"/>
                  <a:pt x="2709038" y="606439"/>
                  <a:pt x="2709038" y="1354519"/>
                </a:cubicBezTo>
                <a:cubicBezTo>
                  <a:pt x="2709038" y="1686182"/>
                  <a:pt x="2589836" y="1990004"/>
                  <a:pt x="2391532" y="2225141"/>
                </a:cubicBezTo>
                <a:cubicBezTo>
                  <a:pt x="2118271" y="1987777"/>
                  <a:pt x="1761303" y="1844825"/>
                  <a:pt x="1370947" y="1844825"/>
                </a:cubicBezTo>
                <a:cubicBezTo>
                  <a:pt x="1080693" y="1844825"/>
                  <a:pt x="808899" y="1923861"/>
                  <a:pt x="576781" y="2063055"/>
                </a:cubicBezTo>
                <a:cubicBezTo>
                  <a:pt x="446805" y="1848102"/>
                  <a:pt x="254756" y="1670088"/>
                  <a:pt x="16605" y="1555988"/>
                </a:cubicBezTo>
                <a:cubicBezTo>
                  <a:pt x="5092" y="1490427"/>
                  <a:pt x="0" y="1423068"/>
                  <a:pt x="0" y="1354519"/>
                </a:cubicBezTo>
                <a:cubicBezTo>
                  <a:pt x="0" y="606439"/>
                  <a:pt x="606439" y="0"/>
                  <a:pt x="1354519" y="0"/>
                </a:cubicBezTo>
                <a:close/>
              </a:path>
            </a:pathLst>
          </a:custGeom>
          <a:gradFill flip="none" rotWithShape="1">
            <a:gsLst>
              <a:gs pos="0">
                <a:srgbClr val="8FC332">
                  <a:shade val="30000"/>
                  <a:satMod val="115000"/>
                </a:srgbClr>
              </a:gs>
              <a:gs pos="50000">
                <a:srgbClr val="8FC332">
                  <a:shade val="67500"/>
                  <a:satMod val="115000"/>
                </a:srgbClr>
              </a:gs>
              <a:gs pos="100000">
                <a:srgbClr val="8FC332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20" name="Ellipse 2"/>
          <p:cNvSpPr/>
          <p:nvPr/>
        </p:nvSpPr>
        <p:spPr bwMode="auto">
          <a:xfrm rot="1602816">
            <a:off x="6769384" y="2203404"/>
            <a:ext cx="1992984" cy="2198981"/>
          </a:xfrm>
          <a:custGeom>
            <a:avLst/>
            <a:gdLst/>
            <a:ahLst/>
            <a:cxnLst/>
            <a:rect l="l" t="t" r="r" b="b"/>
            <a:pathLst>
              <a:path w="2449731" h="2702937">
                <a:moveTo>
                  <a:pt x="449568" y="163483"/>
                </a:moveTo>
                <a:cubicBezTo>
                  <a:pt x="641494" y="59222"/>
                  <a:pt x="861437" y="0"/>
                  <a:pt x="1095212" y="0"/>
                </a:cubicBezTo>
                <a:cubicBezTo>
                  <a:pt x="1843292" y="0"/>
                  <a:pt x="2449731" y="606439"/>
                  <a:pt x="2449731" y="1354519"/>
                </a:cubicBezTo>
                <a:cubicBezTo>
                  <a:pt x="2449731" y="2061857"/>
                  <a:pt x="1907549" y="2642562"/>
                  <a:pt x="1216034" y="2702937"/>
                </a:cubicBezTo>
                <a:cubicBezTo>
                  <a:pt x="1201866" y="2504104"/>
                  <a:pt x="1148670" y="2304837"/>
                  <a:pt x="1053489" y="2115701"/>
                </a:cubicBezTo>
                <a:cubicBezTo>
                  <a:pt x="840207" y="1691888"/>
                  <a:pt x="460456" y="1407066"/>
                  <a:pt x="33278" y="1301846"/>
                </a:cubicBezTo>
                <a:cubicBezTo>
                  <a:pt x="92387" y="1061969"/>
                  <a:pt x="83747" y="804960"/>
                  <a:pt x="0" y="559782"/>
                </a:cubicBezTo>
                <a:cubicBezTo>
                  <a:pt x="117373" y="395872"/>
                  <a:pt x="271398" y="260271"/>
                  <a:pt x="449568" y="163483"/>
                </a:cubicBezTo>
                <a:close/>
              </a:path>
            </a:pathLst>
          </a:custGeom>
          <a:gradFill flip="none" rotWithShape="1">
            <a:gsLst>
              <a:gs pos="0">
                <a:srgbClr val="F8DA00">
                  <a:shade val="30000"/>
                  <a:satMod val="115000"/>
                </a:srgbClr>
              </a:gs>
              <a:gs pos="50000">
                <a:srgbClr val="F8DA00">
                  <a:shade val="67500"/>
                  <a:satMod val="115000"/>
                </a:srgbClr>
              </a:gs>
              <a:gs pos="100000">
                <a:srgbClr val="F8DA0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21" name="Ellipse 4"/>
          <p:cNvSpPr/>
          <p:nvPr/>
        </p:nvSpPr>
        <p:spPr bwMode="auto">
          <a:xfrm rot="558114">
            <a:off x="5992345" y="4240600"/>
            <a:ext cx="2200599" cy="2037239"/>
          </a:xfrm>
          <a:custGeom>
            <a:avLst/>
            <a:gdLst/>
            <a:ahLst/>
            <a:cxnLst/>
            <a:rect l="l" t="t" r="r" b="b"/>
            <a:pathLst>
              <a:path w="2704926" h="2504127">
                <a:moveTo>
                  <a:pt x="1367525" y="32468"/>
                </a:moveTo>
                <a:cubicBezTo>
                  <a:pt x="1605267" y="85012"/>
                  <a:pt x="1844683" y="70520"/>
                  <a:pt x="2064244" y="0"/>
                </a:cubicBezTo>
                <a:cubicBezTo>
                  <a:pt x="2449205" y="237779"/>
                  <a:pt x="2704927" y="663830"/>
                  <a:pt x="2704926" y="1149607"/>
                </a:cubicBezTo>
                <a:cubicBezTo>
                  <a:pt x="2704926" y="1897687"/>
                  <a:pt x="2098487" y="2504128"/>
                  <a:pt x="1350407" y="2504127"/>
                </a:cubicBezTo>
                <a:cubicBezTo>
                  <a:pt x="629702" y="2504126"/>
                  <a:pt x="40461" y="1941260"/>
                  <a:pt x="0" y="1231039"/>
                </a:cubicBezTo>
                <a:lnTo>
                  <a:pt x="97064" y="1220133"/>
                </a:lnTo>
                <a:cubicBezTo>
                  <a:pt x="740755" y="1114702"/>
                  <a:pt x="1227934" y="630455"/>
                  <a:pt x="1367525" y="32468"/>
                </a:cubicBezTo>
                <a:close/>
              </a:path>
            </a:pathLst>
          </a:custGeom>
          <a:gradFill flip="none" rotWithShape="1">
            <a:gsLst>
              <a:gs pos="0">
                <a:srgbClr val="EE8510">
                  <a:shade val="30000"/>
                  <a:satMod val="115000"/>
                </a:srgbClr>
              </a:gs>
              <a:gs pos="50000">
                <a:srgbClr val="EE8510">
                  <a:shade val="67500"/>
                  <a:satMod val="115000"/>
                </a:srgbClr>
              </a:gs>
              <a:gs pos="100000">
                <a:srgbClr val="EE851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22" name="Ellipse 3"/>
          <p:cNvSpPr/>
          <p:nvPr/>
        </p:nvSpPr>
        <p:spPr bwMode="auto">
          <a:xfrm rot="2184403">
            <a:off x="3873043" y="4411198"/>
            <a:ext cx="2203944" cy="1831079"/>
          </a:xfrm>
          <a:custGeom>
            <a:avLst/>
            <a:gdLst/>
            <a:ahLst/>
            <a:cxnLst/>
            <a:rect l="l" t="t" r="r" b="b"/>
            <a:pathLst>
              <a:path w="2709038" h="2250721">
                <a:moveTo>
                  <a:pt x="340166" y="0"/>
                </a:moveTo>
                <a:cubicBezTo>
                  <a:pt x="855174" y="431249"/>
                  <a:pt x="1605143" y="488839"/>
                  <a:pt x="2185723" y="111806"/>
                </a:cubicBezTo>
                <a:cubicBezTo>
                  <a:pt x="2307324" y="319312"/>
                  <a:pt x="2477458" y="482976"/>
                  <a:pt x="2674383" y="595470"/>
                </a:cubicBezTo>
                <a:cubicBezTo>
                  <a:pt x="2697442" y="692020"/>
                  <a:pt x="2709038" y="792757"/>
                  <a:pt x="2709038" y="896202"/>
                </a:cubicBezTo>
                <a:cubicBezTo>
                  <a:pt x="2709038" y="1644282"/>
                  <a:pt x="2102599" y="2250721"/>
                  <a:pt x="1354519" y="2250721"/>
                </a:cubicBezTo>
                <a:cubicBezTo>
                  <a:pt x="606439" y="2250721"/>
                  <a:pt x="0" y="1644282"/>
                  <a:pt x="0" y="896202"/>
                </a:cubicBezTo>
                <a:cubicBezTo>
                  <a:pt x="0" y="552248"/>
                  <a:pt x="128201" y="238237"/>
                  <a:pt x="340166" y="0"/>
                </a:cubicBezTo>
                <a:close/>
              </a:path>
            </a:pathLst>
          </a:custGeom>
          <a:gradFill flip="none" rotWithShape="1">
            <a:gsLst>
              <a:gs pos="0">
                <a:srgbClr val="DA0930">
                  <a:shade val="30000"/>
                  <a:satMod val="115000"/>
                </a:srgbClr>
              </a:gs>
              <a:gs pos="50000">
                <a:srgbClr val="DA0930">
                  <a:shade val="67500"/>
                  <a:satMod val="115000"/>
                </a:srgbClr>
              </a:gs>
              <a:gs pos="100000">
                <a:srgbClr val="DA0930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23" name="Ellipse 5"/>
          <p:cNvSpPr/>
          <p:nvPr/>
        </p:nvSpPr>
        <p:spPr bwMode="auto">
          <a:xfrm rot="1112104">
            <a:off x="3415684" y="2113562"/>
            <a:ext cx="1806260" cy="2203944"/>
          </a:xfrm>
          <a:custGeom>
            <a:avLst/>
            <a:gdLst/>
            <a:ahLst/>
            <a:cxnLst/>
            <a:rect l="l" t="t" r="r" b="b"/>
            <a:pathLst>
              <a:path w="2220214" h="2709038">
                <a:moveTo>
                  <a:pt x="951727" y="60896"/>
                </a:moveTo>
                <a:cubicBezTo>
                  <a:pt x="1078969" y="21320"/>
                  <a:pt x="1214254" y="0"/>
                  <a:pt x="1354519" y="0"/>
                </a:cubicBezTo>
                <a:cubicBezTo>
                  <a:pt x="1683791" y="0"/>
                  <a:pt x="1985621" y="117490"/>
                  <a:pt x="2220214" y="313028"/>
                </a:cubicBezTo>
                <a:cubicBezTo>
                  <a:pt x="1867634" y="716622"/>
                  <a:pt x="1733553" y="1291377"/>
                  <a:pt x="1916237" y="1836252"/>
                </a:cubicBezTo>
                <a:cubicBezTo>
                  <a:pt x="1957396" y="1959016"/>
                  <a:pt x="2012300" y="2073297"/>
                  <a:pt x="2080225" y="2176965"/>
                </a:cubicBezTo>
                <a:cubicBezTo>
                  <a:pt x="1875040" y="2296436"/>
                  <a:pt x="1701884" y="2471390"/>
                  <a:pt x="1583502" y="2688234"/>
                </a:cubicBezTo>
                <a:cubicBezTo>
                  <a:pt x="1509242" y="2702423"/>
                  <a:pt x="1432653" y="2709038"/>
                  <a:pt x="1354519" y="2709038"/>
                </a:cubicBezTo>
                <a:cubicBezTo>
                  <a:pt x="606439" y="2709038"/>
                  <a:pt x="0" y="2102599"/>
                  <a:pt x="0" y="1354519"/>
                </a:cubicBezTo>
                <a:cubicBezTo>
                  <a:pt x="0" y="746704"/>
                  <a:pt x="400344" y="232394"/>
                  <a:pt x="951727" y="60896"/>
                </a:cubicBezTo>
                <a:close/>
              </a:path>
            </a:pathLst>
          </a:custGeom>
          <a:gradFill flip="none" rotWithShape="1">
            <a:gsLst>
              <a:gs pos="0">
                <a:srgbClr val="0098D1">
                  <a:shade val="30000"/>
                  <a:satMod val="115000"/>
                </a:srgbClr>
              </a:gs>
              <a:gs pos="50000">
                <a:srgbClr val="0098D1">
                  <a:shade val="67500"/>
                  <a:satMod val="115000"/>
                </a:srgbClr>
              </a:gs>
              <a:gs pos="100000">
                <a:srgbClr val="0098D1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276174" y="5420210"/>
            <a:ext cx="3309253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10362" y="2732292"/>
            <a:ext cx="265290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85371" y="5420210"/>
            <a:ext cx="3085916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69346" y="2808073"/>
            <a:ext cx="3309253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288987" y="1098764"/>
            <a:ext cx="3309253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6" name="Title 3"/>
          <p:cNvSpPr txBox="1">
            <a:spLocks/>
          </p:cNvSpPr>
          <p:nvPr/>
        </p:nvSpPr>
        <p:spPr>
          <a:xfrm>
            <a:off x="4657427" y="1463123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7" name="Title 3"/>
          <p:cNvSpPr txBox="1">
            <a:spLocks/>
          </p:cNvSpPr>
          <p:nvPr/>
        </p:nvSpPr>
        <p:spPr>
          <a:xfrm>
            <a:off x="6529637" y="2923267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8" name="Title 3"/>
          <p:cNvSpPr txBox="1">
            <a:spLocks/>
          </p:cNvSpPr>
          <p:nvPr/>
        </p:nvSpPr>
        <p:spPr>
          <a:xfrm>
            <a:off x="4688707" y="3371558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9" name="Title 3"/>
          <p:cNvSpPr txBox="1">
            <a:spLocks/>
          </p:cNvSpPr>
          <p:nvPr/>
        </p:nvSpPr>
        <p:spPr>
          <a:xfrm>
            <a:off x="5842167" y="506647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0" name="Title 3"/>
          <p:cNvSpPr txBox="1">
            <a:spLocks/>
          </p:cNvSpPr>
          <p:nvPr/>
        </p:nvSpPr>
        <p:spPr>
          <a:xfrm>
            <a:off x="2842038" y="2895883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1" name="Title 3"/>
          <p:cNvSpPr txBox="1">
            <a:spLocks/>
          </p:cNvSpPr>
          <p:nvPr/>
        </p:nvSpPr>
        <p:spPr>
          <a:xfrm>
            <a:off x="3454130" y="4957425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972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5145270" y="2413559"/>
            <a:ext cx="1804574" cy="373900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7618808" y="2413559"/>
            <a:ext cx="1804574" cy="373900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2531904" y="2445066"/>
            <a:ext cx="1804574" cy="373900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/>
          <p:cNvGrpSpPr>
            <a:grpSpLocks noChangeAspect="1"/>
          </p:cNvGrpSpPr>
          <p:nvPr/>
        </p:nvGrpSpPr>
        <p:grpSpPr>
          <a:xfrm>
            <a:off x="2658274" y="1569931"/>
            <a:ext cx="1642821" cy="1644382"/>
            <a:chOff x="989515" y="1345792"/>
            <a:chExt cx="2010514" cy="2012423"/>
          </a:xfrm>
          <a:effectLst/>
        </p:grpSpPr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989515" y="1349395"/>
              <a:ext cx="2010514" cy="2008820"/>
            </a:xfrm>
            <a:custGeom>
              <a:avLst/>
              <a:gdLst>
                <a:gd name="T0" fmla="*/ 499 w 535"/>
                <a:gd name="T1" fmla="*/ 332 h 530"/>
                <a:gd name="T2" fmla="*/ 201 w 535"/>
                <a:gd name="T3" fmla="*/ 493 h 530"/>
                <a:gd name="T4" fmla="*/ 37 w 535"/>
                <a:gd name="T5" fmla="*/ 198 h 530"/>
                <a:gd name="T6" fmla="*/ 334 w 535"/>
                <a:gd name="T7" fmla="*/ 37 h 530"/>
                <a:gd name="T8" fmla="*/ 499 w 535"/>
                <a:gd name="T9" fmla="*/ 332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5" h="530">
                  <a:moveTo>
                    <a:pt x="499" y="332"/>
                  </a:moveTo>
                  <a:cubicBezTo>
                    <a:pt x="462" y="458"/>
                    <a:pt x="329" y="530"/>
                    <a:pt x="201" y="493"/>
                  </a:cubicBezTo>
                  <a:cubicBezTo>
                    <a:pt x="74" y="456"/>
                    <a:pt x="0" y="324"/>
                    <a:pt x="37" y="198"/>
                  </a:cubicBezTo>
                  <a:cubicBezTo>
                    <a:pt x="74" y="72"/>
                    <a:pt x="207" y="0"/>
                    <a:pt x="334" y="37"/>
                  </a:cubicBezTo>
                  <a:cubicBezTo>
                    <a:pt x="462" y="74"/>
                    <a:pt x="535" y="206"/>
                    <a:pt x="499" y="332"/>
                  </a:cubicBezTo>
                  <a:close/>
                </a:path>
              </a:pathLst>
            </a:custGeom>
            <a:gradFill>
              <a:gsLst>
                <a:gs pos="69000">
                  <a:schemeClr val="tx1">
                    <a:lumMod val="50000"/>
                  </a:schemeClr>
                </a:gs>
                <a:gs pos="19000">
                  <a:schemeClr val="accent5">
                    <a:lumMod val="75000"/>
                  </a:scheme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1050223" y="1345792"/>
              <a:ext cx="1937308" cy="1909729"/>
            </a:xfrm>
            <a:custGeom>
              <a:avLst/>
              <a:gdLst>
                <a:gd name="T0" fmla="*/ 487 w 516"/>
                <a:gd name="T1" fmla="*/ 208 h 504"/>
                <a:gd name="T2" fmla="*/ 311 w 516"/>
                <a:gd name="T3" fmla="*/ 480 h 504"/>
                <a:gd name="T4" fmla="*/ 29 w 516"/>
                <a:gd name="T5" fmla="*/ 297 h 504"/>
                <a:gd name="T6" fmla="*/ 205 w 516"/>
                <a:gd name="T7" fmla="*/ 24 h 504"/>
                <a:gd name="T8" fmla="*/ 487 w 516"/>
                <a:gd name="T9" fmla="*/ 208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504">
                  <a:moveTo>
                    <a:pt x="487" y="208"/>
                  </a:moveTo>
                  <a:cubicBezTo>
                    <a:pt x="516" y="333"/>
                    <a:pt x="437" y="455"/>
                    <a:pt x="311" y="480"/>
                  </a:cubicBezTo>
                  <a:cubicBezTo>
                    <a:pt x="185" y="504"/>
                    <a:pt x="59" y="422"/>
                    <a:pt x="29" y="297"/>
                  </a:cubicBezTo>
                  <a:cubicBezTo>
                    <a:pt x="0" y="171"/>
                    <a:pt x="79" y="49"/>
                    <a:pt x="205" y="24"/>
                  </a:cubicBezTo>
                  <a:cubicBezTo>
                    <a:pt x="331" y="0"/>
                    <a:pt x="457" y="82"/>
                    <a:pt x="487" y="208"/>
                  </a:cubicBezTo>
                  <a:close/>
                </a:path>
              </a:pathLst>
            </a:custGeom>
            <a:gradFill>
              <a:gsLst>
                <a:gs pos="0">
                  <a:srgbClr val="D60000"/>
                </a:gs>
                <a:gs pos="45000">
                  <a:srgbClr val="FF0000"/>
                </a:gs>
              </a:gsLst>
              <a:lin ang="15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9"/>
            <p:cNvSpPr>
              <a:spLocks noChangeAspect="1"/>
            </p:cNvSpPr>
            <p:nvPr/>
          </p:nvSpPr>
          <p:spPr bwMode="auto">
            <a:xfrm>
              <a:off x="1323943" y="1617174"/>
              <a:ext cx="1375849" cy="1360392"/>
            </a:xfrm>
            <a:custGeom>
              <a:avLst/>
              <a:gdLst>
                <a:gd name="T0" fmla="*/ 402 w 426"/>
                <a:gd name="T1" fmla="*/ 172 h 418"/>
                <a:gd name="T2" fmla="*/ 257 w 426"/>
                <a:gd name="T3" fmla="*/ 397 h 418"/>
                <a:gd name="T4" fmla="*/ 24 w 426"/>
                <a:gd name="T5" fmla="*/ 246 h 418"/>
                <a:gd name="T6" fmla="*/ 169 w 426"/>
                <a:gd name="T7" fmla="*/ 21 h 418"/>
                <a:gd name="T8" fmla="*/ 402 w 426"/>
                <a:gd name="T9" fmla="*/ 17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418">
                  <a:moveTo>
                    <a:pt x="402" y="172"/>
                  </a:moveTo>
                  <a:cubicBezTo>
                    <a:pt x="426" y="276"/>
                    <a:pt x="361" y="377"/>
                    <a:pt x="257" y="397"/>
                  </a:cubicBezTo>
                  <a:cubicBezTo>
                    <a:pt x="153" y="418"/>
                    <a:pt x="48" y="350"/>
                    <a:pt x="24" y="246"/>
                  </a:cubicBezTo>
                  <a:cubicBezTo>
                    <a:pt x="0" y="142"/>
                    <a:pt x="65" y="41"/>
                    <a:pt x="169" y="21"/>
                  </a:cubicBezTo>
                  <a:cubicBezTo>
                    <a:pt x="273" y="0"/>
                    <a:pt x="378" y="68"/>
                    <a:pt x="402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Freeform 10"/>
            <p:cNvSpPr>
              <a:spLocks noChangeAspect="1"/>
            </p:cNvSpPr>
            <p:nvPr/>
          </p:nvSpPr>
          <p:spPr bwMode="auto">
            <a:xfrm>
              <a:off x="1657893" y="1916842"/>
              <a:ext cx="735041" cy="723553"/>
            </a:xfrm>
            <a:custGeom>
              <a:avLst/>
              <a:gdLst>
                <a:gd name="T0" fmla="*/ 331 w 350"/>
                <a:gd name="T1" fmla="*/ 142 h 342"/>
                <a:gd name="T2" fmla="*/ 210 w 350"/>
                <a:gd name="T3" fmla="*/ 326 h 342"/>
                <a:gd name="T4" fmla="*/ 19 w 350"/>
                <a:gd name="T5" fmla="*/ 200 h 342"/>
                <a:gd name="T6" fmla="*/ 140 w 350"/>
                <a:gd name="T7" fmla="*/ 16 h 342"/>
                <a:gd name="T8" fmla="*/ 331 w 350"/>
                <a:gd name="T9" fmla="*/ 1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42">
                  <a:moveTo>
                    <a:pt x="331" y="142"/>
                  </a:moveTo>
                  <a:cubicBezTo>
                    <a:pt x="350" y="228"/>
                    <a:pt x="296" y="310"/>
                    <a:pt x="210" y="326"/>
                  </a:cubicBezTo>
                  <a:cubicBezTo>
                    <a:pt x="124" y="342"/>
                    <a:pt x="38" y="286"/>
                    <a:pt x="19" y="200"/>
                  </a:cubicBezTo>
                  <a:cubicBezTo>
                    <a:pt x="0" y="114"/>
                    <a:pt x="54" y="32"/>
                    <a:pt x="140" y="16"/>
                  </a:cubicBezTo>
                  <a:cubicBezTo>
                    <a:pt x="226" y="0"/>
                    <a:pt x="311" y="56"/>
                    <a:pt x="331" y="142"/>
                  </a:cubicBezTo>
                  <a:close/>
                </a:path>
              </a:pathLst>
            </a:custGeom>
            <a:gradFill>
              <a:gsLst>
                <a:gs pos="0">
                  <a:srgbClr val="D60000"/>
                </a:gs>
                <a:gs pos="45000">
                  <a:srgbClr val="FF0000"/>
                </a:gs>
              </a:gsLst>
              <a:lin ang="15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" name="Group 12"/>
          <p:cNvGrpSpPr>
            <a:grpSpLocks noChangeAspect="1"/>
          </p:cNvGrpSpPr>
          <p:nvPr/>
        </p:nvGrpSpPr>
        <p:grpSpPr>
          <a:xfrm>
            <a:off x="3464571" y="776287"/>
            <a:ext cx="1734885" cy="1668779"/>
            <a:chOff x="1302860" y="3312527"/>
            <a:chExt cx="2376012" cy="2285476"/>
          </a:xfrm>
          <a:effectLst>
            <a:outerShdw blurRad="25400" dist="63500" dir="21594000" sx="42000" sy="42000" kx="-1200000" algn="bl" rotWithShape="0">
              <a:prstClr val="black">
                <a:alpha val="33000"/>
              </a:prstClr>
            </a:outerShdw>
          </a:effectLst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2415570" y="3312527"/>
              <a:ext cx="585787" cy="1120775"/>
            </a:xfrm>
            <a:custGeom>
              <a:avLst/>
              <a:gdLst>
                <a:gd name="T0" fmla="*/ 118 w 156"/>
                <a:gd name="T1" fmla="*/ 207 h 299"/>
                <a:gd name="T2" fmla="*/ 146 w 156"/>
                <a:gd name="T3" fmla="*/ 30 h 299"/>
                <a:gd name="T4" fmla="*/ 115 w 156"/>
                <a:gd name="T5" fmla="*/ 12 h 299"/>
                <a:gd name="T6" fmla="*/ 22 w 156"/>
                <a:gd name="T7" fmla="*/ 191 h 299"/>
                <a:gd name="T8" fmla="*/ 0 w 156"/>
                <a:gd name="T9" fmla="*/ 299 h 299"/>
                <a:gd name="T10" fmla="*/ 118 w 156"/>
                <a:gd name="T11" fmla="*/ 20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299">
                  <a:moveTo>
                    <a:pt x="118" y="207"/>
                  </a:moveTo>
                  <a:cubicBezTo>
                    <a:pt x="118" y="207"/>
                    <a:pt x="156" y="60"/>
                    <a:pt x="146" y="30"/>
                  </a:cubicBezTo>
                  <a:cubicBezTo>
                    <a:pt x="136" y="0"/>
                    <a:pt x="124" y="7"/>
                    <a:pt x="115" y="12"/>
                  </a:cubicBezTo>
                  <a:cubicBezTo>
                    <a:pt x="109" y="16"/>
                    <a:pt x="41" y="110"/>
                    <a:pt x="22" y="191"/>
                  </a:cubicBezTo>
                  <a:cubicBezTo>
                    <a:pt x="4" y="273"/>
                    <a:pt x="0" y="299"/>
                    <a:pt x="0" y="299"/>
                  </a:cubicBezTo>
                  <a:lnTo>
                    <a:pt x="118" y="207"/>
                  </a:lnTo>
                  <a:close/>
                </a:path>
              </a:pathLst>
            </a:custGeom>
            <a:gradFill>
              <a:gsLst>
                <a:gs pos="37000">
                  <a:schemeClr val="accent6"/>
                </a:gs>
                <a:gs pos="94000">
                  <a:schemeClr val="accent5">
                    <a:lumMod val="75000"/>
                  </a:schemeClr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2569210" y="4027488"/>
              <a:ext cx="1109662" cy="558800"/>
            </a:xfrm>
            <a:custGeom>
              <a:avLst/>
              <a:gdLst>
                <a:gd name="T0" fmla="*/ 82 w 296"/>
                <a:gd name="T1" fmla="*/ 13 h 149"/>
                <a:gd name="T2" fmla="*/ 260 w 296"/>
                <a:gd name="T3" fmla="*/ 18 h 149"/>
                <a:gd name="T4" fmla="*/ 286 w 296"/>
                <a:gd name="T5" fmla="*/ 52 h 149"/>
                <a:gd name="T6" fmla="*/ 0 w 296"/>
                <a:gd name="T7" fmla="*/ 149 h 149"/>
                <a:gd name="T8" fmla="*/ 82 w 296"/>
                <a:gd name="T9" fmla="*/ 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49">
                  <a:moveTo>
                    <a:pt x="82" y="13"/>
                  </a:moveTo>
                  <a:cubicBezTo>
                    <a:pt x="90" y="13"/>
                    <a:pt x="224" y="0"/>
                    <a:pt x="260" y="18"/>
                  </a:cubicBezTo>
                  <a:cubicBezTo>
                    <a:pt x="296" y="37"/>
                    <a:pt x="289" y="44"/>
                    <a:pt x="286" y="52"/>
                  </a:cubicBezTo>
                  <a:cubicBezTo>
                    <a:pt x="284" y="60"/>
                    <a:pt x="232" y="114"/>
                    <a:pt x="0" y="149"/>
                  </a:cubicBezTo>
                  <a:lnTo>
                    <a:pt x="82" y="13"/>
                  </a:lnTo>
                  <a:close/>
                </a:path>
              </a:pathLst>
            </a:custGeom>
            <a:gradFill>
              <a:gsLst>
                <a:gs pos="29000">
                  <a:schemeClr val="accent6"/>
                </a:gs>
                <a:gs pos="78000">
                  <a:schemeClr val="accent5">
                    <a:lumMod val="75000"/>
                  </a:schemeClr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1477963" y="4016375"/>
              <a:ext cx="1455737" cy="1406525"/>
            </a:xfrm>
            <a:custGeom>
              <a:avLst/>
              <a:gdLst>
                <a:gd name="T0" fmla="*/ 137 w 388"/>
                <a:gd name="T1" fmla="*/ 293 h 375"/>
                <a:gd name="T2" fmla="*/ 57 w 388"/>
                <a:gd name="T3" fmla="*/ 375 h 375"/>
                <a:gd name="T4" fmla="*/ 0 w 388"/>
                <a:gd name="T5" fmla="*/ 321 h 375"/>
                <a:gd name="T6" fmla="*/ 87 w 388"/>
                <a:gd name="T7" fmla="*/ 241 h 375"/>
                <a:gd name="T8" fmla="*/ 377 w 388"/>
                <a:gd name="T9" fmla="*/ 4 h 375"/>
                <a:gd name="T10" fmla="*/ 383 w 388"/>
                <a:gd name="T11" fmla="*/ 14 h 375"/>
                <a:gd name="T12" fmla="*/ 137 w 388"/>
                <a:gd name="T13" fmla="*/ 293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75">
                  <a:moveTo>
                    <a:pt x="137" y="293"/>
                  </a:moveTo>
                  <a:cubicBezTo>
                    <a:pt x="65" y="371"/>
                    <a:pt x="57" y="375"/>
                    <a:pt x="57" y="375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21"/>
                    <a:pt x="8" y="310"/>
                    <a:pt x="87" y="241"/>
                  </a:cubicBezTo>
                  <a:cubicBezTo>
                    <a:pt x="198" y="144"/>
                    <a:pt x="372" y="7"/>
                    <a:pt x="377" y="4"/>
                  </a:cubicBezTo>
                  <a:cubicBezTo>
                    <a:pt x="385" y="0"/>
                    <a:pt x="388" y="8"/>
                    <a:pt x="383" y="14"/>
                  </a:cubicBezTo>
                  <a:cubicBezTo>
                    <a:pt x="380" y="18"/>
                    <a:pt x="236" y="186"/>
                    <a:pt x="137" y="293"/>
                  </a:cubicBezTo>
                  <a:close/>
                </a:path>
              </a:pathLst>
            </a:custGeom>
            <a:gradFill flip="none" rotWithShape="1">
              <a:gsLst>
                <a:gs pos="42000">
                  <a:schemeClr val="tx1">
                    <a:lumMod val="50000"/>
                  </a:schemeClr>
                </a:gs>
                <a:gs pos="52000">
                  <a:schemeClr val="accent6"/>
                </a:gs>
                <a:gs pos="48000">
                  <a:schemeClr val="accent5"/>
                </a:gs>
                <a:gs pos="64000">
                  <a:schemeClr val="tx1">
                    <a:lumMod val="50000"/>
                  </a:schemeClr>
                </a:gs>
                <a:gs pos="58000">
                  <a:schemeClr val="accent5">
                    <a:lumMod val="75000"/>
                  </a:schemeClr>
                </a:gs>
              </a:gsLst>
              <a:lin ang="282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302860" y="5141913"/>
              <a:ext cx="456090" cy="456090"/>
              <a:chOff x="1302860" y="5141913"/>
              <a:chExt cx="456090" cy="456090"/>
            </a:xfrm>
          </p:grpSpPr>
          <p:sp>
            <p:nvSpPr>
              <p:cNvPr id="8" name="Freeform 10"/>
              <p:cNvSpPr>
                <a:spLocks/>
              </p:cNvSpPr>
              <p:nvPr/>
            </p:nvSpPr>
            <p:spPr bwMode="auto">
              <a:xfrm>
                <a:off x="1302860" y="5432903"/>
                <a:ext cx="168275" cy="165100"/>
              </a:xfrm>
              <a:custGeom>
                <a:avLst/>
                <a:gdLst>
                  <a:gd name="T0" fmla="*/ 33 w 45"/>
                  <a:gd name="T1" fmla="*/ 0 h 44"/>
                  <a:gd name="T2" fmla="*/ 7 w 45"/>
                  <a:gd name="T3" fmla="*/ 30 h 44"/>
                  <a:gd name="T4" fmla="*/ 0 w 45"/>
                  <a:gd name="T5" fmla="*/ 44 h 44"/>
                  <a:gd name="T6" fmla="*/ 13 w 45"/>
                  <a:gd name="T7" fmla="*/ 38 h 44"/>
                  <a:gd name="T8" fmla="*/ 45 w 45"/>
                  <a:gd name="T9" fmla="*/ 11 h 44"/>
                  <a:gd name="T10" fmla="*/ 33 w 45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4">
                    <a:moveTo>
                      <a:pt x="33" y="0"/>
                    </a:moveTo>
                    <a:cubicBezTo>
                      <a:pt x="33" y="0"/>
                      <a:pt x="11" y="26"/>
                      <a:pt x="7" y="30"/>
                    </a:cubicBezTo>
                    <a:cubicBezTo>
                      <a:pt x="6" y="31"/>
                      <a:pt x="0" y="44"/>
                      <a:pt x="0" y="44"/>
                    </a:cubicBezTo>
                    <a:cubicBezTo>
                      <a:pt x="0" y="44"/>
                      <a:pt x="11" y="39"/>
                      <a:pt x="13" y="38"/>
                    </a:cubicBezTo>
                    <a:cubicBezTo>
                      <a:pt x="16" y="37"/>
                      <a:pt x="45" y="11"/>
                      <a:pt x="45" y="11"/>
                    </a:cubicBezTo>
                    <a:lnTo>
                      <a:pt x="33" y="0"/>
                    </a:lnTo>
                    <a:close/>
                  </a:path>
                </a:pathLst>
              </a:custGeom>
              <a:gradFill>
                <a:gsLst>
                  <a:gs pos="38000">
                    <a:schemeClr val="tx1">
                      <a:lumMod val="75000"/>
                    </a:schemeClr>
                  </a:gs>
                  <a:gs pos="69000">
                    <a:schemeClr val="tx1">
                      <a:lumMod val="75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" name="Freeform 11"/>
              <p:cNvSpPr>
                <a:spLocks/>
              </p:cNvSpPr>
              <p:nvPr/>
            </p:nvSpPr>
            <p:spPr bwMode="auto">
              <a:xfrm>
                <a:off x="1395413" y="5141913"/>
                <a:ext cx="363537" cy="366712"/>
              </a:xfrm>
              <a:custGeom>
                <a:avLst/>
                <a:gdLst>
                  <a:gd name="T0" fmla="*/ 42 w 97"/>
                  <a:gd name="T1" fmla="*/ 0 h 98"/>
                  <a:gd name="T2" fmla="*/ 97 w 97"/>
                  <a:gd name="T3" fmla="*/ 59 h 98"/>
                  <a:gd name="T4" fmla="*/ 57 w 97"/>
                  <a:gd name="T5" fmla="*/ 95 h 98"/>
                  <a:gd name="T6" fmla="*/ 10 w 97"/>
                  <a:gd name="T7" fmla="*/ 88 h 98"/>
                  <a:gd name="T8" fmla="*/ 7 w 97"/>
                  <a:gd name="T9" fmla="*/ 34 h 98"/>
                  <a:gd name="T10" fmla="*/ 42 w 97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98">
                    <a:moveTo>
                      <a:pt x="42" y="0"/>
                    </a:moveTo>
                    <a:cubicBezTo>
                      <a:pt x="31" y="16"/>
                      <a:pt x="68" y="65"/>
                      <a:pt x="97" y="59"/>
                    </a:cubicBezTo>
                    <a:cubicBezTo>
                      <a:pt x="85" y="70"/>
                      <a:pt x="68" y="91"/>
                      <a:pt x="57" y="95"/>
                    </a:cubicBezTo>
                    <a:cubicBezTo>
                      <a:pt x="47" y="98"/>
                      <a:pt x="19" y="98"/>
                      <a:pt x="10" y="88"/>
                    </a:cubicBezTo>
                    <a:cubicBezTo>
                      <a:pt x="0" y="78"/>
                      <a:pt x="0" y="43"/>
                      <a:pt x="7" y="34"/>
                    </a:cubicBezTo>
                    <a:cubicBezTo>
                      <a:pt x="16" y="24"/>
                      <a:pt x="42" y="0"/>
                      <a:pt x="42" y="0"/>
                    </a:cubicBezTo>
                    <a:close/>
                  </a:path>
                </a:pathLst>
              </a:custGeom>
              <a:gradFill>
                <a:gsLst>
                  <a:gs pos="35000">
                    <a:srgbClr val="3F3F3F"/>
                  </a:gs>
                  <a:gs pos="19000">
                    <a:schemeClr val="tx1">
                      <a:lumMod val="75000"/>
                    </a:schemeClr>
                  </a:gs>
                  <a:gs pos="53000">
                    <a:schemeClr val="bg1">
                      <a:lumMod val="75000"/>
                    </a:schemeClr>
                  </a:gs>
                  <a:gs pos="68000">
                    <a:srgbClr val="797979"/>
                  </a:gs>
                  <a:gs pos="89000">
                    <a:schemeClr val="tx1">
                      <a:lumMod val="75000"/>
                    </a:schemeClr>
                  </a:gs>
                </a:gsLst>
                <a:lin ang="282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1950720" y="3801745"/>
              <a:ext cx="914400" cy="806450"/>
            </a:xfrm>
            <a:custGeom>
              <a:avLst/>
              <a:gdLst>
                <a:gd name="T0" fmla="*/ 76 w 244"/>
                <a:gd name="T1" fmla="*/ 215 h 215"/>
                <a:gd name="T2" fmla="*/ 244 w 244"/>
                <a:gd name="T3" fmla="*/ 67 h 215"/>
                <a:gd name="T4" fmla="*/ 99 w 244"/>
                <a:gd name="T5" fmla="*/ 9 h 215"/>
                <a:gd name="T6" fmla="*/ 11 w 244"/>
                <a:gd name="T7" fmla="*/ 56 h 215"/>
                <a:gd name="T8" fmla="*/ 76 w 244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15">
                  <a:moveTo>
                    <a:pt x="76" y="215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157" y="0"/>
                    <a:pt x="99" y="9"/>
                  </a:cubicBezTo>
                  <a:cubicBezTo>
                    <a:pt x="99" y="9"/>
                    <a:pt x="23" y="5"/>
                    <a:pt x="11" y="56"/>
                  </a:cubicBezTo>
                  <a:cubicBezTo>
                    <a:pt x="0" y="102"/>
                    <a:pt x="41" y="183"/>
                    <a:pt x="76" y="215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58000">
                  <a:schemeClr val="accent5">
                    <a:lumMod val="75000"/>
                  </a:schemeClr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2335942" y="4080882"/>
              <a:ext cx="677862" cy="908050"/>
            </a:xfrm>
            <a:custGeom>
              <a:avLst/>
              <a:gdLst>
                <a:gd name="T0" fmla="*/ 0 w 181"/>
                <a:gd name="T1" fmla="*/ 170 h 242"/>
                <a:gd name="T2" fmla="*/ 151 w 181"/>
                <a:gd name="T3" fmla="*/ 0 h 242"/>
                <a:gd name="T4" fmla="*/ 177 w 181"/>
                <a:gd name="T5" fmla="*/ 104 h 242"/>
                <a:gd name="T6" fmla="*/ 132 w 181"/>
                <a:gd name="T7" fmla="*/ 225 h 242"/>
                <a:gd name="T8" fmla="*/ 0 w 181"/>
                <a:gd name="T9" fmla="*/ 17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242">
                  <a:moveTo>
                    <a:pt x="0" y="17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81" y="37"/>
                    <a:pt x="177" y="104"/>
                  </a:cubicBezTo>
                  <a:cubicBezTo>
                    <a:pt x="173" y="171"/>
                    <a:pt x="156" y="213"/>
                    <a:pt x="132" y="225"/>
                  </a:cubicBezTo>
                  <a:cubicBezTo>
                    <a:pt x="108" y="237"/>
                    <a:pt x="80" y="242"/>
                    <a:pt x="0" y="170"/>
                  </a:cubicBezTo>
                  <a:close/>
                </a:path>
              </a:pathLst>
            </a:custGeom>
            <a:gradFill>
              <a:gsLst>
                <a:gs pos="87000">
                  <a:schemeClr val="accent6"/>
                </a:gs>
                <a:gs pos="33000">
                  <a:schemeClr val="accent5">
                    <a:lumMod val="75000"/>
                  </a:schemeClr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5" name="Group 44"/>
          <p:cNvGrpSpPr>
            <a:grpSpLocks noChangeAspect="1"/>
          </p:cNvGrpSpPr>
          <p:nvPr/>
        </p:nvGrpSpPr>
        <p:grpSpPr>
          <a:xfrm>
            <a:off x="5266408" y="1608699"/>
            <a:ext cx="1626910" cy="1628455"/>
            <a:chOff x="989515" y="1345792"/>
            <a:chExt cx="2010514" cy="2012423"/>
          </a:xfrm>
          <a:effectLst/>
        </p:grpSpPr>
        <p:sp>
          <p:nvSpPr>
            <p:cNvPr id="46" name="Freeform 7"/>
            <p:cNvSpPr>
              <a:spLocks/>
            </p:cNvSpPr>
            <p:nvPr/>
          </p:nvSpPr>
          <p:spPr bwMode="auto">
            <a:xfrm>
              <a:off x="989515" y="1349395"/>
              <a:ext cx="2010514" cy="2008820"/>
            </a:xfrm>
            <a:custGeom>
              <a:avLst/>
              <a:gdLst>
                <a:gd name="T0" fmla="*/ 499 w 535"/>
                <a:gd name="T1" fmla="*/ 332 h 530"/>
                <a:gd name="T2" fmla="*/ 201 w 535"/>
                <a:gd name="T3" fmla="*/ 493 h 530"/>
                <a:gd name="T4" fmla="*/ 37 w 535"/>
                <a:gd name="T5" fmla="*/ 198 h 530"/>
                <a:gd name="T6" fmla="*/ 334 w 535"/>
                <a:gd name="T7" fmla="*/ 37 h 530"/>
                <a:gd name="T8" fmla="*/ 499 w 535"/>
                <a:gd name="T9" fmla="*/ 332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5" h="530">
                  <a:moveTo>
                    <a:pt x="499" y="332"/>
                  </a:moveTo>
                  <a:cubicBezTo>
                    <a:pt x="462" y="458"/>
                    <a:pt x="329" y="530"/>
                    <a:pt x="201" y="493"/>
                  </a:cubicBezTo>
                  <a:cubicBezTo>
                    <a:pt x="74" y="456"/>
                    <a:pt x="0" y="324"/>
                    <a:pt x="37" y="198"/>
                  </a:cubicBezTo>
                  <a:cubicBezTo>
                    <a:pt x="74" y="72"/>
                    <a:pt x="207" y="0"/>
                    <a:pt x="334" y="37"/>
                  </a:cubicBezTo>
                  <a:cubicBezTo>
                    <a:pt x="462" y="74"/>
                    <a:pt x="535" y="206"/>
                    <a:pt x="499" y="332"/>
                  </a:cubicBezTo>
                  <a:close/>
                </a:path>
              </a:pathLst>
            </a:custGeom>
            <a:gradFill>
              <a:gsLst>
                <a:gs pos="34000">
                  <a:srgbClr val="0B14CB"/>
                </a:gs>
                <a:gs pos="0">
                  <a:srgbClr val="121DF2"/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8"/>
            <p:cNvSpPr>
              <a:spLocks/>
            </p:cNvSpPr>
            <p:nvPr/>
          </p:nvSpPr>
          <p:spPr bwMode="auto">
            <a:xfrm>
              <a:off x="1050223" y="1345792"/>
              <a:ext cx="1937308" cy="1909729"/>
            </a:xfrm>
            <a:custGeom>
              <a:avLst/>
              <a:gdLst>
                <a:gd name="T0" fmla="*/ 487 w 516"/>
                <a:gd name="T1" fmla="*/ 208 h 504"/>
                <a:gd name="T2" fmla="*/ 311 w 516"/>
                <a:gd name="T3" fmla="*/ 480 h 504"/>
                <a:gd name="T4" fmla="*/ 29 w 516"/>
                <a:gd name="T5" fmla="*/ 297 h 504"/>
                <a:gd name="T6" fmla="*/ 205 w 516"/>
                <a:gd name="T7" fmla="*/ 24 h 504"/>
                <a:gd name="T8" fmla="*/ 487 w 516"/>
                <a:gd name="T9" fmla="*/ 208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504">
                  <a:moveTo>
                    <a:pt x="487" y="208"/>
                  </a:moveTo>
                  <a:cubicBezTo>
                    <a:pt x="516" y="333"/>
                    <a:pt x="437" y="455"/>
                    <a:pt x="311" y="480"/>
                  </a:cubicBezTo>
                  <a:cubicBezTo>
                    <a:pt x="185" y="504"/>
                    <a:pt x="59" y="422"/>
                    <a:pt x="29" y="297"/>
                  </a:cubicBezTo>
                  <a:cubicBezTo>
                    <a:pt x="0" y="171"/>
                    <a:pt x="79" y="49"/>
                    <a:pt x="205" y="24"/>
                  </a:cubicBezTo>
                  <a:cubicBezTo>
                    <a:pt x="331" y="0"/>
                    <a:pt x="457" y="82"/>
                    <a:pt x="487" y="208"/>
                  </a:cubicBezTo>
                  <a:close/>
                </a:path>
              </a:pathLst>
            </a:custGeom>
            <a:gradFill>
              <a:gsLst>
                <a:gs pos="0">
                  <a:srgbClr val="1761F5"/>
                </a:gs>
                <a:gs pos="45000">
                  <a:schemeClr val="accent1"/>
                </a:gs>
              </a:gsLst>
              <a:lin ang="15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9"/>
            <p:cNvSpPr>
              <a:spLocks noChangeAspect="1"/>
            </p:cNvSpPr>
            <p:nvPr/>
          </p:nvSpPr>
          <p:spPr bwMode="auto">
            <a:xfrm>
              <a:off x="1323943" y="1617174"/>
              <a:ext cx="1375849" cy="1360392"/>
            </a:xfrm>
            <a:custGeom>
              <a:avLst/>
              <a:gdLst>
                <a:gd name="T0" fmla="*/ 402 w 426"/>
                <a:gd name="T1" fmla="*/ 172 h 418"/>
                <a:gd name="T2" fmla="*/ 257 w 426"/>
                <a:gd name="T3" fmla="*/ 397 h 418"/>
                <a:gd name="T4" fmla="*/ 24 w 426"/>
                <a:gd name="T5" fmla="*/ 246 h 418"/>
                <a:gd name="T6" fmla="*/ 169 w 426"/>
                <a:gd name="T7" fmla="*/ 21 h 418"/>
                <a:gd name="T8" fmla="*/ 402 w 426"/>
                <a:gd name="T9" fmla="*/ 17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418">
                  <a:moveTo>
                    <a:pt x="402" y="172"/>
                  </a:moveTo>
                  <a:cubicBezTo>
                    <a:pt x="426" y="276"/>
                    <a:pt x="361" y="377"/>
                    <a:pt x="257" y="397"/>
                  </a:cubicBezTo>
                  <a:cubicBezTo>
                    <a:pt x="153" y="418"/>
                    <a:pt x="48" y="350"/>
                    <a:pt x="24" y="246"/>
                  </a:cubicBezTo>
                  <a:cubicBezTo>
                    <a:pt x="0" y="142"/>
                    <a:pt x="65" y="41"/>
                    <a:pt x="169" y="21"/>
                  </a:cubicBezTo>
                  <a:cubicBezTo>
                    <a:pt x="273" y="0"/>
                    <a:pt x="378" y="68"/>
                    <a:pt x="402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10"/>
            <p:cNvSpPr>
              <a:spLocks noChangeAspect="1"/>
            </p:cNvSpPr>
            <p:nvPr/>
          </p:nvSpPr>
          <p:spPr bwMode="auto">
            <a:xfrm>
              <a:off x="1657893" y="1916842"/>
              <a:ext cx="735041" cy="723553"/>
            </a:xfrm>
            <a:custGeom>
              <a:avLst/>
              <a:gdLst>
                <a:gd name="T0" fmla="*/ 331 w 350"/>
                <a:gd name="T1" fmla="*/ 142 h 342"/>
                <a:gd name="T2" fmla="*/ 210 w 350"/>
                <a:gd name="T3" fmla="*/ 326 h 342"/>
                <a:gd name="T4" fmla="*/ 19 w 350"/>
                <a:gd name="T5" fmla="*/ 200 h 342"/>
                <a:gd name="T6" fmla="*/ 140 w 350"/>
                <a:gd name="T7" fmla="*/ 16 h 342"/>
                <a:gd name="T8" fmla="*/ 331 w 350"/>
                <a:gd name="T9" fmla="*/ 1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42">
                  <a:moveTo>
                    <a:pt x="331" y="142"/>
                  </a:moveTo>
                  <a:cubicBezTo>
                    <a:pt x="350" y="228"/>
                    <a:pt x="296" y="310"/>
                    <a:pt x="210" y="326"/>
                  </a:cubicBezTo>
                  <a:cubicBezTo>
                    <a:pt x="124" y="342"/>
                    <a:pt x="38" y="286"/>
                    <a:pt x="19" y="200"/>
                  </a:cubicBezTo>
                  <a:cubicBezTo>
                    <a:pt x="0" y="114"/>
                    <a:pt x="54" y="32"/>
                    <a:pt x="140" y="16"/>
                  </a:cubicBezTo>
                  <a:cubicBezTo>
                    <a:pt x="226" y="0"/>
                    <a:pt x="311" y="56"/>
                    <a:pt x="331" y="142"/>
                  </a:cubicBezTo>
                  <a:close/>
                </a:path>
              </a:pathLst>
            </a:custGeom>
            <a:gradFill>
              <a:gsLst>
                <a:gs pos="0">
                  <a:srgbClr val="057DEB"/>
                </a:gs>
                <a:gs pos="74000">
                  <a:schemeClr val="accent1"/>
                </a:gs>
              </a:gsLst>
              <a:lin ang="15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6" name="Group 15"/>
          <p:cNvGrpSpPr>
            <a:grpSpLocks noChangeAspect="1"/>
          </p:cNvGrpSpPr>
          <p:nvPr/>
        </p:nvGrpSpPr>
        <p:grpSpPr>
          <a:xfrm rot="83782">
            <a:off x="6073207" y="796253"/>
            <a:ext cx="1683446" cy="1619300"/>
            <a:chOff x="1302860" y="3312527"/>
            <a:chExt cx="2376012" cy="2285476"/>
          </a:xfrm>
          <a:effectLst>
            <a:outerShdw blurRad="25400" dist="63500" dir="21594000" sx="42000" sy="42000" kx="-1200000" algn="bl" rotWithShape="0">
              <a:prstClr val="black">
                <a:alpha val="33000"/>
              </a:prstClr>
            </a:outerShdw>
          </a:effectLst>
        </p:grpSpPr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2415570" y="3312527"/>
              <a:ext cx="585787" cy="1120775"/>
            </a:xfrm>
            <a:custGeom>
              <a:avLst/>
              <a:gdLst>
                <a:gd name="T0" fmla="*/ 118 w 156"/>
                <a:gd name="T1" fmla="*/ 207 h 299"/>
                <a:gd name="T2" fmla="*/ 146 w 156"/>
                <a:gd name="T3" fmla="*/ 30 h 299"/>
                <a:gd name="T4" fmla="*/ 115 w 156"/>
                <a:gd name="T5" fmla="*/ 12 h 299"/>
                <a:gd name="T6" fmla="*/ 22 w 156"/>
                <a:gd name="T7" fmla="*/ 191 h 299"/>
                <a:gd name="T8" fmla="*/ 0 w 156"/>
                <a:gd name="T9" fmla="*/ 299 h 299"/>
                <a:gd name="T10" fmla="*/ 118 w 156"/>
                <a:gd name="T11" fmla="*/ 20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299">
                  <a:moveTo>
                    <a:pt x="118" y="207"/>
                  </a:moveTo>
                  <a:cubicBezTo>
                    <a:pt x="118" y="207"/>
                    <a:pt x="156" y="60"/>
                    <a:pt x="146" y="30"/>
                  </a:cubicBezTo>
                  <a:cubicBezTo>
                    <a:pt x="136" y="0"/>
                    <a:pt x="124" y="7"/>
                    <a:pt x="115" y="12"/>
                  </a:cubicBezTo>
                  <a:cubicBezTo>
                    <a:pt x="109" y="16"/>
                    <a:pt x="41" y="110"/>
                    <a:pt x="22" y="191"/>
                  </a:cubicBezTo>
                  <a:cubicBezTo>
                    <a:pt x="4" y="273"/>
                    <a:pt x="0" y="299"/>
                    <a:pt x="0" y="299"/>
                  </a:cubicBezTo>
                  <a:lnTo>
                    <a:pt x="118" y="207"/>
                  </a:lnTo>
                  <a:close/>
                </a:path>
              </a:pathLst>
            </a:custGeom>
            <a:gradFill>
              <a:gsLst>
                <a:gs pos="37000">
                  <a:schemeClr val="accent1"/>
                </a:gs>
                <a:gs pos="94000">
                  <a:srgbClr val="0B14CB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2569210" y="4027488"/>
              <a:ext cx="1109662" cy="558800"/>
            </a:xfrm>
            <a:custGeom>
              <a:avLst/>
              <a:gdLst>
                <a:gd name="T0" fmla="*/ 82 w 296"/>
                <a:gd name="T1" fmla="*/ 13 h 149"/>
                <a:gd name="T2" fmla="*/ 260 w 296"/>
                <a:gd name="T3" fmla="*/ 18 h 149"/>
                <a:gd name="T4" fmla="*/ 286 w 296"/>
                <a:gd name="T5" fmla="*/ 52 h 149"/>
                <a:gd name="T6" fmla="*/ 0 w 296"/>
                <a:gd name="T7" fmla="*/ 149 h 149"/>
                <a:gd name="T8" fmla="*/ 82 w 296"/>
                <a:gd name="T9" fmla="*/ 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49">
                  <a:moveTo>
                    <a:pt x="82" y="13"/>
                  </a:moveTo>
                  <a:cubicBezTo>
                    <a:pt x="90" y="13"/>
                    <a:pt x="224" y="0"/>
                    <a:pt x="260" y="18"/>
                  </a:cubicBezTo>
                  <a:cubicBezTo>
                    <a:pt x="296" y="37"/>
                    <a:pt x="289" y="44"/>
                    <a:pt x="286" y="52"/>
                  </a:cubicBezTo>
                  <a:cubicBezTo>
                    <a:pt x="284" y="60"/>
                    <a:pt x="232" y="114"/>
                    <a:pt x="0" y="149"/>
                  </a:cubicBezTo>
                  <a:lnTo>
                    <a:pt x="82" y="13"/>
                  </a:lnTo>
                  <a:close/>
                </a:path>
              </a:pathLst>
            </a:custGeom>
            <a:gradFill>
              <a:gsLst>
                <a:gs pos="29000">
                  <a:schemeClr val="accent1"/>
                </a:gs>
                <a:gs pos="78000">
                  <a:srgbClr val="190FD7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1477963" y="4016375"/>
              <a:ext cx="1455737" cy="1406525"/>
            </a:xfrm>
            <a:custGeom>
              <a:avLst/>
              <a:gdLst>
                <a:gd name="T0" fmla="*/ 137 w 388"/>
                <a:gd name="T1" fmla="*/ 293 h 375"/>
                <a:gd name="T2" fmla="*/ 57 w 388"/>
                <a:gd name="T3" fmla="*/ 375 h 375"/>
                <a:gd name="T4" fmla="*/ 0 w 388"/>
                <a:gd name="T5" fmla="*/ 321 h 375"/>
                <a:gd name="T6" fmla="*/ 87 w 388"/>
                <a:gd name="T7" fmla="*/ 241 h 375"/>
                <a:gd name="T8" fmla="*/ 377 w 388"/>
                <a:gd name="T9" fmla="*/ 4 h 375"/>
                <a:gd name="T10" fmla="*/ 383 w 388"/>
                <a:gd name="T11" fmla="*/ 14 h 375"/>
                <a:gd name="T12" fmla="*/ 137 w 388"/>
                <a:gd name="T13" fmla="*/ 293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75">
                  <a:moveTo>
                    <a:pt x="137" y="293"/>
                  </a:moveTo>
                  <a:cubicBezTo>
                    <a:pt x="65" y="371"/>
                    <a:pt x="57" y="375"/>
                    <a:pt x="57" y="375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21"/>
                    <a:pt x="8" y="310"/>
                    <a:pt x="87" y="241"/>
                  </a:cubicBezTo>
                  <a:cubicBezTo>
                    <a:pt x="198" y="144"/>
                    <a:pt x="372" y="7"/>
                    <a:pt x="377" y="4"/>
                  </a:cubicBezTo>
                  <a:cubicBezTo>
                    <a:pt x="385" y="0"/>
                    <a:pt x="388" y="8"/>
                    <a:pt x="383" y="14"/>
                  </a:cubicBezTo>
                  <a:cubicBezTo>
                    <a:pt x="380" y="18"/>
                    <a:pt x="236" y="186"/>
                    <a:pt x="137" y="293"/>
                  </a:cubicBezTo>
                  <a:close/>
                </a:path>
              </a:pathLst>
            </a:custGeom>
            <a:gradFill flip="none" rotWithShape="1">
              <a:gsLst>
                <a:gs pos="42000">
                  <a:schemeClr val="tx1">
                    <a:lumMod val="50000"/>
                  </a:schemeClr>
                </a:gs>
                <a:gs pos="52000">
                  <a:schemeClr val="accent1"/>
                </a:gs>
                <a:gs pos="48000">
                  <a:srgbClr val="1761F5"/>
                </a:gs>
                <a:gs pos="64000">
                  <a:schemeClr val="tx1">
                    <a:lumMod val="50000"/>
                  </a:schemeClr>
                </a:gs>
                <a:gs pos="58000">
                  <a:srgbClr val="1761F5"/>
                </a:gs>
              </a:gsLst>
              <a:lin ang="282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1302860" y="5141913"/>
              <a:ext cx="456090" cy="456090"/>
              <a:chOff x="1302860" y="5141913"/>
              <a:chExt cx="456090" cy="456090"/>
            </a:xfrm>
          </p:grpSpPr>
          <p:sp>
            <p:nvSpPr>
              <p:cNvPr id="23" name="Freeform 10"/>
              <p:cNvSpPr>
                <a:spLocks/>
              </p:cNvSpPr>
              <p:nvPr/>
            </p:nvSpPr>
            <p:spPr bwMode="auto">
              <a:xfrm>
                <a:off x="1302860" y="5432903"/>
                <a:ext cx="168275" cy="165100"/>
              </a:xfrm>
              <a:custGeom>
                <a:avLst/>
                <a:gdLst>
                  <a:gd name="T0" fmla="*/ 33 w 45"/>
                  <a:gd name="T1" fmla="*/ 0 h 44"/>
                  <a:gd name="T2" fmla="*/ 7 w 45"/>
                  <a:gd name="T3" fmla="*/ 30 h 44"/>
                  <a:gd name="T4" fmla="*/ 0 w 45"/>
                  <a:gd name="T5" fmla="*/ 44 h 44"/>
                  <a:gd name="T6" fmla="*/ 13 w 45"/>
                  <a:gd name="T7" fmla="*/ 38 h 44"/>
                  <a:gd name="T8" fmla="*/ 45 w 45"/>
                  <a:gd name="T9" fmla="*/ 11 h 44"/>
                  <a:gd name="T10" fmla="*/ 33 w 45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4">
                    <a:moveTo>
                      <a:pt x="33" y="0"/>
                    </a:moveTo>
                    <a:cubicBezTo>
                      <a:pt x="33" y="0"/>
                      <a:pt x="11" y="26"/>
                      <a:pt x="7" y="30"/>
                    </a:cubicBezTo>
                    <a:cubicBezTo>
                      <a:pt x="6" y="31"/>
                      <a:pt x="0" y="44"/>
                      <a:pt x="0" y="44"/>
                    </a:cubicBezTo>
                    <a:cubicBezTo>
                      <a:pt x="0" y="44"/>
                      <a:pt x="11" y="39"/>
                      <a:pt x="13" y="38"/>
                    </a:cubicBezTo>
                    <a:cubicBezTo>
                      <a:pt x="16" y="37"/>
                      <a:pt x="45" y="11"/>
                      <a:pt x="45" y="11"/>
                    </a:cubicBezTo>
                    <a:lnTo>
                      <a:pt x="33" y="0"/>
                    </a:lnTo>
                    <a:close/>
                  </a:path>
                </a:pathLst>
              </a:custGeom>
              <a:gradFill>
                <a:gsLst>
                  <a:gs pos="38000">
                    <a:schemeClr val="tx1">
                      <a:lumMod val="75000"/>
                    </a:schemeClr>
                  </a:gs>
                  <a:gs pos="69000">
                    <a:schemeClr val="tx1">
                      <a:lumMod val="75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>
                <a:off x="1395413" y="5141913"/>
                <a:ext cx="363537" cy="366712"/>
              </a:xfrm>
              <a:custGeom>
                <a:avLst/>
                <a:gdLst>
                  <a:gd name="T0" fmla="*/ 42 w 97"/>
                  <a:gd name="T1" fmla="*/ 0 h 98"/>
                  <a:gd name="T2" fmla="*/ 97 w 97"/>
                  <a:gd name="T3" fmla="*/ 59 h 98"/>
                  <a:gd name="T4" fmla="*/ 57 w 97"/>
                  <a:gd name="T5" fmla="*/ 95 h 98"/>
                  <a:gd name="T6" fmla="*/ 10 w 97"/>
                  <a:gd name="T7" fmla="*/ 88 h 98"/>
                  <a:gd name="T8" fmla="*/ 7 w 97"/>
                  <a:gd name="T9" fmla="*/ 34 h 98"/>
                  <a:gd name="T10" fmla="*/ 42 w 97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98">
                    <a:moveTo>
                      <a:pt x="42" y="0"/>
                    </a:moveTo>
                    <a:cubicBezTo>
                      <a:pt x="31" y="16"/>
                      <a:pt x="68" y="65"/>
                      <a:pt x="97" y="59"/>
                    </a:cubicBezTo>
                    <a:cubicBezTo>
                      <a:pt x="85" y="70"/>
                      <a:pt x="68" y="91"/>
                      <a:pt x="57" y="95"/>
                    </a:cubicBezTo>
                    <a:cubicBezTo>
                      <a:pt x="47" y="98"/>
                      <a:pt x="19" y="98"/>
                      <a:pt x="10" y="88"/>
                    </a:cubicBezTo>
                    <a:cubicBezTo>
                      <a:pt x="0" y="78"/>
                      <a:pt x="0" y="43"/>
                      <a:pt x="7" y="34"/>
                    </a:cubicBezTo>
                    <a:cubicBezTo>
                      <a:pt x="16" y="24"/>
                      <a:pt x="42" y="0"/>
                      <a:pt x="42" y="0"/>
                    </a:cubicBezTo>
                    <a:close/>
                  </a:path>
                </a:pathLst>
              </a:custGeom>
              <a:gradFill>
                <a:gsLst>
                  <a:gs pos="27000">
                    <a:schemeClr val="tx1">
                      <a:lumMod val="75000"/>
                    </a:schemeClr>
                  </a:gs>
                  <a:gs pos="53000">
                    <a:schemeClr val="bg1">
                      <a:lumMod val="75000"/>
                    </a:schemeClr>
                  </a:gs>
                  <a:gs pos="67000">
                    <a:srgbClr val="797979"/>
                  </a:gs>
                  <a:gs pos="89000">
                    <a:schemeClr val="tx1">
                      <a:lumMod val="75000"/>
                    </a:schemeClr>
                  </a:gs>
                </a:gsLst>
                <a:lin ang="282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950720" y="3801745"/>
              <a:ext cx="914400" cy="806450"/>
            </a:xfrm>
            <a:custGeom>
              <a:avLst/>
              <a:gdLst>
                <a:gd name="T0" fmla="*/ 76 w 244"/>
                <a:gd name="T1" fmla="*/ 215 h 215"/>
                <a:gd name="T2" fmla="*/ 244 w 244"/>
                <a:gd name="T3" fmla="*/ 67 h 215"/>
                <a:gd name="T4" fmla="*/ 99 w 244"/>
                <a:gd name="T5" fmla="*/ 9 h 215"/>
                <a:gd name="T6" fmla="*/ 11 w 244"/>
                <a:gd name="T7" fmla="*/ 56 h 215"/>
                <a:gd name="T8" fmla="*/ 76 w 244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15">
                  <a:moveTo>
                    <a:pt x="76" y="215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157" y="0"/>
                    <a:pt x="99" y="9"/>
                  </a:cubicBezTo>
                  <a:cubicBezTo>
                    <a:pt x="99" y="9"/>
                    <a:pt x="23" y="5"/>
                    <a:pt x="11" y="56"/>
                  </a:cubicBezTo>
                  <a:cubicBezTo>
                    <a:pt x="0" y="102"/>
                    <a:pt x="41" y="183"/>
                    <a:pt x="76" y="215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58000">
                  <a:srgbClr val="121DF2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2335942" y="4080882"/>
              <a:ext cx="677862" cy="908050"/>
            </a:xfrm>
            <a:custGeom>
              <a:avLst/>
              <a:gdLst>
                <a:gd name="T0" fmla="*/ 0 w 181"/>
                <a:gd name="T1" fmla="*/ 170 h 242"/>
                <a:gd name="T2" fmla="*/ 151 w 181"/>
                <a:gd name="T3" fmla="*/ 0 h 242"/>
                <a:gd name="T4" fmla="*/ 177 w 181"/>
                <a:gd name="T5" fmla="*/ 104 h 242"/>
                <a:gd name="T6" fmla="*/ 132 w 181"/>
                <a:gd name="T7" fmla="*/ 225 h 242"/>
                <a:gd name="T8" fmla="*/ 0 w 181"/>
                <a:gd name="T9" fmla="*/ 17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242">
                  <a:moveTo>
                    <a:pt x="0" y="17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81" y="37"/>
                    <a:pt x="177" y="104"/>
                  </a:cubicBezTo>
                  <a:cubicBezTo>
                    <a:pt x="173" y="171"/>
                    <a:pt x="156" y="213"/>
                    <a:pt x="132" y="225"/>
                  </a:cubicBezTo>
                  <a:cubicBezTo>
                    <a:pt x="108" y="237"/>
                    <a:pt x="80" y="242"/>
                    <a:pt x="0" y="170"/>
                  </a:cubicBezTo>
                  <a:close/>
                </a:path>
              </a:pathLst>
            </a:custGeom>
            <a:gradFill>
              <a:gsLst>
                <a:gs pos="69000">
                  <a:srgbClr val="1761F5"/>
                </a:gs>
                <a:gs pos="33000">
                  <a:srgbClr val="0B14CB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1" name="Group 60"/>
          <p:cNvGrpSpPr>
            <a:grpSpLocks noChangeAspect="1"/>
          </p:cNvGrpSpPr>
          <p:nvPr/>
        </p:nvGrpSpPr>
        <p:grpSpPr>
          <a:xfrm>
            <a:off x="7745942" y="1619591"/>
            <a:ext cx="1615065" cy="1616601"/>
            <a:chOff x="989515" y="1345792"/>
            <a:chExt cx="2010514" cy="2012423"/>
          </a:xfrm>
          <a:effectLst/>
        </p:grpSpPr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989515" y="1349395"/>
              <a:ext cx="2010514" cy="2008820"/>
            </a:xfrm>
            <a:custGeom>
              <a:avLst/>
              <a:gdLst>
                <a:gd name="T0" fmla="*/ 499 w 535"/>
                <a:gd name="T1" fmla="*/ 332 h 530"/>
                <a:gd name="T2" fmla="*/ 201 w 535"/>
                <a:gd name="T3" fmla="*/ 493 h 530"/>
                <a:gd name="T4" fmla="*/ 37 w 535"/>
                <a:gd name="T5" fmla="*/ 198 h 530"/>
                <a:gd name="T6" fmla="*/ 334 w 535"/>
                <a:gd name="T7" fmla="*/ 37 h 530"/>
                <a:gd name="T8" fmla="*/ 499 w 535"/>
                <a:gd name="T9" fmla="*/ 332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5" h="530">
                  <a:moveTo>
                    <a:pt x="499" y="332"/>
                  </a:moveTo>
                  <a:cubicBezTo>
                    <a:pt x="462" y="458"/>
                    <a:pt x="329" y="530"/>
                    <a:pt x="201" y="493"/>
                  </a:cubicBezTo>
                  <a:cubicBezTo>
                    <a:pt x="74" y="456"/>
                    <a:pt x="0" y="324"/>
                    <a:pt x="37" y="198"/>
                  </a:cubicBezTo>
                  <a:cubicBezTo>
                    <a:pt x="74" y="72"/>
                    <a:pt x="207" y="0"/>
                    <a:pt x="334" y="37"/>
                  </a:cubicBezTo>
                  <a:cubicBezTo>
                    <a:pt x="462" y="74"/>
                    <a:pt x="535" y="206"/>
                    <a:pt x="499" y="332"/>
                  </a:cubicBezTo>
                  <a:close/>
                </a:path>
              </a:pathLst>
            </a:custGeom>
            <a:gradFill>
              <a:gsLst>
                <a:gs pos="49000">
                  <a:schemeClr val="accent4">
                    <a:lumMod val="50000"/>
                  </a:schemeClr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1050223" y="1345792"/>
              <a:ext cx="1937308" cy="1909729"/>
            </a:xfrm>
            <a:custGeom>
              <a:avLst/>
              <a:gdLst>
                <a:gd name="T0" fmla="*/ 487 w 516"/>
                <a:gd name="T1" fmla="*/ 208 h 504"/>
                <a:gd name="T2" fmla="*/ 311 w 516"/>
                <a:gd name="T3" fmla="*/ 480 h 504"/>
                <a:gd name="T4" fmla="*/ 29 w 516"/>
                <a:gd name="T5" fmla="*/ 297 h 504"/>
                <a:gd name="T6" fmla="*/ 205 w 516"/>
                <a:gd name="T7" fmla="*/ 24 h 504"/>
                <a:gd name="T8" fmla="*/ 487 w 516"/>
                <a:gd name="T9" fmla="*/ 208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504">
                  <a:moveTo>
                    <a:pt x="487" y="208"/>
                  </a:moveTo>
                  <a:cubicBezTo>
                    <a:pt x="516" y="333"/>
                    <a:pt x="437" y="455"/>
                    <a:pt x="311" y="480"/>
                  </a:cubicBezTo>
                  <a:cubicBezTo>
                    <a:pt x="185" y="504"/>
                    <a:pt x="59" y="422"/>
                    <a:pt x="29" y="297"/>
                  </a:cubicBezTo>
                  <a:cubicBezTo>
                    <a:pt x="0" y="171"/>
                    <a:pt x="79" y="49"/>
                    <a:pt x="205" y="24"/>
                  </a:cubicBezTo>
                  <a:cubicBezTo>
                    <a:pt x="331" y="0"/>
                    <a:pt x="457" y="82"/>
                    <a:pt x="487" y="208"/>
                  </a:cubicBezTo>
                  <a:close/>
                </a:path>
              </a:pathLst>
            </a:custGeom>
            <a:gradFill>
              <a:gsLst>
                <a:gs pos="0">
                  <a:srgbClr val="00CC18"/>
                </a:gs>
                <a:gs pos="74000">
                  <a:schemeClr val="accent3"/>
                </a:gs>
              </a:gsLst>
              <a:lin ang="15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9"/>
            <p:cNvSpPr>
              <a:spLocks noChangeAspect="1"/>
            </p:cNvSpPr>
            <p:nvPr/>
          </p:nvSpPr>
          <p:spPr bwMode="auto">
            <a:xfrm>
              <a:off x="1323943" y="1617174"/>
              <a:ext cx="1375849" cy="1360392"/>
            </a:xfrm>
            <a:custGeom>
              <a:avLst/>
              <a:gdLst>
                <a:gd name="T0" fmla="*/ 402 w 426"/>
                <a:gd name="T1" fmla="*/ 172 h 418"/>
                <a:gd name="T2" fmla="*/ 257 w 426"/>
                <a:gd name="T3" fmla="*/ 397 h 418"/>
                <a:gd name="T4" fmla="*/ 24 w 426"/>
                <a:gd name="T5" fmla="*/ 246 h 418"/>
                <a:gd name="T6" fmla="*/ 169 w 426"/>
                <a:gd name="T7" fmla="*/ 21 h 418"/>
                <a:gd name="T8" fmla="*/ 402 w 426"/>
                <a:gd name="T9" fmla="*/ 17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418">
                  <a:moveTo>
                    <a:pt x="402" y="172"/>
                  </a:moveTo>
                  <a:cubicBezTo>
                    <a:pt x="426" y="276"/>
                    <a:pt x="361" y="377"/>
                    <a:pt x="257" y="397"/>
                  </a:cubicBezTo>
                  <a:cubicBezTo>
                    <a:pt x="153" y="418"/>
                    <a:pt x="48" y="350"/>
                    <a:pt x="24" y="246"/>
                  </a:cubicBezTo>
                  <a:cubicBezTo>
                    <a:pt x="0" y="142"/>
                    <a:pt x="65" y="41"/>
                    <a:pt x="169" y="21"/>
                  </a:cubicBezTo>
                  <a:cubicBezTo>
                    <a:pt x="273" y="0"/>
                    <a:pt x="378" y="68"/>
                    <a:pt x="402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10"/>
            <p:cNvSpPr>
              <a:spLocks noChangeAspect="1"/>
            </p:cNvSpPr>
            <p:nvPr/>
          </p:nvSpPr>
          <p:spPr bwMode="auto">
            <a:xfrm>
              <a:off x="1657893" y="1916842"/>
              <a:ext cx="735041" cy="723553"/>
            </a:xfrm>
            <a:custGeom>
              <a:avLst/>
              <a:gdLst>
                <a:gd name="T0" fmla="*/ 331 w 350"/>
                <a:gd name="T1" fmla="*/ 142 h 342"/>
                <a:gd name="T2" fmla="*/ 210 w 350"/>
                <a:gd name="T3" fmla="*/ 326 h 342"/>
                <a:gd name="T4" fmla="*/ 19 w 350"/>
                <a:gd name="T5" fmla="*/ 200 h 342"/>
                <a:gd name="T6" fmla="*/ 140 w 350"/>
                <a:gd name="T7" fmla="*/ 16 h 342"/>
                <a:gd name="T8" fmla="*/ 331 w 350"/>
                <a:gd name="T9" fmla="*/ 1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42">
                  <a:moveTo>
                    <a:pt x="331" y="142"/>
                  </a:moveTo>
                  <a:cubicBezTo>
                    <a:pt x="350" y="228"/>
                    <a:pt x="296" y="310"/>
                    <a:pt x="210" y="326"/>
                  </a:cubicBezTo>
                  <a:cubicBezTo>
                    <a:pt x="124" y="342"/>
                    <a:pt x="38" y="286"/>
                    <a:pt x="19" y="200"/>
                  </a:cubicBezTo>
                  <a:cubicBezTo>
                    <a:pt x="0" y="114"/>
                    <a:pt x="54" y="32"/>
                    <a:pt x="140" y="16"/>
                  </a:cubicBezTo>
                  <a:cubicBezTo>
                    <a:pt x="226" y="0"/>
                    <a:pt x="311" y="56"/>
                    <a:pt x="331" y="142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80000">
                  <a:schemeClr val="accent3"/>
                </a:gs>
              </a:gsLst>
              <a:lin ang="15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6" name="Group 65"/>
          <p:cNvGrpSpPr>
            <a:grpSpLocks noChangeAspect="1"/>
          </p:cNvGrpSpPr>
          <p:nvPr/>
        </p:nvGrpSpPr>
        <p:grpSpPr>
          <a:xfrm rot="142817">
            <a:off x="8540603" y="761594"/>
            <a:ext cx="1747602" cy="1681012"/>
            <a:chOff x="1302860" y="3312527"/>
            <a:chExt cx="2376012" cy="2285476"/>
          </a:xfrm>
          <a:effectLst>
            <a:outerShdw blurRad="25400" dist="63500" dir="21594000" sx="42000" sy="42000" kx="-1200000" algn="bl" rotWithShape="0">
              <a:prstClr val="black">
                <a:alpha val="33000"/>
              </a:prstClr>
            </a:outerShdw>
          </a:effectLst>
        </p:grpSpPr>
        <p:sp>
          <p:nvSpPr>
            <p:cNvPr id="67" name="Freeform 7"/>
            <p:cNvSpPr>
              <a:spLocks/>
            </p:cNvSpPr>
            <p:nvPr/>
          </p:nvSpPr>
          <p:spPr bwMode="auto">
            <a:xfrm>
              <a:off x="2415570" y="3312527"/>
              <a:ext cx="585787" cy="1120775"/>
            </a:xfrm>
            <a:custGeom>
              <a:avLst/>
              <a:gdLst>
                <a:gd name="T0" fmla="*/ 118 w 156"/>
                <a:gd name="T1" fmla="*/ 207 h 299"/>
                <a:gd name="T2" fmla="*/ 146 w 156"/>
                <a:gd name="T3" fmla="*/ 30 h 299"/>
                <a:gd name="T4" fmla="*/ 115 w 156"/>
                <a:gd name="T5" fmla="*/ 12 h 299"/>
                <a:gd name="T6" fmla="*/ 22 w 156"/>
                <a:gd name="T7" fmla="*/ 191 h 299"/>
                <a:gd name="T8" fmla="*/ 0 w 156"/>
                <a:gd name="T9" fmla="*/ 299 h 299"/>
                <a:gd name="T10" fmla="*/ 118 w 156"/>
                <a:gd name="T11" fmla="*/ 20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299">
                  <a:moveTo>
                    <a:pt x="118" y="207"/>
                  </a:moveTo>
                  <a:cubicBezTo>
                    <a:pt x="118" y="207"/>
                    <a:pt x="156" y="60"/>
                    <a:pt x="146" y="30"/>
                  </a:cubicBezTo>
                  <a:cubicBezTo>
                    <a:pt x="136" y="0"/>
                    <a:pt x="124" y="7"/>
                    <a:pt x="115" y="12"/>
                  </a:cubicBezTo>
                  <a:cubicBezTo>
                    <a:pt x="109" y="16"/>
                    <a:pt x="41" y="110"/>
                    <a:pt x="22" y="191"/>
                  </a:cubicBezTo>
                  <a:cubicBezTo>
                    <a:pt x="4" y="273"/>
                    <a:pt x="0" y="299"/>
                    <a:pt x="0" y="299"/>
                  </a:cubicBezTo>
                  <a:lnTo>
                    <a:pt x="118" y="207"/>
                  </a:lnTo>
                  <a:close/>
                </a:path>
              </a:pathLst>
            </a:custGeom>
            <a:gradFill>
              <a:gsLst>
                <a:gs pos="37000">
                  <a:schemeClr val="accent3"/>
                </a:gs>
                <a:gs pos="76000">
                  <a:srgbClr val="009A12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>
              <a:off x="2569210" y="4027488"/>
              <a:ext cx="1109662" cy="558800"/>
            </a:xfrm>
            <a:custGeom>
              <a:avLst/>
              <a:gdLst>
                <a:gd name="T0" fmla="*/ 82 w 296"/>
                <a:gd name="T1" fmla="*/ 13 h 149"/>
                <a:gd name="T2" fmla="*/ 260 w 296"/>
                <a:gd name="T3" fmla="*/ 18 h 149"/>
                <a:gd name="T4" fmla="*/ 286 w 296"/>
                <a:gd name="T5" fmla="*/ 52 h 149"/>
                <a:gd name="T6" fmla="*/ 0 w 296"/>
                <a:gd name="T7" fmla="*/ 149 h 149"/>
                <a:gd name="T8" fmla="*/ 82 w 296"/>
                <a:gd name="T9" fmla="*/ 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49">
                  <a:moveTo>
                    <a:pt x="82" y="13"/>
                  </a:moveTo>
                  <a:cubicBezTo>
                    <a:pt x="90" y="13"/>
                    <a:pt x="224" y="0"/>
                    <a:pt x="260" y="18"/>
                  </a:cubicBezTo>
                  <a:cubicBezTo>
                    <a:pt x="296" y="37"/>
                    <a:pt x="289" y="44"/>
                    <a:pt x="286" y="52"/>
                  </a:cubicBezTo>
                  <a:cubicBezTo>
                    <a:pt x="284" y="60"/>
                    <a:pt x="232" y="114"/>
                    <a:pt x="0" y="149"/>
                  </a:cubicBezTo>
                  <a:lnTo>
                    <a:pt x="82" y="13"/>
                  </a:lnTo>
                  <a:close/>
                </a:path>
              </a:pathLst>
            </a:custGeom>
            <a:gradFill>
              <a:gsLst>
                <a:gs pos="29000">
                  <a:schemeClr val="accent3"/>
                </a:gs>
                <a:gs pos="95000">
                  <a:srgbClr val="009A12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9"/>
            <p:cNvSpPr>
              <a:spLocks/>
            </p:cNvSpPr>
            <p:nvPr/>
          </p:nvSpPr>
          <p:spPr bwMode="auto">
            <a:xfrm>
              <a:off x="1477963" y="4016375"/>
              <a:ext cx="1455737" cy="1406525"/>
            </a:xfrm>
            <a:custGeom>
              <a:avLst/>
              <a:gdLst>
                <a:gd name="T0" fmla="*/ 137 w 388"/>
                <a:gd name="T1" fmla="*/ 293 h 375"/>
                <a:gd name="T2" fmla="*/ 57 w 388"/>
                <a:gd name="T3" fmla="*/ 375 h 375"/>
                <a:gd name="T4" fmla="*/ 0 w 388"/>
                <a:gd name="T5" fmla="*/ 321 h 375"/>
                <a:gd name="T6" fmla="*/ 87 w 388"/>
                <a:gd name="T7" fmla="*/ 241 h 375"/>
                <a:gd name="T8" fmla="*/ 377 w 388"/>
                <a:gd name="T9" fmla="*/ 4 h 375"/>
                <a:gd name="T10" fmla="*/ 383 w 388"/>
                <a:gd name="T11" fmla="*/ 14 h 375"/>
                <a:gd name="T12" fmla="*/ 137 w 388"/>
                <a:gd name="T13" fmla="*/ 293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75">
                  <a:moveTo>
                    <a:pt x="137" y="293"/>
                  </a:moveTo>
                  <a:cubicBezTo>
                    <a:pt x="65" y="371"/>
                    <a:pt x="57" y="375"/>
                    <a:pt x="57" y="375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21"/>
                    <a:pt x="8" y="310"/>
                    <a:pt x="87" y="241"/>
                  </a:cubicBezTo>
                  <a:cubicBezTo>
                    <a:pt x="198" y="144"/>
                    <a:pt x="372" y="7"/>
                    <a:pt x="377" y="4"/>
                  </a:cubicBezTo>
                  <a:cubicBezTo>
                    <a:pt x="385" y="0"/>
                    <a:pt x="388" y="8"/>
                    <a:pt x="383" y="14"/>
                  </a:cubicBezTo>
                  <a:cubicBezTo>
                    <a:pt x="380" y="18"/>
                    <a:pt x="236" y="186"/>
                    <a:pt x="137" y="293"/>
                  </a:cubicBezTo>
                  <a:close/>
                </a:path>
              </a:pathLst>
            </a:custGeom>
            <a:gradFill flip="none" rotWithShape="1">
              <a:gsLst>
                <a:gs pos="42000">
                  <a:schemeClr val="tx1">
                    <a:lumMod val="50000"/>
                  </a:schemeClr>
                </a:gs>
                <a:gs pos="52000">
                  <a:schemeClr val="accent3"/>
                </a:gs>
                <a:gs pos="48000">
                  <a:schemeClr val="accent3">
                    <a:lumMod val="75000"/>
                  </a:schemeClr>
                </a:gs>
                <a:gs pos="64000">
                  <a:schemeClr val="tx1">
                    <a:lumMod val="50000"/>
                  </a:schemeClr>
                </a:gs>
                <a:gs pos="58000">
                  <a:schemeClr val="accent3">
                    <a:lumMod val="75000"/>
                  </a:schemeClr>
                </a:gs>
              </a:gsLst>
              <a:lin ang="282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1302860" y="5141913"/>
              <a:ext cx="456090" cy="456090"/>
              <a:chOff x="1302860" y="5141913"/>
              <a:chExt cx="456090" cy="456090"/>
            </a:xfrm>
          </p:grpSpPr>
          <p:sp>
            <p:nvSpPr>
              <p:cNvPr id="73" name="Freeform 10"/>
              <p:cNvSpPr>
                <a:spLocks/>
              </p:cNvSpPr>
              <p:nvPr/>
            </p:nvSpPr>
            <p:spPr bwMode="auto">
              <a:xfrm>
                <a:off x="1302860" y="5432903"/>
                <a:ext cx="168275" cy="165100"/>
              </a:xfrm>
              <a:custGeom>
                <a:avLst/>
                <a:gdLst>
                  <a:gd name="T0" fmla="*/ 33 w 45"/>
                  <a:gd name="T1" fmla="*/ 0 h 44"/>
                  <a:gd name="T2" fmla="*/ 7 w 45"/>
                  <a:gd name="T3" fmla="*/ 30 h 44"/>
                  <a:gd name="T4" fmla="*/ 0 w 45"/>
                  <a:gd name="T5" fmla="*/ 44 h 44"/>
                  <a:gd name="T6" fmla="*/ 13 w 45"/>
                  <a:gd name="T7" fmla="*/ 38 h 44"/>
                  <a:gd name="T8" fmla="*/ 45 w 45"/>
                  <a:gd name="T9" fmla="*/ 11 h 44"/>
                  <a:gd name="T10" fmla="*/ 33 w 45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4">
                    <a:moveTo>
                      <a:pt x="33" y="0"/>
                    </a:moveTo>
                    <a:cubicBezTo>
                      <a:pt x="33" y="0"/>
                      <a:pt x="11" y="26"/>
                      <a:pt x="7" y="30"/>
                    </a:cubicBezTo>
                    <a:cubicBezTo>
                      <a:pt x="6" y="31"/>
                      <a:pt x="0" y="44"/>
                      <a:pt x="0" y="44"/>
                    </a:cubicBezTo>
                    <a:cubicBezTo>
                      <a:pt x="0" y="44"/>
                      <a:pt x="11" y="39"/>
                      <a:pt x="13" y="38"/>
                    </a:cubicBezTo>
                    <a:cubicBezTo>
                      <a:pt x="16" y="37"/>
                      <a:pt x="45" y="11"/>
                      <a:pt x="45" y="11"/>
                    </a:cubicBezTo>
                    <a:lnTo>
                      <a:pt x="33" y="0"/>
                    </a:lnTo>
                    <a:close/>
                  </a:path>
                </a:pathLst>
              </a:custGeom>
              <a:gradFill>
                <a:gsLst>
                  <a:gs pos="38000">
                    <a:schemeClr val="tx1">
                      <a:lumMod val="75000"/>
                    </a:schemeClr>
                  </a:gs>
                  <a:gs pos="69000">
                    <a:schemeClr val="tx1">
                      <a:lumMod val="75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" name="Freeform 11"/>
              <p:cNvSpPr>
                <a:spLocks/>
              </p:cNvSpPr>
              <p:nvPr/>
            </p:nvSpPr>
            <p:spPr bwMode="auto">
              <a:xfrm>
                <a:off x="1395413" y="5141913"/>
                <a:ext cx="363537" cy="366712"/>
              </a:xfrm>
              <a:custGeom>
                <a:avLst/>
                <a:gdLst>
                  <a:gd name="T0" fmla="*/ 42 w 97"/>
                  <a:gd name="T1" fmla="*/ 0 h 98"/>
                  <a:gd name="T2" fmla="*/ 97 w 97"/>
                  <a:gd name="T3" fmla="*/ 59 h 98"/>
                  <a:gd name="T4" fmla="*/ 57 w 97"/>
                  <a:gd name="T5" fmla="*/ 95 h 98"/>
                  <a:gd name="T6" fmla="*/ 10 w 97"/>
                  <a:gd name="T7" fmla="*/ 88 h 98"/>
                  <a:gd name="T8" fmla="*/ 7 w 97"/>
                  <a:gd name="T9" fmla="*/ 34 h 98"/>
                  <a:gd name="T10" fmla="*/ 42 w 97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98">
                    <a:moveTo>
                      <a:pt x="42" y="0"/>
                    </a:moveTo>
                    <a:cubicBezTo>
                      <a:pt x="31" y="16"/>
                      <a:pt x="68" y="65"/>
                      <a:pt x="97" y="59"/>
                    </a:cubicBezTo>
                    <a:cubicBezTo>
                      <a:pt x="85" y="70"/>
                      <a:pt x="68" y="91"/>
                      <a:pt x="57" y="95"/>
                    </a:cubicBezTo>
                    <a:cubicBezTo>
                      <a:pt x="47" y="98"/>
                      <a:pt x="19" y="98"/>
                      <a:pt x="10" y="88"/>
                    </a:cubicBezTo>
                    <a:cubicBezTo>
                      <a:pt x="0" y="78"/>
                      <a:pt x="0" y="43"/>
                      <a:pt x="7" y="34"/>
                    </a:cubicBezTo>
                    <a:cubicBezTo>
                      <a:pt x="16" y="24"/>
                      <a:pt x="42" y="0"/>
                      <a:pt x="42" y="0"/>
                    </a:cubicBezTo>
                    <a:close/>
                  </a:path>
                </a:pathLst>
              </a:custGeom>
              <a:gradFill>
                <a:gsLst>
                  <a:gs pos="29000">
                    <a:schemeClr val="tx1">
                      <a:lumMod val="75000"/>
                    </a:schemeClr>
                  </a:gs>
                  <a:gs pos="53000">
                    <a:schemeClr val="bg1">
                      <a:lumMod val="75000"/>
                    </a:schemeClr>
                  </a:gs>
                  <a:gs pos="68000">
                    <a:srgbClr val="797979"/>
                  </a:gs>
                  <a:gs pos="89000">
                    <a:schemeClr val="tx1">
                      <a:lumMod val="75000"/>
                    </a:schemeClr>
                  </a:gs>
                </a:gsLst>
                <a:lin ang="282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1" name="Freeform 12"/>
            <p:cNvSpPr>
              <a:spLocks/>
            </p:cNvSpPr>
            <p:nvPr/>
          </p:nvSpPr>
          <p:spPr bwMode="auto">
            <a:xfrm>
              <a:off x="1950720" y="3801745"/>
              <a:ext cx="914400" cy="806450"/>
            </a:xfrm>
            <a:custGeom>
              <a:avLst/>
              <a:gdLst>
                <a:gd name="T0" fmla="*/ 76 w 244"/>
                <a:gd name="T1" fmla="*/ 215 h 215"/>
                <a:gd name="T2" fmla="*/ 244 w 244"/>
                <a:gd name="T3" fmla="*/ 67 h 215"/>
                <a:gd name="T4" fmla="*/ 99 w 244"/>
                <a:gd name="T5" fmla="*/ 9 h 215"/>
                <a:gd name="T6" fmla="*/ 11 w 244"/>
                <a:gd name="T7" fmla="*/ 56 h 215"/>
                <a:gd name="T8" fmla="*/ 76 w 244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15">
                  <a:moveTo>
                    <a:pt x="76" y="215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157" y="0"/>
                    <a:pt x="99" y="9"/>
                  </a:cubicBezTo>
                  <a:cubicBezTo>
                    <a:pt x="99" y="9"/>
                    <a:pt x="23" y="5"/>
                    <a:pt x="11" y="56"/>
                  </a:cubicBezTo>
                  <a:cubicBezTo>
                    <a:pt x="0" y="102"/>
                    <a:pt x="41" y="183"/>
                    <a:pt x="76" y="215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58000">
                  <a:srgbClr val="007E0F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13"/>
            <p:cNvSpPr>
              <a:spLocks/>
            </p:cNvSpPr>
            <p:nvPr/>
          </p:nvSpPr>
          <p:spPr bwMode="auto">
            <a:xfrm>
              <a:off x="2335942" y="4080882"/>
              <a:ext cx="677862" cy="908050"/>
            </a:xfrm>
            <a:custGeom>
              <a:avLst/>
              <a:gdLst>
                <a:gd name="T0" fmla="*/ 0 w 181"/>
                <a:gd name="T1" fmla="*/ 170 h 242"/>
                <a:gd name="T2" fmla="*/ 151 w 181"/>
                <a:gd name="T3" fmla="*/ 0 h 242"/>
                <a:gd name="T4" fmla="*/ 177 w 181"/>
                <a:gd name="T5" fmla="*/ 104 h 242"/>
                <a:gd name="T6" fmla="*/ 132 w 181"/>
                <a:gd name="T7" fmla="*/ 225 h 242"/>
                <a:gd name="T8" fmla="*/ 0 w 181"/>
                <a:gd name="T9" fmla="*/ 17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242">
                  <a:moveTo>
                    <a:pt x="0" y="17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81" y="37"/>
                    <a:pt x="177" y="104"/>
                  </a:cubicBezTo>
                  <a:cubicBezTo>
                    <a:pt x="173" y="171"/>
                    <a:pt x="156" y="213"/>
                    <a:pt x="132" y="225"/>
                  </a:cubicBezTo>
                  <a:cubicBezTo>
                    <a:pt x="108" y="237"/>
                    <a:pt x="80" y="242"/>
                    <a:pt x="0" y="170"/>
                  </a:cubicBezTo>
                  <a:close/>
                </a:path>
              </a:pathLst>
            </a:custGeom>
            <a:gradFill>
              <a:gsLst>
                <a:gs pos="85000">
                  <a:schemeClr val="accent3"/>
                </a:gs>
                <a:gs pos="33000">
                  <a:srgbClr val="00820F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5163360" y="3680331"/>
            <a:ext cx="1804799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612741" y="3778158"/>
            <a:ext cx="1804799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513589" y="3470883"/>
            <a:ext cx="1804799" cy="1722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7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3739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원형: 비어 있음 1">
            <a:extLst>
              <a:ext uri="{FF2B5EF4-FFF2-40B4-BE49-F238E27FC236}">
                <a16:creationId xmlns:a16="http://schemas.microsoft.com/office/drawing/2014/main" id="{87BA5B35-86F7-4C7C-8FAB-9CEBA4CB7FB3}"/>
              </a:ext>
            </a:extLst>
          </p:cNvPr>
          <p:cNvSpPr/>
          <p:nvPr/>
        </p:nvSpPr>
        <p:spPr>
          <a:xfrm>
            <a:off x="1719262" y="1114264"/>
            <a:ext cx="1185863" cy="1185863"/>
          </a:xfrm>
          <a:prstGeom prst="donut">
            <a:avLst>
              <a:gd name="adj" fmla="val 8654"/>
            </a:avLst>
          </a:prstGeom>
          <a:solidFill>
            <a:srgbClr val="FD1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FD1371"/>
                </a:solidFill>
              </a:rPr>
              <a:t>1</a:t>
            </a:r>
            <a:endParaRPr lang="ko-KR" altLang="en-US" b="1" dirty="0">
              <a:solidFill>
                <a:srgbClr val="FD1371"/>
              </a:solidFill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AD4A4603-8D32-44B7-AC95-AD1DF2523B25}"/>
              </a:ext>
            </a:extLst>
          </p:cNvPr>
          <p:cNvSpPr/>
          <p:nvPr/>
        </p:nvSpPr>
        <p:spPr>
          <a:xfrm>
            <a:off x="3270409" y="1114264"/>
            <a:ext cx="7202328" cy="1185863"/>
          </a:xfrm>
          <a:prstGeom prst="rect">
            <a:avLst/>
          </a:prstGeom>
          <a:solidFill>
            <a:srgbClr val="FD1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ko-KR" altLang="en-US" sz="1400" dirty="0"/>
          </a:p>
        </p:txBody>
      </p:sp>
      <p:sp>
        <p:nvSpPr>
          <p:cNvPr id="86" name="원형: 비어 있음 85">
            <a:extLst>
              <a:ext uri="{FF2B5EF4-FFF2-40B4-BE49-F238E27FC236}">
                <a16:creationId xmlns:a16="http://schemas.microsoft.com/office/drawing/2014/main" id="{83C7500B-DF0A-41A3-A5B0-423797217E73}"/>
              </a:ext>
            </a:extLst>
          </p:cNvPr>
          <p:cNvSpPr/>
          <p:nvPr/>
        </p:nvSpPr>
        <p:spPr>
          <a:xfrm>
            <a:off x="1719262" y="2485864"/>
            <a:ext cx="1185863" cy="1185863"/>
          </a:xfrm>
          <a:prstGeom prst="donut">
            <a:avLst>
              <a:gd name="adj" fmla="val 8654"/>
            </a:avLst>
          </a:prstGeom>
          <a:solidFill>
            <a:srgbClr val="F69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F6921E"/>
                </a:solidFill>
              </a:rPr>
              <a:t>2</a:t>
            </a:r>
            <a:endParaRPr lang="ko-KR" altLang="en-US" b="1" dirty="0">
              <a:solidFill>
                <a:srgbClr val="F6921E"/>
              </a:solidFill>
            </a:endParaRPr>
          </a:p>
        </p:txBody>
      </p:sp>
      <p:sp>
        <p:nvSpPr>
          <p:cNvPr id="87" name="직사각형 86">
            <a:extLst>
              <a:ext uri="{FF2B5EF4-FFF2-40B4-BE49-F238E27FC236}">
                <a16:creationId xmlns:a16="http://schemas.microsoft.com/office/drawing/2014/main" id="{E2D394DE-B863-4CC3-89AD-2095D40D37AA}"/>
              </a:ext>
            </a:extLst>
          </p:cNvPr>
          <p:cNvSpPr/>
          <p:nvPr/>
        </p:nvSpPr>
        <p:spPr>
          <a:xfrm>
            <a:off x="3270409" y="2485864"/>
            <a:ext cx="7202328" cy="1185863"/>
          </a:xfrm>
          <a:prstGeom prst="rect">
            <a:avLst/>
          </a:prstGeom>
          <a:solidFill>
            <a:srgbClr val="F69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ko-KR" altLang="en-US" sz="1400" dirty="0"/>
          </a:p>
        </p:txBody>
      </p:sp>
      <p:sp>
        <p:nvSpPr>
          <p:cNvPr id="89" name="원형: 비어 있음 88">
            <a:extLst>
              <a:ext uri="{FF2B5EF4-FFF2-40B4-BE49-F238E27FC236}">
                <a16:creationId xmlns:a16="http://schemas.microsoft.com/office/drawing/2014/main" id="{A11E6901-94EA-4F12-9817-01552678800D}"/>
              </a:ext>
            </a:extLst>
          </p:cNvPr>
          <p:cNvSpPr/>
          <p:nvPr/>
        </p:nvSpPr>
        <p:spPr>
          <a:xfrm>
            <a:off x="1719262" y="3857464"/>
            <a:ext cx="1185863" cy="1185863"/>
          </a:xfrm>
          <a:prstGeom prst="donut">
            <a:avLst>
              <a:gd name="adj" fmla="val 8654"/>
            </a:avLst>
          </a:prstGeom>
          <a:solidFill>
            <a:srgbClr val="16A0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16A085"/>
                </a:solidFill>
              </a:rPr>
              <a:t>3</a:t>
            </a:r>
            <a:endParaRPr lang="ko-KR" altLang="en-US" b="1" dirty="0">
              <a:solidFill>
                <a:srgbClr val="16A085"/>
              </a:solidFill>
            </a:endParaRPr>
          </a:p>
        </p:txBody>
      </p:sp>
      <p:sp>
        <p:nvSpPr>
          <p:cNvPr id="90" name="직사각형 89">
            <a:extLst>
              <a:ext uri="{FF2B5EF4-FFF2-40B4-BE49-F238E27FC236}">
                <a16:creationId xmlns:a16="http://schemas.microsoft.com/office/drawing/2014/main" id="{F984F59A-C143-4156-8917-09FF0844C3C9}"/>
              </a:ext>
            </a:extLst>
          </p:cNvPr>
          <p:cNvSpPr/>
          <p:nvPr/>
        </p:nvSpPr>
        <p:spPr>
          <a:xfrm>
            <a:off x="3270409" y="3857464"/>
            <a:ext cx="7202328" cy="1185863"/>
          </a:xfrm>
          <a:prstGeom prst="rect">
            <a:avLst/>
          </a:prstGeom>
          <a:solidFill>
            <a:srgbClr val="16A0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ko-KR" altLang="en-US" sz="1400" dirty="0"/>
          </a:p>
        </p:txBody>
      </p:sp>
      <p:sp>
        <p:nvSpPr>
          <p:cNvPr id="92" name="원형: 비어 있음 91">
            <a:extLst>
              <a:ext uri="{FF2B5EF4-FFF2-40B4-BE49-F238E27FC236}">
                <a16:creationId xmlns:a16="http://schemas.microsoft.com/office/drawing/2014/main" id="{D61458A2-9A18-4238-A0C7-CA13FC55BB95}"/>
              </a:ext>
            </a:extLst>
          </p:cNvPr>
          <p:cNvSpPr/>
          <p:nvPr/>
        </p:nvSpPr>
        <p:spPr>
          <a:xfrm>
            <a:off x="1719262" y="5229064"/>
            <a:ext cx="1185863" cy="1185863"/>
          </a:xfrm>
          <a:prstGeom prst="donut">
            <a:avLst>
              <a:gd name="adj" fmla="val 8654"/>
            </a:avLst>
          </a:prstGeom>
          <a:solidFill>
            <a:srgbClr val="296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rgbClr val="296FE2"/>
                </a:solidFill>
              </a:rPr>
              <a:t>4</a:t>
            </a:r>
            <a:endParaRPr lang="ko-KR" altLang="en-US" b="1" dirty="0">
              <a:solidFill>
                <a:srgbClr val="296FE2"/>
              </a:solidFill>
            </a:endParaRPr>
          </a:p>
        </p:txBody>
      </p: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870FAD76-74B1-48D3-9D43-0F39F81AE41E}"/>
              </a:ext>
            </a:extLst>
          </p:cNvPr>
          <p:cNvSpPr/>
          <p:nvPr/>
        </p:nvSpPr>
        <p:spPr>
          <a:xfrm>
            <a:off x="3270409" y="5229064"/>
            <a:ext cx="7202328" cy="1185863"/>
          </a:xfrm>
          <a:prstGeom prst="rect">
            <a:avLst/>
          </a:prstGeom>
          <a:solidFill>
            <a:srgbClr val="296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ko-KR" altLang="en-US" sz="1400" dirty="0"/>
          </a:p>
        </p:txBody>
      </p:sp>
      <p:sp>
        <p:nvSpPr>
          <p:cNvPr id="15" name="Title 3"/>
          <p:cNvSpPr txBox="1">
            <a:spLocks/>
          </p:cNvSpPr>
          <p:nvPr/>
        </p:nvSpPr>
        <p:spPr>
          <a:xfrm>
            <a:off x="4729702" y="69168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96548" y="1411605"/>
            <a:ext cx="6550049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96548" y="2743734"/>
            <a:ext cx="6550049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96548" y="3918550"/>
            <a:ext cx="6550049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96548" y="5290150"/>
            <a:ext cx="6550049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923792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" name="Google Shape;1526;p42"/>
          <p:cNvSpPr/>
          <p:nvPr/>
        </p:nvSpPr>
        <p:spPr>
          <a:xfrm>
            <a:off x="6262356" y="3472269"/>
            <a:ext cx="2325529" cy="2419779"/>
          </a:xfrm>
          <a:custGeom>
            <a:avLst/>
            <a:gdLst/>
            <a:ahLst/>
            <a:cxnLst/>
            <a:rect l="l" t="t" r="r" b="b"/>
            <a:pathLst>
              <a:path w="15821" h="15526" extrusionOk="0">
                <a:moveTo>
                  <a:pt x="14633" y="0"/>
                </a:moveTo>
                <a:lnTo>
                  <a:pt x="0" y="1119"/>
                </a:lnTo>
                <a:lnTo>
                  <a:pt x="764" y="15525"/>
                </a:lnTo>
                <a:lnTo>
                  <a:pt x="15820" y="14303"/>
                </a:lnTo>
                <a:lnTo>
                  <a:pt x="14633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sp>
        <p:nvSpPr>
          <p:cNvPr id="1527" name="Google Shape;1527;p42"/>
          <p:cNvSpPr/>
          <p:nvPr/>
        </p:nvSpPr>
        <p:spPr>
          <a:xfrm>
            <a:off x="9013258" y="3454001"/>
            <a:ext cx="2452381" cy="2519681"/>
          </a:xfrm>
          <a:custGeom>
            <a:avLst/>
            <a:gdLst/>
            <a:ahLst/>
            <a:cxnLst/>
            <a:rect l="l" t="t" r="r" b="b"/>
            <a:pathLst>
              <a:path w="16684" h="16167" extrusionOk="0">
                <a:moveTo>
                  <a:pt x="1725" y="1"/>
                </a:moveTo>
                <a:cubicBezTo>
                  <a:pt x="1706" y="8217"/>
                  <a:pt x="0" y="14841"/>
                  <a:pt x="0" y="14841"/>
                </a:cubicBezTo>
                <a:cubicBezTo>
                  <a:pt x="13677" y="16142"/>
                  <a:pt x="14870" y="16166"/>
                  <a:pt x="14870" y="16166"/>
                </a:cubicBezTo>
                <a:cubicBezTo>
                  <a:pt x="16683" y="7877"/>
                  <a:pt x="16595" y="1331"/>
                  <a:pt x="16595" y="1331"/>
                </a:cubicBezTo>
                <a:lnTo>
                  <a:pt x="1725" y="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sp>
        <p:nvSpPr>
          <p:cNvPr id="1528" name="Google Shape;1528;p42"/>
          <p:cNvSpPr/>
          <p:nvPr/>
        </p:nvSpPr>
        <p:spPr>
          <a:xfrm>
            <a:off x="790834" y="3340466"/>
            <a:ext cx="2479868" cy="2527317"/>
          </a:xfrm>
          <a:custGeom>
            <a:avLst/>
            <a:gdLst/>
            <a:ahLst/>
            <a:cxnLst/>
            <a:rect l="l" t="t" r="r" b="b"/>
            <a:pathLst>
              <a:path w="16871" h="16216" extrusionOk="0">
                <a:moveTo>
                  <a:pt x="15111" y="1"/>
                </a:moveTo>
                <a:lnTo>
                  <a:pt x="1" y="1445"/>
                </a:lnTo>
                <a:lnTo>
                  <a:pt x="1312" y="16215"/>
                </a:lnTo>
                <a:lnTo>
                  <a:pt x="16871" y="14811"/>
                </a:lnTo>
                <a:lnTo>
                  <a:pt x="15111" y="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sp>
        <p:nvSpPr>
          <p:cNvPr id="1529" name="Google Shape;1529;p42"/>
          <p:cNvSpPr/>
          <p:nvPr/>
        </p:nvSpPr>
        <p:spPr>
          <a:xfrm>
            <a:off x="3592770" y="3328333"/>
            <a:ext cx="2431215" cy="2546488"/>
          </a:xfrm>
          <a:custGeom>
            <a:avLst/>
            <a:gdLst/>
            <a:ahLst/>
            <a:cxnLst/>
            <a:rect l="l" t="t" r="r" b="b"/>
            <a:pathLst>
              <a:path w="16540" h="16339" extrusionOk="0">
                <a:moveTo>
                  <a:pt x="1045" y="1"/>
                </a:moveTo>
                <a:lnTo>
                  <a:pt x="0" y="15126"/>
                </a:lnTo>
                <a:lnTo>
                  <a:pt x="15140" y="16339"/>
                </a:lnTo>
                <a:lnTo>
                  <a:pt x="16540" y="1435"/>
                </a:lnTo>
                <a:lnTo>
                  <a:pt x="1045" y="1"/>
                </a:lnTo>
                <a:close/>
              </a:path>
            </a:pathLst>
          </a:custGeom>
          <a:solidFill>
            <a:srgbClr val="D947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grpSp>
        <p:nvGrpSpPr>
          <p:cNvPr id="1538" name="Google Shape;1538;p42"/>
          <p:cNvGrpSpPr/>
          <p:nvPr/>
        </p:nvGrpSpPr>
        <p:grpSpPr>
          <a:xfrm rot="-2700000" flipH="1">
            <a:off x="1161748" y="2271282"/>
            <a:ext cx="2089269" cy="936949"/>
            <a:chOff x="-336035" y="1681495"/>
            <a:chExt cx="1277383" cy="572853"/>
          </a:xfrm>
        </p:grpSpPr>
        <p:sp>
          <p:nvSpPr>
            <p:cNvPr id="1539" name="Google Shape;1539;p42"/>
            <p:cNvSpPr/>
            <p:nvPr/>
          </p:nvSpPr>
          <p:spPr>
            <a:xfrm>
              <a:off x="-96481" y="1755619"/>
              <a:ext cx="820842" cy="497203"/>
            </a:xfrm>
            <a:custGeom>
              <a:avLst/>
              <a:gdLst/>
              <a:ahLst/>
              <a:cxnLst/>
              <a:rect l="l" t="t" r="r" b="b"/>
              <a:pathLst>
                <a:path w="8073" h="4890" extrusionOk="0">
                  <a:moveTo>
                    <a:pt x="764" y="1"/>
                  </a:moveTo>
                  <a:lnTo>
                    <a:pt x="439" y="232"/>
                  </a:lnTo>
                  <a:lnTo>
                    <a:pt x="133" y="429"/>
                  </a:lnTo>
                  <a:lnTo>
                    <a:pt x="104" y="444"/>
                  </a:lnTo>
                  <a:lnTo>
                    <a:pt x="64" y="912"/>
                  </a:lnTo>
                  <a:lnTo>
                    <a:pt x="5" y="1346"/>
                  </a:lnTo>
                  <a:lnTo>
                    <a:pt x="0" y="1376"/>
                  </a:lnTo>
                  <a:lnTo>
                    <a:pt x="10" y="1395"/>
                  </a:lnTo>
                  <a:lnTo>
                    <a:pt x="261" y="1804"/>
                  </a:lnTo>
                  <a:lnTo>
                    <a:pt x="473" y="2189"/>
                  </a:lnTo>
                  <a:lnTo>
                    <a:pt x="508" y="2199"/>
                  </a:lnTo>
                  <a:lnTo>
                    <a:pt x="7644" y="4890"/>
                  </a:lnTo>
                  <a:lnTo>
                    <a:pt x="7186" y="4550"/>
                  </a:lnTo>
                  <a:lnTo>
                    <a:pt x="7191" y="4545"/>
                  </a:lnTo>
                  <a:lnTo>
                    <a:pt x="7531" y="4057"/>
                  </a:lnTo>
                  <a:lnTo>
                    <a:pt x="7102" y="3480"/>
                  </a:lnTo>
                  <a:lnTo>
                    <a:pt x="7644" y="3303"/>
                  </a:lnTo>
                  <a:lnTo>
                    <a:pt x="7639" y="3283"/>
                  </a:lnTo>
                  <a:lnTo>
                    <a:pt x="7481" y="2598"/>
                  </a:lnTo>
                  <a:lnTo>
                    <a:pt x="8073" y="2741"/>
                  </a:lnTo>
                  <a:lnTo>
                    <a:pt x="1553" y="286"/>
                  </a:lnTo>
                  <a:lnTo>
                    <a:pt x="1173" y="158"/>
                  </a:lnTo>
                  <a:lnTo>
                    <a:pt x="803" y="15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40" name="Google Shape;1540;p42"/>
            <p:cNvSpPr/>
            <p:nvPr/>
          </p:nvSpPr>
          <p:spPr>
            <a:xfrm>
              <a:off x="-336035" y="1681495"/>
              <a:ext cx="270157" cy="275139"/>
            </a:xfrm>
            <a:custGeom>
              <a:avLst/>
              <a:gdLst/>
              <a:ahLst/>
              <a:cxnLst/>
              <a:rect l="l" t="t" r="r" b="b"/>
              <a:pathLst>
                <a:path w="2657" h="2706" extrusionOk="0">
                  <a:moveTo>
                    <a:pt x="934" y="0"/>
                  </a:moveTo>
                  <a:cubicBezTo>
                    <a:pt x="696" y="0"/>
                    <a:pt x="473" y="149"/>
                    <a:pt x="395" y="385"/>
                  </a:cubicBezTo>
                  <a:lnTo>
                    <a:pt x="89" y="1301"/>
                  </a:lnTo>
                  <a:cubicBezTo>
                    <a:pt x="0" y="1582"/>
                    <a:pt x="133" y="1883"/>
                    <a:pt x="404" y="1996"/>
                  </a:cubicBezTo>
                  <a:lnTo>
                    <a:pt x="2169" y="2706"/>
                  </a:lnTo>
                  <a:lnTo>
                    <a:pt x="2657" y="557"/>
                  </a:lnTo>
                  <a:lnTo>
                    <a:pt x="1114" y="30"/>
                  </a:lnTo>
                  <a:cubicBezTo>
                    <a:pt x="1054" y="10"/>
                    <a:pt x="994" y="0"/>
                    <a:pt x="934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41" name="Google Shape;1541;p42"/>
            <p:cNvSpPr/>
            <p:nvPr/>
          </p:nvSpPr>
          <p:spPr>
            <a:xfrm>
              <a:off x="-104006" y="1889935"/>
              <a:ext cx="764716" cy="280223"/>
            </a:xfrm>
            <a:custGeom>
              <a:avLst/>
              <a:gdLst/>
              <a:ahLst/>
              <a:cxnLst/>
              <a:rect l="l" t="t" r="r" b="b"/>
              <a:pathLst>
                <a:path w="7521" h="2756" extrusionOk="0">
                  <a:moveTo>
                    <a:pt x="0" y="0"/>
                  </a:moveTo>
                  <a:lnTo>
                    <a:pt x="89" y="148"/>
                  </a:lnTo>
                  <a:lnTo>
                    <a:pt x="7452" y="2755"/>
                  </a:lnTo>
                  <a:lnTo>
                    <a:pt x="7521" y="26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42" name="Google Shape;1542;p42"/>
            <p:cNvSpPr/>
            <p:nvPr/>
          </p:nvSpPr>
          <p:spPr>
            <a:xfrm>
              <a:off x="-91499" y="1784190"/>
              <a:ext cx="763293" cy="297813"/>
            </a:xfrm>
            <a:custGeom>
              <a:avLst/>
              <a:gdLst/>
              <a:ahLst/>
              <a:cxnLst/>
              <a:rect l="l" t="t" r="r" b="b"/>
              <a:pathLst>
                <a:path w="7507" h="2929" extrusionOk="0">
                  <a:moveTo>
                    <a:pt x="114" y="1"/>
                  </a:moveTo>
                  <a:lnTo>
                    <a:pt x="0" y="74"/>
                  </a:lnTo>
                  <a:lnTo>
                    <a:pt x="7506" y="2928"/>
                  </a:lnTo>
                  <a:lnTo>
                    <a:pt x="7477" y="280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43" name="Google Shape;1543;p42"/>
            <p:cNvSpPr/>
            <p:nvPr/>
          </p:nvSpPr>
          <p:spPr>
            <a:xfrm>
              <a:off x="584458" y="2010220"/>
              <a:ext cx="356888" cy="244128"/>
            </a:xfrm>
            <a:custGeom>
              <a:avLst/>
              <a:gdLst/>
              <a:ahLst/>
              <a:cxnLst/>
              <a:rect l="l" t="t" r="r" b="b"/>
              <a:pathLst>
                <a:path w="3510" h="2401" extrusionOk="0">
                  <a:moveTo>
                    <a:pt x="750" y="1479"/>
                  </a:moveTo>
                  <a:lnTo>
                    <a:pt x="316" y="902"/>
                  </a:lnTo>
                  <a:lnTo>
                    <a:pt x="863" y="725"/>
                  </a:lnTo>
                  <a:lnTo>
                    <a:pt x="858" y="705"/>
                  </a:lnTo>
                  <a:lnTo>
                    <a:pt x="750" y="0"/>
                  </a:lnTo>
                  <a:lnTo>
                    <a:pt x="1376" y="237"/>
                  </a:lnTo>
                  <a:lnTo>
                    <a:pt x="2485" y="1242"/>
                  </a:lnTo>
                  <a:lnTo>
                    <a:pt x="3510" y="2164"/>
                  </a:lnTo>
                  <a:lnTo>
                    <a:pt x="2268" y="2277"/>
                  </a:lnTo>
                  <a:lnTo>
                    <a:pt x="1056" y="2391"/>
                  </a:lnTo>
                  <a:lnTo>
                    <a:pt x="982" y="2400"/>
                  </a:lnTo>
                  <a:lnTo>
                    <a:pt x="977" y="2400"/>
                  </a:lnTo>
                  <a:lnTo>
                    <a:pt x="1" y="2031"/>
                  </a:lnTo>
                  <a:close/>
                </a:path>
              </a:pathLst>
            </a:custGeom>
            <a:solidFill>
              <a:srgbClr val="F9C68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44" name="Google Shape;1544;p42"/>
            <p:cNvSpPr/>
            <p:nvPr/>
          </p:nvSpPr>
          <p:spPr>
            <a:xfrm>
              <a:off x="584458" y="2010220"/>
              <a:ext cx="356888" cy="244128"/>
            </a:xfrm>
            <a:custGeom>
              <a:avLst/>
              <a:gdLst/>
              <a:ahLst/>
              <a:cxnLst/>
              <a:rect l="l" t="t" r="r" b="b"/>
              <a:pathLst>
                <a:path w="3510" h="2401" extrusionOk="0">
                  <a:moveTo>
                    <a:pt x="750" y="0"/>
                  </a:moveTo>
                  <a:lnTo>
                    <a:pt x="858" y="705"/>
                  </a:lnTo>
                  <a:lnTo>
                    <a:pt x="863" y="725"/>
                  </a:lnTo>
                  <a:lnTo>
                    <a:pt x="316" y="902"/>
                  </a:lnTo>
                  <a:lnTo>
                    <a:pt x="750" y="1479"/>
                  </a:lnTo>
                  <a:lnTo>
                    <a:pt x="1" y="2031"/>
                  </a:lnTo>
                  <a:lnTo>
                    <a:pt x="977" y="2400"/>
                  </a:lnTo>
                  <a:lnTo>
                    <a:pt x="982" y="2400"/>
                  </a:lnTo>
                  <a:lnTo>
                    <a:pt x="1056" y="2391"/>
                  </a:lnTo>
                  <a:lnTo>
                    <a:pt x="2268" y="2277"/>
                  </a:lnTo>
                  <a:lnTo>
                    <a:pt x="3510" y="2164"/>
                  </a:lnTo>
                  <a:lnTo>
                    <a:pt x="2485" y="1242"/>
                  </a:lnTo>
                  <a:lnTo>
                    <a:pt x="1376" y="237"/>
                  </a:lnTo>
                  <a:lnTo>
                    <a:pt x="75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45" name="Google Shape;1545;p42"/>
            <p:cNvSpPr/>
            <p:nvPr/>
          </p:nvSpPr>
          <p:spPr>
            <a:xfrm>
              <a:off x="813031" y="2136504"/>
              <a:ext cx="128317" cy="105338"/>
            </a:xfrm>
            <a:custGeom>
              <a:avLst/>
              <a:gdLst/>
              <a:ahLst/>
              <a:cxnLst/>
              <a:rect l="l" t="t" r="r" b="b"/>
              <a:pathLst>
                <a:path w="1262" h="1036" extrusionOk="0">
                  <a:moveTo>
                    <a:pt x="20" y="1035"/>
                  </a:moveTo>
                  <a:lnTo>
                    <a:pt x="1262" y="922"/>
                  </a:lnTo>
                  <a:lnTo>
                    <a:pt x="237" y="0"/>
                  </a:lnTo>
                  <a:cubicBezTo>
                    <a:pt x="138" y="148"/>
                    <a:pt x="64" y="330"/>
                    <a:pt x="30" y="542"/>
                  </a:cubicBezTo>
                  <a:cubicBezTo>
                    <a:pt x="5" y="705"/>
                    <a:pt x="0" y="873"/>
                    <a:pt x="20" y="1035"/>
                  </a:cubicBez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46" name="Google Shape;1546;p42"/>
            <p:cNvSpPr/>
            <p:nvPr/>
          </p:nvSpPr>
          <p:spPr>
            <a:xfrm>
              <a:off x="-129120" y="1750636"/>
              <a:ext cx="110320" cy="230605"/>
            </a:xfrm>
            <a:custGeom>
              <a:avLst/>
              <a:gdLst/>
              <a:ahLst/>
              <a:cxnLst/>
              <a:rect l="l" t="t" r="r" b="b"/>
              <a:pathLst>
                <a:path w="1085" h="2268" extrusionOk="0">
                  <a:moveTo>
                    <a:pt x="459" y="1474"/>
                  </a:moveTo>
                  <a:lnTo>
                    <a:pt x="858" y="2267"/>
                  </a:lnTo>
                  <a:lnTo>
                    <a:pt x="498" y="2139"/>
                  </a:lnTo>
                  <a:lnTo>
                    <a:pt x="1" y="1311"/>
                  </a:lnTo>
                  <a:lnTo>
                    <a:pt x="257" y="345"/>
                  </a:lnTo>
                  <a:lnTo>
                    <a:pt x="957" y="0"/>
                  </a:lnTo>
                  <a:lnTo>
                    <a:pt x="1085" y="50"/>
                  </a:lnTo>
                  <a:lnTo>
                    <a:pt x="636" y="473"/>
                  </a:lnTo>
                  <a:close/>
                </a:path>
              </a:pathLst>
            </a:custGeom>
            <a:solidFill>
              <a:srgbClr val="1618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47" name="Google Shape;1547;p42"/>
            <p:cNvSpPr/>
            <p:nvPr/>
          </p:nvSpPr>
          <p:spPr>
            <a:xfrm>
              <a:off x="-114072" y="1755619"/>
              <a:ext cx="131367" cy="231113"/>
            </a:xfrm>
            <a:custGeom>
              <a:avLst/>
              <a:gdLst/>
              <a:ahLst/>
              <a:cxnLst/>
              <a:rect l="l" t="t" r="r" b="b"/>
              <a:pathLst>
                <a:path w="1292" h="2273" extrusionOk="0">
                  <a:moveTo>
                    <a:pt x="380" y="1425"/>
                  </a:moveTo>
                  <a:lnTo>
                    <a:pt x="853" y="2273"/>
                  </a:lnTo>
                  <a:lnTo>
                    <a:pt x="488" y="2130"/>
                  </a:lnTo>
                  <a:lnTo>
                    <a:pt x="1" y="1277"/>
                  </a:lnTo>
                  <a:lnTo>
                    <a:pt x="242" y="355"/>
                  </a:lnTo>
                  <a:lnTo>
                    <a:pt x="937" y="1"/>
                  </a:lnTo>
                  <a:lnTo>
                    <a:pt x="1292" y="129"/>
                  </a:lnTo>
                  <a:lnTo>
                    <a:pt x="626" y="46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48" name="Google Shape;1548;p42"/>
            <p:cNvSpPr/>
            <p:nvPr/>
          </p:nvSpPr>
          <p:spPr>
            <a:xfrm>
              <a:off x="-170198" y="1738130"/>
              <a:ext cx="138383" cy="230096"/>
            </a:xfrm>
            <a:custGeom>
              <a:avLst/>
              <a:gdLst/>
              <a:ahLst/>
              <a:cxnLst/>
              <a:rect l="l" t="t" r="r" b="b"/>
              <a:pathLst>
                <a:path w="1361" h="2263" extrusionOk="0">
                  <a:moveTo>
                    <a:pt x="405" y="1434"/>
                  </a:moveTo>
                  <a:lnTo>
                    <a:pt x="902" y="2262"/>
                  </a:lnTo>
                  <a:lnTo>
                    <a:pt x="543" y="2154"/>
                  </a:lnTo>
                  <a:lnTo>
                    <a:pt x="1" y="1351"/>
                  </a:lnTo>
                  <a:lnTo>
                    <a:pt x="291" y="360"/>
                  </a:lnTo>
                  <a:lnTo>
                    <a:pt x="1031" y="0"/>
                  </a:lnTo>
                  <a:lnTo>
                    <a:pt x="1361" y="123"/>
                  </a:lnTo>
                  <a:lnTo>
                    <a:pt x="676" y="473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grpSp>
        <p:nvGrpSpPr>
          <p:cNvPr id="1549" name="Google Shape;1549;p42"/>
          <p:cNvGrpSpPr/>
          <p:nvPr/>
        </p:nvGrpSpPr>
        <p:grpSpPr>
          <a:xfrm rot="2700000">
            <a:off x="8940998" y="2271282"/>
            <a:ext cx="2089269" cy="936949"/>
            <a:chOff x="-336035" y="1681495"/>
            <a:chExt cx="1277383" cy="572853"/>
          </a:xfrm>
        </p:grpSpPr>
        <p:sp>
          <p:nvSpPr>
            <p:cNvPr id="1550" name="Google Shape;1550;p42"/>
            <p:cNvSpPr/>
            <p:nvPr/>
          </p:nvSpPr>
          <p:spPr>
            <a:xfrm>
              <a:off x="-96481" y="1755619"/>
              <a:ext cx="820842" cy="497203"/>
            </a:xfrm>
            <a:custGeom>
              <a:avLst/>
              <a:gdLst/>
              <a:ahLst/>
              <a:cxnLst/>
              <a:rect l="l" t="t" r="r" b="b"/>
              <a:pathLst>
                <a:path w="8073" h="4890" extrusionOk="0">
                  <a:moveTo>
                    <a:pt x="764" y="1"/>
                  </a:moveTo>
                  <a:lnTo>
                    <a:pt x="439" y="232"/>
                  </a:lnTo>
                  <a:lnTo>
                    <a:pt x="133" y="429"/>
                  </a:lnTo>
                  <a:lnTo>
                    <a:pt x="104" y="444"/>
                  </a:lnTo>
                  <a:lnTo>
                    <a:pt x="64" y="912"/>
                  </a:lnTo>
                  <a:lnTo>
                    <a:pt x="5" y="1346"/>
                  </a:lnTo>
                  <a:lnTo>
                    <a:pt x="0" y="1376"/>
                  </a:lnTo>
                  <a:lnTo>
                    <a:pt x="10" y="1395"/>
                  </a:lnTo>
                  <a:lnTo>
                    <a:pt x="261" y="1804"/>
                  </a:lnTo>
                  <a:lnTo>
                    <a:pt x="473" y="2189"/>
                  </a:lnTo>
                  <a:lnTo>
                    <a:pt x="508" y="2199"/>
                  </a:lnTo>
                  <a:lnTo>
                    <a:pt x="7644" y="4890"/>
                  </a:lnTo>
                  <a:lnTo>
                    <a:pt x="7186" y="4550"/>
                  </a:lnTo>
                  <a:lnTo>
                    <a:pt x="7191" y="4545"/>
                  </a:lnTo>
                  <a:lnTo>
                    <a:pt x="7531" y="4057"/>
                  </a:lnTo>
                  <a:lnTo>
                    <a:pt x="7102" y="3480"/>
                  </a:lnTo>
                  <a:lnTo>
                    <a:pt x="7644" y="3303"/>
                  </a:lnTo>
                  <a:lnTo>
                    <a:pt x="7639" y="3283"/>
                  </a:lnTo>
                  <a:lnTo>
                    <a:pt x="7481" y="2598"/>
                  </a:lnTo>
                  <a:lnTo>
                    <a:pt x="8073" y="2741"/>
                  </a:lnTo>
                  <a:lnTo>
                    <a:pt x="1553" y="286"/>
                  </a:lnTo>
                  <a:lnTo>
                    <a:pt x="1173" y="158"/>
                  </a:lnTo>
                  <a:lnTo>
                    <a:pt x="803" y="15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51" name="Google Shape;1551;p42"/>
            <p:cNvSpPr/>
            <p:nvPr/>
          </p:nvSpPr>
          <p:spPr>
            <a:xfrm>
              <a:off x="-336035" y="1681495"/>
              <a:ext cx="270157" cy="275139"/>
            </a:xfrm>
            <a:custGeom>
              <a:avLst/>
              <a:gdLst/>
              <a:ahLst/>
              <a:cxnLst/>
              <a:rect l="l" t="t" r="r" b="b"/>
              <a:pathLst>
                <a:path w="2657" h="2706" extrusionOk="0">
                  <a:moveTo>
                    <a:pt x="934" y="0"/>
                  </a:moveTo>
                  <a:cubicBezTo>
                    <a:pt x="696" y="0"/>
                    <a:pt x="473" y="149"/>
                    <a:pt x="395" y="385"/>
                  </a:cubicBezTo>
                  <a:lnTo>
                    <a:pt x="89" y="1301"/>
                  </a:lnTo>
                  <a:cubicBezTo>
                    <a:pt x="0" y="1582"/>
                    <a:pt x="133" y="1883"/>
                    <a:pt x="404" y="1996"/>
                  </a:cubicBezTo>
                  <a:lnTo>
                    <a:pt x="2169" y="2706"/>
                  </a:lnTo>
                  <a:lnTo>
                    <a:pt x="2657" y="557"/>
                  </a:lnTo>
                  <a:lnTo>
                    <a:pt x="1114" y="30"/>
                  </a:lnTo>
                  <a:cubicBezTo>
                    <a:pt x="1054" y="10"/>
                    <a:pt x="994" y="0"/>
                    <a:pt x="934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52" name="Google Shape;1552;p42"/>
            <p:cNvSpPr/>
            <p:nvPr/>
          </p:nvSpPr>
          <p:spPr>
            <a:xfrm>
              <a:off x="-104006" y="1889935"/>
              <a:ext cx="764716" cy="280223"/>
            </a:xfrm>
            <a:custGeom>
              <a:avLst/>
              <a:gdLst/>
              <a:ahLst/>
              <a:cxnLst/>
              <a:rect l="l" t="t" r="r" b="b"/>
              <a:pathLst>
                <a:path w="7521" h="2756" extrusionOk="0">
                  <a:moveTo>
                    <a:pt x="0" y="0"/>
                  </a:moveTo>
                  <a:lnTo>
                    <a:pt x="89" y="148"/>
                  </a:lnTo>
                  <a:lnTo>
                    <a:pt x="7452" y="2755"/>
                  </a:lnTo>
                  <a:lnTo>
                    <a:pt x="7521" y="26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53" name="Google Shape;1553;p42"/>
            <p:cNvSpPr/>
            <p:nvPr/>
          </p:nvSpPr>
          <p:spPr>
            <a:xfrm>
              <a:off x="-91499" y="1784190"/>
              <a:ext cx="763293" cy="297813"/>
            </a:xfrm>
            <a:custGeom>
              <a:avLst/>
              <a:gdLst/>
              <a:ahLst/>
              <a:cxnLst/>
              <a:rect l="l" t="t" r="r" b="b"/>
              <a:pathLst>
                <a:path w="7507" h="2929" extrusionOk="0">
                  <a:moveTo>
                    <a:pt x="114" y="1"/>
                  </a:moveTo>
                  <a:lnTo>
                    <a:pt x="0" y="74"/>
                  </a:lnTo>
                  <a:lnTo>
                    <a:pt x="7506" y="2928"/>
                  </a:lnTo>
                  <a:lnTo>
                    <a:pt x="7477" y="280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54" name="Google Shape;1554;p42"/>
            <p:cNvSpPr/>
            <p:nvPr/>
          </p:nvSpPr>
          <p:spPr>
            <a:xfrm>
              <a:off x="584458" y="2010220"/>
              <a:ext cx="356888" cy="244128"/>
            </a:xfrm>
            <a:custGeom>
              <a:avLst/>
              <a:gdLst/>
              <a:ahLst/>
              <a:cxnLst/>
              <a:rect l="l" t="t" r="r" b="b"/>
              <a:pathLst>
                <a:path w="3510" h="2401" extrusionOk="0">
                  <a:moveTo>
                    <a:pt x="750" y="1479"/>
                  </a:moveTo>
                  <a:lnTo>
                    <a:pt x="316" y="902"/>
                  </a:lnTo>
                  <a:lnTo>
                    <a:pt x="863" y="725"/>
                  </a:lnTo>
                  <a:lnTo>
                    <a:pt x="858" y="705"/>
                  </a:lnTo>
                  <a:lnTo>
                    <a:pt x="750" y="0"/>
                  </a:lnTo>
                  <a:lnTo>
                    <a:pt x="1376" y="237"/>
                  </a:lnTo>
                  <a:lnTo>
                    <a:pt x="2485" y="1242"/>
                  </a:lnTo>
                  <a:lnTo>
                    <a:pt x="3510" y="2164"/>
                  </a:lnTo>
                  <a:lnTo>
                    <a:pt x="2268" y="2277"/>
                  </a:lnTo>
                  <a:lnTo>
                    <a:pt x="1056" y="2391"/>
                  </a:lnTo>
                  <a:lnTo>
                    <a:pt x="982" y="2400"/>
                  </a:lnTo>
                  <a:lnTo>
                    <a:pt x="977" y="2400"/>
                  </a:lnTo>
                  <a:lnTo>
                    <a:pt x="1" y="2031"/>
                  </a:lnTo>
                  <a:close/>
                </a:path>
              </a:pathLst>
            </a:custGeom>
            <a:solidFill>
              <a:srgbClr val="F9C68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55" name="Google Shape;1555;p42"/>
            <p:cNvSpPr/>
            <p:nvPr/>
          </p:nvSpPr>
          <p:spPr>
            <a:xfrm>
              <a:off x="584458" y="2010220"/>
              <a:ext cx="356888" cy="244128"/>
            </a:xfrm>
            <a:custGeom>
              <a:avLst/>
              <a:gdLst/>
              <a:ahLst/>
              <a:cxnLst/>
              <a:rect l="l" t="t" r="r" b="b"/>
              <a:pathLst>
                <a:path w="3510" h="2401" extrusionOk="0">
                  <a:moveTo>
                    <a:pt x="750" y="0"/>
                  </a:moveTo>
                  <a:lnTo>
                    <a:pt x="858" y="705"/>
                  </a:lnTo>
                  <a:lnTo>
                    <a:pt x="863" y="725"/>
                  </a:lnTo>
                  <a:lnTo>
                    <a:pt x="316" y="902"/>
                  </a:lnTo>
                  <a:lnTo>
                    <a:pt x="750" y="1479"/>
                  </a:lnTo>
                  <a:lnTo>
                    <a:pt x="1" y="2031"/>
                  </a:lnTo>
                  <a:lnTo>
                    <a:pt x="977" y="2400"/>
                  </a:lnTo>
                  <a:lnTo>
                    <a:pt x="982" y="2400"/>
                  </a:lnTo>
                  <a:lnTo>
                    <a:pt x="1056" y="2391"/>
                  </a:lnTo>
                  <a:lnTo>
                    <a:pt x="2268" y="2277"/>
                  </a:lnTo>
                  <a:lnTo>
                    <a:pt x="3510" y="2164"/>
                  </a:lnTo>
                  <a:lnTo>
                    <a:pt x="2485" y="1242"/>
                  </a:lnTo>
                  <a:lnTo>
                    <a:pt x="1376" y="237"/>
                  </a:lnTo>
                  <a:lnTo>
                    <a:pt x="75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56" name="Google Shape;1556;p42"/>
            <p:cNvSpPr/>
            <p:nvPr/>
          </p:nvSpPr>
          <p:spPr>
            <a:xfrm>
              <a:off x="813031" y="2136504"/>
              <a:ext cx="128317" cy="105338"/>
            </a:xfrm>
            <a:custGeom>
              <a:avLst/>
              <a:gdLst/>
              <a:ahLst/>
              <a:cxnLst/>
              <a:rect l="l" t="t" r="r" b="b"/>
              <a:pathLst>
                <a:path w="1262" h="1036" extrusionOk="0">
                  <a:moveTo>
                    <a:pt x="20" y="1035"/>
                  </a:moveTo>
                  <a:lnTo>
                    <a:pt x="1262" y="922"/>
                  </a:lnTo>
                  <a:lnTo>
                    <a:pt x="237" y="0"/>
                  </a:lnTo>
                  <a:cubicBezTo>
                    <a:pt x="138" y="148"/>
                    <a:pt x="64" y="330"/>
                    <a:pt x="30" y="542"/>
                  </a:cubicBezTo>
                  <a:cubicBezTo>
                    <a:pt x="5" y="705"/>
                    <a:pt x="0" y="873"/>
                    <a:pt x="20" y="1035"/>
                  </a:cubicBez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57" name="Google Shape;1557;p42"/>
            <p:cNvSpPr/>
            <p:nvPr/>
          </p:nvSpPr>
          <p:spPr>
            <a:xfrm>
              <a:off x="-129120" y="1750636"/>
              <a:ext cx="110320" cy="230605"/>
            </a:xfrm>
            <a:custGeom>
              <a:avLst/>
              <a:gdLst/>
              <a:ahLst/>
              <a:cxnLst/>
              <a:rect l="l" t="t" r="r" b="b"/>
              <a:pathLst>
                <a:path w="1085" h="2268" extrusionOk="0">
                  <a:moveTo>
                    <a:pt x="459" y="1474"/>
                  </a:moveTo>
                  <a:lnTo>
                    <a:pt x="858" y="2267"/>
                  </a:lnTo>
                  <a:lnTo>
                    <a:pt x="498" y="2139"/>
                  </a:lnTo>
                  <a:lnTo>
                    <a:pt x="1" y="1311"/>
                  </a:lnTo>
                  <a:lnTo>
                    <a:pt x="257" y="345"/>
                  </a:lnTo>
                  <a:lnTo>
                    <a:pt x="957" y="0"/>
                  </a:lnTo>
                  <a:lnTo>
                    <a:pt x="1085" y="50"/>
                  </a:lnTo>
                  <a:lnTo>
                    <a:pt x="636" y="473"/>
                  </a:lnTo>
                  <a:close/>
                </a:path>
              </a:pathLst>
            </a:custGeom>
            <a:solidFill>
              <a:srgbClr val="1618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58" name="Google Shape;1558;p42"/>
            <p:cNvSpPr/>
            <p:nvPr/>
          </p:nvSpPr>
          <p:spPr>
            <a:xfrm>
              <a:off x="-114072" y="1755619"/>
              <a:ext cx="131367" cy="231113"/>
            </a:xfrm>
            <a:custGeom>
              <a:avLst/>
              <a:gdLst/>
              <a:ahLst/>
              <a:cxnLst/>
              <a:rect l="l" t="t" r="r" b="b"/>
              <a:pathLst>
                <a:path w="1292" h="2273" extrusionOk="0">
                  <a:moveTo>
                    <a:pt x="380" y="1425"/>
                  </a:moveTo>
                  <a:lnTo>
                    <a:pt x="853" y="2273"/>
                  </a:lnTo>
                  <a:lnTo>
                    <a:pt x="488" y="2130"/>
                  </a:lnTo>
                  <a:lnTo>
                    <a:pt x="1" y="1277"/>
                  </a:lnTo>
                  <a:lnTo>
                    <a:pt x="242" y="355"/>
                  </a:lnTo>
                  <a:lnTo>
                    <a:pt x="937" y="1"/>
                  </a:lnTo>
                  <a:lnTo>
                    <a:pt x="1292" y="129"/>
                  </a:lnTo>
                  <a:lnTo>
                    <a:pt x="626" y="46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59" name="Google Shape;1559;p42"/>
            <p:cNvSpPr/>
            <p:nvPr/>
          </p:nvSpPr>
          <p:spPr>
            <a:xfrm>
              <a:off x="-170198" y="1738130"/>
              <a:ext cx="138383" cy="230096"/>
            </a:xfrm>
            <a:custGeom>
              <a:avLst/>
              <a:gdLst/>
              <a:ahLst/>
              <a:cxnLst/>
              <a:rect l="l" t="t" r="r" b="b"/>
              <a:pathLst>
                <a:path w="1361" h="2263" extrusionOk="0">
                  <a:moveTo>
                    <a:pt x="405" y="1434"/>
                  </a:moveTo>
                  <a:lnTo>
                    <a:pt x="902" y="2262"/>
                  </a:lnTo>
                  <a:lnTo>
                    <a:pt x="543" y="2154"/>
                  </a:lnTo>
                  <a:lnTo>
                    <a:pt x="1" y="1351"/>
                  </a:lnTo>
                  <a:lnTo>
                    <a:pt x="291" y="360"/>
                  </a:lnTo>
                  <a:lnTo>
                    <a:pt x="1031" y="0"/>
                  </a:lnTo>
                  <a:lnTo>
                    <a:pt x="1361" y="123"/>
                  </a:lnTo>
                  <a:lnTo>
                    <a:pt x="676" y="473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grpSp>
        <p:nvGrpSpPr>
          <p:cNvPr id="1560" name="Google Shape;1560;p42"/>
          <p:cNvGrpSpPr/>
          <p:nvPr/>
        </p:nvGrpSpPr>
        <p:grpSpPr>
          <a:xfrm rot="-2700000" flipH="1">
            <a:off x="6686520" y="2271282"/>
            <a:ext cx="2089269" cy="936949"/>
            <a:chOff x="-336035" y="1681495"/>
            <a:chExt cx="1277383" cy="572853"/>
          </a:xfrm>
        </p:grpSpPr>
        <p:sp>
          <p:nvSpPr>
            <p:cNvPr id="1561" name="Google Shape;1561;p42"/>
            <p:cNvSpPr/>
            <p:nvPr/>
          </p:nvSpPr>
          <p:spPr>
            <a:xfrm>
              <a:off x="-96481" y="1755619"/>
              <a:ext cx="820842" cy="497203"/>
            </a:xfrm>
            <a:custGeom>
              <a:avLst/>
              <a:gdLst/>
              <a:ahLst/>
              <a:cxnLst/>
              <a:rect l="l" t="t" r="r" b="b"/>
              <a:pathLst>
                <a:path w="8073" h="4890" extrusionOk="0">
                  <a:moveTo>
                    <a:pt x="764" y="1"/>
                  </a:moveTo>
                  <a:lnTo>
                    <a:pt x="439" y="232"/>
                  </a:lnTo>
                  <a:lnTo>
                    <a:pt x="133" y="429"/>
                  </a:lnTo>
                  <a:lnTo>
                    <a:pt x="104" y="444"/>
                  </a:lnTo>
                  <a:lnTo>
                    <a:pt x="64" y="912"/>
                  </a:lnTo>
                  <a:lnTo>
                    <a:pt x="5" y="1346"/>
                  </a:lnTo>
                  <a:lnTo>
                    <a:pt x="0" y="1376"/>
                  </a:lnTo>
                  <a:lnTo>
                    <a:pt x="10" y="1395"/>
                  </a:lnTo>
                  <a:lnTo>
                    <a:pt x="261" y="1804"/>
                  </a:lnTo>
                  <a:lnTo>
                    <a:pt x="473" y="2189"/>
                  </a:lnTo>
                  <a:lnTo>
                    <a:pt x="508" y="2199"/>
                  </a:lnTo>
                  <a:lnTo>
                    <a:pt x="7644" y="4890"/>
                  </a:lnTo>
                  <a:lnTo>
                    <a:pt x="7186" y="4550"/>
                  </a:lnTo>
                  <a:lnTo>
                    <a:pt x="7191" y="4545"/>
                  </a:lnTo>
                  <a:lnTo>
                    <a:pt x="7531" y="4057"/>
                  </a:lnTo>
                  <a:lnTo>
                    <a:pt x="7102" y="3480"/>
                  </a:lnTo>
                  <a:lnTo>
                    <a:pt x="7644" y="3303"/>
                  </a:lnTo>
                  <a:lnTo>
                    <a:pt x="7639" y="3283"/>
                  </a:lnTo>
                  <a:lnTo>
                    <a:pt x="7481" y="2598"/>
                  </a:lnTo>
                  <a:lnTo>
                    <a:pt x="8073" y="2741"/>
                  </a:lnTo>
                  <a:lnTo>
                    <a:pt x="1553" y="286"/>
                  </a:lnTo>
                  <a:lnTo>
                    <a:pt x="1173" y="158"/>
                  </a:lnTo>
                  <a:lnTo>
                    <a:pt x="803" y="15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62" name="Google Shape;1562;p42"/>
            <p:cNvSpPr/>
            <p:nvPr/>
          </p:nvSpPr>
          <p:spPr>
            <a:xfrm>
              <a:off x="-336035" y="1681495"/>
              <a:ext cx="270157" cy="275139"/>
            </a:xfrm>
            <a:custGeom>
              <a:avLst/>
              <a:gdLst/>
              <a:ahLst/>
              <a:cxnLst/>
              <a:rect l="l" t="t" r="r" b="b"/>
              <a:pathLst>
                <a:path w="2657" h="2706" extrusionOk="0">
                  <a:moveTo>
                    <a:pt x="934" y="0"/>
                  </a:moveTo>
                  <a:cubicBezTo>
                    <a:pt x="696" y="0"/>
                    <a:pt x="473" y="149"/>
                    <a:pt x="395" y="385"/>
                  </a:cubicBezTo>
                  <a:lnTo>
                    <a:pt x="89" y="1301"/>
                  </a:lnTo>
                  <a:cubicBezTo>
                    <a:pt x="0" y="1582"/>
                    <a:pt x="133" y="1883"/>
                    <a:pt x="404" y="1996"/>
                  </a:cubicBezTo>
                  <a:lnTo>
                    <a:pt x="2169" y="2706"/>
                  </a:lnTo>
                  <a:lnTo>
                    <a:pt x="2657" y="557"/>
                  </a:lnTo>
                  <a:lnTo>
                    <a:pt x="1114" y="30"/>
                  </a:lnTo>
                  <a:cubicBezTo>
                    <a:pt x="1054" y="10"/>
                    <a:pt x="994" y="0"/>
                    <a:pt x="934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63" name="Google Shape;1563;p42"/>
            <p:cNvSpPr/>
            <p:nvPr/>
          </p:nvSpPr>
          <p:spPr>
            <a:xfrm>
              <a:off x="-104006" y="1889935"/>
              <a:ext cx="764716" cy="280223"/>
            </a:xfrm>
            <a:custGeom>
              <a:avLst/>
              <a:gdLst/>
              <a:ahLst/>
              <a:cxnLst/>
              <a:rect l="l" t="t" r="r" b="b"/>
              <a:pathLst>
                <a:path w="7521" h="2756" extrusionOk="0">
                  <a:moveTo>
                    <a:pt x="0" y="0"/>
                  </a:moveTo>
                  <a:lnTo>
                    <a:pt x="89" y="148"/>
                  </a:lnTo>
                  <a:lnTo>
                    <a:pt x="7452" y="2755"/>
                  </a:lnTo>
                  <a:lnTo>
                    <a:pt x="7521" y="26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64" name="Google Shape;1564;p42"/>
            <p:cNvSpPr/>
            <p:nvPr/>
          </p:nvSpPr>
          <p:spPr>
            <a:xfrm>
              <a:off x="-91499" y="1784190"/>
              <a:ext cx="763293" cy="297813"/>
            </a:xfrm>
            <a:custGeom>
              <a:avLst/>
              <a:gdLst/>
              <a:ahLst/>
              <a:cxnLst/>
              <a:rect l="l" t="t" r="r" b="b"/>
              <a:pathLst>
                <a:path w="7507" h="2929" extrusionOk="0">
                  <a:moveTo>
                    <a:pt x="114" y="1"/>
                  </a:moveTo>
                  <a:lnTo>
                    <a:pt x="0" y="74"/>
                  </a:lnTo>
                  <a:lnTo>
                    <a:pt x="7506" y="2928"/>
                  </a:lnTo>
                  <a:lnTo>
                    <a:pt x="7477" y="280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65" name="Google Shape;1565;p42"/>
            <p:cNvSpPr/>
            <p:nvPr/>
          </p:nvSpPr>
          <p:spPr>
            <a:xfrm>
              <a:off x="584458" y="2010220"/>
              <a:ext cx="356888" cy="244128"/>
            </a:xfrm>
            <a:custGeom>
              <a:avLst/>
              <a:gdLst/>
              <a:ahLst/>
              <a:cxnLst/>
              <a:rect l="l" t="t" r="r" b="b"/>
              <a:pathLst>
                <a:path w="3510" h="2401" extrusionOk="0">
                  <a:moveTo>
                    <a:pt x="750" y="1479"/>
                  </a:moveTo>
                  <a:lnTo>
                    <a:pt x="316" y="902"/>
                  </a:lnTo>
                  <a:lnTo>
                    <a:pt x="863" y="725"/>
                  </a:lnTo>
                  <a:lnTo>
                    <a:pt x="858" y="705"/>
                  </a:lnTo>
                  <a:lnTo>
                    <a:pt x="750" y="0"/>
                  </a:lnTo>
                  <a:lnTo>
                    <a:pt x="1376" y="237"/>
                  </a:lnTo>
                  <a:lnTo>
                    <a:pt x="2485" y="1242"/>
                  </a:lnTo>
                  <a:lnTo>
                    <a:pt x="3510" y="2164"/>
                  </a:lnTo>
                  <a:lnTo>
                    <a:pt x="2268" y="2277"/>
                  </a:lnTo>
                  <a:lnTo>
                    <a:pt x="1056" y="2391"/>
                  </a:lnTo>
                  <a:lnTo>
                    <a:pt x="982" y="2400"/>
                  </a:lnTo>
                  <a:lnTo>
                    <a:pt x="977" y="2400"/>
                  </a:lnTo>
                  <a:lnTo>
                    <a:pt x="1" y="2031"/>
                  </a:lnTo>
                  <a:close/>
                </a:path>
              </a:pathLst>
            </a:custGeom>
            <a:solidFill>
              <a:srgbClr val="F9C68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66" name="Google Shape;1566;p42"/>
            <p:cNvSpPr/>
            <p:nvPr/>
          </p:nvSpPr>
          <p:spPr>
            <a:xfrm>
              <a:off x="584458" y="2010220"/>
              <a:ext cx="356888" cy="244128"/>
            </a:xfrm>
            <a:custGeom>
              <a:avLst/>
              <a:gdLst/>
              <a:ahLst/>
              <a:cxnLst/>
              <a:rect l="l" t="t" r="r" b="b"/>
              <a:pathLst>
                <a:path w="3510" h="2401" extrusionOk="0">
                  <a:moveTo>
                    <a:pt x="750" y="0"/>
                  </a:moveTo>
                  <a:lnTo>
                    <a:pt x="858" y="705"/>
                  </a:lnTo>
                  <a:lnTo>
                    <a:pt x="863" y="725"/>
                  </a:lnTo>
                  <a:lnTo>
                    <a:pt x="316" y="902"/>
                  </a:lnTo>
                  <a:lnTo>
                    <a:pt x="750" y="1479"/>
                  </a:lnTo>
                  <a:lnTo>
                    <a:pt x="1" y="2031"/>
                  </a:lnTo>
                  <a:lnTo>
                    <a:pt x="977" y="2400"/>
                  </a:lnTo>
                  <a:lnTo>
                    <a:pt x="982" y="2400"/>
                  </a:lnTo>
                  <a:lnTo>
                    <a:pt x="1056" y="2391"/>
                  </a:lnTo>
                  <a:lnTo>
                    <a:pt x="2268" y="2277"/>
                  </a:lnTo>
                  <a:lnTo>
                    <a:pt x="3510" y="2164"/>
                  </a:lnTo>
                  <a:lnTo>
                    <a:pt x="2485" y="1242"/>
                  </a:lnTo>
                  <a:lnTo>
                    <a:pt x="1376" y="237"/>
                  </a:lnTo>
                  <a:lnTo>
                    <a:pt x="75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67" name="Google Shape;1567;p42"/>
            <p:cNvSpPr/>
            <p:nvPr/>
          </p:nvSpPr>
          <p:spPr>
            <a:xfrm>
              <a:off x="813031" y="2136504"/>
              <a:ext cx="128317" cy="105338"/>
            </a:xfrm>
            <a:custGeom>
              <a:avLst/>
              <a:gdLst/>
              <a:ahLst/>
              <a:cxnLst/>
              <a:rect l="l" t="t" r="r" b="b"/>
              <a:pathLst>
                <a:path w="1262" h="1036" extrusionOk="0">
                  <a:moveTo>
                    <a:pt x="20" y="1035"/>
                  </a:moveTo>
                  <a:lnTo>
                    <a:pt x="1262" y="922"/>
                  </a:lnTo>
                  <a:lnTo>
                    <a:pt x="237" y="0"/>
                  </a:lnTo>
                  <a:cubicBezTo>
                    <a:pt x="138" y="148"/>
                    <a:pt x="64" y="330"/>
                    <a:pt x="30" y="542"/>
                  </a:cubicBezTo>
                  <a:cubicBezTo>
                    <a:pt x="5" y="705"/>
                    <a:pt x="0" y="873"/>
                    <a:pt x="20" y="1035"/>
                  </a:cubicBez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68" name="Google Shape;1568;p42"/>
            <p:cNvSpPr/>
            <p:nvPr/>
          </p:nvSpPr>
          <p:spPr>
            <a:xfrm>
              <a:off x="-129120" y="1750636"/>
              <a:ext cx="110320" cy="230605"/>
            </a:xfrm>
            <a:custGeom>
              <a:avLst/>
              <a:gdLst/>
              <a:ahLst/>
              <a:cxnLst/>
              <a:rect l="l" t="t" r="r" b="b"/>
              <a:pathLst>
                <a:path w="1085" h="2268" extrusionOk="0">
                  <a:moveTo>
                    <a:pt x="459" y="1474"/>
                  </a:moveTo>
                  <a:lnTo>
                    <a:pt x="858" y="2267"/>
                  </a:lnTo>
                  <a:lnTo>
                    <a:pt x="498" y="2139"/>
                  </a:lnTo>
                  <a:lnTo>
                    <a:pt x="1" y="1311"/>
                  </a:lnTo>
                  <a:lnTo>
                    <a:pt x="257" y="345"/>
                  </a:lnTo>
                  <a:lnTo>
                    <a:pt x="957" y="0"/>
                  </a:lnTo>
                  <a:lnTo>
                    <a:pt x="1085" y="50"/>
                  </a:lnTo>
                  <a:lnTo>
                    <a:pt x="636" y="473"/>
                  </a:lnTo>
                  <a:close/>
                </a:path>
              </a:pathLst>
            </a:custGeom>
            <a:solidFill>
              <a:srgbClr val="1618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69" name="Google Shape;1569;p42"/>
            <p:cNvSpPr/>
            <p:nvPr/>
          </p:nvSpPr>
          <p:spPr>
            <a:xfrm>
              <a:off x="-114072" y="1755619"/>
              <a:ext cx="131367" cy="231113"/>
            </a:xfrm>
            <a:custGeom>
              <a:avLst/>
              <a:gdLst/>
              <a:ahLst/>
              <a:cxnLst/>
              <a:rect l="l" t="t" r="r" b="b"/>
              <a:pathLst>
                <a:path w="1292" h="2273" extrusionOk="0">
                  <a:moveTo>
                    <a:pt x="380" y="1425"/>
                  </a:moveTo>
                  <a:lnTo>
                    <a:pt x="853" y="2273"/>
                  </a:lnTo>
                  <a:lnTo>
                    <a:pt x="488" y="2130"/>
                  </a:lnTo>
                  <a:lnTo>
                    <a:pt x="1" y="1277"/>
                  </a:lnTo>
                  <a:lnTo>
                    <a:pt x="242" y="355"/>
                  </a:lnTo>
                  <a:lnTo>
                    <a:pt x="937" y="1"/>
                  </a:lnTo>
                  <a:lnTo>
                    <a:pt x="1292" y="129"/>
                  </a:lnTo>
                  <a:lnTo>
                    <a:pt x="626" y="46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70" name="Google Shape;1570;p42"/>
            <p:cNvSpPr/>
            <p:nvPr/>
          </p:nvSpPr>
          <p:spPr>
            <a:xfrm>
              <a:off x="-170198" y="1738130"/>
              <a:ext cx="138383" cy="230096"/>
            </a:xfrm>
            <a:custGeom>
              <a:avLst/>
              <a:gdLst/>
              <a:ahLst/>
              <a:cxnLst/>
              <a:rect l="l" t="t" r="r" b="b"/>
              <a:pathLst>
                <a:path w="1361" h="2263" extrusionOk="0">
                  <a:moveTo>
                    <a:pt x="405" y="1434"/>
                  </a:moveTo>
                  <a:lnTo>
                    <a:pt x="902" y="2262"/>
                  </a:lnTo>
                  <a:lnTo>
                    <a:pt x="543" y="2154"/>
                  </a:lnTo>
                  <a:lnTo>
                    <a:pt x="1" y="1351"/>
                  </a:lnTo>
                  <a:lnTo>
                    <a:pt x="291" y="360"/>
                  </a:lnTo>
                  <a:lnTo>
                    <a:pt x="1031" y="0"/>
                  </a:lnTo>
                  <a:lnTo>
                    <a:pt x="1361" y="123"/>
                  </a:lnTo>
                  <a:lnTo>
                    <a:pt x="676" y="473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grpSp>
        <p:nvGrpSpPr>
          <p:cNvPr id="1571" name="Google Shape;1571;p42"/>
          <p:cNvGrpSpPr/>
          <p:nvPr/>
        </p:nvGrpSpPr>
        <p:grpSpPr>
          <a:xfrm rot="2700000">
            <a:off x="3413420" y="2271282"/>
            <a:ext cx="2089269" cy="936949"/>
            <a:chOff x="-336035" y="1681495"/>
            <a:chExt cx="1277383" cy="572853"/>
          </a:xfrm>
        </p:grpSpPr>
        <p:sp>
          <p:nvSpPr>
            <p:cNvPr id="1572" name="Google Shape;1572;p42"/>
            <p:cNvSpPr/>
            <p:nvPr/>
          </p:nvSpPr>
          <p:spPr>
            <a:xfrm>
              <a:off x="-96481" y="1755619"/>
              <a:ext cx="820842" cy="497203"/>
            </a:xfrm>
            <a:custGeom>
              <a:avLst/>
              <a:gdLst/>
              <a:ahLst/>
              <a:cxnLst/>
              <a:rect l="l" t="t" r="r" b="b"/>
              <a:pathLst>
                <a:path w="8073" h="4890" extrusionOk="0">
                  <a:moveTo>
                    <a:pt x="764" y="1"/>
                  </a:moveTo>
                  <a:lnTo>
                    <a:pt x="439" y="232"/>
                  </a:lnTo>
                  <a:lnTo>
                    <a:pt x="133" y="429"/>
                  </a:lnTo>
                  <a:lnTo>
                    <a:pt x="104" y="444"/>
                  </a:lnTo>
                  <a:lnTo>
                    <a:pt x="64" y="912"/>
                  </a:lnTo>
                  <a:lnTo>
                    <a:pt x="5" y="1346"/>
                  </a:lnTo>
                  <a:lnTo>
                    <a:pt x="0" y="1376"/>
                  </a:lnTo>
                  <a:lnTo>
                    <a:pt x="10" y="1395"/>
                  </a:lnTo>
                  <a:lnTo>
                    <a:pt x="261" y="1804"/>
                  </a:lnTo>
                  <a:lnTo>
                    <a:pt x="473" y="2189"/>
                  </a:lnTo>
                  <a:lnTo>
                    <a:pt x="508" y="2199"/>
                  </a:lnTo>
                  <a:lnTo>
                    <a:pt x="7644" y="4890"/>
                  </a:lnTo>
                  <a:lnTo>
                    <a:pt x="7186" y="4550"/>
                  </a:lnTo>
                  <a:lnTo>
                    <a:pt x="7191" y="4545"/>
                  </a:lnTo>
                  <a:lnTo>
                    <a:pt x="7531" y="4057"/>
                  </a:lnTo>
                  <a:lnTo>
                    <a:pt x="7102" y="3480"/>
                  </a:lnTo>
                  <a:lnTo>
                    <a:pt x="7644" y="3303"/>
                  </a:lnTo>
                  <a:lnTo>
                    <a:pt x="7639" y="3283"/>
                  </a:lnTo>
                  <a:lnTo>
                    <a:pt x="7481" y="2598"/>
                  </a:lnTo>
                  <a:lnTo>
                    <a:pt x="8073" y="2741"/>
                  </a:lnTo>
                  <a:lnTo>
                    <a:pt x="1553" y="286"/>
                  </a:lnTo>
                  <a:lnTo>
                    <a:pt x="1173" y="158"/>
                  </a:lnTo>
                  <a:lnTo>
                    <a:pt x="803" y="15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D947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73" name="Google Shape;1573;p42"/>
            <p:cNvSpPr/>
            <p:nvPr/>
          </p:nvSpPr>
          <p:spPr>
            <a:xfrm>
              <a:off x="-336035" y="1681495"/>
              <a:ext cx="270157" cy="275139"/>
            </a:xfrm>
            <a:custGeom>
              <a:avLst/>
              <a:gdLst/>
              <a:ahLst/>
              <a:cxnLst/>
              <a:rect l="l" t="t" r="r" b="b"/>
              <a:pathLst>
                <a:path w="2657" h="2706" extrusionOk="0">
                  <a:moveTo>
                    <a:pt x="934" y="0"/>
                  </a:moveTo>
                  <a:cubicBezTo>
                    <a:pt x="696" y="0"/>
                    <a:pt x="473" y="149"/>
                    <a:pt x="395" y="385"/>
                  </a:cubicBezTo>
                  <a:lnTo>
                    <a:pt x="89" y="1301"/>
                  </a:lnTo>
                  <a:cubicBezTo>
                    <a:pt x="0" y="1582"/>
                    <a:pt x="133" y="1883"/>
                    <a:pt x="404" y="1996"/>
                  </a:cubicBezTo>
                  <a:lnTo>
                    <a:pt x="2169" y="2706"/>
                  </a:lnTo>
                  <a:lnTo>
                    <a:pt x="2657" y="557"/>
                  </a:lnTo>
                  <a:lnTo>
                    <a:pt x="1114" y="30"/>
                  </a:lnTo>
                  <a:cubicBezTo>
                    <a:pt x="1054" y="10"/>
                    <a:pt x="994" y="0"/>
                    <a:pt x="934" y="0"/>
                  </a:cubicBezTo>
                  <a:close/>
                </a:path>
              </a:pathLst>
            </a:custGeom>
            <a:solidFill>
              <a:srgbClr val="D947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74" name="Google Shape;1574;p42"/>
            <p:cNvSpPr/>
            <p:nvPr/>
          </p:nvSpPr>
          <p:spPr>
            <a:xfrm>
              <a:off x="-104006" y="1889935"/>
              <a:ext cx="764716" cy="280223"/>
            </a:xfrm>
            <a:custGeom>
              <a:avLst/>
              <a:gdLst/>
              <a:ahLst/>
              <a:cxnLst/>
              <a:rect l="l" t="t" r="r" b="b"/>
              <a:pathLst>
                <a:path w="7521" h="2756" extrusionOk="0">
                  <a:moveTo>
                    <a:pt x="0" y="0"/>
                  </a:moveTo>
                  <a:lnTo>
                    <a:pt x="89" y="148"/>
                  </a:lnTo>
                  <a:lnTo>
                    <a:pt x="7452" y="2755"/>
                  </a:lnTo>
                  <a:lnTo>
                    <a:pt x="7521" y="26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75" name="Google Shape;1575;p42"/>
            <p:cNvSpPr/>
            <p:nvPr/>
          </p:nvSpPr>
          <p:spPr>
            <a:xfrm>
              <a:off x="-91499" y="1784190"/>
              <a:ext cx="763293" cy="297813"/>
            </a:xfrm>
            <a:custGeom>
              <a:avLst/>
              <a:gdLst/>
              <a:ahLst/>
              <a:cxnLst/>
              <a:rect l="l" t="t" r="r" b="b"/>
              <a:pathLst>
                <a:path w="7507" h="2929" extrusionOk="0">
                  <a:moveTo>
                    <a:pt x="114" y="1"/>
                  </a:moveTo>
                  <a:lnTo>
                    <a:pt x="0" y="74"/>
                  </a:lnTo>
                  <a:lnTo>
                    <a:pt x="7506" y="2928"/>
                  </a:lnTo>
                  <a:lnTo>
                    <a:pt x="7477" y="280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76" name="Google Shape;1576;p42"/>
            <p:cNvSpPr/>
            <p:nvPr/>
          </p:nvSpPr>
          <p:spPr>
            <a:xfrm>
              <a:off x="584458" y="2010220"/>
              <a:ext cx="356888" cy="244128"/>
            </a:xfrm>
            <a:custGeom>
              <a:avLst/>
              <a:gdLst/>
              <a:ahLst/>
              <a:cxnLst/>
              <a:rect l="l" t="t" r="r" b="b"/>
              <a:pathLst>
                <a:path w="3510" h="2401" extrusionOk="0">
                  <a:moveTo>
                    <a:pt x="750" y="1479"/>
                  </a:moveTo>
                  <a:lnTo>
                    <a:pt x="316" y="902"/>
                  </a:lnTo>
                  <a:lnTo>
                    <a:pt x="863" y="725"/>
                  </a:lnTo>
                  <a:lnTo>
                    <a:pt x="858" y="705"/>
                  </a:lnTo>
                  <a:lnTo>
                    <a:pt x="750" y="0"/>
                  </a:lnTo>
                  <a:lnTo>
                    <a:pt x="1376" y="237"/>
                  </a:lnTo>
                  <a:lnTo>
                    <a:pt x="2485" y="1242"/>
                  </a:lnTo>
                  <a:lnTo>
                    <a:pt x="3510" y="2164"/>
                  </a:lnTo>
                  <a:lnTo>
                    <a:pt x="2268" y="2277"/>
                  </a:lnTo>
                  <a:lnTo>
                    <a:pt x="1056" y="2391"/>
                  </a:lnTo>
                  <a:lnTo>
                    <a:pt x="982" y="2400"/>
                  </a:lnTo>
                  <a:lnTo>
                    <a:pt x="977" y="2400"/>
                  </a:lnTo>
                  <a:lnTo>
                    <a:pt x="1" y="2031"/>
                  </a:lnTo>
                  <a:close/>
                </a:path>
              </a:pathLst>
            </a:custGeom>
            <a:solidFill>
              <a:srgbClr val="F9C68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77" name="Google Shape;1577;p42"/>
            <p:cNvSpPr/>
            <p:nvPr/>
          </p:nvSpPr>
          <p:spPr>
            <a:xfrm>
              <a:off x="584458" y="2010220"/>
              <a:ext cx="356888" cy="244128"/>
            </a:xfrm>
            <a:custGeom>
              <a:avLst/>
              <a:gdLst/>
              <a:ahLst/>
              <a:cxnLst/>
              <a:rect l="l" t="t" r="r" b="b"/>
              <a:pathLst>
                <a:path w="3510" h="2401" extrusionOk="0">
                  <a:moveTo>
                    <a:pt x="750" y="0"/>
                  </a:moveTo>
                  <a:lnTo>
                    <a:pt x="858" y="705"/>
                  </a:lnTo>
                  <a:lnTo>
                    <a:pt x="863" y="725"/>
                  </a:lnTo>
                  <a:lnTo>
                    <a:pt x="316" y="902"/>
                  </a:lnTo>
                  <a:lnTo>
                    <a:pt x="750" y="1479"/>
                  </a:lnTo>
                  <a:lnTo>
                    <a:pt x="1" y="2031"/>
                  </a:lnTo>
                  <a:lnTo>
                    <a:pt x="977" y="2400"/>
                  </a:lnTo>
                  <a:lnTo>
                    <a:pt x="982" y="2400"/>
                  </a:lnTo>
                  <a:lnTo>
                    <a:pt x="1056" y="2391"/>
                  </a:lnTo>
                  <a:lnTo>
                    <a:pt x="2268" y="2277"/>
                  </a:lnTo>
                  <a:lnTo>
                    <a:pt x="3510" y="2164"/>
                  </a:lnTo>
                  <a:lnTo>
                    <a:pt x="2485" y="1242"/>
                  </a:lnTo>
                  <a:lnTo>
                    <a:pt x="1376" y="237"/>
                  </a:lnTo>
                  <a:lnTo>
                    <a:pt x="75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78" name="Google Shape;1578;p42"/>
            <p:cNvSpPr/>
            <p:nvPr/>
          </p:nvSpPr>
          <p:spPr>
            <a:xfrm>
              <a:off x="813031" y="2136504"/>
              <a:ext cx="128317" cy="105338"/>
            </a:xfrm>
            <a:custGeom>
              <a:avLst/>
              <a:gdLst/>
              <a:ahLst/>
              <a:cxnLst/>
              <a:rect l="l" t="t" r="r" b="b"/>
              <a:pathLst>
                <a:path w="1262" h="1036" extrusionOk="0">
                  <a:moveTo>
                    <a:pt x="20" y="1035"/>
                  </a:moveTo>
                  <a:lnTo>
                    <a:pt x="1262" y="922"/>
                  </a:lnTo>
                  <a:lnTo>
                    <a:pt x="237" y="0"/>
                  </a:lnTo>
                  <a:cubicBezTo>
                    <a:pt x="138" y="148"/>
                    <a:pt x="64" y="330"/>
                    <a:pt x="30" y="542"/>
                  </a:cubicBezTo>
                  <a:cubicBezTo>
                    <a:pt x="5" y="705"/>
                    <a:pt x="0" y="873"/>
                    <a:pt x="20" y="1035"/>
                  </a:cubicBez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79" name="Google Shape;1579;p42"/>
            <p:cNvSpPr/>
            <p:nvPr/>
          </p:nvSpPr>
          <p:spPr>
            <a:xfrm>
              <a:off x="-129120" y="1750636"/>
              <a:ext cx="110320" cy="230605"/>
            </a:xfrm>
            <a:custGeom>
              <a:avLst/>
              <a:gdLst/>
              <a:ahLst/>
              <a:cxnLst/>
              <a:rect l="l" t="t" r="r" b="b"/>
              <a:pathLst>
                <a:path w="1085" h="2268" extrusionOk="0">
                  <a:moveTo>
                    <a:pt x="459" y="1474"/>
                  </a:moveTo>
                  <a:lnTo>
                    <a:pt x="858" y="2267"/>
                  </a:lnTo>
                  <a:lnTo>
                    <a:pt x="498" y="2139"/>
                  </a:lnTo>
                  <a:lnTo>
                    <a:pt x="1" y="1311"/>
                  </a:lnTo>
                  <a:lnTo>
                    <a:pt x="257" y="345"/>
                  </a:lnTo>
                  <a:lnTo>
                    <a:pt x="957" y="0"/>
                  </a:lnTo>
                  <a:lnTo>
                    <a:pt x="1085" y="50"/>
                  </a:lnTo>
                  <a:lnTo>
                    <a:pt x="636" y="473"/>
                  </a:lnTo>
                  <a:close/>
                </a:path>
              </a:pathLst>
            </a:custGeom>
            <a:solidFill>
              <a:srgbClr val="1618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80" name="Google Shape;1580;p42"/>
            <p:cNvSpPr/>
            <p:nvPr/>
          </p:nvSpPr>
          <p:spPr>
            <a:xfrm>
              <a:off x="-114072" y="1755619"/>
              <a:ext cx="131367" cy="231113"/>
            </a:xfrm>
            <a:custGeom>
              <a:avLst/>
              <a:gdLst/>
              <a:ahLst/>
              <a:cxnLst/>
              <a:rect l="l" t="t" r="r" b="b"/>
              <a:pathLst>
                <a:path w="1292" h="2273" extrusionOk="0">
                  <a:moveTo>
                    <a:pt x="380" y="1425"/>
                  </a:moveTo>
                  <a:lnTo>
                    <a:pt x="853" y="2273"/>
                  </a:lnTo>
                  <a:lnTo>
                    <a:pt x="488" y="2130"/>
                  </a:lnTo>
                  <a:lnTo>
                    <a:pt x="1" y="1277"/>
                  </a:lnTo>
                  <a:lnTo>
                    <a:pt x="242" y="355"/>
                  </a:lnTo>
                  <a:lnTo>
                    <a:pt x="937" y="1"/>
                  </a:lnTo>
                  <a:lnTo>
                    <a:pt x="1292" y="129"/>
                  </a:lnTo>
                  <a:lnTo>
                    <a:pt x="626" y="46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581" name="Google Shape;1581;p42"/>
            <p:cNvSpPr/>
            <p:nvPr/>
          </p:nvSpPr>
          <p:spPr>
            <a:xfrm>
              <a:off x="-170198" y="1738130"/>
              <a:ext cx="138383" cy="230096"/>
            </a:xfrm>
            <a:custGeom>
              <a:avLst/>
              <a:gdLst/>
              <a:ahLst/>
              <a:cxnLst/>
              <a:rect l="l" t="t" r="r" b="b"/>
              <a:pathLst>
                <a:path w="1361" h="2263" extrusionOk="0">
                  <a:moveTo>
                    <a:pt x="405" y="1434"/>
                  </a:moveTo>
                  <a:lnTo>
                    <a:pt x="902" y="2262"/>
                  </a:lnTo>
                  <a:lnTo>
                    <a:pt x="543" y="2154"/>
                  </a:lnTo>
                  <a:lnTo>
                    <a:pt x="1" y="1351"/>
                  </a:lnTo>
                  <a:lnTo>
                    <a:pt x="291" y="360"/>
                  </a:lnTo>
                  <a:lnTo>
                    <a:pt x="1031" y="0"/>
                  </a:lnTo>
                  <a:lnTo>
                    <a:pt x="1361" y="123"/>
                  </a:lnTo>
                  <a:lnTo>
                    <a:pt x="676" y="473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522720" y="4007529"/>
            <a:ext cx="1804799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938642" y="3948630"/>
            <a:ext cx="1804799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60526" y="3990480"/>
            <a:ext cx="1804799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397839" y="4079067"/>
            <a:ext cx="1804799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9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3"/>
          <p:cNvSpPr/>
          <p:nvPr/>
        </p:nvSpPr>
        <p:spPr>
          <a:xfrm>
            <a:off x="7739640" y="1596684"/>
            <a:ext cx="2374400" cy="2374400"/>
          </a:xfrm>
          <a:prstGeom prst="arc">
            <a:avLst>
              <a:gd name="adj1" fmla="val 10799969"/>
              <a:gd name="adj2" fmla="val 18223946"/>
            </a:avLst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triangl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grpSp>
        <p:nvGrpSpPr>
          <p:cNvPr id="464" name="Google Shape;464;p23"/>
          <p:cNvGrpSpPr/>
          <p:nvPr/>
        </p:nvGrpSpPr>
        <p:grpSpPr>
          <a:xfrm>
            <a:off x="6608979" y="1976918"/>
            <a:ext cx="1804800" cy="3980733"/>
            <a:chOff x="4956734" y="1482688"/>
            <a:chExt cx="1353600" cy="2985550"/>
          </a:xfrm>
        </p:grpSpPr>
        <p:sp>
          <p:nvSpPr>
            <p:cNvPr id="465" name="Google Shape;465;p23"/>
            <p:cNvSpPr/>
            <p:nvPr/>
          </p:nvSpPr>
          <p:spPr>
            <a:xfrm rot="10800000" flipH="1">
              <a:off x="5536934" y="1700797"/>
              <a:ext cx="193200" cy="407100"/>
            </a:xfrm>
            <a:prstGeom prst="rtTriangle">
              <a:avLst/>
            </a:prstGeom>
            <a:solidFill>
              <a:srgbClr val="A5F1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466" name="Google Shape;466;p23"/>
            <p:cNvSpPr/>
            <p:nvPr/>
          </p:nvSpPr>
          <p:spPr>
            <a:xfrm rot="10800000">
              <a:off x="4956734" y="1701338"/>
              <a:ext cx="1353600" cy="27669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FFFF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467" name="Google Shape;467;p23"/>
            <p:cNvSpPr/>
            <p:nvPr/>
          </p:nvSpPr>
          <p:spPr>
            <a:xfrm>
              <a:off x="5210684" y="3475025"/>
              <a:ext cx="845700" cy="845700"/>
            </a:xfrm>
            <a:prstGeom prst="ellipse">
              <a:avLst/>
            </a:prstGeom>
            <a:solidFill>
              <a:srgbClr val="FB569C">
                <a:alpha val="584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469" name="Google Shape;469;p23"/>
            <p:cNvSpPr/>
            <p:nvPr/>
          </p:nvSpPr>
          <p:spPr>
            <a:xfrm>
              <a:off x="5293184" y="3557488"/>
              <a:ext cx="680700" cy="680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470" name="Google Shape;470;p23"/>
            <p:cNvSpPr/>
            <p:nvPr/>
          </p:nvSpPr>
          <p:spPr>
            <a:xfrm>
              <a:off x="4956734" y="1482688"/>
              <a:ext cx="1353600" cy="625200"/>
            </a:xfrm>
            <a:prstGeom prst="rect">
              <a:avLst/>
            </a:pr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" sz="2533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3</a:t>
              </a:r>
              <a:endParaRPr sz="2133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71" name="Google Shape;471;p23"/>
          <p:cNvGrpSpPr/>
          <p:nvPr/>
        </p:nvGrpSpPr>
        <p:grpSpPr>
          <a:xfrm>
            <a:off x="9439900" y="1976918"/>
            <a:ext cx="1804800" cy="3980733"/>
            <a:chOff x="7079925" y="1482688"/>
            <a:chExt cx="1353600" cy="2985550"/>
          </a:xfrm>
        </p:grpSpPr>
        <p:sp>
          <p:nvSpPr>
            <p:cNvPr id="472" name="Google Shape;472;p23"/>
            <p:cNvSpPr/>
            <p:nvPr/>
          </p:nvSpPr>
          <p:spPr>
            <a:xfrm rot="10800000">
              <a:off x="7079925" y="1701338"/>
              <a:ext cx="1353600" cy="27669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FFFF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473" name="Google Shape;473;p23"/>
            <p:cNvSpPr/>
            <p:nvPr/>
          </p:nvSpPr>
          <p:spPr>
            <a:xfrm>
              <a:off x="7333875" y="3475025"/>
              <a:ext cx="845700" cy="845700"/>
            </a:xfrm>
            <a:prstGeom prst="ellipse">
              <a:avLst/>
            </a:prstGeom>
            <a:solidFill>
              <a:srgbClr val="9C27B0">
                <a:alpha val="584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475" name="Google Shape;475;p23"/>
            <p:cNvSpPr/>
            <p:nvPr/>
          </p:nvSpPr>
          <p:spPr>
            <a:xfrm>
              <a:off x="7416375" y="3557488"/>
              <a:ext cx="680700" cy="6807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476" name="Google Shape;476;p23"/>
            <p:cNvSpPr/>
            <p:nvPr/>
          </p:nvSpPr>
          <p:spPr>
            <a:xfrm>
              <a:off x="7079925" y="1482688"/>
              <a:ext cx="1353600" cy="625200"/>
            </a:xfrm>
            <a:prstGeom prst="rect">
              <a:avLst/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" sz="2533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4</a:t>
              </a:r>
              <a:endParaRPr sz="2133" dirty="0">
                <a:solidFill>
                  <a:srgbClr val="FFFFFF"/>
                </a:solidFill>
              </a:endParaRPr>
            </a:p>
          </p:txBody>
        </p:sp>
      </p:grpSp>
      <p:sp>
        <p:nvSpPr>
          <p:cNvPr id="477" name="Google Shape;477;p23"/>
          <p:cNvSpPr/>
          <p:nvPr/>
        </p:nvSpPr>
        <p:spPr>
          <a:xfrm>
            <a:off x="4908719" y="1596684"/>
            <a:ext cx="2374400" cy="2374400"/>
          </a:xfrm>
          <a:prstGeom prst="arc">
            <a:avLst>
              <a:gd name="adj1" fmla="val 10799969"/>
              <a:gd name="adj2" fmla="val 18223946"/>
            </a:avLst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triangl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grpSp>
        <p:nvGrpSpPr>
          <p:cNvPr id="478" name="Google Shape;478;p23"/>
          <p:cNvGrpSpPr/>
          <p:nvPr/>
        </p:nvGrpSpPr>
        <p:grpSpPr>
          <a:xfrm>
            <a:off x="3778059" y="1976918"/>
            <a:ext cx="1804800" cy="3980733"/>
            <a:chOff x="2833544" y="1482688"/>
            <a:chExt cx="1353600" cy="2985550"/>
          </a:xfrm>
        </p:grpSpPr>
        <p:sp>
          <p:nvSpPr>
            <p:cNvPr id="479" name="Google Shape;479;p23"/>
            <p:cNvSpPr/>
            <p:nvPr/>
          </p:nvSpPr>
          <p:spPr>
            <a:xfrm rot="10800000">
              <a:off x="2833544" y="1701338"/>
              <a:ext cx="1353600" cy="27669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FFFF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480" name="Google Shape;480;p23"/>
            <p:cNvSpPr/>
            <p:nvPr/>
          </p:nvSpPr>
          <p:spPr>
            <a:xfrm>
              <a:off x="3087494" y="3475025"/>
              <a:ext cx="845700" cy="845700"/>
            </a:xfrm>
            <a:prstGeom prst="ellipse">
              <a:avLst/>
            </a:prstGeom>
            <a:solidFill>
              <a:srgbClr val="FB8569">
                <a:alpha val="584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482" name="Google Shape;482;p23"/>
            <p:cNvSpPr/>
            <p:nvPr/>
          </p:nvSpPr>
          <p:spPr>
            <a:xfrm>
              <a:off x="3169994" y="3557488"/>
              <a:ext cx="680700" cy="6807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483" name="Google Shape;483;p23"/>
            <p:cNvSpPr/>
            <p:nvPr/>
          </p:nvSpPr>
          <p:spPr>
            <a:xfrm>
              <a:off x="2833544" y="1482688"/>
              <a:ext cx="1353600" cy="625200"/>
            </a:xfrm>
            <a:prstGeom prst="rect">
              <a:avLst/>
            </a:pr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" sz="2533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2</a:t>
              </a:r>
              <a:endParaRPr sz="2133" dirty="0">
                <a:solidFill>
                  <a:srgbClr val="FFFFFF"/>
                </a:solidFill>
              </a:endParaRPr>
            </a:p>
          </p:txBody>
        </p:sp>
      </p:grpSp>
      <p:sp>
        <p:nvSpPr>
          <p:cNvPr id="484" name="Google Shape;484;p23"/>
          <p:cNvSpPr/>
          <p:nvPr/>
        </p:nvSpPr>
        <p:spPr>
          <a:xfrm>
            <a:off x="2077797" y="1596684"/>
            <a:ext cx="2374400" cy="2374400"/>
          </a:xfrm>
          <a:prstGeom prst="arc">
            <a:avLst>
              <a:gd name="adj1" fmla="val 10799969"/>
              <a:gd name="adj2" fmla="val 18223946"/>
            </a:avLst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triangl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grpSp>
        <p:nvGrpSpPr>
          <p:cNvPr id="486" name="Google Shape;486;p23"/>
          <p:cNvGrpSpPr/>
          <p:nvPr/>
        </p:nvGrpSpPr>
        <p:grpSpPr>
          <a:xfrm>
            <a:off x="947137" y="1976918"/>
            <a:ext cx="1804800" cy="3980733"/>
            <a:chOff x="710353" y="1482688"/>
            <a:chExt cx="1353600" cy="2985550"/>
          </a:xfrm>
        </p:grpSpPr>
        <p:sp>
          <p:nvSpPr>
            <p:cNvPr id="487" name="Google Shape;487;p23"/>
            <p:cNvSpPr/>
            <p:nvPr/>
          </p:nvSpPr>
          <p:spPr>
            <a:xfrm rot="10800000">
              <a:off x="710353" y="1701338"/>
              <a:ext cx="1353600" cy="27669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FFFF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488" name="Google Shape;488;p23"/>
            <p:cNvSpPr/>
            <p:nvPr/>
          </p:nvSpPr>
          <p:spPr>
            <a:xfrm>
              <a:off x="710353" y="1482688"/>
              <a:ext cx="1353600" cy="625200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" sz="2533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1</a:t>
              </a:r>
              <a:endParaRPr sz="2133" dirty="0">
                <a:solidFill>
                  <a:srgbClr val="FFFFFF"/>
                </a:solidFill>
              </a:endParaRPr>
            </a:p>
          </p:txBody>
        </p:sp>
        <p:sp>
          <p:nvSpPr>
            <p:cNvPr id="489" name="Google Shape;489;p23"/>
            <p:cNvSpPr/>
            <p:nvPr/>
          </p:nvSpPr>
          <p:spPr>
            <a:xfrm>
              <a:off x="964303" y="3475025"/>
              <a:ext cx="845700" cy="845700"/>
            </a:xfrm>
            <a:prstGeom prst="ellipse">
              <a:avLst/>
            </a:prstGeom>
            <a:solidFill>
              <a:srgbClr val="FBB831">
                <a:alpha val="586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491" name="Google Shape;491;p23"/>
            <p:cNvSpPr/>
            <p:nvPr/>
          </p:nvSpPr>
          <p:spPr>
            <a:xfrm>
              <a:off x="1046803" y="3557488"/>
              <a:ext cx="680700" cy="680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6608979" y="3090513"/>
            <a:ext cx="1804799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439898" y="3090513"/>
            <a:ext cx="1804799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78055" y="3079211"/>
            <a:ext cx="1804799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47131" y="3062574"/>
            <a:ext cx="1804799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746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Elbow Connector 29"/>
          <p:cNvCxnSpPr/>
          <p:nvPr/>
        </p:nvCxnSpPr>
        <p:spPr>
          <a:xfrm rot="5400000" flipH="1" flipV="1">
            <a:off x="8871764" y="3567864"/>
            <a:ext cx="571504" cy="500066"/>
          </a:xfrm>
          <a:prstGeom prst="bentConnector3">
            <a:avLst>
              <a:gd name="adj1" fmla="val 50000"/>
            </a:avLst>
          </a:prstGeom>
          <a:ln>
            <a:solidFill>
              <a:srgbClr val="43434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/>
          <p:nvPr/>
        </p:nvCxnSpPr>
        <p:spPr>
          <a:xfrm rot="16200000" flipV="1">
            <a:off x="6130539" y="2822959"/>
            <a:ext cx="658675" cy="601808"/>
          </a:xfrm>
          <a:prstGeom prst="bentConnector3">
            <a:avLst>
              <a:gd name="adj1" fmla="val 30227"/>
            </a:avLst>
          </a:prstGeom>
          <a:ln>
            <a:solidFill>
              <a:srgbClr val="43434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rot="10800000">
            <a:off x="3141641" y="3389268"/>
            <a:ext cx="571504" cy="285752"/>
          </a:xfrm>
          <a:prstGeom prst="bentConnector3">
            <a:avLst>
              <a:gd name="adj1" fmla="val 100370"/>
            </a:avLst>
          </a:prstGeom>
          <a:ln>
            <a:solidFill>
              <a:srgbClr val="43434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>
            <a:grpSpLocks noChangeAspect="1"/>
          </p:cNvGrpSpPr>
          <p:nvPr/>
        </p:nvGrpSpPr>
        <p:grpSpPr>
          <a:xfrm>
            <a:off x="3952860" y="4075058"/>
            <a:ext cx="4183462" cy="2031016"/>
            <a:chOff x="2667000" y="3136912"/>
            <a:chExt cx="4115726" cy="1998132"/>
          </a:xfrm>
          <a:effectLst>
            <a:outerShdw blurRad="50800" dist="38100" dir="5400000" algn="t" rotWithShape="0">
              <a:prstClr val="black">
                <a:alpha val="64000"/>
              </a:prstClr>
            </a:outerShdw>
          </a:effectLst>
        </p:grpSpPr>
        <p:sp>
          <p:nvSpPr>
            <p:cNvPr id="5" name="Freeform 53"/>
            <p:cNvSpPr>
              <a:spLocks/>
            </p:cNvSpPr>
            <p:nvPr/>
          </p:nvSpPr>
          <p:spPr bwMode="auto">
            <a:xfrm rot="16200000">
              <a:off x="4176636" y="2528955"/>
              <a:ext cx="1096453" cy="4115726"/>
            </a:xfrm>
            <a:custGeom>
              <a:avLst/>
              <a:gdLst/>
              <a:ahLst/>
              <a:cxnLst>
                <a:cxn ang="0">
                  <a:pos x="150" y="452"/>
                </a:cxn>
                <a:cxn ang="0">
                  <a:pos x="139" y="451"/>
                </a:cxn>
                <a:cxn ang="0">
                  <a:pos x="34" y="226"/>
                </a:cxn>
                <a:cxn ang="0">
                  <a:pos x="139" y="2"/>
                </a:cxn>
                <a:cxn ang="0">
                  <a:pos x="149" y="0"/>
                </a:cxn>
                <a:cxn ang="0">
                  <a:pos x="129" y="0"/>
                </a:cxn>
                <a:cxn ang="0">
                  <a:pos x="116" y="0"/>
                </a:cxn>
                <a:cxn ang="0">
                  <a:pos x="0" y="226"/>
                </a:cxn>
                <a:cxn ang="0">
                  <a:pos x="116" y="452"/>
                </a:cxn>
                <a:cxn ang="0">
                  <a:pos x="119" y="453"/>
                </a:cxn>
                <a:cxn ang="0">
                  <a:pos x="127" y="453"/>
                </a:cxn>
                <a:cxn ang="0">
                  <a:pos x="152" y="453"/>
                </a:cxn>
                <a:cxn ang="0">
                  <a:pos x="150" y="452"/>
                </a:cxn>
              </a:cxnLst>
              <a:rect l="0" t="0" r="r" b="b"/>
              <a:pathLst>
                <a:path w="152" h="453">
                  <a:moveTo>
                    <a:pt x="150" y="452"/>
                  </a:moveTo>
                  <a:cubicBezTo>
                    <a:pt x="146" y="452"/>
                    <a:pt x="143" y="451"/>
                    <a:pt x="139" y="451"/>
                  </a:cubicBezTo>
                  <a:cubicBezTo>
                    <a:pt x="80" y="435"/>
                    <a:pt x="34" y="341"/>
                    <a:pt x="34" y="226"/>
                  </a:cubicBezTo>
                  <a:cubicBezTo>
                    <a:pt x="34" y="112"/>
                    <a:pt x="80" y="17"/>
                    <a:pt x="139" y="2"/>
                  </a:cubicBezTo>
                  <a:cubicBezTo>
                    <a:pt x="143" y="1"/>
                    <a:pt x="146" y="1"/>
                    <a:pt x="14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1" y="7"/>
                    <a:pt x="0" y="106"/>
                    <a:pt x="0" y="226"/>
                  </a:cubicBezTo>
                  <a:cubicBezTo>
                    <a:pt x="0" y="347"/>
                    <a:pt x="52" y="446"/>
                    <a:pt x="116" y="452"/>
                  </a:cubicBezTo>
                  <a:cubicBezTo>
                    <a:pt x="117" y="453"/>
                    <a:pt x="118" y="453"/>
                    <a:pt x="119" y="453"/>
                  </a:cubicBezTo>
                  <a:cubicBezTo>
                    <a:pt x="127" y="453"/>
                    <a:pt x="127" y="453"/>
                    <a:pt x="127" y="453"/>
                  </a:cubicBezTo>
                  <a:cubicBezTo>
                    <a:pt x="152" y="453"/>
                    <a:pt x="152" y="453"/>
                    <a:pt x="152" y="453"/>
                  </a:cubicBezTo>
                  <a:cubicBezTo>
                    <a:pt x="151" y="453"/>
                    <a:pt x="150" y="453"/>
                    <a:pt x="150" y="452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chemeClr val="accent5">
                    <a:lumMod val="75000"/>
                  </a:schemeClr>
                </a:gs>
                <a:gs pos="29000">
                  <a:schemeClr val="accent5"/>
                </a:gs>
                <a:gs pos="99000">
                  <a:schemeClr val="accent5">
                    <a:lumMod val="50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54"/>
            <p:cNvSpPr>
              <a:spLocks/>
            </p:cNvSpPr>
            <p:nvPr/>
          </p:nvSpPr>
          <p:spPr bwMode="auto">
            <a:xfrm rot="16200000">
              <a:off x="3843730" y="1960182"/>
              <a:ext cx="1762265" cy="4115726"/>
            </a:xfrm>
            <a:custGeom>
              <a:avLst/>
              <a:gdLst/>
              <a:ahLst/>
              <a:cxnLst>
                <a:cxn ang="0">
                  <a:pos x="129" y="1"/>
                </a:cxn>
                <a:cxn ang="0">
                  <a:pos x="129" y="0"/>
                </a:cxn>
                <a:cxn ang="0">
                  <a:pos x="115" y="0"/>
                </a:cxn>
                <a:cxn ang="0">
                  <a:pos x="105" y="2"/>
                </a:cxn>
                <a:cxn ang="0">
                  <a:pos x="0" y="226"/>
                </a:cxn>
                <a:cxn ang="0">
                  <a:pos x="105" y="451"/>
                </a:cxn>
                <a:cxn ang="0">
                  <a:pos x="116" y="452"/>
                </a:cxn>
                <a:cxn ang="0">
                  <a:pos x="118" y="453"/>
                </a:cxn>
                <a:cxn ang="0">
                  <a:pos x="126" y="453"/>
                </a:cxn>
                <a:cxn ang="0">
                  <a:pos x="129" y="452"/>
                </a:cxn>
                <a:cxn ang="0">
                  <a:pos x="244" y="226"/>
                </a:cxn>
                <a:cxn ang="0">
                  <a:pos x="129" y="1"/>
                </a:cxn>
              </a:cxnLst>
              <a:rect l="0" t="0" r="r" b="b"/>
              <a:pathLst>
                <a:path w="244" h="453">
                  <a:moveTo>
                    <a:pt x="129" y="1"/>
                  </a:moveTo>
                  <a:cubicBezTo>
                    <a:pt x="129" y="1"/>
                    <a:pt x="129" y="0"/>
                    <a:pt x="12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2" y="1"/>
                    <a:pt x="109" y="1"/>
                    <a:pt x="105" y="2"/>
                  </a:cubicBezTo>
                  <a:cubicBezTo>
                    <a:pt x="46" y="17"/>
                    <a:pt x="0" y="112"/>
                    <a:pt x="0" y="226"/>
                  </a:cubicBezTo>
                  <a:cubicBezTo>
                    <a:pt x="0" y="341"/>
                    <a:pt x="46" y="435"/>
                    <a:pt x="105" y="451"/>
                  </a:cubicBezTo>
                  <a:cubicBezTo>
                    <a:pt x="109" y="451"/>
                    <a:pt x="112" y="452"/>
                    <a:pt x="116" y="452"/>
                  </a:cubicBezTo>
                  <a:cubicBezTo>
                    <a:pt x="116" y="453"/>
                    <a:pt x="117" y="453"/>
                    <a:pt x="118" y="453"/>
                  </a:cubicBezTo>
                  <a:cubicBezTo>
                    <a:pt x="126" y="453"/>
                    <a:pt x="126" y="453"/>
                    <a:pt x="126" y="453"/>
                  </a:cubicBezTo>
                  <a:cubicBezTo>
                    <a:pt x="127" y="453"/>
                    <a:pt x="128" y="452"/>
                    <a:pt x="129" y="452"/>
                  </a:cubicBezTo>
                  <a:cubicBezTo>
                    <a:pt x="193" y="445"/>
                    <a:pt x="244" y="347"/>
                    <a:pt x="244" y="226"/>
                  </a:cubicBezTo>
                  <a:cubicBezTo>
                    <a:pt x="244" y="106"/>
                    <a:pt x="193" y="7"/>
                    <a:pt x="129" y="1"/>
                  </a:cubicBezTo>
                  <a:close/>
                </a:path>
              </a:pathLst>
            </a:custGeom>
            <a:gradFill>
              <a:gsLst>
                <a:gs pos="24000">
                  <a:srgbClr val="F20000"/>
                </a:gs>
                <a:gs pos="100000">
                  <a:schemeClr val="accent5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Oval 55"/>
            <p:cNvSpPr>
              <a:spLocks noChangeArrowheads="1"/>
            </p:cNvSpPr>
            <p:nvPr/>
          </p:nvSpPr>
          <p:spPr bwMode="auto">
            <a:xfrm rot="16200000">
              <a:off x="4017820" y="2329672"/>
              <a:ext cx="1414088" cy="3315660"/>
            </a:xfrm>
            <a:prstGeom prst="ellipse">
              <a:avLst/>
            </a:prstGeom>
            <a:gradFill>
              <a:gsLst>
                <a:gs pos="2000">
                  <a:schemeClr val="bg1">
                    <a:lumMod val="75000"/>
                  </a:schemeClr>
                </a:gs>
                <a:gs pos="65000">
                  <a:schemeClr val="bg1"/>
                </a:gs>
              </a:gsLst>
              <a:lin ang="210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Oval 56"/>
            <p:cNvSpPr>
              <a:spLocks noChangeAspect="1" noChangeArrowheads="1"/>
            </p:cNvSpPr>
            <p:nvPr/>
          </p:nvSpPr>
          <p:spPr bwMode="auto">
            <a:xfrm rot="16200000">
              <a:off x="4167927" y="2645140"/>
              <a:ext cx="1118382" cy="2624757"/>
            </a:xfrm>
            <a:prstGeom prst="ellipse">
              <a:avLst/>
            </a:prstGeom>
            <a:gradFill>
              <a:gsLst>
                <a:gs pos="24000">
                  <a:srgbClr val="F20000"/>
                </a:gs>
                <a:gs pos="100000">
                  <a:schemeClr val="accent5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Oval 57"/>
            <p:cNvSpPr>
              <a:spLocks noChangeAspect="1" noChangeArrowheads="1"/>
            </p:cNvSpPr>
            <p:nvPr/>
          </p:nvSpPr>
          <p:spPr bwMode="auto">
            <a:xfrm rot="16200000">
              <a:off x="4328306" y="2990594"/>
              <a:ext cx="781933" cy="1824383"/>
            </a:xfrm>
            <a:prstGeom prst="ellipse">
              <a:avLst/>
            </a:prstGeom>
            <a:gradFill>
              <a:gsLst>
                <a:gs pos="2000">
                  <a:schemeClr val="bg1">
                    <a:lumMod val="75000"/>
                  </a:schemeClr>
                </a:gs>
                <a:gs pos="65000">
                  <a:schemeClr val="bg1"/>
                </a:gs>
              </a:gsLst>
              <a:lin ang="210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Oval 58"/>
            <p:cNvSpPr>
              <a:spLocks noChangeAspect="1" noChangeArrowheads="1"/>
            </p:cNvSpPr>
            <p:nvPr/>
          </p:nvSpPr>
          <p:spPr bwMode="auto">
            <a:xfrm rot="16200000">
              <a:off x="4475150" y="3320952"/>
              <a:ext cx="468473" cy="1115344"/>
            </a:xfrm>
            <a:prstGeom prst="ellipse">
              <a:avLst/>
            </a:prstGeom>
            <a:gradFill>
              <a:gsLst>
                <a:gs pos="24000">
                  <a:srgbClr val="F20000"/>
                </a:gs>
                <a:gs pos="100000">
                  <a:schemeClr val="accent5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59"/>
            <p:cNvSpPr>
              <a:spLocks/>
            </p:cNvSpPr>
            <p:nvPr/>
          </p:nvSpPr>
          <p:spPr bwMode="auto">
            <a:xfrm rot="16200000">
              <a:off x="2671243" y="3960352"/>
              <a:ext cx="3055" cy="1154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60"/>
            <p:cNvSpPr>
              <a:spLocks/>
            </p:cNvSpPr>
            <p:nvPr/>
          </p:nvSpPr>
          <p:spPr bwMode="auto">
            <a:xfrm rot="16200000">
              <a:off x="6768190" y="3974494"/>
              <a:ext cx="21380" cy="7693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0"/>
                </a:cxn>
                <a:cxn ang="0">
                  <a:pos x="0" y="1"/>
                </a:cxn>
                <a:cxn ang="0">
                  <a:pos x="3" y="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Oval 57"/>
            <p:cNvSpPr>
              <a:spLocks noChangeAspect="1" noChangeArrowheads="1"/>
            </p:cNvSpPr>
            <p:nvPr/>
          </p:nvSpPr>
          <p:spPr bwMode="auto">
            <a:xfrm rot="16200000">
              <a:off x="4566201" y="3532918"/>
              <a:ext cx="274699" cy="640922"/>
            </a:xfrm>
            <a:prstGeom prst="ellipse">
              <a:avLst/>
            </a:prstGeom>
            <a:gradFill>
              <a:gsLst>
                <a:gs pos="2000">
                  <a:schemeClr val="bg1">
                    <a:lumMod val="75000"/>
                  </a:schemeClr>
                </a:gs>
                <a:gs pos="65000">
                  <a:schemeClr val="bg1"/>
                </a:gs>
              </a:gsLst>
              <a:lin ang="210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Oval 58"/>
            <p:cNvSpPr>
              <a:spLocks noChangeAspect="1" noChangeArrowheads="1"/>
            </p:cNvSpPr>
            <p:nvPr/>
          </p:nvSpPr>
          <p:spPr bwMode="auto">
            <a:xfrm rot="16200000">
              <a:off x="4650957" y="3717343"/>
              <a:ext cx="109007" cy="259527"/>
            </a:xfrm>
            <a:prstGeom prst="ellipse">
              <a:avLst/>
            </a:prstGeom>
            <a:gradFill>
              <a:gsLst>
                <a:gs pos="24000">
                  <a:srgbClr val="F20000"/>
                </a:gs>
                <a:gs pos="100000">
                  <a:schemeClr val="accent5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Curved Down Arrow 15"/>
          <p:cNvSpPr/>
          <p:nvPr/>
        </p:nvSpPr>
        <p:spPr>
          <a:xfrm>
            <a:off x="3015699" y="3443773"/>
            <a:ext cx="3407325" cy="1350432"/>
          </a:xfrm>
          <a:prstGeom prst="curvedDownArrow">
            <a:avLst>
              <a:gd name="adj1" fmla="val 32948"/>
              <a:gd name="adj2" fmla="val 59490"/>
              <a:gd name="adj3" fmla="val 44767"/>
            </a:avLst>
          </a:prstGeom>
          <a:gradFill>
            <a:gsLst>
              <a:gs pos="1000">
                <a:srgbClr val="00D619"/>
              </a:gs>
              <a:gs pos="46000">
                <a:schemeClr val="accent3">
                  <a:lumMod val="75000"/>
                </a:schemeClr>
              </a:gs>
            </a:gsLst>
            <a:lin ang="9000000" scaled="0"/>
          </a:gradFill>
          <a:ln w="9525">
            <a:solidFill>
              <a:schemeClr val="bg1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8" name="Curved Down Arrow 17"/>
          <p:cNvSpPr/>
          <p:nvPr/>
        </p:nvSpPr>
        <p:spPr>
          <a:xfrm flipH="1">
            <a:off x="6323546" y="3297709"/>
            <a:ext cx="1285884" cy="903293"/>
          </a:xfrm>
          <a:prstGeom prst="curvedDownArrow">
            <a:avLst>
              <a:gd name="adj1" fmla="val 27874"/>
              <a:gd name="adj2" fmla="val 52941"/>
              <a:gd name="adj3" fmla="val 46160"/>
            </a:avLst>
          </a:prstGeom>
          <a:gradFill>
            <a:gsLst>
              <a:gs pos="22000">
                <a:srgbClr val="AC75D5"/>
              </a:gs>
              <a:gs pos="46000">
                <a:srgbClr val="7030A0"/>
              </a:gs>
            </a:gsLst>
            <a:lin ang="8400000" scaled="0"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7" name="Curved Down Arrow 16"/>
          <p:cNvSpPr/>
          <p:nvPr/>
        </p:nvSpPr>
        <p:spPr>
          <a:xfrm flipH="1">
            <a:off x="6788681" y="3907847"/>
            <a:ext cx="2765446" cy="1119372"/>
          </a:xfrm>
          <a:prstGeom prst="curvedDownArrow">
            <a:avLst>
              <a:gd name="adj1" fmla="val 28228"/>
              <a:gd name="adj2" fmla="val 54965"/>
              <a:gd name="adj3" fmla="val 46752"/>
            </a:avLst>
          </a:prstGeom>
          <a:gradFill>
            <a:gsLst>
              <a:gs pos="15000">
                <a:schemeClr val="accent1"/>
              </a:gs>
              <a:gs pos="68000">
                <a:srgbClr val="0D44F3"/>
              </a:gs>
            </a:gsLst>
            <a:lin ang="12600000" scaled="0"/>
          </a:gradFill>
          <a:ln w="9525">
            <a:solidFill>
              <a:schemeClr val="bg1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 flipH="1">
            <a:off x="2239192" y="1914473"/>
            <a:ext cx="1857388" cy="1311285"/>
          </a:xfrm>
          <a:prstGeom prst="rect">
            <a:avLst/>
          </a:prstGeom>
          <a:gradFill>
            <a:gsLst>
              <a:gs pos="45000">
                <a:schemeClr val="bg1"/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2222258" y="1674725"/>
            <a:ext cx="1890412" cy="395864"/>
          </a:xfrm>
          <a:prstGeom prst="rect">
            <a:avLst/>
          </a:prstGeom>
          <a:gradFill>
            <a:gsLst>
              <a:gs pos="0">
                <a:srgbClr val="00D619"/>
              </a:gs>
              <a:gs pos="100000">
                <a:schemeClr val="accent3">
                  <a:lumMod val="7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5218108" y="1224430"/>
            <a:ext cx="1890412" cy="1428760"/>
          </a:xfrm>
          <a:prstGeom prst="rect">
            <a:avLst/>
          </a:prstGeom>
          <a:gradFill>
            <a:gsLst>
              <a:gs pos="45000">
                <a:schemeClr val="bg1"/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5218108" y="1075709"/>
            <a:ext cx="1890412" cy="434917"/>
          </a:xfrm>
          <a:prstGeom prst="rect">
            <a:avLst/>
          </a:prstGeom>
          <a:gradFill>
            <a:gsLst>
              <a:gs pos="0">
                <a:srgbClr val="AC75D5"/>
              </a:gs>
              <a:gs pos="100000">
                <a:srgbClr val="893BC3"/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 flipH="1">
            <a:off x="8134678" y="2013758"/>
            <a:ext cx="1890412" cy="1428760"/>
          </a:xfrm>
          <a:prstGeom prst="rect">
            <a:avLst/>
          </a:prstGeom>
          <a:gradFill>
            <a:gsLst>
              <a:gs pos="45000">
                <a:schemeClr val="bg1"/>
              </a:gs>
              <a:gs pos="100000">
                <a:schemeClr val="tx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8134678" y="1825880"/>
            <a:ext cx="1890412" cy="479353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rgbClr val="0D44F3"/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38770" y="2224107"/>
            <a:ext cx="185738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251132" y="1679197"/>
            <a:ext cx="1857388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171404" y="2322790"/>
            <a:ext cx="1857388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342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C41E5C8-03C0-4DAC-8ADE-DCE417727D52}"/>
              </a:ext>
            </a:extLst>
          </p:cNvPr>
          <p:cNvGrpSpPr>
            <a:grpSpLocks noChangeAspect="1"/>
          </p:cNvGrpSpPr>
          <p:nvPr/>
        </p:nvGrpSpPr>
        <p:grpSpPr>
          <a:xfrm>
            <a:off x="3924067" y="1566271"/>
            <a:ext cx="4343866" cy="4736592"/>
            <a:chOff x="3982988" y="2535882"/>
            <a:chExt cx="2598738" cy="2833688"/>
          </a:xfrm>
          <a:solidFill>
            <a:srgbClr val="1ABCC0"/>
          </a:solidFill>
        </p:grpSpPr>
        <p:sp>
          <p:nvSpPr>
            <p:cNvPr id="5" name="Freeform 92">
              <a:extLst>
                <a:ext uri="{FF2B5EF4-FFF2-40B4-BE49-F238E27FC236}">
                  <a16:creationId xmlns:a16="http://schemas.microsoft.com/office/drawing/2014/main" id="{2746514C-EA18-4168-8401-6C2F3DC1E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888" y="2708920"/>
              <a:ext cx="1493838" cy="2660650"/>
            </a:xfrm>
            <a:custGeom>
              <a:avLst/>
              <a:gdLst>
                <a:gd name="T0" fmla="*/ 191 w 731"/>
                <a:gd name="T1" fmla="*/ 0 h 1301"/>
                <a:gd name="T2" fmla="*/ 682 w 731"/>
                <a:gd name="T3" fmla="*/ 420 h 1301"/>
                <a:gd name="T4" fmla="*/ 645 w 731"/>
                <a:gd name="T5" fmla="*/ 890 h 1301"/>
                <a:gd name="T6" fmla="*/ 160 w 731"/>
                <a:gd name="T7" fmla="*/ 1223 h 1301"/>
                <a:gd name="T8" fmla="*/ 127 w 731"/>
                <a:gd name="T9" fmla="*/ 1301 h 1301"/>
                <a:gd name="T10" fmla="*/ 0 w 731"/>
                <a:gd name="T11" fmla="*/ 1043 h 1301"/>
                <a:gd name="T12" fmla="*/ 127 w 731"/>
                <a:gd name="T13" fmla="*/ 784 h 1301"/>
                <a:gd name="T14" fmla="*/ 158 w 731"/>
                <a:gd name="T15" fmla="*/ 858 h 1301"/>
                <a:gd name="T16" fmla="*/ 324 w 731"/>
                <a:gd name="T17" fmla="*/ 726 h 1301"/>
                <a:gd name="T18" fmla="*/ 339 w 731"/>
                <a:gd name="T19" fmla="*/ 530 h 1301"/>
                <a:gd name="T20" fmla="*/ 181 w 731"/>
                <a:gd name="T21" fmla="*/ 368 h 1301"/>
                <a:gd name="T22" fmla="*/ 276 w 731"/>
                <a:gd name="T23" fmla="*/ 174 h 1301"/>
                <a:gd name="T24" fmla="*/ 191 w 731"/>
                <a:gd name="T25" fmla="*/ 0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1" h="1301">
                  <a:moveTo>
                    <a:pt x="191" y="0"/>
                  </a:moveTo>
                  <a:cubicBezTo>
                    <a:pt x="416" y="35"/>
                    <a:pt x="609" y="194"/>
                    <a:pt x="682" y="420"/>
                  </a:cubicBezTo>
                  <a:cubicBezTo>
                    <a:pt x="731" y="570"/>
                    <a:pt x="722" y="738"/>
                    <a:pt x="645" y="890"/>
                  </a:cubicBezTo>
                  <a:cubicBezTo>
                    <a:pt x="549" y="1076"/>
                    <a:pt x="367" y="1201"/>
                    <a:pt x="160" y="1223"/>
                  </a:cubicBezTo>
                  <a:lnTo>
                    <a:pt x="127" y="1301"/>
                  </a:lnTo>
                  <a:lnTo>
                    <a:pt x="0" y="1043"/>
                  </a:lnTo>
                  <a:lnTo>
                    <a:pt x="127" y="784"/>
                  </a:lnTo>
                  <a:lnTo>
                    <a:pt x="158" y="858"/>
                  </a:lnTo>
                  <a:cubicBezTo>
                    <a:pt x="230" y="840"/>
                    <a:pt x="290" y="792"/>
                    <a:pt x="324" y="726"/>
                  </a:cubicBezTo>
                  <a:cubicBezTo>
                    <a:pt x="356" y="663"/>
                    <a:pt x="359" y="593"/>
                    <a:pt x="339" y="530"/>
                  </a:cubicBezTo>
                  <a:cubicBezTo>
                    <a:pt x="314" y="453"/>
                    <a:pt x="254" y="394"/>
                    <a:pt x="181" y="368"/>
                  </a:cubicBezTo>
                  <a:lnTo>
                    <a:pt x="276" y="174"/>
                  </a:lnTo>
                  <a:lnTo>
                    <a:pt x="1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93">
              <a:extLst>
                <a:ext uri="{FF2B5EF4-FFF2-40B4-BE49-F238E27FC236}">
                  <a16:creationId xmlns:a16="http://schemas.microsoft.com/office/drawing/2014/main" id="{556F4E30-9EE7-4ED9-BF55-55BC90F4A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988" y="2535882"/>
              <a:ext cx="1624013" cy="2681288"/>
            </a:xfrm>
            <a:custGeom>
              <a:avLst/>
              <a:gdLst>
                <a:gd name="T0" fmla="*/ 608 w 794"/>
                <a:gd name="T1" fmla="*/ 1311 h 1311"/>
                <a:gd name="T2" fmla="*/ 49 w 794"/>
                <a:gd name="T3" fmla="*/ 884 h 1311"/>
                <a:gd name="T4" fmla="*/ 87 w 794"/>
                <a:gd name="T5" fmla="*/ 414 h 1311"/>
                <a:gd name="T6" fmla="*/ 634 w 794"/>
                <a:gd name="T7" fmla="*/ 78 h 1311"/>
                <a:gd name="T8" fmla="*/ 667 w 794"/>
                <a:gd name="T9" fmla="*/ 0 h 1311"/>
                <a:gd name="T10" fmla="*/ 794 w 794"/>
                <a:gd name="T11" fmla="*/ 259 h 1311"/>
                <a:gd name="T12" fmla="*/ 667 w 794"/>
                <a:gd name="T13" fmla="*/ 517 h 1311"/>
                <a:gd name="T14" fmla="*/ 634 w 794"/>
                <a:gd name="T15" fmla="*/ 439 h 1311"/>
                <a:gd name="T16" fmla="*/ 408 w 794"/>
                <a:gd name="T17" fmla="*/ 578 h 1311"/>
                <a:gd name="T18" fmla="*/ 392 w 794"/>
                <a:gd name="T19" fmla="*/ 774 h 1311"/>
                <a:gd name="T20" fmla="*/ 606 w 794"/>
                <a:gd name="T21" fmla="*/ 948 h 1311"/>
                <a:gd name="T22" fmla="*/ 518 w 794"/>
                <a:gd name="T23" fmla="*/ 1128 h 1311"/>
                <a:gd name="T24" fmla="*/ 608 w 794"/>
                <a:gd name="T25" fmla="*/ 1311 h 1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4" h="1311">
                  <a:moveTo>
                    <a:pt x="608" y="1311"/>
                  </a:moveTo>
                  <a:cubicBezTo>
                    <a:pt x="357" y="1299"/>
                    <a:pt x="130" y="1134"/>
                    <a:pt x="49" y="884"/>
                  </a:cubicBezTo>
                  <a:cubicBezTo>
                    <a:pt x="0" y="734"/>
                    <a:pt x="9" y="566"/>
                    <a:pt x="87" y="414"/>
                  </a:cubicBezTo>
                  <a:cubicBezTo>
                    <a:pt x="192" y="208"/>
                    <a:pt x="403" y="78"/>
                    <a:pt x="634" y="78"/>
                  </a:cubicBezTo>
                  <a:lnTo>
                    <a:pt x="667" y="0"/>
                  </a:lnTo>
                  <a:lnTo>
                    <a:pt x="794" y="259"/>
                  </a:lnTo>
                  <a:lnTo>
                    <a:pt x="667" y="517"/>
                  </a:lnTo>
                  <a:lnTo>
                    <a:pt x="634" y="439"/>
                  </a:lnTo>
                  <a:cubicBezTo>
                    <a:pt x="539" y="439"/>
                    <a:pt x="451" y="493"/>
                    <a:pt x="408" y="578"/>
                  </a:cubicBezTo>
                  <a:cubicBezTo>
                    <a:pt x="376" y="641"/>
                    <a:pt x="372" y="711"/>
                    <a:pt x="392" y="774"/>
                  </a:cubicBezTo>
                  <a:cubicBezTo>
                    <a:pt x="424" y="872"/>
                    <a:pt x="510" y="937"/>
                    <a:pt x="606" y="948"/>
                  </a:cubicBezTo>
                  <a:lnTo>
                    <a:pt x="518" y="1128"/>
                  </a:lnTo>
                  <a:lnTo>
                    <a:pt x="608" y="131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532E82C0-89D3-4BAA-A6CE-E4E1E339361B}"/>
              </a:ext>
            </a:extLst>
          </p:cNvPr>
          <p:cNvSpPr txBox="1"/>
          <p:nvPr/>
        </p:nvSpPr>
        <p:spPr>
          <a:xfrm>
            <a:off x="4261691" y="3380569"/>
            <a:ext cx="61427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CEC5727-664B-4E24-A55E-2935EC1717A0}"/>
              </a:ext>
            </a:extLst>
          </p:cNvPr>
          <p:cNvSpPr txBox="1"/>
          <p:nvPr/>
        </p:nvSpPr>
        <p:spPr>
          <a:xfrm>
            <a:off x="7297543" y="3380569"/>
            <a:ext cx="61427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40556" y="3323954"/>
            <a:ext cx="2908460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60575" y="3323954"/>
            <a:ext cx="2908460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4719041" y="3550051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154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D37E75D-B283-4662-859A-C71F27E4AE7A}"/>
              </a:ext>
            </a:extLst>
          </p:cNvPr>
          <p:cNvGrpSpPr>
            <a:grpSpLocks noChangeAspect="1"/>
          </p:cNvGrpSpPr>
          <p:nvPr/>
        </p:nvGrpSpPr>
        <p:grpSpPr>
          <a:xfrm>
            <a:off x="3878359" y="1616203"/>
            <a:ext cx="4435282" cy="4438725"/>
            <a:chOff x="4027488" y="2256334"/>
            <a:chExt cx="4089400" cy="4092575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25DBD527-FA35-498B-B916-A6381435F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488" y="2472234"/>
              <a:ext cx="1701800" cy="3603625"/>
            </a:xfrm>
            <a:custGeom>
              <a:avLst/>
              <a:gdLst>
                <a:gd name="T0" fmla="*/ 722 w 1195"/>
                <a:gd name="T1" fmla="*/ 2532 h 2532"/>
                <a:gd name="T2" fmla="*/ 718 w 1195"/>
                <a:gd name="T3" fmla="*/ 2530 h 2532"/>
                <a:gd name="T4" fmla="*/ 0 w 1195"/>
                <a:gd name="T5" fmla="*/ 1286 h 2532"/>
                <a:gd name="T6" fmla="*/ 718 w 1195"/>
                <a:gd name="T7" fmla="*/ 43 h 2532"/>
                <a:gd name="T8" fmla="*/ 719 w 1195"/>
                <a:gd name="T9" fmla="*/ 42 h 2532"/>
                <a:gd name="T10" fmla="*/ 719 w 1195"/>
                <a:gd name="T11" fmla="*/ 42 h 2532"/>
                <a:gd name="T12" fmla="*/ 718 w 1195"/>
                <a:gd name="T13" fmla="*/ 43 h 2532"/>
                <a:gd name="T14" fmla="*/ 718 w 1195"/>
                <a:gd name="T15" fmla="*/ 43 h 2532"/>
                <a:gd name="T16" fmla="*/ 718 w 1195"/>
                <a:gd name="T17" fmla="*/ 43 h 2532"/>
                <a:gd name="T18" fmla="*/ 719 w 1195"/>
                <a:gd name="T19" fmla="*/ 42 h 2532"/>
                <a:gd name="T20" fmla="*/ 720 w 1195"/>
                <a:gd name="T21" fmla="*/ 42 h 2532"/>
                <a:gd name="T22" fmla="*/ 877 w 1195"/>
                <a:gd name="T23" fmla="*/ 0 h 2532"/>
                <a:gd name="T24" fmla="*/ 877 w 1195"/>
                <a:gd name="T25" fmla="*/ 0 h 2532"/>
                <a:gd name="T26" fmla="*/ 877 w 1195"/>
                <a:gd name="T27" fmla="*/ 0 h 2532"/>
                <a:gd name="T28" fmla="*/ 1151 w 1195"/>
                <a:gd name="T29" fmla="*/ 157 h 2532"/>
                <a:gd name="T30" fmla="*/ 1151 w 1195"/>
                <a:gd name="T31" fmla="*/ 158 h 2532"/>
                <a:gd name="T32" fmla="*/ 1152 w 1195"/>
                <a:gd name="T33" fmla="*/ 158 h 2532"/>
                <a:gd name="T34" fmla="*/ 1152 w 1195"/>
                <a:gd name="T35" fmla="*/ 159 h 2532"/>
                <a:gd name="T36" fmla="*/ 1152 w 1195"/>
                <a:gd name="T37" fmla="*/ 159 h 2532"/>
                <a:gd name="T38" fmla="*/ 1195 w 1195"/>
                <a:gd name="T39" fmla="*/ 317 h 2532"/>
                <a:gd name="T40" fmla="*/ 1036 w 1195"/>
                <a:gd name="T41" fmla="*/ 593 h 2532"/>
                <a:gd name="T42" fmla="*/ 636 w 1195"/>
                <a:gd name="T43" fmla="*/ 1286 h 2532"/>
                <a:gd name="T44" fmla="*/ 636 w 1195"/>
                <a:gd name="T45" fmla="*/ 1286 h 2532"/>
                <a:gd name="T46" fmla="*/ 636 w 1195"/>
                <a:gd name="T47" fmla="*/ 1286 h 2532"/>
                <a:gd name="T48" fmla="*/ 1033 w 1195"/>
                <a:gd name="T49" fmla="*/ 1978 h 2532"/>
                <a:gd name="T50" fmla="*/ 877 w 1195"/>
                <a:gd name="T51" fmla="*/ 1937 h 2532"/>
                <a:gd name="T52" fmla="*/ 602 w 1195"/>
                <a:gd name="T53" fmla="*/ 2096 h 2532"/>
                <a:gd name="T54" fmla="*/ 559 w 1195"/>
                <a:gd name="T55" fmla="*/ 2254 h 2532"/>
                <a:gd name="T56" fmla="*/ 718 w 1195"/>
                <a:gd name="T57" fmla="*/ 2530 h 2532"/>
                <a:gd name="T58" fmla="*/ 722 w 1195"/>
                <a:gd name="T59" fmla="*/ 2532 h 2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95" h="2532">
                  <a:moveTo>
                    <a:pt x="722" y="2532"/>
                  </a:moveTo>
                  <a:cubicBezTo>
                    <a:pt x="721" y="2531"/>
                    <a:pt x="719" y="2530"/>
                    <a:pt x="718" y="2530"/>
                  </a:cubicBezTo>
                  <a:cubicBezTo>
                    <a:pt x="269" y="2270"/>
                    <a:pt x="0" y="1805"/>
                    <a:pt x="0" y="1286"/>
                  </a:cubicBezTo>
                  <a:cubicBezTo>
                    <a:pt x="0" y="767"/>
                    <a:pt x="269" y="302"/>
                    <a:pt x="718" y="43"/>
                  </a:cubicBezTo>
                  <a:cubicBezTo>
                    <a:pt x="718" y="43"/>
                    <a:pt x="718" y="43"/>
                    <a:pt x="719" y="42"/>
                  </a:cubicBezTo>
                  <a:lnTo>
                    <a:pt x="719" y="42"/>
                  </a:lnTo>
                  <a:cubicBezTo>
                    <a:pt x="718" y="43"/>
                    <a:pt x="718" y="43"/>
                    <a:pt x="718" y="43"/>
                  </a:cubicBezTo>
                  <a:lnTo>
                    <a:pt x="718" y="43"/>
                  </a:lnTo>
                  <a:lnTo>
                    <a:pt x="718" y="43"/>
                  </a:lnTo>
                  <a:cubicBezTo>
                    <a:pt x="718" y="43"/>
                    <a:pt x="718" y="43"/>
                    <a:pt x="719" y="42"/>
                  </a:cubicBezTo>
                  <a:cubicBezTo>
                    <a:pt x="719" y="42"/>
                    <a:pt x="720" y="42"/>
                    <a:pt x="720" y="42"/>
                  </a:cubicBezTo>
                  <a:cubicBezTo>
                    <a:pt x="770" y="13"/>
                    <a:pt x="824" y="0"/>
                    <a:pt x="877" y="0"/>
                  </a:cubicBezTo>
                  <a:lnTo>
                    <a:pt x="877" y="0"/>
                  </a:lnTo>
                  <a:lnTo>
                    <a:pt x="877" y="0"/>
                  </a:lnTo>
                  <a:cubicBezTo>
                    <a:pt x="986" y="0"/>
                    <a:pt x="1092" y="56"/>
                    <a:pt x="1151" y="157"/>
                  </a:cubicBezTo>
                  <a:cubicBezTo>
                    <a:pt x="1151" y="157"/>
                    <a:pt x="1151" y="158"/>
                    <a:pt x="1151" y="158"/>
                  </a:cubicBezTo>
                  <a:cubicBezTo>
                    <a:pt x="1152" y="158"/>
                    <a:pt x="1152" y="158"/>
                    <a:pt x="1152" y="158"/>
                  </a:cubicBezTo>
                  <a:cubicBezTo>
                    <a:pt x="1152" y="158"/>
                    <a:pt x="1152" y="159"/>
                    <a:pt x="1152" y="159"/>
                  </a:cubicBezTo>
                  <a:lnTo>
                    <a:pt x="1152" y="159"/>
                  </a:lnTo>
                  <a:cubicBezTo>
                    <a:pt x="1181" y="209"/>
                    <a:pt x="1195" y="263"/>
                    <a:pt x="1195" y="317"/>
                  </a:cubicBezTo>
                  <a:cubicBezTo>
                    <a:pt x="1195" y="427"/>
                    <a:pt x="1138" y="534"/>
                    <a:pt x="1036" y="593"/>
                  </a:cubicBezTo>
                  <a:cubicBezTo>
                    <a:pt x="785" y="738"/>
                    <a:pt x="636" y="997"/>
                    <a:pt x="636" y="1286"/>
                  </a:cubicBezTo>
                  <a:lnTo>
                    <a:pt x="636" y="1286"/>
                  </a:lnTo>
                  <a:lnTo>
                    <a:pt x="636" y="1286"/>
                  </a:lnTo>
                  <a:cubicBezTo>
                    <a:pt x="636" y="1574"/>
                    <a:pt x="784" y="1833"/>
                    <a:pt x="1033" y="1978"/>
                  </a:cubicBezTo>
                  <a:cubicBezTo>
                    <a:pt x="984" y="1950"/>
                    <a:pt x="930" y="1937"/>
                    <a:pt x="877" y="1937"/>
                  </a:cubicBezTo>
                  <a:cubicBezTo>
                    <a:pt x="767" y="1937"/>
                    <a:pt x="661" y="1994"/>
                    <a:pt x="602" y="2096"/>
                  </a:cubicBezTo>
                  <a:cubicBezTo>
                    <a:pt x="573" y="2146"/>
                    <a:pt x="559" y="2200"/>
                    <a:pt x="559" y="2254"/>
                  </a:cubicBezTo>
                  <a:cubicBezTo>
                    <a:pt x="559" y="2364"/>
                    <a:pt x="616" y="2471"/>
                    <a:pt x="718" y="2530"/>
                  </a:cubicBezTo>
                  <a:cubicBezTo>
                    <a:pt x="719" y="2530"/>
                    <a:pt x="721" y="2531"/>
                    <a:pt x="722" y="2532"/>
                  </a:cubicBezTo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475770C2-AB88-471B-8420-AF73562C8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413" y="4293096"/>
              <a:ext cx="3292475" cy="2055813"/>
            </a:xfrm>
            <a:custGeom>
              <a:avLst/>
              <a:gdLst>
                <a:gd name="T0" fmla="*/ 877 w 2313"/>
                <a:gd name="T1" fmla="*/ 1445 h 1445"/>
                <a:gd name="T2" fmla="*/ 159 w 2313"/>
                <a:gd name="T3" fmla="*/ 1251 h 1445"/>
                <a:gd name="T4" fmla="*/ 0 w 2313"/>
                <a:gd name="T5" fmla="*/ 975 h 1445"/>
                <a:gd name="T6" fmla="*/ 43 w 2313"/>
                <a:gd name="T7" fmla="*/ 817 h 1445"/>
                <a:gd name="T8" fmla="*/ 318 w 2313"/>
                <a:gd name="T9" fmla="*/ 658 h 1445"/>
                <a:gd name="T10" fmla="*/ 477 w 2313"/>
                <a:gd name="T11" fmla="*/ 700 h 1445"/>
                <a:gd name="T12" fmla="*/ 877 w 2313"/>
                <a:gd name="T13" fmla="*/ 809 h 1445"/>
                <a:gd name="T14" fmla="*/ 1277 w 2313"/>
                <a:gd name="T15" fmla="*/ 700 h 1445"/>
                <a:gd name="T16" fmla="*/ 1678 w 2313"/>
                <a:gd name="T17" fmla="*/ 7 h 1445"/>
                <a:gd name="T18" fmla="*/ 1678 w 2313"/>
                <a:gd name="T19" fmla="*/ 0 h 1445"/>
                <a:gd name="T20" fmla="*/ 1678 w 2313"/>
                <a:gd name="T21" fmla="*/ 7 h 1445"/>
                <a:gd name="T22" fmla="*/ 1995 w 2313"/>
                <a:gd name="T23" fmla="*/ 325 h 1445"/>
                <a:gd name="T24" fmla="*/ 2313 w 2313"/>
                <a:gd name="T25" fmla="*/ 16 h 1445"/>
                <a:gd name="T26" fmla="*/ 1595 w 2313"/>
                <a:gd name="T27" fmla="*/ 1251 h 1445"/>
                <a:gd name="T28" fmla="*/ 877 w 2313"/>
                <a:gd name="T29" fmla="*/ 1445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13" h="1445">
                  <a:moveTo>
                    <a:pt x="877" y="1445"/>
                  </a:moveTo>
                  <a:cubicBezTo>
                    <a:pt x="630" y="1445"/>
                    <a:pt x="384" y="1380"/>
                    <a:pt x="159" y="1251"/>
                  </a:cubicBezTo>
                  <a:cubicBezTo>
                    <a:pt x="57" y="1192"/>
                    <a:pt x="0" y="1085"/>
                    <a:pt x="0" y="975"/>
                  </a:cubicBezTo>
                  <a:cubicBezTo>
                    <a:pt x="0" y="921"/>
                    <a:pt x="14" y="867"/>
                    <a:pt x="43" y="817"/>
                  </a:cubicBezTo>
                  <a:cubicBezTo>
                    <a:pt x="102" y="715"/>
                    <a:pt x="208" y="658"/>
                    <a:pt x="318" y="658"/>
                  </a:cubicBezTo>
                  <a:cubicBezTo>
                    <a:pt x="372" y="658"/>
                    <a:pt x="427" y="672"/>
                    <a:pt x="477" y="700"/>
                  </a:cubicBezTo>
                  <a:cubicBezTo>
                    <a:pt x="602" y="773"/>
                    <a:pt x="740" y="809"/>
                    <a:pt x="877" y="809"/>
                  </a:cubicBezTo>
                  <a:cubicBezTo>
                    <a:pt x="1015" y="809"/>
                    <a:pt x="1152" y="773"/>
                    <a:pt x="1277" y="700"/>
                  </a:cubicBezTo>
                  <a:cubicBezTo>
                    <a:pt x="1528" y="556"/>
                    <a:pt x="1678" y="297"/>
                    <a:pt x="1678" y="7"/>
                  </a:cubicBezTo>
                  <a:cubicBezTo>
                    <a:pt x="1678" y="5"/>
                    <a:pt x="1678" y="3"/>
                    <a:pt x="1678" y="0"/>
                  </a:cubicBezTo>
                  <a:cubicBezTo>
                    <a:pt x="1678" y="3"/>
                    <a:pt x="1678" y="5"/>
                    <a:pt x="1678" y="7"/>
                  </a:cubicBezTo>
                  <a:cubicBezTo>
                    <a:pt x="1678" y="183"/>
                    <a:pt x="1820" y="325"/>
                    <a:pt x="1995" y="325"/>
                  </a:cubicBezTo>
                  <a:cubicBezTo>
                    <a:pt x="2168" y="325"/>
                    <a:pt x="2308" y="187"/>
                    <a:pt x="2313" y="16"/>
                  </a:cubicBezTo>
                  <a:cubicBezTo>
                    <a:pt x="2310" y="532"/>
                    <a:pt x="2042" y="993"/>
                    <a:pt x="1595" y="1251"/>
                  </a:cubicBezTo>
                  <a:cubicBezTo>
                    <a:pt x="1370" y="1380"/>
                    <a:pt x="1124" y="1445"/>
                    <a:pt x="877" y="1445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6AACB774-5FCA-4958-8524-7B9526D9C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9838" y="2256334"/>
              <a:ext cx="3067050" cy="2498725"/>
            </a:xfrm>
            <a:custGeom>
              <a:avLst/>
              <a:gdLst>
                <a:gd name="T0" fmla="*/ 1836 w 2154"/>
                <a:gd name="T1" fmla="*/ 1756 h 1756"/>
                <a:gd name="T2" fmla="*/ 1519 w 2154"/>
                <a:gd name="T3" fmla="*/ 1438 h 1756"/>
                <a:gd name="T4" fmla="*/ 1118 w 2154"/>
                <a:gd name="T5" fmla="*/ 745 h 1756"/>
                <a:gd name="T6" fmla="*/ 718 w 2154"/>
                <a:gd name="T7" fmla="*/ 636 h 1756"/>
                <a:gd name="T8" fmla="*/ 318 w 2154"/>
                <a:gd name="T9" fmla="*/ 745 h 1756"/>
                <a:gd name="T10" fmla="*/ 477 w 2154"/>
                <a:gd name="T11" fmla="*/ 469 h 1756"/>
                <a:gd name="T12" fmla="*/ 477 w 2154"/>
                <a:gd name="T13" fmla="*/ 469 h 1756"/>
                <a:gd name="T14" fmla="*/ 434 w 2154"/>
                <a:gd name="T15" fmla="*/ 311 h 1756"/>
                <a:gd name="T16" fmla="*/ 434 w 2154"/>
                <a:gd name="T17" fmla="*/ 311 h 1756"/>
                <a:gd name="T18" fmla="*/ 434 w 2154"/>
                <a:gd name="T19" fmla="*/ 310 h 1756"/>
                <a:gd name="T20" fmla="*/ 433 w 2154"/>
                <a:gd name="T21" fmla="*/ 310 h 1756"/>
                <a:gd name="T22" fmla="*/ 433 w 2154"/>
                <a:gd name="T23" fmla="*/ 309 h 1756"/>
                <a:gd name="T24" fmla="*/ 159 w 2154"/>
                <a:gd name="T25" fmla="*/ 152 h 1756"/>
                <a:gd name="T26" fmla="*/ 159 w 2154"/>
                <a:gd name="T27" fmla="*/ 152 h 1756"/>
                <a:gd name="T28" fmla="*/ 159 w 2154"/>
                <a:gd name="T29" fmla="*/ 152 h 1756"/>
                <a:gd name="T30" fmla="*/ 159 w 2154"/>
                <a:gd name="T31" fmla="*/ 152 h 1756"/>
                <a:gd name="T32" fmla="*/ 1 w 2154"/>
                <a:gd name="T33" fmla="*/ 194 h 1756"/>
                <a:gd name="T34" fmla="*/ 718 w 2154"/>
                <a:gd name="T35" fmla="*/ 0 h 1756"/>
                <a:gd name="T36" fmla="*/ 1436 w 2154"/>
                <a:gd name="T37" fmla="*/ 195 h 1756"/>
                <a:gd name="T38" fmla="*/ 2154 w 2154"/>
                <a:gd name="T39" fmla="*/ 1438 h 1756"/>
                <a:gd name="T40" fmla="*/ 1836 w 2154"/>
                <a:gd name="T41" fmla="*/ 1756 h 1756"/>
                <a:gd name="T42" fmla="*/ 0 w 2154"/>
                <a:gd name="T43" fmla="*/ 195 h 1756"/>
                <a:gd name="T44" fmla="*/ 1 w 2154"/>
                <a:gd name="T45" fmla="*/ 194 h 1756"/>
                <a:gd name="T46" fmla="*/ 0 w 2154"/>
                <a:gd name="T47" fmla="*/ 195 h 1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54" h="1756">
                  <a:moveTo>
                    <a:pt x="1836" y="1756"/>
                  </a:moveTo>
                  <a:cubicBezTo>
                    <a:pt x="1661" y="1756"/>
                    <a:pt x="1519" y="1614"/>
                    <a:pt x="1519" y="1438"/>
                  </a:cubicBezTo>
                  <a:cubicBezTo>
                    <a:pt x="1519" y="1149"/>
                    <a:pt x="1369" y="890"/>
                    <a:pt x="1118" y="745"/>
                  </a:cubicBezTo>
                  <a:cubicBezTo>
                    <a:pt x="993" y="672"/>
                    <a:pt x="855" y="636"/>
                    <a:pt x="718" y="636"/>
                  </a:cubicBezTo>
                  <a:cubicBezTo>
                    <a:pt x="581" y="636"/>
                    <a:pt x="443" y="672"/>
                    <a:pt x="318" y="745"/>
                  </a:cubicBezTo>
                  <a:cubicBezTo>
                    <a:pt x="420" y="686"/>
                    <a:pt x="477" y="579"/>
                    <a:pt x="477" y="469"/>
                  </a:cubicBezTo>
                  <a:lnTo>
                    <a:pt x="477" y="469"/>
                  </a:lnTo>
                  <a:cubicBezTo>
                    <a:pt x="477" y="415"/>
                    <a:pt x="463" y="361"/>
                    <a:pt x="434" y="311"/>
                  </a:cubicBezTo>
                  <a:lnTo>
                    <a:pt x="434" y="311"/>
                  </a:lnTo>
                  <a:cubicBezTo>
                    <a:pt x="434" y="311"/>
                    <a:pt x="434" y="310"/>
                    <a:pt x="434" y="310"/>
                  </a:cubicBezTo>
                  <a:cubicBezTo>
                    <a:pt x="434" y="310"/>
                    <a:pt x="434" y="310"/>
                    <a:pt x="433" y="310"/>
                  </a:cubicBezTo>
                  <a:cubicBezTo>
                    <a:pt x="433" y="310"/>
                    <a:pt x="433" y="309"/>
                    <a:pt x="433" y="309"/>
                  </a:cubicBezTo>
                  <a:cubicBezTo>
                    <a:pt x="374" y="208"/>
                    <a:pt x="268" y="152"/>
                    <a:pt x="159" y="152"/>
                  </a:cubicBezTo>
                  <a:lnTo>
                    <a:pt x="159" y="152"/>
                  </a:lnTo>
                  <a:lnTo>
                    <a:pt x="159" y="152"/>
                  </a:lnTo>
                  <a:lnTo>
                    <a:pt x="159" y="152"/>
                  </a:lnTo>
                  <a:cubicBezTo>
                    <a:pt x="105" y="152"/>
                    <a:pt x="51" y="166"/>
                    <a:pt x="1" y="194"/>
                  </a:cubicBezTo>
                  <a:cubicBezTo>
                    <a:pt x="225" y="65"/>
                    <a:pt x="472" y="0"/>
                    <a:pt x="718" y="0"/>
                  </a:cubicBezTo>
                  <a:cubicBezTo>
                    <a:pt x="965" y="0"/>
                    <a:pt x="1211" y="65"/>
                    <a:pt x="1436" y="195"/>
                  </a:cubicBezTo>
                  <a:cubicBezTo>
                    <a:pt x="1886" y="454"/>
                    <a:pt x="2154" y="919"/>
                    <a:pt x="2154" y="1438"/>
                  </a:cubicBezTo>
                  <a:cubicBezTo>
                    <a:pt x="2154" y="1614"/>
                    <a:pt x="2012" y="1756"/>
                    <a:pt x="1836" y="1756"/>
                  </a:cubicBezTo>
                  <a:moveTo>
                    <a:pt x="0" y="195"/>
                  </a:moveTo>
                  <a:cubicBezTo>
                    <a:pt x="0" y="195"/>
                    <a:pt x="0" y="195"/>
                    <a:pt x="1" y="194"/>
                  </a:cubicBezTo>
                  <a:cubicBezTo>
                    <a:pt x="0" y="195"/>
                    <a:pt x="0" y="195"/>
                    <a:pt x="0" y="195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Oval 35">
            <a:extLst>
              <a:ext uri="{FF2B5EF4-FFF2-40B4-BE49-F238E27FC236}">
                <a16:creationId xmlns:a16="http://schemas.microsoft.com/office/drawing/2014/main" id="{6F309EAC-1231-45D2-B8C2-34CE49093C7C}"/>
              </a:ext>
            </a:extLst>
          </p:cNvPr>
          <p:cNvSpPr/>
          <p:nvPr/>
        </p:nvSpPr>
        <p:spPr>
          <a:xfrm>
            <a:off x="5282921" y="2980615"/>
            <a:ext cx="1684426" cy="1689237"/>
          </a:xfrm>
          <a:prstGeom prst="ellipse">
            <a:avLst/>
          </a:prstGeom>
          <a:solidFill>
            <a:srgbClr val="1ABCC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EF0863-969F-464B-87D3-87C238EF6A31}"/>
              </a:ext>
            </a:extLst>
          </p:cNvPr>
          <p:cNvSpPr txBox="1"/>
          <p:nvPr/>
        </p:nvSpPr>
        <p:spPr>
          <a:xfrm>
            <a:off x="7516246" y="3174313"/>
            <a:ext cx="572593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C3F648A-6745-447F-9519-758C1AA15EB1}"/>
              </a:ext>
            </a:extLst>
          </p:cNvPr>
          <p:cNvSpPr txBox="1"/>
          <p:nvPr/>
        </p:nvSpPr>
        <p:spPr>
          <a:xfrm>
            <a:off x="5148447" y="4945658"/>
            <a:ext cx="572593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CDBBEF4-8DA1-493B-A7A3-C94FC29B63B3}"/>
              </a:ext>
            </a:extLst>
          </p:cNvPr>
          <p:cNvSpPr txBox="1"/>
          <p:nvPr/>
        </p:nvSpPr>
        <p:spPr>
          <a:xfrm>
            <a:off x="4859515" y="1919038"/>
            <a:ext cx="572593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47653" y="2310523"/>
            <a:ext cx="2908460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46571" y="5473871"/>
            <a:ext cx="2908460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830921" y="2439391"/>
            <a:ext cx="2908460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4717840" y="3391403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851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E857D8E-E230-4232-892A-21C638CABD82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3727704" y="1566271"/>
            <a:chExt cx="4736592" cy="4736592"/>
          </a:xfrm>
        </p:grpSpPr>
        <p:sp>
          <p:nvSpPr>
            <p:cNvPr id="41" name="Freeform 179">
              <a:extLst>
                <a:ext uri="{FF2B5EF4-FFF2-40B4-BE49-F238E27FC236}">
                  <a16:creationId xmlns:a16="http://schemas.microsoft.com/office/drawing/2014/main" id="{335965C9-6A09-4147-9186-6CD8ACA9E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0416" y="5150719"/>
              <a:ext cx="2005584" cy="1152144"/>
            </a:xfrm>
            <a:custGeom>
              <a:avLst/>
              <a:gdLst>
                <a:gd name="T0" fmla="*/ 393 w 1188"/>
                <a:gd name="T1" fmla="*/ 0 h 677"/>
                <a:gd name="T2" fmla="*/ 419 w 1188"/>
                <a:gd name="T3" fmla="*/ 42 h 677"/>
                <a:gd name="T4" fmla="*/ 448 w 1188"/>
                <a:gd name="T5" fmla="*/ 90 h 677"/>
                <a:gd name="T6" fmla="*/ 466 w 1188"/>
                <a:gd name="T7" fmla="*/ 120 h 677"/>
                <a:gd name="T8" fmla="*/ 482 w 1188"/>
                <a:gd name="T9" fmla="*/ 143 h 677"/>
                <a:gd name="T10" fmla="*/ 518 w 1188"/>
                <a:gd name="T11" fmla="*/ 199 h 677"/>
                <a:gd name="T12" fmla="*/ 570 w 1188"/>
                <a:gd name="T13" fmla="*/ 261 h 677"/>
                <a:gd name="T14" fmla="*/ 600 w 1188"/>
                <a:gd name="T15" fmla="*/ 295 h 677"/>
                <a:gd name="T16" fmla="*/ 633 w 1188"/>
                <a:gd name="T17" fmla="*/ 327 h 677"/>
                <a:gd name="T18" fmla="*/ 703 w 1188"/>
                <a:gd name="T19" fmla="*/ 393 h 677"/>
                <a:gd name="T20" fmla="*/ 781 w 1188"/>
                <a:gd name="T21" fmla="*/ 451 h 677"/>
                <a:gd name="T22" fmla="*/ 801 w 1188"/>
                <a:gd name="T23" fmla="*/ 465 h 677"/>
                <a:gd name="T24" fmla="*/ 822 w 1188"/>
                <a:gd name="T25" fmla="*/ 477 h 677"/>
                <a:gd name="T26" fmla="*/ 863 w 1188"/>
                <a:gd name="T27" fmla="*/ 501 h 677"/>
                <a:gd name="T28" fmla="*/ 943 w 1188"/>
                <a:gd name="T29" fmla="*/ 545 h 677"/>
                <a:gd name="T30" fmla="*/ 1021 w 1188"/>
                <a:gd name="T31" fmla="*/ 578 h 677"/>
                <a:gd name="T32" fmla="*/ 1088 w 1188"/>
                <a:gd name="T33" fmla="*/ 603 h 677"/>
                <a:gd name="T34" fmla="*/ 1141 w 1188"/>
                <a:gd name="T35" fmla="*/ 620 h 677"/>
                <a:gd name="T36" fmla="*/ 1188 w 1188"/>
                <a:gd name="T37" fmla="*/ 634 h 677"/>
                <a:gd name="T38" fmla="*/ 1140 w 1188"/>
                <a:gd name="T39" fmla="*/ 644 h 677"/>
                <a:gd name="T40" fmla="*/ 1084 w 1188"/>
                <a:gd name="T41" fmla="*/ 655 h 677"/>
                <a:gd name="T42" fmla="*/ 1010 w 1188"/>
                <a:gd name="T43" fmla="*/ 666 h 677"/>
                <a:gd name="T44" fmla="*/ 919 w 1188"/>
                <a:gd name="T45" fmla="*/ 673 h 677"/>
                <a:gd name="T46" fmla="*/ 817 w 1188"/>
                <a:gd name="T47" fmla="*/ 674 h 677"/>
                <a:gd name="T48" fmla="*/ 762 w 1188"/>
                <a:gd name="T49" fmla="*/ 672 h 677"/>
                <a:gd name="T50" fmla="*/ 734 w 1188"/>
                <a:gd name="T51" fmla="*/ 671 h 677"/>
                <a:gd name="T52" fmla="*/ 706 w 1188"/>
                <a:gd name="T53" fmla="*/ 668 h 677"/>
                <a:gd name="T54" fmla="*/ 591 w 1188"/>
                <a:gd name="T55" fmla="*/ 652 h 677"/>
                <a:gd name="T56" fmla="*/ 476 w 1188"/>
                <a:gd name="T57" fmla="*/ 624 h 677"/>
                <a:gd name="T58" fmla="*/ 419 w 1188"/>
                <a:gd name="T59" fmla="*/ 609 h 677"/>
                <a:gd name="T60" fmla="*/ 365 w 1188"/>
                <a:gd name="T61" fmla="*/ 589 h 677"/>
                <a:gd name="T62" fmla="*/ 261 w 1188"/>
                <a:gd name="T63" fmla="*/ 549 h 677"/>
                <a:gd name="T64" fmla="*/ 165 w 1188"/>
                <a:gd name="T65" fmla="*/ 500 h 677"/>
                <a:gd name="T66" fmla="*/ 122 w 1188"/>
                <a:gd name="T67" fmla="*/ 477 h 677"/>
                <a:gd name="T68" fmla="*/ 92 w 1188"/>
                <a:gd name="T69" fmla="*/ 460 h 677"/>
                <a:gd name="T70" fmla="*/ 43 w 1188"/>
                <a:gd name="T71" fmla="*/ 432 h 677"/>
                <a:gd name="T72" fmla="*/ 0 w 1188"/>
                <a:gd name="T73" fmla="*/ 407 h 677"/>
                <a:gd name="T74" fmla="*/ 393 w 1188"/>
                <a:gd name="T75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8" h="677">
                  <a:moveTo>
                    <a:pt x="393" y="0"/>
                  </a:moveTo>
                  <a:cubicBezTo>
                    <a:pt x="393" y="0"/>
                    <a:pt x="402" y="15"/>
                    <a:pt x="419" y="42"/>
                  </a:cubicBezTo>
                  <a:cubicBezTo>
                    <a:pt x="427" y="55"/>
                    <a:pt x="437" y="72"/>
                    <a:pt x="448" y="90"/>
                  </a:cubicBezTo>
                  <a:cubicBezTo>
                    <a:pt x="454" y="99"/>
                    <a:pt x="460" y="109"/>
                    <a:pt x="466" y="120"/>
                  </a:cubicBezTo>
                  <a:cubicBezTo>
                    <a:pt x="471" y="127"/>
                    <a:pt x="477" y="135"/>
                    <a:pt x="482" y="143"/>
                  </a:cubicBezTo>
                  <a:cubicBezTo>
                    <a:pt x="493" y="160"/>
                    <a:pt x="505" y="179"/>
                    <a:pt x="518" y="199"/>
                  </a:cubicBezTo>
                  <a:cubicBezTo>
                    <a:pt x="531" y="219"/>
                    <a:pt x="552" y="239"/>
                    <a:pt x="570" y="261"/>
                  </a:cubicBezTo>
                  <a:cubicBezTo>
                    <a:pt x="580" y="273"/>
                    <a:pt x="590" y="284"/>
                    <a:pt x="600" y="295"/>
                  </a:cubicBezTo>
                  <a:cubicBezTo>
                    <a:pt x="610" y="307"/>
                    <a:pt x="621" y="316"/>
                    <a:pt x="633" y="327"/>
                  </a:cubicBezTo>
                  <a:cubicBezTo>
                    <a:pt x="655" y="348"/>
                    <a:pt x="678" y="372"/>
                    <a:pt x="703" y="393"/>
                  </a:cubicBezTo>
                  <a:cubicBezTo>
                    <a:pt x="729" y="412"/>
                    <a:pt x="756" y="431"/>
                    <a:pt x="781" y="451"/>
                  </a:cubicBezTo>
                  <a:lnTo>
                    <a:pt x="801" y="465"/>
                  </a:lnTo>
                  <a:lnTo>
                    <a:pt x="822" y="477"/>
                  </a:lnTo>
                  <a:cubicBezTo>
                    <a:pt x="836" y="485"/>
                    <a:pt x="849" y="493"/>
                    <a:pt x="863" y="501"/>
                  </a:cubicBezTo>
                  <a:cubicBezTo>
                    <a:pt x="890" y="517"/>
                    <a:pt x="916" y="534"/>
                    <a:pt x="943" y="545"/>
                  </a:cubicBezTo>
                  <a:cubicBezTo>
                    <a:pt x="970" y="557"/>
                    <a:pt x="997" y="568"/>
                    <a:pt x="1021" y="578"/>
                  </a:cubicBezTo>
                  <a:cubicBezTo>
                    <a:pt x="1045" y="590"/>
                    <a:pt x="1067" y="596"/>
                    <a:pt x="1088" y="603"/>
                  </a:cubicBezTo>
                  <a:cubicBezTo>
                    <a:pt x="1108" y="609"/>
                    <a:pt x="1126" y="615"/>
                    <a:pt x="1141" y="620"/>
                  </a:cubicBezTo>
                  <a:cubicBezTo>
                    <a:pt x="1171" y="629"/>
                    <a:pt x="1188" y="634"/>
                    <a:pt x="1188" y="634"/>
                  </a:cubicBezTo>
                  <a:cubicBezTo>
                    <a:pt x="1188" y="634"/>
                    <a:pt x="1171" y="638"/>
                    <a:pt x="1140" y="644"/>
                  </a:cubicBezTo>
                  <a:cubicBezTo>
                    <a:pt x="1124" y="647"/>
                    <a:pt x="1106" y="651"/>
                    <a:pt x="1084" y="655"/>
                  </a:cubicBezTo>
                  <a:cubicBezTo>
                    <a:pt x="1062" y="659"/>
                    <a:pt x="1037" y="665"/>
                    <a:pt x="1010" y="666"/>
                  </a:cubicBezTo>
                  <a:cubicBezTo>
                    <a:pt x="982" y="668"/>
                    <a:pt x="951" y="671"/>
                    <a:pt x="919" y="673"/>
                  </a:cubicBezTo>
                  <a:cubicBezTo>
                    <a:pt x="886" y="677"/>
                    <a:pt x="853" y="675"/>
                    <a:pt x="817" y="674"/>
                  </a:cubicBezTo>
                  <a:cubicBezTo>
                    <a:pt x="799" y="673"/>
                    <a:pt x="781" y="673"/>
                    <a:pt x="762" y="672"/>
                  </a:cubicBezTo>
                  <a:lnTo>
                    <a:pt x="734" y="671"/>
                  </a:lnTo>
                  <a:lnTo>
                    <a:pt x="706" y="668"/>
                  </a:lnTo>
                  <a:cubicBezTo>
                    <a:pt x="668" y="662"/>
                    <a:pt x="629" y="657"/>
                    <a:pt x="591" y="652"/>
                  </a:cubicBezTo>
                  <a:cubicBezTo>
                    <a:pt x="552" y="644"/>
                    <a:pt x="514" y="634"/>
                    <a:pt x="476" y="624"/>
                  </a:cubicBezTo>
                  <a:cubicBezTo>
                    <a:pt x="457" y="619"/>
                    <a:pt x="437" y="615"/>
                    <a:pt x="419" y="609"/>
                  </a:cubicBezTo>
                  <a:cubicBezTo>
                    <a:pt x="401" y="602"/>
                    <a:pt x="383" y="596"/>
                    <a:pt x="365" y="589"/>
                  </a:cubicBezTo>
                  <a:cubicBezTo>
                    <a:pt x="329" y="576"/>
                    <a:pt x="294" y="565"/>
                    <a:pt x="261" y="549"/>
                  </a:cubicBezTo>
                  <a:cubicBezTo>
                    <a:pt x="227" y="532"/>
                    <a:pt x="195" y="516"/>
                    <a:pt x="165" y="500"/>
                  </a:cubicBezTo>
                  <a:cubicBezTo>
                    <a:pt x="150" y="492"/>
                    <a:pt x="135" y="484"/>
                    <a:pt x="122" y="477"/>
                  </a:cubicBezTo>
                  <a:cubicBezTo>
                    <a:pt x="111" y="471"/>
                    <a:pt x="101" y="465"/>
                    <a:pt x="92" y="460"/>
                  </a:cubicBezTo>
                  <a:cubicBezTo>
                    <a:pt x="73" y="449"/>
                    <a:pt x="56" y="439"/>
                    <a:pt x="43" y="432"/>
                  </a:cubicBezTo>
                  <a:cubicBezTo>
                    <a:pt x="15" y="416"/>
                    <a:pt x="0" y="407"/>
                    <a:pt x="0" y="407"/>
                  </a:cubicBezTo>
                  <a:lnTo>
                    <a:pt x="393" y="0"/>
                  </a:lnTo>
                  <a:close/>
                </a:path>
              </a:pathLst>
            </a:custGeom>
            <a:solidFill>
              <a:srgbClr val="1ABC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80">
              <a:extLst>
                <a:ext uri="{FF2B5EF4-FFF2-40B4-BE49-F238E27FC236}">
                  <a16:creationId xmlns:a16="http://schemas.microsoft.com/office/drawing/2014/main" id="{E605E424-1003-4D6A-8A45-C7E89DA6C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4384" y="4361287"/>
              <a:ext cx="1536192" cy="1770888"/>
            </a:xfrm>
            <a:custGeom>
              <a:avLst/>
              <a:gdLst>
                <a:gd name="T0" fmla="*/ 0 w 144"/>
                <a:gd name="T1" fmla="*/ 166 h 166"/>
                <a:gd name="T2" fmla="*/ 1 w 144"/>
                <a:gd name="T3" fmla="*/ 0 h 166"/>
                <a:gd name="T4" fmla="*/ 144 w 144"/>
                <a:gd name="T5" fmla="*/ 84 h 166"/>
                <a:gd name="T6" fmla="*/ 0 w 144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6">
                  <a:moveTo>
                    <a:pt x="0" y="166"/>
                  </a:moveTo>
                  <a:lnTo>
                    <a:pt x="1" y="0"/>
                  </a:lnTo>
                  <a:lnTo>
                    <a:pt x="144" y="84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1ABC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81">
              <a:extLst>
                <a:ext uri="{FF2B5EF4-FFF2-40B4-BE49-F238E27FC236}">
                  <a16:creationId xmlns:a16="http://schemas.microsoft.com/office/drawing/2014/main" id="{139B2659-7515-4B7B-AB9B-3D43D32AF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704" y="1918318"/>
              <a:ext cx="1152144" cy="2016255"/>
            </a:xfrm>
            <a:custGeom>
              <a:avLst/>
              <a:gdLst>
                <a:gd name="T0" fmla="*/ 680 w 680"/>
                <a:gd name="T1" fmla="*/ 395 h 1192"/>
                <a:gd name="T2" fmla="*/ 638 w 680"/>
                <a:gd name="T3" fmla="*/ 420 h 1192"/>
                <a:gd name="T4" fmla="*/ 590 w 680"/>
                <a:gd name="T5" fmla="*/ 450 h 1192"/>
                <a:gd name="T6" fmla="*/ 560 w 680"/>
                <a:gd name="T7" fmla="*/ 468 h 1192"/>
                <a:gd name="T8" fmla="*/ 536 w 680"/>
                <a:gd name="T9" fmla="*/ 484 h 1192"/>
                <a:gd name="T10" fmla="*/ 481 w 680"/>
                <a:gd name="T11" fmla="*/ 520 h 1192"/>
                <a:gd name="T12" fmla="*/ 418 w 680"/>
                <a:gd name="T13" fmla="*/ 572 h 1192"/>
                <a:gd name="T14" fmla="*/ 383 w 680"/>
                <a:gd name="T15" fmla="*/ 602 h 1192"/>
                <a:gd name="T16" fmla="*/ 352 w 680"/>
                <a:gd name="T17" fmla="*/ 635 h 1192"/>
                <a:gd name="T18" fmla="*/ 287 w 680"/>
                <a:gd name="T19" fmla="*/ 706 h 1192"/>
                <a:gd name="T20" fmla="*/ 228 w 680"/>
                <a:gd name="T21" fmla="*/ 784 h 1192"/>
                <a:gd name="T22" fmla="*/ 214 w 680"/>
                <a:gd name="T23" fmla="*/ 804 h 1192"/>
                <a:gd name="T24" fmla="*/ 202 w 680"/>
                <a:gd name="T25" fmla="*/ 824 h 1192"/>
                <a:gd name="T26" fmla="*/ 178 w 680"/>
                <a:gd name="T27" fmla="*/ 866 h 1192"/>
                <a:gd name="T28" fmla="*/ 134 w 680"/>
                <a:gd name="T29" fmla="*/ 948 h 1192"/>
                <a:gd name="T30" fmla="*/ 100 w 680"/>
                <a:gd name="T31" fmla="*/ 1024 h 1192"/>
                <a:gd name="T32" fmla="*/ 75 w 680"/>
                <a:gd name="T33" fmla="*/ 1091 h 1192"/>
                <a:gd name="T34" fmla="*/ 59 w 680"/>
                <a:gd name="T35" fmla="*/ 1145 h 1192"/>
                <a:gd name="T36" fmla="*/ 44 w 680"/>
                <a:gd name="T37" fmla="*/ 1192 h 1192"/>
                <a:gd name="T38" fmla="*/ 34 w 680"/>
                <a:gd name="T39" fmla="*/ 1144 h 1192"/>
                <a:gd name="T40" fmla="*/ 23 w 680"/>
                <a:gd name="T41" fmla="*/ 1087 h 1192"/>
                <a:gd name="T42" fmla="*/ 11 w 680"/>
                <a:gd name="T43" fmla="*/ 1013 h 1192"/>
                <a:gd name="T44" fmla="*/ 4 w 680"/>
                <a:gd name="T45" fmla="*/ 923 h 1192"/>
                <a:gd name="T46" fmla="*/ 3 w 680"/>
                <a:gd name="T47" fmla="*/ 820 h 1192"/>
                <a:gd name="T48" fmla="*/ 5 w 680"/>
                <a:gd name="T49" fmla="*/ 765 h 1192"/>
                <a:gd name="T50" fmla="*/ 6 w 680"/>
                <a:gd name="T51" fmla="*/ 736 h 1192"/>
                <a:gd name="T52" fmla="*/ 10 w 680"/>
                <a:gd name="T53" fmla="*/ 708 h 1192"/>
                <a:gd name="T54" fmla="*/ 27 w 680"/>
                <a:gd name="T55" fmla="*/ 592 h 1192"/>
                <a:gd name="T56" fmla="*/ 55 w 680"/>
                <a:gd name="T57" fmla="*/ 477 h 1192"/>
                <a:gd name="T58" fmla="*/ 71 w 680"/>
                <a:gd name="T59" fmla="*/ 420 h 1192"/>
                <a:gd name="T60" fmla="*/ 90 w 680"/>
                <a:gd name="T61" fmla="*/ 366 h 1192"/>
                <a:gd name="T62" fmla="*/ 131 w 680"/>
                <a:gd name="T63" fmla="*/ 261 h 1192"/>
                <a:gd name="T64" fmla="*/ 181 w 680"/>
                <a:gd name="T65" fmla="*/ 165 h 1192"/>
                <a:gd name="T66" fmla="*/ 204 w 680"/>
                <a:gd name="T67" fmla="*/ 122 h 1192"/>
                <a:gd name="T68" fmla="*/ 222 w 680"/>
                <a:gd name="T69" fmla="*/ 92 h 1192"/>
                <a:gd name="T70" fmla="*/ 250 w 680"/>
                <a:gd name="T71" fmla="*/ 43 h 1192"/>
                <a:gd name="T72" fmla="*/ 275 w 680"/>
                <a:gd name="T73" fmla="*/ 0 h 1192"/>
                <a:gd name="T74" fmla="*/ 680 w 680"/>
                <a:gd name="T75" fmla="*/ 395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0" h="1192">
                  <a:moveTo>
                    <a:pt x="680" y="395"/>
                  </a:moveTo>
                  <a:cubicBezTo>
                    <a:pt x="680" y="395"/>
                    <a:pt x="665" y="404"/>
                    <a:pt x="638" y="420"/>
                  </a:cubicBezTo>
                  <a:cubicBezTo>
                    <a:pt x="624" y="429"/>
                    <a:pt x="608" y="439"/>
                    <a:pt x="590" y="450"/>
                  </a:cubicBezTo>
                  <a:cubicBezTo>
                    <a:pt x="580" y="456"/>
                    <a:pt x="570" y="462"/>
                    <a:pt x="560" y="468"/>
                  </a:cubicBezTo>
                  <a:cubicBezTo>
                    <a:pt x="552" y="473"/>
                    <a:pt x="545" y="478"/>
                    <a:pt x="536" y="484"/>
                  </a:cubicBezTo>
                  <a:cubicBezTo>
                    <a:pt x="519" y="495"/>
                    <a:pt x="500" y="507"/>
                    <a:pt x="481" y="520"/>
                  </a:cubicBezTo>
                  <a:cubicBezTo>
                    <a:pt x="460" y="533"/>
                    <a:pt x="440" y="554"/>
                    <a:pt x="418" y="572"/>
                  </a:cubicBezTo>
                  <a:cubicBezTo>
                    <a:pt x="406" y="582"/>
                    <a:pt x="395" y="592"/>
                    <a:pt x="383" y="602"/>
                  </a:cubicBezTo>
                  <a:cubicBezTo>
                    <a:pt x="372" y="612"/>
                    <a:pt x="362" y="623"/>
                    <a:pt x="352" y="635"/>
                  </a:cubicBezTo>
                  <a:cubicBezTo>
                    <a:pt x="331" y="658"/>
                    <a:pt x="307" y="681"/>
                    <a:pt x="287" y="706"/>
                  </a:cubicBezTo>
                  <a:cubicBezTo>
                    <a:pt x="267" y="732"/>
                    <a:pt x="248" y="758"/>
                    <a:pt x="228" y="784"/>
                  </a:cubicBezTo>
                  <a:lnTo>
                    <a:pt x="214" y="804"/>
                  </a:lnTo>
                  <a:lnTo>
                    <a:pt x="202" y="824"/>
                  </a:lnTo>
                  <a:cubicBezTo>
                    <a:pt x="193" y="838"/>
                    <a:pt x="185" y="852"/>
                    <a:pt x="178" y="866"/>
                  </a:cubicBezTo>
                  <a:cubicBezTo>
                    <a:pt x="162" y="894"/>
                    <a:pt x="144" y="920"/>
                    <a:pt x="134" y="948"/>
                  </a:cubicBezTo>
                  <a:cubicBezTo>
                    <a:pt x="122" y="975"/>
                    <a:pt x="110" y="1000"/>
                    <a:pt x="100" y="1024"/>
                  </a:cubicBezTo>
                  <a:cubicBezTo>
                    <a:pt x="88" y="1048"/>
                    <a:pt x="82" y="1071"/>
                    <a:pt x="75" y="1091"/>
                  </a:cubicBezTo>
                  <a:cubicBezTo>
                    <a:pt x="69" y="1112"/>
                    <a:pt x="63" y="1130"/>
                    <a:pt x="59" y="1145"/>
                  </a:cubicBezTo>
                  <a:cubicBezTo>
                    <a:pt x="49" y="1175"/>
                    <a:pt x="44" y="1192"/>
                    <a:pt x="44" y="1192"/>
                  </a:cubicBezTo>
                  <a:cubicBezTo>
                    <a:pt x="44" y="1192"/>
                    <a:pt x="40" y="1175"/>
                    <a:pt x="34" y="1144"/>
                  </a:cubicBezTo>
                  <a:cubicBezTo>
                    <a:pt x="31" y="1128"/>
                    <a:pt x="28" y="1109"/>
                    <a:pt x="23" y="1087"/>
                  </a:cubicBezTo>
                  <a:cubicBezTo>
                    <a:pt x="19" y="1065"/>
                    <a:pt x="14" y="1040"/>
                    <a:pt x="11" y="1013"/>
                  </a:cubicBezTo>
                  <a:cubicBezTo>
                    <a:pt x="9" y="985"/>
                    <a:pt x="7" y="955"/>
                    <a:pt x="4" y="923"/>
                  </a:cubicBezTo>
                  <a:cubicBezTo>
                    <a:pt x="0" y="889"/>
                    <a:pt x="3" y="855"/>
                    <a:pt x="3" y="820"/>
                  </a:cubicBezTo>
                  <a:cubicBezTo>
                    <a:pt x="4" y="801"/>
                    <a:pt x="5" y="783"/>
                    <a:pt x="5" y="765"/>
                  </a:cubicBezTo>
                  <a:lnTo>
                    <a:pt x="6" y="736"/>
                  </a:lnTo>
                  <a:lnTo>
                    <a:pt x="10" y="708"/>
                  </a:lnTo>
                  <a:cubicBezTo>
                    <a:pt x="16" y="670"/>
                    <a:pt x="22" y="631"/>
                    <a:pt x="27" y="592"/>
                  </a:cubicBezTo>
                  <a:cubicBezTo>
                    <a:pt x="35" y="554"/>
                    <a:pt x="46" y="516"/>
                    <a:pt x="55" y="477"/>
                  </a:cubicBezTo>
                  <a:cubicBezTo>
                    <a:pt x="60" y="458"/>
                    <a:pt x="64" y="438"/>
                    <a:pt x="71" y="420"/>
                  </a:cubicBezTo>
                  <a:cubicBezTo>
                    <a:pt x="77" y="402"/>
                    <a:pt x="84" y="384"/>
                    <a:pt x="90" y="366"/>
                  </a:cubicBezTo>
                  <a:cubicBezTo>
                    <a:pt x="104" y="330"/>
                    <a:pt x="115" y="295"/>
                    <a:pt x="131" y="261"/>
                  </a:cubicBezTo>
                  <a:cubicBezTo>
                    <a:pt x="148" y="227"/>
                    <a:pt x="165" y="195"/>
                    <a:pt x="181" y="165"/>
                  </a:cubicBezTo>
                  <a:cubicBezTo>
                    <a:pt x="189" y="150"/>
                    <a:pt x="197" y="136"/>
                    <a:pt x="204" y="122"/>
                  </a:cubicBezTo>
                  <a:cubicBezTo>
                    <a:pt x="210" y="111"/>
                    <a:pt x="216" y="101"/>
                    <a:pt x="222" y="92"/>
                  </a:cubicBezTo>
                  <a:cubicBezTo>
                    <a:pt x="233" y="73"/>
                    <a:pt x="242" y="56"/>
                    <a:pt x="250" y="43"/>
                  </a:cubicBezTo>
                  <a:cubicBezTo>
                    <a:pt x="266" y="15"/>
                    <a:pt x="275" y="0"/>
                    <a:pt x="275" y="0"/>
                  </a:cubicBezTo>
                  <a:lnTo>
                    <a:pt x="680" y="39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82">
              <a:extLst>
                <a:ext uri="{FF2B5EF4-FFF2-40B4-BE49-F238E27FC236}">
                  <a16:creationId xmlns:a16="http://schemas.microsoft.com/office/drawing/2014/main" id="{FE8C0054-A0DC-4502-B5C5-16342997D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9063" y="1662286"/>
              <a:ext cx="1760223" cy="1536192"/>
            </a:xfrm>
            <a:custGeom>
              <a:avLst/>
              <a:gdLst>
                <a:gd name="T0" fmla="*/ 0 w 165"/>
                <a:gd name="T1" fmla="*/ 0 h 144"/>
                <a:gd name="T2" fmla="*/ 165 w 165"/>
                <a:gd name="T3" fmla="*/ 1 h 144"/>
                <a:gd name="T4" fmla="*/ 81 w 165"/>
                <a:gd name="T5" fmla="*/ 144 h 144"/>
                <a:gd name="T6" fmla="*/ 0 w 165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144">
                  <a:moveTo>
                    <a:pt x="0" y="0"/>
                  </a:moveTo>
                  <a:lnTo>
                    <a:pt x="165" y="1"/>
                  </a:lnTo>
                  <a:lnTo>
                    <a:pt x="81" y="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5" name="Freeform 183">
              <a:extLst>
                <a:ext uri="{FF2B5EF4-FFF2-40B4-BE49-F238E27FC236}">
                  <a16:creationId xmlns:a16="http://schemas.microsoft.com/office/drawing/2014/main" id="{CA156B3C-FD42-4D68-8939-FB3D27367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1566271"/>
              <a:ext cx="1994919" cy="1141479"/>
            </a:xfrm>
            <a:custGeom>
              <a:avLst/>
              <a:gdLst>
                <a:gd name="T0" fmla="*/ 791 w 1182"/>
                <a:gd name="T1" fmla="*/ 672 h 672"/>
                <a:gd name="T2" fmla="*/ 765 w 1182"/>
                <a:gd name="T3" fmla="*/ 630 h 672"/>
                <a:gd name="T4" fmla="*/ 735 w 1182"/>
                <a:gd name="T5" fmla="*/ 583 h 672"/>
                <a:gd name="T6" fmla="*/ 717 w 1182"/>
                <a:gd name="T7" fmla="*/ 554 h 672"/>
                <a:gd name="T8" fmla="*/ 702 w 1182"/>
                <a:gd name="T9" fmla="*/ 530 h 672"/>
                <a:gd name="T10" fmla="*/ 666 w 1182"/>
                <a:gd name="T11" fmla="*/ 475 h 672"/>
                <a:gd name="T12" fmla="*/ 613 w 1182"/>
                <a:gd name="T13" fmla="*/ 413 h 672"/>
                <a:gd name="T14" fmla="*/ 584 w 1182"/>
                <a:gd name="T15" fmla="*/ 379 h 672"/>
                <a:gd name="T16" fmla="*/ 551 w 1182"/>
                <a:gd name="T17" fmla="*/ 348 h 672"/>
                <a:gd name="T18" fmla="*/ 481 w 1182"/>
                <a:gd name="T19" fmla="*/ 283 h 672"/>
                <a:gd name="T20" fmla="*/ 403 w 1182"/>
                <a:gd name="T21" fmla="*/ 225 h 672"/>
                <a:gd name="T22" fmla="*/ 384 w 1182"/>
                <a:gd name="T23" fmla="*/ 211 h 672"/>
                <a:gd name="T24" fmla="*/ 363 w 1182"/>
                <a:gd name="T25" fmla="*/ 199 h 672"/>
                <a:gd name="T26" fmla="*/ 322 w 1182"/>
                <a:gd name="T27" fmla="*/ 175 h 672"/>
                <a:gd name="T28" fmla="*/ 242 w 1182"/>
                <a:gd name="T29" fmla="*/ 132 h 672"/>
                <a:gd name="T30" fmla="*/ 166 w 1182"/>
                <a:gd name="T31" fmla="*/ 99 h 672"/>
                <a:gd name="T32" fmla="*/ 100 w 1182"/>
                <a:gd name="T33" fmla="*/ 74 h 672"/>
                <a:gd name="T34" fmla="*/ 47 w 1182"/>
                <a:gd name="T35" fmla="*/ 57 h 672"/>
                <a:gd name="T36" fmla="*/ 0 w 1182"/>
                <a:gd name="T37" fmla="*/ 43 h 672"/>
                <a:gd name="T38" fmla="*/ 48 w 1182"/>
                <a:gd name="T39" fmla="*/ 33 h 672"/>
                <a:gd name="T40" fmla="*/ 104 w 1182"/>
                <a:gd name="T41" fmla="*/ 22 h 672"/>
                <a:gd name="T42" fmla="*/ 177 w 1182"/>
                <a:gd name="T43" fmla="*/ 11 h 672"/>
                <a:gd name="T44" fmla="*/ 267 w 1182"/>
                <a:gd name="T45" fmla="*/ 4 h 672"/>
                <a:gd name="T46" fmla="*/ 368 w 1182"/>
                <a:gd name="T47" fmla="*/ 3 h 672"/>
                <a:gd name="T48" fmla="*/ 422 w 1182"/>
                <a:gd name="T49" fmla="*/ 4 h 672"/>
                <a:gd name="T50" fmla="*/ 450 w 1182"/>
                <a:gd name="T51" fmla="*/ 5 h 672"/>
                <a:gd name="T52" fmla="*/ 478 w 1182"/>
                <a:gd name="T53" fmla="*/ 9 h 672"/>
                <a:gd name="T54" fmla="*/ 592 w 1182"/>
                <a:gd name="T55" fmla="*/ 24 h 672"/>
                <a:gd name="T56" fmla="*/ 707 w 1182"/>
                <a:gd name="T57" fmla="*/ 51 h 672"/>
                <a:gd name="T58" fmla="*/ 763 w 1182"/>
                <a:gd name="T59" fmla="*/ 66 h 672"/>
                <a:gd name="T60" fmla="*/ 817 w 1182"/>
                <a:gd name="T61" fmla="*/ 85 h 672"/>
                <a:gd name="T62" fmla="*/ 922 w 1182"/>
                <a:gd name="T63" fmla="*/ 125 h 672"/>
                <a:gd name="T64" fmla="*/ 1017 w 1182"/>
                <a:gd name="T65" fmla="*/ 173 h 672"/>
                <a:gd name="T66" fmla="*/ 1060 w 1182"/>
                <a:gd name="T67" fmla="*/ 195 h 672"/>
                <a:gd name="T68" fmla="*/ 1090 w 1182"/>
                <a:gd name="T69" fmla="*/ 213 h 672"/>
                <a:gd name="T70" fmla="*/ 1139 w 1182"/>
                <a:gd name="T71" fmla="*/ 240 h 672"/>
                <a:gd name="T72" fmla="*/ 1182 w 1182"/>
                <a:gd name="T73" fmla="*/ 264 h 672"/>
                <a:gd name="T74" fmla="*/ 791 w 1182"/>
                <a:gd name="T75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2" h="672">
                  <a:moveTo>
                    <a:pt x="791" y="672"/>
                  </a:moveTo>
                  <a:cubicBezTo>
                    <a:pt x="791" y="672"/>
                    <a:pt x="781" y="657"/>
                    <a:pt x="765" y="630"/>
                  </a:cubicBezTo>
                  <a:cubicBezTo>
                    <a:pt x="757" y="617"/>
                    <a:pt x="747" y="601"/>
                    <a:pt x="735" y="583"/>
                  </a:cubicBezTo>
                  <a:cubicBezTo>
                    <a:pt x="730" y="574"/>
                    <a:pt x="724" y="564"/>
                    <a:pt x="717" y="554"/>
                  </a:cubicBezTo>
                  <a:cubicBezTo>
                    <a:pt x="712" y="546"/>
                    <a:pt x="707" y="538"/>
                    <a:pt x="702" y="530"/>
                  </a:cubicBezTo>
                  <a:cubicBezTo>
                    <a:pt x="690" y="513"/>
                    <a:pt x="678" y="495"/>
                    <a:pt x="666" y="475"/>
                  </a:cubicBezTo>
                  <a:cubicBezTo>
                    <a:pt x="652" y="455"/>
                    <a:pt x="632" y="435"/>
                    <a:pt x="613" y="413"/>
                  </a:cubicBezTo>
                  <a:cubicBezTo>
                    <a:pt x="604" y="402"/>
                    <a:pt x="594" y="391"/>
                    <a:pt x="584" y="379"/>
                  </a:cubicBezTo>
                  <a:cubicBezTo>
                    <a:pt x="574" y="368"/>
                    <a:pt x="562" y="359"/>
                    <a:pt x="551" y="348"/>
                  </a:cubicBezTo>
                  <a:cubicBezTo>
                    <a:pt x="529" y="327"/>
                    <a:pt x="506" y="304"/>
                    <a:pt x="481" y="283"/>
                  </a:cubicBezTo>
                  <a:cubicBezTo>
                    <a:pt x="455" y="264"/>
                    <a:pt x="429" y="244"/>
                    <a:pt x="403" y="225"/>
                  </a:cubicBezTo>
                  <a:lnTo>
                    <a:pt x="384" y="211"/>
                  </a:lnTo>
                  <a:lnTo>
                    <a:pt x="363" y="199"/>
                  </a:lnTo>
                  <a:cubicBezTo>
                    <a:pt x="349" y="191"/>
                    <a:pt x="336" y="183"/>
                    <a:pt x="322" y="175"/>
                  </a:cubicBezTo>
                  <a:cubicBezTo>
                    <a:pt x="295" y="160"/>
                    <a:pt x="269" y="143"/>
                    <a:pt x="242" y="132"/>
                  </a:cubicBezTo>
                  <a:cubicBezTo>
                    <a:pt x="215" y="120"/>
                    <a:pt x="190" y="109"/>
                    <a:pt x="166" y="99"/>
                  </a:cubicBezTo>
                  <a:cubicBezTo>
                    <a:pt x="143" y="87"/>
                    <a:pt x="120" y="81"/>
                    <a:pt x="100" y="74"/>
                  </a:cubicBezTo>
                  <a:cubicBezTo>
                    <a:pt x="79" y="68"/>
                    <a:pt x="62" y="62"/>
                    <a:pt x="47" y="57"/>
                  </a:cubicBezTo>
                  <a:cubicBezTo>
                    <a:pt x="17" y="48"/>
                    <a:pt x="0" y="43"/>
                    <a:pt x="0" y="43"/>
                  </a:cubicBezTo>
                  <a:cubicBezTo>
                    <a:pt x="0" y="43"/>
                    <a:pt x="17" y="39"/>
                    <a:pt x="48" y="33"/>
                  </a:cubicBezTo>
                  <a:cubicBezTo>
                    <a:pt x="63" y="30"/>
                    <a:pt x="82" y="27"/>
                    <a:pt x="104" y="22"/>
                  </a:cubicBezTo>
                  <a:cubicBezTo>
                    <a:pt x="125" y="18"/>
                    <a:pt x="150" y="13"/>
                    <a:pt x="177" y="11"/>
                  </a:cubicBezTo>
                  <a:cubicBezTo>
                    <a:pt x="205" y="9"/>
                    <a:pt x="235" y="6"/>
                    <a:pt x="267" y="4"/>
                  </a:cubicBezTo>
                  <a:cubicBezTo>
                    <a:pt x="299" y="0"/>
                    <a:pt x="332" y="2"/>
                    <a:pt x="368" y="3"/>
                  </a:cubicBezTo>
                  <a:cubicBezTo>
                    <a:pt x="385" y="3"/>
                    <a:pt x="404" y="4"/>
                    <a:pt x="422" y="4"/>
                  </a:cubicBezTo>
                  <a:lnTo>
                    <a:pt x="450" y="5"/>
                  </a:lnTo>
                  <a:lnTo>
                    <a:pt x="478" y="9"/>
                  </a:lnTo>
                  <a:cubicBezTo>
                    <a:pt x="516" y="14"/>
                    <a:pt x="554" y="19"/>
                    <a:pt x="592" y="24"/>
                  </a:cubicBezTo>
                  <a:cubicBezTo>
                    <a:pt x="631" y="31"/>
                    <a:pt x="668" y="42"/>
                    <a:pt x="707" y="51"/>
                  </a:cubicBezTo>
                  <a:cubicBezTo>
                    <a:pt x="726" y="56"/>
                    <a:pt x="745" y="60"/>
                    <a:pt x="763" y="66"/>
                  </a:cubicBezTo>
                  <a:cubicBezTo>
                    <a:pt x="781" y="72"/>
                    <a:pt x="799" y="79"/>
                    <a:pt x="817" y="85"/>
                  </a:cubicBezTo>
                  <a:cubicBezTo>
                    <a:pt x="854" y="99"/>
                    <a:pt x="888" y="109"/>
                    <a:pt x="922" y="125"/>
                  </a:cubicBezTo>
                  <a:cubicBezTo>
                    <a:pt x="955" y="141"/>
                    <a:pt x="987" y="157"/>
                    <a:pt x="1017" y="173"/>
                  </a:cubicBezTo>
                  <a:cubicBezTo>
                    <a:pt x="1032" y="181"/>
                    <a:pt x="1046" y="188"/>
                    <a:pt x="1060" y="195"/>
                  </a:cubicBezTo>
                  <a:cubicBezTo>
                    <a:pt x="1071" y="201"/>
                    <a:pt x="1081" y="207"/>
                    <a:pt x="1090" y="213"/>
                  </a:cubicBezTo>
                  <a:cubicBezTo>
                    <a:pt x="1109" y="223"/>
                    <a:pt x="1125" y="232"/>
                    <a:pt x="1139" y="240"/>
                  </a:cubicBezTo>
                  <a:cubicBezTo>
                    <a:pt x="1166" y="255"/>
                    <a:pt x="1182" y="264"/>
                    <a:pt x="1182" y="264"/>
                  </a:cubicBezTo>
                  <a:lnTo>
                    <a:pt x="791" y="672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84">
              <a:extLst>
                <a:ext uri="{FF2B5EF4-FFF2-40B4-BE49-F238E27FC236}">
                  <a16:creationId xmlns:a16="http://schemas.microsoft.com/office/drawing/2014/main" id="{E308C5EC-6E26-4F72-B9E7-785D07A8B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1424" y="1715623"/>
              <a:ext cx="1536192" cy="1770888"/>
            </a:xfrm>
            <a:custGeom>
              <a:avLst/>
              <a:gdLst>
                <a:gd name="T0" fmla="*/ 144 w 144"/>
                <a:gd name="T1" fmla="*/ 0 h 166"/>
                <a:gd name="T2" fmla="*/ 143 w 144"/>
                <a:gd name="T3" fmla="*/ 166 h 166"/>
                <a:gd name="T4" fmla="*/ 0 w 144"/>
                <a:gd name="T5" fmla="*/ 83 h 166"/>
                <a:gd name="T6" fmla="*/ 144 w 144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6">
                  <a:moveTo>
                    <a:pt x="144" y="0"/>
                  </a:moveTo>
                  <a:lnTo>
                    <a:pt x="143" y="166"/>
                  </a:lnTo>
                  <a:lnTo>
                    <a:pt x="0" y="83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85">
              <a:extLst>
                <a:ext uri="{FF2B5EF4-FFF2-40B4-BE49-F238E27FC236}">
                  <a16:creationId xmlns:a16="http://schemas.microsoft.com/office/drawing/2014/main" id="{EE259B9F-9688-429A-9287-49B279C32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6160" y="3934567"/>
              <a:ext cx="1088136" cy="1930911"/>
            </a:xfrm>
            <a:custGeom>
              <a:avLst/>
              <a:gdLst>
                <a:gd name="T0" fmla="*/ 0 w 644"/>
                <a:gd name="T1" fmla="*/ 769 h 1140"/>
                <a:gd name="T2" fmla="*/ 40 w 644"/>
                <a:gd name="T3" fmla="*/ 743 h 1140"/>
                <a:gd name="T4" fmla="*/ 85 w 644"/>
                <a:gd name="T5" fmla="*/ 713 h 1140"/>
                <a:gd name="T6" fmla="*/ 112 w 644"/>
                <a:gd name="T7" fmla="*/ 695 h 1140"/>
                <a:gd name="T8" fmla="*/ 134 w 644"/>
                <a:gd name="T9" fmla="*/ 680 h 1140"/>
                <a:gd name="T10" fmla="*/ 187 w 644"/>
                <a:gd name="T11" fmla="*/ 644 h 1140"/>
                <a:gd name="T12" fmla="*/ 246 w 644"/>
                <a:gd name="T13" fmla="*/ 593 h 1140"/>
                <a:gd name="T14" fmla="*/ 278 w 644"/>
                <a:gd name="T15" fmla="*/ 564 h 1140"/>
                <a:gd name="T16" fmla="*/ 308 w 644"/>
                <a:gd name="T17" fmla="*/ 532 h 1140"/>
                <a:gd name="T18" fmla="*/ 368 w 644"/>
                <a:gd name="T19" fmla="*/ 463 h 1140"/>
                <a:gd name="T20" fmla="*/ 423 w 644"/>
                <a:gd name="T21" fmla="*/ 388 h 1140"/>
                <a:gd name="T22" fmla="*/ 437 w 644"/>
                <a:gd name="T23" fmla="*/ 369 h 1140"/>
                <a:gd name="T24" fmla="*/ 448 w 644"/>
                <a:gd name="T25" fmla="*/ 349 h 1140"/>
                <a:gd name="T26" fmla="*/ 471 w 644"/>
                <a:gd name="T27" fmla="*/ 310 h 1140"/>
                <a:gd name="T28" fmla="*/ 512 w 644"/>
                <a:gd name="T29" fmla="*/ 233 h 1140"/>
                <a:gd name="T30" fmla="*/ 545 w 644"/>
                <a:gd name="T31" fmla="*/ 160 h 1140"/>
                <a:gd name="T32" fmla="*/ 569 w 644"/>
                <a:gd name="T33" fmla="*/ 96 h 1140"/>
                <a:gd name="T34" fmla="*/ 585 w 644"/>
                <a:gd name="T35" fmla="*/ 45 h 1140"/>
                <a:gd name="T36" fmla="*/ 599 w 644"/>
                <a:gd name="T37" fmla="*/ 0 h 1140"/>
                <a:gd name="T38" fmla="*/ 609 w 644"/>
                <a:gd name="T39" fmla="*/ 46 h 1140"/>
                <a:gd name="T40" fmla="*/ 620 w 644"/>
                <a:gd name="T41" fmla="*/ 99 h 1140"/>
                <a:gd name="T42" fmla="*/ 631 w 644"/>
                <a:gd name="T43" fmla="*/ 170 h 1140"/>
                <a:gd name="T44" fmla="*/ 639 w 644"/>
                <a:gd name="T45" fmla="*/ 256 h 1140"/>
                <a:gd name="T46" fmla="*/ 642 w 644"/>
                <a:gd name="T47" fmla="*/ 353 h 1140"/>
                <a:gd name="T48" fmla="*/ 641 w 644"/>
                <a:gd name="T49" fmla="*/ 405 h 1140"/>
                <a:gd name="T50" fmla="*/ 641 w 644"/>
                <a:gd name="T51" fmla="*/ 432 h 1140"/>
                <a:gd name="T52" fmla="*/ 638 w 644"/>
                <a:gd name="T53" fmla="*/ 458 h 1140"/>
                <a:gd name="T54" fmla="*/ 625 w 644"/>
                <a:gd name="T55" fmla="*/ 569 h 1140"/>
                <a:gd name="T56" fmla="*/ 603 w 644"/>
                <a:gd name="T57" fmla="*/ 679 h 1140"/>
                <a:gd name="T58" fmla="*/ 589 w 644"/>
                <a:gd name="T59" fmla="*/ 733 h 1140"/>
                <a:gd name="T60" fmla="*/ 573 w 644"/>
                <a:gd name="T61" fmla="*/ 785 h 1140"/>
                <a:gd name="T62" fmla="*/ 537 w 644"/>
                <a:gd name="T63" fmla="*/ 886 h 1140"/>
                <a:gd name="T64" fmla="*/ 494 w 644"/>
                <a:gd name="T65" fmla="*/ 979 h 1140"/>
                <a:gd name="T66" fmla="*/ 473 w 644"/>
                <a:gd name="T67" fmla="*/ 1021 h 1140"/>
                <a:gd name="T68" fmla="*/ 458 w 644"/>
                <a:gd name="T69" fmla="*/ 1051 h 1140"/>
                <a:gd name="T70" fmla="*/ 433 w 644"/>
                <a:gd name="T71" fmla="*/ 1099 h 1140"/>
                <a:gd name="T72" fmla="*/ 412 w 644"/>
                <a:gd name="T73" fmla="*/ 1140 h 1140"/>
                <a:gd name="T74" fmla="*/ 0 w 644"/>
                <a:gd name="T75" fmla="*/ 769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4" h="1140">
                  <a:moveTo>
                    <a:pt x="0" y="769"/>
                  </a:moveTo>
                  <a:cubicBezTo>
                    <a:pt x="0" y="769"/>
                    <a:pt x="14" y="759"/>
                    <a:pt x="40" y="743"/>
                  </a:cubicBezTo>
                  <a:cubicBezTo>
                    <a:pt x="52" y="735"/>
                    <a:pt x="67" y="725"/>
                    <a:pt x="85" y="713"/>
                  </a:cubicBezTo>
                  <a:cubicBezTo>
                    <a:pt x="93" y="708"/>
                    <a:pt x="102" y="702"/>
                    <a:pt x="112" y="695"/>
                  </a:cubicBezTo>
                  <a:cubicBezTo>
                    <a:pt x="119" y="690"/>
                    <a:pt x="127" y="685"/>
                    <a:pt x="134" y="680"/>
                  </a:cubicBezTo>
                  <a:cubicBezTo>
                    <a:pt x="151" y="669"/>
                    <a:pt x="168" y="657"/>
                    <a:pt x="187" y="644"/>
                  </a:cubicBezTo>
                  <a:cubicBezTo>
                    <a:pt x="206" y="631"/>
                    <a:pt x="225" y="611"/>
                    <a:pt x="246" y="593"/>
                  </a:cubicBezTo>
                  <a:cubicBezTo>
                    <a:pt x="256" y="583"/>
                    <a:pt x="267" y="574"/>
                    <a:pt x="278" y="564"/>
                  </a:cubicBezTo>
                  <a:cubicBezTo>
                    <a:pt x="289" y="554"/>
                    <a:pt x="298" y="543"/>
                    <a:pt x="308" y="532"/>
                  </a:cubicBezTo>
                  <a:cubicBezTo>
                    <a:pt x="327" y="510"/>
                    <a:pt x="349" y="487"/>
                    <a:pt x="368" y="463"/>
                  </a:cubicBezTo>
                  <a:cubicBezTo>
                    <a:pt x="387" y="438"/>
                    <a:pt x="405" y="413"/>
                    <a:pt x="423" y="388"/>
                  </a:cubicBezTo>
                  <a:lnTo>
                    <a:pt x="437" y="369"/>
                  </a:lnTo>
                  <a:lnTo>
                    <a:pt x="448" y="349"/>
                  </a:lnTo>
                  <a:cubicBezTo>
                    <a:pt x="456" y="336"/>
                    <a:pt x="463" y="323"/>
                    <a:pt x="471" y="310"/>
                  </a:cubicBezTo>
                  <a:cubicBezTo>
                    <a:pt x="486" y="284"/>
                    <a:pt x="502" y="258"/>
                    <a:pt x="512" y="233"/>
                  </a:cubicBezTo>
                  <a:cubicBezTo>
                    <a:pt x="524" y="207"/>
                    <a:pt x="535" y="182"/>
                    <a:pt x="545" y="160"/>
                  </a:cubicBezTo>
                  <a:cubicBezTo>
                    <a:pt x="556" y="137"/>
                    <a:pt x="563" y="115"/>
                    <a:pt x="569" y="96"/>
                  </a:cubicBezTo>
                  <a:cubicBezTo>
                    <a:pt x="575" y="76"/>
                    <a:pt x="581" y="59"/>
                    <a:pt x="585" y="45"/>
                  </a:cubicBezTo>
                  <a:cubicBezTo>
                    <a:pt x="594" y="16"/>
                    <a:pt x="599" y="0"/>
                    <a:pt x="599" y="0"/>
                  </a:cubicBezTo>
                  <a:cubicBezTo>
                    <a:pt x="599" y="0"/>
                    <a:pt x="603" y="17"/>
                    <a:pt x="609" y="46"/>
                  </a:cubicBezTo>
                  <a:cubicBezTo>
                    <a:pt x="612" y="61"/>
                    <a:pt x="616" y="79"/>
                    <a:pt x="620" y="99"/>
                  </a:cubicBezTo>
                  <a:cubicBezTo>
                    <a:pt x="624" y="120"/>
                    <a:pt x="630" y="144"/>
                    <a:pt x="631" y="170"/>
                  </a:cubicBezTo>
                  <a:cubicBezTo>
                    <a:pt x="634" y="197"/>
                    <a:pt x="637" y="225"/>
                    <a:pt x="639" y="256"/>
                  </a:cubicBezTo>
                  <a:cubicBezTo>
                    <a:pt x="644" y="287"/>
                    <a:pt x="642" y="319"/>
                    <a:pt x="642" y="353"/>
                  </a:cubicBezTo>
                  <a:cubicBezTo>
                    <a:pt x="642" y="370"/>
                    <a:pt x="641" y="387"/>
                    <a:pt x="641" y="405"/>
                  </a:cubicBezTo>
                  <a:lnTo>
                    <a:pt x="641" y="432"/>
                  </a:lnTo>
                  <a:lnTo>
                    <a:pt x="638" y="458"/>
                  </a:lnTo>
                  <a:cubicBezTo>
                    <a:pt x="634" y="495"/>
                    <a:pt x="630" y="532"/>
                    <a:pt x="625" y="569"/>
                  </a:cubicBezTo>
                  <a:cubicBezTo>
                    <a:pt x="619" y="605"/>
                    <a:pt x="610" y="642"/>
                    <a:pt x="603" y="679"/>
                  </a:cubicBezTo>
                  <a:cubicBezTo>
                    <a:pt x="598" y="697"/>
                    <a:pt x="595" y="716"/>
                    <a:pt x="589" y="733"/>
                  </a:cubicBezTo>
                  <a:cubicBezTo>
                    <a:pt x="584" y="751"/>
                    <a:pt x="578" y="768"/>
                    <a:pt x="573" y="785"/>
                  </a:cubicBezTo>
                  <a:cubicBezTo>
                    <a:pt x="561" y="820"/>
                    <a:pt x="552" y="853"/>
                    <a:pt x="537" y="886"/>
                  </a:cubicBezTo>
                  <a:cubicBezTo>
                    <a:pt x="522" y="918"/>
                    <a:pt x="507" y="949"/>
                    <a:pt x="494" y="979"/>
                  </a:cubicBezTo>
                  <a:cubicBezTo>
                    <a:pt x="487" y="994"/>
                    <a:pt x="480" y="1008"/>
                    <a:pt x="473" y="1021"/>
                  </a:cubicBezTo>
                  <a:cubicBezTo>
                    <a:pt x="468" y="1031"/>
                    <a:pt x="463" y="1041"/>
                    <a:pt x="458" y="1051"/>
                  </a:cubicBezTo>
                  <a:cubicBezTo>
                    <a:pt x="449" y="1069"/>
                    <a:pt x="440" y="1085"/>
                    <a:pt x="433" y="1099"/>
                  </a:cubicBezTo>
                  <a:cubicBezTo>
                    <a:pt x="420" y="1125"/>
                    <a:pt x="412" y="1140"/>
                    <a:pt x="412" y="1140"/>
                  </a:cubicBezTo>
                  <a:lnTo>
                    <a:pt x="0" y="76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86">
              <a:extLst>
                <a:ext uri="{FF2B5EF4-FFF2-40B4-BE49-F238E27FC236}">
                  <a16:creationId xmlns:a16="http://schemas.microsoft.com/office/drawing/2014/main" id="{E83DDB4D-EB91-4ACA-88BC-FF1797AB8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8735" y="4606654"/>
              <a:ext cx="1770888" cy="1557528"/>
            </a:xfrm>
            <a:custGeom>
              <a:avLst/>
              <a:gdLst>
                <a:gd name="T0" fmla="*/ 166 w 166"/>
                <a:gd name="T1" fmla="*/ 141 h 146"/>
                <a:gd name="T2" fmla="*/ 0 w 166"/>
                <a:gd name="T3" fmla="*/ 146 h 146"/>
                <a:gd name="T4" fmla="*/ 78 w 166"/>
                <a:gd name="T5" fmla="*/ 0 h 146"/>
                <a:gd name="T6" fmla="*/ 166 w 166"/>
                <a:gd name="T7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6">
                  <a:moveTo>
                    <a:pt x="166" y="141"/>
                  </a:moveTo>
                  <a:lnTo>
                    <a:pt x="0" y="146"/>
                  </a:lnTo>
                  <a:lnTo>
                    <a:pt x="78" y="0"/>
                  </a:lnTo>
                  <a:lnTo>
                    <a:pt x="166" y="14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6DDB180D-F641-4902-81C6-FA1EBFE3B1D5}"/>
              </a:ext>
            </a:extLst>
          </p:cNvPr>
          <p:cNvSpPr txBox="1"/>
          <p:nvPr/>
        </p:nvSpPr>
        <p:spPr>
          <a:xfrm>
            <a:off x="4461493" y="1534081"/>
            <a:ext cx="61427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F188E7A-AEEE-48DF-9906-38F10D52CEAC}"/>
              </a:ext>
            </a:extLst>
          </p:cNvPr>
          <p:cNvSpPr txBox="1"/>
          <p:nvPr/>
        </p:nvSpPr>
        <p:spPr>
          <a:xfrm>
            <a:off x="7468455" y="2047810"/>
            <a:ext cx="61427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86C1B23-109A-4AF1-88C1-D02D6F226199}"/>
              </a:ext>
            </a:extLst>
          </p:cNvPr>
          <p:cNvSpPr txBox="1"/>
          <p:nvPr/>
        </p:nvSpPr>
        <p:spPr>
          <a:xfrm>
            <a:off x="7196246" y="5140621"/>
            <a:ext cx="61427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3B97C9F-33E5-4C2D-AE41-3F78EE8FA0B2}"/>
              </a:ext>
            </a:extLst>
          </p:cNvPr>
          <p:cNvSpPr txBox="1"/>
          <p:nvPr/>
        </p:nvSpPr>
        <p:spPr>
          <a:xfrm>
            <a:off x="4030570" y="4723458"/>
            <a:ext cx="61427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F54295BA-E4FF-4B8C-9AB3-BF45CEBEA092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5714" y="1783943"/>
            <a:ext cx="2908460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2125" y="4859639"/>
            <a:ext cx="2908460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729757" y="1839131"/>
            <a:ext cx="2908460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729757" y="4661665"/>
            <a:ext cx="2908460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4644841" y="358067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841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E14D371-8628-4069-8439-6C0FAC346DA4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5214367" y="3045566"/>
            <a:chExt cx="1562100" cy="1562100"/>
          </a:xfrm>
        </p:grpSpPr>
        <p:sp>
          <p:nvSpPr>
            <p:cNvPr id="5" name="Freeform 574">
              <a:extLst>
                <a:ext uri="{FF2B5EF4-FFF2-40B4-BE49-F238E27FC236}">
                  <a16:creationId xmlns:a16="http://schemas.microsoft.com/office/drawing/2014/main" id="{09290813-0FF3-46D6-8A40-82FFF0EC96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367" y="3045566"/>
              <a:ext cx="752475" cy="752475"/>
            </a:xfrm>
            <a:custGeom>
              <a:avLst/>
              <a:gdLst>
                <a:gd name="T0" fmla="*/ 0 w 1895"/>
                <a:gd name="T1" fmla="*/ 1895 h 1895"/>
                <a:gd name="T2" fmla="*/ 891 w 1895"/>
                <a:gd name="T3" fmla="*/ 1895 h 1895"/>
                <a:gd name="T4" fmla="*/ 1895 w 1895"/>
                <a:gd name="T5" fmla="*/ 892 h 1895"/>
                <a:gd name="T6" fmla="*/ 1895 w 1895"/>
                <a:gd name="T7" fmla="*/ 0 h 1895"/>
                <a:gd name="T8" fmla="*/ 1800 w 1895"/>
                <a:gd name="T9" fmla="*/ 5 h 1895"/>
                <a:gd name="T10" fmla="*/ 1613 w 1895"/>
                <a:gd name="T11" fmla="*/ 30 h 1895"/>
                <a:gd name="T12" fmla="*/ 1432 w 1895"/>
                <a:gd name="T13" fmla="*/ 73 h 1895"/>
                <a:gd name="T14" fmla="*/ 1257 w 1895"/>
                <a:gd name="T15" fmla="*/ 133 h 1895"/>
                <a:gd name="T16" fmla="*/ 1090 w 1895"/>
                <a:gd name="T17" fmla="*/ 206 h 1895"/>
                <a:gd name="T18" fmla="*/ 932 w 1895"/>
                <a:gd name="T19" fmla="*/ 296 h 1895"/>
                <a:gd name="T20" fmla="*/ 783 w 1895"/>
                <a:gd name="T21" fmla="*/ 400 h 1895"/>
                <a:gd name="T22" fmla="*/ 643 w 1895"/>
                <a:gd name="T23" fmla="*/ 515 h 1895"/>
                <a:gd name="T24" fmla="*/ 516 w 1895"/>
                <a:gd name="T25" fmla="*/ 643 h 1895"/>
                <a:gd name="T26" fmla="*/ 399 w 1895"/>
                <a:gd name="T27" fmla="*/ 782 h 1895"/>
                <a:gd name="T28" fmla="*/ 297 w 1895"/>
                <a:gd name="T29" fmla="*/ 932 h 1895"/>
                <a:gd name="T30" fmla="*/ 207 w 1895"/>
                <a:gd name="T31" fmla="*/ 1090 h 1895"/>
                <a:gd name="T32" fmla="*/ 132 w 1895"/>
                <a:gd name="T33" fmla="*/ 1258 h 1895"/>
                <a:gd name="T34" fmla="*/ 72 w 1895"/>
                <a:gd name="T35" fmla="*/ 1433 h 1895"/>
                <a:gd name="T36" fmla="*/ 30 w 1895"/>
                <a:gd name="T37" fmla="*/ 1613 h 1895"/>
                <a:gd name="T38" fmla="*/ 5 w 1895"/>
                <a:gd name="T39" fmla="*/ 1801 h 1895"/>
                <a:gd name="T40" fmla="*/ 0 w 1895"/>
                <a:gd name="T41" fmla="*/ 1895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5" h="1895">
                  <a:moveTo>
                    <a:pt x="0" y="1895"/>
                  </a:moveTo>
                  <a:lnTo>
                    <a:pt x="891" y="1895"/>
                  </a:lnTo>
                  <a:lnTo>
                    <a:pt x="1895" y="892"/>
                  </a:lnTo>
                  <a:lnTo>
                    <a:pt x="1895" y="0"/>
                  </a:lnTo>
                  <a:lnTo>
                    <a:pt x="1800" y="5"/>
                  </a:lnTo>
                  <a:lnTo>
                    <a:pt x="1613" y="30"/>
                  </a:lnTo>
                  <a:lnTo>
                    <a:pt x="1432" y="73"/>
                  </a:lnTo>
                  <a:lnTo>
                    <a:pt x="1257" y="133"/>
                  </a:lnTo>
                  <a:lnTo>
                    <a:pt x="1090" y="206"/>
                  </a:lnTo>
                  <a:lnTo>
                    <a:pt x="932" y="296"/>
                  </a:lnTo>
                  <a:lnTo>
                    <a:pt x="783" y="400"/>
                  </a:lnTo>
                  <a:lnTo>
                    <a:pt x="643" y="515"/>
                  </a:lnTo>
                  <a:lnTo>
                    <a:pt x="516" y="643"/>
                  </a:lnTo>
                  <a:lnTo>
                    <a:pt x="399" y="782"/>
                  </a:lnTo>
                  <a:lnTo>
                    <a:pt x="297" y="932"/>
                  </a:lnTo>
                  <a:lnTo>
                    <a:pt x="207" y="1090"/>
                  </a:lnTo>
                  <a:lnTo>
                    <a:pt x="132" y="1258"/>
                  </a:lnTo>
                  <a:lnTo>
                    <a:pt x="72" y="1433"/>
                  </a:lnTo>
                  <a:lnTo>
                    <a:pt x="30" y="1613"/>
                  </a:lnTo>
                  <a:lnTo>
                    <a:pt x="5" y="1801"/>
                  </a:lnTo>
                  <a:lnTo>
                    <a:pt x="0" y="18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75">
              <a:extLst>
                <a:ext uri="{FF2B5EF4-FFF2-40B4-BE49-F238E27FC236}">
                  <a16:creationId xmlns:a16="http://schemas.microsoft.com/office/drawing/2014/main" id="{4D832497-2937-4C38-9CA3-FEF27F248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992" y="3855191"/>
              <a:ext cx="752475" cy="752475"/>
            </a:xfrm>
            <a:custGeom>
              <a:avLst/>
              <a:gdLst>
                <a:gd name="T0" fmla="*/ 1895 w 1895"/>
                <a:gd name="T1" fmla="*/ 0 h 1897"/>
                <a:gd name="T2" fmla="*/ 1003 w 1895"/>
                <a:gd name="T3" fmla="*/ 0 h 1897"/>
                <a:gd name="T4" fmla="*/ 0 w 1895"/>
                <a:gd name="T5" fmla="*/ 1005 h 1897"/>
                <a:gd name="T6" fmla="*/ 0 w 1895"/>
                <a:gd name="T7" fmla="*/ 1897 h 1897"/>
                <a:gd name="T8" fmla="*/ 95 w 1895"/>
                <a:gd name="T9" fmla="*/ 1891 h 1897"/>
                <a:gd name="T10" fmla="*/ 283 w 1895"/>
                <a:gd name="T11" fmla="*/ 1867 h 1897"/>
                <a:gd name="T12" fmla="*/ 463 w 1895"/>
                <a:gd name="T13" fmla="*/ 1824 h 1897"/>
                <a:gd name="T14" fmla="*/ 638 w 1895"/>
                <a:gd name="T15" fmla="*/ 1764 h 1897"/>
                <a:gd name="T16" fmla="*/ 805 w 1895"/>
                <a:gd name="T17" fmla="*/ 1689 h 1897"/>
                <a:gd name="T18" fmla="*/ 963 w 1895"/>
                <a:gd name="T19" fmla="*/ 1600 h 1897"/>
                <a:gd name="T20" fmla="*/ 1112 w 1895"/>
                <a:gd name="T21" fmla="*/ 1497 h 1897"/>
                <a:gd name="T22" fmla="*/ 1252 w 1895"/>
                <a:gd name="T23" fmla="*/ 1381 h 1897"/>
                <a:gd name="T24" fmla="*/ 1381 w 1895"/>
                <a:gd name="T25" fmla="*/ 1252 h 1897"/>
                <a:gd name="T26" fmla="*/ 1496 w 1895"/>
                <a:gd name="T27" fmla="*/ 1114 h 1897"/>
                <a:gd name="T28" fmla="*/ 1600 w 1895"/>
                <a:gd name="T29" fmla="*/ 965 h 1897"/>
                <a:gd name="T30" fmla="*/ 1689 w 1895"/>
                <a:gd name="T31" fmla="*/ 807 h 1897"/>
                <a:gd name="T32" fmla="*/ 1763 w 1895"/>
                <a:gd name="T33" fmla="*/ 639 h 1897"/>
                <a:gd name="T34" fmla="*/ 1822 w 1895"/>
                <a:gd name="T35" fmla="*/ 464 h 1897"/>
                <a:gd name="T36" fmla="*/ 1865 w 1895"/>
                <a:gd name="T37" fmla="*/ 283 h 1897"/>
                <a:gd name="T38" fmla="*/ 1890 w 1895"/>
                <a:gd name="T39" fmla="*/ 96 h 1897"/>
                <a:gd name="T40" fmla="*/ 1895 w 1895"/>
                <a:gd name="T41" fmla="*/ 0 h 1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5" h="1897">
                  <a:moveTo>
                    <a:pt x="1895" y="0"/>
                  </a:moveTo>
                  <a:lnTo>
                    <a:pt x="1003" y="0"/>
                  </a:lnTo>
                  <a:lnTo>
                    <a:pt x="0" y="1005"/>
                  </a:lnTo>
                  <a:lnTo>
                    <a:pt x="0" y="1897"/>
                  </a:lnTo>
                  <a:lnTo>
                    <a:pt x="95" y="1891"/>
                  </a:lnTo>
                  <a:lnTo>
                    <a:pt x="283" y="1867"/>
                  </a:lnTo>
                  <a:lnTo>
                    <a:pt x="463" y="1824"/>
                  </a:lnTo>
                  <a:lnTo>
                    <a:pt x="638" y="1764"/>
                  </a:lnTo>
                  <a:lnTo>
                    <a:pt x="805" y="1689"/>
                  </a:lnTo>
                  <a:lnTo>
                    <a:pt x="963" y="1600"/>
                  </a:lnTo>
                  <a:lnTo>
                    <a:pt x="1112" y="1497"/>
                  </a:lnTo>
                  <a:lnTo>
                    <a:pt x="1252" y="1381"/>
                  </a:lnTo>
                  <a:lnTo>
                    <a:pt x="1381" y="1252"/>
                  </a:lnTo>
                  <a:lnTo>
                    <a:pt x="1496" y="1114"/>
                  </a:lnTo>
                  <a:lnTo>
                    <a:pt x="1600" y="965"/>
                  </a:lnTo>
                  <a:lnTo>
                    <a:pt x="1689" y="807"/>
                  </a:lnTo>
                  <a:lnTo>
                    <a:pt x="1763" y="639"/>
                  </a:lnTo>
                  <a:lnTo>
                    <a:pt x="1822" y="464"/>
                  </a:lnTo>
                  <a:lnTo>
                    <a:pt x="1865" y="283"/>
                  </a:lnTo>
                  <a:lnTo>
                    <a:pt x="1890" y="96"/>
                  </a:lnTo>
                  <a:lnTo>
                    <a:pt x="189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76">
              <a:extLst>
                <a:ext uri="{FF2B5EF4-FFF2-40B4-BE49-F238E27FC236}">
                  <a16:creationId xmlns:a16="http://schemas.microsoft.com/office/drawing/2014/main" id="{51510798-FA24-443F-94F7-65464AE3E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992" y="3045566"/>
              <a:ext cx="752475" cy="752475"/>
            </a:xfrm>
            <a:custGeom>
              <a:avLst/>
              <a:gdLst>
                <a:gd name="T0" fmla="*/ 0 w 1895"/>
                <a:gd name="T1" fmla="*/ 0 h 1895"/>
                <a:gd name="T2" fmla="*/ 0 w 1895"/>
                <a:gd name="T3" fmla="*/ 892 h 1895"/>
                <a:gd name="T4" fmla="*/ 1003 w 1895"/>
                <a:gd name="T5" fmla="*/ 1895 h 1895"/>
                <a:gd name="T6" fmla="*/ 1895 w 1895"/>
                <a:gd name="T7" fmla="*/ 1895 h 1895"/>
                <a:gd name="T8" fmla="*/ 1890 w 1895"/>
                <a:gd name="T9" fmla="*/ 1801 h 1895"/>
                <a:gd name="T10" fmla="*/ 1865 w 1895"/>
                <a:gd name="T11" fmla="*/ 1613 h 1895"/>
                <a:gd name="T12" fmla="*/ 1822 w 1895"/>
                <a:gd name="T13" fmla="*/ 1433 h 1895"/>
                <a:gd name="T14" fmla="*/ 1763 w 1895"/>
                <a:gd name="T15" fmla="*/ 1258 h 1895"/>
                <a:gd name="T16" fmla="*/ 1689 w 1895"/>
                <a:gd name="T17" fmla="*/ 1090 h 1895"/>
                <a:gd name="T18" fmla="*/ 1600 w 1895"/>
                <a:gd name="T19" fmla="*/ 932 h 1895"/>
                <a:gd name="T20" fmla="*/ 1496 w 1895"/>
                <a:gd name="T21" fmla="*/ 782 h 1895"/>
                <a:gd name="T22" fmla="*/ 1381 w 1895"/>
                <a:gd name="T23" fmla="*/ 643 h 1895"/>
                <a:gd name="T24" fmla="*/ 1252 w 1895"/>
                <a:gd name="T25" fmla="*/ 515 h 1895"/>
                <a:gd name="T26" fmla="*/ 1112 w 1895"/>
                <a:gd name="T27" fmla="*/ 400 h 1895"/>
                <a:gd name="T28" fmla="*/ 963 w 1895"/>
                <a:gd name="T29" fmla="*/ 296 h 1895"/>
                <a:gd name="T30" fmla="*/ 805 w 1895"/>
                <a:gd name="T31" fmla="*/ 206 h 1895"/>
                <a:gd name="T32" fmla="*/ 638 w 1895"/>
                <a:gd name="T33" fmla="*/ 133 h 1895"/>
                <a:gd name="T34" fmla="*/ 463 w 1895"/>
                <a:gd name="T35" fmla="*/ 73 h 1895"/>
                <a:gd name="T36" fmla="*/ 283 w 1895"/>
                <a:gd name="T37" fmla="*/ 30 h 1895"/>
                <a:gd name="T38" fmla="*/ 95 w 1895"/>
                <a:gd name="T39" fmla="*/ 5 h 1895"/>
                <a:gd name="T40" fmla="*/ 0 w 1895"/>
                <a:gd name="T41" fmla="*/ 0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5" h="1895">
                  <a:moveTo>
                    <a:pt x="0" y="0"/>
                  </a:moveTo>
                  <a:lnTo>
                    <a:pt x="0" y="892"/>
                  </a:lnTo>
                  <a:lnTo>
                    <a:pt x="1003" y="1895"/>
                  </a:lnTo>
                  <a:lnTo>
                    <a:pt x="1895" y="1895"/>
                  </a:lnTo>
                  <a:lnTo>
                    <a:pt x="1890" y="1801"/>
                  </a:lnTo>
                  <a:lnTo>
                    <a:pt x="1865" y="1613"/>
                  </a:lnTo>
                  <a:lnTo>
                    <a:pt x="1822" y="1433"/>
                  </a:lnTo>
                  <a:lnTo>
                    <a:pt x="1763" y="1258"/>
                  </a:lnTo>
                  <a:lnTo>
                    <a:pt x="1689" y="1090"/>
                  </a:lnTo>
                  <a:lnTo>
                    <a:pt x="1600" y="932"/>
                  </a:lnTo>
                  <a:lnTo>
                    <a:pt x="1496" y="782"/>
                  </a:lnTo>
                  <a:lnTo>
                    <a:pt x="1381" y="643"/>
                  </a:lnTo>
                  <a:lnTo>
                    <a:pt x="1252" y="515"/>
                  </a:lnTo>
                  <a:lnTo>
                    <a:pt x="1112" y="400"/>
                  </a:lnTo>
                  <a:lnTo>
                    <a:pt x="963" y="296"/>
                  </a:lnTo>
                  <a:lnTo>
                    <a:pt x="805" y="206"/>
                  </a:lnTo>
                  <a:lnTo>
                    <a:pt x="638" y="133"/>
                  </a:lnTo>
                  <a:lnTo>
                    <a:pt x="463" y="73"/>
                  </a:lnTo>
                  <a:lnTo>
                    <a:pt x="283" y="30"/>
                  </a:lnTo>
                  <a:lnTo>
                    <a:pt x="9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77">
              <a:extLst>
                <a:ext uri="{FF2B5EF4-FFF2-40B4-BE49-F238E27FC236}">
                  <a16:creationId xmlns:a16="http://schemas.microsoft.com/office/drawing/2014/main" id="{37B69CD7-5B95-425D-B040-E192F307B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367" y="3855191"/>
              <a:ext cx="752475" cy="752475"/>
            </a:xfrm>
            <a:custGeom>
              <a:avLst/>
              <a:gdLst>
                <a:gd name="T0" fmla="*/ 0 w 1895"/>
                <a:gd name="T1" fmla="*/ 0 h 1897"/>
                <a:gd name="T2" fmla="*/ 5 w 1895"/>
                <a:gd name="T3" fmla="*/ 96 h 1897"/>
                <a:gd name="T4" fmla="*/ 30 w 1895"/>
                <a:gd name="T5" fmla="*/ 283 h 1897"/>
                <a:gd name="T6" fmla="*/ 72 w 1895"/>
                <a:gd name="T7" fmla="*/ 464 h 1897"/>
                <a:gd name="T8" fmla="*/ 132 w 1895"/>
                <a:gd name="T9" fmla="*/ 639 h 1897"/>
                <a:gd name="T10" fmla="*/ 207 w 1895"/>
                <a:gd name="T11" fmla="*/ 807 h 1897"/>
                <a:gd name="T12" fmla="*/ 297 w 1895"/>
                <a:gd name="T13" fmla="*/ 965 h 1897"/>
                <a:gd name="T14" fmla="*/ 399 w 1895"/>
                <a:gd name="T15" fmla="*/ 1114 h 1897"/>
                <a:gd name="T16" fmla="*/ 516 w 1895"/>
                <a:gd name="T17" fmla="*/ 1252 h 1897"/>
                <a:gd name="T18" fmla="*/ 643 w 1895"/>
                <a:gd name="T19" fmla="*/ 1381 h 1897"/>
                <a:gd name="T20" fmla="*/ 783 w 1895"/>
                <a:gd name="T21" fmla="*/ 1497 h 1897"/>
                <a:gd name="T22" fmla="*/ 932 w 1895"/>
                <a:gd name="T23" fmla="*/ 1600 h 1897"/>
                <a:gd name="T24" fmla="*/ 1090 w 1895"/>
                <a:gd name="T25" fmla="*/ 1689 h 1897"/>
                <a:gd name="T26" fmla="*/ 1257 w 1895"/>
                <a:gd name="T27" fmla="*/ 1764 h 1897"/>
                <a:gd name="T28" fmla="*/ 1432 w 1895"/>
                <a:gd name="T29" fmla="*/ 1824 h 1897"/>
                <a:gd name="T30" fmla="*/ 1613 w 1895"/>
                <a:gd name="T31" fmla="*/ 1867 h 1897"/>
                <a:gd name="T32" fmla="*/ 1800 w 1895"/>
                <a:gd name="T33" fmla="*/ 1891 h 1897"/>
                <a:gd name="T34" fmla="*/ 1895 w 1895"/>
                <a:gd name="T35" fmla="*/ 1897 h 1897"/>
                <a:gd name="T36" fmla="*/ 1895 w 1895"/>
                <a:gd name="T37" fmla="*/ 1005 h 1897"/>
                <a:gd name="T38" fmla="*/ 891 w 1895"/>
                <a:gd name="T39" fmla="*/ 0 h 1897"/>
                <a:gd name="T40" fmla="*/ 0 w 1895"/>
                <a:gd name="T41" fmla="*/ 0 h 1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5" h="1897">
                  <a:moveTo>
                    <a:pt x="0" y="0"/>
                  </a:moveTo>
                  <a:lnTo>
                    <a:pt x="5" y="96"/>
                  </a:lnTo>
                  <a:lnTo>
                    <a:pt x="30" y="283"/>
                  </a:lnTo>
                  <a:lnTo>
                    <a:pt x="72" y="464"/>
                  </a:lnTo>
                  <a:lnTo>
                    <a:pt x="132" y="639"/>
                  </a:lnTo>
                  <a:lnTo>
                    <a:pt x="207" y="807"/>
                  </a:lnTo>
                  <a:lnTo>
                    <a:pt x="297" y="965"/>
                  </a:lnTo>
                  <a:lnTo>
                    <a:pt x="399" y="1114"/>
                  </a:lnTo>
                  <a:lnTo>
                    <a:pt x="516" y="1252"/>
                  </a:lnTo>
                  <a:lnTo>
                    <a:pt x="643" y="1381"/>
                  </a:lnTo>
                  <a:lnTo>
                    <a:pt x="783" y="1497"/>
                  </a:lnTo>
                  <a:lnTo>
                    <a:pt x="932" y="1600"/>
                  </a:lnTo>
                  <a:lnTo>
                    <a:pt x="1090" y="1689"/>
                  </a:lnTo>
                  <a:lnTo>
                    <a:pt x="1257" y="1764"/>
                  </a:lnTo>
                  <a:lnTo>
                    <a:pt x="1432" y="1824"/>
                  </a:lnTo>
                  <a:lnTo>
                    <a:pt x="1613" y="1867"/>
                  </a:lnTo>
                  <a:lnTo>
                    <a:pt x="1800" y="1891"/>
                  </a:lnTo>
                  <a:lnTo>
                    <a:pt x="1895" y="1897"/>
                  </a:lnTo>
                  <a:lnTo>
                    <a:pt x="1895" y="1005"/>
                  </a:lnTo>
                  <a:lnTo>
                    <a:pt x="8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Diamond 10">
            <a:extLst>
              <a:ext uri="{FF2B5EF4-FFF2-40B4-BE49-F238E27FC236}">
                <a16:creationId xmlns:a16="http://schemas.microsoft.com/office/drawing/2014/main" id="{C5E38B28-27C6-422B-A2A7-DEC66CB98FAC}"/>
              </a:ext>
            </a:extLst>
          </p:cNvPr>
          <p:cNvSpPr/>
          <p:nvPr/>
        </p:nvSpPr>
        <p:spPr>
          <a:xfrm>
            <a:off x="4955175" y="2790483"/>
            <a:ext cx="2281651" cy="2288168"/>
          </a:xfrm>
          <a:prstGeom prst="diamond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08699B8-2CC3-4E04-941C-A5281F82AB2E}"/>
              </a:ext>
            </a:extLst>
          </p:cNvPr>
          <p:cNvSpPr txBox="1"/>
          <p:nvPr/>
        </p:nvSpPr>
        <p:spPr>
          <a:xfrm>
            <a:off x="4473623" y="2153098"/>
            <a:ext cx="61427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FFB3432-22A4-4EE8-A0D3-B47828EBCFA4}"/>
              </a:ext>
            </a:extLst>
          </p:cNvPr>
          <p:cNvSpPr txBox="1"/>
          <p:nvPr/>
        </p:nvSpPr>
        <p:spPr>
          <a:xfrm>
            <a:off x="7024067" y="2153098"/>
            <a:ext cx="61427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61F2877-5AF7-4F55-BED7-A38F2AEE815F}"/>
              </a:ext>
            </a:extLst>
          </p:cNvPr>
          <p:cNvSpPr txBox="1"/>
          <p:nvPr/>
        </p:nvSpPr>
        <p:spPr>
          <a:xfrm>
            <a:off x="7024067" y="4449604"/>
            <a:ext cx="61427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BC69C08-21F9-4703-A1B6-D2530E017774}"/>
              </a:ext>
            </a:extLst>
          </p:cNvPr>
          <p:cNvSpPr txBox="1"/>
          <p:nvPr/>
        </p:nvSpPr>
        <p:spPr>
          <a:xfrm>
            <a:off x="4473623" y="4419373"/>
            <a:ext cx="61427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0" name="Title 3"/>
          <p:cNvSpPr txBox="1">
            <a:spLocks/>
          </p:cNvSpPr>
          <p:nvPr/>
        </p:nvSpPr>
        <p:spPr>
          <a:xfrm>
            <a:off x="4602061" y="3513963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47653" y="2310524"/>
            <a:ext cx="2908460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47653" y="4986189"/>
            <a:ext cx="2908460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44120" y="2197288"/>
            <a:ext cx="2908460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637586" y="4857780"/>
            <a:ext cx="2908460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18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713879" y="3134350"/>
            <a:ext cx="1958052" cy="233616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274320" rIns="182880" bIns="182880" numCol="1" spcCol="1270" anchor="t" anchorCtr="0">
            <a:noAutofit/>
          </a:bodyPr>
          <a:lstStyle/>
          <a:p>
            <a:pPr algn="just"/>
            <a:endParaRPr lang="en-US" sz="105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713880" y="2562213"/>
            <a:ext cx="1954121" cy="655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4320" tIns="0" rIns="0" bIns="0" numCol="1" spcCol="1270" anchor="ctr" anchorCtr="0">
            <a:noAutofit/>
          </a:bodyPr>
          <a:lstStyle/>
          <a:p>
            <a:pPr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id-ID" sz="1500" b="1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15235" y="3004402"/>
            <a:ext cx="1737360" cy="233616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274320" rIns="182880" bIns="182880" numCol="1" spcCol="1270" anchor="t" anchorCtr="0">
            <a:noAutofit/>
          </a:bodyPr>
          <a:lstStyle/>
          <a:p>
            <a:pPr algn="just"/>
            <a:endParaRPr lang="en-US" sz="105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17392" y="2426884"/>
            <a:ext cx="2002536" cy="655613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4320" tIns="0" rIns="0" bIns="0" numCol="1" spcCol="1270" anchor="ctr" anchorCtr="0">
            <a:noAutofit/>
          </a:bodyPr>
          <a:lstStyle/>
          <a:p>
            <a:pPr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id-ID" sz="1500" b="1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20735" y="2874453"/>
            <a:ext cx="1737360" cy="233616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274320" rIns="182880" bIns="182880" numCol="1" spcCol="1270" anchor="t" anchorCtr="0">
            <a:noAutofit/>
          </a:bodyPr>
          <a:lstStyle/>
          <a:p>
            <a:pPr algn="just"/>
            <a:endParaRPr lang="en-US" sz="105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20905" y="2291555"/>
            <a:ext cx="2002536" cy="6556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4320" tIns="0" rIns="0" bIns="0" numCol="1" spcCol="1270" anchor="ctr" anchorCtr="0">
            <a:noAutofit/>
          </a:bodyPr>
          <a:lstStyle/>
          <a:p>
            <a:pPr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id-ID" sz="1500" b="1" dirty="0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24418" y="2744504"/>
            <a:ext cx="1737360" cy="233616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274320" rIns="182880" bIns="182880" numCol="1" spcCol="1270" anchor="t" anchorCtr="0">
            <a:noAutofit/>
          </a:bodyPr>
          <a:lstStyle/>
          <a:p>
            <a:pPr algn="just"/>
            <a:endParaRPr lang="en-US" sz="105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24418" y="2156226"/>
            <a:ext cx="2002536" cy="65561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4320" tIns="0" rIns="0" bIns="0" numCol="1" spcCol="1270" anchor="ctr" anchorCtr="0">
            <a:noAutofit/>
          </a:bodyPr>
          <a:lstStyle/>
          <a:p>
            <a:pPr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id-ID" sz="1500" b="1" dirty="0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24000" y="2617749"/>
            <a:ext cx="1737360" cy="2332857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274320" rIns="182880" bIns="182880" numCol="1" spcCol="1270" anchor="t" anchorCtr="0">
            <a:noAutofit/>
          </a:bodyPr>
          <a:lstStyle/>
          <a:p>
            <a:pPr algn="just"/>
            <a:endParaRPr lang="en-US" sz="105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24001" y="2020897"/>
            <a:ext cx="2006467" cy="655613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740" tIns="0" rIns="0" bIns="0" numCol="1" spcCol="1270" anchor="ctr" anchorCtr="0">
            <a:noAutofit/>
          </a:bodyPr>
          <a:lstStyle/>
          <a:p>
            <a:pPr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id-ID" sz="1500" b="1" dirty="0">
              <a:solidFill>
                <a:srgbClr val="FFFFFF"/>
              </a:solidFill>
            </a:endParaRPr>
          </a:p>
        </p:txBody>
      </p:sp>
      <p:sp>
        <p:nvSpPr>
          <p:cNvPr id="39" name="Right Triangle 38"/>
          <p:cNvSpPr/>
          <p:nvPr/>
        </p:nvSpPr>
        <p:spPr>
          <a:xfrm rot="5400000">
            <a:off x="3359779" y="2641150"/>
            <a:ext cx="135329" cy="206049"/>
          </a:xfrm>
          <a:prstGeom prst="rtTriangl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0" name="Right Triangle 39"/>
          <p:cNvSpPr/>
          <p:nvPr/>
        </p:nvSpPr>
        <p:spPr>
          <a:xfrm rot="5400000">
            <a:off x="5156267" y="2775988"/>
            <a:ext cx="135329" cy="206049"/>
          </a:xfrm>
          <a:prstGeom prst="rtTriangle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1" name="Right Triangle 40"/>
          <p:cNvSpPr/>
          <p:nvPr/>
        </p:nvSpPr>
        <p:spPr>
          <a:xfrm rot="5400000">
            <a:off x="6952754" y="2911543"/>
            <a:ext cx="135329" cy="206049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2" name="Right Triangle 41"/>
          <p:cNvSpPr/>
          <p:nvPr/>
        </p:nvSpPr>
        <p:spPr>
          <a:xfrm rot="5400000">
            <a:off x="8749241" y="3046873"/>
            <a:ext cx="135329" cy="206049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0" name="TextBox 29"/>
          <p:cNvSpPr txBox="1"/>
          <p:nvPr/>
        </p:nvSpPr>
        <p:spPr>
          <a:xfrm>
            <a:off x="8709735" y="3479417"/>
            <a:ext cx="1915269" cy="1722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14999" y="3354215"/>
            <a:ext cx="1915269" cy="1722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31780" y="3175292"/>
            <a:ext cx="1915269" cy="1722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48109" y="3032121"/>
            <a:ext cx="1915269" cy="1722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46058" y="2899153"/>
            <a:ext cx="1915269" cy="1722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6" name="Title 3"/>
          <p:cNvSpPr txBox="1">
            <a:spLocks/>
          </p:cNvSpPr>
          <p:nvPr/>
        </p:nvSpPr>
        <p:spPr>
          <a:xfrm>
            <a:off x="1121905" y="1970092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7" name="Title 3"/>
          <p:cNvSpPr txBox="1">
            <a:spLocks/>
          </p:cNvSpPr>
          <p:nvPr/>
        </p:nvSpPr>
        <p:spPr>
          <a:xfrm>
            <a:off x="2918222" y="2128088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8" name="Title 3"/>
          <p:cNvSpPr txBox="1">
            <a:spLocks/>
          </p:cNvSpPr>
          <p:nvPr/>
        </p:nvSpPr>
        <p:spPr>
          <a:xfrm>
            <a:off x="4731712" y="2245898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3" name="Title 3"/>
          <p:cNvSpPr txBox="1">
            <a:spLocks/>
          </p:cNvSpPr>
          <p:nvPr/>
        </p:nvSpPr>
        <p:spPr>
          <a:xfrm>
            <a:off x="6455125" y="2375513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4" name="Title 3"/>
          <p:cNvSpPr txBox="1">
            <a:spLocks/>
          </p:cNvSpPr>
          <p:nvPr/>
        </p:nvSpPr>
        <p:spPr>
          <a:xfrm>
            <a:off x="8260075" y="2489937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460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7C41141D-778F-42D8-AFF8-864DD4B497B5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7500938" y="2498725"/>
            <a:chExt cx="1582738" cy="1584326"/>
          </a:xfrm>
        </p:grpSpPr>
        <p:sp>
          <p:nvSpPr>
            <p:cNvPr id="5" name="Freeform 2785">
              <a:extLst>
                <a:ext uri="{FF2B5EF4-FFF2-40B4-BE49-F238E27FC236}">
                  <a16:creationId xmlns:a16="http://schemas.microsoft.com/office/drawing/2014/main" id="{8E4BF9BD-EB2C-4FA4-B6E3-100868C59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288" y="2498725"/>
              <a:ext cx="1100138" cy="569913"/>
            </a:xfrm>
            <a:custGeom>
              <a:avLst/>
              <a:gdLst>
                <a:gd name="T0" fmla="*/ 1445 w 2771"/>
                <a:gd name="T1" fmla="*/ 1009 h 1435"/>
                <a:gd name="T2" fmla="*/ 1603 w 2771"/>
                <a:gd name="T3" fmla="*/ 922 h 1435"/>
                <a:gd name="T4" fmla="*/ 1772 w 2771"/>
                <a:gd name="T5" fmla="*/ 860 h 1435"/>
                <a:gd name="T6" fmla="*/ 1948 w 2771"/>
                <a:gd name="T7" fmla="*/ 826 h 1435"/>
                <a:gd name="T8" fmla="*/ 2084 w 2771"/>
                <a:gd name="T9" fmla="*/ 818 h 1435"/>
                <a:gd name="T10" fmla="*/ 2223 w 2771"/>
                <a:gd name="T11" fmla="*/ 826 h 1435"/>
                <a:gd name="T12" fmla="*/ 2403 w 2771"/>
                <a:gd name="T13" fmla="*/ 862 h 1435"/>
                <a:gd name="T14" fmla="*/ 2574 w 2771"/>
                <a:gd name="T15" fmla="*/ 926 h 1435"/>
                <a:gd name="T16" fmla="*/ 2734 w 2771"/>
                <a:gd name="T17" fmla="*/ 1016 h 1435"/>
                <a:gd name="T18" fmla="*/ 2739 w 2771"/>
                <a:gd name="T19" fmla="*/ 984 h 1435"/>
                <a:gd name="T20" fmla="*/ 2587 w 2771"/>
                <a:gd name="T21" fmla="*/ 761 h 1435"/>
                <a:gd name="T22" fmla="*/ 2410 w 2771"/>
                <a:gd name="T23" fmla="*/ 563 h 1435"/>
                <a:gd name="T24" fmla="*/ 2209 w 2771"/>
                <a:gd name="T25" fmla="*/ 392 h 1435"/>
                <a:gd name="T26" fmla="*/ 1986 w 2771"/>
                <a:gd name="T27" fmla="*/ 248 h 1435"/>
                <a:gd name="T28" fmla="*/ 1746 w 2771"/>
                <a:gd name="T29" fmla="*/ 136 h 1435"/>
                <a:gd name="T30" fmla="*/ 1492 w 2771"/>
                <a:gd name="T31" fmla="*/ 56 h 1435"/>
                <a:gd name="T32" fmla="*/ 1224 w 2771"/>
                <a:gd name="T33" fmla="*/ 11 h 1435"/>
                <a:gd name="T34" fmla="*/ 1017 w 2771"/>
                <a:gd name="T35" fmla="*/ 0 h 1435"/>
                <a:gd name="T36" fmla="*/ 788 w 2771"/>
                <a:gd name="T37" fmla="*/ 13 h 1435"/>
                <a:gd name="T38" fmla="*/ 490 w 2771"/>
                <a:gd name="T39" fmla="*/ 70 h 1435"/>
                <a:gd name="T40" fmla="*/ 369 w 2771"/>
                <a:gd name="T41" fmla="*/ 129 h 1435"/>
                <a:gd name="T42" fmla="*/ 205 w 2771"/>
                <a:gd name="T43" fmla="*/ 302 h 1435"/>
                <a:gd name="T44" fmla="*/ 84 w 2771"/>
                <a:gd name="T45" fmla="*/ 507 h 1435"/>
                <a:gd name="T46" fmla="*/ 16 w 2771"/>
                <a:gd name="T47" fmla="*/ 734 h 1435"/>
                <a:gd name="T48" fmla="*/ 0 w 2771"/>
                <a:gd name="T49" fmla="*/ 913 h 1435"/>
                <a:gd name="T50" fmla="*/ 19 w 2771"/>
                <a:gd name="T51" fmla="*/ 1119 h 1435"/>
                <a:gd name="T52" fmla="*/ 110 w 2771"/>
                <a:gd name="T53" fmla="*/ 1375 h 1435"/>
                <a:gd name="T54" fmla="*/ 181 w 2771"/>
                <a:gd name="T55" fmla="*/ 1381 h 1435"/>
                <a:gd name="T56" fmla="*/ 359 w 2771"/>
                <a:gd name="T57" fmla="*/ 1193 h 1435"/>
                <a:gd name="T58" fmla="*/ 575 w 2771"/>
                <a:gd name="T59" fmla="*/ 1057 h 1435"/>
                <a:gd name="T60" fmla="*/ 820 w 2771"/>
                <a:gd name="T61" fmla="*/ 976 h 1435"/>
                <a:gd name="T62" fmla="*/ 1017 w 2771"/>
                <a:gd name="T63" fmla="*/ 959 h 1435"/>
                <a:gd name="T64" fmla="*/ 1168 w 2771"/>
                <a:gd name="T65" fmla="*/ 970 h 1435"/>
                <a:gd name="T66" fmla="*/ 1361 w 2771"/>
                <a:gd name="T67" fmla="*/ 101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71" h="1435">
                  <a:moveTo>
                    <a:pt x="1408" y="1035"/>
                  </a:moveTo>
                  <a:lnTo>
                    <a:pt x="1445" y="1009"/>
                  </a:lnTo>
                  <a:lnTo>
                    <a:pt x="1523" y="962"/>
                  </a:lnTo>
                  <a:lnTo>
                    <a:pt x="1603" y="922"/>
                  </a:lnTo>
                  <a:lnTo>
                    <a:pt x="1686" y="887"/>
                  </a:lnTo>
                  <a:lnTo>
                    <a:pt x="1772" y="860"/>
                  </a:lnTo>
                  <a:lnTo>
                    <a:pt x="1859" y="839"/>
                  </a:lnTo>
                  <a:lnTo>
                    <a:pt x="1948" y="826"/>
                  </a:lnTo>
                  <a:lnTo>
                    <a:pt x="2039" y="818"/>
                  </a:lnTo>
                  <a:lnTo>
                    <a:pt x="2084" y="818"/>
                  </a:lnTo>
                  <a:lnTo>
                    <a:pt x="2131" y="818"/>
                  </a:lnTo>
                  <a:lnTo>
                    <a:pt x="2223" y="826"/>
                  </a:lnTo>
                  <a:lnTo>
                    <a:pt x="2314" y="840"/>
                  </a:lnTo>
                  <a:lnTo>
                    <a:pt x="2403" y="862"/>
                  </a:lnTo>
                  <a:lnTo>
                    <a:pt x="2490" y="891"/>
                  </a:lnTo>
                  <a:lnTo>
                    <a:pt x="2574" y="926"/>
                  </a:lnTo>
                  <a:lnTo>
                    <a:pt x="2656" y="969"/>
                  </a:lnTo>
                  <a:lnTo>
                    <a:pt x="2734" y="1016"/>
                  </a:lnTo>
                  <a:lnTo>
                    <a:pt x="2771" y="1044"/>
                  </a:lnTo>
                  <a:lnTo>
                    <a:pt x="2739" y="984"/>
                  </a:lnTo>
                  <a:lnTo>
                    <a:pt x="2666" y="869"/>
                  </a:lnTo>
                  <a:lnTo>
                    <a:pt x="2587" y="761"/>
                  </a:lnTo>
                  <a:lnTo>
                    <a:pt x="2502" y="659"/>
                  </a:lnTo>
                  <a:lnTo>
                    <a:pt x="2410" y="563"/>
                  </a:lnTo>
                  <a:lnTo>
                    <a:pt x="2311" y="473"/>
                  </a:lnTo>
                  <a:lnTo>
                    <a:pt x="2209" y="392"/>
                  </a:lnTo>
                  <a:lnTo>
                    <a:pt x="2100" y="317"/>
                  </a:lnTo>
                  <a:lnTo>
                    <a:pt x="1986" y="248"/>
                  </a:lnTo>
                  <a:lnTo>
                    <a:pt x="1868" y="188"/>
                  </a:lnTo>
                  <a:lnTo>
                    <a:pt x="1746" y="136"/>
                  </a:lnTo>
                  <a:lnTo>
                    <a:pt x="1620" y="92"/>
                  </a:lnTo>
                  <a:lnTo>
                    <a:pt x="1492" y="56"/>
                  </a:lnTo>
                  <a:lnTo>
                    <a:pt x="1358" y="29"/>
                  </a:lnTo>
                  <a:lnTo>
                    <a:pt x="1224" y="11"/>
                  </a:lnTo>
                  <a:lnTo>
                    <a:pt x="1086" y="2"/>
                  </a:lnTo>
                  <a:lnTo>
                    <a:pt x="1017" y="0"/>
                  </a:lnTo>
                  <a:lnTo>
                    <a:pt x="940" y="2"/>
                  </a:lnTo>
                  <a:lnTo>
                    <a:pt x="788" y="13"/>
                  </a:lnTo>
                  <a:lnTo>
                    <a:pt x="638" y="35"/>
                  </a:lnTo>
                  <a:lnTo>
                    <a:pt x="490" y="70"/>
                  </a:lnTo>
                  <a:lnTo>
                    <a:pt x="417" y="92"/>
                  </a:lnTo>
                  <a:lnTo>
                    <a:pt x="369" y="129"/>
                  </a:lnTo>
                  <a:lnTo>
                    <a:pt x="281" y="210"/>
                  </a:lnTo>
                  <a:lnTo>
                    <a:pt x="205" y="302"/>
                  </a:lnTo>
                  <a:lnTo>
                    <a:pt x="139" y="401"/>
                  </a:lnTo>
                  <a:lnTo>
                    <a:pt x="84" y="507"/>
                  </a:lnTo>
                  <a:lnTo>
                    <a:pt x="44" y="617"/>
                  </a:lnTo>
                  <a:lnTo>
                    <a:pt x="16" y="734"/>
                  </a:lnTo>
                  <a:lnTo>
                    <a:pt x="1" y="852"/>
                  </a:lnTo>
                  <a:lnTo>
                    <a:pt x="0" y="913"/>
                  </a:lnTo>
                  <a:lnTo>
                    <a:pt x="1" y="983"/>
                  </a:lnTo>
                  <a:lnTo>
                    <a:pt x="19" y="1119"/>
                  </a:lnTo>
                  <a:lnTo>
                    <a:pt x="57" y="1250"/>
                  </a:lnTo>
                  <a:lnTo>
                    <a:pt x="110" y="1375"/>
                  </a:lnTo>
                  <a:lnTo>
                    <a:pt x="145" y="1435"/>
                  </a:lnTo>
                  <a:lnTo>
                    <a:pt x="181" y="1381"/>
                  </a:lnTo>
                  <a:lnTo>
                    <a:pt x="264" y="1281"/>
                  </a:lnTo>
                  <a:lnTo>
                    <a:pt x="359" y="1193"/>
                  </a:lnTo>
                  <a:lnTo>
                    <a:pt x="463" y="1118"/>
                  </a:lnTo>
                  <a:lnTo>
                    <a:pt x="575" y="1057"/>
                  </a:lnTo>
                  <a:lnTo>
                    <a:pt x="695" y="1009"/>
                  </a:lnTo>
                  <a:lnTo>
                    <a:pt x="820" y="976"/>
                  </a:lnTo>
                  <a:lnTo>
                    <a:pt x="950" y="961"/>
                  </a:lnTo>
                  <a:lnTo>
                    <a:pt x="1017" y="959"/>
                  </a:lnTo>
                  <a:lnTo>
                    <a:pt x="1068" y="959"/>
                  </a:lnTo>
                  <a:lnTo>
                    <a:pt x="1168" y="970"/>
                  </a:lnTo>
                  <a:lnTo>
                    <a:pt x="1265" y="988"/>
                  </a:lnTo>
                  <a:lnTo>
                    <a:pt x="1361" y="1016"/>
                  </a:lnTo>
                  <a:lnTo>
                    <a:pt x="1408" y="1035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786">
              <a:extLst>
                <a:ext uri="{FF2B5EF4-FFF2-40B4-BE49-F238E27FC236}">
                  <a16:creationId xmlns:a16="http://schemas.microsoft.com/office/drawing/2014/main" id="{4FBE1BAB-1A6E-40E9-9D49-18BBDBAC7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0938" y="2592388"/>
              <a:ext cx="566738" cy="1095375"/>
            </a:xfrm>
            <a:custGeom>
              <a:avLst/>
              <a:gdLst>
                <a:gd name="T0" fmla="*/ 960 w 1430"/>
                <a:gd name="T1" fmla="*/ 1705 h 2760"/>
                <a:gd name="T2" fmla="*/ 992 w 1430"/>
                <a:gd name="T3" fmla="*/ 1495 h 2760"/>
                <a:gd name="T4" fmla="*/ 1045 w 1430"/>
                <a:gd name="T5" fmla="*/ 1345 h 2760"/>
                <a:gd name="T6" fmla="*/ 974 w 1430"/>
                <a:gd name="T7" fmla="*/ 1231 h 2760"/>
                <a:gd name="T8" fmla="*/ 901 w 1430"/>
                <a:gd name="T9" fmla="*/ 1069 h 2760"/>
                <a:gd name="T10" fmla="*/ 855 w 1430"/>
                <a:gd name="T11" fmla="*/ 899 h 2760"/>
                <a:gd name="T12" fmla="*/ 834 w 1430"/>
                <a:gd name="T13" fmla="*/ 721 h 2760"/>
                <a:gd name="T14" fmla="*/ 834 w 1430"/>
                <a:gd name="T15" fmla="*/ 630 h 2760"/>
                <a:gd name="T16" fmla="*/ 856 w 1430"/>
                <a:gd name="T17" fmla="*/ 450 h 2760"/>
                <a:gd name="T18" fmla="*/ 904 w 1430"/>
                <a:gd name="T19" fmla="*/ 278 h 2760"/>
                <a:gd name="T20" fmla="*/ 979 w 1430"/>
                <a:gd name="T21" fmla="*/ 115 h 2760"/>
                <a:gd name="T22" fmla="*/ 1050 w 1430"/>
                <a:gd name="T23" fmla="*/ 0 h 2760"/>
                <a:gd name="T24" fmla="*/ 875 w 1430"/>
                <a:gd name="T25" fmla="*/ 105 h 2760"/>
                <a:gd name="T26" fmla="*/ 663 w 1430"/>
                <a:gd name="T27" fmla="*/ 270 h 2760"/>
                <a:gd name="T28" fmla="*/ 477 w 1430"/>
                <a:gd name="T29" fmla="*/ 461 h 2760"/>
                <a:gd name="T30" fmla="*/ 318 w 1430"/>
                <a:gd name="T31" fmla="*/ 673 h 2760"/>
                <a:gd name="T32" fmla="*/ 190 w 1430"/>
                <a:gd name="T33" fmla="*/ 904 h 2760"/>
                <a:gd name="T34" fmla="*/ 92 w 1430"/>
                <a:gd name="T35" fmla="*/ 1153 h 2760"/>
                <a:gd name="T36" fmla="*/ 29 w 1430"/>
                <a:gd name="T37" fmla="*/ 1416 h 2760"/>
                <a:gd name="T38" fmla="*/ 2 w 1430"/>
                <a:gd name="T39" fmla="*/ 1689 h 2760"/>
                <a:gd name="T40" fmla="*/ 2 w 1430"/>
                <a:gd name="T41" fmla="*/ 1827 h 2760"/>
                <a:gd name="T42" fmla="*/ 29 w 1430"/>
                <a:gd name="T43" fmla="*/ 2094 h 2760"/>
                <a:gd name="T44" fmla="*/ 73 w 1430"/>
                <a:gd name="T45" fmla="*/ 2291 h 2760"/>
                <a:gd name="T46" fmla="*/ 191 w 1430"/>
                <a:gd name="T47" fmla="*/ 2444 h 2760"/>
                <a:gd name="T48" fmla="*/ 387 w 1430"/>
                <a:gd name="T49" fmla="*/ 2604 h 2760"/>
                <a:gd name="T50" fmla="*/ 614 w 1430"/>
                <a:gd name="T51" fmla="*/ 2711 h 2760"/>
                <a:gd name="T52" fmla="*/ 864 w 1430"/>
                <a:gd name="T53" fmla="*/ 2759 h 2760"/>
                <a:gd name="T54" fmla="*/ 995 w 1430"/>
                <a:gd name="T55" fmla="*/ 2759 h 2760"/>
                <a:gd name="T56" fmla="*/ 1251 w 1430"/>
                <a:gd name="T57" fmla="*/ 2708 h 2760"/>
                <a:gd name="T58" fmla="*/ 1430 w 1430"/>
                <a:gd name="T59" fmla="*/ 2628 h 2760"/>
                <a:gd name="T60" fmla="*/ 1277 w 1430"/>
                <a:gd name="T61" fmla="*/ 2507 h 2760"/>
                <a:gd name="T62" fmla="*/ 1116 w 1430"/>
                <a:gd name="T63" fmla="*/ 2309 h 2760"/>
                <a:gd name="T64" fmla="*/ 1009 w 1430"/>
                <a:gd name="T65" fmla="*/ 2078 h 2760"/>
                <a:gd name="T66" fmla="*/ 961 w 1430"/>
                <a:gd name="T67" fmla="*/ 1824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0" h="2760">
                  <a:moveTo>
                    <a:pt x="960" y="1758"/>
                  </a:moveTo>
                  <a:lnTo>
                    <a:pt x="960" y="1705"/>
                  </a:lnTo>
                  <a:lnTo>
                    <a:pt x="971" y="1599"/>
                  </a:lnTo>
                  <a:lnTo>
                    <a:pt x="992" y="1495"/>
                  </a:lnTo>
                  <a:lnTo>
                    <a:pt x="1024" y="1394"/>
                  </a:lnTo>
                  <a:lnTo>
                    <a:pt x="1045" y="1345"/>
                  </a:lnTo>
                  <a:lnTo>
                    <a:pt x="1019" y="1307"/>
                  </a:lnTo>
                  <a:lnTo>
                    <a:pt x="974" y="1231"/>
                  </a:lnTo>
                  <a:lnTo>
                    <a:pt x="935" y="1151"/>
                  </a:lnTo>
                  <a:lnTo>
                    <a:pt x="901" y="1069"/>
                  </a:lnTo>
                  <a:lnTo>
                    <a:pt x="874" y="984"/>
                  </a:lnTo>
                  <a:lnTo>
                    <a:pt x="855" y="899"/>
                  </a:lnTo>
                  <a:lnTo>
                    <a:pt x="840" y="811"/>
                  </a:lnTo>
                  <a:lnTo>
                    <a:pt x="834" y="721"/>
                  </a:lnTo>
                  <a:lnTo>
                    <a:pt x="834" y="676"/>
                  </a:lnTo>
                  <a:lnTo>
                    <a:pt x="834" y="630"/>
                  </a:lnTo>
                  <a:lnTo>
                    <a:pt x="842" y="540"/>
                  </a:lnTo>
                  <a:lnTo>
                    <a:pt x="856" y="450"/>
                  </a:lnTo>
                  <a:lnTo>
                    <a:pt x="877" y="363"/>
                  </a:lnTo>
                  <a:lnTo>
                    <a:pt x="904" y="278"/>
                  </a:lnTo>
                  <a:lnTo>
                    <a:pt x="938" y="195"/>
                  </a:lnTo>
                  <a:lnTo>
                    <a:pt x="979" y="115"/>
                  </a:lnTo>
                  <a:lnTo>
                    <a:pt x="1024" y="38"/>
                  </a:lnTo>
                  <a:lnTo>
                    <a:pt x="1050" y="0"/>
                  </a:lnTo>
                  <a:lnTo>
                    <a:pt x="991" y="33"/>
                  </a:lnTo>
                  <a:lnTo>
                    <a:pt x="875" y="105"/>
                  </a:lnTo>
                  <a:lnTo>
                    <a:pt x="766" y="185"/>
                  </a:lnTo>
                  <a:lnTo>
                    <a:pt x="663" y="270"/>
                  </a:lnTo>
                  <a:lnTo>
                    <a:pt x="567" y="362"/>
                  </a:lnTo>
                  <a:lnTo>
                    <a:pt x="477" y="461"/>
                  </a:lnTo>
                  <a:lnTo>
                    <a:pt x="394" y="564"/>
                  </a:lnTo>
                  <a:lnTo>
                    <a:pt x="318" y="673"/>
                  </a:lnTo>
                  <a:lnTo>
                    <a:pt x="251" y="786"/>
                  </a:lnTo>
                  <a:lnTo>
                    <a:pt x="190" y="904"/>
                  </a:lnTo>
                  <a:lnTo>
                    <a:pt x="137" y="1027"/>
                  </a:lnTo>
                  <a:lnTo>
                    <a:pt x="92" y="1153"/>
                  </a:lnTo>
                  <a:lnTo>
                    <a:pt x="56" y="1282"/>
                  </a:lnTo>
                  <a:lnTo>
                    <a:pt x="29" y="1416"/>
                  </a:lnTo>
                  <a:lnTo>
                    <a:pt x="11" y="1551"/>
                  </a:lnTo>
                  <a:lnTo>
                    <a:pt x="2" y="1689"/>
                  </a:lnTo>
                  <a:lnTo>
                    <a:pt x="0" y="1758"/>
                  </a:lnTo>
                  <a:lnTo>
                    <a:pt x="2" y="1827"/>
                  </a:lnTo>
                  <a:lnTo>
                    <a:pt x="11" y="1962"/>
                  </a:lnTo>
                  <a:lnTo>
                    <a:pt x="29" y="2094"/>
                  </a:lnTo>
                  <a:lnTo>
                    <a:pt x="55" y="2226"/>
                  </a:lnTo>
                  <a:lnTo>
                    <a:pt x="73" y="2291"/>
                  </a:lnTo>
                  <a:lnTo>
                    <a:pt x="109" y="2345"/>
                  </a:lnTo>
                  <a:lnTo>
                    <a:pt x="191" y="2444"/>
                  </a:lnTo>
                  <a:lnTo>
                    <a:pt x="284" y="2531"/>
                  </a:lnTo>
                  <a:lnTo>
                    <a:pt x="387" y="2604"/>
                  </a:lnTo>
                  <a:lnTo>
                    <a:pt x="497" y="2665"/>
                  </a:lnTo>
                  <a:lnTo>
                    <a:pt x="614" y="2711"/>
                  </a:lnTo>
                  <a:lnTo>
                    <a:pt x="737" y="2743"/>
                  </a:lnTo>
                  <a:lnTo>
                    <a:pt x="864" y="2759"/>
                  </a:lnTo>
                  <a:lnTo>
                    <a:pt x="928" y="2760"/>
                  </a:lnTo>
                  <a:lnTo>
                    <a:pt x="995" y="2759"/>
                  </a:lnTo>
                  <a:lnTo>
                    <a:pt x="1125" y="2742"/>
                  </a:lnTo>
                  <a:lnTo>
                    <a:pt x="1251" y="2708"/>
                  </a:lnTo>
                  <a:lnTo>
                    <a:pt x="1372" y="2659"/>
                  </a:lnTo>
                  <a:lnTo>
                    <a:pt x="1430" y="2628"/>
                  </a:lnTo>
                  <a:lnTo>
                    <a:pt x="1376" y="2590"/>
                  </a:lnTo>
                  <a:lnTo>
                    <a:pt x="1277" y="2507"/>
                  </a:lnTo>
                  <a:lnTo>
                    <a:pt x="1190" y="2413"/>
                  </a:lnTo>
                  <a:lnTo>
                    <a:pt x="1116" y="2309"/>
                  </a:lnTo>
                  <a:lnTo>
                    <a:pt x="1055" y="2197"/>
                  </a:lnTo>
                  <a:lnTo>
                    <a:pt x="1009" y="2078"/>
                  </a:lnTo>
                  <a:lnTo>
                    <a:pt x="976" y="1954"/>
                  </a:lnTo>
                  <a:lnTo>
                    <a:pt x="961" y="1824"/>
                  </a:lnTo>
                  <a:lnTo>
                    <a:pt x="960" y="1758"/>
                  </a:lnTo>
                  <a:close/>
                </a:path>
              </a:pathLst>
            </a:custGeom>
            <a:solidFill>
              <a:srgbClr val="1A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787">
              <a:extLst>
                <a:ext uri="{FF2B5EF4-FFF2-40B4-BE49-F238E27FC236}">
                  <a16:creationId xmlns:a16="http://schemas.microsoft.com/office/drawing/2014/main" id="{5BB7B79A-EE64-4876-AE90-E8D556B99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5075" y="3506788"/>
              <a:ext cx="1111250" cy="576263"/>
            </a:xfrm>
            <a:custGeom>
              <a:avLst/>
              <a:gdLst>
                <a:gd name="T0" fmla="*/ 1288 w 2797"/>
                <a:gd name="T1" fmla="*/ 448 h 1449"/>
                <a:gd name="T2" fmla="*/ 969 w 2797"/>
                <a:gd name="T3" fmla="*/ 573 h 1449"/>
                <a:gd name="T4" fmla="*/ 712 w 2797"/>
                <a:gd name="T5" fmla="*/ 600 h 1449"/>
                <a:gd name="T6" fmla="*/ 567 w 2797"/>
                <a:gd name="T7" fmla="*/ 592 h 1449"/>
                <a:gd name="T8" fmla="*/ 379 w 2797"/>
                <a:gd name="T9" fmla="*/ 552 h 1449"/>
                <a:gd name="T10" fmla="*/ 202 w 2797"/>
                <a:gd name="T11" fmla="*/ 482 h 1449"/>
                <a:gd name="T12" fmla="*/ 38 w 2797"/>
                <a:gd name="T13" fmla="*/ 385 h 1449"/>
                <a:gd name="T14" fmla="*/ 32 w 2797"/>
                <a:gd name="T15" fmla="*/ 417 h 1449"/>
                <a:gd name="T16" fmla="*/ 182 w 2797"/>
                <a:gd name="T17" fmla="*/ 649 h 1449"/>
                <a:gd name="T18" fmla="*/ 360 w 2797"/>
                <a:gd name="T19" fmla="*/ 855 h 1449"/>
                <a:gd name="T20" fmla="*/ 565 w 2797"/>
                <a:gd name="T21" fmla="*/ 1036 h 1449"/>
                <a:gd name="T22" fmla="*/ 790 w 2797"/>
                <a:gd name="T23" fmla="*/ 1186 h 1449"/>
                <a:gd name="T24" fmla="*/ 1035 w 2797"/>
                <a:gd name="T25" fmla="*/ 1305 h 1449"/>
                <a:gd name="T26" fmla="*/ 1296 w 2797"/>
                <a:gd name="T27" fmla="*/ 1389 h 1449"/>
                <a:gd name="T28" fmla="*/ 1569 w 2797"/>
                <a:gd name="T29" fmla="*/ 1439 h 1449"/>
                <a:gd name="T30" fmla="*/ 1780 w 2797"/>
                <a:gd name="T31" fmla="*/ 1449 h 1449"/>
                <a:gd name="T32" fmla="*/ 1975 w 2797"/>
                <a:gd name="T33" fmla="*/ 1440 h 1449"/>
                <a:gd name="T34" fmla="*/ 2233 w 2797"/>
                <a:gd name="T35" fmla="*/ 1397 h 1449"/>
                <a:gd name="T36" fmla="*/ 2352 w 2797"/>
                <a:gd name="T37" fmla="*/ 1347 h 1449"/>
                <a:gd name="T38" fmla="*/ 2549 w 2797"/>
                <a:gd name="T39" fmla="*/ 1170 h 1449"/>
                <a:gd name="T40" fmla="*/ 2693 w 2797"/>
                <a:gd name="T41" fmla="*/ 951 h 1449"/>
                <a:gd name="T42" fmla="*/ 2777 w 2797"/>
                <a:gd name="T43" fmla="*/ 704 h 1449"/>
                <a:gd name="T44" fmla="*/ 2797 w 2797"/>
                <a:gd name="T45" fmla="*/ 506 h 1449"/>
                <a:gd name="T46" fmla="*/ 2778 w 2797"/>
                <a:gd name="T47" fmla="*/ 307 h 1449"/>
                <a:gd name="T48" fmla="*/ 2693 w 2797"/>
                <a:gd name="T49" fmla="*/ 57 h 1449"/>
                <a:gd name="T50" fmla="*/ 2626 w 2797"/>
                <a:gd name="T51" fmla="*/ 56 h 1449"/>
                <a:gd name="T52" fmla="*/ 2447 w 2797"/>
                <a:gd name="T53" fmla="*/ 249 h 1449"/>
                <a:gd name="T54" fmla="*/ 2229 w 2797"/>
                <a:gd name="T55" fmla="*/ 390 h 1449"/>
                <a:gd name="T56" fmla="*/ 1980 w 2797"/>
                <a:gd name="T57" fmla="*/ 472 h 1449"/>
                <a:gd name="T58" fmla="*/ 1780 w 2797"/>
                <a:gd name="T59" fmla="*/ 490 h 1449"/>
                <a:gd name="T60" fmla="*/ 1618 w 2797"/>
                <a:gd name="T61" fmla="*/ 478 h 1449"/>
                <a:gd name="T62" fmla="*/ 1411 w 2797"/>
                <a:gd name="T63" fmla="*/ 424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97" h="1449">
                  <a:moveTo>
                    <a:pt x="1361" y="402"/>
                  </a:moveTo>
                  <a:lnTo>
                    <a:pt x="1288" y="448"/>
                  </a:lnTo>
                  <a:lnTo>
                    <a:pt x="1134" y="524"/>
                  </a:lnTo>
                  <a:lnTo>
                    <a:pt x="969" y="573"/>
                  </a:lnTo>
                  <a:lnTo>
                    <a:pt x="799" y="599"/>
                  </a:lnTo>
                  <a:lnTo>
                    <a:pt x="712" y="600"/>
                  </a:lnTo>
                  <a:lnTo>
                    <a:pt x="663" y="600"/>
                  </a:lnTo>
                  <a:lnTo>
                    <a:pt x="567" y="592"/>
                  </a:lnTo>
                  <a:lnTo>
                    <a:pt x="473" y="575"/>
                  </a:lnTo>
                  <a:lnTo>
                    <a:pt x="379" y="552"/>
                  </a:lnTo>
                  <a:lnTo>
                    <a:pt x="289" y="521"/>
                  </a:lnTo>
                  <a:lnTo>
                    <a:pt x="202" y="482"/>
                  </a:lnTo>
                  <a:lnTo>
                    <a:pt x="118" y="437"/>
                  </a:lnTo>
                  <a:lnTo>
                    <a:pt x="38" y="385"/>
                  </a:lnTo>
                  <a:lnTo>
                    <a:pt x="0" y="356"/>
                  </a:lnTo>
                  <a:lnTo>
                    <a:pt x="32" y="417"/>
                  </a:lnTo>
                  <a:lnTo>
                    <a:pt x="103" y="537"/>
                  </a:lnTo>
                  <a:lnTo>
                    <a:pt x="182" y="649"/>
                  </a:lnTo>
                  <a:lnTo>
                    <a:pt x="268" y="756"/>
                  </a:lnTo>
                  <a:lnTo>
                    <a:pt x="360" y="855"/>
                  </a:lnTo>
                  <a:lnTo>
                    <a:pt x="460" y="949"/>
                  </a:lnTo>
                  <a:lnTo>
                    <a:pt x="565" y="1036"/>
                  </a:lnTo>
                  <a:lnTo>
                    <a:pt x="675" y="1115"/>
                  </a:lnTo>
                  <a:lnTo>
                    <a:pt x="790" y="1186"/>
                  </a:lnTo>
                  <a:lnTo>
                    <a:pt x="911" y="1249"/>
                  </a:lnTo>
                  <a:lnTo>
                    <a:pt x="1035" y="1305"/>
                  </a:lnTo>
                  <a:lnTo>
                    <a:pt x="1164" y="1352"/>
                  </a:lnTo>
                  <a:lnTo>
                    <a:pt x="1296" y="1389"/>
                  </a:lnTo>
                  <a:lnTo>
                    <a:pt x="1432" y="1418"/>
                  </a:lnTo>
                  <a:lnTo>
                    <a:pt x="1569" y="1439"/>
                  </a:lnTo>
                  <a:lnTo>
                    <a:pt x="1709" y="1448"/>
                  </a:lnTo>
                  <a:lnTo>
                    <a:pt x="1780" y="1449"/>
                  </a:lnTo>
                  <a:lnTo>
                    <a:pt x="1845" y="1448"/>
                  </a:lnTo>
                  <a:lnTo>
                    <a:pt x="1975" y="1440"/>
                  </a:lnTo>
                  <a:lnTo>
                    <a:pt x="2105" y="1423"/>
                  </a:lnTo>
                  <a:lnTo>
                    <a:pt x="2233" y="1397"/>
                  </a:lnTo>
                  <a:lnTo>
                    <a:pt x="2295" y="1382"/>
                  </a:lnTo>
                  <a:lnTo>
                    <a:pt x="2352" y="1347"/>
                  </a:lnTo>
                  <a:lnTo>
                    <a:pt x="2457" y="1264"/>
                  </a:lnTo>
                  <a:lnTo>
                    <a:pt x="2549" y="1170"/>
                  </a:lnTo>
                  <a:lnTo>
                    <a:pt x="2628" y="1065"/>
                  </a:lnTo>
                  <a:lnTo>
                    <a:pt x="2693" y="951"/>
                  </a:lnTo>
                  <a:lnTo>
                    <a:pt x="2743" y="831"/>
                  </a:lnTo>
                  <a:lnTo>
                    <a:pt x="2777" y="704"/>
                  </a:lnTo>
                  <a:lnTo>
                    <a:pt x="2795" y="573"/>
                  </a:lnTo>
                  <a:lnTo>
                    <a:pt x="2797" y="506"/>
                  </a:lnTo>
                  <a:lnTo>
                    <a:pt x="2795" y="438"/>
                  </a:lnTo>
                  <a:lnTo>
                    <a:pt x="2778" y="307"/>
                  </a:lnTo>
                  <a:lnTo>
                    <a:pt x="2743" y="180"/>
                  </a:lnTo>
                  <a:lnTo>
                    <a:pt x="2693" y="57"/>
                  </a:lnTo>
                  <a:lnTo>
                    <a:pt x="2662" y="0"/>
                  </a:lnTo>
                  <a:lnTo>
                    <a:pt x="2626" y="56"/>
                  </a:lnTo>
                  <a:lnTo>
                    <a:pt x="2541" y="158"/>
                  </a:lnTo>
                  <a:lnTo>
                    <a:pt x="2447" y="249"/>
                  </a:lnTo>
                  <a:lnTo>
                    <a:pt x="2342" y="327"/>
                  </a:lnTo>
                  <a:lnTo>
                    <a:pt x="2229" y="390"/>
                  </a:lnTo>
                  <a:lnTo>
                    <a:pt x="2107" y="438"/>
                  </a:lnTo>
                  <a:lnTo>
                    <a:pt x="1980" y="472"/>
                  </a:lnTo>
                  <a:lnTo>
                    <a:pt x="1848" y="489"/>
                  </a:lnTo>
                  <a:lnTo>
                    <a:pt x="1780" y="490"/>
                  </a:lnTo>
                  <a:lnTo>
                    <a:pt x="1725" y="490"/>
                  </a:lnTo>
                  <a:lnTo>
                    <a:pt x="1618" y="478"/>
                  </a:lnTo>
                  <a:lnTo>
                    <a:pt x="1513" y="456"/>
                  </a:lnTo>
                  <a:lnTo>
                    <a:pt x="1411" y="424"/>
                  </a:lnTo>
                  <a:lnTo>
                    <a:pt x="1361" y="40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788">
              <a:extLst>
                <a:ext uri="{FF2B5EF4-FFF2-40B4-BE49-F238E27FC236}">
                  <a16:creationId xmlns:a16="http://schemas.microsoft.com/office/drawing/2014/main" id="{48506CB3-DACA-42F0-B81C-7C500DDBF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7413" y="2881313"/>
              <a:ext cx="576263" cy="1114425"/>
            </a:xfrm>
            <a:custGeom>
              <a:avLst/>
              <a:gdLst>
                <a:gd name="T0" fmla="*/ 456 w 1454"/>
                <a:gd name="T1" fmla="*/ 2 h 2810"/>
                <a:gd name="T2" fmla="*/ 187 w 1454"/>
                <a:gd name="T3" fmla="*/ 57 h 2810"/>
                <a:gd name="T4" fmla="*/ 0 w 1454"/>
                <a:gd name="T5" fmla="*/ 148 h 2810"/>
                <a:gd name="T6" fmla="*/ 161 w 1454"/>
                <a:gd name="T7" fmla="*/ 267 h 2810"/>
                <a:gd name="T8" fmla="*/ 329 w 1454"/>
                <a:gd name="T9" fmla="*/ 467 h 2810"/>
                <a:gd name="T10" fmla="*/ 443 w 1454"/>
                <a:gd name="T11" fmla="*/ 703 h 2810"/>
                <a:gd name="T12" fmla="*/ 494 w 1454"/>
                <a:gd name="T13" fmla="*/ 965 h 2810"/>
                <a:gd name="T14" fmla="*/ 495 w 1454"/>
                <a:gd name="T15" fmla="*/ 1084 h 2810"/>
                <a:gd name="T16" fmla="*/ 465 w 1454"/>
                <a:gd name="T17" fmla="*/ 1283 h 2810"/>
                <a:gd name="T18" fmla="*/ 417 w 1454"/>
                <a:gd name="T19" fmla="*/ 1427 h 2810"/>
                <a:gd name="T20" fmla="*/ 486 w 1454"/>
                <a:gd name="T21" fmla="*/ 1540 h 2810"/>
                <a:gd name="T22" fmla="*/ 556 w 1454"/>
                <a:gd name="T23" fmla="*/ 1700 h 2810"/>
                <a:gd name="T24" fmla="*/ 601 w 1454"/>
                <a:gd name="T25" fmla="*/ 1867 h 2810"/>
                <a:gd name="T26" fmla="*/ 621 w 1454"/>
                <a:gd name="T27" fmla="*/ 2040 h 2810"/>
                <a:gd name="T28" fmla="*/ 621 w 1454"/>
                <a:gd name="T29" fmla="*/ 2135 h 2810"/>
                <a:gd name="T30" fmla="*/ 596 w 1454"/>
                <a:gd name="T31" fmla="*/ 2331 h 2810"/>
                <a:gd name="T32" fmla="*/ 539 w 1454"/>
                <a:gd name="T33" fmla="*/ 2516 h 2810"/>
                <a:gd name="T34" fmla="*/ 451 w 1454"/>
                <a:gd name="T35" fmla="*/ 2690 h 2810"/>
                <a:gd name="T36" fmla="*/ 367 w 1454"/>
                <a:gd name="T37" fmla="*/ 2810 h 2810"/>
                <a:gd name="T38" fmla="*/ 547 w 1454"/>
                <a:gd name="T39" fmla="*/ 2707 h 2810"/>
                <a:gd name="T40" fmla="*/ 765 w 1454"/>
                <a:gd name="T41" fmla="*/ 2542 h 2810"/>
                <a:gd name="T42" fmla="*/ 958 w 1454"/>
                <a:gd name="T43" fmla="*/ 2350 h 2810"/>
                <a:gd name="T44" fmla="*/ 1122 w 1454"/>
                <a:gd name="T45" fmla="*/ 2135 h 2810"/>
                <a:gd name="T46" fmla="*/ 1256 w 1454"/>
                <a:gd name="T47" fmla="*/ 1899 h 2810"/>
                <a:gd name="T48" fmla="*/ 1357 w 1454"/>
                <a:gd name="T49" fmla="*/ 1646 h 2810"/>
                <a:gd name="T50" fmla="*/ 1424 w 1454"/>
                <a:gd name="T51" fmla="*/ 1381 h 2810"/>
                <a:gd name="T52" fmla="*/ 1453 w 1454"/>
                <a:gd name="T53" fmla="*/ 1103 h 2810"/>
                <a:gd name="T54" fmla="*/ 1453 w 1454"/>
                <a:gd name="T55" fmla="*/ 958 h 2810"/>
                <a:gd name="T56" fmla="*/ 1421 w 1454"/>
                <a:gd name="T57" fmla="*/ 661 h 2810"/>
                <a:gd name="T58" fmla="*/ 1366 w 1454"/>
                <a:gd name="T59" fmla="*/ 445 h 2810"/>
                <a:gd name="T60" fmla="*/ 1247 w 1454"/>
                <a:gd name="T61" fmla="*/ 300 h 2810"/>
                <a:gd name="T62" fmla="*/ 1055 w 1454"/>
                <a:gd name="T63" fmla="*/ 148 h 2810"/>
                <a:gd name="T64" fmla="*/ 832 w 1454"/>
                <a:gd name="T65" fmla="*/ 47 h 2810"/>
                <a:gd name="T66" fmla="*/ 588 w 1454"/>
                <a:gd name="T67" fmla="*/ 2 h 2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54" h="2810">
                  <a:moveTo>
                    <a:pt x="526" y="0"/>
                  </a:moveTo>
                  <a:lnTo>
                    <a:pt x="456" y="2"/>
                  </a:lnTo>
                  <a:lnTo>
                    <a:pt x="319" y="21"/>
                  </a:lnTo>
                  <a:lnTo>
                    <a:pt x="187" y="57"/>
                  </a:lnTo>
                  <a:lnTo>
                    <a:pt x="60" y="113"/>
                  </a:lnTo>
                  <a:lnTo>
                    <a:pt x="0" y="148"/>
                  </a:lnTo>
                  <a:lnTo>
                    <a:pt x="56" y="184"/>
                  </a:lnTo>
                  <a:lnTo>
                    <a:pt x="161" y="267"/>
                  </a:lnTo>
                  <a:lnTo>
                    <a:pt x="251" y="362"/>
                  </a:lnTo>
                  <a:lnTo>
                    <a:pt x="329" y="467"/>
                  </a:lnTo>
                  <a:lnTo>
                    <a:pt x="394" y="581"/>
                  </a:lnTo>
                  <a:lnTo>
                    <a:pt x="443" y="703"/>
                  </a:lnTo>
                  <a:lnTo>
                    <a:pt x="477" y="831"/>
                  </a:lnTo>
                  <a:lnTo>
                    <a:pt x="494" y="965"/>
                  </a:lnTo>
                  <a:lnTo>
                    <a:pt x="495" y="1032"/>
                  </a:lnTo>
                  <a:lnTo>
                    <a:pt x="495" y="1084"/>
                  </a:lnTo>
                  <a:lnTo>
                    <a:pt x="485" y="1185"/>
                  </a:lnTo>
                  <a:lnTo>
                    <a:pt x="465" y="1283"/>
                  </a:lnTo>
                  <a:lnTo>
                    <a:pt x="437" y="1381"/>
                  </a:lnTo>
                  <a:lnTo>
                    <a:pt x="417" y="1427"/>
                  </a:lnTo>
                  <a:lnTo>
                    <a:pt x="442" y="1465"/>
                  </a:lnTo>
                  <a:lnTo>
                    <a:pt x="486" y="1540"/>
                  </a:lnTo>
                  <a:lnTo>
                    <a:pt x="524" y="1618"/>
                  </a:lnTo>
                  <a:lnTo>
                    <a:pt x="556" y="1700"/>
                  </a:lnTo>
                  <a:lnTo>
                    <a:pt x="582" y="1783"/>
                  </a:lnTo>
                  <a:lnTo>
                    <a:pt x="601" y="1867"/>
                  </a:lnTo>
                  <a:lnTo>
                    <a:pt x="614" y="1952"/>
                  </a:lnTo>
                  <a:lnTo>
                    <a:pt x="621" y="2040"/>
                  </a:lnTo>
                  <a:lnTo>
                    <a:pt x="621" y="2085"/>
                  </a:lnTo>
                  <a:lnTo>
                    <a:pt x="621" y="2135"/>
                  </a:lnTo>
                  <a:lnTo>
                    <a:pt x="612" y="2234"/>
                  </a:lnTo>
                  <a:lnTo>
                    <a:pt x="596" y="2331"/>
                  </a:lnTo>
                  <a:lnTo>
                    <a:pt x="572" y="2425"/>
                  </a:lnTo>
                  <a:lnTo>
                    <a:pt x="539" y="2516"/>
                  </a:lnTo>
                  <a:lnTo>
                    <a:pt x="499" y="2606"/>
                  </a:lnTo>
                  <a:lnTo>
                    <a:pt x="451" y="2690"/>
                  </a:lnTo>
                  <a:lnTo>
                    <a:pt x="397" y="2771"/>
                  </a:lnTo>
                  <a:lnTo>
                    <a:pt x="367" y="2810"/>
                  </a:lnTo>
                  <a:lnTo>
                    <a:pt x="429" y="2778"/>
                  </a:lnTo>
                  <a:lnTo>
                    <a:pt x="547" y="2707"/>
                  </a:lnTo>
                  <a:lnTo>
                    <a:pt x="658" y="2628"/>
                  </a:lnTo>
                  <a:lnTo>
                    <a:pt x="765" y="2542"/>
                  </a:lnTo>
                  <a:lnTo>
                    <a:pt x="864" y="2449"/>
                  </a:lnTo>
                  <a:lnTo>
                    <a:pt x="958" y="2350"/>
                  </a:lnTo>
                  <a:lnTo>
                    <a:pt x="1043" y="2245"/>
                  </a:lnTo>
                  <a:lnTo>
                    <a:pt x="1122" y="2135"/>
                  </a:lnTo>
                  <a:lnTo>
                    <a:pt x="1192" y="2020"/>
                  </a:lnTo>
                  <a:lnTo>
                    <a:pt x="1256" y="1899"/>
                  </a:lnTo>
                  <a:lnTo>
                    <a:pt x="1310" y="1775"/>
                  </a:lnTo>
                  <a:lnTo>
                    <a:pt x="1357" y="1646"/>
                  </a:lnTo>
                  <a:lnTo>
                    <a:pt x="1396" y="1516"/>
                  </a:lnTo>
                  <a:lnTo>
                    <a:pt x="1424" y="1381"/>
                  </a:lnTo>
                  <a:lnTo>
                    <a:pt x="1444" y="1243"/>
                  </a:lnTo>
                  <a:lnTo>
                    <a:pt x="1453" y="1103"/>
                  </a:lnTo>
                  <a:lnTo>
                    <a:pt x="1454" y="1032"/>
                  </a:lnTo>
                  <a:lnTo>
                    <a:pt x="1453" y="958"/>
                  </a:lnTo>
                  <a:lnTo>
                    <a:pt x="1443" y="809"/>
                  </a:lnTo>
                  <a:lnTo>
                    <a:pt x="1421" y="661"/>
                  </a:lnTo>
                  <a:lnTo>
                    <a:pt x="1387" y="516"/>
                  </a:lnTo>
                  <a:lnTo>
                    <a:pt x="1366" y="445"/>
                  </a:lnTo>
                  <a:lnTo>
                    <a:pt x="1330" y="393"/>
                  </a:lnTo>
                  <a:lnTo>
                    <a:pt x="1247" y="300"/>
                  </a:lnTo>
                  <a:lnTo>
                    <a:pt x="1155" y="218"/>
                  </a:lnTo>
                  <a:lnTo>
                    <a:pt x="1055" y="148"/>
                  </a:lnTo>
                  <a:lnTo>
                    <a:pt x="946" y="91"/>
                  </a:lnTo>
                  <a:lnTo>
                    <a:pt x="832" y="47"/>
                  </a:lnTo>
                  <a:lnTo>
                    <a:pt x="713" y="17"/>
                  </a:lnTo>
                  <a:lnTo>
                    <a:pt x="588" y="2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4B05BFBD-99DE-4E10-8B3F-77A0CF48C57F}"/>
              </a:ext>
            </a:extLst>
          </p:cNvPr>
          <p:cNvSpPr/>
          <p:nvPr/>
        </p:nvSpPr>
        <p:spPr>
          <a:xfrm>
            <a:off x="5253788" y="3089948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7497589-19AA-487C-8460-6D8039719AA6}"/>
              </a:ext>
            </a:extLst>
          </p:cNvPr>
          <p:cNvSpPr txBox="1"/>
          <p:nvPr/>
        </p:nvSpPr>
        <p:spPr>
          <a:xfrm>
            <a:off x="5191102" y="1745293"/>
            <a:ext cx="61427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78EDEBF-B930-4488-8FFB-13E8DCE51D84}"/>
              </a:ext>
            </a:extLst>
          </p:cNvPr>
          <p:cNvSpPr txBox="1"/>
          <p:nvPr/>
        </p:nvSpPr>
        <p:spPr>
          <a:xfrm>
            <a:off x="7483152" y="2854826"/>
            <a:ext cx="61427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E3F5464-2069-479F-9558-20E59E26E65F}"/>
              </a:ext>
            </a:extLst>
          </p:cNvPr>
          <p:cNvSpPr txBox="1"/>
          <p:nvPr/>
        </p:nvSpPr>
        <p:spPr>
          <a:xfrm>
            <a:off x="6287205" y="5019304"/>
            <a:ext cx="61427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2D359E7-2E02-4F6C-A7CB-740FCA13477E}"/>
              </a:ext>
            </a:extLst>
          </p:cNvPr>
          <p:cNvSpPr txBox="1"/>
          <p:nvPr/>
        </p:nvSpPr>
        <p:spPr>
          <a:xfrm>
            <a:off x="4094577" y="3824221"/>
            <a:ext cx="61427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460766" y="3613949"/>
            <a:ext cx="2935411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92073" y="5595456"/>
            <a:ext cx="2935411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13334" y="3523102"/>
            <a:ext cx="2748467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43255" y="1536615"/>
            <a:ext cx="2935411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4731910" y="3522877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2821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1C1C3DCA-1F39-48DD-AAFE-A165A0E413FB}"/>
              </a:ext>
            </a:extLst>
          </p:cNvPr>
          <p:cNvGrpSpPr/>
          <p:nvPr/>
        </p:nvGrpSpPr>
        <p:grpSpPr>
          <a:xfrm>
            <a:off x="3727704" y="1566271"/>
            <a:ext cx="4736592" cy="4736592"/>
            <a:chOff x="3722688" y="1547813"/>
            <a:chExt cx="4713288" cy="4700588"/>
          </a:xfrm>
        </p:grpSpPr>
        <p:sp>
          <p:nvSpPr>
            <p:cNvPr id="5" name="Freeform 446">
              <a:extLst>
                <a:ext uri="{FF2B5EF4-FFF2-40B4-BE49-F238E27FC236}">
                  <a16:creationId xmlns:a16="http://schemas.microsoft.com/office/drawing/2014/main" id="{974E7885-7C06-4A0A-B656-94D3635D2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2688" y="3989388"/>
              <a:ext cx="2265363" cy="2259013"/>
            </a:xfrm>
            <a:custGeom>
              <a:avLst/>
              <a:gdLst>
                <a:gd name="T0" fmla="*/ 10986 w 11018"/>
                <a:gd name="T1" fmla="*/ 10986 h 10986"/>
                <a:gd name="T2" fmla="*/ 11018 w 11018"/>
                <a:gd name="T3" fmla="*/ 10985 h 10986"/>
                <a:gd name="T4" fmla="*/ 11018 w 11018"/>
                <a:gd name="T5" fmla="*/ 9860 h 10986"/>
                <a:gd name="T6" fmla="*/ 10986 w 11018"/>
                <a:gd name="T7" fmla="*/ 9861 h 10986"/>
                <a:gd name="T8" fmla="*/ 1125 w 11018"/>
                <a:gd name="T9" fmla="*/ 0 h 10986"/>
                <a:gd name="T10" fmla="*/ 0 w 11018"/>
                <a:gd name="T11" fmla="*/ 0 h 10986"/>
                <a:gd name="T12" fmla="*/ 10986 w 11018"/>
                <a:gd name="T13" fmla="*/ 10986 h 10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18" h="10986">
                  <a:moveTo>
                    <a:pt x="10986" y="10986"/>
                  </a:moveTo>
                  <a:cubicBezTo>
                    <a:pt x="10997" y="10986"/>
                    <a:pt x="11007" y="10985"/>
                    <a:pt x="11018" y="10985"/>
                  </a:cubicBezTo>
                  <a:lnTo>
                    <a:pt x="11018" y="9860"/>
                  </a:lnTo>
                  <a:cubicBezTo>
                    <a:pt x="11007" y="9861"/>
                    <a:pt x="10997" y="9861"/>
                    <a:pt x="10986" y="9861"/>
                  </a:cubicBezTo>
                  <a:cubicBezTo>
                    <a:pt x="5540" y="9861"/>
                    <a:pt x="1125" y="5446"/>
                    <a:pt x="1125" y="0"/>
                  </a:cubicBezTo>
                  <a:lnTo>
                    <a:pt x="0" y="0"/>
                  </a:lnTo>
                  <a:cubicBezTo>
                    <a:pt x="0" y="6067"/>
                    <a:pt x="4919" y="10986"/>
                    <a:pt x="10986" y="10986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448">
              <a:extLst>
                <a:ext uri="{FF2B5EF4-FFF2-40B4-BE49-F238E27FC236}">
                  <a16:creationId xmlns:a16="http://schemas.microsoft.com/office/drawing/2014/main" id="{E377C62A-2578-448C-B416-AB7FFFDD6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0613" y="3989388"/>
              <a:ext cx="2265363" cy="2259013"/>
            </a:xfrm>
            <a:custGeom>
              <a:avLst/>
              <a:gdLst>
                <a:gd name="T0" fmla="*/ 32 w 11018"/>
                <a:gd name="T1" fmla="*/ 10986 h 10986"/>
                <a:gd name="T2" fmla="*/ 0 w 11018"/>
                <a:gd name="T3" fmla="*/ 10985 h 10986"/>
                <a:gd name="T4" fmla="*/ 0 w 11018"/>
                <a:gd name="T5" fmla="*/ 9860 h 10986"/>
                <a:gd name="T6" fmla="*/ 32 w 11018"/>
                <a:gd name="T7" fmla="*/ 9861 h 10986"/>
                <a:gd name="T8" fmla="*/ 9893 w 11018"/>
                <a:gd name="T9" fmla="*/ 0 h 10986"/>
                <a:gd name="T10" fmla="*/ 11018 w 11018"/>
                <a:gd name="T11" fmla="*/ 0 h 10986"/>
                <a:gd name="T12" fmla="*/ 32 w 11018"/>
                <a:gd name="T13" fmla="*/ 10986 h 10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18" h="10986">
                  <a:moveTo>
                    <a:pt x="32" y="10986"/>
                  </a:moveTo>
                  <a:cubicBezTo>
                    <a:pt x="21" y="10986"/>
                    <a:pt x="11" y="10985"/>
                    <a:pt x="0" y="10985"/>
                  </a:cubicBezTo>
                  <a:lnTo>
                    <a:pt x="0" y="9860"/>
                  </a:lnTo>
                  <a:cubicBezTo>
                    <a:pt x="11" y="9860"/>
                    <a:pt x="21" y="9861"/>
                    <a:pt x="32" y="9861"/>
                  </a:cubicBezTo>
                  <a:cubicBezTo>
                    <a:pt x="5478" y="9861"/>
                    <a:pt x="9893" y="5446"/>
                    <a:pt x="9893" y="0"/>
                  </a:cubicBezTo>
                  <a:lnTo>
                    <a:pt x="11018" y="0"/>
                  </a:lnTo>
                  <a:cubicBezTo>
                    <a:pt x="11018" y="6067"/>
                    <a:pt x="6100" y="10986"/>
                    <a:pt x="32" y="10986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450">
              <a:extLst>
                <a:ext uri="{FF2B5EF4-FFF2-40B4-BE49-F238E27FC236}">
                  <a16:creationId xmlns:a16="http://schemas.microsoft.com/office/drawing/2014/main" id="{F28756D6-A0C0-4078-999B-5D5AEA7C7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0613" y="1547813"/>
              <a:ext cx="2265363" cy="2259013"/>
            </a:xfrm>
            <a:custGeom>
              <a:avLst/>
              <a:gdLst>
                <a:gd name="T0" fmla="*/ 32 w 11018"/>
                <a:gd name="T1" fmla="*/ 0 h 10986"/>
                <a:gd name="T2" fmla="*/ 0 w 11018"/>
                <a:gd name="T3" fmla="*/ 0 h 10986"/>
                <a:gd name="T4" fmla="*/ 0 w 11018"/>
                <a:gd name="T5" fmla="*/ 1125 h 10986"/>
                <a:gd name="T6" fmla="*/ 32 w 11018"/>
                <a:gd name="T7" fmla="*/ 1125 h 10986"/>
                <a:gd name="T8" fmla="*/ 9893 w 11018"/>
                <a:gd name="T9" fmla="*/ 10986 h 10986"/>
                <a:gd name="T10" fmla="*/ 11018 w 11018"/>
                <a:gd name="T11" fmla="*/ 10986 h 10986"/>
                <a:gd name="T12" fmla="*/ 32 w 11018"/>
                <a:gd name="T13" fmla="*/ 0 h 10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18" h="10986">
                  <a:moveTo>
                    <a:pt x="32" y="0"/>
                  </a:moveTo>
                  <a:cubicBezTo>
                    <a:pt x="21" y="0"/>
                    <a:pt x="11" y="0"/>
                    <a:pt x="0" y="0"/>
                  </a:cubicBezTo>
                  <a:lnTo>
                    <a:pt x="0" y="1125"/>
                  </a:lnTo>
                  <a:cubicBezTo>
                    <a:pt x="11" y="1125"/>
                    <a:pt x="21" y="1125"/>
                    <a:pt x="32" y="1125"/>
                  </a:cubicBezTo>
                  <a:cubicBezTo>
                    <a:pt x="5478" y="1125"/>
                    <a:pt x="9893" y="5539"/>
                    <a:pt x="9893" y="10986"/>
                  </a:cubicBezTo>
                  <a:lnTo>
                    <a:pt x="11018" y="10986"/>
                  </a:lnTo>
                  <a:cubicBezTo>
                    <a:pt x="11018" y="4918"/>
                    <a:pt x="6100" y="0"/>
                    <a:pt x="32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452">
              <a:extLst>
                <a:ext uri="{FF2B5EF4-FFF2-40B4-BE49-F238E27FC236}">
                  <a16:creationId xmlns:a16="http://schemas.microsoft.com/office/drawing/2014/main" id="{D48E8466-DB44-40A1-BFE1-A522CEDE1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2688" y="1547813"/>
              <a:ext cx="2265363" cy="2259013"/>
            </a:xfrm>
            <a:custGeom>
              <a:avLst/>
              <a:gdLst>
                <a:gd name="T0" fmla="*/ 10986 w 11018"/>
                <a:gd name="T1" fmla="*/ 0 h 10986"/>
                <a:gd name="T2" fmla="*/ 11018 w 11018"/>
                <a:gd name="T3" fmla="*/ 0 h 10986"/>
                <a:gd name="T4" fmla="*/ 11018 w 11018"/>
                <a:gd name="T5" fmla="*/ 1125 h 10986"/>
                <a:gd name="T6" fmla="*/ 10986 w 11018"/>
                <a:gd name="T7" fmla="*/ 1125 h 10986"/>
                <a:gd name="T8" fmla="*/ 1125 w 11018"/>
                <a:gd name="T9" fmla="*/ 10986 h 10986"/>
                <a:gd name="T10" fmla="*/ 0 w 11018"/>
                <a:gd name="T11" fmla="*/ 10986 h 10986"/>
                <a:gd name="T12" fmla="*/ 10986 w 11018"/>
                <a:gd name="T13" fmla="*/ 0 h 10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18" h="10986">
                  <a:moveTo>
                    <a:pt x="10986" y="0"/>
                  </a:moveTo>
                  <a:cubicBezTo>
                    <a:pt x="10997" y="0"/>
                    <a:pt x="11007" y="0"/>
                    <a:pt x="11018" y="0"/>
                  </a:cubicBezTo>
                  <a:lnTo>
                    <a:pt x="11018" y="1125"/>
                  </a:lnTo>
                  <a:cubicBezTo>
                    <a:pt x="11007" y="1125"/>
                    <a:pt x="10997" y="1125"/>
                    <a:pt x="10986" y="1125"/>
                  </a:cubicBezTo>
                  <a:cubicBezTo>
                    <a:pt x="5540" y="1125"/>
                    <a:pt x="1125" y="5540"/>
                    <a:pt x="1125" y="10986"/>
                  </a:cubicBezTo>
                  <a:lnTo>
                    <a:pt x="0" y="10986"/>
                  </a:lnTo>
                  <a:cubicBezTo>
                    <a:pt x="0" y="4918"/>
                    <a:pt x="4919" y="0"/>
                    <a:pt x="10986" y="0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Oval 591">
              <a:extLst>
                <a:ext uri="{FF2B5EF4-FFF2-40B4-BE49-F238E27FC236}">
                  <a16:creationId xmlns:a16="http://schemas.microsoft.com/office/drawing/2014/main" id="{1F7F69E4-DF08-4555-B5C1-92D68B5579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9076" y="1843088"/>
              <a:ext cx="884238" cy="88423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92">
              <a:extLst>
                <a:ext uri="{FF2B5EF4-FFF2-40B4-BE49-F238E27FC236}">
                  <a16:creationId xmlns:a16="http://schemas.microsoft.com/office/drawing/2014/main" id="{BB1D21BC-3A33-4F1D-9619-F81A164F1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9251" y="1971676"/>
              <a:ext cx="754063" cy="755650"/>
            </a:xfrm>
            <a:custGeom>
              <a:avLst/>
              <a:gdLst>
                <a:gd name="T0" fmla="*/ 1519 w 3668"/>
                <a:gd name="T1" fmla="*/ 3669 h 3669"/>
                <a:gd name="T2" fmla="*/ 3668 w 3668"/>
                <a:gd name="T3" fmla="*/ 1520 h 3669"/>
                <a:gd name="T4" fmla="*/ 3039 w 3668"/>
                <a:gd name="T5" fmla="*/ 0 h 3669"/>
                <a:gd name="T6" fmla="*/ 0 w 3668"/>
                <a:gd name="T7" fmla="*/ 3039 h 3669"/>
                <a:gd name="T8" fmla="*/ 1519 w 3668"/>
                <a:gd name="T9" fmla="*/ 3669 h 3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8" h="3669">
                  <a:moveTo>
                    <a:pt x="1519" y="3669"/>
                  </a:moveTo>
                  <a:cubicBezTo>
                    <a:pt x="2706" y="3669"/>
                    <a:pt x="3668" y="2707"/>
                    <a:pt x="3668" y="1520"/>
                  </a:cubicBezTo>
                  <a:cubicBezTo>
                    <a:pt x="3668" y="926"/>
                    <a:pt x="3428" y="389"/>
                    <a:pt x="3039" y="0"/>
                  </a:cubicBezTo>
                  <a:lnTo>
                    <a:pt x="0" y="3039"/>
                  </a:lnTo>
                  <a:cubicBezTo>
                    <a:pt x="388" y="3428"/>
                    <a:pt x="926" y="3669"/>
                    <a:pt x="1519" y="366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Oval 594">
              <a:extLst>
                <a:ext uri="{FF2B5EF4-FFF2-40B4-BE49-F238E27FC236}">
                  <a16:creationId xmlns:a16="http://schemas.microsoft.com/office/drawing/2014/main" id="{69775EEE-60E5-45C6-A965-A3E3E73422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0113" y="1839913"/>
              <a:ext cx="884238" cy="8826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595">
              <a:extLst>
                <a:ext uri="{FF2B5EF4-FFF2-40B4-BE49-F238E27FC236}">
                  <a16:creationId xmlns:a16="http://schemas.microsoft.com/office/drawing/2014/main" id="{13FB7382-D27D-410E-B3E5-814E67E45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113" y="1968501"/>
              <a:ext cx="755650" cy="754063"/>
            </a:xfrm>
            <a:custGeom>
              <a:avLst/>
              <a:gdLst>
                <a:gd name="T0" fmla="*/ 0 w 3669"/>
                <a:gd name="T1" fmla="*/ 1520 h 3669"/>
                <a:gd name="T2" fmla="*/ 2149 w 3669"/>
                <a:gd name="T3" fmla="*/ 3669 h 3669"/>
                <a:gd name="T4" fmla="*/ 3669 w 3669"/>
                <a:gd name="T5" fmla="*/ 3039 h 3669"/>
                <a:gd name="T6" fmla="*/ 630 w 3669"/>
                <a:gd name="T7" fmla="*/ 0 h 3669"/>
                <a:gd name="T8" fmla="*/ 0 w 3669"/>
                <a:gd name="T9" fmla="*/ 1520 h 3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9" h="3669">
                  <a:moveTo>
                    <a:pt x="0" y="1520"/>
                  </a:moveTo>
                  <a:cubicBezTo>
                    <a:pt x="0" y="2707"/>
                    <a:pt x="962" y="3669"/>
                    <a:pt x="2149" y="3669"/>
                  </a:cubicBezTo>
                  <a:cubicBezTo>
                    <a:pt x="2743" y="3669"/>
                    <a:pt x="3280" y="3428"/>
                    <a:pt x="3669" y="3039"/>
                  </a:cubicBezTo>
                  <a:lnTo>
                    <a:pt x="630" y="0"/>
                  </a:lnTo>
                  <a:cubicBezTo>
                    <a:pt x="241" y="389"/>
                    <a:pt x="0" y="926"/>
                    <a:pt x="0" y="152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Oval 597">
              <a:extLst>
                <a:ext uri="{FF2B5EF4-FFF2-40B4-BE49-F238E27FC236}">
                  <a16:creationId xmlns:a16="http://schemas.microsoft.com/office/drawing/2014/main" id="{58966E86-784A-4DD6-AED8-0DBA5C99E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4313" y="5070476"/>
              <a:ext cx="884238" cy="88423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598">
              <a:extLst>
                <a:ext uri="{FF2B5EF4-FFF2-40B4-BE49-F238E27FC236}">
                  <a16:creationId xmlns:a16="http://schemas.microsoft.com/office/drawing/2014/main" id="{7FCC86FA-DD39-4817-82B0-4F57DA7FAA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4488" y="5070476"/>
              <a:ext cx="754063" cy="754063"/>
            </a:xfrm>
            <a:custGeom>
              <a:avLst/>
              <a:gdLst>
                <a:gd name="T0" fmla="*/ 3669 w 3669"/>
                <a:gd name="T1" fmla="*/ 2149 h 3668"/>
                <a:gd name="T2" fmla="*/ 1520 w 3669"/>
                <a:gd name="T3" fmla="*/ 0 h 3668"/>
                <a:gd name="T4" fmla="*/ 0 w 3669"/>
                <a:gd name="T5" fmla="*/ 629 h 3668"/>
                <a:gd name="T6" fmla="*/ 3040 w 3669"/>
                <a:gd name="T7" fmla="*/ 3668 h 3668"/>
                <a:gd name="T8" fmla="*/ 3669 w 3669"/>
                <a:gd name="T9" fmla="*/ 2149 h 3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9" h="3668">
                  <a:moveTo>
                    <a:pt x="3669" y="2149"/>
                  </a:moveTo>
                  <a:cubicBezTo>
                    <a:pt x="3669" y="962"/>
                    <a:pt x="2707" y="0"/>
                    <a:pt x="1520" y="0"/>
                  </a:cubicBezTo>
                  <a:cubicBezTo>
                    <a:pt x="926" y="0"/>
                    <a:pt x="389" y="240"/>
                    <a:pt x="0" y="629"/>
                  </a:cubicBezTo>
                  <a:lnTo>
                    <a:pt x="3040" y="3668"/>
                  </a:lnTo>
                  <a:cubicBezTo>
                    <a:pt x="3428" y="3279"/>
                    <a:pt x="3669" y="2742"/>
                    <a:pt x="3669" y="2149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600">
              <a:extLst>
                <a:ext uri="{FF2B5EF4-FFF2-40B4-BE49-F238E27FC236}">
                  <a16:creationId xmlns:a16="http://schemas.microsoft.com/office/drawing/2014/main" id="{11049EB1-6C6C-4662-B085-F4C80305D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8526" y="5072063"/>
              <a:ext cx="884238" cy="8842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01">
              <a:extLst>
                <a:ext uri="{FF2B5EF4-FFF2-40B4-BE49-F238E27FC236}">
                  <a16:creationId xmlns:a16="http://schemas.microsoft.com/office/drawing/2014/main" id="{DDDD0EE6-ABEB-49CC-9209-16291376F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8526" y="5072063"/>
              <a:ext cx="754063" cy="754063"/>
            </a:xfrm>
            <a:custGeom>
              <a:avLst/>
              <a:gdLst>
                <a:gd name="T0" fmla="*/ 2149 w 3669"/>
                <a:gd name="T1" fmla="*/ 0 h 3669"/>
                <a:gd name="T2" fmla="*/ 0 w 3669"/>
                <a:gd name="T3" fmla="*/ 2150 h 3669"/>
                <a:gd name="T4" fmla="*/ 629 w 3669"/>
                <a:gd name="T5" fmla="*/ 3669 h 3669"/>
                <a:gd name="T6" fmla="*/ 3669 w 3669"/>
                <a:gd name="T7" fmla="*/ 630 h 3669"/>
                <a:gd name="T8" fmla="*/ 2149 w 3669"/>
                <a:gd name="T9" fmla="*/ 0 h 3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9" h="3669">
                  <a:moveTo>
                    <a:pt x="2149" y="0"/>
                  </a:moveTo>
                  <a:cubicBezTo>
                    <a:pt x="962" y="0"/>
                    <a:pt x="0" y="963"/>
                    <a:pt x="0" y="2150"/>
                  </a:cubicBezTo>
                  <a:cubicBezTo>
                    <a:pt x="0" y="2743"/>
                    <a:pt x="240" y="3280"/>
                    <a:pt x="629" y="3669"/>
                  </a:cubicBezTo>
                  <a:lnTo>
                    <a:pt x="3669" y="630"/>
                  </a:lnTo>
                  <a:cubicBezTo>
                    <a:pt x="3280" y="241"/>
                    <a:pt x="2742" y="0"/>
                    <a:pt x="2149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BD72A651-D83C-46AF-9692-BF48F8F67265}"/>
              </a:ext>
            </a:extLst>
          </p:cNvPr>
          <p:cNvSpPr/>
          <p:nvPr/>
        </p:nvSpPr>
        <p:spPr>
          <a:xfrm>
            <a:off x="4708511" y="2543115"/>
            <a:ext cx="2774978" cy="2782904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727020" y="5070709"/>
            <a:ext cx="2935411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4402" y="5070709"/>
            <a:ext cx="2935411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67166" y="1810953"/>
            <a:ext cx="2935411" cy="10802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9149" y="1810953"/>
            <a:ext cx="2935411" cy="10802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4728336" y="3550051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99517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래픽 2">
            <a:extLst>
              <a:ext uri="{FF2B5EF4-FFF2-40B4-BE49-F238E27FC236}">
                <a16:creationId xmlns:a16="http://schemas.microsoft.com/office/drawing/2014/main" id="{AC0F7139-830C-4061-8DEE-D96B118B9B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16721" y="1242315"/>
            <a:ext cx="4958558" cy="4730580"/>
          </a:xfrm>
          <a:prstGeom prst="rect">
            <a:avLst/>
          </a:prstGeom>
        </p:spPr>
      </p:pic>
      <p:sp>
        <p:nvSpPr>
          <p:cNvPr id="10" name="타원 9">
            <a:extLst>
              <a:ext uri="{FF2B5EF4-FFF2-40B4-BE49-F238E27FC236}">
                <a16:creationId xmlns:a16="http://schemas.microsoft.com/office/drawing/2014/main" id="{AAEE51E0-8062-4F0F-8BD4-F68A03399019}"/>
              </a:ext>
            </a:extLst>
          </p:cNvPr>
          <p:cNvSpPr/>
          <p:nvPr/>
        </p:nvSpPr>
        <p:spPr>
          <a:xfrm>
            <a:off x="5041900" y="2730500"/>
            <a:ext cx="2108200" cy="2108200"/>
          </a:xfrm>
          <a:prstGeom prst="ellipse">
            <a:avLst/>
          </a:pr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292100" dist="50800" dir="2700000" sx="101000" sy="101000" algn="tl" rotWithShape="0">
              <a:prstClr val="black">
                <a:alpha val="38000"/>
              </a:prstClr>
            </a:outerShdw>
          </a:effectLst>
        </p:spPr>
        <p:txBody>
          <a:bodyPr lIns="36000" tIns="36000" rIns="36000" bIns="36000"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015973" y="1032929"/>
            <a:ext cx="4056590" cy="1262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638582" y="2816372"/>
            <a:ext cx="3213634" cy="11328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58929" y="5193291"/>
            <a:ext cx="3213634" cy="1559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79234" y="5193291"/>
            <a:ext cx="3213634" cy="1559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70857" y="2356983"/>
            <a:ext cx="2742402" cy="20516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itle 3"/>
          <p:cNvSpPr txBox="1">
            <a:spLocks/>
          </p:cNvSpPr>
          <p:nvPr/>
        </p:nvSpPr>
        <p:spPr>
          <a:xfrm>
            <a:off x="4729702" y="69168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4688706" y="3382809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969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D12E292-7137-4989-921F-2F2704705878}"/>
              </a:ext>
            </a:extLst>
          </p:cNvPr>
          <p:cNvGrpSpPr/>
          <p:nvPr/>
        </p:nvGrpSpPr>
        <p:grpSpPr>
          <a:xfrm>
            <a:off x="3727704" y="1730151"/>
            <a:ext cx="4736592" cy="4736592"/>
            <a:chOff x="5692775" y="1570038"/>
            <a:chExt cx="3959225" cy="3836988"/>
          </a:xfrm>
        </p:grpSpPr>
        <p:sp>
          <p:nvSpPr>
            <p:cNvPr id="5" name="Freeform 367">
              <a:extLst>
                <a:ext uri="{FF2B5EF4-FFF2-40B4-BE49-F238E27FC236}">
                  <a16:creationId xmlns:a16="http://schemas.microsoft.com/office/drawing/2014/main" id="{7D0F04F5-1450-447F-84DA-D40DF76C55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7288" y="1651001"/>
              <a:ext cx="1333500" cy="2071688"/>
            </a:xfrm>
            <a:custGeom>
              <a:avLst/>
              <a:gdLst>
                <a:gd name="T0" fmla="*/ 1736 w 3244"/>
                <a:gd name="T1" fmla="*/ 3169 h 5041"/>
                <a:gd name="T2" fmla="*/ 1646 w 3244"/>
                <a:gd name="T3" fmla="*/ 3896 h 5041"/>
                <a:gd name="T4" fmla="*/ 1666 w 3244"/>
                <a:gd name="T5" fmla="*/ 4240 h 5041"/>
                <a:gd name="T6" fmla="*/ 1424 w 3244"/>
                <a:gd name="T7" fmla="*/ 3302 h 5041"/>
                <a:gd name="T8" fmla="*/ 1426 w 3244"/>
                <a:gd name="T9" fmla="*/ 3209 h 5041"/>
                <a:gd name="T10" fmla="*/ 1434 w 3244"/>
                <a:gd name="T11" fmla="*/ 3040 h 5041"/>
                <a:gd name="T12" fmla="*/ 1271 w 3244"/>
                <a:gd name="T13" fmla="*/ 2999 h 5041"/>
                <a:gd name="T14" fmla="*/ 206 w 3244"/>
                <a:gd name="T15" fmla="*/ 1625 h 5041"/>
                <a:gd name="T16" fmla="*/ 1624 w 3244"/>
                <a:gd name="T17" fmla="*/ 207 h 5041"/>
                <a:gd name="T18" fmla="*/ 2983 w 3244"/>
                <a:gd name="T19" fmla="*/ 1220 h 5041"/>
                <a:gd name="T20" fmla="*/ 2989 w 3244"/>
                <a:gd name="T21" fmla="*/ 1240 h 5041"/>
                <a:gd name="T22" fmla="*/ 3003 w 3244"/>
                <a:gd name="T23" fmla="*/ 1291 h 5041"/>
                <a:gd name="T24" fmla="*/ 3003 w 3244"/>
                <a:gd name="T25" fmla="*/ 1294 h 5041"/>
                <a:gd name="T26" fmla="*/ 3024 w 3244"/>
                <a:gd name="T27" fmla="*/ 1399 h 5041"/>
                <a:gd name="T28" fmla="*/ 1736 w 3244"/>
                <a:gd name="T29" fmla="*/ 3169 h 5041"/>
                <a:gd name="T30" fmla="*/ 3244 w 3244"/>
                <a:gd name="T31" fmla="*/ 1508 h 5041"/>
                <a:gd name="T32" fmla="*/ 3203 w 3244"/>
                <a:gd name="T33" fmla="*/ 1243 h 5041"/>
                <a:gd name="T34" fmla="*/ 3203 w 3244"/>
                <a:gd name="T35" fmla="*/ 1243 h 5041"/>
                <a:gd name="T36" fmla="*/ 3203 w 3244"/>
                <a:gd name="T37" fmla="*/ 1242 h 5041"/>
                <a:gd name="T38" fmla="*/ 3187 w 3244"/>
                <a:gd name="T39" fmla="*/ 1181 h 5041"/>
                <a:gd name="T40" fmla="*/ 3185 w 3244"/>
                <a:gd name="T41" fmla="*/ 1173 h 5041"/>
                <a:gd name="T42" fmla="*/ 3181 w 3244"/>
                <a:gd name="T43" fmla="*/ 1161 h 5041"/>
                <a:gd name="T44" fmla="*/ 3181 w 3244"/>
                <a:gd name="T45" fmla="*/ 1161 h 5041"/>
                <a:gd name="T46" fmla="*/ 1624 w 3244"/>
                <a:gd name="T47" fmla="*/ 0 h 5041"/>
                <a:gd name="T48" fmla="*/ 0 w 3244"/>
                <a:gd name="T49" fmla="*/ 1625 h 5041"/>
                <a:gd name="T50" fmla="*/ 1219 w 3244"/>
                <a:gd name="T51" fmla="*/ 3199 h 5041"/>
                <a:gd name="T52" fmla="*/ 1217 w 3244"/>
                <a:gd name="T53" fmla="*/ 3302 h 5041"/>
                <a:gd name="T54" fmla="*/ 2102 w 3244"/>
                <a:gd name="T55" fmla="*/ 5041 h 5041"/>
                <a:gd name="T56" fmla="*/ 1852 w 3244"/>
                <a:gd name="T57" fmla="*/ 3896 h 5041"/>
                <a:gd name="T58" fmla="*/ 1937 w 3244"/>
                <a:gd name="T59" fmla="*/ 3219 h 5041"/>
                <a:gd name="T60" fmla="*/ 3244 w 3244"/>
                <a:gd name="T61" fmla="*/ 1508 h 5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44" h="5041">
                  <a:moveTo>
                    <a:pt x="1736" y="3169"/>
                  </a:moveTo>
                  <a:cubicBezTo>
                    <a:pt x="1676" y="3405"/>
                    <a:pt x="1646" y="3650"/>
                    <a:pt x="1646" y="3896"/>
                  </a:cubicBezTo>
                  <a:cubicBezTo>
                    <a:pt x="1646" y="4011"/>
                    <a:pt x="1652" y="4126"/>
                    <a:pt x="1666" y="4240"/>
                  </a:cubicBezTo>
                  <a:cubicBezTo>
                    <a:pt x="1509" y="3956"/>
                    <a:pt x="1424" y="3634"/>
                    <a:pt x="1424" y="3302"/>
                  </a:cubicBezTo>
                  <a:cubicBezTo>
                    <a:pt x="1424" y="3272"/>
                    <a:pt x="1424" y="3240"/>
                    <a:pt x="1426" y="3209"/>
                  </a:cubicBezTo>
                  <a:lnTo>
                    <a:pt x="1434" y="3040"/>
                  </a:lnTo>
                  <a:lnTo>
                    <a:pt x="1271" y="2999"/>
                  </a:lnTo>
                  <a:cubicBezTo>
                    <a:pt x="644" y="2838"/>
                    <a:pt x="206" y="2273"/>
                    <a:pt x="206" y="1625"/>
                  </a:cubicBezTo>
                  <a:cubicBezTo>
                    <a:pt x="206" y="843"/>
                    <a:pt x="842" y="207"/>
                    <a:pt x="1624" y="207"/>
                  </a:cubicBezTo>
                  <a:cubicBezTo>
                    <a:pt x="2247" y="207"/>
                    <a:pt x="2806" y="623"/>
                    <a:pt x="2983" y="1220"/>
                  </a:cubicBezTo>
                  <a:lnTo>
                    <a:pt x="2989" y="1240"/>
                  </a:lnTo>
                  <a:cubicBezTo>
                    <a:pt x="2994" y="1257"/>
                    <a:pt x="2999" y="1274"/>
                    <a:pt x="3003" y="1291"/>
                  </a:cubicBezTo>
                  <a:lnTo>
                    <a:pt x="3003" y="1294"/>
                  </a:lnTo>
                  <a:cubicBezTo>
                    <a:pt x="3012" y="1329"/>
                    <a:pt x="3019" y="1364"/>
                    <a:pt x="3024" y="1399"/>
                  </a:cubicBezTo>
                  <a:cubicBezTo>
                    <a:pt x="2387" y="1801"/>
                    <a:pt x="1921" y="2439"/>
                    <a:pt x="1736" y="3169"/>
                  </a:cubicBezTo>
                  <a:close/>
                  <a:moveTo>
                    <a:pt x="3244" y="1508"/>
                  </a:moveTo>
                  <a:cubicBezTo>
                    <a:pt x="3238" y="1417"/>
                    <a:pt x="3224" y="1329"/>
                    <a:pt x="3203" y="1243"/>
                  </a:cubicBezTo>
                  <a:lnTo>
                    <a:pt x="3203" y="1243"/>
                  </a:lnTo>
                  <a:lnTo>
                    <a:pt x="3203" y="1242"/>
                  </a:lnTo>
                  <a:cubicBezTo>
                    <a:pt x="3198" y="1222"/>
                    <a:pt x="3193" y="1201"/>
                    <a:pt x="3187" y="1181"/>
                  </a:cubicBezTo>
                  <a:cubicBezTo>
                    <a:pt x="3186" y="1178"/>
                    <a:pt x="3186" y="1176"/>
                    <a:pt x="3185" y="1173"/>
                  </a:cubicBezTo>
                  <a:cubicBezTo>
                    <a:pt x="3184" y="1169"/>
                    <a:pt x="3183" y="1165"/>
                    <a:pt x="3181" y="1161"/>
                  </a:cubicBezTo>
                  <a:lnTo>
                    <a:pt x="3181" y="1161"/>
                  </a:lnTo>
                  <a:cubicBezTo>
                    <a:pt x="2981" y="490"/>
                    <a:pt x="2360" y="0"/>
                    <a:pt x="1624" y="0"/>
                  </a:cubicBezTo>
                  <a:cubicBezTo>
                    <a:pt x="727" y="0"/>
                    <a:pt x="0" y="728"/>
                    <a:pt x="0" y="1625"/>
                  </a:cubicBezTo>
                  <a:cubicBezTo>
                    <a:pt x="0" y="2382"/>
                    <a:pt x="518" y="3019"/>
                    <a:pt x="1219" y="3199"/>
                  </a:cubicBezTo>
                  <a:cubicBezTo>
                    <a:pt x="1218" y="3233"/>
                    <a:pt x="1217" y="3268"/>
                    <a:pt x="1217" y="3302"/>
                  </a:cubicBezTo>
                  <a:cubicBezTo>
                    <a:pt x="1217" y="4017"/>
                    <a:pt x="1566" y="4650"/>
                    <a:pt x="2102" y="5041"/>
                  </a:cubicBezTo>
                  <a:cubicBezTo>
                    <a:pt x="1942" y="4692"/>
                    <a:pt x="1852" y="4304"/>
                    <a:pt x="1852" y="3896"/>
                  </a:cubicBezTo>
                  <a:cubicBezTo>
                    <a:pt x="1852" y="3662"/>
                    <a:pt x="1882" y="3436"/>
                    <a:pt x="1937" y="3219"/>
                  </a:cubicBezTo>
                  <a:cubicBezTo>
                    <a:pt x="2122" y="2487"/>
                    <a:pt x="2603" y="1872"/>
                    <a:pt x="3244" y="1508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368">
              <a:extLst>
                <a:ext uri="{FF2B5EF4-FFF2-40B4-BE49-F238E27FC236}">
                  <a16:creationId xmlns:a16="http://schemas.microsoft.com/office/drawing/2014/main" id="{CF1309F2-F414-4703-AA93-A58F704DAD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92775" y="3073401"/>
              <a:ext cx="2146300" cy="1408113"/>
            </a:xfrm>
            <a:custGeom>
              <a:avLst/>
              <a:gdLst>
                <a:gd name="T0" fmla="*/ 3956 w 5219"/>
                <a:gd name="T1" fmla="*/ 2447 h 3421"/>
                <a:gd name="T2" fmla="*/ 3356 w 5219"/>
                <a:gd name="T3" fmla="*/ 2351 h 3421"/>
                <a:gd name="T4" fmla="*/ 3267 w 5219"/>
                <a:gd name="T5" fmla="*/ 2320 h 3421"/>
                <a:gd name="T6" fmla="*/ 3110 w 5219"/>
                <a:gd name="T7" fmla="*/ 2260 h 3421"/>
                <a:gd name="T8" fmla="*/ 3019 w 5219"/>
                <a:gd name="T9" fmla="*/ 2402 h 3421"/>
                <a:gd name="T10" fmla="*/ 1823 w 5219"/>
                <a:gd name="T11" fmla="*/ 3060 h 3421"/>
                <a:gd name="T12" fmla="*/ 1384 w 5219"/>
                <a:gd name="T13" fmla="*/ 2990 h 3421"/>
                <a:gd name="T14" fmla="*/ 473 w 5219"/>
                <a:gd name="T15" fmla="*/ 1203 h 3421"/>
                <a:gd name="T16" fmla="*/ 1822 w 5219"/>
                <a:gd name="T17" fmla="*/ 224 h 3421"/>
                <a:gd name="T18" fmla="*/ 1857 w 5219"/>
                <a:gd name="T19" fmla="*/ 224 h 3421"/>
                <a:gd name="T20" fmla="*/ 1877 w 5219"/>
                <a:gd name="T21" fmla="*/ 225 h 3421"/>
                <a:gd name="T22" fmla="*/ 1930 w 5219"/>
                <a:gd name="T23" fmla="*/ 228 h 3421"/>
                <a:gd name="T24" fmla="*/ 1934 w 5219"/>
                <a:gd name="T25" fmla="*/ 228 h 3421"/>
                <a:gd name="T26" fmla="*/ 2040 w 5219"/>
                <a:gd name="T27" fmla="*/ 240 h 3421"/>
                <a:gd name="T28" fmla="*/ 3325 w 5219"/>
                <a:gd name="T29" fmla="*/ 2012 h 3421"/>
                <a:gd name="T30" fmla="*/ 3988 w 5219"/>
                <a:gd name="T31" fmla="*/ 2323 h 3421"/>
                <a:gd name="T32" fmla="*/ 4324 w 5219"/>
                <a:gd name="T33" fmla="*/ 2411 h 3421"/>
                <a:gd name="T34" fmla="*/ 3956 w 5219"/>
                <a:gd name="T35" fmla="*/ 2447 h 3421"/>
                <a:gd name="T36" fmla="*/ 4052 w 5219"/>
                <a:gd name="T37" fmla="*/ 2126 h 3421"/>
                <a:gd name="T38" fmla="*/ 3435 w 5219"/>
                <a:gd name="T39" fmla="*/ 1837 h 3421"/>
                <a:gd name="T40" fmla="*/ 2212 w 5219"/>
                <a:gd name="T41" fmla="*/ 65 h 3421"/>
                <a:gd name="T42" fmla="*/ 1946 w 5219"/>
                <a:gd name="T43" fmla="*/ 22 h 3421"/>
                <a:gd name="T44" fmla="*/ 1946 w 5219"/>
                <a:gd name="T45" fmla="*/ 22 h 3421"/>
                <a:gd name="T46" fmla="*/ 1883 w 5219"/>
                <a:gd name="T47" fmla="*/ 18 h 3421"/>
                <a:gd name="T48" fmla="*/ 1875 w 5219"/>
                <a:gd name="T49" fmla="*/ 18 h 3421"/>
                <a:gd name="T50" fmla="*/ 1862 w 5219"/>
                <a:gd name="T51" fmla="*/ 17 h 3421"/>
                <a:gd name="T52" fmla="*/ 1862 w 5219"/>
                <a:gd name="T53" fmla="*/ 18 h 3421"/>
                <a:gd name="T54" fmla="*/ 277 w 5219"/>
                <a:gd name="T55" fmla="*/ 1139 h 3421"/>
                <a:gd name="T56" fmla="*/ 1320 w 5219"/>
                <a:gd name="T57" fmla="*/ 3187 h 3421"/>
                <a:gd name="T58" fmla="*/ 3194 w 5219"/>
                <a:gd name="T59" fmla="*/ 2513 h 3421"/>
                <a:gd name="T60" fmla="*/ 3292 w 5219"/>
                <a:gd name="T61" fmla="*/ 2547 h 3421"/>
                <a:gd name="T62" fmla="*/ 5219 w 5219"/>
                <a:gd name="T63" fmla="*/ 2242 h 3421"/>
                <a:gd name="T64" fmla="*/ 4052 w 5219"/>
                <a:gd name="T65" fmla="*/ 2126 h 3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19" h="3421">
                  <a:moveTo>
                    <a:pt x="3956" y="2447"/>
                  </a:moveTo>
                  <a:cubicBezTo>
                    <a:pt x="3753" y="2447"/>
                    <a:pt x="3551" y="2414"/>
                    <a:pt x="3356" y="2351"/>
                  </a:cubicBezTo>
                  <a:cubicBezTo>
                    <a:pt x="3327" y="2342"/>
                    <a:pt x="3297" y="2331"/>
                    <a:pt x="3267" y="2320"/>
                  </a:cubicBezTo>
                  <a:lnTo>
                    <a:pt x="3110" y="2260"/>
                  </a:lnTo>
                  <a:lnTo>
                    <a:pt x="3019" y="2402"/>
                  </a:lnTo>
                  <a:cubicBezTo>
                    <a:pt x="2762" y="2808"/>
                    <a:pt x="2303" y="3060"/>
                    <a:pt x="1823" y="3060"/>
                  </a:cubicBezTo>
                  <a:cubicBezTo>
                    <a:pt x="1674" y="3060"/>
                    <a:pt x="1527" y="3037"/>
                    <a:pt x="1384" y="2990"/>
                  </a:cubicBezTo>
                  <a:cubicBezTo>
                    <a:pt x="640" y="2749"/>
                    <a:pt x="232" y="1947"/>
                    <a:pt x="473" y="1203"/>
                  </a:cubicBezTo>
                  <a:cubicBezTo>
                    <a:pt x="664" y="617"/>
                    <a:pt x="1206" y="224"/>
                    <a:pt x="1822" y="224"/>
                  </a:cubicBezTo>
                  <a:cubicBezTo>
                    <a:pt x="1833" y="224"/>
                    <a:pt x="1845" y="224"/>
                    <a:pt x="1857" y="224"/>
                  </a:cubicBezTo>
                  <a:lnTo>
                    <a:pt x="1877" y="225"/>
                  </a:lnTo>
                  <a:cubicBezTo>
                    <a:pt x="1895" y="225"/>
                    <a:pt x="1913" y="226"/>
                    <a:pt x="1930" y="228"/>
                  </a:cubicBezTo>
                  <a:lnTo>
                    <a:pt x="1934" y="228"/>
                  </a:lnTo>
                  <a:cubicBezTo>
                    <a:pt x="1970" y="231"/>
                    <a:pt x="2005" y="235"/>
                    <a:pt x="2040" y="240"/>
                  </a:cubicBezTo>
                  <a:cubicBezTo>
                    <a:pt x="2226" y="970"/>
                    <a:pt x="2688" y="1611"/>
                    <a:pt x="3325" y="2012"/>
                  </a:cubicBezTo>
                  <a:cubicBezTo>
                    <a:pt x="3532" y="2142"/>
                    <a:pt x="3755" y="2247"/>
                    <a:pt x="3988" y="2323"/>
                  </a:cubicBezTo>
                  <a:cubicBezTo>
                    <a:pt x="4099" y="2359"/>
                    <a:pt x="4211" y="2388"/>
                    <a:pt x="4324" y="2411"/>
                  </a:cubicBezTo>
                  <a:cubicBezTo>
                    <a:pt x="4203" y="2434"/>
                    <a:pt x="4080" y="2447"/>
                    <a:pt x="3956" y="2447"/>
                  </a:cubicBezTo>
                  <a:close/>
                  <a:moveTo>
                    <a:pt x="4052" y="2126"/>
                  </a:moveTo>
                  <a:cubicBezTo>
                    <a:pt x="3830" y="2054"/>
                    <a:pt x="3624" y="1956"/>
                    <a:pt x="3435" y="1837"/>
                  </a:cubicBezTo>
                  <a:cubicBezTo>
                    <a:pt x="2796" y="1434"/>
                    <a:pt x="2359" y="787"/>
                    <a:pt x="2212" y="65"/>
                  </a:cubicBezTo>
                  <a:cubicBezTo>
                    <a:pt x="2123" y="43"/>
                    <a:pt x="2035" y="29"/>
                    <a:pt x="1946" y="22"/>
                  </a:cubicBezTo>
                  <a:lnTo>
                    <a:pt x="1946" y="22"/>
                  </a:lnTo>
                  <a:cubicBezTo>
                    <a:pt x="1925" y="20"/>
                    <a:pt x="1904" y="19"/>
                    <a:pt x="1883" y="18"/>
                  </a:cubicBezTo>
                  <a:cubicBezTo>
                    <a:pt x="1880" y="18"/>
                    <a:pt x="1877" y="18"/>
                    <a:pt x="1875" y="18"/>
                  </a:cubicBezTo>
                  <a:cubicBezTo>
                    <a:pt x="1870" y="18"/>
                    <a:pt x="1866" y="17"/>
                    <a:pt x="1862" y="17"/>
                  </a:cubicBezTo>
                  <a:lnTo>
                    <a:pt x="1862" y="18"/>
                  </a:lnTo>
                  <a:cubicBezTo>
                    <a:pt x="1162" y="0"/>
                    <a:pt x="504" y="440"/>
                    <a:pt x="277" y="1139"/>
                  </a:cubicBezTo>
                  <a:cubicBezTo>
                    <a:pt x="0" y="1993"/>
                    <a:pt x="467" y="2909"/>
                    <a:pt x="1320" y="3187"/>
                  </a:cubicBezTo>
                  <a:cubicBezTo>
                    <a:pt x="2041" y="3421"/>
                    <a:pt x="2806" y="3124"/>
                    <a:pt x="3194" y="2513"/>
                  </a:cubicBezTo>
                  <a:cubicBezTo>
                    <a:pt x="3226" y="2525"/>
                    <a:pt x="3259" y="2537"/>
                    <a:pt x="3292" y="2547"/>
                  </a:cubicBezTo>
                  <a:cubicBezTo>
                    <a:pt x="3971" y="2768"/>
                    <a:pt x="4681" y="2632"/>
                    <a:pt x="5219" y="2242"/>
                  </a:cubicBezTo>
                  <a:cubicBezTo>
                    <a:pt x="4838" y="2287"/>
                    <a:pt x="4441" y="2253"/>
                    <a:pt x="4052" y="212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369">
              <a:extLst>
                <a:ext uri="{FF2B5EF4-FFF2-40B4-BE49-F238E27FC236}">
                  <a16:creationId xmlns:a16="http://schemas.microsoft.com/office/drawing/2014/main" id="{6D58E0F4-A075-4727-8621-0539363EC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3725" y="3398838"/>
              <a:ext cx="1476375" cy="2008188"/>
            </a:xfrm>
            <a:custGeom>
              <a:avLst/>
              <a:gdLst>
                <a:gd name="T0" fmla="*/ 2912 w 3591"/>
                <a:gd name="T1" fmla="*/ 3878 h 4886"/>
                <a:gd name="T2" fmla="*/ 1764 w 3591"/>
                <a:gd name="T3" fmla="*/ 4463 h 4886"/>
                <a:gd name="T4" fmla="*/ 931 w 3591"/>
                <a:gd name="T5" fmla="*/ 4192 h 4886"/>
                <a:gd name="T6" fmla="*/ 428 w 3591"/>
                <a:gd name="T7" fmla="*/ 2573 h 4886"/>
                <a:gd name="T8" fmla="*/ 435 w 3591"/>
                <a:gd name="T9" fmla="*/ 2552 h 4886"/>
                <a:gd name="T10" fmla="*/ 454 w 3591"/>
                <a:gd name="T11" fmla="*/ 2505 h 4886"/>
                <a:gd name="T12" fmla="*/ 457 w 3591"/>
                <a:gd name="T13" fmla="*/ 2497 h 4886"/>
                <a:gd name="T14" fmla="*/ 500 w 3591"/>
                <a:gd name="T15" fmla="*/ 2404 h 4886"/>
                <a:gd name="T16" fmla="*/ 694 w 3591"/>
                <a:gd name="T17" fmla="*/ 2410 h 4886"/>
                <a:gd name="T18" fmla="*/ 2582 w 3591"/>
                <a:gd name="T19" fmla="*/ 1730 h 4886"/>
                <a:gd name="T20" fmla="*/ 3082 w 3591"/>
                <a:gd name="T21" fmla="*/ 1195 h 4886"/>
                <a:gd name="T22" fmla="*/ 3269 w 3591"/>
                <a:gd name="T23" fmla="*/ 905 h 4886"/>
                <a:gd name="T24" fmla="*/ 2914 w 3591"/>
                <a:gd name="T25" fmla="*/ 1805 h 4886"/>
                <a:gd name="T26" fmla="*/ 2857 w 3591"/>
                <a:gd name="T27" fmla="*/ 1880 h 4886"/>
                <a:gd name="T28" fmla="*/ 2751 w 3591"/>
                <a:gd name="T29" fmla="*/ 2011 h 4886"/>
                <a:gd name="T30" fmla="*/ 2859 w 3591"/>
                <a:gd name="T31" fmla="*/ 2141 h 4886"/>
                <a:gd name="T32" fmla="*/ 2912 w 3591"/>
                <a:gd name="T33" fmla="*/ 3878 h 4886"/>
                <a:gd name="T34" fmla="*/ 3081 w 3591"/>
                <a:gd name="T35" fmla="*/ 1927 h 4886"/>
                <a:gd name="T36" fmla="*/ 3386 w 3591"/>
                <a:gd name="T37" fmla="*/ 0 h 4886"/>
                <a:gd name="T38" fmla="*/ 2915 w 3591"/>
                <a:gd name="T39" fmla="*/ 1073 h 4886"/>
                <a:gd name="T40" fmla="*/ 2450 w 3591"/>
                <a:gd name="T41" fmla="*/ 1571 h 4886"/>
                <a:gd name="T42" fmla="*/ 386 w 3591"/>
                <a:gd name="T43" fmla="*/ 2186 h 4886"/>
                <a:gd name="T44" fmla="*/ 263 w 3591"/>
                <a:gd name="T45" fmla="*/ 2426 h 4886"/>
                <a:gd name="T46" fmla="*/ 263 w 3591"/>
                <a:gd name="T47" fmla="*/ 2425 h 4886"/>
                <a:gd name="T48" fmla="*/ 263 w 3591"/>
                <a:gd name="T49" fmla="*/ 2426 h 4886"/>
                <a:gd name="T50" fmla="*/ 240 w 3591"/>
                <a:gd name="T51" fmla="*/ 2485 h 4886"/>
                <a:gd name="T52" fmla="*/ 237 w 3591"/>
                <a:gd name="T53" fmla="*/ 2493 h 4886"/>
                <a:gd name="T54" fmla="*/ 233 w 3591"/>
                <a:gd name="T55" fmla="*/ 2504 h 4886"/>
                <a:gd name="T56" fmla="*/ 233 w 3591"/>
                <a:gd name="T57" fmla="*/ 2505 h 4886"/>
                <a:gd name="T58" fmla="*/ 810 w 3591"/>
                <a:gd name="T59" fmla="*/ 4359 h 4886"/>
                <a:gd name="T60" fmla="*/ 3079 w 3591"/>
                <a:gd name="T61" fmla="*/ 3999 h 4886"/>
                <a:gd name="T62" fmla="*/ 3018 w 3591"/>
                <a:gd name="T63" fmla="*/ 2009 h 4886"/>
                <a:gd name="T64" fmla="*/ 3081 w 3591"/>
                <a:gd name="T65" fmla="*/ 1927 h 4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91" h="4886">
                  <a:moveTo>
                    <a:pt x="2912" y="3878"/>
                  </a:moveTo>
                  <a:cubicBezTo>
                    <a:pt x="2646" y="4244"/>
                    <a:pt x="2217" y="4463"/>
                    <a:pt x="1764" y="4463"/>
                  </a:cubicBezTo>
                  <a:cubicBezTo>
                    <a:pt x="1463" y="4463"/>
                    <a:pt x="1175" y="4369"/>
                    <a:pt x="931" y="4192"/>
                  </a:cubicBezTo>
                  <a:cubicBezTo>
                    <a:pt x="428" y="3826"/>
                    <a:pt x="221" y="3160"/>
                    <a:pt x="428" y="2573"/>
                  </a:cubicBezTo>
                  <a:lnTo>
                    <a:pt x="435" y="2552"/>
                  </a:lnTo>
                  <a:cubicBezTo>
                    <a:pt x="441" y="2537"/>
                    <a:pt x="447" y="2521"/>
                    <a:pt x="454" y="2505"/>
                  </a:cubicBezTo>
                  <a:lnTo>
                    <a:pt x="457" y="2497"/>
                  </a:lnTo>
                  <a:cubicBezTo>
                    <a:pt x="470" y="2466"/>
                    <a:pt x="484" y="2435"/>
                    <a:pt x="500" y="2404"/>
                  </a:cubicBezTo>
                  <a:cubicBezTo>
                    <a:pt x="565" y="2408"/>
                    <a:pt x="630" y="2410"/>
                    <a:pt x="694" y="2410"/>
                  </a:cubicBezTo>
                  <a:cubicBezTo>
                    <a:pt x="1384" y="2410"/>
                    <a:pt x="2054" y="2169"/>
                    <a:pt x="2582" y="1730"/>
                  </a:cubicBezTo>
                  <a:cubicBezTo>
                    <a:pt x="2770" y="1573"/>
                    <a:pt x="2938" y="1393"/>
                    <a:pt x="3082" y="1195"/>
                  </a:cubicBezTo>
                  <a:cubicBezTo>
                    <a:pt x="3150" y="1101"/>
                    <a:pt x="3213" y="1004"/>
                    <a:pt x="3269" y="905"/>
                  </a:cubicBezTo>
                  <a:cubicBezTo>
                    <a:pt x="3228" y="1226"/>
                    <a:pt x="3108" y="1537"/>
                    <a:pt x="2914" y="1805"/>
                  </a:cubicBezTo>
                  <a:cubicBezTo>
                    <a:pt x="2896" y="1830"/>
                    <a:pt x="2877" y="1855"/>
                    <a:pt x="2857" y="1880"/>
                  </a:cubicBezTo>
                  <a:lnTo>
                    <a:pt x="2751" y="2011"/>
                  </a:lnTo>
                  <a:lnTo>
                    <a:pt x="2859" y="2141"/>
                  </a:lnTo>
                  <a:cubicBezTo>
                    <a:pt x="3271" y="2639"/>
                    <a:pt x="3293" y="3354"/>
                    <a:pt x="2912" y="3878"/>
                  </a:cubicBezTo>
                  <a:close/>
                  <a:moveTo>
                    <a:pt x="3081" y="1927"/>
                  </a:moveTo>
                  <a:cubicBezTo>
                    <a:pt x="3501" y="1348"/>
                    <a:pt x="3591" y="631"/>
                    <a:pt x="3386" y="0"/>
                  </a:cubicBezTo>
                  <a:cubicBezTo>
                    <a:pt x="3311" y="376"/>
                    <a:pt x="3156" y="743"/>
                    <a:pt x="2915" y="1073"/>
                  </a:cubicBezTo>
                  <a:cubicBezTo>
                    <a:pt x="2778" y="1262"/>
                    <a:pt x="2621" y="1428"/>
                    <a:pt x="2450" y="1571"/>
                  </a:cubicBezTo>
                  <a:cubicBezTo>
                    <a:pt x="1869" y="2054"/>
                    <a:pt x="1119" y="2269"/>
                    <a:pt x="386" y="2186"/>
                  </a:cubicBezTo>
                  <a:cubicBezTo>
                    <a:pt x="338" y="2264"/>
                    <a:pt x="297" y="2344"/>
                    <a:pt x="263" y="2426"/>
                  </a:cubicBezTo>
                  <a:lnTo>
                    <a:pt x="263" y="2425"/>
                  </a:lnTo>
                  <a:lnTo>
                    <a:pt x="263" y="2426"/>
                  </a:lnTo>
                  <a:cubicBezTo>
                    <a:pt x="255" y="2445"/>
                    <a:pt x="247" y="2465"/>
                    <a:pt x="240" y="2485"/>
                  </a:cubicBezTo>
                  <a:cubicBezTo>
                    <a:pt x="239" y="2487"/>
                    <a:pt x="238" y="2490"/>
                    <a:pt x="237" y="2493"/>
                  </a:cubicBezTo>
                  <a:cubicBezTo>
                    <a:pt x="235" y="2497"/>
                    <a:pt x="234" y="2500"/>
                    <a:pt x="233" y="2504"/>
                  </a:cubicBezTo>
                  <a:lnTo>
                    <a:pt x="233" y="2505"/>
                  </a:lnTo>
                  <a:cubicBezTo>
                    <a:pt x="0" y="3165"/>
                    <a:pt x="215" y="3926"/>
                    <a:pt x="810" y="4359"/>
                  </a:cubicBezTo>
                  <a:cubicBezTo>
                    <a:pt x="1536" y="4886"/>
                    <a:pt x="2552" y="4725"/>
                    <a:pt x="3079" y="3999"/>
                  </a:cubicBezTo>
                  <a:cubicBezTo>
                    <a:pt x="3525" y="3386"/>
                    <a:pt x="3479" y="2567"/>
                    <a:pt x="3018" y="2009"/>
                  </a:cubicBezTo>
                  <a:cubicBezTo>
                    <a:pt x="3039" y="1982"/>
                    <a:pt x="3060" y="1955"/>
                    <a:pt x="3081" y="1927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370">
              <a:extLst>
                <a:ext uri="{FF2B5EF4-FFF2-40B4-BE49-F238E27FC236}">
                  <a16:creationId xmlns:a16="http://schemas.microsoft.com/office/drawing/2014/main" id="{E12CA16A-D473-4831-A2D5-E31C2AF9E5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8925" y="2752726"/>
              <a:ext cx="1743075" cy="1738313"/>
            </a:xfrm>
            <a:custGeom>
              <a:avLst/>
              <a:gdLst>
                <a:gd name="T0" fmla="*/ 3229 w 4237"/>
                <a:gd name="T1" fmla="*/ 3630 h 4229"/>
                <a:gd name="T2" fmla="*/ 2397 w 4237"/>
                <a:gd name="T3" fmla="*/ 3900 h 4229"/>
                <a:gd name="T4" fmla="*/ 1534 w 4237"/>
                <a:gd name="T5" fmla="*/ 3609 h 4229"/>
                <a:gd name="T6" fmla="*/ 1516 w 4237"/>
                <a:gd name="T7" fmla="*/ 3595 h 4229"/>
                <a:gd name="T8" fmla="*/ 1482 w 4237"/>
                <a:gd name="T9" fmla="*/ 3567 h 4229"/>
                <a:gd name="T10" fmla="*/ 1397 w 4237"/>
                <a:gd name="T11" fmla="*/ 3484 h 4229"/>
                <a:gd name="T12" fmla="*/ 1397 w 4237"/>
                <a:gd name="T13" fmla="*/ 1299 h 4229"/>
                <a:gd name="T14" fmla="*/ 1043 w 4237"/>
                <a:gd name="T15" fmla="*/ 658 h 4229"/>
                <a:gd name="T16" fmla="*/ 825 w 4237"/>
                <a:gd name="T17" fmla="*/ 391 h 4229"/>
                <a:gd name="T18" fmla="*/ 1572 w 4237"/>
                <a:gd name="T19" fmla="*/ 1007 h 4229"/>
                <a:gd name="T20" fmla="*/ 1625 w 4237"/>
                <a:gd name="T21" fmla="*/ 1085 h 4229"/>
                <a:gd name="T22" fmla="*/ 1717 w 4237"/>
                <a:gd name="T23" fmla="*/ 1225 h 4229"/>
                <a:gd name="T24" fmla="*/ 1874 w 4237"/>
                <a:gd name="T25" fmla="*/ 1163 h 4229"/>
                <a:gd name="T26" fmla="*/ 2394 w 4237"/>
                <a:gd name="T27" fmla="*/ 1064 h 4229"/>
                <a:gd name="T28" fmla="*/ 3542 w 4237"/>
                <a:gd name="T29" fmla="*/ 1649 h 4229"/>
                <a:gd name="T30" fmla="*/ 3229 w 4237"/>
                <a:gd name="T31" fmla="*/ 3630 h 4229"/>
                <a:gd name="T32" fmla="*/ 3710 w 4237"/>
                <a:gd name="T33" fmla="*/ 1527 h 4229"/>
                <a:gd name="T34" fmla="*/ 1798 w 4237"/>
                <a:gd name="T35" fmla="*/ 971 h 4229"/>
                <a:gd name="T36" fmla="*/ 1739 w 4237"/>
                <a:gd name="T37" fmla="*/ 886 h 4229"/>
                <a:gd name="T38" fmla="*/ 0 w 4237"/>
                <a:gd name="T39" fmla="*/ 0 h 4229"/>
                <a:gd name="T40" fmla="*/ 876 w 4237"/>
                <a:gd name="T41" fmla="*/ 779 h 4229"/>
                <a:gd name="T42" fmla="*/ 1205 w 4237"/>
                <a:gd name="T43" fmla="*/ 1376 h 4229"/>
                <a:gd name="T44" fmla="*/ 1153 w 4237"/>
                <a:gd name="T45" fmla="*/ 3529 h 4229"/>
                <a:gd name="T46" fmla="*/ 1342 w 4237"/>
                <a:gd name="T47" fmla="*/ 3720 h 4229"/>
                <a:gd name="T48" fmla="*/ 1342 w 4237"/>
                <a:gd name="T49" fmla="*/ 3720 h 4229"/>
                <a:gd name="T50" fmla="*/ 1342 w 4237"/>
                <a:gd name="T51" fmla="*/ 3720 h 4229"/>
                <a:gd name="T52" fmla="*/ 1392 w 4237"/>
                <a:gd name="T53" fmla="*/ 3760 h 4229"/>
                <a:gd name="T54" fmla="*/ 1398 w 4237"/>
                <a:gd name="T55" fmla="*/ 3765 h 4229"/>
                <a:gd name="T56" fmla="*/ 1408 w 4237"/>
                <a:gd name="T57" fmla="*/ 3773 h 4229"/>
                <a:gd name="T58" fmla="*/ 1408 w 4237"/>
                <a:gd name="T59" fmla="*/ 3773 h 4229"/>
                <a:gd name="T60" fmla="*/ 3350 w 4237"/>
                <a:gd name="T61" fmla="*/ 3797 h 4229"/>
                <a:gd name="T62" fmla="*/ 3710 w 4237"/>
                <a:gd name="T63" fmla="*/ 1527 h 4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37" h="4229">
                  <a:moveTo>
                    <a:pt x="3229" y="3630"/>
                  </a:moveTo>
                  <a:cubicBezTo>
                    <a:pt x="2985" y="3807"/>
                    <a:pt x="2697" y="3900"/>
                    <a:pt x="2397" y="3900"/>
                  </a:cubicBezTo>
                  <a:cubicBezTo>
                    <a:pt x="2086" y="3900"/>
                    <a:pt x="1780" y="3797"/>
                    <a:pt x="1534" y="3609"/>
                  </a:cubicBezTo>
                  <a:lnTo>
                    <a:pt x="1516" y="3595"/>
                  </a:lnTo>
                  <a:cubicBezTo>
                    <a:pt x="1505" y="3586"/>
                    <a:pt x="1493" y="3577"/>
                    <a:pt x="1482" y="3567"/>
                  </a:cubicBezTo>
                  <a:lnTo>
                    <a:pt x="1397" y="3484"/>
                  </a:lnTo>
                  <a:cubicBezTo>
                    <a:pt x="1674" y="2785"/>
                    <a:pt x="1676" y="1997"/>
                    <a:pt x="1397" y="1299"/>
                  </a:cubicBezTo>
                  <a:cubicBezTo>
                    <a:pt x="1307" y="1073"/>
                    <a:pt x="1188" y="857"/>
                    <a:pt x="1043" y="658"/>
                  </a:cubicBezTo>
                  <a:cubicBezTo>
                    <a:pt x="975" y="564"/>
                    <a:pt x="902" y="475"/>
                    <a:pt x="825" y="391"/>
                  </a:cubicBezTo>
                  <a:cubicBezTo>
                    <a:pt x="1118" y="529"/>
                    <a:pt x="1377" y="739"/>
                    <a:pt x="1572" y="1007"/>
                  </a:cubicBezTo>
                  <a:cubicBezTo>
                    <a:pt x="1589" y="1031"/>
                    <a:pt x="1607" y="1057"/>
                    <a:pt x="1625" y="1085"/>
                  </a:cubicBezTo>
                  <a:lnTo>
                    <a:pt x="1717" y="1225"/>
                  </a:lnTo>
                  <a:lnTo>
                    <a:pt x="1874" y="1163"/>
                  </a:lnTo>
                  <a:cubicBezTo>
                    <a:pt x="2040" y="1097"/>
                    <a:pt x="2215" y="1064"/>
                    <a:pt x="2394" y="1064"/>
                  </a:cubicBezTo>
                  <a:cubicBezTo>
                    <a:pt x="2847" y="1064"/>
                    <a:pt x="3276" y="1283"/>
                    <a:pt x="3542" y="1649"/>
                  </a:cubicBezTo>
                  <a:cubicBezTo>
                    <a:pt x="4002" y="2281"/>
                    <a:pt x="3861" y="3170"/>
                    <a:pt x="3229" y="3630"/>
                  </a:cubicBezTo>
                  <a:close/>
                  <a:moveTo>
                    <a:pt x="3710" y="1527"/>
                  </a:moveTo>
                  <a:cubicBezTo>
                    <a:pt x="3264" y="915"/>
                    <a:pt x="2471" y="705"/>
                    <a:pt x="1798" y="971"/>
                  </a:cubicBezTo>
                  <a:cubicBezTo>
                    <a:pt x="1779" y="942"/>
                    <a:pt x="1759" y="914"/>
                    <a:pt x="1739" y="886"/>
                  </a:cubicBezTo>
                  <a:cubicBezTo>
                    <a:pt x="1319" y="308"/>
                    <a:pt x="664" y="1"/>
                    <a:pt x="0" y="0"/>
                  </a:cubicBezTo>
                  <a:cubicBezTo>
                    <a:pt x="335" y="188"/>
                    <a:pt x="636" y="449"/>
                    <a:pt x="876" y="779"/>
                  </a:cubicBezTo>
                  <a:cubicBezTo>
                    <a:pt x="1013" y="968"/>
                    <a:pt x="1123" y="1169"/>
                    <a:pt x="1205" y="1376"/>
                  </a:cubicBezTo>
                  <a:cubicBezTo>
                    <a:pt x="1486" y="2078"/>
                    <a:pt x="1458" y="2858"/>
                    <a:pt x="1153" y="3529"/>
                  </a:cubicBezTo>
                  <a:cubicBezTo>
                    <a:pt x="1212" y="3599"/>
                    <a:pt x="1275" y="3662"/>
                    <a:pt x="1342" y="3720"/>
                  </a:cubicBezTo>
                  <a:lnTo>
                    <a:pt x="1342" y="3720"/>
                  </a:lnTo>
                  <a:lnTo>
                    <a:pt x="1342" y="3720"/>
                  </a:lnTo>
                  <a:cubicBezTo>
                    <a:pt x="1359" y="3734"/>
                    <a:pt x="1375" y="3747"/>
                    <a:pt x="1392" y="3760"/>
                  </a:cubicBezTo>
                  <a:cubicBezTo>
                    <a:pt x="1394" y="3762"/>
                    <a:pt x="1396" y="3764"/>
                    <a:pt x="1398" y="3765"/>
                  </a:cubicBezTo>
                  <a:cubicBezTo>
                    <a:pt x="1402" y="3768"/>
                    <a:pt x="1405" y="3770"/>
                    <a:pt x="1408" y="3773"/>
                  </a:cubicBezTo>
                  <a:lnTo>
                    <a:pt x="1408" y="3773"/>
                  </a:lnTo>
                  <a:cubicBezTo>
                    <a:pt x="1964" y="4198"/>
                    <a:pt x="2755" y="4229"/>
                    <a:pt x="3350" y="3797"/>
                  </a:cubicBezTo>
                  <a:cubicBezTo>
                    <a:pt x="4076" y="3269"/>
                    <a:pt x="4237" y="2253"/>
                    <a:pt x="3710" y="1527"/>
                  </a:cubicBezTo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371">
              <a:extLst>
                <a:ext uri="{FF2B5EF4-FFF2-40B4-BE49-F238E27FC236}">
                  <a16:creationId xmlns:a16="http://schemas.microsoft.com/office/drawing/2014/main" id="{D835CFE6-4C90-4EB4-8C07-95552ED374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3275" y="1570038"/>
              <a:ext cx="2005013" cy="1370013"/>
            </a:xfrm>
            <a:custGeom>
              <a:avLst/>
              <a:gdLst>
                <a:gd name="T0" fmla="*/ 3907 w 4874"/>
                <a:gd name="T1" fmla="*/ 2989 h 3333"/>
                <a:gd name="T2" fmla="*/ 3888 w 4874"/>
                <a:gd name="T3" fmla="*/ 3002 h 3333"/>
                <a:gd name="T4" fmla="*/ 3852 w 4874"/>
                <a:gd name="T5" fmla="*/ 3026 h 3333"/>
                <a:gd name="T6" fmla="*/ 3831 w 4874"/>
                <a:gd name="T7" fmla="*/ 3036 h 3333"/>
                <a:gd name="T8" fmla="*/ 3826 w 4874"/>
                <a:gd name="T9" fmla="*/ 3042 h 3333"/>
                <a:gd name="T10" fmla="*/ 3749 w 4874"/>
                <a:gd name="T11" fmla="*/ 3084 h 3333"/>
                <a:gd name="T12" fmla="*/ 1860 w 4874"/>
                <a:gd name="T13" fmla="*/ 2399 h 3333"/>
                <a:gd name="T14" fmla="*/ 1668 w 4874"/>
                <a:gd name="T15" fmla="*/ 2406 h 3333"/>
                <a:gd name="T16" fmla="*/ 948 w 4874"/>
                <a:gd name="T17" fmla="*/ 2544 h 3333"/>
                <a:gd name="T18" fmla="*/ 627 w 4874"/>
                <a:gd name="T19" fmla="*/ 2669 h 3333"/>
                <a:gd name="T20" fmla="*/ 1444 w 4874"/>
                <a:gd name="T21" fmla="*/ 2150 h 3333"/>
                <a:gd name="T22" fmla="*/ 1534 w 4874"/>
                <a:gd name="T23" fmla="*/ 2123 h 3333"/>
                <a:gd name="T24" fmla="*/ 1696 w 4874"/>
                <a:gd name="T25" fmla="*/ 2079 h 3333"/>
                <a:gd name="T26" fmla="*/ 1686 w 4874"/>
                <a:gd name="T27" fmla="*/ 1911 h 3333"/>
                <a:gd name="T28" fmla="*/ 2663 w 4874"/>
                <a:gd name="T29" fmla="*/ 474 h 3333"/>
                <a:gd name="T30" fmla="*/ 3102 w 4874"/>
                <a:gd name="T31" fmla="*/ 404 h 3333"/>
                <a:gd name="T32" fmla="*/ 4450 w 4874"/>
                <a:gd name="T33" fmla="*/ 1384 h 3333"/>
                <a:gd name="T34" fmla="*/ 3907 w 4874"/>
                <a:gd name="T35" fmla="*/ 2989 h 3333"/>
                <a:gd name="T36" fmla="*/ 4647 w 4874"/>
                <a:gd name="T37" fmla="*/ 1320 h 3333"/>
                <a:gd name="T38" fmla="*/ 2599 w 4874"/>
                <a:gd name="T39" fmla="*/ 277 h 3333"/>
                <a:gd name="T40" fmla="*/ 1479 w 4874"/>
                <a:gd name="T41" fmla="*/ 1924 h 3333"/>
                <a:gd name="T42" fmla="*/ 1380 w 4874"/>
                <a:gd name="T43" fmla="*/ 1953 h 3333"/>
                <a:gd name="T44" fmla="*/ 0 w 4874"/>
                <a:gd name="T45" fmla="*/ 3333 h 3333"/>
                <a:gd name="T46" fmla="*/ 1012 w 4874"/>
                <a:gd name="T47" fmla="*/ 2741 h 3333"/>
                <a:gd name="T48" fmla="*/ 1681 w 4874"/>
                <a:gd name="T49" fmla="*/ 2612 h 3333"/>
                <a:gd name="T50" fmla="*/ 3713 w 4874"/>
                <a:gd name="T51" fmla="*/ 3327 h 3333"/>
                <a:gd name="T52" fmla="*/ 3953 w 4874"/>
                <a:gd name="T53" fmla="*/ 3206 h 3333"/>
                <a:gd name="T54" fmla="*/ 3953 w 4874"/>
                <a:gd name="T55" fmla="*/ 3206 h 3333"/>
                <a:gd name="T56" fmla="*/ 3953 w 4874"/>
                <a:gd name="T57" fmla="*/ 3206 h 3333"/>
                <a:gd name="T58" fmla="*/ 4006 w 4874"/>
                <a:gd name="T59" fmla="*/ 3172 h 3333"/>
                <a:gd name="T60" fmla="*/ 4013 w 4874"/>
                <a:gd name="T61" fmla="*/ 3167 h 3333"/>
                <a:gd name="T62" fmla="*/ 4024 w 4874"/>
                <a:gd name="T63" fmla="*/ 3160 h 3333"/>
                <a:gd name="T64" fmla="*/ 4024 w 4874"/>
                <a:gd name="T65" fmla="*/ 3160 h 3333"/>
                <a:gd name="T66" fmla="*/ 4647 w 4874"/>
                <a:gd name="T67" fmla="*/ 1320 h 3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74" h="3333">
                  <a:moveTo>
                    <a:pt x="3907" y="2989"/>
                  </a:moveTo>
                  <a:lnTo>
                    <a:pt x="3888" y="3002"/>
                  </a:lnTo>
                  <a:cubicBezTo>
                    <a:pt x="3876" y="3010"/>
                    <a:pt x="3864" y="3018"/>
                    <a:pt x="3852" y="3026"/>
                  </a:cubicBezTo>
                  <a:lnTo>
                    <a:pt x="3831" y="3036"/>
                  </a:lnTo>
                  <a:lnTo>
                    <a:pt x="3826" y="3042"/>
                  </a:lnTo>
                  <a:cubicBezTo>
                    <a:pt x="3800" y="3056"/>
                    <a:pt x="3775" y="3071"/>
                    <a:pt x="3749" y="3084"/>
                  </a:cubicBezTo>
                  <a:cubicBezTo>
                    <a:pt x="3218" y="2642"/>
                    <a:pt x="2552" y="2399"/>
                    <a:pt x="1860" y="2399"/>
                  </a:cubicBezTo>
                  <a:cubicBezTo>
                    <a:pt x="1796" y="2399"/>
                    <a:pt x="1732" y="2402"/>
                    <a:pt x="1668" y="2406"/>
                  </a:cubicBezTo>
                  <a:cubicBezTo>
                    <a:pt x="1424" y="2422"/>
                    <a:pt x="1182" y="2468"/>
                    <a:pt x="948" y="2544"/>
                  </a:cubicBezTo>
                  <a:cubicBezTo>
                    <a:pt x="838" y="2580"/>
                    <a:pt x="731" y="2622"/>
                    <a:pt x="627" y="2669"/>
                  </a:cubicBezTo>
                  <a:cubicBezTo>
                    <a:pt x="849" y="2433"/>
                    <a:pt x="1129" y="2252"/>
                    <a:pt x="1444" y="2150"/>
                  </a:cubicBezTo>
                  <a:cubicBezTo>
                    <a:pt x="1473" y="2140"/>
                    <a:pt x="1503" y="2131"/>
                    <a:pt x="1534" y="2123"/>
                  </a:cubicBezTo>
                  <a:lnTo>
                    <a:pt x="1696" y="2079"/>
                  </a:lnTo>
                  <a:lnTo>
                    <a:pt x="1686" y="1911"/>
                  </a:lnTo>
                  <a:cubicBezTo>
                    <a:pt x="1645" y="1265"/>
                    <a:pt x="2047" y="674"/>
                    <a:pt x="2663" y="474"/>
                  </a:cubicBezTo>
                  <a:cubicBezTo>
                    <a:pt x="2806" y="427"/>
                    <a:pt x="2953" y="404"/>
                    <a:pt x="3102" y="404"/>
                  </a:cubicBezTo>
                  <a:cubicBezTo>
                    <a:pt x="3718" y="404"/>
                    <a:pt x="4260" y="798"/>
                    <a:pt x="4450" y="1384"/>
                  </a:cubicBezTo>
                  <a:cubicBezTo>
                    <a:pt x="4642" y="1976"/>
                    <a:pt x="4419" y="2636"/>
                    <a:pt x="3907" y="2989"/>
                  </a:cubicBezTo>
                  <a:close/>
                  <a:moveTo>
                    <a:pt x="4647" y="1320"/>
                  </a:moveTo>
                  <a:cubicBezTo>
                    <a:pt x="4369" y="467"/>
                    <a:pt x="3453" y="0"/>
                    <a:pt x="2599" y="277"/>
                  </a:cubicBezTo>
                  <a:cubicBezTo>
                    <a:pt x="1879" y="511"/>
                    <a:pt x="1434" y="1201"/>
                    <a:pt x="1479" y="1924"/>
                  </a:cubicBezTo>
                  <a:cubicBezTo>
                    <a:pt x="1446" y="1933"/>
                    <a:pt x="1413" y="1943"/>
                    <a:pt x="1380" y="1953"/>
                  </a:cubicBezTo>
                  <a:cubicBezTo>
                    <a:pt x="700" y="2174"/>
                    <a:pt x="206" y="2702"/>
                    <a:pt x="0" y="3333"/>
                  </a:cubicBezTo>
                  <a:cubicBezTo>
                    <a:pt x="282" y="3072"/>
                    <a:pt x="623" y="2867"/>
                    <a:pt x="1012" y="2741"/>
                  </a:cubicBezTo>
                  <a:cubicBezTo>
                    <a:pt x="1234" y="2669"/>
                    <a:pt x="1459" y="2627"/>
                    <a:pt x="1681" y="2612"/>
                  </a:cubicBezTo>
                  <a:cubicBezTo>
                    <a:pt x="2435" y="2562"/>
                    <a:pt x="3169" y="2829"/>
                    <a:pt x="3713" y="3327"/>
                  </a:cubicBezTo>
                  <a:cubicBezTo>
                    <a:pt x="3797" y="3293"/>
                    <a:pt x="3878" y="3252"/>
                    <a:pt x="3953" y="3206"/>
                  </a:cubicBezTo>
                  <a:lnTo>
                    <a:pt x="3953" y="3206"/>
                  </a:lnTo>
                  <a:lnTo>
                    <a:pt x="3953" y="3206"/>
                  </a:lnTo>
                  <a:cubicBezTo>
                    <a:pt x="3971" y="3195"/>
                    <a:pt x="3989" y="3183"/>
                    <a:pt x="4006" y="3172"/>
                  </a:cubicBezTo>
                  <a:cubicBezTo>
                    <a:pt x="4009" y="3170"/>
                    <a:pt x="4011" y="3168"/>
                    <a:pt x="4013" y="3167"/>
                  </a:cubicBezTo>
                  <a:cubicBezTo>
                    <a:pt x="4017" y="3164"/>
                    <a:pt x="4020" y="3162"/>
                    <a:pt x="4024" y="3160"/>
                  </a:cubicBezTo>
                  <a:lnTo>
                    <a:pt x="4024" y="3160"/>
                  </a:lnTo>
                  <a:cubicBezTo>
                    <a:pt x="4600" y="2762"/>
                    <a:pt x="4874" y="2020"/>
                    <a:pt x="4647" y="132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119F6E78-A121-49B8-B9D4-B76635C8281B}"/>
              </a:ext>
            </a:extLst>
          </p:cNvPr>
          <p:cNvSpPr/>
          <p:nvPr/>
        </p:nvSpPr>
        <p:spPr>
          <a:xfrm>
            <a:off x="5379106" y="3218098"/>
            <a:ext cx="1433788" cy="1437883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460766" y="3655081"/>
            <a:ext cx="2935411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93060" y="5582458"/>
            <a:ext cx="2935411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8572" y="4416585"/>
            <a:ext cx="2935411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460766" y="1735727"/>
            <a:ext cx="2935411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43728" y="2085421"/>
            <a:ext cx="2935411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8" name="Title 3"/>
          <p:cNvSpPr txBox="1">
            <a:spLocks/>
          </p:cNvSpPr>
          <p:nvPr/>
        </p:nvSpPr>
        <p:spPr>
          <a:xfrm>
            <a:off x="3727704" y="2125594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5566300" y="2149262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0" name="Title 3"/>
          <p:cNvSpPr txBox="1">
            <a:spLocks/>
          </p:cNvSpPr>
          <p:nvPr/>
        </p:nvSpPr>
        <p:spPr>
          <a:xfrm>
            <a:off x="6215030" y="4045363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1" name="Title 3"/>
          <p:cNvSpPr txBox="1">
            <a:spLocks/>
          </p:cNvSpPr>
          <p:nvPr/>
        </p:nvSpPr>
        <p:spPr>
          <a:xfrm>
            <a:off x="3013808" y="4026655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2" name="Title 3"/>
          <p:cNvSpPr txBox="1">
            <a:spLocks/>
          </p:cNvSpPr>
          <p:nvPr/>
        </p:nvSpPr>
        <p:spPr>
          <a:xfrm>
            <a:off x="4695691" y="5220899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4687447" y="354228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31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DE34BE44-A2F2-4A02-A653-5219757D1AEA}"/>
              </a:ext>
            </a:extLst>
          </p:cNvPr>
          <p:cNvGrpSpPr/>
          <p:nvPr/>
        </p:nvGrpSpPr>
        <p:grpSpPr>
          <a:xfrm>
            <a:off x="3727704" y="1566270"/>
            <a:ext cx="4869317" cy="4736592"/>
            <a:chOff x="3727704" y="1566270"/>
            <a:chExt cx="4869317" cy="4736592"/>
          </a:xfrm>
        </p:grpSpPr>
        <p:sp>
          <p:nvSpPr>
            <p:cNvPr id="5" name="Freeform 458">
              <a:extLst>
                <a:ext uri="{FF2B5EF4-FFF2-40B4-BE49-F238E27FC236}">
                  <a16:creationId xmlns:a16="http://schemas.microsoft.com/office/drawing/2014/main" id="{2FB5AD39-992C-4AB4-9B25-EAB496F1B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889" y="3778338"/>
              <a:ext cx="1122625" cy="1172396"/>
            </a:xfrm>
            <a:custGeom>
              <a:avLst/>
              <a:gdLst>
                <a:gd name="T0" fmla="*/ 2309 w 2562"/>
                <a:gd name="T1" fmla="*/ 0 h 2675"/>
                <a:gd name="T2" fmla="*/ 1810 w 2562"/>
                <a:gd name="T3" fmla="*/ 1123 h 2675"/>
                <a:gd name="T4" fmla="*/ 2562 w 2562"/>
                <a:gd name="T5" fmla="*/ 2029 h 2675"/>
                <a:gd name="T6" fmla="*/ 397 w 2562"/>
                <a:gd name="T7" fmla="*/ 2675 h 2675"/>
                <a:gd name="T8" fmla="*/ 787 w 2562"/>
                <a:gd name="T9" fmla="*/ 1862 h 2675"/>
                <a:gd name="T10" fmla="*/ 0 w 2562"/>
                <a:gd name="T11" fmla="*/ 881 h 2675"/>
                <a:gd name="T12" fmla="*/ 2309 w 2562"/>
                <a:gd name="T13" fmla="*/ 0 h 2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2" h="2675">
                  <a:moveTo>
                    <a:pt x="2309" y="0"/>
                  </a:moveTo>
                  <a:cubicBezTo>
                    <a:pt x="2309" y="0"/>
                    <a:pt x="1850" y="652"/>
                    <a:pt x="1810" y="1123"/>
                  </a:cubicBezTo>
                  <a:cubicBezTo>
                    <a:pt x="1771" y="1588"/>
                    <a:pt x="2281" y="1889"/>
                    <a:pt x="2562" y="2029"/>
                  </a:cubicBezTo>
                  <a:cubicBezTo>
                    <a:pt x="1589" y="1725"/>
                    <a:pt x="397" y="2675"/>
                    <a:pt x="397" y="2675"/>
                  </a:cubicBezTo>
                  <a:cubicBezTo>
                    <a:pt x="397" y="2675"/>
                    <a:pt x="712" y="2301"/>
                    <a:pt x="787" y="1862"/>
                  </a:cubicBezTo>
                  <a:cubicBezTo>
                    <a:pt x="860" y="1209"/>
                    <a:pt x="0" y="881"/>
                    <a:pt x="0" y="881"/>
                  </a:cubicBezTo>
                  <a:cubicBezTo>
                    <a:pt x="0" y="881"/>
                    <a:pt x="1759" y="1130"/>
                    <a:pt x="23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459">
              <a:extLst>
                <a:ext uri="{FF2B5EF4-FFF2-40B4-BE49-F238E27FC236}">
                  <a16:creationId xmlns:a16="http://schemas.microsoft.com/office/drawing/2014/main" id="{6DCAE723-F830-45CF-990B-F8A49D74E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6259" y="4939674"/>
              <a:ext cx="840586" cy="1067323"/>
            </a:xfrm>
            <a:custGeom>
              <a:avLst/>
              <a:gdLst>
                <a:gd name="T0" fmla="*/ 204 w 1917"/>
                <a:gd name="T1" fmla="*/ 0 h 2438"/>
                <a:gd name="T2" fmla="*/ 865 w 1917"/>
                <a:gd name="T3" fmla="*/ 639 h 2438"/>
                <a:gd name="T4" fmla="*/ 1917 w 1917"/>
                <a:gd name="T5" fmla="*/ 217 h 2438"/>
                <a:gd name="T6" fmla="*/ 1917 w 1917"/>
                <a:gd name="T7" fmla="*/ 2438 h 2438"/>
                <a:gd name="T8" fmla="*/ 1228 w 1917"/>
                <a:gd name="T9" fmla="*/ 1825 h 2438"/>
                <a:gd name="T10" fmla="*/ 0 w 1917"/>
                <a:gd name="T11" fmla="*/ 2196 h 2438"/>
                <a:gd name="T12" fmla="*/ 204 w 1917"/>
                <a:gd name="T13" fmla="*/ 0 h 2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7" h="2438">
                  <a:moveTo>
                    <a:pt x="204" y="0"/>
                  </a:moveTo>
                  <a:cubicBezTo>
                    <a:pt x="204" y="0"/>
                    <a:pt x="433" y="445"/>
                    <a:pt x="865" y="639"/>
                  </a:cubicBezTo>
                  <a:cubicBezTo>
                    <a:pt x="1289" y="831"/>
                    <a:pt x="1690" y="437"/>
                    <a:pt x="1917" y="217"/>
                  </a:cubicBezTo>
                  <a:cubicBezTo>
                    <a:pt x="1306" y="1036"/>
                    <a:pt x="1917" y="2438"/>
                    <a:pt x="1917" y="2438"/>
                  </a:cubicBezTo>
                  <a:cubicBezTo>
                    <a:pt x="1917" y="2438"/>
                    <a:pt x="1617" y="2041"/>
                    <a:pt x="1228" y="1825"/>
                  </a:cubicBezTo>
                  <a:cubicBezTo>
                    <a:pt x="636" y="1539"/>
                    <a:pt x="0" y="2196"/>
                    <a:pt x="0" y="2196"/>
                  </a:cubicBezTo>
                  <a:cubicBezTo>
                    <a:pt x="0" y="2196"/>
                    <a:pt x="827" y="928"/>
                    <a:pt x="2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460">
              <a:extLst>
                <a:ext uri="{FF2B5EF4-FFF2-40B4-BE49-F238E27FC236}">
                  <a16:creationId xmlns:a16="http://schemas.microsoft.com/office/drawing/2014/main" id="{82009285-78B2-4516-8224-CDFC7BBA4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3124" y="4043787"/>
              <a:ext cx="1252585" cy="1070089"/>
            </a:xfrm>
            <a:custGeom>
              <a:avLst/>
              <a:gdLst>
                <a:gd name="T0" fmla="*/ 0 w 2862"/>
                <a:gd name="T1" fmla="*/ 1688 h 2444"/>
                <a:gd name="T2" fmla="*/ 897 w 2862"/>
                <a:gd name="T3" fmla="*/ 1163 h 2444"/>
                <a:gd name="T4" fmla="*/ 827 w 2862"/>
                <a:gd name="T5" fmla="*/ 0 h 2444"/>
                <a:gd name="T6" fmla="*/ 2862 w 2862"/>
                <a:gd name="T7" fmla="*/ 753 h 2444"/>
                <a:gd name="T8" fmla="*/ 2135 w 2862"/>
                <a:gd name="T9" fmla="*/ 1141 h 2444"/>
                <a:gd name="T10" fmla="*/ 2113 w 2862"/>
                <a:gd name="T11" fmla="*/ 2444 h 2444"/>
                <a:gd name="T12" fmla="*/ 0 w 2862"/>
                <a:gd name="T13" fmla="*/ 1688 h 2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2" h="2444">
                  <a:moveTo>
                    <a:pt x="0" y="1688"/>
                  </a:moveTo>
                  <a:cubicBezTo>
                    <a:pt x="0" y="1688"/>
                    <a:pt x="622" y="1549"/>
                    <a:pt x="897" y="1163"/>
                  </a:cubicBezTo>
                  <a:cubicBezTo>
                    <a:pt x="1149" y="809"/>
                    <a:pt x="976" y="277"/>
                    <a:pt x="827" y="0"/>
                  </a:cubicBezTo>
                  <a:cubicBezTo>
                    <a:pt x="1444" y="812"/>
                    <a:pt x="2862" y="753"/>
                    <a:pt x="2862" y="753"/>
                  </a:cubicBezTo>
                  <a:cubicBezTo>
                    <a:pt x="2862" y="753"/>
                    <a:pt x="2451" y="826"/>
                    <a:pt x="2135" y="1141"/>
                  </a:cubicBezTo>
                  <a:cubicBezTo>
                    <a:pt x="1698" y="1631"/>
                    <a:pt x="2113" y="2444"/>
                    <a:pt x="2113" y="2444"/>
                  </a:cubicBezTo>
                  <a:cubicBezTo>
                    <a:pt x="2113" y="2444"/>
                    <a:pt x="1148" y="1467"/>
                    <a:pt x="0" y="16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461">
              <a:extLst>
                <a:ext uri="{FF2B5EF4-FFF2-40B4-BE49-F238E27FC236}">
                  <a16:creationId xmlns:a16="http://schemas.microsoft.com/office/drawing/2014/main" id="{47DBEB70-257A-4297-A427-8F47D1AB2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1542" y="2373675"/>
              <a:ext cx="1205577" cy="1285766"/>
            </a:xfrm>
            <a:custGeom>
              <a:avLst/>
              <a:gdLst>
                <a:gd name="T0" fmla="*/ 1426 w 2752"/>
                <a:gd name="T1" fmla="*/ 2931 h 2931"/>
                <a:gd name="T2" fmla="*/ 1179 w 2752"/>
                <a:gd name="T3" fmla="*/ 1955 h 2931"/>
                <a:gd name="T4" fmla="*/ 0 w 2752"/>
                <a:gd name="T5" fmla="*/ 1705 h 2931"/>
                <a:gd name="T6" fmla="*/ 1381 w 2752"/>
                <a:gd name="T7" fmla="*/ 0 h 2931"/>
                <a:gd name="T8" fmla="*/ 1508 w 2752"/>
                <a:gd name="T9" fmla="*/ 760 h 2931"/>
                <a:gd name="T10" fmla="*/ 2752 w 2752"/>
                <a:gd name="T11" fmla="*/ 1151 h 2931"/>
                <a:gd name="T12" fmla="*/ 1426 w 2752"/>
                <a:gd name="T13" fmla="*/ 2931 h 2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2" h="2931">
                  <a:moveTo>
                    <a:pt x="1426" y="2931"/>
                  </a:moveTo>
                  <a:cubicBezTo>
                    <a:pt x="1426" y="2931"/>
                    <a:pt x="1471" y="2327"/>
                    <a:pt x="1179" y="1955"/>
                  </a:cubicBezTo>
                  <a:cubicBezTo>
                    <a:pt x="910" y="1613"/>
                    <a:pt x="308" y="1642"/>
                    <a:pt x="0" y="1705"/>
                  </a:cubicBezTo>
                  <a:cubicBezTo>
                    <a:pt x="953" y="1343"/>
                    <a:pt x="1381" y="0"/>
                    <a:pt x="1381" y="0"/>
                  </a:cubicBezTo>
                  <a:cubicBezTo>
                    <a:pt x="1381" y="0"/>
                    <a:pt x="1296" y="369"/>
                    <a:pt x="1508" y="760"/>
                  </a:cubicBezTo>
                  <a:cubicBezTo>
                    <a:pt x="1855" y="1319"/>
                    <a:pt x="2752" y="1151"/>
                    <a:pt x="2752" y="1151"/>
                  </a:cubicBezTo>
                  <a:cubicBezTo>
                    <a:pt x="2752" y="1151"/>
                    <a:pt x="1405" y="1789"/>
                    <a:pt x="1426" y="29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62">
              <a:extLst>
                <a:ext uri="{FF2B5EF4-FFF2-40B4-BE49-F238E27FC236}">
                  <a16:creationId xmlns:a16="http://schemas.microsoft.com/office/drawing/2014/main" id="{A6A85017-E516-44F0-BBB3-EC00D4838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7376" y="2285193"/>
              <a:ext cx="1216637" cy="1219404"/>
            </a:xfrm>
            <a:custGeom>
              <a:avLst/>
              <a:gdLst>
                <a:gd name="T0" fmla="*/ 2777 w 2777"/>
                <a:gd name="T1" fmla="*/ 1863 h 2782"/>
                <a:gd name="T2" fmla="*/ 1861 w 2777"/>
                <a:gd name="T3" fmla="*/ 1777 h 2782"/>
                <a:gd name="T4" fmla="*/ 1215 w 2777"/>
                <a:gd name="T5" fmla="*/ 2782 h 2782"/>
                <a:gd name="T6" fmla="*/ 0 w 2777"/>
                <a:gd name="T7" fmla="*/ 998 h 2782"/>
                <a:gd name="T8" fmla="*/ 841 w 2777"/>
                <a:gd name="T9" fmla="*/ 1084 h 2782"/>
                <a:gd name="T10" fmla="*/ 1580 w 2777"/>
                <a:gd name="T11" fmla="*/ 0 h 2782"/>
                <a:gd name="T12" fmla="*/ 2777 w 2777"/>
                <a:gd name="T13" fmla="*/ 1863 h 2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7" h="2782">
                  <a:moveTo>
                    <a:pt x="2777" y="1863"/>
                  </a:moveTo>
                  <a:cubicBezTo>
                    <a:pt x="2777" y="1863"/>
                    <a:pt x="2308" y="1617"/>
                    <a:pt x="1861" y="1777"/>
                  </a:cubicBezTo>
                  <a:cubicBezTo>
                    <a:pt x="1452" y="1926"/>
                    <a:pt x="1252" y="2470"/>
                    <a:pt x="1215" y="2782"/>
                  </a:cubicBezTo>
                  <a:cubicBezTo>
                    <a:pt x="1171" y="1763"/>
                    <a:pt x="0" y="998"/>
                    <a:pt x="0" y="998"/>
                  </a:cubicBezTo>
                  <a:cubicBezTo>
                    <a:pt x="0" y="998"/>
                    <a:pt x="403" y="1163"/>
                    <a:pt x="841" y="1084"/>
                  </a:cubicBezTo>
                  <a:cubicBezTo>
                    <a:pt x="1496" y="904"/>
                    <a:pt x="1580" y="0"/>
                    <a:pt x="1580" y="0"/>
                  </a:cubicBezTo>
                  <a:cubicBezTo>
                    <a:pt x="1580" y="0"/>
                    <a:pt x="1437" y="1191"/>
                    <a:pt x="2777" y="18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463">
              <a:extLst>
                <a:ext uri="{FF2B5EF4-FFF2-40B4-BE49-F238E27FC236}">
                  <a16:creationId xmlns:a16="http://schemas.microsoft.com/office/drawing/2014/main" id="{6456CF74-E4B9-48F1-888C-B96BEE017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0306" y="4566389"/>
              <a:ext cx="1598219" cy="1598219"/>
            </a:xfrm>
            <a:custGeom>
              <a:avLst/>
              <a:gdLst>
                <a:gd name="T0" fmla="*/ 3592 w 3647"/>
                <a:gd name="T1" fmla="*/ 1925 h 3648"/>
                <a:gd name="T2" fmla="*/ 1723 w 3647"/>
                <a:gd name="T3" fmla="*/ 3592 h 3648"/>
                <a:gd name="T4" fmla="*/ 55 w 3647"/>
                <a:gd name="T5" fmla="*/ 1723 h 3648"/>
                <a:gd name="T6" fmla="*/ 1925 w 3647"/>
                <a:gd name="T7" fmla="*/ 56 h 3648"/>
                <a:gd name="T8" fmla="*/ 3592 w 3647"/>
                <a:gd name="T9" fmla="*/ 1925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7" h="3648">
                  <a:moveTo>
                    <a:pt x="3592" y="1925"/>
                  </a:moveTo>
                  <a:cubicBezTo>
                    <a:pt x="3536" y="2901"/>
                    <a:pt x="2699" y="3648"/>
                    <a:pt x="1723" y="3592"/>
                  </a:cubicBezTo>
                  <a:cubicBezTo>
                    <a:pt x="746" y="3536"/>
                    <a:pt x="0" y="2700"/>
                    <a:pt x="55" y="1723"/>
                  </a:cubicBezTo>
                  <a:cubicBezTo>
                    <a:pt x="111" y="746"/>
                    <a:pt x="948" y="0"/>
                    <a:pt x="1925" y="56"/>
                  </a:cubicBezTo>
                  <a:cubicBezTo>
                    <a:pt x="2901" y="111"/>
                    <a:pt x="3647" y="948"/>
                    <a:pt x="3592" y="19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64">
              <a:extLst>
                <a:ext uri="{FF2B5EF4-FFF2-40B4-BE49-F238E27FC236}">
                  <a16:creationId xmlns:a16="http://schemas.microsoft.com/office/drawing/2014/main" id="{93F5531E-69E7-4DC0-85DA-A86E99338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849" y="4665931"/>
              <a:ext cx="1401900" cy="1399133"/>
            </a:xfrm>
            <a:custGeom>
              <a:avLst/>
              <a:gdLst>
                <a:gd name="T0" fmla="*/ 3146 w 3195"/>
                <a:gd name="T1" fmla="*/ 1687 h 3195"/>
                <a:gd name="T2" fmla="*/ 1510 w 3195"/>
                <a:gd name="T3" fmla="*/ 3146 h 3195"/>
                <a:gd name="T4" fmla="*/ 49 w 3195"/>
                <a:gd name="T5" fmla="*/ 1509 h 3195"/>
                <a:gd name="T6" fmla="*/ 1686 w 3195"/>
                <a:gd name="T7" fmla="*/ 49 h 3195"/>
                <a:gd name="T8" fmla="*/ 3146 w 3195"/>
                <a:gd name="T9" fmla="*/ 168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5" h="3195">
                  <a:moveTo>
                    <a:pt x="3146" y="1687"/>
                  </a:moveTo>
                  <a:cubicBezTo>
                    <a:pt x="3097" y="2542"/>
                    <a:pt x="2365" y="3195"/>
                    <a:pt x="1510" y="3146"/>
                  </a:cubicBezTo>
                  <a:cubicBezTo>
                    <a:pt x="654" y="3098"/>
                    <a:pt x="0" y="2365"/>
                    <a:pt x="49" y="1509"/>
                  </a:cubicBezTo>
                  <a:cubicBezTo>
                    <a:pt x="98" y="654"/>
                    <a:pt x="831" y="0"/>
                    <a:pt x="1686" y="49"/>
                  </a:cubicBezTo>
                  <a:cubicBezTo>
                    <a:pt x="2541" y="98"/>
                    <a:pt x="3195" y="830"/>
                    <a:pt x="3146" y="1687"/>
                  </a:cubicBezTo>
                  <a:close/>
                </a:path>
              </a:pathLst>
            </a:custGeom>
            <a:solidFill>
              <a:srgbClr val="EE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6000" b="1" dirty="0">
                  <a:solidFill>
                    <a:schemeClr val="accent2"/>
                  </a:solidFill>
                </a:rPr>
                <a:t>4</a:t>
              </a:r>
            </a:p>
          </p:txBody>
        </p:sp>
        <p:sp>
          <p:nvSpPr>
            <p:cNvPr id="12" name="Freeform 465">
              <a:extLst>
                <a:ext uri="{FF2B5EF4-FFF2-40B4-BE49-F238E27FC236}">
                  <a16:creationId xmlns:a16="http://schemas.microsoft.com/office/drawing/2014/main" id="{1A3428C1-5C95-4316-BE42-36DD3F1F2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1167" y="4704643"/>
              <a:ext cx="1598219" cy="1598219"/>
            </a:xfrm>
            <a:custGeom>
              <a:avLst/>
              <a:gdLst>
                <a:gd name="T0" fmla="*/ 3592 w 3648"/>
                <a:gd name="T1" fmla="*/ 1925 h 3648"/>
                <a:gd name="T2" fmla="*/ 1723 w 3648"/>
                <a:gd name="T3" fmla="*/ 3592 h 3648"/>
                <a:gd name="T4" fmla="*/ 56 w 3648"/>
                <a:gd name="T5" fmla="*/ 1724 h 3648"/>
                <a:gd name="T6" fmla="*/ 1925 w 3648"/>
                <a:gd name="T7" fmla="*/ 56 h 3648"/>
                <a:gd name="T8" fmla="*/ 3592 w 3648"/>
                <a:gd name="T9" fmla="*/ 1925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8" h="3648">
                  <a:moveTo>
                    <a:pt x="3592" y="1925"/>
                  </a:moveTo>
                  <a:cubicBezTo>
                    <a:pt x="3536" y="2901"/>
                    <a:pt x="2700" y="3648"/>
                    <a:pt x="1723" y="3592"/>
                  </a:cubicBezTo>
                  <a:cubicBezTo>
                    <a:pt x="747" y="3536"/>
                    <a:pt x="0" y="2700"/>
                    <a:pt x="56" y="1724"/>
                  </a:cubicBezTo>
                  <a:cubicBezTo>
                    <a:pt x="111" y="746"/>
                    <a:pt x="949" y="0"/>
                    <a:pt x="1925" y="56"/>
                  </a:cubicBezTo>
                  <a:cubicBezTo>
                    <a:pt x="2901" y="111"/>
                    <a:pt x="3648" y="948"/>
                    <a:pt x="3592" y="19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466">
              <a:extLst>
                <a:ext uri="{FF2B5EF4-FFF2-40B4-BE49-F238E27FC236}">
                  <a16:creationId xmlns:a16="http://schemas.microsoft.com/office/drawing/2014/main" id="{C7846F45-0DD1-4A8F-A48B-6915168C09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0711" y="4804186"/>
              <a:ext cx="1399134" cy="1401899"/>
            </a:xfrm>
            <a:custGeom>
              <a:avLst/>
              <a:gdLst>
                <a:gd name="T0" fmla="*/ 3146 w 3195"/>
                <a:gd name="T1" fmla="*/ 1687 h 3195"/>
                <a:gd name="T2" fmla="*/ 1509 w 3195"/>
                <a:gd name="T3" fmla="*/ 3147 h 3195"/>
                <a:gd name="T4" fmla="*/ 49 w 3195"/>
                <a:gd name="T5" fmla="*/ 1510 h 3195"/>
                <a:gd name="T6" fmla="*/ 1686 w 3195"/>
                <a:gd name="T7" fmla="*/ 49 h 3195"/>
                <a:gd name="T8" fmla="*/ 3146 w 3195"/>
                <a:gd name="T9" fmla="*/ 168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5" h="3195">
                  <a:moveTo>
                    <a:pt x="3146" y="1687"/>
                  </a:moveTo>
                  <a:cubicBezTo>
                    <a:pt x="3098" y="2542"/>
                    <a:pt x="2364" y="3195"/>
                    <a:pt x="1509" y="3147"/>
                  </a:cubicBezTo>
                  <a:cubicBezTo>
                    <a:pt x="654" y="3098"/>
                    <a:pt x="0" y="2365"/>
                    <a:pt x="49" y="1510"/>
                  </a:cubicBezTo>
                  <a:cubicBezTo>
                    <a:pt x="98" y="654"/>
                    <a:pt x="830" y="0"/>
                    <a:pt x="1686" y="49"/>
                  </a:cubicBezTo>
                  <a:cubicBezTo>
                    <a:pt x="2542" y="98"/>
                    <a:pt x="3195" y="831"/>
                    <a:pt x="3146" y="1687"/>
                  </a:cubicBezTo>
                  <a:close/>
                </a:path>
              </a:pathLst>
            </a:custGeom>
            <a:solidFill>
              <a:srgbClr val="EE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6000" b="1" dirty="0">
                  <a:solidFill>
                    <a:schemeClr val="accent1"/>
                  </a:solidFill>
                </a:rPr>
                <a:t>3</a:t>
              </a:r>
            </a:p>
          </p:txBody>
        </p:sp>
        <p:sp>
          <p:nvSpPr>
            <p:cNvPr id="14" name="Freeform 467">
              <a:extLst>
                <a:ext uri="{FF2B5EF4-FFF2-40B4-BE49-F238E27FC236}">
                  <a16:creationId xmlns:a16="http://schemas.microsoft.com/office/drawing/2014/main" id="{9D0FA2F4-6DCB-45EE-8823-5F099E378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6035" y="2835445"/>
              <a:ext cx="1600986" cy="1600985"/>
            </a:xfrm>
            <a:custGeom>
              <a:avLst/>
              <a:gdLst>
                <a:gd name="T0" fmla="*/ 3592 w 3648"/>
                <a:gd name="T1" fmla="*/ 1924 h 3648"/>
                <a:gd name="T2" fmla="*/ 1722 w 3648"/>
                <a:gd name="T3" fmla="*/ 3592 h 3648"/>
                <a:gd name="T4" fmla="*/ 56 w 3648"/>
                <a:gd name="T5" fmla="*/ 1723 h 3648"/>
                <a:gd name="T6" fmla="*/ 1924 w 3648"/>
                <a:gd name="T7" fmla="*/ 56 h 3648"/>
                <a:gd name="T8" fmla="*/ 3592 w 3648"/>
                <a:gd name="T9" fmla="*/ 1924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8" h="3648">
                  <a:moveTo>
                    <a:pt x="3592" y="1924"/>
                  </a:moveTo>
                  <a:cubicBezTo>
                    <a:pt x="3536" y="2902"/>
                    <a:pt x="2700" y="3648"/>
                    <a:pt x="1722" y="3592"/>
                  </a:cubicBezTo>
                  <a:cubicBezTo>
                    <a:pt x="746" y="3537"/>
                    <a:pt x="0" y="2700"/>
                    <a:pt x="56" y="1723"/>
                  </a:cubicBezTo>
                  <a:cubicBezTo>
                    <a:pt x="111" y="747"/>
                    <a:pt x="948" y="0"/>
                    <a:pt x="1924" y="56"/>
                  </a:cubicBezTo>
                  <a:cubicBezTo>
                    <a:pt x="2901" y="112"/>
                    <a:pt x="3648" y="948"/>
                    <a:pt x="3592" y="192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68">
              <a:extLst>
                <a:ext uri="{FF2B5EF4-FFF2-40B4-BE49-F238E27FC236}">
                  <a16:creationId xmlns:a16="http://schemas.microsoft.com/office/drawing/2014/main" id="{FA0DBCBB-393D-4B25-98DC-3B5C4ABAD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5579" y="2934989"/>
              <a:ext cx="1401900" cy="1401899"/>
            </a:xfrm>
            <a:custGeom>
              <a:avLst/>
              <a:gdLst>
                <a:gd name="T0" fmla="*/ 3146 w 3195"/>
                <a:gd name="T1" fmla="*/ 1685 h 3195"/>
                <a:gd name="T2" fmla="*/ 1510 w 3195"/>
                <a:gd name="T3" fmla="*/ 3146 h 3195"/>
                <a:gd name="T4" fmla="*/ 49 w 3195"/>
                <a:gd name="T5" fmla="*/ 1508 h 3195"/>
                <a:gd name="T6" fmla="*/ 1687 w 3195"/>
                <a:gd name="T7" fmla="*/ 48 h 3195"/>
                <a:gd name="T8" fmla="*/ 3146 w 3195"/>
                <a:gd name="T9" fmla="*/ 1685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5" h="3195">
                  <a:moveTo>
                    <a:pt x="3146" y="1685"/>
                  </a:moveTo>
                  <a:cubicBezTo>
                    <a:pt x="3098" y="2541"/>
                    <a:pt x="2365" y="3195"/>
                    <a:pt x="1510" y="3146"/>
                  </a:cubicBezTo>
                  <a:cubicBezTo>
                    <a:pt x="654" y="3097"/>
                    <a:pt x="0" y="2363"/>
                    <a:pt x="49" y="1508"/>
                  </a:cubicBezTo>
                  <a:cubicBezTo>
                    <a:pt x="98" y="653"/>
                    <a:pt x="832" y="0"/>
                    <a:pt x="1687" y="48"/>
                  </a:cubicBezTo>
                  <a:cubicBezTo>
                    <a:pt x="2542" y="97"/>
                    <a:pt x="3195" y="830"/>
                    <a:pt x="3146" y="1685"/>
                  </a:cubicBezTo>
                  <a:close/>
                </a:path>
              </a:pathLst>
            </a:custGeom>
            <a:solidFill>
              <a:srgbClr val="EE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6000" b="1" dirty="0">
                  <a:solidFill>
                    <a:schemeClr val="tx2"/>
                  </a:solidFill>
                </a:rPr>
                <a:t>2</a:t>
              </a:r>
            </a:p>
          </p:txBody>
        </p:sp>
        <p:sp>
          <p:nvSpPr>
            <p:cNvPr id="16" name="Freeform 469">
              <a:extLst>
                <a:ext uri="{FF2B5EF4-FFF2-40B4-BE49-F238E27FC236}">
                  <a16:creationId xmlns:a16="http://schemas.microsoft.com/office/drawing/2014/main" id="{9E3821F0-C564-46C8-A846-194A6C73E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172" y="1566270"/>
              <a:ext cx="1598219" cy="1598219"/>
            </a:xfrm>
            <a:custGeom>
              <a:avLst/>
              <a:gdLst>
                <a:gd name="T0" fmla="*/ 3592 w 3647"/>
                <a:gd name="T1" fmla="*/ 1925 h 3647"/>
                <a:gd name="T2" fmla="*/ 1722 w 3647"/>
                <a:gd name="T3" fmla="*/ 3592 h 3647"/>
                <a:gd name="T4" fmla="*/ 55 w 3647"/>
                <a:gd name="T5" fmla="*/ 1723 h 3647"/>
                <a:gd name="T6" fmla="*/ 1924 w 3647"/>
                <a:gd name="T7" fmla="*/ 55 h 3647"/>
                <a:gd name="T8" fmla="*/ 3592 w 3647"/>
                <a:gd name="T9" fmla="*/ 1925 h 3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7" h="3647">
                  <a:moveTo>
                    <a:pt x="3592" y="1925"/>
                  </a:moveTo>
                  <a:cubicBezTo>
                    <a:pt x="3536" y="2901"/>
                    <a:pt x="2699" y="3647"/>
                    <a:pt x="1722" y="3592"/>
                  </a:cubicBezTo>
                  <a:cubicBezTo>
                    <a:pt x="746" y="3536"/>
                    <a:pt x="0" y="2699"/>
                    <a:pt x="55" y="1723"/>
                  </a:cubicBezTo>
                  <a:cubicBezTo>
                    <a:pt x="111" y="746"/>
                    <a:pt x="948" y="0"/>
                    <a:pt x="1924" y="55"/>
                  </a:cubicBezTo>
                  <a:cubicBezTo>
                    <a:pt x="2901" y="111"/>
                    <a:pt x="3647" y="948"/>
                    <a:pt x="3592" y="19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70">
              <a:extLst>
                <a:ext uri="{FF2B5EF4-FFF2-40B4-BE49-F238E27FC236}">
                  <a16:creationId xmlns:a16="http://schemas.microsoft.com/office/drawing/2014/main" id="{7F4ECDD5-3BDC-4D0E-8475-4F32432C2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715" y="1665813"/>
              <a:ext cx="1399134" cy="1399133"/>
            </a:xfrm>
            <a:custGeom>
              <a:avLst/>
              <a:gdLst>
                <a:gd name="T0" fmla="*/ 3146 w 3195"/>
                <a:gd name="T1" fmla="*/ 1685 h 3195"/>
                <a:gd name="T2" fmla="*/ 1510 w 3195"/>
                <a:gd name="T3" fmla="*/ 3146 h 3195"/>
                <a:gd name="T4" fmla="*/ 49 w 3195"/>
                <a:gd name="T5" fmla="*/ 1509 h 3195"/>
                <a:gd name="T6" fmla="*/ 1686 w 3195"/>
                <a:gd name="T7" fmla="*/ 49 h 3195"/>
                <a:gd name="T8" fmla="*/ 3146 w 3195"/>
                <a:gd name="T9" fmla="*/ 1685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5" h="3195">
                  <a:moveTo>
                    <a:pt x="3146" y="1685"/>
                  </a:moveTo>
                  <a:cubicBezTo>
                    <a:pt x="3097" y="2541"/>
                    <a:pt x="2365" y="3195"/>
                    <a:pt x="1510" y="3146"/>
                  </a:cubicBezTo>
                  <a:cubicBezTo>
                    <a:pt x="654" y="3097"/>
                    <a:pt x="0" y="2365"/>
                    <a:pt x="49" y="1509"/>
                  </a:cubicBezTo>
                  <a:cubicBezTo>
                    <a:pt x="98" y="654"/>
                    <a:pt x="830" y="0"/>
                    <a:pt x="1686" y="49"/>
                  </a:cubicBezTo>
                  <a:cubicBezTo>
                    <a:pt x="2541" y="98"/>
                    <a:pt x="3195" y="830"/>
                    <a:pt x="3146" y="1685"/>
                  </a:cubicBezTo>
                  <a:close/>
                </a:path>
              </a:pathLst>
            </a:custGeom>
            <a:solidFill>
              <a:srgbClr val="EE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6000" b="1" dirty="0">
                  <a:solidFill>
                    <a:schemeClr val="accent4"/>
                  </a:solidFill>
                </a:rPr>
                <a:t>1</a:t>
              </a:r>
            </a:p>
          </p:txBody>
        </p:sp>
        <p:sp>
          <p:nvSpPr>
            <p:cNvPr id="50" name="Freeform 504">
              <a:extLst>
                <a:ext uri="{FF2B5EF4-FFF2-40B4-BE49-F238E27FC236}">
                  <a16:creationId xmlns:a16="http://schemas.microsoft.com/office/drawing/2014/main" id="{14D62E79-E622-4559-9210-7A58E2871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704" y="2658480"/>
              <a:ext cx="1598219" cy="1600985"/>
            </a:xfrm>
            <a:custGeom>
              <a:avLst/>
              <a:gdLst>
                <a:gd name="T0" fmla="*/ 3593 w 3648"/>
                <a:gd name="T1" fmla="*/ 1924 h 3647"/>
                <a:gd name="T2" fmla="*/ 1723 w 3648"/>
                <a:gd name="T3" fmla="*/ 3592 h 3647"/>
                <a:gd name="T4" fmla="*/ 56 w 3648"/>
                <a:gd name="T5" fmla="*/ 1722 h 3647"/>
                <a:gd name="T6" fmla="*/ 1925 w 3648"/>
                <a:gd name="T7" fmla="*/ 55 h 3647"/>
                <a:gd name="T8" fmla="*/ 3593 w 3648"/>
                <a:gd name="T9" fmla="*/ 1924 h 3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8" h="3647">
                  <a:moveTo>
                    <a:pt x="3593" y="1924"/>
                  </a:moveTo>
                  <a:cubicBezTo>
                    <a:pt x="3537" y="2901"/>
                    <a:pt x="2699" y="3647"/>
                    <a:pt x="1723" y="3592"/>
                  </a:cubicBezTo>
                  <a:cubicBezTo>
                    <a:pt x="747" y="3536"/>
                    <a:pt x="0" y="2700"/>
                    <a:pt x="56" y="1722"/>
                  </a:cubicBezTo>
                  <a:cubicBezTo>
                    <a:pt x="112" y="746"/>
                    <a:pt x="948" y="0"/>
                    <a:pt x="1925" y="55"/>
                  </a:cubicBezTo>
                  <a:cubicBezTo>
                    <a:pt x="2902" y="111"/>
                    <a:pt x="3648" y="948"/>
                    <a:pt x="3593" y="19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05">
              <a:extLst>
                <a:ext uri="{FF2B5EF4-FFF2-40B4-BE49-F238E27FC236}">
                  <a16:creationId xmlns:a16="http://schemas.microsoft.com/office/drawing/2014/main" id="{E2EA441E-13F2-47C7-8D5D-2CA07786A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7247" y="2758023"/>
              <a:ext cx="1399134" cy="1401899"/>
            </a:xfrm>
            <a:custGeom>
              <a:avLst/>
              <a:gdLst>
                <a:gd name="T0" fmla="*/ 3146 w 3195"/>
                <a:gd name="T1" fmla="*/ 1685 h 3195"/>
                <a:gd name="T2" fmla="*/ 1509 w 3195"/>
                <a:gd name="T3" fmla="*/ 3146 h 3195"/>
                <a:gd name="T4" fmla="*/ 49 w 3195"/>
                <a:gd name="T5" fmla="*/ 1509 h 3195"/>
                <a:gd name="T6" fmla="*/ 1685 w 3195"/>
                <a:gd name="T7" fmla="*/ 49 h 3195"/>
                <a:gd name="T8" fmla="*/ 3146 w 3195"/>
                <a:gd name="T9" fmla="*/ 1685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5" h="3195">
                  <a:moveTo>
                    <a:pt x="3146" y="1685"/>
                  </a:moveTo>
                  <a:cubicBezTo>
                    <a:pt x="3097" y="2540"/>
                    <a:pt x="2365" y="3195"/>
                    <a:pt x="1509" y="3146"/>
                  </a:cubicBezTo>
                  <a:cubicBezTo>
                    <a:pt x="653" y="3098"/>
                    <a:pt x="0" y="2364"/>
                    <a:pt x="49" y="1509"/>
                  </a:cubicBezTo>
                  <a:cubicBezTo>
                    <a:pt x="97" y="654"/>
                    <a:pt x="830" y="0"/>
                    <a:pt x="1685" y="49"/>
                  </a:cubicBezTo>
                  <a:cubicBezTo>
                    <a:pt x="2541" y="98"/>
                    <a:pt x="3195" y="830"/>
                    <a:pt x="3146" y="1685"/>
                  </a:cubicBezTo>
                  <a:close/>
                </a:path>
              </a:pathLst>
            </a:custGeom>
            <a:solidFill>
              <a:srgbClr val="EE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6000" b="1" dirty="0">
                  <a:solidFill>
                    <a:schemeClr val="accent3"/>
                  </a:solidFill>
                </a:rPr>
                <a:t>5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460766" y="3655081"/>
            <a:ext cx="2935411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59421" y="2884380"/>
            <a:ext cx="2935411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8616" y="5584299"/>
            <a:ext cx="2935411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42901" y="5548709"/>
            <a:ext cx="2935411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95246" y="1589090"/>
            <a:ext cx="2935411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1" name="Title 3"/>
          <p:cNvSpPr txBox="1">
            <a:spLocks/>
          </p:cNvSpPr>
          <p:nvPr/>
        </p:nvSpPr>
        <p:spPr>
          <a:xfrm>
            <a:off x="4715095" y="3638213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51360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29B9C863-5797-41B3-A357-B6BD853A9951}"/>
              </a:ext>
            </a:extLst>
          </p:cNvPr>
          <p:cNvGrpSpPr>
            <a:grpSpLocks noChangeAspect="1"/>
          </p:cNvGrpSpPr>
          <p:nvPr/>
        </p:nvGrpSpPr>
        <p:grpSpPr>
          <a:xfrm>
            <a:off x="3727704" y="1726348"/>
            <a:ext cx="4736592" cy="4416438"/>
            <a:chOff x="3962400" y="1904999"/>
            <a:chExt cx="3969386" cy="3701089"/>
          </a:xfrm>
        </p:grpSpPr>
        <p:sp>
          <p:nvSpPr>
            <p:cNvPr id="5" name="Figure">
              <a:extLst>
                <a:ext uri="{FF2B5EF4-FFF2-40B4-BE49-F238E27FC236}">
                  <a16:creationId xmlns:a16="http://schemas.microsoft.com/office/drawing/2014/main" id="{B2906CF1-44DB-4EB0-88ED-05C8266EA277}"/>
                </a:ext>
              </a:extLst>
            </p:cNvPr>
            <p:cNvSpPr/>
            <p:nvPr/>
          </p:nvSpPr>
          <p:spPr>
            <a:xfrm>
              <a:off x="4610099" y="1904999"/>
              <a:ext cx="1299067" cy="16943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23" h="19444" extrusionOk="0">
                  <a:moveTo>
                    <a:pt x="17391" y="19268"/>
                  </a:moveTo>
                  <a:lnTo>
                    <a:pt x="4965" y="13905"/>
                  </a:lnTo>
                  <a:cubicBezTo>
                    <a:pt x="-1599" y="11063"/>
                    <a:pt x="-1677" y="3950"/>
                    <a:pt x="4867" y="1094"/>
                  </a:cubicBezTo>
                  <a:cubicBezTo>
                    <a:pt x="4945" y="1050"/>
                    <a:pt x="5043" y="1021"/>
                    <a:pt x="5140" y="977"/>
                  </a:cubicBezTo>
                  <a:cubicBezTo>
                    <a:pt x="11723" y="-1836"/>
                    <a:pt x="19923" y="1764"/>
                    <a:pt x="19923" y="7448"/>
                  </a:cubicBezTo>
                  <a:lnTo>
                    <a:pt x="19923" y="18190"/>
                  </a:lnTo>
                  <a:cubicBezTo>
                    <a:pt x="19904" y="19152"/>
                    <a:pt x="18501" y="19764"/>
                    <a:pt x="17391" y="19268"/>
                  </a:cubicBezTo>
                  <a:close/>
                </a:path>
              </a:pathLst>
            </a:custGeom>
            <a:solidFill>
              <a:srgbClr val="FF000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Figure">
              <a:extLst>
                <a:ext uri="{FF2B5EF4-FFF2-40B4-BE49-F238E27FC236}">
                  <a16:creationId xmlns:a16="http://schemas.microsoft.com/office/drawing/2014/main" id="{4ABEE6EE-1C1A-41CD-B8A5-0E02703136C4}"/>
                </a:ext>
              </a:extLst>
            </p:cNvPr>
            <p:cNvSpPr/>
            <p:nvPr/>
          </p:nvSpPr>
          <p:spPr>
            <a:xfrm>
              <a:off x="6096000" y="3098799"/>
              <a:ext cx="1835786" cy="1300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5" h="17338" extrusionOk="0">
                  <a:moveTo>
                    <a:pt x="643" y="7398"/>
                  </a:moveTo>
                  <a:lnTo>
                    <a:pt x="10082" y="1169"/>
                  </a:lnTo>
                  <a:cubicBezTo>
                    <a:pt x="15068" y="-2132"/>
                    <a:pt x="21355" y="1948"/>
                    <a:pt x="21385" y="8533"/>
                  </a:cubicBezTo>
                  <a:cubicBezTo>
                    <a:pt x="21385" y="8617"/>
                    <a:pt x="21385" y="8702"/>
                    <a:pt x="21385" y="8803"/>
                  </a:cubicBezTo>
                  <a:cubicBezTo>
                    <a:pt x="21355" y="15405"/>
                    <a:pt x="15068" y="19468"/>
                    <a:pt x="10082" y="16167"/>
                  </a:cubicBezTo>
                  <a:lnTo>
                    <a:pt x="643" y="9921"/>
                  </a:lnTo>
                  <a:cubicBezTo>
                    <a:pt x="-215" y="9362"/>
                    <a:pt x="-215" y="7957"/>
                    <a:pt x="643" y="7398"/>
                  </a:cubicBezTo>
                  <a:close/>
                </a:path>
              </a:pathLst>
            </a:custGeom>
            <a:solidFill>
              <a:srgbClr val="00B0F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Figure">
              <a:extLst>
                <a:ext uri="{FF2B5EF4-FFF2-40B4-BE49-F238E27FC236}">
                  <a16:creationId xmlns:a16="http://schemas.microsoft.com/office/drawing/2014/main" id="{16AB2C46-4E71-46B9-B755-86D97F186EC2}"/>
                </a:ext>
              </a:extLst>
            </p:cNvPr>
            <p:cNvSpPr/>
            <p:nvPr/>
          </p:nvSpPr>
          <p:spPr>
            <a:xfrm>
              <a:off x="3962400" y="3098800"/>
              <a:ext cx="1834833" cy="13007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9" h="17338" extrusionOk="0">
                  <a:moveTo>
                    <a:pt x="20756" y="9940"/>
                  </a:moveTo>
                  <a:lnTo>
                    <a:pt x="11311" y="16169"/>
                  </a:lnTo>
                  <a:cubicBezTo>
                    <a:pt x="6322" y="19470"/>
                    <a:pt x="30" y="15390"/>
                    <a:pt x="0" y="8805"/>
                  </a:cubicBezTo>
                  <a:cubicBezTo>
                    <a:pt x="0" y="8721"/>
                    <a:pt x="0" y="8636"/>
                    <a:pt x="0" y="8535"/>
                  </a:cubicBezTo>
                  <a:cubicBezTo>
                    <a:pt x="30" y="1933"/>
                    <a:pt x="6322" y="-2130"/>
                    <a:pt x="11311" y="1171"/>
                  </a:cubicBezTo>
                  <a:lnTo>
                    <a:pt x="20756" y="7400"/>
                  </a:lnTo>
                  <a:cubicBezTo>
                    <a:pt x="21600" y="7976"/>
                    <a:pt x="21600" y="9381"/>
                    <a:pt x="20756" y="9940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Figure">
              <a:extLst>
                <a:ext uri="{FF2B5EF4-FFF2-40B4-BE49-F238E27FC236}">
                  <a16:creationId xmlns:a16="http://schemas.microsoft.com/office/drawing/2014/main" id="{EC930185-C077-402C-837A-39769536FD41}"/>
                </a:ext>
              </a:extLst>
            </p:cNvPr>
            <p:cNvSpPr/>
            <p:nvPr/>
          </p:nvSpPr>
          <p:spPr>
            <a:xfrm>
              <a:off x="5981700" y="1904999"/>
              <a:ext cx="1299066" cy="16943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23" h="19444" extrusionOk="0">
                  <a:moveTo>
                    <a:pt x="0" y="18190"/>
                  </a:moveTo>
                  <a:lnTo>
                    <a:pt x="0" y="7448"/>
                  </a:lnTo>
                  <a:cubicBezTo>
                    <a:pt x="0" y="1764"/>
                    <a:pt x="8200" y="-1836"/>
                    <a:pt x="14783" y="977"/>
                  </a:cubicBezTo>
                  <a:cubicBezTo>
                    <a:pt x="14880" y="1021"/>
                    <a:pt x="14958" y="1050"/>
                    <a:pt x="15056" y="1094"/>
                  </a:cubicBezTo>
                  <a:cubicBezTo>
                    <a:pt x="21600" y="3965"/>
                    <a:pt x="21522" y="11077"/>
                    <a:pt x="14958" y="13905"/>
                  </a:cubicBezTo>
                  <a:lnTo>
                    <a:pt x="2532" y="19268"/>
                  </a:lnTo>
                  <a:cubicBezTo>
                    <a:pt x="1383" y="19764"/>
                    <a:pt x="0" y="19152"/>
                    <a:pt x="0" y="18190"/>
                  </a:cubicBezTo>
                  <a:close/>
                </a:path>
              </a:pathLst>
            </a:custGeom>
            <a:solidFill>
              <a:srgbClr val="1ABCC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Figure">
              <a:extLst>
                <a:ext uri="{FF2B5EF4-FFF2-40B4-BE49-F238E27FC236}">
                  <a16:creationId xmlns:a16="http://schemas.microsoft.com/office/drawing/2014/main" id="{56AD5D4C-6206-4110-A020-995C57C975BB}"/>
                </a:ext>
              </a:extLst>
            </p:cNvPr>
            <p:cNvSpPr/>
            <p:nvPr/>
          </p:nvSpPr>
          <p:spPr>
            <a:xfrm>
              <a:off x="5981700" y="3911599"/>
              <a:ext cx="1299066" cy="1693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23" h="19451" extrusionOk="0">
                  <a:moveTo>
                    <a:pt x="2532" y="170"/>
                  </a:moveTo>
                  <a:lnTo>
                    <a:pt x="14958" y="5537"/>
                  </a:lnTo>
                  <a:cubicBezTo>
                    <a:pt x="21522" y="8382"/>
                    <a:pt x="21600" y="15499"/>
                    <a:pt x="15056" y="18357"/>
                  </a:cubicBezTo>
                  <a:cubicBezTo>
                    <a:pt x="14978" y="18401"/>
                    <a:pt x="14880" y="18430"/>
                    <a:pt x="14783" y="18474"/>
                  </a:cubicBezTo>
                  <a:cubicBezTo>
                    <a:pt x="8200" y="21289"/>
                    <a:pt x="0" y="17687"/>
                    <a:pt x="0" y="11999"/>
                  </a:cubicBezTo>
                  <a:lnTo>
                    <a:pt x="0" y="1250"/>
                  </a:lnTo>
                  <a:cubicBezTo>
                    <a:pt x="19" y="287"/>
                    <a:pt x="1402" y="-311"/>
                    <a:pt x="2532" y="170"/>
                  </a:cubicBezTo>
                  <a:close/>
                </a:path>
              </a:pathLst>
            </a:custGeom>
            <a:solidFill>
              <a:srgbClr val="FFC00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Figure">
              <a:extLst>
                <a:ext uri="{FF2B5EF4-FFF2-40B4-BE49-F238E27FC236}">
                  <a16:creationId xmlns:a16="http://schemas.microsoft.com/office/drawing/2014/main" id="{8F7F5FFC-67D6-4208-AAE3-C29A614C3106}"/>
                </a:ext>
              </a:extLst>
            </p:cNvPr>
            <p:cNvSpPr/>
            <p:nvPr/>
          </p:nvSpPr>
          <p:spPr>
            <a:xfrm>
              <a:off x="4610099" y="3911599"/>
              <a:ext cx="1299067" cy="1694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23" h="19446" extrusionOk="0">
                  <a:moveTo>
                    <a:pt x="19923" y="1256"/>
                  </a:moveTo>
                  <a:lnTo>
                    <a:pt x="19923" y="11998"/>
                  </a:lnTo>
                  <a:cubicBezTo>
                    <a:pt x="19923" y="17682"/>
                    <a:pt x="11723" y="21282"/>
                    <a:pt x="5140" y="18469"/>
                  </a:cubicBezTo>
                  <a:cubicBezTo>
                    <a:pt x="5043" y="18425"/>
                    <a:pt x="4965" y="18396"/>
                    <a:pt x="4867" y="18352"/>
                  </a:cubicBezTo>
                  <a:cubicBezTo>
                    <a:pt x="-1677" y="15481"/>
                    <a:pt x="-1599" y="8369"/>
                    <a:pt x="4965" y="5541"/>
                  </a:cubicBezTo>
                  <a:lnTo>
                    <a:pt x="17391" y="178"/>
                  </a:lnTo>
                  <a:cubicBezTo>
                    <a:pt x="18521" y="-318"/>
                    <a:pt x="19923" y="280"/>
                    <a:pt x="19923" y="125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88F0F265-2BC2-4FC2-97C6-6694662A99AC}"/>
              </a:ext>
            </a:extLst>
          </p:cNvPr>
          <p:cNvSpPr txBox="1"/>
          <p:nvPr/>
        </p:nvSpPr>
        <p:spPr>
          <a:xfrm>
            <a:off x="6708187" y="1781150"/>
            <a:ext cx="497251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8287D14-F344-4BB3-8E10-0CFC28E5039D}"/>
              </a:ext>
            </a:extLst>
          </p:cNvPr>
          <p:cNvSpPr txBox="1"/>
          <p:nvPr/>
        </p:nvSpPr>
        <p:spPr>
          <a:xfrm>
            <a:off x="7688274" y="3527662"/>
            <a:ext cx="497251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5E52CB2-2A56-4C82-B1EE-569419FE658D}"/>
              </a:ext>
            </a:extLst>
          </p:cNvPr>
          <p:cNvSpPr txBox="1"/>
          <p:nvPr/>
        </p:nvSpPr>
        <p:spPr>
          <a:xfrm>
            <a:off x="6708188" y="5120137"/>
            <a:ext cx="497251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19D5EE3-4403-479E-8939-D79F297631AB}"/>
              </a:ext>
            </a:extLst>
          </p:cNvPr>
          <p:cNvSpPr txBox="1"/>
          <p:nvPr/>
        </p:nvSpPr>
        <p:spPr>
          <a:xfrm>
            <a:off x="4840380" y="5120137"/>
            <a:ext cx="497251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EAB3BFA-00B8-4CC6-8557-4D779004B4DD}"/>
              </a:ext>
            </a:extLst>
          </p:cNvPr>
          <p:cNvSpPr txBox="1"/>
          <p:nvPr/>
        </p:nvSpPr>
        <p:spPr>
          <a:xfrm>
            <a:off x="4043641" y="3527662"/>
            <a:ext cx="497251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55CEBC6-9DEE-492F-9E77-FEAD7D0990EF}"/>
              </a:ext>
            </a:extLst>
          </p:cNvPr>
          <p:cNvSpPr txBox="1"/>
          <p:nvPr/>
        </p:nvSpPr>
        <p:spPr>
          <a:xfrm>
            <a:off x="4913728" y="1781150"/>
            <a:ext cx="497251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59149" y="2008571"/>
            <a:ext cx="3572571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4065" y="5499462"/>
            <a:ext cx="3572571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65229" y="3600630"/>
            <a:ext cx="3572571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85340" y="5493380"/>
            <a:ext cx="3572571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85340" y="1938822"/>
            <a:ext cx="3572571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59148" y="3593380"/>
            <a:ext cx="2886599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655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178BF44-9D5C-4AF0-8D5B-92914B175E8C}"/>
              </a:ext>
            </a:extLst>
          </p:cNvPr>
          <p:cNvGrpSpPr>
            <a:grpSpLocks noChangeAspect="1"/>
          </p:cNvGrpSpPr>
          <p:nvPr/>
        </p:nvGrpSpPr>
        <p:grpSpPr>
          <a:xfrm>
            <a:off x="3727704" y="1723745"/>
            <a:ext cx="4736592" cy="4586789"/>
            <a:chOff x="5022138" y="2256917"/>
            <a:chExt cx="2605448" cy="2523046"/>
          </a:xfrm>
        </p:grpSpPr>
        <p:sp>
          <p:nvSpPr>
            <p:cNvPr id="20" name="Freeform 2593">
              <a:extLst>
                <a:ext uri="{FF2B5EF4-FFF2-40B4-BE49-F238E27FC236}">
                  <a16:creationId xmlns:a16="http://schemas.microsoft.com/office/drawing/2014/main" id="{0B09D0DE-087C-4C87-AF71-FE0F38CE5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144" y="2256917"/>
              <a:ext cx="1063368" cy="753382"/>
            </a:xfrm>
            <a:custGeom>
              <a:avLst/>
              <a:gdLst>
                <a:gd name="T0" fmla="*/ 0 w 5223"/>
                <a:gd name="T1" fmla="*/ 279 h 3702"/>
                <a:gd name="T2" fmla="*/ 5223 w 5223"/>
                <a:gd name="T3" fmla="*/ 2041 h 3702"/>
                <a:gd name="T4" fmla="*/ 3534 w 5223"/>
                <a:gd name="T5" fmla="*/ 3702 h 3702"/>
                <a:gd name="T6" fmla="*/ 745 w 5223"/>
                <a:gd name="T7" fmla="*/ 2589 h 3702"/>
                <a:gd name="T8" fmla="*/ 0 w 5223"/>
                <a:gd name="T9" fmla="*/ 279 h 3702"/>
                <a:gd name="T10" fmla="*/ 0 w 5223"/>
                <a:gd name="T11" fmla="*/ 279 h 3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23" h="3702">
                  <a:moveTo>
                    <a:pt x="0" y="279"/>
                  </a:moveTo>
                  <a:cubicBezTo>
                    <a:pt x="1930" y="0"/>
                    <a:pt x="3857" y="646"/>
                    <a:pt x="5223" y="2041"/>
                  </a:cubicBezTo>
                  <a:lnTo>
                    <a:pt x="3534" y="3702"/>
                  </a:lnTo>
                  <a:cubicBezTo>
                    <a:pt x="2797" y="2950"/>
                    <a:pt x="1795" y="2562"/>
                    <a:pt x="745" y="2589"/>
                  </a:cubicBezTo>
                  <a:cubicBezTo>
                    <a:pt x="888" y="1743"/>
                    <a:pt x="613" y="883"/>
                    <a:pt x="0" y="279"/>
                  </a:cubicBezTo>
                  <a:lnTo>
                    <a:pt x="0" y="279"/>
                  </a:lnTo>
                </a:path>
              </a:pathLst>
            </a:custGeom>
            <a:solidFill>
              <a:srgbClr val="002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594">
              <a:extLst>
                <a:ext uri="{FF2B5EF4-FFF2-40B4-BE49-F238E27FC236}">
                  <a16:creationId xmlns:a16="http://schemas.microsoft.com/office/drawing/2014/main" id="{332B5EA4-23B5-48F5-A660-92BC091BF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9135" y="2672847"/>
              <a:ext cx="698448" cy="867175"/>
            </a:xfrm>
            <a:custGeom>
              <a:avLst/>
              <a:gdLst>
                <a:gd name="T0" fmla="*/ 1689 w 3434"/>
                <a:gd name="T1" fmla="*/ 0 h 4263"/>
                <a:gd name="T2" fmla="*/ 3434 w 3434"/>
                <a:gd name="T3" fmla="*/ 4263 h 4263"/>
                <a:gd name="T4" fmla="*/ 1058 w 3434"/>
                <a:gd name="T5" fmla="*/ 4263 h 4263"/>
                <a:gd name="T6" fmla="*/ 0 w 3434"/>
                <a:gd name="T7" fmla="*/ 1661 h 4263"/>
                <a:gd name="T8" fmla="*/ 1689 w 3434"/>
                <a:gd name="T9" fmla="*/ 0 h 4263"/>
                <a:gd name="T10" fmla="*/ 1689 w 3434"/>
                <a:gd name="T11" fmla="*/ 0 h 4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34" h="4263">
                  <a:moveTo>
                    <a:pt x="1689" y="0"/>
                  </a:moveTo>
                  <a:cubicBezTo>
                    <a:pt x="2806" y="1140"/>
                    <a:pt x="3434" y="2666"/>
                    <a:pt x="3434" y="4263"/>
                  </a:cubicBezTo>
                  <a:lnTo>
                    <a:pt x="1058" y="4263"/>
                  </a:lnTo>
                  <a:cubicBezTo>
                    <a:pt x="1058" y="3293"/>
                    <a:pt x="679" y="2355"/>
                    <a:pt x="0" y="1661"/>
                  </a:cubicBezTo>
                  <a:lnTo>
                    <a:pt x="1689" y="0"/>
                  </a:lnTo>
                  <a:lnTo>
                    <a:pt x="168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595">
              <a:extLst>
                <a:ext uri="{FF2B5EF4-FFF2-40B4-BE49-F238E27FC236}">
                  <a16:creationId xmlns:a16="http://schemas.microsoft.com/office/drawing/2014/main" id="{0151C28C-9A2A-4A1D-85D7-666F9E24F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5213" y="3540022"/>
              <a:ext cx="702373" cy="871098"/>
            </a:xfrm>
            <a:custGeom>
              <a:avLst/>
              <a:gdLst>
                <a:gd name="T0" fmla="*/ 3454 w 3454"/>
                <a:gd name="T1" fmla="*/ 0 h 4293"/>
                <a:gd name="T2" fmla="*/ 1680 w 3454"/>
                <a:gd name="T3" fmla="*/ 4293 h 4293"/>
                <a:gd name="T4" fmla="*/ 0 w 3454"/>
                <a:gd name="T5" fmla="*/ 2622 h 4293"/>
                <a:gd name="T6" fmla="*/ 1078 w 3454"/>
                <a:gd name="T7" fmla="*/ 0 h 4293"/>
                <a:gd name="T8" fmla="*/ 3454 w 3454"/>
                <a:gd name="T9" fmla="*/ 0 h 4293"/>
                <a:gd name="T10" fmla="*/ 3454 w 3454"/>
                <a:gd name="T11" fmla="*/ 0 h 4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4" h="4293">
                  <a:moveTo>
                    <a:pt x="3454" y="0"/>
                  </a:moveTo>
                  <a:cubicBezTo>
                    <a:pt x="3454" y="1602"/>
                    <a:pt x="2809" y="3157"/>
                    <a:pt x="1680" y="4293"/>
                  </a:cubicBezTo>
                  <a:lnTo>
                    <a:pt x="0" y="2622"/>
                  </a:lnTo>
                  <a:cubicBezTo>
                    <a:pt x="697" y="1920"/>
                    <a:pt x="1078" y="989"/>
                    <a:pt x="1078" y="0"/>
                  </a:cubicBezTo>
                  <a:lnTo>
                    <a:pt x="3454" y="0"/>
                  </a:lnTo>
                  <a:lnTo>
                    <a:pt x="3454" y="0"/>
                  </a:lnTo>
                  <a:close/>
                </a:path>
              </a:pathLst>
            </a:custGeom>
            <a:solidFill>
              <a:srgbClr val="1A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596">
              <a:extLst>
                <a:ext uri="{FF2B5EF4-FFF2-40B4-BE49-F238E27FC236}">
                  <a16:creationId xmlns:a16="http://schemas.microsoft.com/office/drawing/2014/main" id="{B8A8A949-B6F0-4FEC-8D2C-EC437963F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7642" y="4073667"/>
              <a:ext cx="878945" cy="706296"/>
            </a:xfrm>
            <a:custGeom>
              <a:avLst/>
              <a:gdLst>
                <a:gd name="T0" fmla="*/ 4322 w 4322"/>
                <a:gd name="T1" fmla="*/ 1670 h 3470"/>
                <a:gd name="T2" fmla="*/ 3 w 4322"/>
                <a:gd name="T3" fmla="*/ 3470 h 3470"/>
                <a:gd name="T4" fmla="*/ 0 w 4322"/>
                <a:gd name="T5" fmla="*/ 1094 h 3470"/>
                <a:gd name="T6" fmla="*/ 2642 w 4322"/>
                <a:gd name="T7" fmla="*/ 0 h 3470"/>
                <a:gd name="T8" fmla="*/ 4322 w 4322"/>
                <a:gd name="T9" fmla="*/ 1670 h 3470"/>
                <a:gd name="T10" fmla="*/ 4322 w 4322"/>
                <a:gd name="T11" fmla="*/ 1670 h 3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22" h="3470">
                  <a:moveTo>
                    <a:pt x="4322" y="1670"/>
                  </a:moveTo>
                  <a:cubicBezTo>
                    <a:pt x="3180" y="2819"/>
                    <a:pt x="1624" y="3470"/>
                    <a:pt x="3" y="3470"/>
                  </a:cubicBezTo>
                  <a:lnTo>
                    <a:pt x="0" y="1094"/>
                  </a:lnTo>
                  <a:cubicBezTo>
                    <a:pt x="994" y="1094"/>
                    <a:pt x="1941" y="705"/>
                    <a:pt x="2642" y="0"/>
                  </a:cubicBezTo>
                  <a:lnTo>
                    <a:pt x="4322" y="1670"/>
                  </a:lnTo>
                  <a:lnTo>
                    <a:pt x="4322" y="16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597">
              <a:extLst>
                <a:ext uri="{FF2B5EF4-FFF2-40B4-BE49-F238E27FC236}">
                  <a16:creationId xmlns:a16="http://schemas.microsoft.com/office/drawing/2014/main" id="{42547946-D6A8-4B1E-980E-0A7E6E81A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8697" y="4073667"/>
              <a:ext cx="878945" cy="706296"/>
            </a:xfrm>
            <a:custGeom>
              <a:avLst/>
              <a:gdLst>
                <a:gd name="T0" fmla="*/ 4318 w 4318"/>
                <a:gd name="T1" fmla="*/ 3471 h 3471"/>
                <a:gd name="T2" fmla="*/ 0 w 4318"/>
                <a:gd name="T3" fmla="*/ 1671 h 3471"/>
                <a:gd name="T4" fmla="*/ 1680 w 4318"/>
                <a:gd name="T5" fmla="*/ 0 h 3471"/>
                <a:gd name="T6" fmla="*/ 4318 w 4318"/>
                <a:gd name="T7" fmla="*/ 1094 h 3471"/>
                <a:gd name="T8" fmla="*/ 4318 w 4318"/>
                <a:gd name="T9" fmla="*/ 3471 h 3471"/>
                <a:gd name="T10" fmla="*/ 4318 w 4318"/>
                <a:gd name="T11" fmla="*/ 3471 h 3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18" h="3471">
                  <a:moveTo>
                    <a:pt x="4318" y="3471"/>
                  </a:moveTo>
                  <a:cubicBezTo>
                    <a:pt x="2698" y="3471"/>
                    <a:pt x="1141" y="2820"/>
                    <a:pt x="0" y="1671"/>
                  </a:cubicBezTo>
                  <a:lnTo>
                    <a:pt x="1680" y="0"/>
                  </a:lnTo>
                  <a:cubicBezTo>
                    <a:pt x="2379" y="703"/>
                    <a:pt x="3327" y="1094"/>
                    <a:pt x="4318" y="1094"/>
                  </a:cubicBezTo>
                  <a:lnTo>
                    <a:pt x="4318" y="3471"/>
                  </a:lnTo>
                  <a:lnTo>
                    <a:pt x="4318" y="347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98">
              <a:extLst>
                <a:ext uri="{FF2B5EF4-FFF2-40B4-BE49-F238E27FC236}">
                  <a16:creationId xmlns:a16="http://schemas.microsoft.com/office/drawing/2014/main" id="{04E74594-358E-4A2F-BC06-A83D59B1C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138" y="3108397"/>
              <a:ext cx="827936" cy="1302723"/>
            </a:xfrm>
            <a:custGeom>
              <a:avLst/>
              <a:gdLst>
                <a:gd name="T0" fmla="*/ 612 w 4064"/>
                <a:gd name="T1" fmla="*/ 1960 h 6413"/>
                <a:gd name="T2" fmla="*/ 0 w 4064"/>
                <a:gd name="T3" fmla="*/ 2266 h 6413"/>
                <a:gd name="T4" fmla="*/ 0 w 4064"/>
                <a:gd name="T5" fmla="*/ 905 h 6413"/>
                <a:gd name="T6" fmla="*/ 1810 w 4064"/>
                <a:gd name="T7" fmla="*/ 0 h 6413"/>
                <a:gd name="T8" fmla="*/ 3620 w 4064"/>
                <a:gd name="T9" fmla="*/ 905 h 6413"/>
                <a:gd name="T10" fmla="*/ 3618 w 4064"/>
                <a:gd name="T11" fmla="*/ 2266 h 6413"/>
                <a:gd name="T12" fmla="*/ 2989 w 4064"/>
                <a:gd name="T13" fmla="*/ 1951 h 6413"/>
                <a:gd name="T14" fmla="*/ 4064 w 4064"/>
                <a:gd name="T15" fmla="*/ 4742 h 6413"/>
                <a:gd name="T16" fmla="*/ 2384 w 4064"/>
                <a:gd name="T17" fmla="*/ 6413 h 6413"/>
                <a:gd name="T18" fmla="*/ 612 w 4064"/>
                <a:gd name="T19" fmla="*/ 1960 h 6413"/>
                <a:gd name="T20" fmla="*/ 612 w 4064"/>
                <a:gd name="T21" fmla="*/ 1960 h 6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64" h="6413">
                  <a:moveTo>
                    <a:pt x="612" y="1960"/>
                  </a:moveTo>
                  <a:lnTo>
                    <a:pt x="0" y="2266"/>
                  </a:lnTo>
                  <a:lnTo>
                    <a:pt x="0" y="905"/>
                  </a:lnTo>
                  <a:lnTo>
                    <a:pt x="1810" y="0"/>
                  </a:lnTo>
                  <a:lnTo>
                    <a:pt x="3620" y="905"/>
                  </a:lnTo>
                  <a:lnTo>
                    <a:pt x="3618" y="2266"/>
                  </a:lnTo>
                  <a:lnTo>
                    <a:pt x="2989" y="1951"/>
                  </a:lnTo>
                  <a:cubicBezTo>
                    <a:pt x="2947" y="3000"/>
                    <a:pt x="3321" y="3994"/>
                    <a:pt x="4064" y="4742"/>
                  </a:cubicBezTo>
                  <a:lnTo>
                    <a:pt x="2384" y="6413"/>
                  </a:lnTo>
                  <a:cubicBezTo>
                    <a:pt x="1220" y="5241"/>
                    <a:pt x="565" y="3612"/>
                    <a:pt x="612" y="1960"/>
                  </a:cubicBezTo>
                  <a:lnTo>
                    <a:pt x="612" y="1960"/>
                  </a:ln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2DA7AEF5-C06F-45DD-97E0-5C629F60DCB9}"/>
              </a:ext>
            </a:extLst>
          </p:cNvPr>
          <p:cNvSpPr txBox="1"/>
          <p:nvPr/>
        </p:nvSpPr>
        <p:spPr>
          <a:xfrm>
            <a:off x="6534577" y="1985612"/>
            <a:ext cx="50045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43B5A4C-C52C-4BD0-8C3E-55DAD1B5E451}"/>
              </a:ext>
            </a:extLst>
          </p:cNvPr>
          <p:cNvSpPr txBox="1"/>
          <p:nvPr/>
        </p:nvSpPr>
        <p:spPr>
          <a:xfrm>
            <a:off x="7637480" y="2956133"/>
            <a:ext cx="50045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8F5A73-D872-47BB-8964-94EB0101C2CA}"/>
              </a:ext>
            </a:extLst>
          </p:cNvPr>
          <p:cNvSpPr txBox="1"/>
          <p:nvPr/>
        </p:nvSpPr>
        <p:spPr>
          <a:xfrm>
            <a:off x="7637479" y="4352119"/>
            <a:ext cx="50045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1F64E0A-B28E-49C0-9DEC-3B81C7793E3F}"/>
              </a:ext>
            </a:extLst>
          </p:cNvPr>
          <p:cNvSpPr txBox="1"/>
          <p:nvPr/>
        </p:nvSpPr>
        <p:spPr>
          <a:xfrm>
            <a:off x="6570484" y="5407065"/>
            <a:ext cx="50045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D61EFAD-98FB-471E-8C3A-C9066DB88B06}"/>
              </a:ext>
            </a:extLst>
          </p:cNvPr>
          <p:cNvSpPr txBox="1"/>
          <p:nvPr/>
        </p:nvSpPr>
        <p:spPr>
          <a:xfrm>
            <a:off x="5272573" y="5407065"/>
            <a:ext cx="50045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FB56C91-EE9E-4B50-9012-97D47C83C916}"/>
              </a:ext>
            </a:extLst>
          </p:cNvPr>
          <p:cNvSpPr txBox="1"/>
          <p:nvPr/>
        </p:nvSpPr>
        <p:spPr>
          <a:xfrm>
            <a:off x="4211876" y="3997614"/>
            <a:ext cx="50045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666831EA-71D3-4D65-A980-4893D4842F62}"/>
              </a:ext>
            </a:extLst>
          </p:cNvPr>
          <p:cNvSpPr/>
          <p:nvPr/>
        </p:nvSpPr>
        <p:spPr>
          <a:xfrm>
            <a:off x="4272487" y="1710081"/>
            <a:ext cx="1684426" cy="1689237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93278" y="1605675"/>
            <a:ext cx="3925328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266672" y="2867509"/>
            <a:ext cx="3925328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69776" y="4560181"/>
            <a:ext cx="3719120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521760" y="5935046"/>
            <a:ext cx="3925328" cy="7509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40394" y="5970343"/>
            <a:ext cx="3925328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79561" y="4357472"/>
            <a:ext cx="3199999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4" name="Title 3"/>
          <p:cNvSpPr txBox="1">
            <a:spLocks/>
          </p:cNvSpPr>
          <p:nvPr/>
        </p:nvSpPr>
        <p:spPr>
          <a:xfrm>
            <a:off x="3640235" y="2106374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18940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fa-IR" altLang="ko-KR" sz="4400" b="0" dirty="0">
                <a:solidFill>
                  <a:srgbClr val="000000">
                    <a:lumMod val="75000"/>
                    <a:lumOff val="25000"/>
                  </a:srgbClr>
                </a:solidFill>
                <a:cs typeface="2  Baran" panose="00000400000000000000" pitchFamily="2" charset="-78"/>
              </a:rPr>
              <a:t>عنوان</a:t>
            </a:r>
            <a:endParaRPr lang="ko-KR" altLang="en-US" sz="6600" b="0" dirty="0">
              <a:solidFill>
                <a:srgbClr val="000000">
                  <a:lumMod val="75000"/>
                  <a:lumOff val="25000"/>
                </a:srgbClr>
              </a:solidFill>
              <a:cs typeface="2  Baran" panose="00000400000000000000" pitchFamily="2" charset="-78"/>
            </a:endParaRPr>
          </a:p>
        </p:txBody>
      </p:sp>
      <p:grpSp>
        <p:nvGrpSpPr>
          <p:cNvPr id="1780" name="Group 1779">
            <a:extLst>
              <a:ext uri="{FF2B5EF4-FFF2-40B4-BE49-F238E27FC236}">
                <a16:creationId xmlns:a16="http://schemas.microsoft.com/office/drawing/2014/main" id="{D39F3F62-0434-4369-ADD5-B38C3BCF0D0C}"/>
              </a:ext>
            </a:extLst>
          </p:cNvPr>
          <p:cNvGrpSpPr/>
          <p:nvPr/>
        </p:nvGrpSpPr>
        <p:grpSpPr>
          <a:xfrm>
            <a:off x="989705" y="1990824"/>
            <a:ext cx="2091001" cy="4160131"/>
            <a:chOff x="1487468" y="1862600"/>
            <a:chExt cx="1013176" cy="1832580"/>
          </a:xfrm>
        </p:grpSpPr>
        <p:sp>
          <p:nvSpPr>
            <p:cNvPr id="1781" name="Arrow: Pentagon 1780">
              <a:extLst>
                <a:ext uri="{FF2B5EF4-FFF2-40B4-BE49-F238E27FC236}">
                  <a16:creationId xmlns:a16="http://schemas.microsoft.com/office/drawing/2014/main" id="{A8A28A23-AB72-4769-B60A-B5157EB82560}"/>
                </a:ext>
              </a:extLst>
            </p:cNvPr>
            <p:cNvSpPr/>
            <p:nvPr/>
          </p:nvSpPr>
          <p:spPr>
            <a:xfrm rot="5400000">
              <a:off x="1076052" y="2353375"/>
              <a:ext cx="1832580" cy="851029"/>
            </a:xfrm>
            <a:prstGeom prst="homePlate">
              <a:avLst>
                <a:gd name="adj" fmla="val 39489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82" name="Freeform: Shape 1781">
              <a:extLst>
                <a:ext uri="{FF2B5EF4-FFF2-40B4-BE49-F238E27FC236}">
                  <a16:creationId xmlns:a16="http://schemas.microsoft.com/office/drawing/2014/main" id="{14394909-407D-471F-8407-AC80C9171E3D}"/>
                </a:ext>
              </a:extLst>
            </p:cNvPr>
            <p:cNvSpPr/>
            <p:nvPr/>
          </p:nvSpPr>
          <p:spPr>
            <a:xfrm>
              <a:off x="1487468" y="1932130"/>
              <a:ext cx="1013176" cy="818487"/>
            </a:xfrm>
            <a:custGeom>
              <a:avLst/>
              <a:gdLst>
                <a:gd name="connsiteX0" fmla="*/ 2376700 w 2584495"/>
                <a:gd name="connsiteY0" fmla="*/ 10147 h 2087865"/>
                <a:gd name="connsiteX1" fmla="*/ 2550872 w 2584495"/>
                <a:gd name="connsiteY1" fmla="*/ 10819 h 2087865"/>
                <a:gd name="connsiteX2" fmla="*/ 2583823 w 2584495"/>
                <a:gd name="connsiteY2" fmla="*/ 44443 h 2087865"/>
                <a:gd name="connsiteX3" fmla="*/ 2583151 w 2584495"/>
                <a:gd name="connsiteY3" fmla="*/ 1498337 h 2087865"/>
                <a:gd name="connsiteX4" fmla="*/ 2583151 w 2584495"/>
                <a:gd name="connsiteY4" fmla="*/ 2042371 h 2087865"/>
                <a:gd name="connsiteX5" fmla="*/ 2577771 w 2584495"/>
                <a:gd name="connsiteY5" fmla="*/ 2077340 h 2087865"/>
                <a:gd name="connsiteX6" fmla="*/ 2499091 w 2584495"/>
                <a:gd name="connsiteY6" fmla="*/ 2087427 h 2087865"/>
                <a:gd name="connsiteX7" fmla="*/ 2375356 w 2584495"/>
                <a:gd name="connsiteY7" fmla="*/ 2086754 h 2087865"/>
                <a:gd name="connsiteX8" fmla="*/ 2314833 w 2584495"/>
                <a:gd name="connsiteY8" fmla="*/ 2087427 h 2087865"/>
                <a:gd name="connsiteX9" fmla="*/ 256382 w 2584495"/>
                <a:gd name="connsiteY9" fmla="*/ 2087427 h 2087865"/>
                <a:gd name="connsiteX10" fmla="*/ 212671 w 2584495"/>
                <a:gd name="connsiteY10" fmla="*/ 2086754 h 2087865"/>
                <a:gd name="connsiteX11" fmla="*/ 52621 w 2584495"/>
                <a:gd name="connsiteY11" fmla="*/ 2087427 h 2087865"/>
                <a:gd name="connsiteX12" fmla="*/ 4203 w 2584495"/>
                <a:gd name="connsiteY12" fmla="*/ 2076667 h 2087865"/>
                <a:gd name="connsiteX13" fmla="*/ 841 w 2584495"/>
                <a:gd name="connsiteY13" fmla="*/ 2040353 h 2087865"/>
                <a:gd name="connsiteX14" fmla="*/ 168 w 2584495"/>
                <a:gd name="connsiteY14" fmla="*/ 47805 h 2087865"/>
                <a:gd name="connsiteX15" fmla="*/ 38499 w 2584495"/>
                <a:gd name="connsiteY15" fmla="*/ 9474 h 2087865"/>
                <a:gd name="connsiteX16" fmla="*/ 206618 w 2584495"/>
                <a:gd name="connsiteY16" fmla="*/ 8802 h 2087865"/>
                <a:gd name="connsiteX17" fmla="*/ 251674 w 2584495"/>
                <a:gd name="connsiteY17" fmla="*/ 60 h 2087865"/>
                <a:gd name="connsiteX18" fmla="*/ 2330972 w 2584495"/>
                <a:gd name="connsiteY18" fmla="*/ 60 h 2087865"/>
                <a:gd name="connsiteX19" fmla="*/ 2376700 w 2584495"/>
                <a:gd name="connsiteY19" fmla="*/ 10147 h 208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84495" h="2087865">
                  <a:moveTo>
                    <a:pt x="2376700" y="10147"/>
                  </a:moveTo>
                  <a:cubicBezTo>
                    <a:pt x="2435206" y="10819"/>
                    <a:pt x="2493039" y="12837"/>
                    <a:pt x="2550872" y="10819"/>
                  </a:cubicBezTo>
                  <a:cubicBezTo>
                    <a:pt x="2577771" y="10147"/>
                    <a:pt x="2583823" y="18889"/>
                    <a:pt x="2583823" y="44443"/>
                  </a:cubicBezTo>
                  <a:cubicBezTo>
                    <a:pt x="2583151" y="529299"/>
                    <a:pt x="2583151" y="1014154"/>
                    <a:pt x="2583151" y="1498337"/>
                  </a:cubicBezTo>
                  <a:cubicBezTo>
                    <a:pt x="2583151" y="1679906"/>
                    <a:pt x="2583151" y="1860802"/>
                    <a:pt x="2583151" y="2042371"/>
                  </a:cubicBezTo>
                  <a:cubicBezTo>
                    <a:pt x="2583151" y="2053803"/>
                    <a:pt x="2588530" y="2067253"/>
                    <a:pt x="2577771" y="2077340"/>
                  </a:cubicBezTo>
                  <a:cubicBezTo>
                    <a:pt x="2552889" y="2090117"/>
                    <a:pt x="2525318" y="2087427"/>
                    <a:pt x="2499091" y="2087427"/>
                  </a:cubicBezTo>
                  <a:cubicBezTo>
                    <a:pt x="2458070" y="2087427"/>
                    <a:pt x="2416376" y="2088772"/>
                    <a:pt x="2375356" y="2086754"/>
                  </a:cubicBezTo>
                  <a:cubicBezTo>
                    <a:pt x="2355181" y="2088772"/>
                    <a:pt x="2335007" y="2087427"/>
                    <a:pt x="2314833" y="2087427"/>
                  </a:cubicBezTo>
                  <a:cubicBezTo>
                    <a:pt x="1628906" y="2087427"/>
                    <a:pt x="942308" y="2087427"/>
                    <a:pt x="256382" y="2087427"/>
                  </a:cubicBezTo>
                  <a:cubicBezTo>
                    <a:pt x="241587" y="2087427"/>
                    <a:pt x="227465" y="2088099"/>
                    <a:pt x="212671" y="2086754"/>
                  </a:cubicBezTo>
                  <a:cubicBezTo>
                    <a:pt x="159545" y="2088099"/>
                    <a:pt x="106419" y="2086754"/>
                    <a:pt x="52621" y="2087427"/>
                  </a:cubicBezTo>
                  <a:cubicBezTo>
                    <a:pt x="35809" y="2087427"/>
                    <a:pt x="19670" y="2084064"/>
                    <a:pt x="4203" y="2076667"/>
                  </a:cubicBezTo>
                  <a:cubicBezTo>
                    <a:pt x="-2522" y="2065235"/>
                    <a:pt x="841" y="2052458"/>
                    <a:pt x="841" y="2040353"/>
                  </a:cubicBezTo>
                  <a:cubicBezTo>
                    <a:pt x="841" y="1375947"/>
                    <a:pt x="841" y="712212"/>
                    <a:pt x="168" y="47805"/>
                  </a:cubicBezTo>
                  <a:cubicBezTo>
                    <a:pt x="168" y="16872"/>
                    <a:pt x="8238" y="8802"/>
                    <a:pt x="38499" y="9474"/>
                  </a:cubicBezTo>
                  <a:cubicBezTo>
                    <a:pt x="94315" y="11492"/>
                    <a:pt x="150130" y="9474"/>
                    <a:pt x="206618" y="8802"/>
                  </a:cubicBezTo>
                  <a:cubicBezTo>
                    <a:pt x="220068" y="-1285"/>
                    <a:pt x="236207" y="60"/>
                    <a:pt x="251674" y="60"/>
                  </a:cubicBezTo>
                  <a:cubicBezTo>
                    <a:pt x="944998" y="60"/>
                    <a:pt x="1637649" y="60"/>
                    <a:pt x="2330972" y="60"/>
                  </a:cubicBezTo>
                  <a:cubicBezTo>
                    <a:pt x="2346439" y="1405"/>
                    <a:pt x="2362578" y="732"/>
                    <a:pt x="2376700" y="10147"/>
                  </a:cubicBezTo>
                  <a:close/>
                </a:path>
              </a:pathLst>
            </a:custGeom>
            <a:solidFill>
              <a:schemeClr val="accent6"/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83" name="Freeform: Shape 1782">
              <a:extLst>
                <a:ext uri="{FF2B5EF4-FFF2-40B4-BE49-F238E27FC236}">
                  <a16:creationId xmlns:a16="http://schemas.microsoft.com/office/drawing/2014/main" id="{CFCDF63A-04CC-4D5F-A554-AB0A1DF6117D}"/>
                </a:ext>
              </a:extLst>
            </p:cNvPr>
            <p:cNvSpPr/>
            <p:nvPr/>
          </p:nvSpPr>
          <p:spPr>
            <a:xfrm>
              <a:off x="1489115" y="2746491"/>
              <a:ext cx="80933" cy="60370"/>
            </a:xfrm>
            <a:custGeom>
              <a:avLst/>
              <a:gdLst>
                <a:gd name="connsiteX0" fmla="*/ 206450 w 206450"/>
                <a:gd name="connsiteY0" fmla="*/ 0 h 153997"/>
                <a:gd name="connsiteX1" fmla="*/ 201743 w 206450"/>
                <a:gd name="connsiteY1" fmla="*/ 153997 h 153997"/>
                <a:gd name="connsiteX2" fmla="*/ 0 w 206450"/>
                <a:gd name="connsiteY2" fmla="*/ 673 h 153997"/>
                <a:gd name="connsiteX3" fmla="*/ 206450 w 206450"/>
                <a:gd name="connsiteY3" fmla="*/ 0 h 153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450" h="153997">
                  <a:moveTo>
                    <a:pt x="206450" y="0"/>
                  </a:moveTo>
                  <a:cubicBezTo>
                    <a:pt x="201070" y="51108"/>
                    <a:pt x="209813" y="102889"/>
                    <a:pt x="201743" y="153997"/>
                  </a:cubicBezTo>
                  <a:cubicBezTo>
                    <a:pt x="134495" y="102889"/>
                    <a:pt x="67248" y="51781"/>
                    <a:pt x="0" y="673"/>
                  </a:cubicBezTo>
                  <a:cubicBezTo>
                    <a:pt x="69265" y="0"/>
                    <a:pt x="137858" y="0"/>
                    <a:pt x="206450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84" name="Freeform: Shape 1783">
              <a:extLst>
                <a:ext uri="{FF2B5EF4-FFF2-40B4-BE49-F238E27FC236}">
                  <a16:creationId xmlns:a16="http://schemas.microsoft.com/office/drawing/2014/main" id="{2BC933D1-8EC4-4B6C-863B-8E4698F23145}"/>
                </a:ext>
              </a:extLst>
            </p:cNvPr>
            <p:cNvSpPr/>
            <p:nvPr/>
          </p:nvSpPr>
          <p:spPr>
            <a:xfrm>
              <a:off x="2414784" y="2746491"/>
              <a:ext cx="79351" cy="60106"/>
            </a:xfrm>
            <a:custGeom>
              <a:avLst/>
              <a:gdLst>
                <a:gd name="connsiteX0" fmla="*/ 1345 w 202415"/>
                <a:gd name="connsiteY0" fmla="*/ 153325 h 153324"/>
                <a:gd name="connsiteX1" fmla="*/ 0 w 202415"/>
                <a:gd name="connsiteY1" fmla="*/ 0 h 153324"/>
                <a:gd name="connsiteX2" fmla="*/ 202415 w 202415"/>
                <a:gd name="connsiteY2" fmla="*/ 0 h 153324"/>
                <a:gd name="connsiteX3" fmla="*/ 1345 w 202415"/>
                <a:gd name="connsiteY3" fmla="*/ 153325 h 15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415" h="153324">
                  <a:moveTo>
                    <a:pt x="1345" y="153325"/>
                  </a:moveTo>
                  <a:cubicBezTo>
                    <a:pt x="672" y="102216"/>
                    <a:pt x="0" y="51108"/>
                    <a:pt x="0" y="0"/>
                  </a:cubicBezTo>
                  <a:cubicBezTo>
                    <a:pt x="67248" y="0"/>
                    <a:pt x="135168" y="0"/>
                    <a:pt x="202415" y="0"/>
                  </a:cubicBezTo>
                  <a:cubicBezTo>
                    <a:pt x="138530" y="55143"/>
                    <a:pt x="68592" y="102889"/>
                    <a:pt x="1345" y="153325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1785" name="Group 1784">
            <a:extLst>
              <a:ext uri="{FF2B5EF4-FFF2-40B4-BE49-F238E27FC236}">
                <a16:creationId xmlns:a16="http://schemas.microsoft.com/office/drawing/2014/main" id="{EA90CD43-CC70-4B7D-9CBF-0CEAF8F13309}"/>
              </a:ext>
            </a:extLst>
          </p:cNvPr>
          <p:cNvGrpSpPr/>
          <p:nvPr/>
        </p:nvGrpSpPr>
        <p:grpSpPr>
          <a:xfrm>
            <a:off x="3694635" y="1990825"/>
            <a:ext cx="2091001" cy="4160131"/>
            <a:chOff x="1487468" y="1862600"/>
            <a:chExt cx="1013176" cy="1832580"/>
          </a:xfrm>
        </p:grpSpPr>
        <p:sp>
          <p:nvSpPr>
            <p:cNvPr id="1786" name="Arrow: Pentagon 1785">
              <a:extLst>
                <a:ext uri="{FF2B5EF4-FFF2-40B4-BE49-F238E27FC236}">
                  <a16:creationId xmlns:a16="http://schemas.microsoft.com/office/drawing/2014/main" id="{F96FF19B-D59B-47E3-8FFC-1BF4C198F332}"/>
                </a:ext>
              </a:extLst>
            </p:cNvPr>
            <p:cNvSpPr/>
            <p:nvPr/>
          </p:nvSpPr>
          <p:spPr>
            <a:xfrm rot="5400000">
              <a:off x="1076052" y="2353375"/>
              <a:ext cx="1832580" cy="851029"/>
            </a:xfrm>
            <a:prstGeom prst="homePlate">
              <a:avLst>
                <a:gd name="adj" fmla="val 39489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87" name="Freeform: Shape 1786">
              <a:extLst>
                <a:ext uri="{FF2B5EF4-FFF2-40B4-BE49-F238E27FC236}">
                  <a16:creationId xmlns:a16="http://schemas.microsoft.com/office/drawing/2014/main" id="{19D8C67E-6F09-4646-9FA3-5D9C7CAD31D0}"/>
                </a:ext>
              </a:extLst>
            </p:cNvPr>
            <p:cNvSpPr/>
            <p:nvPr/>
          </p:nvSpPr>
          <p:spPr>
            <a:xfrm>
              <a:off x="1487468" y="1932130"/>
              <a:ext cx="1013176" cy="818487"/>
            </a:xfrm>
            <a:custGeom>
              <a:avLst/>
              <a:gdLst>
                <a:gd name="connsiteX0" fmla="*/ 2376700 w 2584495"/>
                <a:gd name="connsiteY0" fmla="*/ 10147 h 2087865"/>
                <a:gd name="connsiteX1" fmla="*/ 2550872 w 2584495"/>
                <a:gd name="connsiteY1" fmla="*/ 10819 h 2087865"/>
                <a:gd name="connsiteX2" fmla="*/ 2583823 w 2584495"/>
                <a:gd name="connsiteY2" fmla="*/ 44443 h 2087865"/>
                <a:gd name="connsiteX3" fmla="*/ 2583151 w 2584495"/>
                <a:gd name="connsiteY3" fmla="*/ 1498337 h 2087865"/>
                <a:gd name="connsiteX4" fmla="*/ 2583151 w 2584495"/>
                <a:gd name="connsiteY4" fmla="*/ 2042371 h 2087865"/>
                <a:gd name="connsiteX5" fmla="*/ 2577771 w 2584495"/>
                <a:gd name="connsiteY5" fmla="*/ 2077340 h 2087865"/>
                <a:gd name="connsiteX6" fmla="*/ 2499091 w 2584495"/>
                <a:gd name="connsiteY6" fmla="*/ 2087427 h 2087865"/>
                <a:gd name="connsiteX7" fmla="*/ 2375356 w 2584495"/>
                <a:gd name="connsiteY7" fmla="*/ 2086754 h 2087865"/>
                <a:gd name="connsiteX8" fmla="*/ 2314833 w 2584495"/>
                <a:gd name="connsiteY8" fmla="*/ 2087427 h 2087865"/>
                <a:gd name="connsiteX9" fmla="*/ 256382 w 2584495"/>
                <a:gd name="connsiteY9" fmla="*/ 2087427 h 2087865"/>
                <a:gd name="connsiteX10" fmla="*/ 212671 w 2584495"/>
                <a:gd name="connsiteY10" fmla="*/ 2086754 h 2087865"/>
                <a:gd name="connsiteX11" fmla="*/ 52621 w 2584495"/>
                <a:gd name="connsiteY11" fmla="*/ 2087427 h 2087865"/>
                <a:gd name="connsiteX12" fmla="*/ 4203 w 2584495"/>
                <a:gd name="connsiteY12" fmla="*/ 2076667 h 2087865"/>
                <a:gd name="connsiteX13" fmla="*/ 841 w 2584495"/>
                <a:gd name="connsiteY13" fmla="*/ 2040353 h 2087865"/>
                <a:gd name="connsiteX14" fmla="*/ 168 w 2584495"/>
                <a:gd name="connsiteY14" fmla="*/ 47805 h 2087865"/>
                <a:gd name="connsiteX15" fmla="*/ 38499 w 2584495"/>
                <a:gd name="connsiteY15" fmla="*/ 9474 h 2087865"/>
                <a:gd name="connsiteX16" fmla="*/ 206618 w 2584495"/>
                <a:gd name="connsiteY16" fmla="*/ 8802 h 2087865"/>
                <a:gd name="connsiteX17" fmla="*/ 251674 w 2584495"/>
                <a:gd name="connsiteY17" fmla="*/ 60 h 2087865"/>
                <a:gd name="connsiteX18" fmla="*/ 2330972 w 2584495"/>
                <a:gd name="connsiteY18" fmla="*/ 60 h 2087865"/>
                <a:gd name="connsiteX19" fmla="*/ 2376700 w 2584495"/>
                <a:gd name="connsiteY19" fmla="*/ 10147 h 208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84495" h="2087865">
                  <a:moveTo>
                    <a:pt x="2376700" y="10147"/>
                  </a:moveTo>
                  <a:cubicBezTo>
                    <a:pt x="2435206" y="10819"/>
                    <a:pt x="2493039" y="12837"/>
                    <a:pt x="2550872" y="10819"/>
                  </a:cubicBezTo>
                  <a:cubicBezTo>
                    <a:pt x="2577771" y="10147"/>
                    <a:pt x="2583823" y="18889"/>
                    <a:pt x="2583823" y="44443"/>
                  </a:cubicBezTo>
                  <a:cubicBezTo>
                    <a:pt x="2583151" y="529299"/>
                    <a:pt x="2583151" y="1014154"/>
                    <a:pt x="2583151" y="1498337"/>
                  </a:cubicBezTo>
                  <a:cubicBezTo>
                    <a:pt x="2583151" y="1679906"/>
                    <a:pt x="2583151" y="1860802"/>
                    <a:pt x="2583151" y="2042371"/>
                  </a:cubicBezTo>
                  <a:cubicBezTo>
                    <a:pt x="2583151" y="2053803"/>
                    <a:pt x="2588530" y="2067253"/>
                    <a:pt x="2577771" y="2077340"/>
                  </a:cubicBezTo>
                  <a:cubicBezTo>
                    <a:pt x="2552889" y="2090117"/>
                    <a:pt x="2525318" y="2087427"/>
                    <a:pt x="2499091" y="2087427"/>
                  </a:cubicBezTo>
                  <a:cubicBezTo>
                    <a:pt x="2458070" y="2087427"/>
                    <a:pt x="2416376" y="2088772"/>
                    <a:pt x="2375356" y="2086754"/>
                  </a:cubicBezTo>
                  <a:cubicBezTo>
                    <a:pt x="2355181" y="2088772"/>
                    <a:pt x="2335007" y="2087427"/>
                    <a:pt x="2314833" y="2087427"/>
                  </a:cubicBezTo>
                  <a:cubicBezTo>
                    <a:pt x="1628906" y="2087427"/>
                    <a:pt x="942308" y="2087427"/>
                    <a:pt x="256382" y="2087427"/>
                  </a:cubicBezTo>
                  <a:cubicBezTo>
                    <a:pt x="241587" y="2087427"/>
                    <a:pt x="227465" y="2088099"/>
                    <a:pt x="212671" y="2086754"/>
                  </a:cubicBezTo>
                  <a:cubicBezTo>
                    <a:pt x="159545" y="2088099"/>
                    <a:pt x="106419" y="2086754"/>
                    <a:pt x="52621" y="2087427"/>
                  </a:cubicBezTo>
                  <a:cubicBezTo>
                    <a:pt x="35809" y="2087427"/>
                    <a:pt x="19670" y="2084064"/>
                    <a:pt x="4203" y="2076667"/>
                  </a:cubicBezTo>
                  <a:cubicBezTo>
                    <a:pt x="-2522" y="2065235"/>
                    <a:pt x="841" y="2052458"/>
                    <a:pt x="841" y="2040353"/>
                  </a:cubicBezTo>
                  <a:cubicBezTo>
                    <a:pt x="841" y="1375947"/>
                    <a:pt x="841" y="712212"/>
                    <a:pt x="168" y="47805"/>
                  </a:cubicBezTo>
                  <a:cubicBezTo>
                    <a:pt x="168" y="16872"/>
                    <a:pt x="8238" y="8802"/>
                    <a:pt x="38499" y="9474"/>
                  </a:cubicBezTo>
                  <a:cubicBezTo>
                    <a:pt x="94315" y="11492"/>
                    <a:pt x="150130" y="9474"/>
                    <a:pt x="206618" y="8802"/>
                  </a:cubicBezTo>
                  <a:cubicBezTo>
                    <a:pt x="220068" y="-1285"/>
                    <a:pt x="236207" y="60"/>
                    <a:pt x="251674" y="60"/>
                  </a:cubicBezTo>
                  <a:cubicBezTo>
                    <a:pt x="944998" y="60"/>
                    <a:pt x="1637649" y="60"/>
                    <a:pt x="2330972" y="60"/>
                  </a:cubicBezTo>
                  <a:cubicBezTo>
                    <a:pt x="2346439" y="1405"/>
                    <a:pt x="2362578" y="732"/>
                    <a:pt x="2376700" y="10147"/>
                  </a:cubicBezTo>
                  <a:close/>
                </a:path>
              </a:pathLst>
            </a:custGeom>
            <a:solidFill>
              <a:schemeClr val="accent6"/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88" name="Freeform: Shape 1787">
              <a:extLst>
                <a:ext uri="{FF2B5EF4-FFF2-40B4-BE49-F238E27FC236}">
                  <a16:creationId xmlns:a16="http://schemas.microsoft.com/office/drawing/2014/main" id="{1BB667A0-4EEC-431D-A9AA-5F1171406787}"/>
                </a:ext>
              </a:extLst>
            </p:cNvPr>
            <p:cNvSpPr/>
            <p:nvPr/>
          </p:nvSpPr>
          <p:spPr>
            <a:xfrm>
              <a:off x="1489115" y="2746491"/>
              <a:ext cx="80933" cy="60370"/>
            </a:xfrm>
            <a:custGeom>
              <a:avLst/>
              <a:gdLst>
                <a:gd name="connsiteX0" fmla="*/ 206450 w 206450"/>
                <a:gd name="connsiteY0" fmla="*/ 0 h 153997"/>
                <a:gd name="connsiteX1" fmla="*/ 201743 w 206450"/>
                <a:gd name="connsiteY1" fmla="*/ 153997 h 153997"/>
                <a:gd name="connsiteX2" fmla="*/ 0 w 206450"/>
                <a:gd name="connsiteY2" fmla="*/ 673 h 153997"/>
                <a:gd name="connsiteX3" fmla="*/ 206450 w 206450"/>
                <a:gd name="connsiteY3" fmla="*/ 0 h 153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450" h="153997">
                  <a:moveTo>
                    <a:pt x="206450" y="0"/>
                  </a:moveTo>
                  <a:cubicBezTo>
                    <a:pt x="201070" y="51108"/>
                    <a:pt x="209813" y="102889"/>
                    <a:pt x="201743" y="153997"/>
                  </a:cubicBezTo>
                  <a:cubicBezTo>
                    <a:pt x="134495" y="102889"/>
                    <a:pt x="67248" y="51781"/>
                    <a:pt x="0" y="673"/>
                  </a:cubicBezTo>
                  <a:cubicBezTo>
                    <a:pt x="69265" y="0"/>
                    <a:pt x="137858" y="0"/>
                    <a:pt x="206450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89" name="Freeform: Shape 1788">
              <a:extLst>
                <a:ext uri="{FF2B5EF4-FFF2-40B4-BE49-F238E27FC236}">
                  <a16:creationId xmlns:a16="http://schemas.microsoft.com/office/drawing/2014/main" id="{A42FCA68-E921-409C-8D0F-066FF85E11D5}"/>
                </a:ext>
              </a:extLst>
            </p:cNvPr>
            <p:cNvSpPr/>
            <p:nvPr/>
          </p:nvSpPr>
          <p:spPr>
            <a:xfrm>
              <a:off x="2414784" y="2746491"/>
              <a:ext cx="79351" cy="60106"/>
            </a:xfrm>
            <a:custGeom>
              <a:avLst/>
              <a:gdLst>
                <a:gd name="connsiteX0" fmla="*/ 1345 w 202415"/>
                <a:gd name="connsiteY0" fmla="*/ 153325 h 153324"/>
                <a:gd name="connsiteX1" fmla="*/ 0 w 202415"/>
                <a:gd name="connsiteY1" fmla="*/ 0 h 153324"/>
                <a:gd name="connsiteX2" fmla="*/ 202415 w 202415"/>
                <a:gd name="connsiteY2" fmla="*/ 0 h 153324"/>
                <a:gd name="connsiteX3" fmla="*/ 1345 w 202415"/>
                <a:gd name="connsiteY3" fmla="*/ 153325 h 15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415" h="153324">
                  <a:moveTo>
                    <a:pt x="1345" y="153325"/>
                  </a:moveTo>
                  <a:cubicBezTo>
                    <a:pt x="672" y="102216"/>
                    <a:pt x="0" y="51108"/>
                    <a:pt x="0" y="0"/>
                  </a:cubicBezTo>
                  <a:cubicBezTo>
                    <a:pt x="67248" y="0"/>
                    <a:pt x="135168" y="0"/>
                    <a:pt x="202415" y="0"/>
                  </a:cubicBezTo>
                  <a:cubicBezTo>
                    <a:pt x="138530" y="55143"/>
                    <a:pt x="68592" y="102889"/>
                    <a:pt x="1345" y="153325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1790" name="Group 1789">
            <a:extLst>
              <a:ext uri="{FF2B5EF4-FFF2-40B4-BE49-F238E27FC236}">
                <a16:creationId xmlns:a16="http://schemas.microsoft.com/office/drawing/2014/main" id="{2F747A9F-B606-425F-94CA-CD840960402E}"/>
              </a:ext>
            </a:extLst>
          </p:cNvPr>
          <p:cNvGrpSpPr/>
          <p:nvPr/>
        </p:nvGrpSpPr>
        <p:grpSpPr>
          <a:xfrm>
            <a:off x="6402964" y="1990825"/>
            <a:ext cx="2091001" cy="4160131"/>
            <a:chOff x="1487468" y="1862600"/>
            <a:chExt cx="1013176" cy="1832580"/>
          </a:xfrm>
        </p:grpSpPr>
        <p:sp>
          <p:nvSpPr>
            <p:cNvPr id="1791" name="Arrow: Pentagon 1790">
              <a:extLst>
                <a:ext uri="{FF2B5EF4-FFF2-40B4-BE49-F238E27FC236}">
                  <a16:creationId xmlns:a16="http://schemas.microsoft.com/office/drawing/2014/main" id="{8F500787-0CD5-47D6-93AD-CB1335945AA2}"/>
                </a:ext>
              </a:extLst>
            </p:cNvPr>
            <p:cNvSpPr/>
            <p:nvPr/>
          </p:nvSpPr>
          <p:spPr>
            <a:xfrm rot="5400000">
              <a:off x="1076052" y="2353375"/>
              <a:ext cx="1832580" cy="851029"/>
            </a:xfrm>
            <a:prstGeom prst="homePlate">
              <a:avLst>
                <a:gd name="adj" fmla="val 39489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92" name="Freeform: Shape 1791">
              <a:extLst>
                <a:ext uri="{FF2B5EF4-FFF2-40B4-BE49-F238E27FC236}">
                  <a16:creationId xmlns:a16="http://schemas.microsoft.com/office/drawing/2014/main" id="{64935087-E42C-4E7C-AC57-F6FBB5E0585C}"/>
                </a:ext>
              </a:extLst>
            </p:cNvPr>
            <p:cNvSpPr/>
            <p:nvPr/>
          </p:nvSpPr>
          <p:spPr>
            <a:xfrm>
              <a:off x="1487468" y="1932130"/>
              <a:ext cx="1013176" cy="818487"/>
            </a:xfrm>
            <a:custGeom>
              <a:avLst/>
              <a:gdLst>
                <a:gd name="connsiteX0" fmla="*/ 2376700 w 2584495"/>
                <a:gd name="connsiteY0" fmla="*/ 10147 h 2087865"/>
                <a:gd name="connsiteX1" fmla="*/ 2550872 w 2584495"/>
                <a:gd name="connsiteY1" fmla="*/ 10819 h 2087865"/>
                <a:gd name="connsiteX2" fmla="*/ 2583823 w 2584495"/>
                <a:gd name="connsiteY2" fmla="*/ 44443 h 2087865"/>
                <a:gd name="connsiteX3" fmla="*/ 2583151 w 2584495"/>
                <a:gd name="connsiteY3" fmla="*/ 1498337 h 2087865"/>
                <a:gd name="connsiteX4" fmla="*/ 2583151 w 2584495"/>
                <a:gd name="connsiteY4" fmla="*/ 2042371 h 2087865"/>
                <a:gd name="connsiteX5" fmla="*/ 2577771 w 2584495"/>
                <a:gd name="connsiteY5" fmla="*/ 2077340 h 2087865"/>
                <a:gd name="connsiteX6" fmla="*/ 2499091 w 2584495"/>
                <a:gd name="connsiteY6" fmla="*/ 2087427 h 2087865"/>
                <a:gd name="connsiteX7" fmla="*/ 2375356 w 2584495"/>
                <a:gd name="connsiteY7" fmla="*/ 2086754 h 2087865"/>
                <a:gd name="connsiteX8" fmla="*/ 2314833 w 2584495"/>
                <a:gd name="connsiteY8" fmla="*/ 2087427 h 2087865"/>
                <a:gd name="connsiteX9" fmla="*/ 256382 w 2584495"/>
                <a:gd name="connsiteY9" fmla="*/ 2087427 h 2087865"/>
                <a:gd name="connsiteX10" fmla="*/ 212671 w 2584495"/>
                <a:gd name="connsiteY10" fmla="*/ 2086754 h 2087865"/>
                <a:gd name="connsiteX11" fmla="*/ 52621 w 2584495"/>
                <a:gd name="connsiteY11" fmla="*/ 2087427 h 2087865"/>
                <a:gd name="connsiteX12" fmla="*/ 4203 w 2584495"/>
                <a:gd name="connsiteY12" fmla="*/ 2076667 h 2087865"/>
                <a:gd name="connsiteX13" fmla="*/ 841 w 2584495"/>
                <a:gd name="connsiteY13" fmla="*/ 2040353 h 2087865"/>
                <a:gd name="connsiteX14" fmla="*/ 168 w 2584495"/>
                <a:gd name="connsiteY14" fmla="*/ 47805 h 2087865"/>
                <a:gd name="connsiteX15" fmla="*/ 38499 w 2584495"/>
                <a:gd name="connsiteY15" fmla="*/ 9474 h 2087865"/>
                <a:gd name="connsiteX16" fmla="*/ 206618 w 2584495"/>
                <a:gd name="connsiteY16" fmla="*/ 8802 h 2087865"/>
                <a:gd name="connsiteX17" fmla="*/ 251674 w 2584495"/>
                <a:gd name="connsiteY17" fmla="*/ 60 h 2087865"/>
                <a:gd name="connsiteX18" fmla="*/ 2330972 w 2584495"/>
                <a:gd name="connsiteY18" fmla="*/ 60 h 2087865"/>
                <a:gd name="connsiteX19" fmla="*/ 2376700 w 2584495"/>
                <a:gd name="connsiteY19" fmla="*/ 10147 h 208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84495" h="2087865">
                  <a:moveTo>
                    <a:pt x="2376700" y="10147"/>
                  </a:moveTo>
                  <a:cubicBezTo>
                    <a:pt x="2435206" y="10819"/>
                    <a:pt x="2493039" y="12837"/>
                    <a:pt x="2550872" y="10819"/>
                  </a:cubicBezTo>
                  <a:cubicBezTo>
                    <a:pt x="2577771" y="10147"/>
                    <a:pt x="2583823" y="18889"/>
                    <a:pt x="2583823" y="44443"/>
                  </a:cubicBezTo>
                  <a:cubicBezTo>
                    <a:pt x="2583151" y="529299"/>
                    <a:pt x="2583151" y="1014154"/>
                    <a:pt x="2583151" y="1498337"/>
                  </a:cubicBezTo>
                  <a:cubicBezTo>
                    <a:pt x="2583151" y="1679906"/>
                    <a:pt x="2583151" y="1860802"/>
                    <a:pt x="2583151" y="2042371"/>
                  </a:cubicBezTo>
                  <a:cubicBezTo>
                    <a:pt x="2583151" y="2053803"/>
                    <a:pt x="2588530" y="2067253"/>
                    <a:pt x="2577771" y="2077340"/>
                  </a:cubicBezTo>
                  <a:cubicBezTo>
                    <a:pt x="2552889" y="2090117"/>
                    <a:pt x="2525318" y="2087427"/>
                    <a:pt x="2499091" y="2087427"/>
                  </a:cubicBezTo>
                  <a:cubicBezTo>
                    <a:pt x="2458070" y="2087427"/>
                    <a:pt x="2416376" y="2088772"/>
                    <a:pt x="2375356" y="2086754"/>
                  </a:cubicBezTo>
                  <a:cubicBezTo>
                    <a:pt x="2355181" y="2088772"/>
                    <a:pt x="2335007" y="2087427"/>
                    <a:pt x="2314833" y="2087427"/>
                  </a:cubicBezTo>
                  <a:cubicBezTo>
                    <a:pt x="1628906" y="2087427"/>
                    <a:pt x="942308" y="2087427"/>
                    <a:pt x="256382" y="2087427"/>
                  </a:cubicBezTo>
                  <a:cubicBezTo>
                    <a:pt x="241587" y="2087427"/>
                    <a:pt x="227465" y="2088099"/>
                    <a:pt x="212671" y="2086754"/>
                  </a:cubicBezTo>
                  <a:cubicBezTo>
                    <a:pt x="159545" y="2088099"/>
                    <a:pt x="106419" y="2086754"/>
                    <a:pt x="52621" y="2087427"/>
                  </a:cubicBezTo>
                  <a:cubicBezTo>
                    <a:pt x="35809" y="2087427"/>
                    <a:pt x="19670" y="2084064"/>
                    <a:pt x="4203" y="2076667"/>
                  </a:cubicBezTo>
                  <a:cubicBezTo>
                    <a:pt x="-2522" y="2065235"/>
                    <a:pt x="841" y="2052458"/>
                    <a:pt x="841" y="2040353"/>
                  </a:cubicBezTo>
                  <a:cubicBezTo>
                    <a:pt x="841" y="1375947"/>
                    <a:pt x="841" y="712212"/>
                    <a:pt x="168" y="47805"/>
                  </a:cubicBezTo>
                  <a:cubicBezTo>
                    <a:pt x="168" y="16872"/>
                    <a:pt x="8238" y="8802"/>
                    <a:pt x="38499" y="9474"/>
                  </a:cubicBezTo>
                  <a:cubicBezTo>
                    <a:pt x="94315" y="11492"/>
                    <a:pt x="150130" y="9474"/>
                    <a:pt x="206618" y="8802"/>
                  </a:cubicBezTo>
                  <a:cubicBezTo>
                    <a:pt x="220068" y="-1285"/>
                    <a:pt x="236207" y="60"/>
                    <a:pt x="251674" y="60"/>
                  </a:cubicBezTo>
                  <a:cubicBezTo>
                    <a:pt x="944998" y="60"/>
                    <a:pt x="1637649" y="60"/>
                    <a:pt x="2330972" y="60"/>
                  </a:cubicBezTo>
                  <a:cubicBezTo>
                    <a:pt x="2346439" y="1405"/>
                    <a:pt x="2362578" y="732"/>
                    <a:pt x="2376700" y="10147"/>
                  </a:cubicBezTo>
                  <a:close/>
                </a:path>
              </a:pathLst>
            </a:custGeom>
            <a:solidFill>
              <a:schemeClr val="accent6"/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93" name="Freeform: Shape 1792">
              <a:extLst>
                <a:ext uri="{FF2B5EF4-FFF2-40B4-BE49-F238E27FC236}">
                  <a16:creationId xmlns:a16="http://schemas.microsoft.com/office/drawing/2014/main" id="{7D36B68D-B3D2-4FCA-850F-8E6D3A01CFF3}"/>
                </a:ext>
              </a:extLst>
            </p:cNvPr>
            <p:cNvSpPr/>
            <p:nvPr/>
          </p:nvSpPr>
          <p:spPr>
            <a:xfrm>
              <a:off x="1489115" y="2746491"/>
              <a:ext cx="80933" cy="60370"/>
            </a:xfrm>
            <a:custGeom>
              <a:avLst/>
              <a:gdLst>
                <a:gd name="connsiteX0" fmla="*/ 206450 w 206450"/>
                <a:gd name="connsiteY0" fmla="*/ 0 h 153997"/>
                <a:gd name="connsiteX1" fmla="*/ 201743 w 206450"/>
                <a:gd name="connsiteY1" fmla="*/ 153997 h 153997"/>
                <a:gd name="connsiteX2" fmla="*/ 0 w 206450"/>
                <a:gd name="connsiteY2" fmla="*/ 673 h 153997"/>
                <a:gd name="connsiteX3" fmla="*/ 206450 w 206450"/>
                <a:gd name="connsiteY3" fmla="*/ 0 h 153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450" h="153997">
                  <a:moveTo>
                    <a:pt x="206450" y="0"/>
                  </a:moveTo>
                  <a:cubicBezTo>
                    <a:pt x="201070" y="51108"/>
                    <a:pt x="209813" y="102889"/>
                    <a:pt x="201743" y="153997"/>
                  </a:cubicBezTo>
                  <a:cubicBezTo>
                    <a:pt x="134495" y="102889"/>
                    <a:pt x="67248" y="51781"/>
                    <a:pt x="0" y="673"/>
                  </a:cubicBezTo>
                  <a:cubicBezTo>
                    <a:pt x="69265" y="0"/>
                    <a:pt x="137858" y="0"/>
                    <a:pt x="206450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94" name="Freeform: Shape 1793">
              <a:extLst>
                <a:ext uri="{FF2B5EF4-FFF2-40B4-BE49-F238E27FC236}">
                  <a16:creationId xmlns:a16="http://schemas.microsoft.com/office/drawing/2014/main" id="{F3383373-1A07-4D17-92A8-196F6F3C5C04}"/>
                </a:ext>
              </a:extLst>
            </p:cNvPr>
            <p:cNvSpPr/>
            <p:nvPr/>
          </p:nvSpPr>
          <p:spPr>
            <a:xfrm>
              <a:off x="2414784" y="2746491"/>
              <a:ext cx="79351" cy="60106"/>
            </a:xfrm>
            <a:custGeom>
              <a:avLst/>
              <a:gdLst>
                <a:gd name="connsiteX0" fmla="*/ 1345 w 202415"/>
                <a:gd name="connsiteY0" fmla="*/ 153325 h 153324"/>
                <a:gd name="connsiteX1" fmla="*/ 0 w 202415"/>
                <a:gd name="connsiteY1" fmla="*/ 0 h 153324"/>
                <a:gd name="connsiteX2" fmla="*/ 202415 w 202415"/>
                <a:gd name="connsiteY2" fmla="*/ 0 h 153324"/>
                <a:gd name="connsiteX3" fmla="*/ 1345 w 202415"/>
                <a:gd name="connsiteY3" fmla="*/ 153325 h 15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415" h="153324">
                  <a:moveTo>
                    <a:pt x="1345" y="153325"/>
                  </a:moveTo>
                  <a:cubicBezTo>
                    <a:pt x="672" y="102216"/>
                    <a:pt x="0" y="51108"/>
                    <a:pt x="0" y="0"/>
                  </a:cubicBezTo>
                  <a:cubicBezTo>
                    <a:pt x="67248" y="0"/>
                    <a:pt x="135168" y="0"/>
                    <a:pt x="202415" y="0"/>
                  </a:cubicBezTo>
                  <a:cubicBezTo>
                    <a:pt x="138530" y="55143"/>
                    <a:pt x="68592" y="102889"/>
                    <a:pt x="1345" y="153325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1795" name="Group 1794">
            <a:extLst>
              <a:ext uri="{FF2B5EF4-FFF2-40B4-BE49-F238E27FC236}">
                <a16:creationId xmlns:a16="http://schemas.microsoft.com/office/drawing/2014/main" id="{6B112103-3A4B-47ED-B5AC-6BFF17D39AE6}"/>
              </a:ext>
            </a:extLst>
          </p:cNvPr>
          <p:cNvGrpSpPr/>
          <p:nvPr/>
        </p:nvGrpSpPr>
        <p:grpSpPr>
          <a:xfrm>
            <a:off x="9111294" y="1990825"/>
            <a:ext cx="2091001" cy="4160131"/>
            <a:chOff x="1487468" y="1862600"/>
            <a:chExt cx="1013176" cy="1832580"/>
          </a:xfrm>
        </p:grpSpPr>
        <p:sp>
          <p:nvSpPr>
            <p:cNvPr id="1796" name="Arrow: Pentagon 1795">
              <a:extLst>
                <a:ext uri="{FF2B5EF4-FFF2-40B4-BE49-F238E27FC236}">
                  <a16:creationId xmlns:a16="http://schemas.microsoft.com/office/drawing/2014/main" id="{41921CA0-6A59-49A6-B48A-4A94E339726E}"/>
                </a:ext>
              </a:extLst>
            </p:cNvPr>
            <p:cNvSpPr/>
            <p:nvPr/>
          </p:nvSpPr>
          <p:spPr>
            <a:xfrm rot="5400000">
              <a:off x="1076052" y="2353375"/>
              <a:ext cx="1832580" cy="851029"/>
            </a:xfrm>
            <a:prstGeom prst="homePlate">
              <a:avLst>
                <a:gd name="adj" fmla="val 3948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97" name="Freeform: Shape 1796">
              <a:extLst>
                <a:ext uri="{FF2B5EF4-FFF2-40B4-BE49-F238E27FC236}">
                  <a16:creationId xmlns:a16="http://schemas.microsoft.com/office/drawing/2014/main" id="{EB63E324-C792-480F-9A53-FC42A34AC1CD}"/>
                </a:ext>
              </a:extLst>
            </p:cNvPr>
            <p:cNvSpPr/>
            <p:nvPr/>
          </p:nvSpPr>
          <p:spPr>
            <a:xfrm>
              <a:off x="1487468" y="1932130"/>
              <a:ext cx="1013176" cy="818487"/>
            </a:xfrm>
            <a:custGeom>
              <a:avLst/>
              <a:gdLst>
                <a:gd name="connsiteX0" fmla="*/ 2376700 w 2584495"/>
                <a:gd name="connsiteY0" fmla="*/ 10147 h 2087865"/>
                <a:gd name="connsiteX1" fmla="*/ 2550872 w 2584495"/>
                <a:gd name="connsiteY1" fmla="*/ 10819 h 2087865"/>
                <a:gd name="connsiteX2" fmla="*/ 2583823 w 2584495"/>
                <a:gd name="connsiteY2" fmla="*/ 44443 h 2087865"/>
                <a:gd name="connsiteX3" fmla="*/ 2583151 w 2584495"/>
                <a:gd name="connsiteY3" fmla="*/ 1498337 h 2087865"/>
                <a:gd name="connsiteX4" fmla="*/ 2583151 w 2584495"/>
                <a:gd name="connsiteY4" fmla="*/ 2042371 h 2087865"/>
                <a:gd name="connsiteX5" fmla="*/ 2577771 w 2584495"/>
                <a:gd name="connsiteY5" fmla="*/ 2077340 h 2087865"/>
                <a:gd name="connsiteX6" fmla="*/ 2499091 w 2584495"/>
                <a:gd name="connsiteY6" fmla="*/ 2087427 h 2087865"/>
                <a:gd name="connsiteX7" fmla="*/ 2375356 w 2584495"/>
                <a:gd name="connsiteY7" fmla="*/ 2086754 h 2087865"/>
                <a:gd name="connsiteX8" fmla="*/ 2314833 w 2584495"/>
                <a:gd name="connsiteY8" fmla="*/ 2087427 h 2087865"/>
                <a:gd name="connsiteX9" fmla="*/ 256382 w 2584495"/>
                <a:gd name="connsiteY9" fmla="*/ 2087427 h 2087865"/>
                <a:gd name="connsiteX10" fmla="*/ 212671 w 2584495"/>
                <a:gd name="connsiteY10" fmla="*/ 2086754 h 2087865"/>
                <a:gd name="connsiteX11" fmla="*/ 52621 w 2584495"/>
                <a:gd name="connsiteY11" fmla="*/ 2087427 h 2087865"/>
                <a:gd name="connsiteX12" fmla="*/ 4203 w 2584495"/>
                <a:gd name="connsiteY12" fmla="*/ 2076667 h 2087865"/>
                <a:gd name="connsiteX13" fmla="*/ 841 w 2584495"/>
                <a:gd name="connsiteY13" fmla="*/ 2040353 h 2087865"/>
                <a:gd name="connsiteX14" fmla="*/ 168 w 2584495"/>
                <a:gd name="connsiteY14" fmla="*/ 47805 h 2087865"/>
                <a:gd name="connsiteX15" fmla="*/ 38499 w 2584495"/>
                <a:gd name="connsiteY15" fmla="*/ 9474 h 2087865"/>
                <a:gd name="connsiteX16" fmla="*/ 206618 w 2584495"/>
                <a:gd name="connsiteY16" fmla="*/ 8802 h 2087865"/>
                <a:gd name="connsiteX17" fmla="*/ 251674 w 2584495"/>
                <a:gd name="connsiteY17" fmla="*/ 60 h 2087865"/>
                <a:gd name="connsiteX18" fmla="*/ 2330972 w 2584495"/>
                <a:gd name="connsiteY18" fmla="*/ 60 h 2087865"/>
                <a:gd name="connsiteX19" fmla="*/ 2376700 w 2584495"/>
                <a:gd name="connsiteY19" fmla="*/ 10147 h 208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84495" h="2087865">
                  <a:moveTo>
                    <a:pt x="2376700" y="10147"/>
                  </a:moveTo>
                  <a:cubicBezTo>
                    <a:pt x="2435206" y="10819"/>
                    <a:pt x="2493039" y="12837"/>
                    <a:pt x="2550872" y="10819"/>
                  </a:cubicBezTo>
                  <a:cubicBezTo>
                    <a:pt x="2577771" y="10147"/>
                    <a:pt x="2583823" y="18889"/>
                    <a:pt x="2583823" y="44443"/>
                  </a:cubicBezTo>
                  <a:cubicBezTo>
                    <a:pt x="2583151" y="529299"/>
                    <a:pt x="2583151" y="1014154"/>
                    <a:pt x="2583151" y="1498337"/>
                  </a:cubicBezTo>
                  <a:cubicBezTo>
                    <a:pt x="2583151" y="1679906"/>
                    <a:pt x="2583151" y="1860802"/>
                    <a:pt x="2583151" y="2042371"/>
                  </a:cubicBezTo>
                  <a:cubicBezTo>
                    <a:pt x="2583151" y="2053803"/>
                    <a:pt x="2588530" y="2067253"/>
                    <a:pt x="2577771" y="2077340"/>
                  </a:cubicBezTo>
                  <a:cubicBezTo>
                    <a:pt x="2552889" y="2090117"/>
                    <a:pt x="2525318" y="2087427"/>
                    <a:pt x="2499091" y="2087427"/>
                  </a:cubicBezTo>
                  <a:cubicBezTo>
                    <a:pt x="2458070" y="2087427"/>
                    <a:pt x="2416376" y="2088772"/>
                    <a:pt x="2375356" y="2086754"/>
                  </a:cubicBezTo>
                  <a:cubicBezTo>
                    <a:pt x="2355181" y="2088772"/>
                    <a:pt x="2335007" y="2087427"/>
                    <a:pt x="2314833" y="2087427"/>
                  </a:cubicBezTo>
                  <a:cubicBezTo>
                    <a:pt x="1628906" y="2087427"/>
                    <a:pt x="942308" y="2087427"/>
                    <a:pt x="256382" y="2087427"/>
                  </a:cubicBezTo>
                  <a:cubicBezTo>
                    <a:pt x="241587" y="2087427"/>
                    <a:pt x="227465" y="2088099"/>
                    <a:pt x="212671" y="2086754"/>
                  </a:cubicBezTo>
                  <a:cubicBezTo>
                    <a:pt x="159545" y="2088099"/>
                    <a:pt x="106419" y="2086754"/>
                    <a:pt x="52621" y="2087427"/>
                  </a:cubicBezTo>
                  <a:cubicBezTo>
                    <a:pt x="35809" y="2087427"/>
                    <a:pt x="19670" y="2084064"/>
                    <a:pt x="4203" y="2076667"/>
                  </a:cubicBezTo>
                  <a:cubicBezTo>
                    <a:pt x="-2522" y="2065235"/>
                    <a:pt x="841" y="2052458"/>
                    <a:pt x="841" y="2040353"/>
                  </a:cubicBezTo>
                  <a:cubicBezTo>
                    <a:pt x="841" y="1375947"/>
                    <a:pt x="841" y="712212"/>
                    <a:pt x="168" y="47805"/>
                  </a:cubicBezTo>
                  <a:cubicBezTo>
                    <a:pt x="168" y="16872"/>
                    <a:pt x="8238" y="8802"/>
                    <a:pt x="38499" y="9474"/>
                  </a:cubicBezTo>
                  <a:cubicBezTo>
                    <a:pt x="94315" y="11492"/>
                    <a:pt x="150130" y="9474"/>
                    <a:pt x="206618" y="8802"/>
                  </a:cubicBezTo>
                  <a:cubicBezTo>
                    <a:pt x="220068" y="-1285"/>
                    <a:pt x="236207" y="60"/>
                    <a:pt x="251674" y="60"/>
                  </a:cubicBezTo>
                  <a:cubicBezTo>
                    <a:pt x="944998" y="60"/>
                    <a:pt x="1637649" y="60"/>
                    <a:pt x="2330972" y="60"/>
                  </a:cubicBezTo>
                  <a:cubicBezTo>
                    <a:pt x="2346439" y="1405"/>
                    <a:pt x="2362578" y="732"/>
                    <a:pt x="2376700" y="10147"/>
                  </a:cubicBezTo>
                  <a:close/>
                </a:path>
              </a:pathLst>
            </a:custGeom>
            <a:solidFill>
              <a:schemeClr val="accent6"/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98" name="Freeform: Shape 1797">
              <a:extLst>
                <a:ext uri="{FF2B5EF4-FFF2-40B4-BE49-F238E27FC236}">
                  <a16:creationId xmlns:a16="http://schemas.microsoft.com/office/drawing/2014/main" id="{E4F8BB81-D4FA-43D8-808C-FE42F9D237FE}"/>
                </a:ext>
              </a:extLst>
            </p:cNvPr>
            <p:cNvSpPr/>
            <p:nvPr/>
          </p:nvSpPr>
          <p:spPr>
            <a:xfrm>
              <a:off x="1489115" y="2746491"/>
              <a:ext cx="80933" cy="60370"/>
            </a:xfrm>
            <a:custGeom>
              <a:avLst/>
              <a:gdLst>
                <a:gd name="connsiteX0" fmla="*/ 206450 w 206450"/>
                <a:gd name="connsiteY0" fmla="*/ 0 h 153997"/>
                <a:gd name="connsiteX1" fmla="*/ 201743 w 206450"/>
                <a:gd name="connsiteY1" fmla="*/ 153997 h 153997"/>
                <a:gd name="connsiteX2" fmla="*/ 0 w 206450"/>
                <a:gd name="connsiteY2" fmla="*/ 673 h 153997"/>
                <a:gd name="connsiteX3" fmla="*/ 206450 w 206450"/>
                <a:gd name="connsiteY3" fmla="*/ 0 h 153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450" h="153997">
                  <a:moveTo>
                    <a:pt x="206450" y="0"/>
                  </a:moveTo>
                  <a:cubicBezTo>
                    <a:pt x="201070" y="51108"/>
                    <a:pt x="209813" y="102889"/>
                    <a:pt x="201743" y="153997"/>
                  </a:cubicBezTo>
                  <a:cubicBezTo>
                    <a:pt x="134495" y="102889"/>
                    <a:pt x="67248" y="51781"/>
                    <a:pt x="0" y="673"/>
                  </a:cubicBezTo>
                  <a:cubicBezTo>
                    <a:pt x="69265" y="0"/>
                    <a:pt x="137858" y="0"/>
                    <a:pt x="206450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799" name="Freeform: Shape 1798">
              <a:extLst>
                <a:ext uri="{FF2B5EF4-FFF2-40B4-BE49-F238E27FC236}">
                  <a16:creationId xmlns:a16="http://schemas.microsoft.com/office/drawing/2014/main" id="{667AA7EF-0B48-4C2D-B834-30205EE5CD31}"/>
                </a:ext>
              </a:extLst>
            </p:cNvPr>
            <p:cNvSpPr/>
            <p:nvPr/>
          </p:nvSpPr>
          <p:spPr>
            <a:xfrm>
              <a:off x="2414784" y="2746491"/>
              <a:ext cx="79351" cy="60106"/>
            </a:xfrm>
            <a:custGeom>
              <a:avLst/>
              <a:gdLst>
                <a:gd name="connsiteX0" fmla="*/ 1345 w 202415"/>
                <a:gd name="connsiteY0" fmla="*/ 153325 h 153324"/>
                <a:gd name="connsiteX1" fmla="*/ 0 w 202415"/>
                <a:gd name="connsiteY1" fmla="*/ 0 h 153324"/>
                <a:gd name="connsiteX2" fmla="*/ 202415 w 202415"/>
                <a:gd name="connsiteY2" fmla="*/ 0 h 153324"/>
                <a:gd name="connsiteX3" fmla="*/ 1345 w 202415"/>
                <a:gd name="connsiteY3" fmla="*/ 153325 h 15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415" h="153324">
                  <a:moveTo>
                    <a:pt x="1345" y="153325"/>
                  </a:moveTo>
                  <a:cubicBezTo>
                    <a:pt x="672" y="102216"/>
                    <a:pt x="0" y="51108"/>
                    <a:pt x="0" y="0"/>
                  </a:cubicBezTo>
                  <a:cubicBezTo>
                    <a:pt x="67248" y="0"/>
                    <a:pt x="135168" y="0"/>
                    <a:pt x="202415" y="0"/>
                  </a:cubicBezTo>
                  <a:cubicBezTo>
                    <a:pt x="138530" y="55143"/>
                    <a:pt x="68592" y="102889"/>
                    <a:pt x="1345" y="153325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67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1800" name="TextBox 1799">
            <a:extLst>
              <a:ext uri="{FF2B5EF4-FFF2-40B4-BE49-F238E27FC236}">
                <a16:creationId xmlns:a16="http://schemas.microsoft.com/office/drawing/2014/main" id="{9FE087D3-DA5F-4047-8C2A-59F4F5DF7276}"/>
              </a:ext>
            </a:extLst>
          </p:cNvPr>
          <p:cNvSpPr txBox="1"/>
          <p:nvPr/>
        </p:nvSpPr>
        <p:spPr>
          <a:xfrm>
            <a:off x="4259966" y="2284549"/>
            <a:ext cx="960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1200" cap="none" spc="0" normalizeH="0" baseline="0" noProof="0" dirty="0">
                <a:ln w="1270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2</a:t>
            </a:r>
            <a:endParaRPr kumimoji="0" lang="ko-KR" altLang="en-US" sz="4400" b="1" i="0" u="none" strike="noStrike" kern="1200" cap="none" spc="0" normalizeH="0" baseline="0" noProof="0" dirty="0">
              <a:ln w="12700"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801" name="TextBox 1800">
            <a:extLst>
              <a:ext uri="{FF2B5EF4-FFF2-40B4-BE49-F238E27FC236}">
                <a16:creationId xmlns:a16="http://schemas.microsoft.com/office/drawing/2014/main" id="{E20445A3-E14C-4674-8C2B-53D5FBF4902D}"/>
              </a:ext>
            </a:extLst>
          </p:cNvPr>
          <p:cNvSpPr txBox="1"/>
          <p:nvPr/>
        </p:nvSpPr>
        <p:spPr>
          <a:xfrm>
            <a:off x="1551637" y="2284549"/>
            <a:ext cx="960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1200" cap="none" spc="0" normalizeH="0" baseline="0" noProof="0" dirty="0">
                <a:ln w="1270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1</a:t>
            </a:r>
            <a:endParaRPr kumimoji="0" lang="ko-KR" altLang="en-US" sz="4400" b="1" i="0" u="none" strike="noStrike" kern="1200" cap="none" spc="0" normalizeH="0" baseline="0" noProof="0" dirty="0">
              <a:ln w="12700"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802" name="TextBox 1801">
            <a:extLst>
              <a:ext uri="{FF2B5EF4-FFF2-40B4-BE49-F238E27FC236}">
                <a16:creationId xmlns:a16="http://schemas.microsoft.com/office/drawing/2014/main" id="{CD55A52E-CAEB-4C6F-9353-15783860C239}"/>
              </a:ext>
            </a:extLst>
          </p:cNvPr>
          <p:cNvSpPr txBox="1"/>
          <p:nvPr/>
        </p:nvSpPr>
        <p:spPr>
          <a:xfrm>
            <a:off x="9676625" y="2284549"/>
            <a:ext cx="960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1200" cap="none" spc="0" normalizeH="0" baseline="0" noProof="0" dirty="0">
                <a:ln w="1270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4</a:t>
            </a:r>
            <a:endParaRPr kumimoji="0" lang="ko-KR" altLang="en-US" sz="4400" b="1" i="0" u="none" strike="noStrike" kern="1200" cap="none" spc="0" normalizeH="0" baseline="0" noProof="0" dirty="0">
              <a:ln w="12700"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803" name="TextBox 1802">
            <a:extLst>
              <a:ext uri="{FF2B5EF4-FFF2-40B4-BE49-F238E27FC236}">
                <a16:creationId xmlns:a16="http://schemas.microsoft.com/office/drawing/2014/main" id="{9FA6C75A-7F74-46DB-BB19-229569B12120}"/>
              </a:ext>
            </a:extLst>
          </p:cNvPr>
          <p:cNvSpPr txBox="1"/>
          <p:nvPr/>
        </p:nvSpPr>
        <p:spPr>
          <a:xfrm>
            <a:off x="6968295" y="2284549"/>
            <a:ext cx="960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1200" cap="none" spc="0" normalizeH="0" baseline="0" noProof="0" dirty="0">
                <a:ln w="1270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3</a:t>
            </a:r>
            <a:endParaRPr kumimoji="0" lang="ko-KR" altLang="en-US" sz="4400" b="1" i="0" u="none" strike="noStrike" kern="1200" cap="none" spc="0" normalizeH="0" baseline="0" noProof="0" dirty="0">
              <a:ln w="12700"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261643" y="3998341"/>
            <a:ext cx="1681562" cy="15741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65681" y="4018843"/>
            <a:ext cx="1681562" cy="15741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98949" y="3998341"/>
            <a:ext cx="1681562" cy="15741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73568" y="4059847"/>
            <a:ext cx="1681562" cy="15741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266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419A3FE-ED8B-4340-A6B4-02AEF3F8ACCF}"/>
              </a:ext>
            </a:extLst>
          </p:cNvPr>
          <p:cNvGrpSpPr/>
          <p:nvPr/>
        </p:nvGrpSpPr>
        <p:grpSpPr>
          <a:xfrm>
            <a:off x="4324351" y="2058046"/>
            <a:ext cx="3545081" cy="3546984"/>
            <a:chOff x="5219701" y="1256234"/>
            <a:chExt cx="4726775" cy="4729312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21948C9-4533-47FB-829E-33F09281BD10}"/>
                </a:ext>
              </a:extLst>
            </p:cNvPr>
            <p:cNvSpPr/>
            <p:nvPr/>
          </p:nvSpPr>
          <p:spPr>
            <a:xfrm>
              <a:off x="7963186" y="3483066"/>
              <a:ext cx="1983290" cy="2311936"/>
            </a:xfrm>
            <a:custGeom>
              <a:avLst/>
              <a:gdLst>
                <a:gd name="connsiteX0" fmla="*/ 137831 w 1983290"/>
                <a:gd name="connsiteY0" fmla="*/ 1172988 h 2311936"/>
                <a:gd name="connsiteX1" fmla="*/ 137833 w 1983290"/>
                <a:gd name="connsiteY1" fmla="*/ 1172990 h 2311936"/>
                <a:gd name="connsiteX2" fmla="*/ 285920 w 1983290"/>
                <a:gd name="connsiteY2" fmla="*/ 1378547 h 2311936"/>
                <a:gd name="connsiteX3" fmla="*/ 285926 w 1983290"/>
                <a:gd name="connsiteY3" fmla="*/ 1378557 h 2311936"/>
                <a:gd name="connsiteX4" fmla="*/ 338085 w 1983290"/>
                <a:gd name="connsiteY4" fmla="*/ 1470660 h 2311936"/>
                <a:gd name="connsiteX5" fmla="*/ 285927 w 1983290"/>
                <a:gd name="connsiteY5" fmla="*/ 1378557 h 2311936"/>
                <a:gd name="connsiteX6" fmla="*/ 285920 w 1983290"/>
                <a:gd name="connsiteY6" fmla="*/ 1378547 h 2311936"/>
                <a:gd name="connsiteX7" fmla="*/ 214707 w 1983290"/>
                <a:gd name="connsiteY7" fmla="*/ 1271711 h 2311936"/>
                <a:gd name="connsiteX8" fmla="*/ 137833 w 1983290"/>
                <a:gd name="connsiteY8" fmla="*/ 1172990 h 2311936"/>
                <a:gd name="connsiteX9" fmla="*/ 137831 w 1983290"/>
                <a:gd name="connsiteY9" fmla="*/ 1172988 h 2311936"/>
                <a:gd name="connsiteX10" fmla="*/ 1959900 w 1983290"/>
                <a:gd name="connsiteY10" fmla="*/ 153424 h 2311936"/>
                <a:gd name="connsiteX11" fmla="*/ 1799542 w 1983290"/>
                <a:gd name="connsiteY11" fmla="*/ 215245 h 2311936"/>
                <a:gd name="connsiteX12" fmla="*/ 1286486 w 1983290"/>
                <a:gd name="connsiteY12" fmla="*/ 288814 h 2311936"/>
                <a:gd name="connsiteX13" fmla="*/ 773430 w 1983290"/>
                <a:gd name="connsiteY13" fmla="*/ 215245 h 2311936"/>
                <a:gd name="connsiteX14" fmla="*/ 632498 w 1983290"/>
                <a:gd name="connsiteY14" fmla="*/ 160913 h 2311936"/>
                <a:gd name="connsiteX15" fmla="*/ 773430 w 1983290"/>
                <a:gd name="connsiteY15" fmla="*/ 215245 h 2311936"/>
                <a:gd name="connsiteX16" fmla="*/ 1286486 w 1983290"/>
                <a:gd name="connsiteY16" fmla="*/ 288814 h 2311936"/>
                <a:gd name="connsiteX17" fmla="*/ 1799542 w 1983290"/>
                <a:gd name="connsiteY17" fmla="*/ 215245 h 2311936"/>
                <a:gd name="connsiteX18" fmla="*/ 1286486 w 1983290"/>
                <a:gd name="connsiteY18" fmla="*/ 0 h 2311936"/>
                <a:gd name="connsiteX19" fmla="*/ 1799542 w 1983290"/>
                <a:gd name="connsiteY19" fmla="*/ 73569 h 2311936"/>
                <a:gd name="connsiteX20" fmla="*/ 1976062 w 1983290"/>
                <a:gd name="connsiteY20" fmla="*/ 141620 h 2311936"/>
                <a:gd name="connsiteX21" fmla="*/ 1974965 w 1983290"/>
                <a:gd name="connsiteY21" fmla="*/ 141197 h 2311936"/>
                <a:gd name="connsiteX22" fmla="*/ 1980673 w 1983290"/>
                <a:gd name="connsiteY22" fmla="*/ 141197 h 2311936"/>
                <a:gd name="connsiteX23" fmla="*/ 1980564 w 1983290"/>
                <a:gd name="connsiteY23" fmla="*/ 143356 h 2311936"/>
                <a:gd name="connsiteX24" fmla="*/ 1983290 w 1983290"/>
                <a:gd name="connsiteY24" fmla="*/ 144407 h 2311936"/>
                <a:gd name="connsiteX25" fmla="*/ 1980456 w 1983290"/>
                <a:gd name="connsiteY25" fmla="*/ 145499 h 2311936"/>
                <a:gd name="connsiteX26" fmla="*/ 1968718 w 1983290"/>
                <a:gd name="connsiteY26" fmla="*/ 377955 h 2311936"/>
                <a:gd name="connsiteX27" fmla="*/ 744679 w 1983290"/>
                <a:gd name="connsiteY27" fmla="*/ 2213529 h 2311936"/>
                <a:gd name="connsiteX28" fmla="*/ 551831 w 1983290"/>
                <a:gd name="connsiteY28" fmla="*/ 2306430 h 2311936"/>
                <a:gd name="connsiteX29" fmla="*/ 552048 w 1983290"/>
                <a:gd name="connsiteY29" fmla="*/ 2311936 h 2311936"/>
                <a:gd name="connsiteX30" fmla="*/ 414217 w 1983290"/>
                <a:gd name="connsiteY30" fmla="*/ 2171281 h 2311936"/>
                <a:gd name="connsiteX31" fmla="*/ 143430 w 1983290"/>
                <a:gd name="connsiteY31" fmla="*/ 1729338 h 2311936"/>
                <a:gd name="connsiteX32" fmla="*/ 7745 w 1983290"/>
                <a:gd name="connsiteY32" fmla="*/ 1229109 h 2311936"/>
                <a:gd name="connsiteX33" fmla="*/ 0 w 1983290"/>
                <a:gd name="connsiteY33" fmla="*/ 1032332 h 2311936"/>
                <a:gd name="connsiteX34" fmla="*/ 9831 w 1983290"/>
                <a:gd name="connsiteY34" fmla="*/ 1042363 h 2311936"/>
                <a:gd name="connsiteX35" fmla="*/ 4091 w 1983290"/>
                <a:gd name="connsiteY35" fmla="*/ 1028975 h 2311936"/>
                <a:gd name="connsiteX36" fmla="*/ 82162 w 1983290"/>
                <a:gd name="connsiteY36" fmla="*/ 991367 h 2311936"/>
                <a:gd name="connsiteX37" fmla="*/ 585976 w 1983290"/>
                <a:gd name="connsiteY37" fmla="*/ 235844 h 2311936"/>
                <a:gd name="connsiteX38" fmla="*/ 590576 w 1983290"/>
                <a:gd name="connsiteY38" fmla="*/ 144751 h 2311936"/>
                <a:gd name="connsiteX39" fmla="*/ 589682 w 1983290"/>
                <a:gd name="connsiteY39" fmla="*/ 144407 h 2311936"/>
                <a:gd name="connsiteX40" fmla="*/ 590611 w 1983290"/>
                <a:gd name="connsiteY40" fmla="*/ 144048 h 2311936"/>
                <a:gd name="connsiteX41" fmla="*/ 590755 w 1983290"/>
                <a:gd name="connsiteY41" fmla="*/ 141197 h 2311936"/>
                <a:gd name="connsiteX42" fmla="*/ 598007 w 1983290"/>
                <a:gd name="connsiteY42" fmla="*/ 141197 h 2311936"/>
                <a:gd name="connsiteX43" fmla="*/ 597034 w 1983290"/>
                <a:gd name="connsiteY43" fmla="*/ 141572 h 2311936"/>
                <a:gd name="connsiteX44" fmla="*/ 773430 w 1983290"/>
                <a:gd name="connsiteY44" fmla="*/ 73569 h 2311936"/>
                <a:gd name="connsiteX45" fmla="*/ 1286486 w 1983290"/>
                <a:gd name="connsiteY45" fmla="*/ 0 h 2311936"/>
                <a:gd name="connsiteX0" fmla="*/ 137831 w 1983290"/>
                <a:gd name="connsiteY0" fmla="*/ 1172988 h 2311936"/>
                <a:gd name="connsiteX1" fmla="*/ 137833 w 1983290"/>
                <a:gd name="connsiteY1" fmla="*/ 1172990 h 2311936"/>
                <a:gd name="connsiteX2" fmla="*/ 285920 w 1983290"/>
                <a:gd name="connsiteY2" fmla="*/ 1378547 h 2311936"/>
                <a:gd name="connsiteX3" fmla="*/ 285926 w 1983290"/>
                <a:gd name="connsiteY3" fmla="*/ 1378557 h 2311936"/>
                <a:gd name="connsiteX4" fmla="*/ 338085 w 1983290"/>
                <a:gd name="connsiteY4" fmla="*/ 1470660 h 2311936"/>
                <a:gd name="connsiteX5" fmla="*/ 285927 w 1983290"/>
                <a:gd name="connsiteY5" fmla="*/ 1378557 h 2311936"/>
                <a:gd name="connsiteX6" fmla="*/ 285920 w 1983290"/>
                <a:gd name="connsiteY6" fmla="*/ 1378547 h 2311936"/>
                <a:gd name="connsiteX7" fmla="*/ 137833 w 1983290"/>
                <a:gd name="connsiteY7" fmla="*/ 1172990 h 2311936"/>
                <a:gd name="connsiteX8" fmla="*/ 137831 w 1983290"/>
                <a:gd name="connsiteY8" fmla="*/ 1172988 h 2311936"/>
                <a:gd name="connsiteX9" fmla="*/ 1959900 w 1983290"/>
                <a:gd name="connsiteY9" fmla="*/ 153424 h 2311936"/>
                <a:gd name="connsiteX10" fmla="*/ 1799542 w 1983290"/>
                <a:gd name="connsiteY10" fmla="*/ 215245 h 2311936"/>
                <a:gd name="connsiteX11" fmla="*/ 1286486 w 1983290"/>
                <a:gd name="connsiteY11" fmla="*/ 288814 h 2311936"/>
                <a:gd name="connsiteX12" fmla="*/ 773430 w 1983290"/>
                <a:gd name="connsiteY12" fmla="*/ 215245 h 2311936"/>
                <a:gd name="connsiteX13" fmla="*/ 632498 w 1983290"/>
                <a:gd name="connsiteY13" fmla="*/ 160913 h 2311936"/>
                <a:gd name="connsiteX14" fmla="*/ 773430 w 1983290"/>
                <a:gd name="connsiteY14" fmla="*/ 215245 h 2311936"/>
                <a:gd name="connsiteX15" fmla="*/ 1286486 w 1983290"/>
                <a:gd name="connsiteY15" fmla="*/ 288814 h 2311936"/>
                <a:gd name="connsiteX16" fmla="*/ 1799542 w 1983290"/>
                <a:gd name="connsiteY16" fmla="*/ 215245 h 2311936"/>
                <a:gd name="connsiteX17" fmla="*/ 1959900 w 1983290"/>
                <a:gd name="connsiteY17" fmla="*/ 153424 h 2311936"/>
                <a:gd name="connsiteX18" fmla="*/ 1286486 w 1983290"/>
                <a:gd name="connsiteY18" fmla="*/ 0 h 2311936"/>
                <a:gd name="connsiteX19" fmla="*/ 1799542 w 1983290"/>
                <a:gd name="connsiteY19" fmla="*/ 73569 h 2311936"/>
                <a:gd name="connsiteX20" fmla="*/ 1976062 w 1983290"/>
                <a:gd name="connsiteY20" fmla="*/ 141620 h 2311936"/>
                <a:gd name="connsiteX21" fmla="*/ 1974965 w 1983290"/>
                <a:gd name="connsiteY21" fmla="*/ 141197 h 2311936"/>
                <a:gd name="connsiteX22" fmla="*/ 1980673 w 1983290"/>
                <a:gd name="connsiteY22" fmla="*/ 141197 h 2311936"/>
                <a:gd name="connsiteX23" fmla="*/ 1980564 w 1983290"/>
                <a:gd name="connsiteY23" fmla="*/ 143356 h 2311936"/>
                <a:gd name="connsiteX24" fmla="*/ 1983290 w 1983290"/>
                <a:gd name="connsiteY24" fmla="*/ 144407 h 2311936"/>
                <a:gd name="connsiteX25" fmla="*/ 1980456 w 1983290"/>
                <a:gd name="connsiteY25" fmla="*/ 145499 h 2311936"/>
                <a:gd name="connsiteX26" fmla="*/ 1968718 w 1983290"/>
                <a:gd name="connsiteY26" fmla="*/ 377955 h 2311936"/>
                <a:gd name="connsiteX27" fmla="*/ 744679 w 1983290"/>
                <a:gd name="connsiteY27" fmla="*/ 2213529 h 2311936"/>
                <a:gd name="connsiteX28" fmla="*/ 551831 w 1983290"/>
                <a:gd name="connsiteY28" fmla="*/ 2306430 h 2311936"/>
                <a:gd name="connsiteX29" fmla="*/ 552048 w 1983290"/>
                <a:gd name="connsiteY29" fmla="*/ 2311936 h 2311936"/>
                <a:gd name="connsiteX30" fmla="*/ 414217 w 1983290"/>
                <a:gd name="connsiteY30" fmla="*/ 2171281 h 2311936"/>
                <a:gd name="connsiteX31" fmla="*/ 143430 w 1983290"/>
                <a:gd name="connsiteY31" fmla="*/ 1729338 h 2311936"/>
                <a:gd name="connsiteX32" fmla="*/ 7745 w 1983290"/>
                <a:gd name="connsiteY32" fmla="*/ 1229109 h 2311936"/>
                <a:gd name="connsiteX33" fmla="*/ 0 w 1983290"/>
                <a:gd name="connsiteY33" fmla="*/ 1032332 h 2311936"/>
                <a:gd name="connsiteX34" fmla="*/ 9831 w 1983290"/>
                <a:gd name="connsiteY34" fmla="*/ 1042363 h 2311936"/>
                <a:gd name="connsiteX35" fmla="*/ 4091 w 1983290"/>
                <a:gd name="connsiteY35" fmla="*/ 1028975 h 2311936"/>
                <a:gd name="connsiteX36" fmla="*/ 82162 w 1983290"/>
                <a:gd name="connsiteY36" fmla="*/ 991367 h 2311936"/>
                <a:gd name="connsiteX37" fmla="*/ 585976 w 1983290"/>
                <a:gd name="connsiteY37" fmla="*/ 235844 h 2311936"/>
                <a:gd name="connsiteX38" fmla="*/ 590576 w 1983290"/>
                <a:gd name="connsiteY38" fmla="*/ 144751 h 2311936"/>
                <a:gd name="connsiteX39" fmla="*/ 589682 w 1983290"/>
                <a:gd name="connsiteY39" fmla="*/ 144407 h 2311936"/>
                <a:gd name="connsiteX40" fmla="*/ 590611 w 1983290"/>
                <a:gd name="connsiteY40" fmla="*/ 144048 h 2311936"/>
                <a:gd name="connsiteX41" fmla="*/ 590755 w 1983290"/>
                <a:gd name="connsiteY41" fmla="*/ 141197 h 2311936"/>
                <a:gd name="connsiteX42" fmla="*/ 598007 w 1983290"/>
                <a:gd name="connsiteY42" fmla="*/ 141197 h 2311936"/>
                <a:gd name="connsiteX43" fmla="*/ 597034 w 1983290"/>
                <a:gd name="connsiteY43" fmla="*/ 141572 h 2311936"/>
                <a:gd name="connsiteX44" fmla="*/ 773430 w 1983290"/>
                <a:gd name="connsiteY44" fmla="*/ 73569 h 2311936"/>
                <a:gd name="connsiteX45" fmla="*/ 1286486 w 1983290"/>
                <a:gd name="connsiteY45" fmla="*/ 0 h 2311936"/>
                <a:gd name="connsiteX0" fmla="*/ 137831 w 1983290"/>
                <a:gd name="connsiteY0" fmla="*/ 1172988 h 2311936"/>
                <a:gd name="connsiteX1" fmla="*/ 137833 w 1983290"/>
                <a:gd name="connsiteY1" fmla="*/ 1172990 h 2311936"/>
                <a:gd name="connsiteX2" fmla="*/ 285920 w 1983290"/>
                <a:gd name="connsiteY2" fmla="*/ 1378547 h 2311936"/>
                <a:gd name="connsiteX3" fmla="*/ 285926 w 1983290"/>
                <a:gd name="connsiteY3" fmla="*/ 1378557 h 2311936"/>
                <a:gd name="connsiteX4" fmla="*/ 338085 w 1983290"/>
                <a:gd name="connsiteY4" fmla="*/ 1470660 h 2311936"/>
                <a:gd name="connsiteX5" fmla="*/ 285927 w 1983290"/>
                <a:gd name="connsiteY5" fmla="*/ 1378557 h 2311936"/>
                <a:gd name="connsiteX6" fmla="*/ 137833 w 1983290"/>
                <a:gd name="connsiteY6" fmla="*/ 1172990 h 2311936"/>
                <a:gd name="connsiteX7" fmla="*/ 137831 w 1983290"/>
                <a:gd name="connsiteY7" fmla="*/ 1172988 h 2311936"/>
                <a:gd name="connsiteX8" fmla="*/ 1959900 w 1983290"/>
                <a:gd name="connsiteY8" fmla="*/ 153424 h 2311936"/>
                <a:gd name="connsiteX9" fmla="*/ 1799542 w 1983290"/>
                <a:gd name="connsiteY9" fmla="*/ 215245 h 2311936"/>
                <a:gd name="connsiteX10" fmla="*/ 1286486 w 1983290"/>
                <a:gd name="connsiteY10" fmla="*/ 288814 h 2311936"/>
                <a:gd name="connsiteX11" fmla="*/ 773430 w 1983290"/>
                <a:gd name="connsiteY11" fmla="*/ 215245 h 2311936"/>
                <a:gd name="connsiteX12" fmla="*/ 632498 w 1983290"/>
                <a:gd name="connsiteY12" fmla="*/ 160913 h 2311936"/>
                <a:gd name="connsiteX13" fmla="*/ 773430 w 1983290"/>
                <a:gd name="connsiteY13" fmla="*/ 215245 h 2311936"/>
                <a:gd name="connsiteX14" fmla="*/ 1286486 w 1983290"/>
                <a:gd name="connsiteY14" fmla="*/ 288814 h 2311936"/>
                <a:gd name="connsiteX15" fmla="*/ 1799542 w 1983290"/>
                <a:gd name="connsiteY15" fmla="*/ 215245 h 2311936"/>
                <a:gd name="connsiteX16" fmla="*/ 1959900 w 1983290"/>
                <a:gd name="connsiteY16" fmla="*/ 153424 h 2311936"/>
                <a:gd name="connsiteX17" fmla="*/ 1286486 w 1983290"/>
                <a:gd name="connsiteY17" fmla="*/ 0 h 2311936"/>
                <a:gd name="connsiteX18" fmla="*/ 1799542 w 1983290"/>
                <a:gd name="connsiteY18" fmla="*/ 73569 h 2311936"/>
                <a:gd name="connsiteX19" fmla="*/ 1976062 w 1983290"/>
                <a:gd name="connsiteY19" fmla="*/ 141620 h 2311936"/>
                <a:gd name="connsiteX20" fmla="*/ 1974965 w 1983290"/>
                <a:gd name="connsiteY20" fmla="*/ 141197 h 2311936"/>
                <a:gd name="connsiteX21" fmla="*/ 1980673 w 1983290"/>
                <a:gd name="connsiteY21" fmla="*/ 141197 h 2311936"/>
                <a:gd name="connsiteX22" fmla="*/ 1980564 w 1983290"/>
                <a:gd name="connsiteY22" fmla="*/ 143356 h 2311936"/>
                <a:gd name="connsiteX23" fmla="*/ 1983290 w 1983290"/>
                <a:gd name="connsiteY23" fmla="*/ 144407 h 2311936"/>
                <a:gd name="connsiteX24" fmla="*/ 1980456 w 1983290"/>
                <a:gd name="connsiteY24" fmla="*/ 145499 h 2311936"/>
                <a:gd name="connsiteX25" fmla="*/ 1968718 w 1983290"/>
                <a:gd name="connsiteY25" fmla="*/ 377955 h 2311936"/>
                <a:gd name="connsiteX26" fmla="*/ 744679 w 1983290"/>
                <a:gd name="connsiteY26" fmla="*/ 2213529 h 2311936"/>
                <a:gd name="connsiteX27" fmla="*/ 551831 w 1983290"/>
                <a:gd name="connsiteY27" fmla="*/ 2306430 h 2311936"/>
                <a:gd name="connsiteX28" fmla="*/ 552048 w 1983290"/>
                <a:gd name="connsiteY28" fmla="*/ 2311936 h 2311936"/>
                <a:gd name="connsiteX29" fmla="*/ 414217 w 1983290"/>
                <a:gd name="connsiteY29" fmla="*/ 2171281 h 2311936"/>
                <a:gd name="connsiteX30" fmla="*/ 143430 w 1983290"/>
                <a:gd name="connsiteY30" fmla="*/ 1729338 h 2311936"/>
                <a:gd name="connsiteX31" fmla="*/ 7745 w 1983290"/>
                <a:gd name="connsiteY31" fmla="*/ 1229109 h 2311936"/>
                <a:gd name="connsiteX32" fmla="*/ 0 w 1983290"/>
                <a:gd name="connsiteY32" fmla="*/ 1032332 h 2311936"/>
                <a:gd name="connsiteX33" fmla="*/ 9831 w 1983290"/>
                <a:gd name="connsiteY33" fmla="*/ 1042363 h 2311936"/>
                <a:gd name="connsiteX34" fmla="*/ 4091 w 1983290"/>
                <a:gd name="connsiteY34" fmla="*/ 1028975 h 2311936"/>
                <a:gd name="connsiteX35" fmla="*/ 82162 w 1983290"/>
                <a:gd name="connsiteY35" fmla="*/ 991367 h 2311936"/>
                <a:gd name="connsiteX36" fmla="*/ 585976 w 1983290"/>
                <a:gd name="connsiteY36" fmla="*/ 235844 h 2311936"/>
                <a:gd name="connsiteX37" fmla="*/ 590576 w 1983290"/>
                <a:gd name="connsiteY37" fmla="*/ 144751 h 2311936"/>
                <a:gd name="connsiteX38" fmla="*/ 589682 w 1983290"/>
                <a:gd name="connsiteY38" fmla="*/ 144407 h 2311936"/>
                <a:gd name="connsiteX39" fmla="*/ 590611 w 1983290"/>
                <a:gd name="connsiteY39" fmla="*/ 144048 h 2311936"/>
                <a:gd name="connsiteX40" fmla="*/ 590755 w 1983290"/>
                <a:gd name="connsiteY40" fmla="*/ 141197 h 2311936"/>
                <a:gd name="connsiteX41" fmla="*/ 598007 w 1983290"/>
                <a:gd name="connsiteY41" fmla="*/ 141197 h 2311936"/>
                <a:gd name="connsiteX42" fmla="*/ 597034 w 1983290"/>
                <a:gd name="connsiteY42" fmla="*/ 141572 h 2311936"/>
                <a:gd name="connsiteX43" fmla="*/ 773430 w 1983290"/>
                <a:gd name="connsiteY43" fmla="*/ 73569 h 2311936"/>
                <a:gd name="connsiteX44" fmla="*/ 1286486 w 1983290"/>
                <a:gd name="connsiteY44" fmla="*/ 0 h 2311936"/>
                <a:gd name="connsiteX0" fmla="*/ 137831 w 1983290"/>
                <a:gd name="connsiteY0" fmla="*/ 1172988 h 2311936"/>
                <a:gd name="connsiteX1" fmla="*/ 137833 w 1983290"/>
                <a:gd name="connsiteY1" fmla="*/ 1172990 h 2311936"/>
                <a:gd name="connsiteX2" fmla="*/ 285920 w 1983290"/>
                <a:gd name="connsiteY2" fmla="*/ 1378547 h 2311936"/>
                <a:gd name="connsiteX3" fmla="*/ 285926 w 1983290"/>
                <a:gd name="connsiteY3" fmla="*/ 1378557 h 2311936"/>
                <a:gd name="connsiteX4" fmla="*/ 338085 w 1983290"/>
                <a:gd name="connsiteY4" fmla="*/ 1470660 h 2311936"/>
                <a:gd name="connsiteX5" fmla="*/ 137833 w 1983290"/>
                <a:gd name="connsiteY5" fmla="*/ 1172990 h 2311936"/>
                <a:gd name="connsiteX6" fmla="*/ 137831 w 1983290"/>
                <a:gd name="connsiteY6" fmla="*/ 1172988 h 2311936"/>
                <a:gd name="connsiteX7" fmla="*/ 1959900 w 1983290"/>
                <a:gd name="connsiteY7" fmla="*/ 153424 h 2311936"/>
                <a:gd name="connsiteX8" fmla="*/ 1799542 w 1983290"/>
                <a:gd name="connsiteY8" fmla="*/ 215245 h 2311936"/>
                <a:gd name="connsiteX9" fmla="*/ 1286486 w 1983290"/>
                <a:gd name="connsiteY9" fmla="*/ 288814 h 2311936"/>
                <a:gd name="connsiteX10" fmla="*/ 773430 w 1983290"/>
                <a:gd name="connsiteY10" fmla="*/ 215245 h 2311936"/>
                <a:gd name="connsiteX11" fmla="*/ 632498 w 1983290"/>
                <a:gd name="connsiteY11" fmla="*/ 160913 h 2311936"/>
                <a:gd name="connsiteX12" fmla="*/ 773430 w 1983290"/>
                <a:gd name="connsiteY12" fmla="*/ 215245 h 2311936"/>
                <a:gd name="connsiteX13" fmla="*/ 1286486 w 1983290"/>
                <a:gd name="connsiteY13" fmla="*/ 288814 h 2311936"/>
                <a:gd name="connsiteX14" fmla="*/ 1799542 w 1983290"/>
                <a:gd name="connsiteY14" fmla="*/ 215245 h 2311936"/>
                <a:gd name="connsiteX15" fmla="*/ 1959900 w 1983290"/>
                <a:gd name="connsiteY15" fmla="*/ 153424 h 2311936"/>
                <a:gd name="connsiteX16" fmla="*/ 1286486 w 1983290"/>
                <a:gd name="connsiteY16" fmla="*/ 0 h 2311936"/>
                <a:gd name="connsiteX17" fmla="*/ 1799542 w 1983290"/>
                <a:gd name="connsiteY17" fmla="*/ 73569 h 2311936"/>
                <a:gd name="connsiteX18" fmla="*/ 1976062 w 1983290"/>
                <a:gd name="connsiteY18" fmla="*/ 141620 h 2311936"/>
                <a:gd name="connsiteX19" fmla="*/ 1974965 w 1983290"/>
                <a:gd name="connsiteY19" fmla="*/ 141197 h 2311936"/>
                <a:gd name="connsiteX20" fmla="*/ 1980673 w 1983290"/>
                <a:gd name="connsiteY20" fmla="*/ 141197 h 2311936"/>
                <a:gd name="connsiteX21" fmla="*/ 1980564 w 1983290"/>
                <a:gd name="connsiteY21" fmla="*/ 143356 h 2311936"/>
                <a:gd name="connsiteX22" fmla="*/ 1983290 w 1983290"/>
                <a:gd name="connsiteY22" fmla="*/ 144407 h 2311936"/>
                <a:gd name="connsiteX23" fmla="*/ 1980456 w 1983290"/>
                <a:gd name="connsiteY23" fmla="*/ 145499 h 2311936"/>
                <a:gd name="connsiteX24" fmla="*/ 1968718 w 1983290"/>
                <a:gd name="connsiteY24" fmla="*/ 377955 h 2311936"/>
                <a:gd name="connsiteX25" fmla="*/ 744679 w 1983290"/>
                <a:gd name="connsiteY25" fmla="*/ 2213529 h 2311936"/>
                <a:gd name="connsiteX26" fmla="*/ 551831 w 1983290"/>
                <a:gd name="connsiteY26" fmla="*/ 2306430 h 2311936"/>
                <a:gd name="connsiteX27" fmla="*/ 552048 w 1983290"/>
                <a:gd name="connsiteY27" fmla="*/ 2311936 h 2311936"/>
                <a:gd name="connsiteX28" fmla="*/ 414217 w 1983290"/>
                <a:gd name="connsiteY28" fmla="*/ 2171281 h 2311936"/>
                <a:gd name="connsiteX29" fmla="*/ 143430 w 1983290"/>
                <a:gd name="connsiteY29" fmla="*/ 1729338 h 2311936"/>
                <a:gd name="connsiteX30" fmla="*/ 7745 w 1983290"/>
                <a:gd name="connsiteY30" fmla="*/ 1229109 h 2311936"/>
                <a:gd name="connsiteX31" fmla="*/ 0 w 1983290"/>
                <a:gd name="connsiteY31" fmla="*/ 1032332 h 2311936"/>
                <a:gd name="connsiteX32" fmla="*/ 9831 w 1983290"/>
                <a:gd name="connsiteY32" fmla="*/ 1042363 h 2311936"/>
                <a:gd name="connsiteX33" fmla="*/ 4091 w 1983290"/>
                <a:gd name="connsiteY33" fmla="*/ 1028975 h 2311936"/>
                <a:gd name="connsiteX34" fmla="*/ 82162 w 1983290"/>
                <a:gd name="connsiteY34" fmla="*/ 991367 h 2311936"/>
                <a:gd name="connsiteX35" fmla="*/ 585976 w 1983290"/>
                <a:gd name="connsiteY35" fmla="*/ 235844 h 2311936"/>
                <a:gd name="connsiteX36" fmla="*/ 590576 w 1983290"/>
                <a:gd name="connsiteY36" fmla="*/ 144751 h 2311936"/>
                <a:gd name="connsiteX37" fmla="*/ 589682 w 1983290"/>
                <a:gd name="connsiteY37" fmla="*/ 144407 h 2311936"/>
                <a:gd name="connsiteX38" fmla="*/ 590611 w 1983290"/>
                <a:gd name="connsiteY38" fmla="*/ 144048 h 2311936"/>
                <a:gd name="connsiteX39" fmla="*/ 590755 w 1983290"/>
                <a:gd name="connsiteY39" fmla="*/ 141197 h 2311936"/>
                <a:gd name="connsiteX40" fmla="*/ 598007 w 1983290"/>
                <a:gd name="connsiteY40" fmla="*/ 141197 h 2311936"/>
                <a:gd name="connsiteX41" fmla="*/ 597034 w 1983290"/>
                <a:gd name="connsiteY41" fmla="*/ 141572 h 2311936"/>
                <a:gd name="connsiteX42" fmla="*/ 773430 w 1983290"/>
                <a:gd name="connsiteY42" fmla="*/ 73569 h 2311936"/>
                <a:gd name="connsiteX43" fmla="*/ 1286486 w 1983290"/>
                <a:gd name="connsiteY43" fmla="*/ 0 h 2311936"/>
                <a:gd name="connsiteX0" fmla="*/ 137831 w 1983290"/>
                <a:gd name="connsiteY0" fmla="*/ 1172988 h 2311936"/>
                <a:gd name="connsiteX1" fmla="*/ 137833 w 1983290"/>
                <a:gd name="connsiteY1" fmla="*/ 1172990 h 2311936"/>
                <a:gd name="connsiteX2" fmla="*/ 285920 w 1983290"/>
                <a:gd name="connsiteY2" fmla="*/ 1378547 h 2311936"/>
                <a:gd name="connsiteX3" fmla="*/ 285926 w 1983290"/>
                <a:gd name="connsiteY3" fmla="*/ 1378557 h 2311936"/>
                <a:gd name="connsiteX4" fmla="*/ 137833 w 1983290"/>
                <a:gd name="connsiteY4" fmla="*/ 1172990 h 2311936"/>
                <a:gd name="connsiteX5" fmla="*/ 137831 w 1983290"/>
                <a:gd name="connsiteY5" fmla="*/ 1172988 h 2311936"/>
                <a:gd name="connsiteX6" fmla="*/ 1959900 w 1983290"/>
                <a:gd name="connsiteY6" fmla="*/ 153424 h 2311936"/>
                <a:gd name="connsiteX7" fmla="*/ 1799542 w 1983290"/>
                <a:gd name="connsiteY7" fmla="*/ 215245 h 2311936"/>
                <a:gd name="connsiteX8" fmla="*/ 1286486 w 1983290"/>
                <a:gd name="connsiteY8" fmla="*/ 288814 h 2311936"/>
                <a:gd name="connsiteX9" fmla="*/ 773430 w 1983290"/>
                <a:gd name="connsiteY9" fmla="*/ 215245 h 2311936"/>
                <a:gd name="connsiteX10" fmla="*/ 632498 w 1983290"/>
                <a:gd name="connsiteY10" fmla="*/ 160913 h 2311936"/>
                <a:gd name="connsiteX11" fmla="*/ 773430 w 1983290"/>
                <a:gd name="connsiteY11" fmla="*/ 215245 h 2311936"/>
                <a:gd name="connsiteX12" fmla="*/ 1286486 w 1983290"/>
                <a:gd name="connsiteY12" fmla="*/ 288814 h 2311936"/>
                <a:gd name="connsiteX13" fmla="*/ 1799542 w 1983290"/>
                <a:gd name="connsiteY13" fmla="*/ 215245 h 2311936"/>
                <a:gd name="connsiteX14" fmla="*/ 1959900 w 1983290"/>
                <a:gd name="connsiteY14" fmla="*/ 153424 h 2311936"/>
                <a:gd name="connsiteX15" fmla="*/ 1286486 w 1983290"/>
                <a:gd name="connsiteY15" fmla="*/ 0 h 2311936"/>
                <a:gd name="connsiteX16" fmla="*/ 1799542 w 1983290"/>
                <a:gd name="connsiteY16" fmla="*/ 73569 h 2311936"/>
                <a:gd name="connsiteX17" fmla="*/ 1976062 w 1983290"/>
                <a:gd name="connsiteY17" fmla="*/ 141620 h 2311936"/>
                <a:gd name="connsiteX18" fmla="*/ 1974965 w 1983290"/>
                <a:gd name="connsiteY18" fmla="*/ 141197 h 2311936"/>
                <a:gd name="connsiteX19" fmla="*/ 1980673 w 1983290"/>
                <a:gd name="connsiteY19" fmla="*/ 141197 h 2311936"/>
                <a:gd name="connsiteX20" fmla="*/ 1980564 w 1983290"/>
                <a:gd name="connsiteY20" fmla="*/ 143356 h 2311936"/>
                <a:gd name="connsiteX21" fmla="*/ 1983290 w 1983290"/>
                <a:gd name="connsiteY21" fmla="*/ 144407 h 2311936"/>
                <a:gd name="connsiteX22" fmla="*/ 1980456 w 1983290"/>
                <a:gd name="connsiteY22" fmla="*/ 145499 h 2311936"/>
                <a:gd name="connsiteX23" fmla="*/ 1968718 w 1983290"/>
                <a:gd name="connsiteY23" fmla="*/ 377955 h 2311936"/>
                <a:gd name="connsiteX24" fmla="*/ 744679 w 1983290"/>
                <a:gd name="connsiteY24" fmla="*/ 2213529 h 2311936"/>
                <a:gd name="connsiteX25" fmla="*/ 551831 w 1983290"/>
                <a:gd name="connsiteY25" fmla="*/ 2306430 h 2311936"/>
                <a:gd name="connsiteX26" fmla="*/ 552048 w 1983290"/>
                <a:gd name="connsiteY26" fmla="*/ 2311936 h 2311936"/>
                <a:gd name="connsiteX27" fmla="*/ 414217 w 1983290"/>
                <a:gd name="connsiteY27" fmla="*/ 2171281 h 2311936"/>
                <a:gd name="connsiteX28" fmla="*/ 143430 w 1983290"/>
                <a:gd name="connsiteY28" fmla="*/ 1729338 h 2311936"/>
                <a:gd name="connsiteX29" fmla="*/ 7745 w 1983290"/>
                <a:gd name="connsiteY29" fmla="*/ 1229109 h 2311936"/>
                <a:gd name="connsiteX30" fmla="*/ 0 w 1983290"/>
                <a:gd name="connsiteY30" fmla="*/ 1032332 h 2311936"/>
                <a:gd name="connsiteX31" fmla="*/ 9831 w 1983290"/>
                <a:gd name="connsiteY31" fmla="*/ 1042363 h 2311936"/>
                <a:gd name="connsiteX32" fmla="*/ 4091 w 1983290"/>
                <a:gd name="connsiteY32" fmla="*/ 1028975 h 2311936"/>
                <a:gd name="connsiteX33" fmla="*/ 82162 w 1983290"/>
                <a:gd name="connsiteY33" fmla="*/ 991367 h 2311936"/>
                <a:gd name="connsiteX34" fmla="*/ 585976 w 1983290"/>
                <a:gd name="connsiteY34" fmla="*/ 235844 h 2311936"/>
                <a:gd name="connsiteX35" fmla="*/ 590576 w 1983290"/>
                <a:gd name="connsiteY35" fmla="*/ 144751 h 2311936"/>
                <a:gd name="connsiteX36" fmla="*/ 589682 w 1983290"/>
                <a:gd name="connsiteY36" fmla="*/ 144407 h 2311936"/>
                <a:gd name="connsiteX37" fmla="*/ 590611 w 1983290"/>
                <a:gd name="connsiteY37" fmla="*/ 144048 h 2311936"/>
                <a:gd name="connsiteX38" fmla="*/ 590755 w 1983290"/>
                <a:gd name="connsiteY38" fmla="*/ 141197 h 2311936"/>
                <a:gd name="connsiteX39" fmla="*/ 598007 w 1983290"/>
                <a:gd name="connsiteY39" fmla="*/ 141197 h 2311936"/>
                <a:gd name="connsiteX40" fmla="*/ 597034 w 1983290"/>
                <a:gd name="connsiteY40" fmla="*/ 141572 h 2311936"/>
                <a:gd name="connsiteX41" fmla="*/ 773430 w 1983290"/>
                <a:gd name="connsiteY41" fmla="*/ 73569 h 2311936"/>
                <a:gd name="connsiteX42" fmla="*/ 1286486 w 1983290"/>
                <a:gd name="connsiteY42" fmla="*/ 0 h 2311936"/>
                <a:gd name="connsiteX0" fmla="*/ 137831 w 1983290"/>
                <a:gd name="connsiteY0" fmla="*/ 1172988 h 2311936"/>
                <a:gd name="connsiteX1" fmla="*/ 137833 w 1983290"/>
                <a:gd name="connsiteY1" fmla="*/ 1172990 h 2311936"/>
                <a:gd name="connsiteX2" fmla="*/ 285920 w 1983290"/>
                <a:gd name="connsiteY2" fmla="*/ 1378547 h 2311936"/>
                <a:gd name="connsiteX3" fmla="*/ 137833 w 1983290"/>
                <a:gd name="connsiteY3" fmla="*/ 1172990 h 2311936"/>
                <a:gd name="connsiteX4" fmla="*/ 137831 w 1983290"/>
                <a:gd name="connsiteY4" fmla="*/ 1172988 h 2311936"/>
                <a:gd name="connsiteX5" fmla="*/ 1959900 w 1983290"/>
                <a:gd name="connsiteY5" fmla="*/ 153424 h 2311936"/>
                <a:gd name="connsiteX6" fmla="*/ 1799542 w 1983290"/>
                <a:gd name="connsiteY6" fmla="*/ 215245 h 2311936"/>
                <a:gd name="connsiteX7" fmla="*/ 1286486 w 1983290"/>
                <a:gd name="connsiteY7" fmla="*/ 288814 h 2311936"/>
                <a:gd name="connsiteX8" fmla="*/ 773430 w 1983290"/>
                <a:gd name="connsiteY8" fmla="*/ 215245 h 2311936"/>
                <a:gd name="connsiteX9" fmla="*/ 632498 w 1983290"/>
                <a:gd name="connsiteY9" fmla="*/ 160913 h 2311936"/>
                <a:gd name="connsiteX10" fmla="*/ 773430 w 1983290"/>
                <a:gd name="connsiteY10" fmla="*/ 215245 h 2311936"/>
                <a:gd name="connsiteX11" fmla="*/ 1286486 w 1983290"/>
                <a:gd name="connsiteY11" fmla="*/ 288814 h 2311936"/>
                <a:gd name="connsiteX12" fmla="*/ 1799542 w 1983290"/>
                <a:gd name="connsiteY12" fmla="*/ 215245 h 2311936"/>
                <a:gd name="connsiteX13" fmla="*/ 1959900 w 1983290"/>
                <a:gd name="connsiteY13" fmla="*/ 153424 h 2311936"/>
                <a:gd name="connsiteX14" fmla="*/ 1286486 w 1983290"/>
                <a:gd name="connsiteY14" fmla="*/ 0 h 2311936"/>
                <a:gd name="connsiteX15" fmla="*/ 1799542 w 1983290"/>
                <a:gd name="connsiteY15" fmla="*/ 73569 h 2311936"/>
                <a:gd name="connsiteX16" fmla="*/ 1976062 w 1983290"/>
                <a:gd name="connsiteY16" fmla="*/ 141620 h 2311936"/>
                <a:gd name="connsiteX17" fmla="*/ 1974965 w 1983290"/>
                <a:gd name="connsiteY17" fmla="*/ 141197 h 2311936"/>
                <a:gd name="connsiteX18" fmla="*/ 1980673 w 1983290"/>
                <a:gd name="connsiteY18" fmla="*/ 141197 h 2311936"/>
                <a:gd name="connsiteX19" fmla="*/ 1980564 w 1983290"/>
                <a:gd name="connsiteY19" fmla="*/ 143356 h 2311936"/>
                <a:gd name="connsiteX20" fmla="*/ 1983290 w 1983290"/>
                <a:gd name="connsiteY20" fmla="*/ 144407 h 2311936"/>
                <a:gd name="connsiteX21" fmla="*/ 1980456 w 1983290"/>
                <a:gd name="connsiteY21" fmla="*/ 145499 h 2311936"/>
                <a:gd name="connsiteX22" fmla="*/ 1968718 w 1983290"/>
                <a:gd name="connsiteY22" fmla="*/ 377955 h 2311936"/>
                <a:gd name="connsiteX23" fmla="*/ 744679 w 1983290"/>
                <a:gd name="connsiteY23" fmla="*/ 2213529 h 2311936"/>
                <a:gd name="connsiteX24" fmla="*/ 551831 w 1983290"/>
                <a:gd name="connsiteY24" fmla="*/ 2306430 h 2311936"/>
                <a:gd name="connsiteX25" fmla="*/ 552048 w 1983290"/>
                <a:gd name="connsiteY25" fmla="*/ 2311936 h 2311936"/>
                <a:gd name="connsiteX26" fmla="*/ 414217 w 1983290"/>
                <a:gd name="connsiteY26" fmla="*/ 2171281 h 2311936"/>
                <a:gd name="connsiteX27" fmla="*/ 143430 w 1983290"/>
                <a:gd name="connsiteY27" fmla="*/ 1729338 h 2311936"/>
                <a:gd name="connsiteX28" fmla="*/ 7745 w 1983290"/>
                <a:gd name="connsiteY28" fmla="*/ 1229109 h 2311936"/>
                <a:gd name="connsiteX29" fmla="*/ 0 w 1983290"/>
                <a:gd name="connsiteY29" fmla="*/ 1032332 h 2311936"/>
                <a:gd name="connsiteX30" fmla="*/ 9831 w 1983290"/>
                <a:gd name="connsiteY30" fmla="*/ 1042363 h 2311936"/>
                <a:gd name="connsiteX31" fmla="*/ 4091 w 1983290"/>
                <a:gd name="connsiteY31" fmla="*/ 1028975 h 2311936"/>
                <a:gd name="connsiteX32" fmla="*/ 82162 w 1983290"/>
                <a:gd name="connsiteY32" fmla="*/ 991367 h 2311936"/>
                <a:gd name="connsiteX33" fmla="*/ 585976 w 1983290"/>
                <a:gd name="connsiteY33" fmla="*/ 235844 h 2311936"/>
                <a:gd name="connsiteX34" fmla="*/ 590576 w 1983290"/>
                <a:gd name="connsiteY34" fmla="*/ 144751 h 2311936"/>
                <a:gd name="connsiteX35" fmla="*/ 589682 w 1983290"/>
                <a:gd name="connsiteY35" fmla="*/ 144407 h 2311936"/>
                <a:gd name="connsiteX36" fmla="*/ 590611 w 1983290"/>
                <a:gd name="connsiteY36" fmla="*/ 144048 h 2311936"/>
                <a:gd name="connsiteX37" fmla="*/ 590755 w 1983290"/>
                <a:gd name="connsiteY37" fmla="*/ 141197 h 2311936"/>
                <a:gd name="connsiteX38" fmla="*/ 598007 w 1983290"/>
                <a:gd name="connsiteY38" fmla="*/ 141197 h 2311936"/>
                <a:gd name="connsiteX39" fmla="*/ 597034 w 1983290"/>
                <a:gd name="connsiteY39" fmla="*/ 141572 h 2311936"/>
                <a:gd name="connsiteX40" fmla="*/ 773430 w 1983290"/>
                <a:gd name="connsiteY40" fmla="*/ 73569 h 2311936"/>
                <a:gd name="connsiteX41" fmla="*/ 1286486 w 1983290"/>
                <a:gd name="connsiteY41" fmla="*/ 0 h 2311936"/>
                <a:gd name="connsiteX0" fmla="*/ 137833 w 1983290"/>
                <a:gd name="connsiteY0" fmla="*/ 1172990 h 2311936"/>
                <a:gd name="connsiteX1" fmla="*/ 137833 w 1983290"/>
                <a:gd name="connsiteY1" fmla="*/ 1172990 h 2311936"/>
                <a:gd name="connsiteX2" fmla="*/ 285920 w 1983290"/>
                <a:gd name="connsiteY2" fmla="*/ 1378547 h 2311936"/>
                <a:gd name="connsiteX3" fmla="*/ 137833 w 1983290"/>
                <a:gd name="connsiteY3" fmla="*/ 1172990 h 2311936"/>
                <a:gd name="connsiteX4" fmla="*/ 1959900 w 1983290"/>
                <a:gd name="connsiteY4" fmla="*/ 153424 h 2311936"/>
                <a:gd name="connsiteX5" fmla="*/ 1799542 w 1983290"/>
                <a:gd name="connsiteY5" fmla="*/ 215245 h 2311936"/>
                <a:gd name="connsiteX6" fmla="*/ 1286486 w 1983290"/>
                <a:gd name="connsiteY6" fmla="*/ 288814 h 2311936"/>
                <a:gd name="connsiteX7" fmla="*/ 773430 w 1983290"/>
                <a:gd name="connsiteY7" fmla="*/ 215245 h 2311936"/>
                <a:gd name="connsiteX8" fmla="*/ 632498 w 1983290"/>
                <a:gd name="connsiteY8" fmla="*/ 160913 h 2311936"/>
                <a:gd name="connsiteX9" fmla="*/ 773430 w 1983290"/>
                <a:gd name="connsiteY9" fmla="*/ 215245 h 2311936"/>
                <a:gd name="connsiteX10" fmla="*/ 1286486 w 1983290"/>
                <a:gd name="connsiteY10" fmla="*/ 288814 h 2311936"/>
                <a:gd name="connsiteX11" fmla="*/ 1799542 w 1983290"/>
                <a:gd name="connsiteY11" fmla="*/ 215245 h 2311936"/>
                <a:gd name="connsiteX12" fmla="*/ 1959900 w 1983290"/>
                <a:gd name="connsiteY12" fmla="*/ 153424 h 2311936"/>
                <a:gd name="connsiteX13" fmla="*/ 1286486 w 1983290"/>
                <a:gd name="connsiteY13" fmla="*/ 0 h 2311936"/>
                <a:gd name="connsiteX14" fmla="*/ 1799542 w 1983290"/>
                <a:gd name="connsiteY14" fmla="*/ 73569 h 2311936"/>
                <a:gd name="connsiteX15" fmla="*/ 1976062 w 1983290"/>
                <a:gd name="connsiteY15" fmla="*/ 141620 h 2311936"/>
                <a:gd name="connsiteX16" fmla="*/ 1974965 w 1983290"/>
                <a:gd name="connsiteY16" fmla="*/ 141197 h 2311936"/>
                <a:gd name="connsiteX17" fmla="*/ 1980673 w 1983290"/>
                <a:gd name="connsiteY17" fmla="*/ 141197 h 2311936"/>
                <a:gd name="connsiteX18" fmla="*/ 1980564 w 1983290"/>
                <a:gd name="connsiteY18" fmla="*/ 143356 h 2311936"/>
                <a:gd name="connsiteX19" fmla="*/ 1983290 w 1983290"/>
                <a:gd name="connsiteY19" fmla="*/ 144407 h 2311936"/>
                <a:gd name="connsiteX20" fmla="*/ 1980456 w 1983290"/>
                <a:gd name="connsiteY20" fmla="*/ 145499 h 2311936"/>
                <a:gd name="connsiteX21" fmla="*/ 1968718 w 1983290"/>
                <a:gd name="connsiteY21" fmla="*/ 377955 h 2311936"/>
                <a:gd name="connsiteX22" fmla="*/ 744679 w 1983290"/>
                <a:gd name="connsiteY22" fmla="*/ 2213529 h 2311936"/>
                <a:gd name="connsiteX23" fmla="*/ 551831 w 1983290"/>
                <a:gd name="connsiteY23" fmla="*/ 2306430 h 2311936"/>
                <a:gd name="connsiteX24" fmla="*/ 552048 w 1983290"/>
                <a:gd name="connsiteY24" fmla="*/ 2311936 h 2311936"/>
                <a:gd name="connsiteX25" fmla="*/ 414217 w 1983290"/>
                <a:gd name="connsiteY25" fmla="*/ 2171281 h 2311936"/>
                <a:gd name="connsiteX26" fmla="*/ 143430 w 1983290"/>
                <a:gd name="connsiteY26" fmla="*/ 1729338 h 2311936"/>
                <a:gd name="connsiteX27" fmla="*/ 7745 w 1983290"/>
                <a:gd name="connsiteY27" fmla="*/ 1229109 h 2311936"/>
                <a:gd name="connsiteX28" fmla="*/ 0 w 1983290"/>
                <a:gd name="connsiteY28" fmla="*/ 1032332 h 2311936"/>
                <a:gd name="connsiteX29" fmla="*/ 9831 w 1983290"/>
                <a:gd name="connsiteY29" fmla="*/ 1042363 h 2311936"/>
                <a:gd name="connsiteX30" fmla="*/ 4091 w 1983290"/>
                <a:gd name="connsiteY30" fmla="*/ 1028975 h 2311936"/>
                <a:gd name="connsiteX31" fmla="*/ 82162 w 1983290"/>
                <a:gd name="connsiteY31" fmla="*/ 991367 h 2311936"/>
                <a:gd name="connsiteX32" fmla="*/ 585976 w 1983290"/>
                <a:gd name="connsiteY32" fmla="*/ 235844 h 2311936"/>
                <a:gd name="connsiteX33" fmla="*/ 590576 w 1983290"/>
                <a:gd name="connsiteY33" fmla="*/ 144751 h 2311936"/>
                <a:gd name="connsiteX34" fmla="*/ 589682 w 1983290"/>
                <a:gd name="connsiteY34" fmla="*/ 144407 h 2311936"/>
                <a:gd name="connsiteX35" fmla="*/ 590611 w 1983290"/>
                <a:gd name="connsiteY35" fmla="*/ 144048 h 2311936"/>
                <a:gd name="connsiteX36" fmla="*/ 590755 w 1983290"/>
                <a:gd name="connsiteY36" fmla="*/ 141197 h 2311936"/>
                <a:gd name="connsiteX37" fmla="*/ 598007 w 1983290"/>
                <a:gd name="connsiteY37" fmla="*/ 141197 h 2311936"/>
                <a:gd name="connsiteX38" fmla="*/ 597034 w 1983290"/>
                <a:gd name="connsiteY38" fmla="*/ 141572 h 2311936"/>
                <a:gd name="connsiteX39" fmla="*/ 773430 w 1983290"/>
                <a:gd name="connsiteY39" fmla="*/ 73569 h 2311936"/>
                <a:gd name="connsiteX40" fmla="*/ 1286486 w 1983290"/>
                <a:gd name="connsiteY40" fmla="*/ 0 h 2311936"/>
                <a:gd name="connsiteX0" fmla="*/ 137833 w 1983290"/>
                <a:gd name="connsiteY0" fmla="*/ 1172990 h 2311936"/>
                <a:gd name="connsiteX1" fmla="*/ 137833 w 1983290"/>
                <a:gd name="connsiteY1" fmla="*/ 1172990 h 2311936"/>
                <a:gd name="connsiteX2" fmla="*/ 137833 w 1983290"/>
                <a:gd name="connsiteY2" fmla="*/ 1172990 h 2311936"/>
                <a:gd name="connsiteX3" fmla="*/ 1959900 w 1983290"/>
                <a:gd name="connsiteY3" fmla="*/ 153424 h 2311936"/>
                <a:gd name="connsiteX4" fmla="*/ 1799542 w 1983290"/>
                <a:gd name="connsiteY4" fmla="*/ 215245 h 2311936"/>
                <a:gd name="connsiteX5" fmla="*/ 1286486 w 1983290"/>
                <a:gd name="connsiteY5" fmla="*/ 288814 h 2311936"/>
                <a:gd name="connsiteX6" fmla="*/ 773430 w 1983290"/>
                <a:gd name="connsiteY6" fmla="*/ 215245 h 2311936"/>
                <a:gd name="connsiteX7" fmla="*/ 632498 w 1983290"/>
                <a:gd name="connsiteY7" fmla="*/ 160913 h 2311936"/>
                <a:gd name="connsiteX8" fmla="*/ 773430 w 1983290"/>
                <a:gd name="connsiteY8" fmla="*/ 215245 h 2311936"/>
                <a:gd name="connsiteX9" fmla="*/ 1286486 w 1983290"/>
                <a:gd name="connsiteY9" fmla="*/ 288814 h 2311936"/>
                <a:gd name="connsiteX10" fmla="*/ 1799542 w 1983290"/>
                <a:gd name="connsiteY10" fmla="*/ 215245 h 2311936"/>
                <a:gd name="connsiteX11" fmla="*/ 1959900 w 1983290"/>
                <a:gd name="connsiteY11" fmla="*/ 153424 h 2311936"/>
                <a:gd name="connsiteX12" fmla="*/ 1286486 w 1983290"/>
                <a:gd name="connsiteY12" fmla="*/ 0 h 2311936"/>
                <a:gd name="connsiteX13" fmla="*/ 1799542 w 1983290"/>
                <a:gd name="connsiteY13" fmla="*/ 73569 h 2311936"/>
                <a:gd name="connsiteX14" fmla="*/ 1976062 w 1983290"/>
                <a:gd name="connsiteY14" fmla="*/ 141620 h 2311936"/>
                <a:gd name="connsiteX15" fmla="*/ 1974965 w 1983290"/>
                <a:gd name="connsiteY15" fmla="*/ 141197 h 2311936"/>
                <a:gd name="connsiteX16" fmla="*/ 1980673 w 1983290"/>
                <a:gd name="connsiteY16" fmla="*/ 141197 h 2311936"/>
                <a:gd name="connsiteX17" fmla="*/ 1980564 w 1983290"/>
                <a:gd name="connsiteY17" fmla="*/ 143356 h 2311936"/>
                <a:gd name="connsiteX18" fmla="*/ 1983290 w 1983290"/>
                <a:gd name="connsiteY18" fmla="*/ 144407 h 2311936"/>
                <a:gd name="connsiteX19" fmla="*/ 1980456 w 1983290"/>
                <a:gd name="connsiteY19" fmla="*/ 145499 h 2311936"/>
                <a:gd name="connsiteX20" fmla="*/ 1968718 w 1983290"/>
                <a:gd name="connsiteY20" fmla="*/ 377955 h 2311936"/>
                <a:gd name="connsiteX21" fmla="*/ 744679 w 1983290"/>
                <a:gd name="connsiteY21" fmla="*/ 2213529 h 2311936"/>
                <a:gd name="connsiteX22" fmla="*/ 551831 w 1983290"/>
                <a:gd name="connsiteY22" fmla="*/ 2306430 h 2311936"/>
                <a:gd name="connsiteX23" fmla="*/ 552048 w 1983290"/>
                <a:gd name="connsiteY23" fmla="*/ 2311936 h 2311936"/>
                <a:gd name="connsiteX24" fmla="*/ 414217 w 1983290"/>
                <a:gd name="connsiteY24" fmla="*/ 2171281 h 2311936"/>
                <a:gd name="connsiteX25" fmla="*/ 143430 w 1983290"/>
                <a:gd name="connsiteY25" fmla="*/ 1729338 h 2311936"/>
                <a:gd name="connsiteX26" fmla="*/ 7745 w 1983290"/>
                <a:gd name="connsiteY26" fmla="*/ 1229109 h 2311936"/>
                <a:gd name="connsiteX27" fmla="*/ 0 w 1983290"/>
                <a:gd name="connsiteY27" fmla="*/ 1032332 h 2311936"/>
                <a:gd name="connsiteX28" fmla="*/ 9831 w 1983290"/>
                <a:gd name="connsiteY28" fmla="*/ 1042363 h 2311936"/>
                <a:gd name="connsiteX29" fmla="*/ 4091 w 1983290"/>
                <a:gd name="connsiteY29" fmla="*/ 1028975 h 2311936"/>
                <a:gd name="connsiteX30" fmla="*/ 82162 w 1983290"/>
                <a:gd name="connsiteY30" fmla="*/ 991367 h 2311936"/>
                <a:gd name="connsiteX31" fmla="*/ 585976 w 1983290"/>
                <a:gd name="connsiteY31" fmla="*/ 235844 h 2311936"/>
                <a:gd name="connsiteX32" fmla="*/ 590576 w 1983290"/>
                <a:gd name="connsiteY32" fmla="*/ 144751 h 2311936"/>
                <a:gd name="connsiteX33" fmla="*/ 589682 w 1983290"/>
                <a:gd name="connsiteY33" fmla="*/ 144407 h 2311936"/>
                <a:gd name="connsiteX34" fmla="*/ 590611 w 1983290"/>
                <a:gd name="connsiteY34" fmla="*/ 144048 h 2311936"/>
                <a:gd name="connsiteX35" fmla="*/ 590755 w 1983290"/>
                <a:gd name="connsiteY35" fmla="*/ 141197 h 2311936"/>
                <a:gd name="connsiteX36" fmla="*/ 598007 w 1983290"/>
                <a:gd name="connsiteY36" fmla="*/ 141197 h 2311936"/>
                <a:gd name="connsiteX37" fmla="*/ 597034 w 1983290"/>
                <a:gd name="connsiteY37" fmla="*/ 141572 h 2311936"/>
                <a:gd name="connsiteX38" fmla="*/ 773430 w 1983290"/>
                <a:gd name="connsiteY38" fmla="*/ 73569 h 2311936"/>
                <a:gd name="connsiteX39" fmla="*/ 1286486 w 1983290"/>
                <a:gd name="connsiteY39" fmla="*/ 0 h 2311936"/>
                <a:gd name="connsiteX0" fmla="*/ 1959900 w 1983290"/>
                <a:gd name="connsiteY0" fmla="*/ 153424 h 2311936"/>
                <a:gd name="connsiteX1" fmla="*/ 1799542 w 1983290"/>
                <a:gd name="connsiteY1" fmla="*/ 215245 h 2311936"/>
                <a:gd name="connsiteX2" fmla="*/ 1286486 w 1983290"/>
                <a:gd name="connsiteY2" fmla="*/ 288814 h 2311936"/>
                <a:gd name="connsiteX3" fmla="*/ 773430 w 1983290"/>
                <a:gd name="connsiteY3" fmla="*/ 215245 h 2311936"/>
                <a:gd name="connsiteX4" fmla="*/ 632498 w 1983290"/>
                <a:gd name="connsiteY4" fmla="*/ 160913 h 2311936"/>
                <a:gd name="connsiteX5" fmla="*/ 773430 w 1983290"/>
                <a:gd name="connsiteY5" fmla="*/ 215245 h 2311936"/>
                <a:gd name="connsiteX6" fmla="*/ 1286486 w 1983290"/>
                <a:gd name="connsiteY6" fmla="*/ 288814 h 2311936"/>
                <a:gd name="connsiteX7" fmla="*/ 1799542 w 1983290"/>
                <a:gd name="connsiteY7" fmla="*/ 215245 h 2311936"/>
                <a:gd name="connsiteX8" fmla="*/ 1959900 w 1983290"/>
                <a:gd name="connsiteY8" fmla="*/ 153424 h 2311936"/>
                <a:gd name="connsiteX9" fmla="*/ 1286486 w 1983290"/>
                <a:gd name="connsiteY9" fmla="*/ 0 h 2311936"/>
                <a:gd name="connsiteX10" fmla="*/ 1799542 w 1983290"/>
                <a:gd name="connsiteY10" fmla="*/ 73569 h 2311936"/>
                <a:gd name="connsiteX11" fmla="*/ 1976062 w 1983290"/>
                <a:gd name="connsiteY11" fmla="*/ 141620 h 2311936"/>
                <a:gd name="connsiteX12" fmla="*/ 1974965 w 1983290"/>
                <a:gd name="connsiteY12" fmla="*/ 141197 h 2311936"/>
                <a:gd name="connsiteX13" fmla="*/ 1980673 w 1983290"/>
                <a:gd name="connsiteY13" fmla="*/ 141197 h 2311936"/>
                <a:gd name="connsiteX14" fmla="*/ 1980564 w 1983290"/>
                <a:gd name="connsiteY14" fmla="*/ 143356 h 2311936"/>
                <a:gd name="connsiteX15" fmla="*/ 1983290 w 1983290"/>
                <a:gd name="connsiteY15" fmla="*/ 144407 h 2311936"/>
                <a:gd name="connsiteX16" fmla="*/ 1980456 w 1983290"/>
                <a:gd name="connsiteY16" fmla="*/ 145499 h 2311936"/>
                <a:gd name="connsiteX17" fmla="*/ 1968718 w 1983290"/>
                <a:gd name="connsiteY17" fmla="*/ 377955 h 2311936"/>
                <a:gd name="connsiteX18" fmla="*/ 744679 w 1983290"/>
                <a:gd name="connsiteY18" fmla="*/ 2213529 h 2311936"/>
                <a:gd name="connsiteX19" fmla="*/ 551831 w 1983290"/>
                <a:gd name="connsiteY19" fmla="*/ 2306430 h 2311936"/>
                <a:gd name="connsiteX20" fmla="*/ 552048 w 1983290"/>
                <a:gd name="connsiteY20" fmla="*/ 2311936 h 2311936"/>
                <a:gd name="connsiteX21" fmla="*/ 414217 w 1983290"/>
                <a:gd name="connsiteY21" fmla="*/ 2171281 h 2311936"/>
                <a:gd name="connsiteX22" fmla="*/ 143430 w 1983290"/>
                <a:gd name="connsiteY22" fmla="*/ 1729338 h 2311936"/>
                <a:gd name="connsiteX23" fmla="*/ 7745 w 1983290"/>
                <a:gd name="connsiteY23" fmla="*/ 1229109 h 2311936"/>
                <a:gd name="connsiteX24" fmla="*/ 0 w 1983290"/>
                <a:gd name="connsiteY24" fmla="*/ 1032332 h 2311936"/>
                <a:gd name="connsiteX25" fmla="*/ 9831 w 1983290"/>
                <a:gd name="connsiteY25" fmla="*/ 1042363 h 2311936"/>
                <a:gd name="connsiteX26" fmla="*/ 4091 w 1983290"/>
                <a:gd name="connsiteY26" fmla="*/ 1028975 h 2311936"/>
                <a:gd name="connsiteX27" fmla="*/ 82162 w 1983290"/>
                <a:gd name="connsiteY27" fmla="*/ 991367 h 2311936"/>
                <a:gd name="connsiteX28" fmla="*/ 585976 w 1983290"/>
                <a:gd name="connsiteY28" fmla="*/ 235844 h 2311936"/>
                <a:gd name="connsiteX29" fmla="*/ 590576 w 1983290"/>
                <a:gd name="connsiteY29" fmla="*/ 144751 h 2311936"/>
                <a:gd name="connsiteX30" fmla="*/ 589682 w 1983290"/>
                <a:gd name="connsiteY30" fmla="*/ 144407 h 2311936"/>
                <a:gd name="connsiteX31" fmla="*/ 590611 w 1983290"/>
                <a:gd name="connsiteY31" fmla="*/ 144048 h 2311936"/>
                <a:gd name="connsiteX32" fmla="*/ 590755 w 1983290"/>
                <a:gd name="connsiteY32" fmla="*/ 141197 h 2311936"/>
                <a:gd name="connsiteX33" fmla="*/ 598007 w 1983290"/>
                <a:gd name="connsiteY33" fmla="*/ 141197 h 2311936"/>
                <a:gd name="connsiteX34" fmla="*/ 597034 w 1983290"/>
                <a:gd name="connsiteY34" fmla="*/ 141572 h 2311936"/>
                <a:gd name="connsiteX35" fmla="*/ 773430 w 1983290"/>
                <a:gd name="connsiteY35" fmla="*/ 73569 h 2311936"/>
                <a:gd name="connsiteX36" fmla="*/ 1286486 w 1983290"/>
                <a:gd name="connsiteY36" fmla="*/ 0 h 231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983290" h="2311936">
                  <a:moveTo>
                    <a:pt x="1959900" y="153424"/>
                  </a:moveTo>
                  <a:lnTo>
                    <a:pt x="1799542" y="215245"/>
                  </a:lnTo>
                  <a:cubicBezTo>
                    <a:pt x="1641848" y="262618"/>
                    <a:pt x="1468474" y="288814"/>
                    <a:pt x="1286486" y="288814"/>
                  </a:cubicBezTo>
                  <a:cubicBezTo>
                    <a:pt x="1104496" y="288814"/>
                    <a:pt x="931122" y="262618"/>
                    <a:pt x="773430" y="215245"/>
                  </a:cubicBezTo>
                  <a:lnTo>
                    <a:pt x="632498" y="160913"/>
                  </a:lnTo>
                  <a:lnTo>
                    <a:pt x="773430" y="215245"/>
                  </a:lnTo>
                  <a:cubicBezTo>
                    <a:pt x="931122" y="262618"/>
                    <a:pt x="1104496" y="288814"/>
                    <a:pt x="1286486" y="288814"/>
                  </a:cubicBezTo>
                  <a:cubicBezTo>
                    <a:pt x="1468474" y="288814"/>
                    <a:pt x="1641848" y="262618"/>
                    <a:pt x="1799542" y="215245"/>
                  </a:cubicBezTo>
                  <a:lnTo>
                    <a:pt x="1959900" y="153424"/>
                  </a:lnTo>
                  <a:close/>
                  <a:moveTo>
                    <a:pt x="1286486" y="0"/>
                  </a:moveTo>
                  <a:cubicBezTo>
                    <a:pt x="1468474" y="0"/>
                    <a:pt x="1641848" y="26196"/>
                    <a:pt x="1799542" y="73569"/>
                  </a:cubicBezTo>
                  <a:lnTo>
                    <a:pt x="1976062" y="141620"/>
                  </a:lnTo>
                  <a:lnTo>
                    <a:pt x="1974965" y="141197"/>
                  </a:lnTo>
                  <a:lnTo>
                    <a:pt x="1980673" y="141197"/>
                  </a:lnTo>
                  <a:cubicBezTo>
                    <a:pt x="1980637" y="141917"/>
                    <a:pt x="1980600" y="142636"/>
                    <a:pt x="1980564" y="143356"/>
                  </a:cubicBezTo>
                  <a:lnTo>
                    <a:pt x="1983290" y="144407"/>
                  </a:lnTo>
                  <a:lnTo>
                    <a:pt x="1980456" y="145499"/>
                  </a:lnTo>
                  <a:lnTo>
                    <a:pt x="1968718" y="377955"/>
                  </a:lnTo>
                  <a:cubicBezTo>
                    <a:pt x="1888073" y="1172058"/>
                    <a:pt x="1414094" y="1849881"/>
                    <a:pt x="744679" y="2213529"/>
                  </a:cubicBezTo>
                  <a:lnTo>
                    <a:pt x="551831" y="2306430"/>
                  </a:lnTo>
                  <a:cubicBezTo>
                    <a:pt x="551903" y="2308265"/>
                    <a:pt x="551976" y="2310101"/>
                    <a:pt x="552048" y="2311936"/>
                  </a:cubicBezTo>
                  <a:lnTo>
                    <a:pt x="414217" y="2171281"/>
                  </a:lnTo>
                  <a:cubicBezTo>
                    <a:pt x="308253" y="2045253"/>
                    <a:pt x="215521" y="1896439"/>
                    <a:pt x="143430" y="1729338"/>
                  </a:cubicBezTo>
                  <a:cubicBezTo>
                    <a:pt x="71339" y="1562236"/>
                    <a:pt x="26714" y="1392668"/>
                    <a:pt x="7745" y="1229109"/>
                  </a:cubicBezTo>
                  <a:lnTo>
                    <a:pt x="0" y="1032332"/>
                  </a:lnTo>
                  <a:lnTo>
                    <a:pt x="9831" y="1042363"/>
                  </a:lnTo>
                  <a:lnTo>
                    <a:pt x="4091" y="1028975"/>
                  </a:lnTo>
                  <a:lnTo>
                    <a:pt x="82162" y="991367"/>
                  </a:lnTo>
                  <a:cubicBezTo>
                    <a:pt x="357693" y="841689"/>
                    <a:pt x="552783" y="562697"/>
                    <a:pt x="585976" y="235844"/>
                  </a:cubicBezTo>
                  <a:lnTo>
                    <a:pt x="590576" y="144751"/>
                  </a:lnTo>
                  <a:lnTo>
                    <a:pt x="589682" y="144407"/>
                  </a:lnTo>
                  <a:lnTo>
                    <a:pt x="590611" y="144048"/>
                  </a:lnTo>
                  <a:lnTo>
                    <a:pt x="590755" y="141197"/>
                  </a:lnTo>
                  <a:lnTo>
                    <a:pt x="598007" y="141197"/>
                  </a:lnTo>
                  <a:lnTo>
                    <a:pt x="597034" y="141572"/>
                  </a:lnTo>
                  <a:lnTo>
                    <a:pt x="773430" y="73569"/>
                  </a:lnTo>
                  <a:cubicBezTo>
                    <a:pt x="931122" y="26196"/>
                    <a:pt x="1104496" y="0"/>
                    <a:pt x="128648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B4C42C0-FAA7-4A8C-9560-B2E3F9842ECD}"/>
                </a:ext>
              </a:extLst>
            </p:cNvPr>
            <p:cNvSpPr/>
            <p:nvPr/>
          </p:nvSpPr>
          <p:spPr>
            <a:xfrm>
              <a:off x="7442259" y="1256234"/>
              <a:ext cx="2313045" cy="1982812"/>
            </a:xfrm>
            <a:custGeom>
              <a:avLst/>
              <a:gdLst>
                <a:gd name="connsiteX0" fmla="*/ 1036105 w 2313045"/>
                <a:gd name="connsiteY0" fmla="*/ 1982142 h 1982812"/>
                <a:gd name="connsiteX1" fmla="*/ 1034555 w 2313045"/>
                <a:gd name="connsiteY1" fmla="*/ 1982812 h 1982812"/>
                <a:gd name="connsiteX2" fmla="*/ 1034267 w 2313045"/>
                <a:gd name="connsiteY2" fmla="*/ 1982214 h 1982812"/>
                <a:gd name="connsiteX3" fmla="*/ 1291565 w 2313045"/>
                <a:gd name="connsiteY3" fmla="*/ 1759790 h 1982812"/>
                <a:gd name="connsiteX4" fmla="*/ 1174097 w 2313045"/>
                <a:gd name="connsiteY4" fmla="*/ 1844416 h 1982812"/>
                <a:gd name="connsiteX5" fmla="*/ 1108397 w 2313045"/>
                <a:gd name="connsiteY5" fmla="*/ 1908796 h 1982812"/>
                <a:gd name="connsiteX6" fmla="*/ 1174097 w 2313045"/>
                <a:gd name="connsiteY6" fmla="*/ 1844416 h 1982812"/>
                <a:gd name="connsiteX7" fmla="*/ 144921 w 2313045"/>
                <a:gd name="connsiteY7" fmla="*/ 1333 h 1982812"/>
                <a:gd name="connsiteX8" fmla="*/ 381163 w 2313045"/>
                <a:gd name="connsiteY8" fmla="*/ 13262 h 1982812"/>
                <a:gd name="connsiteX9" fmla="*/ 2216737 w 2313045"/>
                <a:gd name="connsiteY9" fmla="*/ 1237301 h 1982812"/>
                <a:gd name="connsiteX10" fmla="*/ 2309724 w 2313045"/>
                <a:gd name="connsiteY10" fmla="*/ 1430330 h 1982812"/>
                <a:gd name="connsiteX11" fmla="*/ 2313045 w 2313045"/>
                <a:gd name="connsiteY11" fmla="*/ 1430199 h 1982812"/>
                <a:gd name="connsiteX12" fmla="*/ 2172390 w 2313045"/>
                <a:gd name="connsiteY12" fmla="*/ 1568030 h 1982812"/>
                <a:gd name="connsiteX13" fmla="*/ 1730447 w 2313045"/>
                <a:gd name="connsiteY13" fmla="*/ 1838816 h 1982812"/>
                <a:gd name="connsiteX14" fmla="*/ 1230219 w 2313045"/>
                <a:gd name="connsiteY14" fmla="*/ 1974502 h 1982812"/>
                <a:gd name="connsiteX15" fmla="*/ 1033441 w 2313045"/>
                <a:gd name="connsiteY15" fmla="*/ 1982246 h 1982812"/>
                <a:gd name="connsiteX16" fmla="*/ 1034013 w 2313045"/>
                <a:gd name="connsiteY16" fmla="*/ 1981686 h 1982812"/>
                <a:gd name="connsiteX17" fmla="*/ 994575 w 2313045"/>
                <a:gd name="connsiteY17" fmla="*/ 1899818 h 1982812"/>
                <a:gd name="connsiteX18" fmla="*/ 239052 w 2313045"/>
                <a:gd name="connsiteY18" fmla="*/ 1396004 h 1982812"/>
                <a:gd name="connsiteX19" fmla="*/ 145308 w 2313045"/>
                <a:gd name="connsiteY19" fmla="*/ 1391271 h 1982812"/>
                <a:gd name="connsiteX20" fmla="*/ 215245 w 2313045"/>
                <a:gd name="connsiteY20" fmla="*/ 1209860 h 1982812"/>
                <a:gd name="connsiteX21" fmla="*/ 288814 w 2313045"/>
                <a:gd name="connsiteY21" fmla="*/ 696804 h 1982812"/>
                <a:gd name="connsiteX22" fmla="*/ 215245 w 2313045"/>
                <a:gd name="connsiteY22" fmla="*/ 183748 h 1982812"/>
                <a:gd name="connsiteX23" fmla="*/ 144406 w 2313045"/>
                <a:gd name="connsiteY23" fmla="*/ 0 h 1982812"/>
                <a:gd name="connsiteX24" fmla="*/ 215244 w 2313045"/>
                <a:gd name="connsiteY24" fmla="*/ 183748 h 1982812"/>
                <a:gd name="connsiteX25" fmla="*/ 288813 w 2313045"/>
                <a:gd name="connsiteY25" fmla="*/ 696804 h 1982812"/>
                <a:gd name="connsiteX26" fmla="*/ 215244 w 2313045"/>
                <a:gd name="connsiteY26" fmla="*/ 1209860 h 1982812"/>
                <a:gd name="connsiteX27" fmla="*/ 144406 w 2313045"/>
                <a:gd name="connsiteY27" fmla="*/ 1393608 h 1982812"/>
                <a:gd name="connsiteX28" fmla="*/ 73569 w 2313045"/>
                <a:gd name="connsiteY28" fmla="*/ 1209860 h 1982812"/>
                <a:gd name="connsiteX29" fmla="*/ 0 w 2313045"/>
                <a:gd name="connsiteY29" fmla="*/ 696804 h 1982812"/>
                <a:gd name="connsiteX30" fmla="*/ 73569 w 2313045"/>
                <a:gd name="connsiteY30" fmla="*/ 183748 h 1982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13045" h="1982812">
                  <a:moveTo>
                    <a:pt x="1036105" y="1982142"/>
                  </a:moveTo>
                  <a:lnTo>
                    <a:pt x="1034555" y="1982812"/>
                  </a:lnTo>
                  <a:lnTo>
                    <a:pt x="1034267" y="1982214"/>
                  </a:lnTo>
                  <a:close/>
                  <a:moveTo>
                    <a:pt x="1291565" y="1759790"/>
                  </a:moveTo>
                  <a:lnTo>
                    <a:pt x="1174097" y="1844416"/>
                  </a:lnTo>
                  <a:lnTo>
                    <a:pt x="1108397" y="1908796"/>
                  </a:lnTo>
                  <a:lnTo>
                    <a:pt x="1174097" y="1844416"/>
                  </a:lnTo>
                  <a:close/>
                  <a:moveTo>
                    <a:pt x="144921" y="1333"/>
                  </a:moveTo>
                  <a:lnTo>
                    <a:pt x="381163" y="13262"/>
                  </a:lnTo>
                  <a:cubicBezTo>
                    <a:pt x="1175266" y="93907"/>
                    <a:pt x="1853089" y="567886"/>
                    <a:pt x="2216737" y="1237301"/>
                  </a:cubicBezTo>
                  <a:lnTo>
                    <a:pt x="2309724" y="1430330"/>
                  </a:lnTo>
                  <a:lnTo>
                    <a:pt x="2313045" y="1430199"/>
                  </a:lnTo>
                  <a:lnTo>
                    <a:pt x="2172390" y="1568030"/>
                  </a:lnTo>
                  <a:cubicBezTo>
                    <a:pt x="2046363" y="1673994"/>
                    <a:pt x="1897548" y="1766726"/>
                    <a:pt x="1730447" y="1838816"/>
                  </a:cubicBezTo>
                  <a:cubicBezTo>
                    <a:pt x="1563346" y="1910907"/>
                    <a:pt x="1393777" y="1955533"/>
                    <a:pt x="1230219" y="1974502"/>
                  </a:cubicBezTo>
                  <a:lnTo>
                    <a:pt x="1033441" y="1982246"/>
                  </a:lnTo>
                  <a:lnTo>
                    <a:pt x="1034013" y="1981686"/>
                  </a:lnTo>
                  <a:lnTo>
                    <a:pt x="994575" y="1899818"/>
                  </a:lnTo>
                  <a:cubicBezTo>
                    <a:pt x="844897" y="1624287"/>
                    <a:pt x="565905" y="1429198"/>
                    <a:pt x="239052" y="1396004"/>
                  </a:cubicBezTo>
                  <a:lnTo>
                    <a:pt x="145308" y="1391271"/>
                  </a:lnTo>
                  <a:lnTo>
                    <a:pt x="215245" y="1209860"/>
                  </a:lnTo>
                  <a:cubicBezTo>
                    <a:pt x="262618" y="1052167"/>
                    <a:pt x="288814" y="878793"/>
                    <a:pt x="288814" y="696804"/>
                  </a:cubicBezTo>
                  <a:cubicBezTo>
                    <a:pt x="288814" y="514815"/>
                    <a:pt x="262618" y="341441"/>
                    <a:pt x="215245" y="183748"/>
                  </a:cubicBezTo>
                  <a:close/>
                  <a:moveTo>
                    <a:pt x="144406" y="0"/>
                  </a:move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6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ubicBezTo>
                    <a:pt x="0" y="514815"/>
                    <a:pt x="26196" y="341441"/>
                    <a:pt x="73569" y="18374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66BFDA8F-1C93-4059-8D20-33B5540E362B}"/>
                </a:ext>
              </a:extLst>
            </p:cNvPr>
            <p:cNvSpPr/>
            <p:nvPr/>
          </p:nvSpPr>
          <p:spPr>
            <a:xfrm>
              <a:off x="5219701" y="1443134"/>
              <a:ext cx="1979955" cy="2320773"/>
            </a:xfrm>
            <a:custGeom>
              <a:avLst/>
              <a:gdLst>
                <a:gd name="connsiteX0" fmla="*/ 1431394 w 1979955"/>
                <a:gd name="connsiteY0" fmla="*/ 0 h 2320773"/>
                <a:gd name="connsiteX1" fmla="*/ 1568615 w 1979955"/>
                <a:gd name="connsiteY1" fmla="*/ 141251 h 2320773"/>
                <a:gd name="connsiteX2" fmla="*/ 1837487 w 1979955"/>
                <a:gd name="connsiteY2" fmla="*/ 584361 h 2320773"/>
                <a:gd name="connsiteX3" fmla="*/ 1971007 w 1979955"/>
                <a:gd name="connsiteY3" fmla="*/ 1085171 h 2320773"/>
                <a:gd name="connsiteX4" fmla="*/ 1977901 w 1979955"/>
                <a:gd name="connsiteY4" fmla="*/ 1281980 h 2320773"/>
                <a:gd name="connsiteX5" fmla="*/ 1977901 w 1979955"/>
                <a:gd name="connsiteY5" fmla="*/ 1281980 h 2320773"/>
                <a:gd name="connsiteX6" fmla="*/ 1977732 w 1979955"/>
                <a:gd name="connsiteY6" fmla="*/ 1277152 h 2320773"/>
                <a:gd name="connsiteX7" fmla="*/ 1979955 w 1979955"/>
                <a:gd name="connsiteY7" fmla="*/ 1282316 h 2320773"/>
                <a:gd name="connsiteX8" fmla="*/ 1898752 w 1979955"/>
                <a:gd name="connsiteY8" fmla="*/ 1321433 h 2320773"/>
                <a:gd name="connsiteX9" fmla="*/ 1399351 w 1979955"/>
                <a:gd name="connsiteY9" fmla="*/ 2040391 h 2320773"/>
                <a:gd name="connsiteX10" fmla="*/ 1390095 w 1979955"/>
                <a:gd name="connsiteY10" fmla="*/ 2173816 h 2320773"/>
                <a:gd name="connsiteX11" fmla="*/ 1396712 w 1979955"/>
                <a:gd name="connsiteY11" fmla="*/ 2176367 h 2320773"/>
                <a:gd name="connsiteX12" fmla="*/ 1390048 w 1979955"/>
                <a:gd name="connsiteY12" fmla="*/ 2178935 h 2320773"/>
                <a:gd name="connsiteX13" fmla="*/ 1390159 w 1979955"/>
                <a:gd name="connsiteY13" fmla="*/ 2181129 h 2320773"/>
                <a:gd name="connsiteX14" fmla="*/ 1384358 w 1979955"/>
                <a:gd name="connsiteY14" fmla="*/ 2181129 h 2320773"/>
                <a:gd name="connsiteX15" fmla="*/ 1385356 w 1979955"/>
                <a:gd name="connsiteY15" fmla="*/ 2180744 h 2320773"/>
                <a:gd name="connsiteX16" fmla="*/ 1212964 w 1979955"/>
                <a:gd name="connsiteY16" fmla="*/ 2247204 h 2320773"/>
                <a:gd name="connsiteX17" fmla="*/ 699908 w 1979955"/>
                <a:gd name="connsiteY17" fmla="*/ 2320773 h 2320773"/>
                <a:gd name="connsiteX18" fmla="*/ 186852 w 1979955"/>
                <a:gd name="connsiteY18" fmla="*/ 2247204 h 2320773"/>
                <a:gd name="connsiteX19" fmla="*/ 3105 w 1979955"/>
                <a:gd name="connsiteY19" fmla="*/ 2176367 h 2320773"/>
                <a:gd name="connsiteX20" fmla="*/ 3104 w 1979955"/>
                <a:gd name="connsiteY20" fmla="*/ 2176367 h 2320773"/>
                <a:gd name="connsiteX21" fmla="*/ 15457 w 1979955"/>
                <a:gd name="connsiteY21" fmla="*/ 2181129 h 2320773"/>
                <a:gd name="connsiteX22" fmla="*/ 241 w 1979955"/>
                <a:gd name="connsiteY22" fmla="*/ 2181129 h 2320773"/>
                <a:gd name="connsiteX23" fmla="*/ 0 w 1979955"/>
                <a:gd name="connsiteY23" fmla="*/ 2176366 h 2320773"/>
                <a:gd name="connsiteX24" fmla="*/ 1236235 w 1979955"/>
                <a:gd name="connsiteY24" fmla="*/ 99271 h 2320773"/>
                <a:gd name="connsiteX25" fmla="*/ 1430307 w 1979955"/>
                <a:gd name="connsiteY25" fmla="*/ 5781 h 2320773"/>
                <a:gd name="connsiteX26" fmla="*/ 1431710 w 1979955"/>
                <a:gd name="connsiteY26" fmla="*/ 9040 h 2320773"/>
                <a:gd name="connsiteX27" fmla="*/ 1438288 w 1979955"/>
                <a:gd name="connsiteY27" fmla="*/ 196809 h 2320773"/>
                <a:gd name="connsiteX28" fmla="*/ 1445317 w 1979955"/>
                <a:gd name="connsiteY28" fmla="*/ 243745 h 2320773"/>
                <a:gd name="connsiteX29" fmla="*/ 1438288 w 1979955"/>
                <a:gd name="connsiteY29" fmla="*/ 196809 h 2320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79955" h="2320773">
                  <a:moveTo>
                    <a:pt x="1431394" y="0"/>
                  </a:moveTo>
                  <a:lnTo>
                    <a:pt x="1568615" y="141251"/>
                  </a:lnTo>
                  <a:cubicBezTo>
                    <a:pt x="1674033" y="267735"/>
                    <a:pt x="1766120" y="416949"/>
                    <a:pt x="1837487" y="584361"/>
                  </a:cubicBezTo>
                  <a:cubicBezTo>
                    <a:pt x="1908855" y="751772"/>
                    <a:pt x="1952746" y="921532"/>
                    <a:pt x="1971007" y="1085171"/>
                  </a:cubicBezTo>
                  <a:lnTo>
                    <a:pt x="1977901" y="1281980"/>
                  </a:lnTo>
                  <a:lnTo>
                    <a:pt x="1977901" y="1281980"/>
                  </a:lnTo>
                  <a:lnTo>
                    <a:pt x="1977732" y="1277152"/>
                  </a:lnTo>
                  <a:lnTo>
                    <a:pt x="1979955" y="1282316"/>
                  </a:lnTo>
                  <a:lnTo>
                    <a:pt x="1898752" y="1321433"/>
                  </a:lnTo>
                  <a:cubicBezTo>
                    <a:pt x="1633554" y="1465498"/>
                    <a:pt x="1442877" y="1729360"/>
                    <a:pt x="1399351" y="2040391"/>
                  </a:cubicBezTo>
                  <a:lnTo>
                    <a:pt x="1390095" y="2173816"/>
                  </a:lnTo>
                  <a:lnTo>
                    <a:pt x="1396712" y="2176367"/>
                  </a:lnTo>
                  <a:lnTo>
                    <a:pt x="1390048" y="2178935"/>
                  </a:lnTo>
                  <a:lnTo>
                    <a:pt x="1390159" y="2181129"/>
                  </a:lnTo>
                  <a:lnTo>
                    <a:pt x="1384358" y="2181129"/>
                  </a:lnTo>
                  <a:lnTo>
                    <a:pt x="1385356" y="2180744"/>
                  </a:lnTo>
                  <a:lnTo>
                    <a:pt x="1212964" y="2247204"/>
                  </a:lnTo>
                  <a:cubicBezTo>
                    <a:pt x="1055271" y="2294577"/>
                    <a:pt x="881897" y="2320773"/>
                    <a:pt x="699908" y="2320773"/>
                  </a:cubicBezTo>
                  <a:cubicBezTo>
                    <a:pt x="517919" y="2320773"/>
                    <a:pt x="344545" y="2294577"/>
                    <a:pt x="186852" y="2247204"/>
                  </a:cubicBezTo>
                  <a:lnTo>
                    <a:pt x="3105" y="2176367"/>
                  </a:lnTo>
                  <a:lnTo>
                    <a:pt x="3104" y="2176367"/>
                  </a:lnTo>
                  <a:lnTo>
                    <a:pt x="15457" y="2181129"/>
                  </a:lnTo>
                  <a:lnTo>
                    <a:pt x="241" y="2181129"/>
                  </a:lnTo>
                  <a:lnTo>
                    <a:pt x="0" y="2176366"/>
                  </a:lnTo>
                  <a:cubicBezTo>
                    <a:pt x="0" y="1279449"/>
                    <a:pt x="499878" y="499284"/>
                    <a:pt x="1236235" y="99271"/>
                  </a:cubicBezTo>
                  <a:lnTo>
                    <a:pt x="1430307" y="5781"/>
                  </a:lnTo>
                  <a:lnTo>
                    <a:pt x="1431710" y="9040"/>
                  </a:lnTo>
                  <a:lnTo>
                    <a:pt x="1438288" y="196809"/>
                  </a:lnTo>
                  <a:lnTo>
                    <a:pt x="1445317" y="243745"/>
                  </a:lnTo>
                  <a:lnTo>
                    <a:pt x="1438288" y="19680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F523DACD-E641-4EEB-BE56-FB0781180099}"/>
                </a:ext>
              </a:extLst>
            </p:cNvPr>
            <p:cNvSpPr/>
            <p:nvPr/>
          </p:nvSpPr>
          <p:spPr>
            <a:xfrm>
              <a:off x="5412113" y="4004367"/>
              <a:ext cx="2318482" cy="1981179"/>
            </a:xfrm>
            <a:custGeom>
              <a:avLst/>
              <a:gdLst>
                <a:gd name="connsiteX0" fmla="*/ 1281981 w 2318482"/>
                <a:gd name="connsiteY0" fmla="*/ 0 h 1981179"/>
                <a:gd name="connsiteX1" fmla="*/ 1176067 w 2318482"/>
                <a:gd name="connsiteY1" fmla="*/ 102892 h 1981179"/>
                <a:gd name="connsiteX2" fmla="*/ 1278276 w 2318482"/>
                <a:gd name="connsiteY2" fmla="*/ 3600 h 1981179"/>
                <a:gd name="connsiteX3" fmla="*/ 1278656 w 2318482"/>
                <a:gd name="connsiteY3" fmla="*/ 3437 h 1981179"/>
                <a:gd name="connsiteX4" fmla="*/ 1314854 w 2318482"/>
                <a:gd name="connsiteY4" fmla="*/ 78582 h 1981179"/>
                <a:gd name="connsiteX5" fmla="*/ 2169787 w 2318482"/>
                <a:gd name="connsiteY5" fmla="*/ 587416 h 1981179"/>
                <a:gd name="connsiteX6" fmla="*/ 2174550 w 2318482"/>
                <a:gd name="connsiteY6" fmla="*/ 587176 h 1981179"/>
                <a:gd name="connsiteX7" fmla="*/ 2174550 w 2318482"/>
                <a:gd name="connsiteY7" fmla="*/ 588801 h 1981179"/>
                <a:gd name="connsiteX8" fmla="*/ 2244913 w 2318482"/>
                <a:gd name="connsiteY8" fmla="*/ 771319 h 1981179"/>
                <a:gd name="connsiteX9" fmla="*/ 2318482 w 2318482"/>
                <a:gd name="connsiteY9" fmla="*/ 1284375 h 1981179"/>
                <a:gd name="connsiteX10" fmla="*/ 2244913 w 2318482"/>
                <a:gd name="connsiteY10" fmla="*/ 1797431 h 1981179"/>
                <a:gd name="connsiteX11" fmla="*/ 2174076 w 2318482"/>
                <a:gd name="connsiteY11" fmla="*/ 1981179 h 1981179"/>
                <a:gd name="connsiteX12" fmla="*/ 2103238 w 2318482"/>
                <a:gd name="connsiteY12" fmla="*/ 1797431 h 1981179"/>
                <a:gd name="connsiteX13" fmla="*/ 2172540 w 2318482"/>
                <a:gd name="connsiteY13" fmla="*/ 1977196 h 1981179"/>
                <a:gd name="connsiteX14" fmla="*/ 2169787 w 2318482"/>
                <a:gd name="connsiteY14" fmla="*/ 1977334 h 1981179"/>
                <a:gd name="connsiteX15" fmla="*/ 92692 w 2318482"/>
                <a:gd name="connsiteY15" fmla="*/ 741099 h 1981179"/>
                <a:gd name="connsiteX16" fmla="*/ 861 w 2318482"/>
                <a:gd name="connsiteY16" fmla="*/ 550471 h 1981179"/>
                <a:gd name="connsiteX17" fmla="*/ 11023 w 2318482"/>
                <a:gd name="connsiteY17" fmla="*/ 546121 h 1981179"/>
                <a:gd name="connsiteX18" fmla="*/ 196810 w 2318482"/>
                <a:gd name="connsiteY18" fmla="*/ 539613 h 1981179"/>
                <a:gd name="connsiteX19" fmla="*/ 697620 w 2318482"/>
                <a:gd name="connsiteY19" fmla="*/ 406093 h 1981179"/>
                <a:gd name="connsiteX20" fmla="*/ 1041676 w 2318482"/>
                <a:gd name="connsiteY20" fmla="*/ 213669 h 1981179"/>
                <a:gd name="connsiteX21" fmla="*/ 1100380 w 2318482"/>
                <a:gd name="connsiteY21" fmla="*/ 168362 h 1981179"/>
                <a:gd name="connsiteX22" fmla="*/ 1041676 w 2318482"/>
                <a:gd name="connsiteY22" fmla="*/ 213669 h 1981179"/>
                <a:gd name="connsiteX23" fmla="*/ 697620 w 2318482"/>
                <a:gd name="connsiteY23" fmla="*/ 406093 h 1981179"/>
                <a:gd name="connsiteX24" fmla="*/ 196810 w 2318482"/>
                <a:gd name="connsiteY24" fmla="*/ 539613 h 1981179"/>
                <a:gd name="connsiteX25" fmla="*/ 0 w 2318482"/>
                <a:gd name="connsiteY25" fmla="*/ 546507 h 1981179"/>
                <a:gd name="connsiteX26" fmla="*/ 141251 w 2318482"/>
                <a:gd name="connsiteY26" fmla="*/ 409286 h 1981179"/>
                <a:gd name="connsiteX27" fmla="*/ 584361 w 2318482"/>
                <a:gd name="connsiteY27" fmla="*/ 140414 h 1981179"/>
                <a:gd name="connsiteX28" fmla="*/ 1085172 w 2318482"/>
                <a:gd name="connsiteY28" fmla="*/ 6894 h 1981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318482" h="1981179">
                  <a:moveTo>
                    <a:pt x="1281981" y="0"/>
                  </a:moveTo>
                  <a:lnTo>
                    <a:pt x="1176067" y="102892"/>
                  </a:lnTo>
                  <a:lnTo>
                    <a:pt x="1278276" y="3600"/>
                  </a:lnTo>
                  <a:lnTo>
                    <a:pt x="1278656" y="3437"/>
                  </a:lnTo>
                  <a:lnTo>
                    <a:pt x="1314854" y="78582"/>
                  </a:lnTo>
                  <a:cubicBezTo>
                    <a:pt x="1479500" y="381667"/>
                    <a:pt x="1800616" y="587416"/>
                    <a:pt x="2169787" y="587416"/>
                  </a:cubicBezTo>
                  <a:lnTo>
                    <a:pt x="2174550" y="587176"/>
                  </a:lnTo>
                  <a:lnTo>
                    <a:pt x="2174550" y="588801"/>
                  </a:lnTo>
                  <a:lnTo>
                    <a:pt x="2244913" y="771319"/>
                  </a:lnTo>
                  <a:cubicBezTo>
                    <a:pt x="2292286" y="929012"/>
                    <a:pt x="2318482" y="1102386"/>
                    <a:pt x="2318482" y="1284375"/>
                  </a:cubicBezTo>
                  <a:cubicBezTo>
                    <a:pt x="2318482" y="1466364"/>
                    <a:pt x="2292286" y="1639738"/>
                    <a:pt x="2244913" y="1797431"/>
                  </a:cubicBezTo>
                  <a:lnTo>
                    <a:pt x="2174076" y="1981179"/>
                  </a:lnTo>
                  <a:lnTo>
                    <a:pt x="2103238" y="1797431"/>
                  </a:lnTo>
                  <a:lnTo>
                    <a:pt x="2172540" y="1977196"/>
                  </a:lnTo>
                  <a:lnTo>
                    <a:pt x="2169787" y="1977334"/>
                  </a:lnTo>
                  <a:cubicBezTo>
                    <a:pt x="1272870" y="1977334"/>
                    <a:pt x="492705" y="1477456"/>
                    <a:pt x="92692" y="741099"/>
                  </a:cubicBezTo>
                  <a:lnTo>
                    <a:pt x="861" y="550471"/>
                  </a:lnTo>
                  <a:lnTo>
                    <a:pt x="11023" y="546121"/>
                  </a:lnTo>
                  <a:lnTo>
                    <a:pt x="196810" y="539613"/>
                  </a:lnTo>
                  <a:cubicBezTo>
                    <a:pt x="360449" y="521352"/>
                    <a:pt x="530208" y="477460"/>
                    <a:pt x="697620" y="406093"/>
                  </a:cubicBezTo>
                  <a:cubicBezTo>
                    <a:pt x="823179" y="352567"/>
                    <a:pt x="938502" y="287387"/>
                    <a:pt x="1041676" y="213669"/>
                  </a:cubicBezTo>
                  <a:lnTo>
                    <a:pt x="1100380" y="168362"/>
                  </a:lnTo>
                  <a:lnTo>
                    <a:pt x="1041676" y="213669"/>
                  </a:lnTo>
                  <a:cubicBezTo>
                    <a:pt x="938501" y="287387"/>
                    <a:pt x="823179" y="352567"/>
                    <a:pt x="697620" y="406093"/>
                  </a:cubicBezTo>
                  <a:cubicBezTo>
                    <a:pt x="530208" y="477460"/>
                    <a:pt x="360449" y="521352"/>
                    <a:pt x="196810" y="539613"/>
                  </a:cubicBezTo>
                  <a:lnTo>
                    <a:pt x="0" y="546507"/>
                  </a:lnTo>
                  <a:lnTo>
                    <a:pt x="141251" y="409286"/>
                  </a:lnTo>
                  <a:cubicBezTo>
                    <a:pt x="267736" y="303868"/>
                    <a:pt x="416950" y="211781"/>
                    <a:pt x="584361" y="140414"/>
                  </a:cubicBezTo>
                  <a:cubicBezTo>
                    <a:pt x="751773" y="69046"/>
                    <a:pt x="921533" y="25155"/>
                    <a:pt x="1085172" y="6894"/>
                  </a:cubicBezTo>
                  <a:close/>
                </a:path>
              </a:pathLst>
            </a:custGeom>
            <a:solidFill>
              <a:srgbClr val="1ABC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668EB985-40F2-44D0-95B9-364DDD63E99B}"/>
                </a:ext>
              </a:extLst>
            </p:cNvPr>
            <p:cNvSpPr/>
            <p:nvPr/>
          </p:nvSpPr>
          <p:spPr>
            <a:xfrm>
              <a:off x="7441783" y="4591938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DF345040-5CB0-4414-B41A-01629A9E3CAB}"/>
                </a:ext>
              </a:extLst>
            </p:cNvPr>
            <p:cNvSpPr/>
            <p:nvPr/>
          </p:nvSpPr>
          <p:spPr>
            <a:xfrm rot="20199819">
              <a:off x="8094803" y="4458397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D5CDC572-4C10-4110-9A3F-1C8233890355}"/>
                </a:ext>
              </a:extLst>
            </p:cNvPr>
            <p:cNvSpPr/>
            <p:nvPr/>
          </p:nvSpPr>
          <p:spPr>
            <a:xfrm rot="16200000">
              <a:off x="9105265" y="2930670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95FB420-D9A7-4E19-A342-F253A976D632}"/>
                </a:ext>
              </a:extLst>
            </p:cNvPr>
            <p:cNvSpPr/>
            <p:nvPr/>
          </p:nvSpPr>
          <p:spPr>
            <a:xfrm rot="14799819">
              <a:off x="8971096" y="2265654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3ABBB26-6F7E-4AB8-87E5-1B6AA39441D4}"/>
                </a:ext>
              </a:extLst>
            </p:cNvPr>
            <p:cNvSpPr/>
            <p:nvPr/>
          </p:nvSpPr>
          <p:spPr>
            <a:xfrm rot="10800000">
              <a:off x="7442259" y="1256235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E89B25AE-4F97-417D-AA2A-B45D73B86966}"/>
                </a:ext>
              </a:extLst>
            </p:cNvPr>
            <p:cNvSpPr/>
            <p:nvPr/>
          </p:nvSpPr>
          <p:spPr>
            <a:xfrm rot="9414690">
              <a:off x="6779942" y="1387320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960B8F8-6E5A-499D-9421-5BCEDE28172C}"/>
                </a:ext>
              </a:extLst>
            </p:cNvPr>
            <p:cNvSpPr/>
            <p:nvPr/>
          </p:nvSpPr>
          <p:spPr>
            <a:xfrm rot="4014690">
              <a:off x="5908698" y="3580816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32C577E9-F685-4B0D-B56A-7B74421C686A}"/>
                </a:ext>
              </a:extLst>
            </p:cNvPr>
            <p:cNvSpPr/>
            <p:nvPr/>
          </p:nvSpPr>
          <p:spPr>
            <a:xfrm rot="5400000">
              <a:off x="5775202" y="2922696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1681A4A9-B121-48EF-AE01-EE7D4008024D}"/>
                </a:ext>
              </a:extLst>
            </p:cNvPr>
            <p:cNvSpPr/>
            <p:nvPr/>
          </p:nvSpPr>
          <p:spPr>
            <a:xfrm>
              <a:off x="8476526" y="3238377"/>
              <a:ext cx="1838" cy="670"/>
            </a:xfrm>
            <a:custGeom>
              <a:avLst/>
              <a:gdLst>
                <a:gd name="connsiteX0" fmla="*/ 1838 w 1838"/>
                <a:gd name="connsiteY0" fmla="*/ 0 h 670"/>
                <a:gd name="connsiteX1" fmla="*/ 288 w 1838"/>
                <a:gd name="connsiteY1" fmla="*/ 670 h 670"/>
                <a:gd name="connsiteX2" fmla="*/ 0 w 1838"/>
                <a:gd name="connsiteY2" fmla="*/ 72 h 670"/>
                <a:gd name="connsiteX3" fmla="*/ 1838 w 1838"/>
                <a:gd name="connsiteY3" fmla="*/ 0 h 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8" h="670">
                  <a:moveTo>
                    <a:pt x="1838" y="0"/>
                  </a:moveTo>
                  <a:lnTo>
                    <a:pt x="288" y="670"/>
                  </a:lnTo>
                  <a:lnTo>
                    <a:pt x="0" y="72"/>
                  </a:lnTo>
                  <a:lnTo>
                    <a:pt x="1838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6C806145-FE95-446A-82D4-1AF72ADCEA9A}"/>
                </a:ext>
              </a:extLst>
            </p:cNvPr>
            <p:cNvSpPr/>
            <p:nvPr/>
          </p:nvSpPr>
          <p:spPr>
            <a:xfrm>
              <a:off x="6604060" y="3622069"/>
              <a:ext cx="5801" cy="2194"/>
            </a:xfrm>
            <a:custGeom>
              <a:avLst/>
              <a:gdLst>
                <a:gd name="connsiteX0" fmla="*/ 5690 w 5801"/>
                <a:gd name="connsiteY0" fmla="*/ 0 h 2194"/>
                <a:gd name="connsiteX1" fmla="*/ 5801 w 5801"/>
                <a:gd name="connsiteY1" fmla="*/ 2194 h 2194"/>
                <a:gd name="connsiteX2" fmla="*/ 0 w 5801"/>
                <a:gd name="connsiteY2" fmla="*/ 2194 h 2194"/>
                <a:gd name="connsiteX3" fmla="*/ 5690 w 5801"/>
                <a:gd name="connsiteY3" fmla="*/ 0 h 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1" h="2194">
                  <a:moveTo>
                    <a:pt x="5690" y="0"/>
                  </a:moveTo>
                  <a:lnTo>
                    <a:pt x="5801" y="2194"/>
                  </a:lnTo>
                  <a:lnTo>
                    <a:pt x="0" y="2194"/>
                  </a:lnTo>
                  <a:lnTo>
                    <a:pt x="569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C5BACF3-EDDD-499B-8821-7F30FEB01A7B}"/>
                </a:ext>
              </a:extLst>
            </p:cNvPr>
            <p:cNvSpPr/>
            <p:nvPr/>
          </p:nvSpPr>
          <p:spPr>
            <a:xfrm>
              <a:off x="8553797" y="3624264"/>
              <a:ext cx="7396" cy="2852"/>
            </a:xfrm>
            <a:custGeom>
              <a:avLst/>
              <a:gdLst>
                <a:gd name="connsiteX0" fmla="*/ 144 w 7396"/>
                <a:gd name="connsiteY0" fmla="*/ 0 h 2852"/>
                <a:gd name="connsiteX1" fmla="*/ 7396 w 7396"/>
                <a:gd name="connsiteY1" fmla="*/ 0 h 2852"/>
                <a:gd name="connsiteX2" fmla="*/ 0 w 7396"/>
                <a:gd name="connsiteY2" fmla="*/ 2852 h 2852"/>
                <a:gd name="connsiteX3" fmla="*/ 144 w 7396"/>
                <a:gd name="connsiteY3" fmla="*/ 0 h 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6" h="2852">
                  <a:moveTo>
                    <a:pt x="144" y="0"/>
                  </a:moveTo>
                  <a:lnTo>
                    <a:pt x="7396" y="0"/>
                  </a:lnTo>
                  <a:lnTo>
                    <a:pt x="0" y="2852"/>
                  </a:lnTo>
                  <a:lnTo>
                    <a:pt x="144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E4CC52AF-2168-4161-B1D2-D20427A81422}"/>
                </a:ext>
              </a:extLst>
            </p:cNvPr>
            <p:cNvSpPr/>
            <p:nvPr/>
          </p:nvSpPr>
          <p:spPr>
            <a:xfrm>
              <a:off x="9938151" y="3624265"/>
              <a:ext cx="5708" cy="2159"/>
            </a:xfrm>
            <a:custGeom>
              <a:avLst/>
              <a:gdLst>
                <a:gd name="connsiteX0" fmla="*/ 0 w 5708"/>
                <a:gd name="connsiteY0" fmla="*/ 0 h 2159"/>
                <a:gd name="connsiteX1" fmla="*/ 5708 w 5708"/>
                <a:gd name="connsiteY1" fmla="*/ 0 h 2159"/>
                <a:gd name="connsiteX2" fmla="*/ 5599 w 5708"/>
                <a:gd name="connsiteY2" fmla="*/ 2159 h 2159"/>
                <a:gd name="connsiteX3" fmla="*/ 0 w 5708"/>
                <a:gd name="connsiteY3" fmla="*/ 0 h 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08" h="2159">
                  <a:moveTo>
                    <a:pt x="0" y="0"/>
                  </a:moveTo>
                  <a:lnTo>
                    <a:pt x="5708" y="0"/>
                  </a:lnTo>
                  <a:lnTo>
                    <a:pt x="5599" y="2159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859149" y="2008571"/>
            <a:ext cx="3572571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043875" y="2008571"/>
            <a:ext cx="3572571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043876" y="4817459"/>
            <a:ext cx="3572571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21091" y="4887107"/>
            <a:ext cx="3572571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86786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/>
          <p:nvPr/>
        </p:nvSpPr>
        <p:spPr>
          <a:xfrm>
            <a:off x="1932791" y="953396"/>
            <a:ext cx="2077239" cy="1237355"/>
          </a:xfrm>
          <a:custGeom>
            <a:avLst/>
            <a:gdLst>
              <a:gd name="connsiteX0" fmla="*/ 0 w 2486029"/>
              <a:gd name="connsiteY0" fmla="*/ 0 h 1237355"/>
              <a:gd name="connsiteX1" fmla="*/ 2486029 w 2486029"/>
              <a:gd name="connsiteY1" fmla="*/ 0 h 1237355"/>
              <a:gd name="connsiteX2" fmla="*/ 2486029 w 2486029"/>
              <a:gd name="connsiteY2" fmla="*/ 1237355 h 1237355"/>
              <a:gd name="connsiteX3" fmla="*/ 0 w 2486029"/>
              <a:gd name="connsiteY3" fmla="*/ 1237355 h 1237355"/>
              <a:gd name="connsiteX4" fmla="*/ 0 w 2486029"/>
              <a:gd name="connsiteY4" fmla="*/ 0 h 1237355"/>
              <a:gd name="connsiteX0" fmla="*/ 0 w 2486029"/>
              <a:gd name="connsiteY0" fmla="*/ 10757 h 1248112"/>
              <a:gd name="connsiteX1" fmla="*/ 1550114 w 2486029"/>
              <a:gd name="connsiteY1" fmla="*/ 0 h 1248112"/>
              <a:gd name="connsiteX2" fmla="*/ 2486029 w 2486029"/>
              <a:gd name="connsiteY2" fmla="*/ 1248112 h 1248112"/>
              <a:gd name="connsiteX3" fmla="*/ 0 w 2486029"/>
              <a:gd name="connsiteY3" fmla="*/ 1248112 h 1248112"/>
              <a:gd name="connsiteX4" fmla="*/ 0 w 2486029"/>
              <a:gd name="connsiteY4" fmla="*/ 10757 h 1248112"/>
              <a:gd name="connsiteX0" fmla="*/ 0 w 2486029"/>
              <a:gd name="connsiteY0" fmla="*/ 0 h 1237355"/>
              <a:gd name="connsiteX1" fmla="*/ 1547733 w 2486029"/>
              <a:gd name="connsiteY1" fmla="*/ 5911 h 1237355"/>
              <a:gd name="connsiteX2" fmla="*/ 2486029 w 2486029"/>
              <a:gd name="connsiteY2" fmla="*/ 1237355 h 1237355"/>
              <a:gd name="connsiteX3" fmla="*/ 0 w 2486029"/>
              <a:gd name="connsiteY3" fmla="*/ 1237355 h 1237355"/>
              <a:gd name="connsiteX4" fmla="*/ 0 w 2486029"/>
              <a:gd name="connsiteY4" fmla="*/ 0 h 123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6029" h="1237355">
                <a:moveTo>
                  <a:pt x="0" y="0"/>
                </a:moveTo>
                <a:lnTo>
                  <a:pt x="1547733" y="5911"/>
                </a:lnTo>
                <a:lnTo>
                  <a:pt x="2486029" y="1237355"/>
                </a:lnTo>
                <a:lnTo>
                  <a:pt x="0" y="12373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3000">
                <a:schemeClr val="bg1"/>
              </a:gs>
              <a:gs pos="0">
                <a:schemeClr val="bg1">
                  <a:lumMod val="65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1932791" y="953397"/>
            <a:ext cx="1204857" cy="892885"/>
          </a:xfrm>
          <a:prstGeom prst="rect">
            <a:avLst/>
          </a:prstGeom>
          <a:solidFill>
            <a:srgbClr val="1AB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28" name="Pentagon 27"/>
          <p:cNvSpPr/>
          <p:nvPr/>
        </p:nvSpPr>
        <p:spPr>
          <a:xfrm>
            <a:off x="3957484" y="1297866"/>
            <a:ext cx="6327058" cy="892885"/>
          </a:xfrm>
          <a:prstGeom prst="homePlate">
            <a:avLst>
              <a:gd name="adj" fmla="val 41466"/>
            </a:avLst>
          </a:prstGeom>
          <a:solidFill>
            <a:srgbClr val="1AB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just"/>
            <a:endParaRPr lang="en-US" sz="1200" dirty="0"/>
          </a:p>
        </p:txBody>
      </p:sp>
      <p:sp>
        <p:nvSpPr>
          <p:cNvPr id="29" name="Parallelogram 28"/>
          <p:cNvSpPr/>
          <p:nvPr/>
        </p:nvSpPr>
        <p:spPr>
          <a:xfrm rot="16200000">
            <a:off x="2955162" y="1135883"/>
            <a:ext cx="1237354" cy="872380"/>
          </a:xfrm>
          <a:prstGeom prst="parallelogram">
            <a:avLst>
              <a:gd name="adj" fmla="val 39609"/>
            </a:avLst>
          </a:prstGeom>
          <a:solidFill>
            <a:srgbClr val="1AB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Pentagon 32"/>
          <p:cNvSpPr/>
          <p:nvPr/>
        </p:nvSpPr>
        <p:spPr>
          <a:xfrm>
            <a:off x="3957484" y="2421755"/>
            <a:ext cx="6327058" cy="892885"/>
          </a:xfrm>
          <a:prstGeom prst="homePlate">
            <a:avLst>
              <a:gd name="adj" fmla="val 41466"/>
            </a:avLst>
          </a:prstGeom>
          <a:solidFill>
            <a:srgbClr val="FE53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lvl="0" algn="just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1" name="Rectangle 5"/>
          <p:cNvSpPr/>
          <p:nvPr/>
        </p:nvSpPr>
        <p:spPr>
          <a:xfrm>
            <a:off x="1524001" y="2077285"/>
            <a:ext cx="2486029" cy="1237355"/>
          </a:xfrm>
          <a:custGeom>
            <a:avLst/>
            <a:gdLst>
              <a:gd name="connsiteX0" fmla="*/ 0 w 2486029"/>
              <a:gd name="connsiteY0" fmla="*/ 0 h 1237355"/>
              <a:gd name="connsiteX1" fmla="*/ 2486029 w 2486029"/>
              <a:gd name="connsiteY1" fmla="*/ 0 h 1237355"/>
              <a:gd name="connsiteX2" fmla="*/ 2486029 w 2486029"/>
              <a:gd name="connsiteY2" fmla="*/ 1237355 h 1237355"/>
              <a:gd name="connsiteX3" fmla="*/ 0 w 2486029"/>
              <a:gd name="connsiteY3" fmla="*/ 1237355 h 1237355"/>
              <a:gd name="connsiteX4" fmla="*/ 0 w 2486029"/>
              <a:gd name="connsiteY4" fmla="*/ 0 h 1237355"/>
              <a:gd name="connsiteX0" fmla="*/ 0 w 2486029"/>
              <a:gd name="connsiteY0" fmla="*/ 10757 h 1248112"/>
              <a:gd name="connsiteX1" fmla="*/ 1550114 w 2486029"/>
              <a:gd name="connsiteY1" fmla="*/ 0 h 1248112"/>
              <a:gd name="connsiteX2" fmla="*/ 2486029 w 2486029"/>
              <a:gd name="connsiteY2" fmla="*/ 1248112 h 1248112"/>
              <a:gd name="connsiteX3" fmla="*/ 0 w 2486029"/>
              <a:gd name="connsiteY3" fmla="*/ 1248112 h 1248112"/>
              <a:gd name="connsiteX4" fmla="*/ 0 w 2486029"/>
              <a:gd name="connsiteY4" fmla="*/ 10757 h 1248112"/>
              <a:gd name="connsiteX0" fmla="*/ 0 w 2486029"/>
              <a:gd name="connsiteY0" fmla="*/ 0 h 1237355"/>
              <a:gd name="connsiteX1" fmla="*/ 1547733 w 2486029"/>
              <a:gd name="connsiteY1" fmla="*/ 5911 h 1237355"/>
              <a:gd name="connsiteX2" fmla="*/ 2486029 w 2486029"/>
              <a:gd name="connsiteY2" fmla="*/ 1237355 h 1237355"/>
              <a:gd name="connsiteX3" fmla="*/ 0 w 2486029"/>
              <a:gd name="connsiteY3" fmla="*/ 1237355 h 1237355"/>
              <a:gd name="connsiteX4" fmla="*/ 0 w 2486029"/>
              <a:gd name="connsiteY4" fmla="*/ 0 h 123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6029" h="1237355">
                <a:moveTo>
                  <a:pt x="0" y="0"/>
                </a:moveTo>
                <a:lnTo>
                  <a:pt x="1547733" y="5911"/>
                </a:lnTo>
                <a:lnTo>
                  <a:pt x="2486029" y="1237355"/>
                </a:lnTo>
                <a:lnTo>
                  <a:pt x="0" y="12373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3000">
                <a:schemeClr val="bg1"/>
              </a:gs>
              <a:gs pos="0">
                <a:schemeClr val="bg1">
                  <a:lumMod val="65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1932791" y="2077286"/>
            <a:ext cx="1204857" cy="892885"/>
          </a:xfrm>
          <a:prstGeom prst="rect">
            <a:avLst/>
          </a:prstGeom>
          <a:solidFill>
            <a:srgbClr val="FE53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34" name="Parallelogram 33"/>
          <p:cNvSpPr/>
          <p:nvPr/>
        </p:nvSpPr>
        <p:spPr>
          <a:xfrm rot="16200000">
            <a:off x="2955162" y="2259772"/>
            <a:ext cx="1237354" cy="872380"/>
          </a:xfrm>
          <a:prstGeom prst="parallelogram">
            <a:avLst>
              <a:gd name="adj" fmla="val 39609"/>
            </a:avLst>
          </a:prstGeom>
          <a:solidFill>
            <a:srgbClr val="C31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entagon 37"/>
          <p:cNvSpPr/>
          <p:nvPr/>
        </p:nvSpPr>
        <p:spPr>
          <a:xfrm>
            <a:off x="3957484" y="3545644"/>
            <a:ext cx="6327058" cy="892885"/>
          </a:xfrm>
          <a:prstGeom prst="homePlate">
            <a:avLst>
              <a:gd name="adj" fmla="val 41466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lvl="0" algn="just"/>
            <a:endParaRPr lang="en-US" sz="1200" dirty="0">
              <a:solidFill>
                <a:prstClr val="white"/>
              </a:solidFill>
            </a:endParaRPr>
          </a:p>
        </p:txBody>
      </p:sp>
      <p:sp>
        <p:nvSpPr>
          <p:cNvPr id="36" name="Rectangle 5"/>
          <p:cNvSpPr/>
          <p:nvPr/>
        </p:nvSpPr>
        <p:spPr>
          <a:xfrm>
            <a:off x="1524001" y="3201174"/>
            <a:ext cx="2486029" cy="1237355"/>
          </a:xfrm>
          <a:custGeom>
            <a:avLst/>
            <a:gdLst>
              <a:gd name="connsiteX0" fmla="*/ 0 w 2486029"/>
              <a:gd name="connsiteY0" fmla="*/ 0 h 1237355"/>
              <a:gd name="connsiteX1" fmla="*/ 2486029 w 2486029"/>
              <a:gd name="connsiteY1" fmla="*/ 0 h 1237355"/>
              <a:gd name="connsiteX2" fmla="*/ 2486029 w 2486029"/>
              <a:gd name="connsiteY2" fmla="*/ 1237355 h 1237355"/>
              <a:gd name="connsiteX3" fmla="*/ 0 w 2486029"/>
              <a:gd name="connsiteY3" fmla="*/ 1237355 h 1237355"/>
              <a:gd name="connsiteX4" fmla="*/ 0 w 2486029"/>
              <a:gd name="connsiteY4" fmla="*/ 0 h 1237355"/>
              <a:gd name="connsiteX0" fmla="*/ 0 w 2486029"/>
              <a:gd name="connsiteY0" fmla="*/ 10757 h 1248112"/>
              <a:gd name="connsiteX1" fmla="*/ 1550114 w 2486029"/>
              <a:gd name="connsiteY1" fmla="*/ 0 h 1248112"/>
              <a:gd name="connsiteX2" fmla="*/ 2486029 w 2486029"/>
              <a:gd name="connsiteY2" fmla="*/ 1248112 h 1248112"/>
              <a:gd name="connsiteX3" fmla="*/ 0 w 2486029"/>
              <a:gd name="connsiteY3" fmla="*/ 1248112 h 1248112"/>
              <a:gd name="connsiteX4" fmla="*/ 0 w 2486029"/>
              <a:gd name="connsiteY4" fmla="*/ 10757 h 1248112"/>
              <a:gd name="connsiteX0" fmla="*/ 0 w 2486029"/>
              <a:gd name="connsiteY0" fmla="*/ 0 h 1237355"/>
              <a:gd name="connsiteX1" fmla="*/ 1547733 w 2486029"/>
              <a:gd name="connsiteY1" fmla="*/ 5911 h 1237355"/>
              <a:gd name="connsiteX2" fmla="*/ 2486029 w 2486029"/>
              <a:gd name="connsiteY2" fmla="*/ 1237355 h 1237355"/>
              <a:gd name="connsiteX3" fmla="*/ 0 w 2486029"/>
              <a:gd name="connsiteY3" fmla="*/ 1237355 h 1237355"/>
              <a:gd name="connsiteX4" fmla="*/ 0 w 2486029"/>
              <a:gd name="connsiteY4" fmla="*/ 0 h 123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6029" h="1237355">
                <a:moveTo>
                  <a:pt x="0" y="0"/>
                </a:moveTo>
                <a:lnTo>
                  <a:pt x="1547733" y="5911"/>
                </a:lnTo>
                <a:lnTo>
                  <a:pt x="2486029" y="1237355"/>
                </a:lnTo>
                <a:lnTo>
                  <a:pt x="0" y="12373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3000">
                <a:schemeClr val="bg1"/>
              </a:gs>
              <a:gs pos="0">
                <a:schemeClr val="bg1">
                  <a:lumMod val="65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1932791" y="3201175"/>
            <a:ext cx="1204857" cy="89288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39" name="Parallelogram 38"/>
          <p:cNvSpPr/>
          <p:nvPr/>
        </p:nvSpPr>
        <p:spPr>
          <a:xfrm rot="16200000">
            <a:off x="2955162" y="3383661"/>
            <a:ext cx="1237354" cy="872380"/>
          </a:xfrm>
          <a:prstGeom prst="parallelogram">
            <a:avLst>
              <a:gd name="adj" fmla="val 3960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Pentagon 42"/>
          <p:cNvSpPr/>
          <p:nvPr/>
        </p:nvSpPr>
        <p:spPr>
          <a:xfrm>
            <a:off x="3957484" y="4669533"/>
            <a:ext cx="6327058" cy="892885"/>
          </a:xfrm>
          <a:prstGeom prst="homePlate">
            <a:avLst>
              <a:gd name="adj" fmla="val 41466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lvl="0" algn="just"/>
            <a:r>
              <a:rPr lang="en-US" sz="1200" dirty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41" name="Rectangle 5"/>
          <p:cNvSpPr/>
          <p:nvPr/>
        </p:nvSpPr>
        <p:spPr>
          <a:xfrm>
            <a:off x="1524001" y="4325063"/>
            <a:ext cx="2486029" cy="1237355"/>
          </a:xfrm>
          <a:custGeom>
            <a:avLst/>
            <a:gdLst>
              <a:gd name="connsiteX0" fmla="*/ 0 w 2486029"/>
              <a:gd name="connsiteY0" fmla="*/ 0 h 1237355"/>
              <a:gd name="connsiteX1" fmla="*/ 2486029 w 2486029"/>
              <a:gd name="connsiteY1" fmla="*/ 0 h 1237355"/>
              <a:gd name="connsiteX2" fmla="*/ 2486029 w 2486029"/>
              <a:gd name="connsiteY2" fmla="*/ 1237355 h 1237355"/>
              <a:gd name="connsiteX3" fmla="*/ 0 w 2486029"/>
              <a:gd name="connsiteY3" fmla="*/ 1237355 h 1237355"/>
              <a:gd name="connsiteX4" fmla="*/ 0 w 2486029"/>
              <a:gd name="connsiteY4" fmla="*/ 0 h 1237355"/>
              <a:gd name="connsiteX0" fmla="*/ 0 w 2486029"/>
              <a:gd name="connsiteY0" fmla="*/ 10757 h 1248112"/>
              <a:gd name="connsiteX1" fmla="*/ 1550114 w 2486029"/>
              <a:gd name="connsiteY1" fmla="*/ 0 h 1248112"/>
              <a:gd name="connsiteX2" fmla="*/ 2486029 w 2486029"/>
              <a:gd name="connsiteY2" fmla="*/ 1248112 h 1248112"/>
              <a:gd name="connsiteX3" fmla="*/ 0 w 2486029"/>
              <a:gd name="connsiteY3" fmla="*/ 1248112 h 1248112"/>
              <a:gd name="connsiteX4" fmla="*/ 0 w 2486029"/>
              <a:gd name="connsiteY4" fmla="*/ 10757 h 1248112"/>
              <a:gd name="connsiteX0" fmla="*/ 0 w 2486029"/>
              <a:gd name="connsiteY0" fmla="*/ 0 h 1237355"/>
              <a:gd name="connsiteX1" fmla="*/ 1547733 w 2486029"/>
              <a:gd name="connsiteY1" fmla="*/ 5911 h 1237355"/>
              <a:gd name="connsiteX2" fmla="*/ 2486029 w 2486029"/>
              <a:gd name="connsiteY2" fmla="*/ 1237355 h 1237355"/>
              <a:gd name="connsiteX3" fmla="*/ 0 w 2486029"/>
              <a:gd name="connsiteY3" fmla="*/ 1237355 h 1237355"/>
              <a:gd name="connsiteX4" fmla="*/ 0 w 2486029"/>
              <a:gd name="connsiteY4" fmla="*/ 0 h 123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6029" h="1237355">
                <a:moveTo>
                  <a:pt x="0" y="0"/>
                </a:moveTo>
                <a:lnTo>
                  <a:pt x="1547733" y="5911"/>
                </a:lnTo>
                <a:lnTo>
                  <a:pt x="2486029" y="1237355"/>
                </a:lnTo>
                <a:lnTo>
                  <a:pt x="0" y="12373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3000">
                <a:schemeClr val="bg1"/>
              </a:gs>
              <a:gs pos="0">
                <a:schemeClr val="bg1">
                  <a:lumMod val="65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932791" y="4325064"/>
            <a:ext cx="1204857" cy="89288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44" name="Parallelogram 43"/>
          <p:cNvSpPr/>
          <p:nvPr/>
        </p:nvSpPr>
        <p:spPr>
          <a:xfrm rot="16200000">
            <a:off x="2955162" y="4507550"/>
            <a:ext cx="1237354" cy="872380"/>
          </a:xfrm>
          <a:prstGeom prst="parallelogram">
            <a:avLst>
              <a:gd name="adj" fmla="val 3960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Pentagon 47"/>
          <p:cNvSpPr/>
          <p:nvPr/>
        </p:nvSpPr>
        <p:spPr>
          <a:xfrm>
            <a:off x="3957484" y="5793422"/>
            <a:ext cx="6327058" cy="892885"/>
          </a:xfrm>
          <a:prstGeom prst="homePlate">
            <a:avLst>
              <a:gd name="adj" fmla="val 4146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lvl="0" algn="just"/>
            <a:endParaRPr lang="en-US" sz="1200" dirty="0">
              <a:solidFill>
                <a:prstClr val="white"/>
              </a:solidFill>
            </a:endParaRPr>
          </a:p>
        </p:txBody>
      </p:sp>
      <p:sp>
        <p:nvSpPr>
          <p:cNvPr id="46" name="Rectangle 5"/>
          <p:cNvSpPr/>
          <p:nvPr/>
        </p:nvSpPr>
        <p:spPr>
          <a:xfrm>
            <a:off x="1524001" y="5448952"/>
            <a:ext cx="2486029" cy="1237355"/>
          </a:xfrm>
          <a:custGeom>
            <a:avLst/>
            <a:gdLst>
              <a:gd name="connsiteX0" fmla="*/ 0 w 2486029"/>
              <a:gd name="connsiteY0" fmla="*/ 0 h 1237355"/>
              <a:gd name="connsiteX1" fmla="*/ 2486029 w 2486029"/>
              <a:gd name="connsiteY1" fmla="*/ 0 h 1237355"/>
              <a:gd name="connsiteX2" fmla="*/ 2486029 w 2486029"/>
              <a:gd name="connsiteY2" fmla="*/ 1237355 h 1237355"/>
              <a:gd name="connsiteX3" fmla="*/ 0 w 2486029"/>
              <a:gd name="connsiteY3" fmla="*/ 1237355 h 1237355"/>
              <a:gd name="connsiteX4" fmla="*/ 0 w 2486029"/>
              <a:gd name="connsiteY4" fmla="*/ 0 h 1237355"/>
              <a:gd name="connsiteX0" fmla="*/ 0 w 2486029"/>
              <a:gd name="connsiteY0" fmla="*/ 10757 h 1248112"/>
              <a:gd name="connsiteX1" fmla="*/ 1550114 w 2486029"/>
              <a:gd name="connsiteY1" fmla="*/ 0 h 1248112"/>
              <a:gd name="connsiteX2" fmla="*/ 2486029 w 2486029"/>
              <a:gd name="connsiteY2" fmla="*/ 1248112 h 1248112"/>
              <a:gd name="connsiteX3" fmla="*/ 0 w 2486029"/>
              <a:gd name="connsiteY3" fmla="*/ 1248112 h 1248112"/>
              <a:gd name="connsiteX4" fmla="*/ 0 w 2486029"/>
              <a:gd name="connsiteY4" fmla="*/ 10757 h 1248112"/>
              <a:gd name="connsiteX0" fmla="*/ 0 w 2486029"/>
              <a:gd name="connsiteY0" fmla="*/ 0 h 1237355"/>
              <a:gd name="connsiteX1" fmla="*/ 1547733 w 2486029"/>
              <a:gd name="connsiteY1" fmla="*/ 5911 h 1237355"/>
              <a:gd name="connsiteX2" fmla="*/ 2486029 w 2486029"/>
              <a:gd name="connsiteY2" fmla="*/ 1237355 h 1237355"/>
              <a:gd name="connsiteX3" fmla="*/ 0 w 2486029"/>
              <a:gd name="connsiteY3" fmla="*/ 1237355 h 1237355"/>
              <a:gd name="connsiteX4" fmla="*/ 0 w 2486029"/>
              <a:gd name="connsiteY4" fmla="*/ 0 h 123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6029" h="1237355">
                <a:moveTo>
                  <a:pt x="0" y="0"/>
                </a:moveTo>
                <a:lnTo>
                  <a:pt x="1547733" y="5911"/>
                </a:lnTo>
                <a:lnTo>
                  <a:pt x="2486029" y="1237355"/>
                </a:lnTo>
                <a:lnTo>
                  <a:pt x="0" y="12373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3000">
                <a:schemeClr val="bg1"/>
              </a:gs>
              <a:gs pos="0">
                <a:schemeClr val="bg1">
                  <a:lumMod val="65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1932791" y="5448953"/>
            <a:ext cx="1204857" cy="89288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</a:t>
            </a:r>
          </a:p>
        </p:txBody>
      </p:sp>
      <p:sp>
        <p:nvSpPr>
          <p:cNvPr id="49" name="Parallelogram 48"/>
          <p:cNvSpPr/>
          <p:nvPr/>
        </p:nvSpPr>
        <p:spPr>
          <a:xfrm rot="16200000">
            <a:off x="2955162" y="5631439"/>
            <a:ext cx="1237354" cy="872380"/>
          </a:xfrm>
          <a:prstGeom prst="parallelogram">
            <a:avLst>
              <a:gd name="adj" fmla="val 3960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4010029" y="1432722"/>
            <a:ext cx="5868634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010029" y="2494722"/>
            <a:ext cx="5868634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010029" y="3641673"/>
            <a:ext cx="5868634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010029" y="4804389"/>
            <a:ext cx="5868634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051216" y="5897334"/>
            <a:ext cx="5868634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091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2"/>
          <p:cNvSpPr/>
          <p:nvPr/>
        </p:nvSpPr>
        <p:spPr>
          <a:xfrm rot="8100000">
            <a:off x="5838060" y="873683"/>
            <a:ext cx="1539053" cy="2326777"/>
          </a:xfrm>
          <a:custGeom>
            <a:avLst/>
            <a:gdLst/>
            <a:ahLst/>
            <a:cxnLst/>
            <a:rect l="l" t="t" r="r" b="b"/>
            <a:pathLst>
              <a:path w="2403089" h="3633046">
                <a:moveTo>
                  <a:pt x="0" y="1201546"/>
                </a:moveTo>
                <a:lnTo>
                  <a:pt x="1201545" y="0"/>
                </a:lnTo>
                <a:lnTo>
                  <a:pt x="2403089" y="1201546"/>
                </a:lnTo>
                <a:lnTo>
                  <a:pt x="1700327" y="1201546"/>
                </a:lnTo>
                <a:lnTo>
                  <a:pt x="1700327" y="3633046"/>
                </a:lnTo>
                <a:lnTo>
                  <a:pt x="702760" y="3633046"/>
                </a:lnTo>
                <a:lnTo>
                  <a:pt x="702760" y="1201546"/>
                </a:lnTo>
                <a:close/>
              </a:path>
            </a:pathLst>
          </a:custGeom>
          <a:gradFill flip="none" rotWithShape="1">
            <a:gsLst>
              <a:gs pos="0">
                <a:srgbClr val="0098D1">
                  <a:shade val="30000"/>
                  <a:satMod val="115000"/>
                </a:srgbClr>
              </a:gs>
              <a:gs pos="50000">
                <a:srgbClr val="0098D1">
                  <a:shade val="67500"/>
                  <a:satMod val="115000"/>
                </a:srgbClr>
              </a:gs>
              <a:gs pos="100000">
                <a:srgbClr val="0098D1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52"/>
          <p:cNvSpPr/>
          <p:nvPr/>
        </p:nvSpPr>
        <p:spPr>
          <a:xfrm rot="10800000">
            <a:off x="6978836" y="1771407"/>
            <a:ext cx="1539053" cy="2326777"/>
          </a:xfrm>
          <a:custGeom>
            <a:avLst/>
            <a:gdLst/>
            <a:ahLst/>
            <a:cxnLst/>
            <a:rect l="l" t="t" r="r" b="b"/>
            <a:pathLst>
              <a:path w="2403089" h="3633046">
                <a:moveTo>
                  <a:pt x="0" y="1201546"/>
                </a:moveTo>
                <a:lnTo>
                  <a:pt x="1201545" y="0"/>
                </a:lnTo>
                <a:lnTo>
                  <a:pt x="2403089" y="1201546"/>
                </a:lnTo>
                <a:lnTo>
                  <a:pt x="1700327" y="1201546"/>
                </a:lnTo>
                <a:lnTo>
                  <a:pt x="1700327" y="3633046"/>
                </a:lnTo>
                <a:lnTo>
                  <a:pt x="702760" y="3633046"/>
                </a:lnTo>
                <a:lnTo>
                  <a:pt x="702760" y="1201546"/>
                </a:lnTo>
                <a:close/>
              </a:path>
            </a:pathLst>
          </a:custGeom>
          <a:gradFill flip="none" rotWithShape="1">
            <a:gsLst>
              <a:gs pos="0">
                <a:srgbClr val="CD2F86">
                  <a:shade val="30000"/>
                  <a:satMod val="115000"/>
                </a:srgbClr>
              </a:gs>
              <a:gs pos="50000">
                <a:srgbClr val="CD2F86">
                  <a:shade val="67500"/>
                  <a:satMod val="115000"/>
                </a:srgbClr>
              </a:gs>
              <a:gs pos="100000">
                <a:srgbClr val="CD2F86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52"/>
          <p:cNvSpPr/>
          <p:nvPr/>
        </p:nvSpPr>
        <p:spPr>
          <a:xfrm rot="16200000">
            <a:off x="6249680" y="4354815"/>
            <a:ext cx="1539053" cy="2326777"/>
          </a:xfrm>
          <a:custGeom>
            <a:avLst/>
            <a:gdLst/>
            <a:ahLst/>
            <a:cxnLst/>
            <a:rect l="l" t="t" r="r" b="b"/>
            <a:pathLst>
              <a:path w="2403089" h="3633046">
                <a:moveTo>
                  <a:pt x="0" y="1201546"/>
                </a:moveTo>
                <a:lnTo>
                  <a:pt x="1201545" y="0"/>
                </a:lnTo>
                <a:lnTo>
                  <a:pt x="2403089" y="1201546"/>
                </a:lnTo>
                <a:lnTo>
                  <a:pt x="1700327" y="1201546"/>
                </a:lnTo>
                <a:lnTo>
                  <a:pt x="1700327" y="3633046"/>
                </a:lnTo>
                <a:lnTo>
                  <a:pt x="702760" y="3633046"/>
                </a:lnTo>
                <a:lnTo>
                  <a:pt x="702760" y="12015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52"/>
          <p:cNvSpPr/>
          <p:nvPr/>
        </p:nvSpPr>
        <p:spPr>
          <a:xfrm>
            <a:off x="3670192" y="3633500"/>
            <a:ext cx="1539053" cy="2326777"/>
          </a:xfrm>
          <a:custGeom>
            <a:avLst/>
            <a:gdLst/>
            <a:ahLst/>
            <a:cxnLst/>
            <a:rect l="l" t="t" r="r" b="b"/>
            <a:pathLst>
              <a:path w="2403089" h="3633046">
                <a:moveTo>
                  <a:pt x="0" y="1201546"/>
                </a:moveTo>
                <a:lnTo>
                  <a:pt x="1201545" y="0"/>
                </a:lnTo>
                <a:lnTo>
                  <a:pt x="2403089" y="1201546"/>
                </a:lnTo>
                <a:lnTo>
                  <a:pt x="1700327" y="1201546"/>
                </a:lnTo>
                <a:lnTo>
                  <a:pt x="1700327" y="3633046"/>
                </a:lnTo>
                <a:lnTo>
                  <a:pt x="702760" y="3633046"/>
                </a:lnTo>
                <a:lnTo>
                  <a:pt x="702760" y="1201546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52"/>
          <p:cNvSpPr/>
          <p:nvPr/>
        </p:nvSpPr>
        <p:spPr>
          <a:xfrm rot="13500000">
            <a:off x="7151325" y="3214039"/>
            <a:ext cx="1539053" cy="2326777"/>
          </a:xfrm>
          <a:custGeom>
            <a:avLst/>
            <a:gdLst/>
            <a:ahLst/>
            <a:cxnLst/>
            <a:rect l="l" t="t" r="r" b="b"/>
            <a:pathLst>
              <a:path w="2403089" h="3633046">
                <a:moveTo>
                  <a:pt x="0" y="1201546"/>
                </a:moveTo>
                <a:lnTo>
                  <a:pt x="1201545" y="0"/>
                </a:lnTo>
                <a:lnTo>
                  <a:pt x="2403089" y="1201546"/>
                </a:lnTo>
                <a:lnTo>
                  <a:pt x="1700327" y="1201546"/>
                </a:lnTo>
                <a:lnTo>
                  <a:pt x="1700327" y="3633046"/>
                </a:lnTo>
                <a:lnTo>
                  <a:pt x="702760" y="3633046"/>
                </a:lnTo>
                <a:lnTo>
                  <a:pt x="702760" y="1201546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90000"/>
                  <a:lumOff val="10000"/>
                  <a:shade val="30000"/>
                  <a:satMod val="115000"/>
                </a:schemeClr>
              </a:gs>
              <a:gs pos="50000">
                <a:schemeClr val="accent4">
                  <a:lumMod val="90000"/>
                  <a:lumOff val="10000"/>
                  <a:shade val="67500"/>
                  <a:satMod val="115000"/>
                </a:schemeClr>
              </a:gs>
              <a:gs pos="100000">
                <a:schemeClr val="accent4">
                  <a:lumMod val="90000"/>
                  <a:lumOff val="1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52"/>
          <p:cNvSpPr/>
          <p:nvPr/>
        </p:nvSpPr>
        <p:spPr>
          <a:xfrm rot="18900000">
            <a:off x="4810443" y="4531224"/>
            <a:ext cx="1539053" cy="2326777"/>
          </a:xfrm>
          <a:custGeom>
            <a:avLst/>
            <a:gdLst/>
            <a:ahLst/>
            <a:cxnLst/>
            <a:rect l="l" t="t" r="r" b="b"/>
            <a:pathLst>
              <a:path w="2403089" h="3633046">
                <a:moveTo>
                  <a:pt x="0" y="1201546"/>
                </a:moveTo>
                <a:lnTo>
                  <a:pt x="1201545" y="0"/>
                </a:lnTo>
                <a:lnTo>
                  <a:pt x="2403089" y="1201546"/>
                </a:lnTo>
                <a:lnTo>
                  <a:pt x="1700327" y="1201546"/>
                </a:lnTo>
                <a:lnTo>
                  <a:pt x="1700327" y="3633046"/>
                </a:lnTo>
                <a:lnTo>
                  <a:pt x="702760" y="3633046"/>
                </a:lnTo>
                <a:lnTo>
                  <a:pt x="702760" y="1201546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52"/>
          <p:cNvSpPr/>
          <p:nvPr/>
        </p:nvSpPr>
        <p:spPr>
          <a:xfrm rot="2700000">
            <a:off x="3501624" y="2190868"/>
            <a:ext cx="1539053" cy="2326777"/>
          </a:xfrm>
          <a:custGeom>
            <a:avLst/>
            <a:gdLst/>
            <a:ahLst/>
            <a:cxnLst/>
            <a:rect l="l" t="t" r="r" b="b"/>
            <a:pathLst>
              <a:path w="2403089" h="3633046">
                <a:moveTo>
                  <a:pt x="0" y="1201546"/>
                </a:moveTo>
                <a:lnTo>
                  <a:pt x="1201545" y="0"/>
                </a:lnTo>
                <a:lnTo>
                  <a:pt x="2403089" y="1201546"/>
                </a:lnTo>
                <a:lnTo>
                  <a:pt x="1700327" y="1201546"/>
                </a:lnTo>
                <a:lnTo>
                  <a:pt x="1700327" y="3633046"/>
                </a:lnTo>
                <a:lnTo>
                  <a:pt x="702760" y="3633046"/>
                </a:lnTo>
                <a:lnTo>
                  <a:pt x="702760" y="1201546"/>
                </a:lnTo>
                <a:close/>
              </a:path>
            </a:pathLst>
          </a:custGeom>
          <a:gradFill flip="none" rotWithShape="1">
            <a:gsLst>
              <a:gs pos="0">
                <a:srgbClr val="F1A138">
                  <a:shade val="30000"/>
                  <a:satMod val="115000"/>
                </a:srgbClr>
              </a:gs>
              <a:gs pos="50000">
                <a:srgbClr val="F1A138">
                  <a:shade val="67500"/>
                  <a:satMod val="115000"/>
                </a:srgbClr>
              </a:gs>
              <a:gs pos="100000">
                <a:srgbClr val="F1A138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6810225" y="2050865"/>
            <a:ext cx="470000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7517683" y="3248779"/>
            <a:ext cx="470000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7207844" y="4412167"/>
            <a:ext cx="470000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29" name="ZoneTexte 28"/>
          <p:cNvSpPr txBox="1"/>
          <p:nvPr/>
        </p:nvSpPr>
        <p:spPr>
          <a:xfrm>
            <a:off x="6137585" y="5133482"/>
            <a:ext cx="470000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4809781" y="4909893"/>
            <a:ext cx="470000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4200465" y="3791797"/>
            <a:ext cx="470000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32" name="ZoneTexte 31"/>
          <p:cNvSpPr txBox="1"/>
          <p:nvPr/>
        </p:nvSpPr>
        <p:spPr>
          <a:xfrm>
            <a:off x="4518698" y="2493975"/>
            <a:ext cx="470000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sp>
        <p:nvSpPr>
          <p:cNvPr id="14" name="Rectangle 52"/>
          <p:cNvSpPr/>
          <p:nvPr/>
        </p:nvSpPr>
        <p:spPr>
          <a:xfrm rot="5400000">
            <a:off x="4399349" y="1050092"/>
            <a:ext cx="1539053" cy="2326777"/>
          </a:xfrm>
          <a:custGeom>
            <a:avLst/>
            <a:gdLst/>
            <a:ahLst/>
            <a:cxnLst/>
            <a:rect l="l" t="t" r="r" b="b"/>
            <a:pathLst>
              <a:path w="2403089" h="3633046">
                <a:moveTo>
                  <a:pt x="0" y="1201546"/>
                </a:moveTo>
                <a:lnTo>
                  <a:pt x="1201545" y="0"/>
                </a:lnTo>
                <a:lnTo>
                  <a:pt x="2403089" y="1201546"/>
                </a:lnTo>
                <a:lnTo>
                  <a:pt x="1700327" y="1201546"/>
                </a:lnTo>
                <a:lnTo>
                  <a:pt x="1700327" y="3633046"/>
                </a:lnTo>
                <a:lnTo>
                  <a:pt x="702760" y="3633046"/>
                </a:lnTo>
                <a:lnTo>
                  <a:pt x="702760" y="1201546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ZoneTexte 32"/>
          <p:cNvSpPr txBox="1"/>
          <p:nvPr/>
        </p:nvSpPr>
        <p:spPr>
          <a:xfrm>
            <a:off x="5579968" y="1828759"/>
            <a:ext cx="470000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62876" y="1156655"/>
            <a:ext cx="3731059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11365" y="2387983"/>
            <a:ext cx="2544459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237848" y="4558475"/>
            <a:ext cx="2544459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67586" y="843338"/>
            <a:ext cx="3507793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085155" y="2387983"/>
            <a:ext cx="2544459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56736" y="4042606"/>
            <a:ext cx="2544459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464363" y="5642307"/>
            <a:ext cx="2544459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197701" y="6064627"/>
            <a:ext cx="4244647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519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2">
            <a:extLst>
              <a:ext uri="{FF2B5EF4-FFF2-40B4-BE49-F238E27FC236}">
                <a16:creationId xmlns:a16="http://schemas.microsoft.com/office/drawing/2014/main" id="{B44A3EBC-A70A-449B-8F35-1718F5CE7287}"/>
              </a:ext>
            </a:extLst>
          </p:cNvPr>
          <p:cNvGrpSpPr/>
          <p:nvPr/>
        </p:nvGrpSpPr>
        <p:grpSpPr>
          <a:xfrm>
            <a:off x="2119704" y="1902083"/>
            <a:ext cx="4219552" cy="1632102"/>
            <a:chOff x="1096128" y="1731300"/>
            <a:chExt cx="3597956" cy="1594914"/>
          </a:xfrm>
        </p:grpSpPr>
        <p:sp>
          <p:nvSpPr>
            <p:cNvPr id="45" name="Parallelogram 4">
              <a:extLst>
                <a:ext uri="{FF2B5EF4-FFF2-40B4-BE49-F238E27FC236}">
                  <a16:creationId xmlns:a16="http://schemas.microsoft.com/office/drawing/2014/main" id="{D7CADD9A-7003-42E4-8EB0-7E132F660851}"/>
                </a:ext>
              </a:extLst>
            </p:cNvPr>
            <p:cNvSpPr/>
            <p:nvPr/>
          </p:nvSpPr>
          <p:spPr>
            <a:xfrm>
              <a:off x="1096128" y="1731300"/>
              <a:ext cx="3401707" cy="1364082"/>
            </a:xfrm>
            <a:prstGeom prst="parallelogram">
              <a:avLst/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Parallelogram 39">
              <a:extLst>
                <a:ext uri="{FF2B5EF4-FFF2-40B4-BE49-F238E27FC236}">
                  <a16:creationId xmlns:a16="http://schemas.microsoft.com/office/drawing/2014/main" id="{C0F8644E-1C52-4D86-9214-9B377E738202}"/>
                </a:ext>
              </a:extLst>
            </p:cNvPr>
            <p:cNvSpPr/>
            <p:nvPr/>
          </p:nvSpPr>
          <p:spPr>
            <a:xfrm>
              <a:off x="1329862" y="1953539"/>
              <a:ext cx="3364222" cy="1372675"/>
            </a:xfrm>
            <a:custGeom>
              <a:avLst/>
              <a:gdLst>
                <a:gd name="connsiteX0" fmla="*/ 3206721 w 3401707"/>
                <a:gd name="connsiteY0" fmla="*/ 0 h 1364082"/>
                <a:gd name="connsiteX1" fmla="*/ 3401707 w 3401707"/>
                <a:gd name="connsiteY1" fmla="*/ 0 h 1364082"/>
                <a:gd name="connsiteX2" fmla="*/ 3060687 w 3401707"/>
                <a:gd name="connsiteY2" fmla="*/ 1364082 h 1364082"/>
                <a:gd name="connsiteX3" fmla="*/ 0 w 3401707"/>
                <a:gd name="connsiteY3" fmla="*/ 1364082 h 1364082"/>
                <a:gd name="connsiteX4" fmla="*/ 37796 w 3401707"/>
                <a:gd name="connsiteY4" fmla="*/ 1212899 h 1364082"/>
                <a:gd name="connsiteX5" fmla="*/ 2948478 w 3401707"/>
                <a:gd name="connsiteY5" fmla="*/ 1212899 h 1364082"/>
                <a:gd name="connsiteX6" fmla="*/ 3206721 w 3401707"/>
                <a:gd name="connsiteY6" fmla="*/ 0 h 1364082"/>
                <a:gd name="connsiteX0" fmla="*/ 3206721 w 3364222"/>
                <a:gd name="connsiteY0" fmla="*/ 8593 h 1372675"/>
                <a:gd name="connsiteX1" fmla="*/ 3364222 w 3364222"/>
                <a:gd name="connsiteY1" fmla="*/ 0 h 1372675"/>
                <a:gd name="connsiteX2" fmla="*/ 3060687 w 3364222"/>
                <a:gd name="connsiteY2" fmla="*/ 1372675 h 1372675"/>
                <a:gd name="connsiteX3" fmla="*/ 0 w 3364222"/>
                <a:gd name="connsiteY3" fmla="*/ 1372675 h 1372675"/>
                <a:gd name="connsiteX4" fmla="*/ 37796 w 3364222"/>
                <a:gd name="connsiteY4" fmla="*/ 1221492 h 1372675"/>
                <a:gd name="connsiteX5" fmla="*/ 2948478 w 3364222"/>
                <a:gd name="connsiteY5" fmla="*/ 1221492 h 1372675"/>
                <a:gd name="connsiteX6" fmla="*/ 3206721 w 3364222"/>
                <a:gd name="connsiteY6" fmla="*/ 8593 h 1372675"/>
                <a:gd name="connsiteX0" fmla="*/ 3206721 w 3364222"/>
                <a:gd name="connsiteY0" fmla="*/ 8593 h 1372675"/>
                <a:gd name="connsiteX1" fmla="*/ 3364222 w 3364222"/>
                <a:gd name="connsiteY1" fmla="*/ 0 h 1372675"/>
                <a:gd name="connsiteX2" fmla="*/ 3060687 w 3364222"/>
                <a:gd name="connsiteY2" fmla="*/ 1372675 h 1372675"/>
                <a:gd name="connsiteX3" fmla="*/ 0 w 3364222"/>
                <a:gd name="connsiteY3" fmla="*/ 1372675 h 1372675"/>
                <a:gd name="connsiteX4" fmla="*/ 37796 w 3364222"/>
                <a:gd name="connsiteY4" fmla="*/ 1221492 h 1372675"/>
                <a:gd name="connsiteX5" fmla="*/ 2940982 w 3364222"/>
                <a:gd name="connsiteY5" fmla="*/ 1221492 h 1372675"/>
                <a:gd name="connsiteX6" fmla="*/ 3206721 w 3364222"/>
                <a:gd name="connsiteY6" fmla="*/ 8593 h 137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4222" h="1372675">
                  <a:moveTo>
                    <a:pt x="3206721" y="8593"/>
                  </a:moveTo>
                  <a:lnTo>
                    <a:pt x="3364222" y="0"/>
                  </a:lnTo>
                  <a:lnTo>
                    <a:pt x="3060687" y="1372675"/>
                  </a:lnTo>
                  <a:lnTo>
                    <a:pt x="0" y="1372675"/>
                  </a:lnTo>
                  <a:lnTo>
                    <a:pt x="37796" y="1221492"/>
                  </a:lnTo>
                  <a:lnTo>
                    <a:pt x="2940982" y="1221492"/>
                  </a:lnTo>
                  <a:cubicBezTo>
                    <a:pt x="3042057" y="817192"/>
                    <a:pt x="3105646" y="412893"/>
                    <a:pt x="3206721" y="85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50" name="Group 54">
            <a:extLst>
              <a:ext uri="{FF2B5EF4-FFF2-40B4-BE49-F238E27FC236}">
                <a16:creationId xmlns:a16="http://schemas.microsoft.com/office/drawing/2014/main" id="{911FCB07-F5B5-4E39-A20A-09024A6E1E26}"/>
              </a:ext>
            </a:extLst>
          </p:cNvPr>
          <p:cNvGrpSpPr/>
          <p:nvPr/>
        </p:nvGrpSpPr>
        <p:grpSpPr>
          <a:xfrm>
            <a:off x="1919831" y="2157365"/>
            <a:ext cx="777316" cy="777316"/>
            <a:chOff x="896255" y="1986583"/>
            <a:chExt cx="777316" cy="777316"/>
          </a:xfrm>
        </p:grpSpPr>
        <p:sp>
          <p:nvSpPr>
            <p:cNvPr id="51" name="Oval 5">
              <a:extLst>
                <a:ext uri="{FF2B5EF4-FFF2-40B4-BE49-F238E27FC236}">
                  <a16:creationId xmlns:a16="http://schemas.microsoft.com/office/drawing/2014/main" id="{689B1D34-4FBC-4C52-A78F-538F407757BC}"/>
                </a:ext>
              </a:extLst>
            </p:cNvPr>
            <p:cNvSpPr/>
            <p:nvPr/>
          </p:nvSpPr>
          <p:spPr>
            <a:xfrm>
              <a:off x="896255" y="1986583"/>
              <a:ext cx="777316" cy="77731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Oval 41">
              <a:extLst>
                <a:ext uri="{FF2B5EF4-FFF2-40B4-BE49-F238E27FC236}">
                  <a16:creationId xmlns:a16="http://schemas.microsoft.com/office/drawing/2014/main" id="{36BEF2F5-FC71-461A-82C5-EE6AD63C9387}"/>
                </a:ext>
              </a:extLst>
            </p:cNvPr>
            <p:cNvSpPr/>
            <p:nvPr/>
          </p:nvSpPr>
          <p:spPr>
            <a:xfrm>
              <a:off x="987877" y="2078205"/>
              <a:ext cx="594072" cy="5940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C9EC6C7-9CDA-40BD-BDB9-E0831E79B571}"/>
                </a:ext>
              </a:extLst>
            </p:cNvPr>
            <p:cNvSpPr txBox="1"/>
            <p:nvPr/>
          </p:nvSpPr>
          <p:spPr>
            <a:xfrm>
              <a:off x="996881" y="2147286"/>
              <a:ext cx="576064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1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56" name="Group 66">
            <a:extLst>
              <a:ext uri="{FF2B5EF4-FFF2-40B4-BE49-F238E27FC236}">
                <a16:creationId xmlns:a16="http://schemas.microsoft.com/office/drawing/2014/main" id="{D32E5350-897C-4B09-8C84-23C6CCF067B5}"/>
              </a:ext>
            </a:extLst>
          </p:cNvPr>
          <p:cNvGrpSpPr/>
          <p:nvPr/>
        </p:nvGrpSpPr>
        <p:grpSpPr>
          <a:xfrm>
            <a:off x="1170132" y="3974681"/>
            <a:ext cx="4228344" cy="1632103"/>
            <a:chOff x="1096128" y="1731300"/>
            <a:chExt cx="3605453" cy="1594915"/>
          </a:xfrm>
        </p:grpSpPr>
        <p:sp>
          <p:nvSpPr>
            <p:cNvPr id="57" name="Parallelogram 67">
              <a:extLst>
                <a:ext uri="{FF2B5EF4-FFF2-40B4-BE49-F238E27FC236}">
                  <a16:creationId xmlns:a16="http://schemas.microsoft.com/office/drawing/2014/main" id="{C27795AC-5680-4048-B6F5-C86693F8CEC9}"/>
                </a:ext>
              </a:extLst>
            </p:cNvPr>
            <p:cNvSpPr/>
            <p:nvPr/>
          </p:nvSpPr>
          <p:spPr>
            <a:xfrm>
              <a:off x="1096128" y="1731300"/>
              <a:ext cx="3401707" cy="1364082"/>
            </a:xfrm>
            <a:prstGeom prst="parallelogram">
              <a:avLst/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8" name="Parallelogram 39">
              <a:extLst>
                <a:ext uri="{FF2B5EF4-FFF2-40B4-BE49-F238E27FC236}">
                  <a16:creationId xmlns:a16="http://schemas.microsoft.com/office/drawing/2014/main" id="{FFAB74AF-7680-4A3E-AB1B-F9F76376DDA8}"/>
                </a:ext>
              </a:extLst>
            </p:cNvPr>
            <p:cNvSpPr/>
            <p:nvPr/>
          </p:nvSpPr>
          <p:spPr>
            <a:xfrm>
              <a:off x="1329863" y="1962133"/>
              <a:ext cx="3371718" cy="1364082"/>
            </a:xfrm>
            <a:custGeom>
              <a:avLst/>
              <a:gdLst>
                <a:gd name="connsiteX0" fmla="*/ 3206721 w 3401707"/>
                <a:gd name="connsiteY0" fmla="*/ 0 h 1364082"/>
                <a:gd name="connsiteX1" fmla="*/ 3401707 w 3401707"/>
                <a:gd name="connsiteY1" fmla="*/ 0 h 1364082"/>
                <a:gd name="connsiteX2" fmla="*/ 3060687 w 3401707"/>
                <a:gd name="connsiteY2" fmla="*/ 1364082 h 1364082"/>
                <a:gd name="connsiteX3" fmla="*/ 0 w 3401707"/>
                <a:gd name="connsiteY3" fmla="*/ 1364082 h 1364082"/>
                <a:gd name="connsiteX4" fmla="*/ 37796 w 3401707"/>
                <a:gd name="connsiteY4" fmla="*/ 1212899 h 1364082"/>
                <a:gd name="connsiteX5" fmla="*/ 2940981 w 3401707"/>
                <a:gd name="connsiteY5" fmla="*/ 1221491 h 1364082"/>
                <a:gd name="connsiteX6" fmla="*/ 3206721 w 3401707"/>
                <a:gd name="connsiteY6" fmla="*/ 0 h 1364082"/>
                <a:gd name="connsiteX0" fmla="*/ 3206721 w 3371718"/>
                <a:gd name="connsiteY0" fmla="*/ 0 h 1364082"/>
                <a:gd name="connsiteX1" fmla="*/ 3371718 w 3371718"/>
                <a:gd name="connsiteY1" fmla="*/ 0 h 1364082"/>
                <a:gd name="connsiteX2" fmla="*/ 3060687 w 3371718"/>
                <a:gd name="connsiteY2" fmla="*/ 1364082 h 1364082"/>
                <a:gd name="connsiteX3" fmla="*/ 0 w 3371718"/>
                <a:gd name="connsiteY3" fmla="*/ 1364082 h 1364082"/>
                <a:gd name="connsiteX4" fmla="*/ 37796 w 3371718"/>
                <a:gd name="connsiteY4" fmla="*/ 1212899 h 1364082"/>
                <a:gd name="connsiteX5" fmla="*/ 2940981 w 3371718"/>
                <a:gd name="connsiteY5" fmla="*/ 1221491 h 1364082"/>
                <a:gd name="connsiteX6" fmla="*/ 3206721 w 3371718"/>
                <a:gd name="connsiteY6" fmla="*/ 0 h 136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71718" h="1364082">
                  <a:moveTo>
                    <a:pt x="3206721" y="0"/>
                  </a:moveTo>
                  <a:lnTo>
                    <a:pt x="3371718" y="0"/>
                  </a:lnTo>
                  <a:lnTo>
                    <a:pt x="3060687" y="1364082"/>
                  </a:lnTo>
                  <a:lnTo>
                    <a:pt x="0" y="1364082"/>
                  </a:lnTo>
                  <a:lnTo>
                    <a:pt x="37796" y="1212899"/>
                  </a:lnTo>
                  <a:lnTo>
                    <a:pt x="2940981" y="1221491"/>
                  </a:lnTo>
                  <a:cubicBezTo>
                    <a:pt x="3042056" y="817191"/>
                    <a:pt x="3105646" y="404300"/>
                    <a:pt x="32067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62" name="Group 72">
            <a:extLst>
              <a:ext uri="{FF2B5EF4-FFF2-40B4-BE49-F238E27FC236}">
                <a16:creationId xmlns:a16="http://schemas.microsoft.com/office/drawing/2014/main" id="{900B105F-36ED-4154-8D67-639D9D66777D}"/>
              </a:ext>
            </a:extLst>
          </p:cNvPr>
          <p:cNvGrpSpPr/>
          <p:nvPr/>
        </p:nvGrpSpPr>
        <p:grpSpPr>
          <a:xfrm>
            <a:off x="970259" y="4229963"/>
            <a:ext cx="777316" cy="777316"/>
            <a:chOff x="896255" y="1986583"/>
            <a:chExt cx="777316" cy="777316"/>
          </a:xfrm>
        </p:grpSpPr>
        <p:sp>
          <p:nvSpPr>
            <p:cNvPr id="63" name="Oval 73">
              <a:extLst>
                <a:ext uri="{FF2B5EF4-FFF2-40B4-BE49-F238E27FC236}">
                  <a16:creationId xmlns:a16="http://schemas.microsoft.com/office/drawing/2014/main" id="{C0859F56-E022-4ED9-ABE1-3D12214AEACC}"/>
                </a:ext>
              </a:extLst>
            </p:cNvPr>
            <p:cNvSpPr/>
            <p:nvPr/>
          </p:nvSpPr>
          <p:spPr>
            <a:xfrm>
              <a:off x="896255" y="1986583"/>
              <a:ext cx="777316" cy="77731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64" name="Oval 74">
              <a:extLst>
                <a:ext uri="{FF2B5EF4-FFF2-40B4-BE49-F238E27FC236}">
                  <a16:creationId xmlns:a16="http://schemas.microsoft.com/office/drawing/2014/main" id="{E9EE39F0-8353-4E15-B081-3822F7BF2329}"/>
                </a:ext>
              </a:extLst>
            </p:cNvPr>
            <p:cNvSpPr/>
            <p:nvPr/>
          </p:nvSpPr>
          <p:spPr>
            <a:xfrm>
              <a:off x="987877" y="2078205"/>
              <a:ext cx="594072" cy="59407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D914A737-F4D7-4698-A03D-2460E870970B}"/>
                </a:ext>
              </a:extLst>
            </p:cNvPr>
            <p:cNvSpPr txBox="1"/>
            <p:nvPr/>
          </p:nvSpPr>
          <p:spPr>
            <a:xfrm>
              <a:off x="996881" y="2147286"/>
              <a:ext cx="576064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3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66" name="Group 106">
            <a:extLst>
              <a:ext uri="{FF2B5EF4-FFF2-40B4-BE49-F238E27FC236}">
                <a16:creationId xmlns:a16="http://schemas.microsoft.com/office/drawing/2014/main" id="{E58679F9-E54C-4AEC-92BC-9087EABBA2E7}"/>
              </a:ext>
            </a:extLst>
          </p:cNvPr>
          <p:cNvGrpSpPr/>
          <p:nvPr/>
        </p:nvGrpSpPr>
        <p:grpSpPr>
          <a:xfrm>
            <a:off x="7012865" y="2537171"/>
            <a:ext cx="4228344" cy="1632103"/>
            <a:chOff x="1096128" y="1731300"/>
            <a:chExt cx="3605453" cy="1594915"/>
          </a:xfrm>
        </p:grpSpPr>
        <p:sp>
          <p:nvSpPr>
            <p:cNvPr id="67" name="Parallelogram 107">
              <a:extLst>
                <a:ext uri="{FF2B5EF4-FFF2-40B4-BE49-F238E27FC236}">
                  <a16:creationId xmlns:a16="http://schemas.microsoft.com/office/drawing/2014/main" id="{49713DC1-9F1D-4347-B9EB-549AF5683363}"/>
                </a:ext>
              </a:extLst>
            </p:cNvPr>
            <p:cNvSpPr/>
            <p:nvPr/>
          </p:nvSpPr>
          <p:spPr>
            <a:xfrm>
              <a:off x="1096128" y="1731300"/>
              <a:ext cx="3401707" cy="1364082"/>
            </a:xfrm>
            <a:prstGeom prst="parallelogram">
              <a:avLst/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Parallelogram 39">
              <a:extLst>
                <a:ext uri="{FF2B5EF4-FFF2-40B4-BE49-F238E27FC236}">
                  <a16:creationId xmlns:a16="http://schemas.microsoft.com/office/drawing/2014/main" id="{4A2A302E-943F-4C19-929E-09331B6415E9}"/>
                </a:ext>
              </a:extLst>
            </p:cNvPr>
            <p:cNvSpPr/>
            <p:nvPr/>
          </p:nvSpPr>
          <p:spPr>
            <a:xfrm>
              <a:off x="1329862" y="1962133"/>
              <a:ext cx="3371719" cy="1364082"/>
            </a:xfrm>
            <a:custGeom>
              <a:avLst/>
              <a:gdLst>
                <a:gd name="connsiteX0" fmla="*/ 3206721 w 3401707"/>
                <a:gd name="connsiteY0" fmla="*/ 0 h 1364082"/>
                <a:gd name="connsiteX1" fmla="*/ 3401707 w 3401707"/>
                <a:gd name="connsiteY1" fmla="*/ 0 h 1364082"/>
                <a:gd name="connsiteX2" fmla="*/ 3060687 w 3401707"/>
                <a:gd name="connsiteY2" fmla="*/ 1364082 h 1364082"/>
                <a:gd name="connsiteX3" fmla="*/ 0 w 3401707"/>
                <a:gd name="connsiteY3" fmla="*/ 1364082 h 1364082"/>
                <a:gd name="connsiteX4" fmla="*/ 37796 w 3401707"/>
                <a:gd name="connsiteY4" fmla="*/ 1212899 h 1364082"/>
                <a:gd name="connsiteX5" fmla="*/ 2970970 w 3401707"/>
                <a:gd name="connsiteY5" fmla="*/ 1212899 h 1364082"/>
                <a:gd name="connsiteX6" fmla="*/ 3206721 w 3401707"/>
                <a:gd name="connsiteY6" fmla="*/ 0 h 1364082"/>
                <a:gd name="connsiteX0" fmla="*/ 3206721 w 3401707"/>
                <a:gd name="connsiteY0" fmla="*/ 0 h 1364082"/>
                <a:gd name="connsiteX1" fmla="*/ 3401707 w 3401707"/>
                <a:gd name="connsiteY1" fmla="*/ 0 h 1364082"/>
                <a:gd name="connsiteX2" fmla="*/ 3060687 w 3401707"/>
                <a:gd name="connsiteY2" fmla="*/ 1364082 h 1364082"/>
                <a:gd name="connsiteX3" fmla="*/ 0 w 3401707"/>
                <a:gd name="connsiteY3" fmla="*/ 1364082 h 1364082"/>
                <a:gd name="connsiteX4" fmla="*/ 37796 w 3401707"/>
                <a:gd name="connsiteY4" fmla="*/ 1212899 h 1364082"/>
                <a:gd name="connsiteX5" fmla="*/ 2940982 w 3401707"/>
                <a:gd name="connsiteY5" fmla="*/ 1212899 h 1364082"/>
                <a:gd name="connsiteX6" fmla="*/ 3206721 w 3401707"/>
                <a:gd name="connsiteY6" fmla="*/ 0 h 1364082"/>
                <a:gd name="connsiteX0" fmla="*/ 3206721 w 3371719"/>
                <a:gd name="connsiteY0" fmla="*/ 0 h 1364082"/>
                <a:gd name="connsiteX1" fmla="*/ 3371719 w 3371719"/>
                <a:gd name="connsiteY1" fmla="*/ 8592 h 1364082"/>
                <a:gd name="connsiteX2" fmla="*/ 3060687 w 3371719"/>
                <a:gd name="connsiteY2" fmla="*/ 1364082 h 1364082"/>
                <a:gd name="connsiteX3" fmla="*/ 0 w 3371719"/>
                <a:gd name="connsiteY3" fmla="*/ 1364082 h 1364082"/>
                <a:gd name="connsiteX4" fmla="*/ 37796 w 3371719"/>
                <a:gd name="connsiteY4" fmla="*/ 1212899 h 1364082"/>
                <a:gd name="connsiteX5" fmla="*/ 2940982 w 3371719"/>
                <a:gd name="connsiteY5" fmla="*/ 1212899 h 1364082"/>
                <a:gd name="connsiteX6" fmla="*/ 3206721 w 3371719"/>
                <a:gd name="connsiteY6" fmla="*/ 0 h 136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71719" h="1364082">
                  <a:moveTo>
                    <a:pt x="3206721" y="0"/>
                  </a:moveTo>
                  <a:lnTo>
                    <a:pt x="3371719" y="8592"/>
                  </a:lnTo>
                  <a:lnTo>
                    <a:pt x="3060687" y="1364082"/>
                  </a:lnTo>
                  <a:lnTo>
                    <a:pt x="0" y="1364082"/>
                  </a:lnTo>
                  <a:lnTo>
                    <a:pt x="37796" y="1212899"/>
                  </a:lnTo>
                  <a:lnTo>
                    <a:pt x="2940982" y="1212899"/>
                  </a:lnTo>
                  <a:cubicBezTo>
                    <a:pt x="3042057" y="808599"/>
                    <a:pt x="3105646" y="404300"/>
                    <a:pt x="32067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72" name="Group 112">
            <a:extLst>
              <a:ext uri="{FF2B5EF4-FFF2-40B4-BE49-F238E27FC236}">
                <a16:creationId xmlns:a16="http://schemas.microsoft.com/office/drawing/2014/main" id="{E6FCA9D6-CFC6-4C6B-91FE-E7D484DCF859}"/>
              </a:ext>
            </a:extLst>
          </p:cNvPr>
          <p:cNvGrpSpPr/>
          <p:nvPr/>
        </p:nvGrpSpPr>
        <p:grpSpPr>
          <a:xfrm>
            <a:off x="6812992" y="2792453"/>
            <a:ext cx="777316" cy="777316"/>
            <a:chOff x="896255" y="1986583"/>
            <a:chExt cx="777316" cy="777316"/>
          </a:xfrm>
        </p:grpSpPr>
        <p:sp>
          <p:nvSpPr>
            <p:cNvPr id="73" name="Oval 113">
              <a:extLst>
                <a:ext uri="{FF2B5EF4-FFF2-40B4-BE49-F238E27FC236}">
                  <a16:creationId xmlns:a16="http://schemas.microsoft.com/office/drawing/2014/main" id="{D802576C-19B8-4F69-B675-7CF5A2672DC8}"/>
                </a:ext>
              </a:extLst>
            </p:cNvPr>
            <p:cNvSpPr/>
            <p:nvPr/>
          </p:nvSpPr>
          <p:spPr>
            <a:xfrm>
              <a:off x="896255" y="1986583"/>
              <a:ext cx="777316" cy="77731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4" name="Oval 114">
              <a:extLst>
                <a:ext uri="{FF2B5EF4-FFF2-40B4-BE49-F238E27FC236}">
                  <a16:creationId xmlns:a16="http://schemas.microsoft.com/office/drawing/2014/main" id="{48566CBD-0846-499C-A6DB-7D841A865B3F}"/>
                </a:ext>
              </a:extLst>
            </p:cNvPr>
            <p:cNvSpPr/>
            <p:nvPr/>
          </p:nvSpPr>
          <p:spPr>
            <a:xfrm>
              <a:off x="987877" y="2078205"/>
              <a:ext cx="594072" cy="5940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92AEF170-BAE3-499D-BA52-8F0D6228CF3C}"/>
                </a:ext>
              </a:extLst>
            </p:cNvPr>
            <p:cNvSpPr txBox="1"/>
            <p:nvPr/>
          </p:nvSpPr>
          <p:spPr>
            <a:xfrm>
              <a:off x="996881" y="2147286"/>
              <a:ext cx="576064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2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76" name="Group 116">
            <a:extLst>
              <a:ext uri="{FF2B5EF4-FFF2-40B4-BE49-F238E27FC236}">
                <a16:creationId xmlns:a16="http://schemas.microsoft.com/office/drawing/2014/main" id="{2CE9BB3D-32C0-4FDA-A346-89A9F35B9229}"/>
              </a:ext>
            </a:extLst>
          </p:cNvPr>
          <p:cNvGrpSpPr/>
          <p:nvPr/>
        </p:nvGrpSpPr>
        <p:grpSpPr>
          <a:xfrm>
            <a:off x="6063293" y="4442715"/>
            <a:ext cx="4219552" cy="1632103"/>
            <a:chOff x="1096128" y="1731300"/>
            <a:chExt cx="3597956" cy="1594915"/>
          </a:xfrm>
        </p:grpSpPr>
        <p:sp>
          <p:nvSpPr>
            <p:cNvPr id="77" name="Parallelogram 117">
              <a:extLst>
                <a:ext uri="{FF2B5EF4-FFF2-40B4-BE49-F238E27FC236}">
                  <a16:creationId xmlns:a16="http://schemas.microsoft.com/office/drawing/2014/main" id="{E11EB0C5-D75F-4A90-8CAF-03B749A81B66}"/>
                </a:ext>
              </a:extLst>
            </p:cNvPr>
            <p:cNvSpPr/>
            <p:nvPr/>
          </p:nvSpPr>
          <p:spPr>
            <a:xfrm>
              <a:off x="1096128" y="1731300"/>
              <a:ext cx="3401707" cy="1364082"/>
            </a:xfrm>
            <a:prstGeom prst="parallelogram">
              <a:avLst/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Parallelogram 39">
              <a:extLst>
                <a:ext uri="{FF2B5EF4-FFF2-40B4-BE49-F238E27FC236}">
                  <a16:creationId xmlns:a16="http://schemas.microsoft.com/office/drawing/2014/main" id="{6F4CFC8F-CCF9-4F38-AFFA-88D40EB07A02}"/>
                </a:ext>
              </a:extLst>
            </p:cNvPr>
            <p:cNvSpPr/>
            <p:nvPr/>
          </p:nvSpPr>
          <p:spPr>
            <a:xfrm>
              <a:off x="1329863" y="1962133"/>
              <a:ext cx="3364221" cy="1364082"/>
            </a:xfrm>
            <a:custGeom>
              <a:avLst/>
              <a:gdLst>
                <a:gd name="connsiteX0" fmla="*/ 3206721 w 3401707"/>
                <a:gd name="connsiteY0" fmla="*/ 0 h 1364082"/>
                <a:gd name="connsiteX1" fmla="*/ 3401707 w 3401707"/>
                <a:gd name="connsiteY1" fmla="*/ 0 h 1364082"/>
                <a:gd name="connsiteX2" fmla="*/ 3060687 w 3401707"/>
                <a:gd name="connsiteY2" fmla="*/ 1364082 h 1364082"/>
                <a:gd name="connsiteX3" fmla="*/ 0 w 3401707"/>
                <a:gd name="connsiteY3" fmla="*/ 1364082 h 1364082"/>
                <a:gd name="connsiteX4" fmla="*/ 37796 w 3401707"/>
                <a:gd name="connsiteY4" fmla="*/ 1212899 h 1364082"/>
                <a:gd name="connsiteX5" fmla="*/ 2933485 w 3401707"/>
                <a:gd name="connsiteY5" fmla="*/ 1212899 h 1364082"/>
                <a:gd name="connsiteX6" fmla="*/ 3206721 w 3401707"/>
                <a:gd name="connsiteY6" fmla="*/ 0 h 1364082"/>
                <a:gd name="connsiteX0" fmla="*/ 3206721 w 3364221"/>
                <a:gd name="connsiteY0" fmla="*/ 0 h 1364082"/>
                <a:gd name="connsiteX1" fmla="*/ 3364221 w 3364221"/>
                <a:gd name="connsiteY1" fmla="*/ 0 h 1364082"/>
                <a:gd name="connsiteX2" fmla="*/ 3060687 w 3364221"/>
                <a:gd name="connsiteY2" fmla="*/ 1364082 h 1364082"/>
                <a:gd name="connsiteX3" fmla="*/ 0 w 3364221"/>
                <a:gd name="connsiteY3" fmla="*/ 1364082 h 1364082"/>
                <a:gd name="connsiteX4" fmla="*/ 37796 w 3364221"/>
                <a:gd name="connsiteY4" fmla="*/ 1212899 h 1364082"/>
                <a:gd name="connsiteX5" fmla="*/ 2933485 w 3364221"/>
                <a:gd name="connsiteY5" fmla="*/ 1212899 h 1364082"/>
                <a:gd name="connsiteX6" fmla="*/ 3206721 w 3364221"/>
                <a:gd name="connsiteY6" fmla="*/ 0 h 136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4221" h="1364082">
                  <a:moveTo>
                    <a:pt x="3206721" y="0"/>
                  </a:moveTo>
                  <a:lnTo>
                    <a:pt x="3364221" y="0"/>
                  </a:lnTo>
                  <a:lnTo>
                    <a:pt x="3060687" y="1364082"/>
                  </a:lnTo>
                  <a:lnTo>
                    <a:pt x="0" y="1364082"/>
                  </a:lnTo>
                  <a:lnTo>
                    <a:pt x="37796" y="1212899"/>
                  </a:lnTo>
                  <a:lnTo>
                    <a:pt x="2933485" y="1212899"/>
                  </a:lnTo>
                  <a:cubicBezTo>
                    <a:pt x="3034560" y="808599"/>
                    <a:pt x="3105646" y="404300"/>
                    <a:pt x="32067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2" name="Group 122">
            <a:extLst>
              <a:ext uri="{FF2B5EF4-FFF2-40B4-BE49-F238E27FC236}">
                <a16:creationId xmlns:a16="http://schemas.microsoft.com/office/drawing/2014/main" id="{3E5C4A52-491B-4A1A-9B38-82E264C54D69}"/>
              </a:ext>
            </a:extLst>
          </p:cNvPr>
          <p:cNvGrpSpPr/>
          <p:nvPr/>
        </p:nvGrpSpPr>
        <p:grpSpPr>
          <a:xfrm>
            <a:off x="5863420" y="4697997"/>
            <a:ext cx="777316" cy="777316"/>
            <a:chOff x="896255" y="1986583"/>
            <a:chExt cx="777316" cy="777316"/>
          </a:xfrm>
        </p:grpSpPr>
        <p:sp>
          <p:nvSpPr>
            <p:cNvPr id="83" name="Oval 123">
              <a:extLst>
                <a:ext uri="{FF2B5EF4-FFF2-40B4-BE49-F238E27FC236}">
                  <a16:creationId xmlns:a16="http://schemas.microsoft.com/office/drawing/2014/main" id="{D06AB7BE-6EC4-4511-B5BF-299933A0730B}"/>
                </a:ext>
              </a:extLst>
            </p:cNvPr>
            <p:cNvSpPr/>
            <p:nvPr/>
          </p:nvSpPr>
          <p:spPr>
            <a:xfrm>
              <a:off x="896255" y="1986583"/>
              <a:ext cx="777316" cy="77731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Oval 124">
              <a:extLst>
                <a:ext uri="{FF2B5EF4-FFF2-40B4-BE49-F238E27FC236}">
                  <a16:creationId xmlns:a16="http://schemas.microsoft.com/office/drawing/2014/main" id="{163C2CB0-DA61-4BCC-AF32-9FA1CDD33BCF}"/>
                </a:ext>
              </a:extLst>
            </p:cNvPr>
            <p:cNvSpPr/>
            <p:nvPr/>
          </p:nvSpPr>
          <p:spPr>
            <a:xfrm>
              <a:off x="987877" y="2078205"/>
              <a:ext cx="594072" cy="5940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143AB565-5618-4FE8-9418-513BA31AEA20}"/>
                </a:ext>
              </a:extLst>
            </p:cNvPr>
            <p:cNvSpPr txBox="1"/>
            <p:nvPr/>
          </p:nvSpPr>
          <p:spPr>
            <a:xfrm>
              <a:off x="996881" y="2147286"/>
              <a:ext cx="576064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4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824756" y="2154657"/>
            <a:ext cx="2899857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02998" y="4127909"/>
            <a:ext cx="2899857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98559" y="2733062"/>
            <a:ext cx="2899857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839420" y="4745396"/>
            <a:ext cx="2899857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6182230"/>
      </p:ext>
    </p:extLst>
  </p:cSld>
  <p:clrMapOvr>
    <a:masterClrMapping/>
  </p:clrMapOvr>
  <p:transition spd="slow">
    <p:wip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68304" y="2626546"/>
            <a:ext cx="2464697" cy="2477186"/>
          </a:xfrm>
          <a:custGeom>
            <a:avLst/>
            <a:gdLst/>
            <a:ahLst/>
            <a:cxnLst/>
            <a:rect l="l" t="t" r="r" b="b"/>
            <a:pathLst>
              <a:path w="2464697" h="2477186">
                <a:moveTo>
                  <a:pt x="1230392" y="1236297"/>
                </a:moveTo>
                <a:cubicBezTo>
                  <a:pt x="1661342" y="1426116"/>
                  <a:pt x="1947295" y="1728983"/>
                  <a:pt x="2095386" y="2101292"/>
                </a:cubicBezTo>
                <a:close/>
                <a:moveTo>
                  <a:pt x="1227200" y="1234642"/>
                </a:moveTo>
                <a:lnTo>
                  <a:pt x="1228972" y="1235561"/>
                </a:lnTo>
                <a:cubicBezTo>
                  <a:pt x="1402562" y="1681224"/>
                  <a:pt x="1388314" y="2103590"/>
                  <a:pt x="1226907" y="2477186"/>
                </a:cubicBezTo>
                <a:lnTo>
                  <a:pt x="1226907" y="1234745"/>
                </a:lnTo>
                <a:close/>
                <a:moveTo>
                  <a:pt x="1226907" y="1234502"/>
                </a:moveTo>
                <a:lnTo>
                  <a:pt x="1227071" y="1234580"/>
                </a:lnTo>
                <a:lnTo>
                  <a:pt x="1226907" y="1234745"/>
                </a:lnTo>
                <a:close/>
                <a:moveTo>
                  <a:pt x="0" y="1234502"/>
                </a:moveTo>
                <a:lnTo>
                  <a:pt x="1217385" y="1234502"/>
                </a:lnTo>
                <a:cubicBezTo>
                  <a:pt x="781061" y="1402185"/>
                  <a:pt x="367184" y="1389449"/>
                  <a:pt x="0" y="1234502"/>
                </a:cubicBezTo>
                <a:close/>
                <a:moveTo>
                  <a:pt x="1227417" y="1233465"/>
                </a:moveTo>
                <a:lnTo>
                  <a:pt x="1227802" y="1233850"/>
                </a:lnTo>
                <a:lnTo>
                  <a:pt x="1227150" y="1234502"/>
                </a:lnTo>
                <a:lnTo>
                  <a:pt x="1226907" y="1234502"/>
                </a:lnTo>
                <a:close/>
                <a:moveTo>
                  <a:pt x="1226508" y="1232557"/>
                </a:moveTo>
                <a:lnTo>
                  <a:pt x="1226907" y="1232956"/>
                </a:lnTo>
                <a:lnTo>
                  <a:pt x="1226907" y="1234502"/>
                </a:lnTo>
                <a:cubicBezTo>
                  <a:pt x="1035775" y="1670084"/>
                  <a:pt x="729622" y="1958086"/>
                  <a:pt x="353406" y="2105659"/>
                </a:cubicBezTo>
                <a:close/>
                <a:moveTo>
                  <a:pt x="1821660" y="1110169"/>
                </a:moveTo>
                <a:cubicBezTo>
                  <a:pt x="2047515" y="1104503"/>
                  <a:pt x="2263234" y="1147961"/>
                  <a:pt x="2464697" y="1234502"/>
                </a:cubicBezTo>
                <a:lnTo>
                  <a:pt x="1227595" y="1234502"/>
                </a:lnTo>
                <a:lnTo>
                  <a:pt x="1228234" y="1234282"/>
                </a:lnTo>
                <a:lnTo>
                  <a:pt x="1228453" y="1234501"/>
                </a:lnTo>
                <a:cubicBezTo>
                  <a:pt x="1228419" y="1234415"/>
                  <a:pt x="1228385" y="1234328"/>
                  <a:pt x="1228360" y="1234239"/>
                </a:cubicBezTo>
                <a:cubicBezTo>
                  <a:pt x="1431776" y="1155012"/>
                  <a:pt x="1630354" y="1114968"/>
                  <a:pt x="1821660" y="1110169"/>
                </a:cubicBezTo>
                <a:close/>
                <a:moveTo>
                  <a:pt x="2096695" y="364957"/>
                </a:moveTo>
                <a:lnTo>
                  <a:pt x="1228113" y="1233539"/>
                </a:lnTo>
                <a:lnTo>
                  <a:pt x="1227807" y="1232673"/>
                </a:lnTo>
                <a:cubicBezTo>
                  <a:pt x="1418222" y="799673"/>
                  <a:pt x="1722517" y="512791"/>
                  <a:pt x="2096695" y="364957"/>
                </a:cubicBezTo>
                <a:close/>
                <a:moveTo>
                  <a:pt x="352229" y="358278"/>
                </a:moveTo>
                <a:lnTo>
                  <a:pt x="1225563" y="1231611"/>
                </a:lnTo>
                <a:lnTo>
                  <a:pt x="1221269" y="1233129"/>
                </a:lnTo>
                <a:cubicBezTo>
                  <a:pt x="786248" y="1041633"/>
                  <a:pt x="498824" y="735128"/>
                  <a:pt x="352229" y="358278"/>
                </a:cubicBezTo>
                <a:close/>
                <a:moveTo>
                  <a:pt x="1226907" y="0"/>
                </a:moveTo>
                <a:lnTo>
                  <a:pt x="1226907" y="1230129"/>
                </a:lnTo>
                <a:cubicBezTo>
                  <a:pt x="1055805" y="788923"/>
                  <a:pt x="1068932" y="370587"/>
                  <a:pt x="1226907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/>
          <p:cNvSpPr/>
          <p:nvPr/>
        </p:nvSpPr>
        <p:spPr>
          <a:xfrm>
            <a:off x="4566857" y="1055497"/>
            <a:ext cx="1869257" cy="1869257"/>
          </a:xfrm>
          <a:prstGeom prst="ellipse">
            <a:avLst/>
          </a:prstGeom>
          <a:gradFill flip="none" rotWithShape="1">
            <a:gsLst>
              <a:gs pos="0">
                <a:srgbClr val="0098D1">
                  <a:shade val="30000"/>
                  <a:satMod val="115000"/>
                </a:srgbClr>
              </a:gs>
              <a:gs pos="50000">
                <a:srgbClr val="0098D1">
                  <a:shade val="67500"/>
                  <a:satMod val="115000"/>
                </a:srgbClr>
              </a:gs>
              <a:gs pos="100000">
                <a:srgbClr val="0098D1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 sz="1600" b="1" dirty="0">
              <a:latin typeface="Lucida Sans Unicode" pitchFamily="34" charset="0"/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3424612" y="1995124"/>
            <a:ext cx="1869257" cy="1869257"/>
          </a:xfrm>
          <a:prstGeom prst="ellipse">
            <a:avLst/>
          </a:prstGeom>
          <a:gradFill flip="none" rotWithShape="1">
            <a:gsLst>
              <a:gs pos="0">
                <a:srgbClr val="574F9C">
                  <a:shade val="30000"/>
                  <a:satMod val="115000"/>
                </a:srgbClr>
              </a:gs>
              <a:gs pos="50000">
                <a:srgbClr val="574F9C">
                  <a:shade val="67500"/>
                  <a:satMod val="115000"/>
                </a:srgbClr>
              </a:gs>
              <a:gs pos="100000">
                <a:srgbClr val="574F9C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 sz="1600" b="1" dirty="0">
              <a:latin typeface="Lucida Sans Unicode" pitchFamily="34" charset="0"/>
            </a:endParaRPr>
          </a:p>
        </p:txBody>
      </p:sp>
      <p:sp>
        <p:nvSpPr>
          <p:cNvPr id="37" name="Ellipse 36"/>
          <p:cNvSpPr/>
          <p:nvPr/>
        </p:nvSpPr>
        <p:spPr>
          <a:xfrm>
            <a:off x="3275838" y="3493687"/>
            <a:ext cx="1869257" cy="186925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4213182" y="4659407"/>
            <a:ext cx="1869257" cy="1869257"/>
          </a:xfrm>
          <a:prstGeom prst="ellipse">
            <a:avLst/>
          </a:prstGeom>
          <a:gradFill flip="none" rotWithShape="1">
            <a:gsLst>
              <a:gs pos="0">
                <a:srgbClr val="CD2F86">
                  <a:shade val="30000"/>
                  <a:satMod val="115000"/>
                </a:srgbClr>
              </a:gs>
              <a:gs pos="50000">
                <a:srgbClr val="CD2F86">
                  <a:shade val="67500"/>
                  <a:satMod val="115000"/>
                </a:srgbClr>
              </a:gs>
              <a:gs pos="100000">
                <a:srgbClr val="CD2F86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600" b="1" dirty="0">
              <a:latin typeface="Lucida Sans Unicode" pitchFamily="34" charset="0"/>
            </a:endParaRPr>
          </a:p>
        </p:txBody>
      </p:sp>
      <p:sp>
        <p:nvSpPr>
          <p:cNvPr id="35" name="Ellipse 34"/>
          <p:cNvSpPr/>
          <p:nvPr/>
        </p:nvSpPr>
        <p:spPr>
          <a:xfrm>
            <a:off x="5701431" y="4797343"/>
            <a:ext cx="1869257" cy="1869257"/>
          </a:xfrm>
          <a:prstGeom prst="ellipse">
            <a:avLst/>
          </a:prstGeom>
          <a:gradFill flip="none" rotWithShape="1">
            <a:gsLst>
              <a:gs pos="0">
                <a:srgbClr val="DA0930">
                  <a:shade val="30000"/>
                  <a:satMod val="115000"/>
                </a:srgbClr>
              </a:gs>
              <a:gs pos="50000">
                <a:srgbClr val="DA0930">
                  <a:shade val="67500"/>
                  <a:satMod val="115000"/>
                </a:srgbClr>
              </a:gs>
              <a:gs pos="100000">
                <a:srgbClr val="DA0930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sz="20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6893569" y="3864381"/>
            <a:ext cx="1869257" cy="1869257"/>
          </a:xfrm>
          <a:prstGeom prst="ellipse">
            <a:avLst/>
          </a:prstGeom>
          <a:gradFill flip="none" rotWithShape="1">
            <a:gsLst>
              <a:gs pos="0">
                <a:srgbClr val="EE8510">
                  <a:shade val="30000"/>
                  <a:satMod val="115000"/>
                </a:srgbClr>
              </a:gs>
              <a:gs pos="50000">
                <a:srgbClr val="EE8510">
                  <a:shade val="67500"/>
                  <a:satMod val="115000"/>
                </a:srgbClr>
              </a:gs>
              <a:gs pos="100000">
                <a:srgbClr val="EE851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7031505" y="2357806"/>
            <a:ext cx="1869257" cy="1869257"/>
          </a:xfrm>
          <a:prstGeom prst="ellipse">
            <a:avLst/>
          </a:prstGeom>
          <a:gradFill flip="none" rotWithShape="1">
            <a:gsLst>
              <a:gs pos="0">
                <a:srgbClr val="F8DA00">
                  <a:shade val="30000"/>
                  <a:satMod val="115000"/>
                </a:srgbClr>
              </a:gs>
              <a:gs pos="50000">
                <a:srgbClr val="F8DA00">
                  <a:shade val="67500"/>
                  <a:satMod val="115000"/>
                </a:srgbClr>
              </a:gs>
              <a:gs pos="100000">
                <a:srgbClr val="F8DA0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 sz="1600" b="1" dirty="0">
              <a:latin typeface="Lucida Sans Unicode" pitchFamily="34" charset="0"/>
            </a:endParaRPr>
          </a:p>
        </p:txBody>
      </p:sp>
      <p:sp>
        <p:nvSpPr>
          <p:cNvPr id="41" name="Ellipse 4"/>
          <p:cNvSpPr/>
          <p:nvPr/>
        </p:nvSpPr>
        <p:spPr>
          <a:xfrm>
            <a:off x="6107352" y="1193432"/>
            <a:ext cx="1869258" cy="1869258"/>
          </a:xfrm>
          <a:custGeom>
            <a:avLst/>
            <a:gdLst/>
            <a:ahLst/>
            <a:cxnLst/>
            <a:rect l="l" t="t" r="r" b="b"/>
            <a:pathLst>
              <a:path w="1869258" h="1869258">
                <a:moveTo>
                  <a:pt x="60203" y="1262241"/>
                </a:moveTo>
                <a:lnTo>
                  <a:pt x="69334" y="1287187"/>
                </a:lnTo>
                <a:cubicBezTo>
                  <a:pt x="65604" y="1279153"/>
                  <a:pt x="62369" y="1270905"/>
                  <a:pt x="60203" y="1262241"/>
                </a:cubicBezTo>
                <a:close/>
                <a:moveTo>
                  <a:pt x="35399" y="1186811"/>
                </a:moveTo>
                <a:lnTo>
                  <a:pt x="60203" y="1262241"/>
                </a:lnTo>
                <a:cubicBezTo>
                  <a:pt x="49913" y="1237920"/>
                  <a:pt x="41668" y="1212716"/>
                  <a:pt x="35399" y="1186811"/>
                </a:cubicBezTo>
                <a:close/>
                <a:moveTo>
                  <a:pt x="26553" y="1152406"/>
                </a:moveTo>
                <a:lnTo>
                  <a:pt x="35399" y="1186811"/>
                </a:lnTo>
                <a:cubicBezTo>
                  <a:pt x="31330" y="1175671"/>
                  <a:pt x="28350" y="1164196"/>
                  <a:pt x="26553" y="1152406"/>
                </a:cubicBezTo>
                <a:close/>
                <a:moveTo>
                  <a:pt x="12054" y="1077549"/>
                </a:moveTo>
                <a:lnTo>
                  <a:pt x="26553" y="1152406"/>
                </a:lnTo>
                <a:cubicBezTo>
                  <a:pt x="19683" y="1128035"/>
                  <a:pt x="14777" y="1103049"/>
                  <a:pt x="12054" y="1077549"/>
                </a:cubicBezTo>
                <a:close/>
                <a:moveTo>
                  <a:pt x="7011" y="1044506"/>
                </a:moveTo>
                <a:lnTo>
                  <a:pt x="12054" y="1077549"/>
                </a:lnTo>
                <a:cubicBezTo>
                  <a:pt x="9202" y="1066740"/>
                  <a:pt x="7704" y="1055688"/>
                  <a:pt x="7011" y="1044506"/>
                </a:cubicBezTo>
                <a:close/>
                <a:moveTo>
                  <a:pt x="0" y="934629"/>
                </a:moveTo>
                <a:cubicBezTo>
                  <a:pt x="0" y="971826"/>
                  <a:pt x="2173" y="1008516"/>
                  <a:pt x="7011" y="1044506"/>
                </a:cubicBezTo>
                <a:cubicBezTo>
                  <a:pt x="2173" y="1008516"/>
                  <a:pt x="0" y="971826"/>
                  <a:pt x="0" y="934629"/>
                </a:cubicBezTo>
                <a:close/>
                <a:moveTo>
                  <a:pt x="13229" y="784006"/>
                </a:moveTo>
                <a:lnTo>
                  <a:pt x="0" y="934629"/>
                </a:lnTo>
                <a:cubicBezTo>
                  <a:pt x="0" y="883288"/>
                  <a:pt x="4140" y="832915"/>
                  <a:pt x="13229" y="784006"/>
                </a:cubicBezTo>
                <a:close/>
                <a:moveTo>
                  <a:pt x="16401" y="763222"/>
                </a:moveTo>
                <a:lnTo>
                  <a:pt x="13229" y="784006"/>
                </a:lnTo>
                <a:cubicBezTo>
                  <a:pt x="13279" y="776895"/>
                  <a:pt x="14488" y="769986"/>
                  <a:pt x="16401" y="763222"/>
                </a:cubicBezTo>
                <a:close/>
                <a:moveTo>
                  <a:pt x="54331" y="623060"/>
                </a:moveTo>
                <a:lnTo>
                  <a:pt x="16401" y="763222"/>
                </a:lnTo>
                <a:cubicBezTo>
                  <a:pt x="24648" y="714896"/>
                  <a:pt x="37287" y="667997"/>
                  <a:pt x="54331" y="623060"/>
                </a:cubicBezTo>
                <a:close/>
                <a:moveTo>
                  <a:pt x="59141" y="609918"/>
                </a:moveTo>
                <a:lnTo>
                  <a:pt x="54331" y="623060"/>
                </a:lnTo>
                <a:cubicBezTo>
                  <a:pt x="55342" y="618459"/>
                  <a:pt x="56954" y="614079"/>
                  <a:pt x="59141" y="609918"/>
                </a:cubicBezTo>
                <a:close/>
                <a:moveTo>
                  <a:pt x="934629" y="0"/>
                </a:moveTo>
                <a:cubicBezTo>
                  <a:pt x="1450810" y="0"/>
                  <a:pt x="1869258" y="418448"/>
                  <a:pt x="1869258" y="934629"/>
                </a:cubicBezTo>
                <a:cubicBezTo>
                  <a:pt x="1869258" y="1450810"/>
                  <a:pt x="1450810" y="1869258"/>
                  <a:pt x="934629" y="1869258"/>
                </a:cubicBezTo>
                <a:cubicBezTo>
                  <a:pt x="543257" y="1869258"/>
                  <a:pt x="208070" y="1628702"/>
                  <a:pt x="69334" y="1287187"/>
                </a:cubicBezTo>
                <a:lnTo>
                  <a:pt x="115395" y="1384392"/>
                </a:lnTo>
                <a:cubicBezTo>
                  <a:pt x="250016" y="1226140"/>
                  <a:pt x="328761" y="1020612"/>
                  <a:pt x="328761" y="796692"/>
                </a:cubicBezTo>
                <a:cubicBezTo>
                  <a:pt x="328761" y="633607"/>
                  <a:pt x="286991" y="480278"/>
                  <a:pt x="213366" y="346929"/>
                </a:cubicBezTo>
                <a:cubicBezTo>
                  <a:pt x="147516" y="424339"/>
                  <a:pt x="95035" y="513061"/>
                  <a:pt x="59141" y="609918"/>
                </a:cubicBezTo>
                <a:cubicBezTo>
                  <a:pt x="190147" y="253621"/>
                  <a:pt x="532770" y="0"/>
                  <a:pt x="934629" y="0"/>
                </a:cubicBezTo>
                <a:close/>
              </a:path>
            </a:pathLst>
          </a:custGeom>
          <a:gradFill flip="none" rotWithShape="1">
            <a:gsLst>
              <a:gs pos="0">
                <a:srgbClr val="8FC332">
                  <a:shade val="30000"/>
                  <a:satMod val="115000"/>
                </a:srgbClr>
              </a:gs>
              <a:gs pos="50000">
                <a:srgbClr val="8FC332">
                  <a:shade val="67500"/>
                  <a:satMod val="115000"/>
                </a:srgbClr>
              </a:gs>
              <a:gs pos="100000">
                <a:srgbClr val="8FC332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01108" y="1083502"/>
            <a:ext cx="3620041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6686" y="2400981"/>
            <a:ext cx="2727926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043732" y="1108866"/>
            <a:ext cx="3620041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91581" y="4214028"/>
            <a:ext cx="2684257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25467" y="2571978"/>
            <a:ext cx="3093911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762826" y="4447884"/>
            <a:ext cx="3021612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01108" y="5688416"/>
            <a:ext cx="3447577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545876" y="5961388"/>
            <a:ext cx="3620041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9473391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직사각형 44">
            <a:extLst>
              <a:ext uri="{FF2B5EF4-FFF2-40B4-BE49-F238E27FC236}">
                <a16:creationId xmlns:a16="http://schemas.microsoft.com/office/drawing/2014/main" id="{BA61171A-BF49-49BC-A411-E7570E713D59}"/>
              </a:ext>
            </a:extLst>
          </p:cNvPr>
          <p:cNvSpPr/>
          <p:nvPr/>
        </p:nvSpPr>
        <p:spPr>
          <a:xfrm>
            <a:off x="3502688" y="2772992"/>
            <a:ext cx="2514332" cy="1739136"/>
          </a:xfrm>
          <a:prstGeom prst="rect">
            <a:avLst/>
          </a:prstGeom>
          <a:solidFill>
            <a:srgbClr val="FD1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144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46" name="원형: 비어 있음 45">
            <a:extLst>
              <a:ext uri="{FF2B5EF4-FFF2-40B4-BE49-F238E27FC236}">
                <a16:creationId xmlns:a16="http://schemas.microsoft.com/office/drawing/2014/main" id="{435321A9-5BA8-4679-941D-22D5D42F86D0}"/>
              </a:ext>
            </a:extLst>
          </p:cNvPr>
          <p:cNvSpPr/>
          <p:nvPr/>
        </p:nvSpPr>
        <p:spPr>
          <a:xfrm>
            <a:off x="3502687" y="1515826"/>
            <a:ext cx="2514332" cy="2514332"/>
          </a:xfrm>
          <a:prstGeom prst="donut">
            <a:avLst>
              <a:gd name="adj" fmla="val 6340"/>
            </a:avLst>
          </a:prstGeom>
          <a:solidFill>
            <a:srgbClr val="FD1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902D1F8C-3FC1-4A6B-8FA9-EDCB58480409}"/>
              </a:ext>
            </a:extLst>
          </p:cNvPr>
          <p:cNvSpPr/>
          <p:nvPr/>
        </p:nvSpPr>
        <p:spPr>
          <a:xfrm>
            <a:off x="3502688" y="4498388"/>
            <a:ext cx="2514332" cy="1359487"/>
          </a:xfrm>
          <a:prstGeom prst="rect">
            <a:avLst/>
          </a:prstGeom>
          <a:solidFill>
            <a:srgbClr val="FD1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91440" bIns="144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20C0B947-B744-43EE-95B3-804D8255244F}"/>
              </a:ext>
            </a:extLst>
          </p:cNvPr>
          <p:cNvSpPr/>
          <p:nvPr/>
        </p:nvSpPr>
        <p:spPr>
          <a:xfrm>
            <a:off x="6174980" y="2772992"/>
            <a:ext cx="2514332" cy="1739136"/>
          </a:xfrm>
          <a:prstGeom prst="rect">
            <a:avLst/>
          </a:prstGeom>
          <a:solidFill>
            <a:srgbClr val="8CC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144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50" name="원형: 비어 있음 49">
            <a:extLst>
              <a:ext uri="{FF2B5EF4-FFF2-40B4-BE49-F238E27FC236}">
                <a16:creationId xmlns:a16="http://schemas.microsoft.com/office/drawing/2014/main" id="{7D12E7BF-92AC-4874-BA77-C3A93B44476D}"/>
              </a:ext>
            </a:extLst>
          </p:cNvPr>
          <p:cNvSpPr/>
          <p:nvPr/>
        </p:nvSpPr>
        <p:spPr>
          <a:xfrm>
            <a:off x="6174979" y="1515826"/>
            <a:ext cx="2514332" cy="2514332"/>
          </a:xfrm>
          <a:prstGeom prst="donut">
            <a:avLst>
              <a:gd name="adj" fmla="val 6340"/>
            </a:avLst>
          </a:prstGeom>
          <a:solidFill>
            <a:srgbClr val="8CC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58AAD374-78FB-4322-8198-384648B802FC}"/>
              </a:ext>
            </a:extLst>
          </p:cNvPr>
          <p:cNvSpPr/>
          <p:nvPr/>
        </p:nvSpPr>
        <p:spPr>
          <a:xfrm>
            <a:off x="6174980" y="4498388"/>
            <a:ext cx="2514332" cy="1359487"/>
          </a:xfrm>
          <a:prstGeom prst="rect">
            <a:avLst/>
          </a:prstGeom>
          <a:solidFill>
            <a:srgbClr val="8CC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91440" bIns="144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FE22C9A-E10D-4CF0-A70F-8DC33FF95A03}"/>
              </a:ext>
            </a:extLst>
          </p:cNvPr>
          <p:cNvSpPr/>
          <p:nvPr/>
        </p:nvSpPr>
        <p:spPr>
          <a:xfrm>
            <a:off x="8847271" y="2772992"/>
            <a:ext cx="2514332" cy="1739136"/>
          </a:xfrm>
          <a:prstGeom prst="rect">
            <a:avLst/>
          </a:prstGeom>
          <a:solidFill>
            <a:srgbClr val="296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144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54" name="원형: 비어 있음 53">
            <a:extLst>
              <a:ext uri="{FF2B5EF4-FFF2-40B4-BE49-F238E27FC236}">
                <a16:creationId xmlns:a16="http://schemas.microsoft.com/office/drawing/2014/main" id="{CDEA71EB-A25F-4FAA-9434-FB38AE242EF6}"/>
              </a:ext>
            </a:extLst>
          </p:cNvPr>
          <p:cNvSpPr/>
          <p:nvPr/>
        </p:nvSpPr>
        <p:spPr>
          <a:xfrm>
            <a:off x="8847270" y="1515826"/>
            <a:ext cx="2514332" cy="2514332"/>
          </a:xfrm>
          <a:prstGeom prst="donut">
            <a:avLst>
              <a:gd name="adj" fmla="val 6340"/>
            </a:avLst>
          </a:prstGeom>
          <a:solidFill>
            <a:srgbClr val="296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5D06B671-E290-46AD-81E9-E9CD8450900A}"/>
              </a:ext>
            </a:extLst>
          </p:cNvPr>
          <p:cNvSpPr/>
          <p:nvPr/>
        </p:nvSpPr>
        <p:spPr>
          <a:xfrm>
            <a:off x="8847271" y="4498388"/>
            <a:ext cx="2514332" cy="1359487"/>
          </a:xfrm>
          <a:prstGeom prst="rect">
            <a:avLst/>
          </a:prstGeom>
          <a:solidFill>
            <a:srgbClr val="296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91440" bIns="144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A3FB54C-CC5F-4019-81AE-315F6035D0DE}"/>
              </a:ext>
            </a:extLst>
          </p:cNvPr>
          <p:cNvSpPr/>
          <p:nvPr/>
        </p:nvSpPr>
        <p:spPr>
          <a:xfrm>
            <a:off x="830397" y="2772992"/>
            <a:ext cx="2514332" cy="1739136"/>
          </a:xfrm>
          <a:prstGeom prst="rect">
            <a:avLst/>
          </a:prstGeom>
          <a:solidFill>
            <a:srgbClr val="F69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144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24" name="원형: 비어 있음 23">
            <a:extLst>
              <a:ext uri="{FF2B5EF4-FFF2-40B4-BE49-F238E27FC236}">
                <a16:creationId xmlns:a16="http://schemas.microsoft.com/office/drawing/2014/main" id="{404F0531-DAC5-4001-A05B-53817B4A8566}"/>
              </a:ext>
            </a:extLst>
          </p:cNvPr>
          <p:cNvSpPr/>
          <p:nvPr/>
        </p:nvSpPr>
        <p:spPr>
          <a:xfrm>
            <a:off x="830396" y="1515826"/>
            <a:ext cx="2514332" cy="2514332"/>
          </a:xfrm>
          <a:prstGeom prst="donut">
            <a:avLst>
              <a:gd name="adj" fmla="val 6340"/>
            </a:avLst>
          </a:prstGeom>
          <a:solidFill>
            <a:srgbClr val="F69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9178009D-6C72-4238-A1C8-626C837A8A58}"/>
              </a:ext>
            </a:extLst>
          </p:cNvPr>
          <p:cNvSpPr/>
          <p:nvPr/>
        </p:nvSpPr>
        <p:spPr>
          <a:xfrm>
            <a:off x="830397" y="4498388"/>
            <a:ext cx="2514332" cy="1359487"/>
          </a:xfrm>
          <a:prstGeom prst="rect">
            <a:avLst/>
          </a:prstGeom>
          <a:solidFill>
            <a:srgbClr val="F69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91440" bIns="144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35361" y="3035140"/>
            <a:ext cx="2104402" cy="21519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07652" y="3035140"/>
            <a:ext cx="2104402" cy="21519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308796" y="3096017"/>
            <a:ext cx="2104402" cy="21519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052235" y="3096017"/>
            <a:ext cx="2104402" cy="21519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، جهت استفاده در جلسات دفاع رساله ، پایان نامه ، پروپوزال و سمینار و .... می باشد.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itle 3"/>
          <p:cNvSpPr txBox="1">
            <a:spLocks/>
          </p:cNvSpPr>
          <p:nvPr/>
        </p:nvSpPr>
        <p:spPr>
          <a:xfrm>
            <a:off x="4729702" y="69168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2" name="Title 3"/>
          <p:cNvSpPr txBox="1">
            <a:spLocks/>
          </p:cNvSpPr>
          <p:nvPr/>
        </p:nvSpPr>
        <p:spPr>
          <a:xfrm>
            <a:off x="3344728" y="190650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6032681" y="190650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4" name="Title 3"/>
          <p:cNvSpPr txBox="1">
            <a:spLocks/>
          </p:cNvSpPr>
          <p:nvPr/>
        </p:nvSpPr>
        <p:spPr>
          <a:xfrm>
            <a:off x="672436" y="192024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5" name="Title 3"/>
          <p:cNvSpPr txBox="1">
            <a:spLocks/>
          </p:cNvSpPr>
          <p:nvPr/>
        </p:nvSpPr>
        <p:spPr>
          <a:xfrm>
            <a:off x="8697142" y="190650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5587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Rectangle 1">
            <a:extLst>
              <a:ext uri="{FF2B5EF4-FFF2-40B4-BE49-F238E27FC236}">
                <a16:creationId xmlns:a16="http://schemas.microsoft.com/office/drawing/2014/main" id="{C437C957-0DF7-4FD5-8CBB-F6C679D3A184}"/>
              </a:ext>
            </a:extLst>
          </p:cNvPr>
          <p:cNvSpPr/>
          <p:nvPr/>
        </p:nvSpPr>
        <p:spPr>
          <a:xfrm>
            <a:off x="1886818" y="3807681"/>
            <a:ext cx="1836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3" name="Rectangle 2">
            <a:extLst>
              <a:ext uri="{FF2B5EF4-FFF2-40B4-BE49-F238E27FC236}">
                <a16:creationId xmlns:a16="http://schemas.microsoft.com/office/drawing/2014/main" id="{66B7452E-C539-4344-B84D-7F23C0AF85E8}"/>
              </a:ext>
            </a:extLst>
          </p:cNvPr>
          <p:cNvSpPr/>
          <p:nvPr/>
        </p:nvSpPr>
        <p:spPr>
          <a:xfrm>
            <a:off x="3725964" y="3807681"/>
            <a:ext cx="1836000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4" name="Rectangle 3">
            <a:extLst>
              <a:ext uri="{FF2B5EF4-FFF2-40B4-BE49-F238E27FC236}">
                <a16:creationId xmlns:a16="http://schemas.microsoft.com/office/drawing/2014/main" id="{3402313A-9CA1-47CD-BC8A-0E489B441E56}"/>
              </a:ext>
            </a:extLst>
          </p:cNvPr>
          <p:cNvSpPr/>
          <p:nvPr/>
        </p:nvSpPr>
        <p:spPr>
          <a:xfrm>
            <a:off x="5571857" y="3807681"/>
            <a:ext cx="1836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5" name="Rectangle 4">
            <a:extLst>
              <a:ext uri="{FF2B5EF4-FFF2-40B4-BE49-F238E27FC236}">
                <a16:creationId xmlns:a16="http://schemas.microsoft.com/office/drawing/2014/main" id="{9001C4F7-7974-4B9B-83CD-17256F6F10C5}"/>
              </a:ext>
            </a:extLst>
          </p:cNvPr>
          <p:cNvSpPr/>
          <p:nvPr/>
        </p:nvSpPr>
        <p:spPr>
          <a:xfrm>
            <a:off x="7409204" y="3807681"/>
            <a:ext cx="1836000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6" name="Rectangle 5">
            <a:extLst>
              <a:ext uri="{FF2B5EF4-FFF2-40B4-BE49-F238E27FC236}">
                <a16:creationId xmlns:a16="http://schemas.microsoft.com/office/drawing/2014/main" id="{3A73D6F2-2912-44AE-8568-67DDBF8BC827}"/>
              </a:ext>
            </a:extLst>
          </p:cNvPr>
          <p:cNvSpPr/>
          <p:nvPr/>
        </p:nvSpPr>
        <p:spPr>
          <a:xfrm>
            <a:off x="9260868" y="3807681"/>
            <a:ext cx="1836000" cy="36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7" name="Round Same Side Corner Rectangle 39">
            <a:extLst>
              <a:ext uri="{FF2B5EF4-FFF2-40B4-BE49-F238E27FC236}">
                <a16:creationId xmlns:a16="http://schemas.microsoft.com/office/drawing/2014/main" id="{1658FCCC-7E0A-44A9-8FE5-BE06244AD43E}"/>
              </a:ext>
            </a:extLst>
          </p:cNvPr>
          <p:cNvSpPr/>
          <p:nvPr/>
        </p:nvSpPr>
        <p:spPr>
          <a:xfrm rot="18900000">
            <a:off x="10232247" y="3525996"/>
            <a:ext cx="923370" cy="923370"/>
          </a:xfrm>
          <a:custGeom>
            <a:avLst/>
            <a:gdLst/>
            <a:ahLst/>
            <a:cxnLst/>
            <a:rect l="l" t="t" r="r" b="b"/>
            <a:pathLst>
              <a:path w="923370" h="923370">
                <a:moveTo>
                  <a:pt x="870649" y="52721"/>
                </a:moveTo>
                <a:cubicBezTo>
                  <a:pt x="903223" y="85294"/>
                  <a:pt x="923370" y="130294"/>
                  <a:pt x="923370" y="180000"/>
                </a:cubicBezTo>
                <a:lnTo>
                  <a:pt x="923370" y="914399"/>
                </a:lnTo>
                <a:lnTo>
                  <a:pt x="914399" y="914399"/>
                </a:lnTo>
                <a:lnTo>
                  <a:pt x="914399" y="923370"/>
                </a:lnTo>
                <a:lnTo>
                  <a:pt x="180000" y="923370"/>
                </a:lnTo>
                <a:cubicBezTo>
                  <a:pt x="80589" y="923370"/>
                  <a:pt x="0" y="842781"/>
                  <a:pt x="0" y="743370"/>
                </a:cubicBezTo>
                <a:cubicBezTo>
                  <a:pt x="0" y="643959"/>
                  <a:pt x="80589" y="563370"/>
                  <a:pt x="179999" y="563370"/>
                </a:cubicBezTo>
                <a:lnTo>
                  <a:pt x="563370" y="563370"/>
                </a:lnTo>
                <a:lnTo>
                  <a:pt x="563370" y="180000"/>
                </a:lnTo>
                <a:cubicBezTo>
                  <a:pt x="563370" y="80589"/>
                  <a:pt x="643959" y="0"/>
                  <a:pt x="743370" y="0"/>
                </a:cubicBezTo>
                <a:cubicBezTo>
                  <a:pt x="793076" y="0"/>
                  <a:pt x="838076" y="20147"/>
                  <a:pt x="870649" y="527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18" name="그룹 417">
            <a:extLst>
              <a:ext uri="{FF2B5EF4-FFF2-40B4-BE49-F238E27FC236}">
                <a16:creationId xmlns:a16="http://schemas.microsoft.com/office/drawing/2014/main" id="{39111552-EC25-4C05-A4F2-9C592B62BB3D}"/>
              </a:ext>
            </a:extLst>
          </p:cNvPr>
          <p:cNvGrpSpPr/>
          <p:nvPr/>
        </p:nvGrpSpPr>
        <p:grpSpPr>
          <a:xfrm>
            <a:off x="3464303" y="3711794"/>
            <a:ext cx="540000" cy="540000"/>
            <a:chOff x="3064244" y="3659540"/>
            <a:chExt cx="540000" cy="540000"/>
          </a:xfrm>
        </p:grpSpPr>
        <p:sp>
          <p:nvSpPr>
            <p:cNvPr id="419" name="Oval 7">
              <a:extLst>
                <a:ext uri="{FF2B5EF4-FFF2-40B4-BE49-F238E27FC236}">
                  <a16:creationId xmlns:a16="http://schemas.microsoft.com/office/drawing/2014/main" id="{BEC3F023-8C01-4853-83DC-AB3A1BB27408}"/>
                </a:ext>
              </a:extLst>
            </p:cNvPr>
            <p:cNvSpPr/>
            <p:nvPr/>
          </p:nvSpPr>
          <p:spPr>
            <a:xfrm>
              <a:off x="3064244" y="3659540"/>
              <a:ext cx="540000" cy="540000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0" name="Oval 8">
              <a:extLst>
                <a:ext uri="{FF2B5EF4-FFF2-40B4-BE49-F238E27FC236}">
                  <a16:creationId xmlns:a16="http://schemas.microsoft.com/office/drawing/2014/main" id="{D9BD97C0-B450-4B01-9F84-690BAEB9E007}"/>
                </a:ext>
              </a:extLst>
            </p:cNvPr>
            <p:cNvSpPr/>
            <p:nvPr/>
          </p:nvSpPr>
          <p:spPr>
            <a:xfrm>
              <a:off x="3146819" y="3742115"/>
              <a:ext cx="360000" cy="360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21" name="그룹 420">
            <a:extLst>
              <a:ext uri="{FF2B5EF4-FFF2-40B4-BE49-F238E27FC236}">
                <a16:creationId xmlns:a16="http://schemas.microsoft.com/office/drawing/2014/main" id="{D8CDA4E4-A2A7-4B8B-AE45-81566B21C40D}"/>
              </a:ext>
            </a:extLst>
          </p:cNvPr>
          <p:cNvGrpSpPr/>
          <p:nvPr/>
        </p:nvGrpSpPr>
        <p:grpSpPr>
          <a:xfrm>
            <a:off x="5304362" y="3717493"/>
            <a:ext cx="540000" cy="540000"/>
            <a:chOff x="4504969" y="3665239"/>
            <a:chExt cx="540000" cy="540000"/>
          </a:xfrm>
        </p:grpSpPr>
        <p:sp>
          <p:nvSpPr>
            <p:cNvPr id="422" name="Oval 9">
              <a:extLst>
                <a:ext uri="{FF2B5EF4-FFF2-40B4-BE49-F238E27FC236}">
                  <a16:creationId xmlns:a16="http://schemas.microsoft.com/office/drawing/2014/main" id="{B62CD8A4-F49F-4C9F-8EA5-3987355BECB7}"/>
                </a:ext>
              </a:extLst>
            </p:cNvPr>
            <p:cNvSpPr/>
            <p:nvPr/>
          </p:nvSpPr>
          <p:spPr>
            <a:xfrm>
              <a:off x="4504969" y="3665239"/>
              <a:ext cx="540000" cy="540000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3" name="Oval 10">
              <a:extLst>
                <a:ext uri="{FF2B5EF4-FFF2-40B4-BE49-F238E27FC236}">
                  <a16:creationId xmlns:a16="http://schemas.microsoft.com/office/drawing/2014/main" id="{1F45D765-859C-492B-95F4-AD4EB00DE1B0}"/>
                </a:ext>
              </a:extLst>
            </p:cNvPr>
            <p:cNvSpPr/>
            <p:nvPr/>
          </p:nvSpPr>
          <p:spPr>
            <a:xfrm>
              <a:off x="4587544" y="3747814"/>
              <a:ext cx="360000" cy="360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24" name="그룹 423">
            <a:extLst>
              <a:ext uri="{FF2B5EF4-FFF2-40B4-BE49-F238E27FC236}">
                <a16:creationId xmlns:a16="http://schemas.microsoft.com/office/drawing/2014/main" id="{E449F2B4-CC4E-49AE-8181-78DB20E6A76F}"/>
              </a:ext>
            </a:extLst>
          </p:cNvPr>
          <p:cNvGrpSpPr/>
          <p:nvPr/>
        </p:nvGrpSpPr>
        <p:grpSpPr>
          <a:xfrm>
            <a:off x="7144421" y="3723192"/>
            <a:ext cx="540000" cy="540000"/>
            <a:chOff x="5945694" y="3670938"/>
            <a:chExt cx="540000" cy="540000"/>
          </a:xfrm>
        </p:grpSpPr>
        <p:sp>
          <p:nvSpPr>
            <p:cNvPr id="425" name="Oval 11">
              <a:extLst>
                <a:ext uri="{FF2B5EF4-FFF2-40B4-BE49-F238E27FC236}">
                  <a16:creationId xmlns:a16="http://schemas.microsoft.com/office/drawing/2014/main" id="{CBDD7286-10B8-49ED-A511-A4B172D21992}"/>
                </a:ext>
              </a:extLst>
            </p:cNvPr>
            <p:cNvSpPr/>
            <p:nvPr/>
          </p:nvSpPr>
          <p:spPr>
            <a:xfrm>
              <a:off x="5945694" y="3670938"/>
              <a:ext cx="540000" cy="540000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6" name="Oval 12">
              <a:extLst>
                <a:ext uri="{FF2B5EF4-FFF2-40B4-BE49-F238E27FC236}">
                  <a16:creationId xmlns:a16="http://schemas.microsoft.com/office/drawing/2014/main" id="{2D311D6C-0AAC-4A8D-92ED-1EC335318E4F}"/>
                </a:ext>
              </a:extLst>
            </p:cNvPr>
            <p:cNvSpPr/>
            <p:nvPr/>
          </p:nvSpPr>
          <p:spPr>
            <a:xfrm>
              <a:off x="6028269" y="3753513"/>
              <a:ext cx="360000" cy="360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27" name="그룹 426">
            <a:extLst>
              <a:ext uri="{FF2B5EF4-FFF2-40B4-BE49-F238E27FC236}">
                <a16:creationId xmlns:a16="http://schemas.microsoft.com/office/drawing/2014/main" id="{89A95C2E-6EBD-4B56-A0C9-FC3E03A51A5F}"/>
              </a:ext>
            </a:extLst>
          </p:cNvPr>
          <p:cNvGrpSpPr/>
          <p:nvPr/>
        </p:nvGrpSpPr>
        <p:grpSpPr>
          <a:xfrm>
            <a:off x="8984481" y="3728891"/>
            <a:ext cx="540000" cy="540000"/>
            <a:chOff x="8984481" y="3676637"/>
            <a:chExt cx="540000" cy="540000"/>
          </a:xfrm>
        </p:grpSpPr>
        <p:sp>
          <p:nvSpPr>
            <p:cNvPr id="428" name="Oval 13">
              <a:extLst>
                <a:ext uri="{FF2B5EF4-FFF2-40B4-BE49-F238E27FC236}">
                  <a16:creationId xmlns:a16="http://schemas.microsoft.com/office/drawing/2014/main" id="{6B45B246-5119-4506-9B77-FCDAF209B557}"/>
                </a:ext>
              </a:extLst>
            </p:cNvPr>
            <p:cNvSpPr/>
            <p:nvPr/>
          </p:nvSpPr>
          <p:spPr>
            <a:xfrm>
              <a:off x="8984481" y="3676637"/>
              <a:ext cx="540000" cy="540000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9" name="Oval 14">
              <a:extLst>
                <a:ext uri="{FF2B5EF4-FFF2-40B4-BE49-F238E27FC236}">
                  <a16:creationId xmlns:a16="http://schemas.microsoft.com/office/drawing/2014/main" id="{524BBDD4-6FB6-4F7C-AF9A-966EB3CCA979}"/>
                </a:ext>
              </a:extLst>
            </p:cNvPr>
            <p:cNvSpPr/>
            <p:nvPr/>
          </p:nvSpPr>
          <p:spPr>
            <a:xfrm>
              <a:off x="9067056" y="3759212"/>
              <a:ext cx="360000" cy="360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30" name="그룹 429">
            <a:extLst>
              <a:ext uri="{FF2B5EF4-FFF2-40B4-BE49-F238E27FC236}">
                <a16:creationId xmlns:a16="http://schemas.microsoft.com/office/drawing/2014/main" id="{28926A32-0D75-4B11-8B55-ED4E36EAA0DE}"/>
              </a:ext>
            </a:extLst>
          </p:cNvPr>
          <p:cNvGrpSpPr/>
          <p:nvPr/>
        </p:nvGrpSpPr>
        <p:grpSpPr>
          <a:xfrm>
            <a:off x="1624244" y="3717493"/>
            <a:ext cx="540000" cy="540000"/>
            <a:chOff x="1624244" y="3665239"/>
            <a:chExt cx="540000" cy="540000"/>
          </a:xfrm>
        </p:grpSpPr>
        <p:sp>
          <p:nvSpPr>
            <p:cNvPr id="431" name="Oval 15">
              <a:extLst>
                <a:ext uri="{FF2B5EF4-FFF2-40B4-BE49-F238E27FC236}">
                  <a16:creationId xmlns:a16="http://schemas.microsoft.com/office/drawing/2014/main" id="{79A030C6-703C-4CA9-BA6E-66A761AC257E}"/>
                </a:ext>
              </a:extLst>
            </p:cNvPr>
            <p:cNvSpPr/>
            <p:nvPr/>
          </p:nvSpPr>
          <p:spPr>
            <a:xfrm>
              <a:off x="1624244" y="3665239"/>
              <a:ext cx="540000" cy="540000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2" name="Oval 16">
              <a:extLst>
                <a:ext uri="{FF2B5EF4-FFF2-40B4-BE49-F238E27FC236}">
                  <a16:creationId xmlns:a16="http://schemas.microsoft.com/office/drawing/2014/main" id="{DE9E1146-2C8C-4CDD-9B3D-B2BDE93F20FC}"/>
                </a:ext>
              </a:extLst>
            </p:cNvPr>
            <p:cNvSpPr/>
            <p:nvPr/>
          </p:nvSpPr>
          <p:spPr>
            <a:xfrm>
              <a:off x="1706819" y="3747814"/>
              <a:ext cx="360000" cy="360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33" name="Rounded Rectangle 8">
            <a:extLst>
              <a:ext uri="{FF2B5EF4-FFF2-40B4-BE49-F238E27FC236}">
                <a16:creationId xmlns:a16="http://schemas.microsoft.com/office/drawing/2014/main" id="{C9470494-8B41-4ABB-BA43-D3F0AC0F0913}"/>
              </a:ext>
            </a:extLst>
          </p:cNvPr>
          <p:cNvSpPr/>
          <p:nvPr/>
        </p:nvSpPr>
        <p:spPr>
          <a:xfrm rot="10800000">
            <a:off x="4640513" y="1666645"/>
            <a:ext cx="1875812" cy="2007366"/>
          </a:xfrm>
          <a:custGeom>
            <a:avLst/>
            <a:gdLst/>
            <a:ahLst/>
            <a:cxnLst/>
            <a:rect l="l" t="t" r="r" b="b"/>
            <a:pathLst>
              <a:path w="1260140" h="1872209">
                <a:moveTo>
                  <a:pt x="630071" y="0"/>
                </a:moveTo>
                <a:lnTo>
                  <a:pt x="799749" y="292548"/>
                </a:lnTo>
                <a:lnTo>
                  <a:pt x="1107260" y="292548"/>
                </a:lnTo>
                <a:cubicBezTo>
                  <a:pt x="1191693" y="292548"/>
                  <a:pt x="1260140" y="360995"/>
                  <a:pt x="1260140" y="445428"/>
                </a:cubicBezTo>
                <a:lnTo>
                  <a:pt x="1260140" y="1719329"/>
                </a:lnTo>
                <a:cubicBezTo>
                  <a:pt x="1260140" y="1803762"/>
                  <a:pt x="1191693" y="1872209"/>
                  <a:pt x="1107260" y="1872209"/>
                </a:cubicBezTo>
                <a:lnTo>
                  <a:pt x="152880" y="1872209"/>
                </a:lnTo>
                <a:cubicBezTo>
                  <a:pt x="68447" y="1872209"/>
                  <a:pt x="0" y="1803762"/>
                  <a:pt x="0" y="1719329"/>
                </a:cubicBezTo>
                <a:lnTo>
                  <a:pt x="0" y="445428"/>
                </a:lnTo>
                <a:cubicBezTo>
                  <a:pt x="0" y="360995"/>
                  <a:pt x="68447" y="292548"/>
                  <a:pt x="152880" y="292548"/>
                </a:cubicBezTo>
                <a:lnTo>
                  <a:pt x="460393" y="292548"/>
                </a:lnTo>
                <a:close/>
              </a:path>
            </a:pathLst>
          </a:custGeom>
          <a:solidFill>
            <a:schemeClr val="bg1"/>
          </a:solidFill>
          <a:ln w="635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2" name="Rounded Rectangle 8">
            <a:extLst>
              <a:ext uri="{FF2B5EF4-FFF2-40B4-BE49-F238E27FC236}">
                <a16:creationId xmlns:a16="http://schemas.microsoft.com/office/drawing/2014/main" id="{2C4D1C4C-09CF-423F-96B1-E34B7F01E067}"/>
              </a:ext>
            </a:extLst>
          </p:cNvPr>
          <p:cNvSpPr/>
          <p:nvPr/>
        </p:nvSpPr>
        <p:spPr>
          <a:xfrm rot="10800000">
            <a:off x="971149" y="1621834"/>
            <a:ext cx="1875812" cy="2052177"/>
          </a:xfrm>
          <a:custGeom>
            <a:avLst/>
            <a:gdLst/>
            <a:ahLst/>
            <a:cxnLst/>
            <a:rect l="l" t="t" r="r" b="b"/>
            <a:pathLst>
              <a:path w="1260140" h="1872209">
                <a:moveTo>
                  <a:pt x="630071" y="0"/>
                </a:moveTo>
                <a:lnTo>
                  <a:pt x="799749" y="292548"/>
                </a:lnTo>
                <a:lnTo>
                  <a:pt x="1107260" y="292548"/>
                </a:lnTo>
                <a:cubicBezTo>
                  <a:pt x="1191693" y="292548"/>
                  <a:pt x="1260140" y="360995"/>
                  <a:pt x="1260140" y="445428"/>
                </a:cubicBezTo>
                <a:lnTo>
                  <a:pt x="1260140" y="1719329"/>
                </a:lnTo>
                <a:cubicBezTo>
                  <a:pt x="1260140" y="1803762"/>
                  <a:pt x="1191693" y="1872209"/>
                  <a:pt x="1107260" y="1872209"/>
                </a:cubicBezTo>
                <a:lnTo>
                  <a:pt x="152880" y="1872209"/>
                </a:lnTo>
                <a:cubicBezTo>
                  <a:pt x="68447" y="1872209"/>
                  <a:pt x="0" y="1803762"/>
                  <a:pt x="0" y="1719329"/>
                </a:cubicBezTo>
                <a:lnTo>
                  <a:pt x="0" y="445428"/>
                </a:lnTo>
                <a:cubicBezTo>
                  <a:pt x="0" y="360995"/>
                  <a:pt x="68447" y="292548"/>
                  <a:pt x="152880" y="292548"/>
                </a:cubicBezTo>
                <a:lnTo>
                  <a:pt x="460393" y="292548"/>
                </a:lnTo>
                <a:close/>
              </a:path>
            </a:pathLst>
          </a:custGeom>
          <a:solidFill>
            <a:schemeClr val="bg1"/>
          </a:solidFill>
          <a:ln w="63500"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6" name="Rounded Rectangle 8">
            <a:extLst>
              <a:ext uri="{FF2B5EF4-FFF2-40B4-BE49-F238E27FC236}">
                <a16:creationId xmlns:a16="http://schemas.microsoft.com/office/drawing/2014/main" id="{C08E0FB8-A4E7-41AC-A5B6-773CF6A20DAC}"/>
              </a:ext>
            </a:extLst>
          </p:cNvPr>
          <p:cNvSpPr/>
          <p:nvPr/>
        </p:nvSpPr>
        <p:spPr>
          <a:xfrm rot="10800000">
            <a:off x="8309875" y="1621834"/>
            <a:ext cx="1875812" cy="2052178"/>
          </a:xfrm>
          <a:custGeom>
            <a:avLst/>
            <a:gdLst/>
            <a:ahLst/>
            <a:cxnLst/>
            <a:rect l="l" t="t" r="r" b="b"/>
            <a:pathLst>
              <a:path w="1260140" h="1872209">
                <a:moveTo>
                  <a:pt x="630071" y="0"/>
                </a:moveTo>
                <a:lnTo>
                  <a:pt x="799749" y="292548"/>
                </a:lnTo>
                <a:lnTo>
                  <a:pt x="1107260" y="292548"/>
                </a:lnTo>
                <a:cubicBezTo>
                  <a:pt x="1191693" y="292548"/>
                  <a:pt x="1260140" y="360995"/>
                  <a:pt x="1260140" y="445428"/>
                </a:cubicBezTo>
                <a:lnTo>
                  <a:pt x="1260140" y="1719329"/>
                </a:lnTo>
                <a:cubicBezTo>
                  <a:pt x="1260140" y="1803762"/>
                  <a:pt x="1191693" y="1872209"/>
                  <a:pt x="1107260" y="1872209"/>
                </a:cubicBezTo>
                <a:lnTo>
                  <a:pt x="152880" y="1872209"/>
                </a:lnTo>
                <a:cubicBezTo>
                  <a:pt x="68447" y="1872209"/>
                  <a:pt x="0" y="1803762"/>
                  <a:pt x="0" y="1719329"/>
                </a:cubicBezTo>
                <a:lnTo>
                  <a:pt x="0" y="445428"/>
                </a:lnTo>
                <a:cubicBezTo>
                  <a:pt x="0" y="360995"/>
                  <a:pt x="68447" y="292548"/>
                  <a:pt x="152880" y="292548"/>
                </a:cubicBezTo>
                <a:lnTo>
                  <a:pt x="460393" y="292548"/>
                </a:lnTo>
                <a:close/>
              </a:path>
            </a:pathLst>
          </a:custGeom>
          <a:solidFill>
            <a:schemeClr val="bg1"/>
          </a:solidFill>
          <a:ln w="63500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0" name="Rounded Rectangle 8">
            <a:extLst>
              <a:ext uri="{FF2B5EF4-FFF2-40B4-BE49-F238E27FC236}">
                <a16:creationId xmlns:a16="http://schemas.microsoft.com/office/drawing/2014/main" id="{02ADF88C-DC15-45FF-990D-1ED6D65292F9}"/>
              </a:ext>
            </a:extLst>
          </p:cNvPr>
          <p:cNvSpPr/>
          <p:nvPr/>
        </p:nvSpPr>
        <p:spPr>
          <a:xfrm>
            <a:off x="2805831" y="4278002"/>
            <a:ext cx="1875812" cy="1832222"/>
          </a:xfrm>
          <a:custGeom>
            <a:avLst/>
            <a:gdLst/>
            <a:ahLst/>
            <a:cxnLst/>
            <a:rect l="l" t="t" r="r" b="b"/>
            <a:pathLst>
              <a:path w="1260140" h="1872209">
                <a:moveTo>
                  <a:pt x="630071" y="0"/>
                </a:moveTo>
                <a:lnTo>
                  <a:pt x="799749" y="292548"/>
                </a:lnTo>
                <a:lnTo>
                  <a:pt x="1107260" y="292548"/>
                </a:lnTo>
                <a:cubicBezTo>
                  <a:pt x="1191693" y="292548"/>
                  <a:pt x="1260140" y="360995"/>
                  <a:pt x="1260140" y="445428"/>
                </a:cubicBezTo>
                <a:lnTo>
                  <a:pt x="1260140" y="1719329"/>
                </a:lnTo>
                <a:cubicBezTo>
                  <a:pt x="1260140" y="1803762"/>
                  <a:pt x="1191693" y="1872209"/>
                  <a:pt x="1107260" y="1872209"/>
                </a:cubicBezTo>
                <a:lnTo>
                  <a:pt x="152880" y="1872209"/>
                </a:lnTo>
                <a:cubicBezTo>
                  <a:pt x="68447" y="1872209"/>
                  <a:pt x="0" y="1803762"/>
                  <a:pt x="0" y="1719329"/>
                </a:cubicBezTo>
                <a:lnTo>
                  <a:pt x="0" y="445428"/>
                </a:lnTo>
                <a:cubicBezTo>
                  <a:pt x="0" y="360995"/>
                  <a:pt x="68447" y="292548"/>
                  <a:pt x="152880" y="292548"/>
                </a:cubicBezTo>
                <a:lnTo>
                  <a:pt x="460393" y="292548"/>
                </a:lnTo>
                <a:close/>
              </a:path>
            </a:pathLst>
          </a:custGeom>
          <a:solidFill>
            <a:schemeClr val="bg1"/>
          </a:solidFill>
          <a:ln w="635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4" name="Rounded Rectangle 8">
            <a:extLst>
              <a:ext uri="{FF2B5EF4-FFF2-40B4-BE49-F238E27FC236}">
                <a16:creationId xmlns:a16="http://schemas.microsoft.com/office/drawing/2014/main" id="{EC1CFBF9-31B9-4B51-B563-E0A831CB16CA}"/>
              </a:ext>
            </a:extLst>
          </p:cNvPr>
          <p:cNvSpPr/>
          <p:nvPr/>
        </p:nvSpPr>
        <p:spPr>
          <a:xfrm>
            <a:off x="6475195" y="4278001"/>
            <a:ext cx="1875812" cy="1932261"/>
          </a:xfrm>
          <a:custGeom>
            <a:avLst/>
            <a:gdLst/>
            <a:ahLst/>
            <a:cxnLst/>
            <a:rect l="l" t="t" r="r" b="b"/>
            <a:pathLst>
              <a:path w="1260140" h="1872209">
                <a:moveTo>
                  <a:pt x="630071" y="0"/>
                </a:moveTo>
                <a:lnTo>
                  <a:pt x="799749" y="292548"/>
                </a:lnTo>
                <a:lnTo>
                  <a:pt x="1107260" y="292548"/>
                </a:lnTo>
                <a:cubicBezTo>
                  <a:pt x="1191693" y="292548"/>
                  <a:pt x="1260140" y="360995"/>
                  <a:pt x="1260140" y="445428"/>
                </a:cubicBezTo>
                <a:lnTo>
                  <a:pt x="1260140" y="1719329"/>
                </a:lnTo>
                <a:cubicBezTo>
                  <a:pt x="1260140" y="1803762"/>
                  <a:pt x="1191693" y="1872209"/>
                  <a:pt x="1107260" y="1872209"/>
                </a:cubicBezTo>
                <a:lnTo>
                  <a:pt x="152880" y="1872209"/>
                </a:lnTo>
                <a:cubicBezTo>
                  <a:pt x="68447" y="1872209"/>
                  <a:pt x="0" y="1803762"/>
                  <a:pt x="0" y="1719329"/>
                </a:cubicBezTo>
                <a:lnTo>
                  <a:pt x="0" y="445428"/>
                </a:lnTo>
                <a:cubicBezTo>
                  <a:pt x="0" y="360995"/>
                  <a:pt x="68447" y="292548"/>
                  <a:pt x="152880" y="292548"/>
                </a:cubicBezTo>
                <a:lnTo>
                  <a:pt x="460393" y="292548"/>
                </a:lnTo>
                <a:close/>
              </a:path>
            </a:pathLst>
          </a:custGeom>
          <a:solidFill>
            <a:schemeClr val="bg1"/>
          </a:solidFill>
          <a:ln w="635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81643" y="1659801"/>
            <a:ext cx="176969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377000" y="1698265"/>
            <a:ext cx="176969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858890" y="4537780"/>
            <a:ext cx="176969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58107" y="4544218"/>
            <a:ext cx="176969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71316" y="1698265"/>
            <a:ext cx="176969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363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">
            <a:extLst>
              <a:ext uri="{FF2B5EF4-FFF2-40B4-BE49-F238E27FC236}">
                <a16:creationId xmlns:a16="http://schemas.microsoft.com/office/drawing/2014/main" id="{CCB817EF-9705-42ED-9548-34C5AA4AD0C5}"/>
              </a:ext>
            </a:extLst>
          </p:cNvPr>
          <p:cNvSpPr/>
          <p:nvPr/>
        </p:nvSpPr>
        <p:spPr>
          <a:xfrm>
            <a:off x="5345537" y="3248361"/>
            <a:ext cx="1484865" cy="1484866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4" name="Donut 6">
            <a:extLst>
              <a:ext uri="{FF2B5EF4-FFF2-40B4-BE49-F238E27FC236}">
                <a16:creationId xmlns:a16="http://schemas.microsoft.com/office/drawing/2014/main" id="{B4A00C6A-E708-4C35-A3CC-A80D6D979115}"/>
              </a:ext>
            </a:extLst>
          </p:cNvPr>
          <p:cNvSpPr/>
          <p:nvPr/>
        </p:nvSpPr>
        <p:spPr>
          <a:xfrm>
            <a:off x="4448343" y="2351165"/>
            <a:ext cx="3279253" cy="3279255"/>
          </a:xfrm>
          <a:prstGeom prst="donut">
            <a:avLst>
              <a:gd name="adj" fmla="val 190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5" name="Oval 41">
            <a:extLst>
              <a:ext uri="{FF2B5EF4-FFF2-40B4-BE49-F238E27FC236}">
                <a16:creationId xmlns:a16="http://schemas.microsoft.com/office/drawing/2014/main" id="{6103C650-B9C0-42EE-ACC6-490AF17236DB}"/>
              </a:ext>
            </a:extLst>
          </p:cNvPr>
          <p:cNvSpPr/>
          <p:nvPr/>
        </p:nvSpPr>
        <p:spPr>
          <a:xfrm>
            <a:off x="4722774" y="2128313"/>
            <a:ext cx="975518" cy="975518"/>
          </a:xfrm>
          <a:prstGeom prst="ellipse">
            <a:avLst/>
          </a:pr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6" name="Oval 43">
            <a:extLst>
              <a:ext uri="{FF2B5EF4-FFF2-40B4-BE49-F238E27FC236}">
                <a16:creationId xmlns:a16="http://schemas.microsoft.com/office/drawing/2014/main" id="{698FB5F5-D2D6-45F3-BFFC-011871B68C55}"/>
              </a:ext>
            </a:extLst>
          </p:cNvPr>
          <p:cNvSpPr/>
          <p:nvPr/>
        </p:nvSpPr>
        <p:spPr>
          <a:xfrm>
            <a:off x="6478793" y="2128313"/>
            <a:ext cx="975518" cy="975518"/>
          </a:xfrm>
          <a:prstGeom prst="ellipse">
            <a:avLst/>
          </a:prstGeom>
          <a:solidFill>
            <a:schemeClr val="accent6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7" name="Oval 44">
            <a:extLst>
              <a:ext uri="{FF2B5EF4-FFF2-40B4-BE49-F238E27FC236}">
                <a16:creationId xmlns:a16="http://schemas.microsoft.com/office/drawing/2014/main" id="{9EDF3BAC-5151-493A-BEC0-E8ADC2759A24}"/>
              </a:ext>
            </a:extLst>
          </p:cNvPr>
          <p:cNvSpPr/>
          <p:nvPr/>
        </p:nvSpPr>
        <p:spPr>
          <a:xfrm>
            <a:off x="4038591" y="3503035"/>
            <a:ext cx="975518" cy="975518"/>
          </a:xfrm>
          <a:prstGeom prst="ellipse">
            <a:avLst/>
          </a:prstGeom>
          <a:solidFill>
            <a:srgbClr val="1ABCC0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8" name="Oval 45">
            <a:extLst>
              <a:ext uri="{FF2B5EF4-FFF2-40B4-BE49-F238E27FC236}">
                <a16:creationId xmlns:a16="http://schemas.microsoft.com/office/drawing/2014/main" id="{0BCBB8E7-24D6-4EC9-9C10-94B449F1F13C}"/>
              </a:ext>
            </a:extLst>
          </p:cNvPr>
          <p:cNvSpPr/>
          <p:nvPr/>
        </p:nvSpPr>
        <p:spPr>
          <a:xfrm>
            <a:off x="7177891" y="3503035"/>
            <a:ext cx="975518" cy="97551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9" name="Oval 46">
            <a:extLst>
              <a:ext uri="{FF2B5EF4-FFF2-40B4-BE49-F238E27FC236}">
                <a16:creationId xmlns:a16="http://schemas.microsoft.com/office/drawing/2014/main" id="{9D17F0D0-9093-4F1C-8AFD-43F8E79F4C2A}"/>
              </a:ext>
            </a:extLst>
          </p:cNvPr>
          <p:cNvSpPr/>
          <p:nvPr/>
        </p:nvSpPr>
        <p:spPr>
          <a:xfrm>
            <a:off x="6478793" y="4865727"/>
            <a:ext cx="975518" cy="975518"/>
          </a:xfrm>
          <a:prstGeom prst="ellipse">
            <a:avLst/>
          </a:prstGeom>
          <a:solidFill>
            <a:srgbClr val="92D050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30" name="Oval 47">
            <a:extLst>
              <a:ext uri="{FF2B5EF4-FFF2-40B4-BE49-F238E27FC236}">
                <a16:creationId xmlns:a16="http://schemas.microsoft.com/office/drawing/2014/main" id="{9D805ACF-D670-43EA-BF85-10C8556D6C9F}"/>
              </a:ext>
            </a:extLst>
          </p:cNvPr>
          <p:cNvSpPr/>
          <p:nvPr/>
        </p:nvSpPr>
        <p:spPr>
          <a:xfrm>
            <a:off x="4722774" y="4865727"/>
            <a:ext cx="975518" cy="975518"/>
          </a:xfrm>
          <a:prstGeom prst="ellipse">
            <a:avLst/>
          </a:prstGeom>
          <a:solidFill>
            <a:schemeClr val="accent5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37" name="Donut 24">
            <a:extLst>
              <a:ext uri="{FF2B5EF4-FFF2-40B4-BE49-F238E27FC236}">
                <a16:creationId xmlns:a16="http://schemas.microsoft.com/office/drawing/2014/main" id="{ECD9AF85-6A72-4489-BAA9-DEBAE624C3C5}"/>
              </a:ext>
            </a:extLst>
          </p:cNvPr>
          <p:cNvSpPr/>
          <p:nvPr/>
        </p:nvSpPr>
        <p:spPr>
          <a:xfrm>
            <a:off x="5731519" y="3605760"/>
            <a:ext cx="728962" cy="7348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25853" y="1649631"/>
            <a:ext cx="2908460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27693" y="3574614"/>
            <a:ext cx="2908460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35007" y="5350533"/>
            <a:ext cx="2908460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64811" y="1713234"/>
            <a:ext cx="2908460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41765" y="3482496"/>
            <a:ext cx="2908460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845115" y="5350533"/>
            <a:ext cx="2908460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993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 rot="5400000">
            <a:off x="6933210" y="2335019"/>
            <a:ext cx="1913703" cy="4302502"/>
          </a:xfrm>
          <a:prstGeom prst="rect">
            <a:avLst/>
          </a:prstGeom>
          <a:gradFill flip="none" rotWithShape="1">
            <a:gsLst>
              <a:gs pos="10000">
                <a:schemeClr val="bg1">
                  <a:alpha val="0"/>
                </a:schemeClr>
              </a:gs>
              <a:gs pos="77000">
                <a:srgbClr val="AC75D5"/>
              </a:gs>
            </a:gsLst>
            <a:lin ang="16200000" scaled="1"/>
            <a:tileRect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rot="5400000">
            <a:off x="6933936" y="341410"/>
            <a:ext cx="1913703" cy="4302502"/>
          </a:xfrm>
          <a:prstGeom prst="rect">
            <a:avLst/>
          </a:prstGeom>
          <a:gradFill flip="none" rotWithShape="1">
            <a:gsLst>
              <a:gs pos="10000">
                <a:schemeClr val="bg1">
                  <a:alpha val="0"/>
                </a:schemeClr>
              </a:gs>
              <a:gs pos="77000">
                <a:srgbClr val="F20000"/>
              </a:gs>
            </a:gsLst>
            <a:lin ang="16200000" scaled="1"/>
            <a:tileRect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rot="16200000">
            <a:off x="3066715" y="547301"/>
            <a:ext cx="1913703" cy="3890720"/>
          </a:xfrm>
          <a:prstGeom prst="rect">
            <a:avLst/>
          </a:prstGeom>
          <a:gradFill flip="none" rotWithShape="1">
            <a:gsLst>
              <a:gs pos="5000">
                <a:schemeClr val="bg1">
                  <a:alpha val="0"/>
                </a:schemeClr>
              </a:gs>
              <a:gs pos="72000">
                <a:srgbClr val="0D44F3"/>
              </a:gs>
            </a:gsLst>
            <a:lin ang="16200000" scaled="1"/>
            <a:tileRect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rot="16200000">
            <a:off x="3041636" y="2597638"/>
            <a:ext cx="1913703" cy="3849425"/>
          </a:xfrm>
          <a:prstGeom prst="rect">
            <a:avLst/>
          </a:prstGeom>
          <a:gradFill flip="none" rotWithShape="1">
            <a:gsLst>
              <a:gs pos="13000">
                <a:schemeClr val="bg1">
                  <a:alpha val="0"/>
                </a:schemeClr>
              </a:gs>
              <a:gs pos="87000">
                <a:srgbClr val="63E303"/>
              </a:gs>
            </a:gsLst>
            <a:lin ang="16200000" scaled="1"/>
            <a:tileRect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3934044" y="1390636"/>
            <a:ext cx="4395818" cy="4395818"/>
            <a:chOff x="2220185" y="1257910"/>
            <a:chExt cx="4770287" cy="4770287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4" name="Oval 3"/>
            <p:cNvSpPr>
              <a:spLocks noChangeAspect="1"/>
            </p:cNvSpPr>
            <p:nvPr/>
          </p:nvSpPr>
          <p:spPr>
            <a:xfrm>
              <a:off x="2220185" y="1257910"/>
              <a:ext cx="4770287" cy="4770287"/>
            </a:xfrm>
            <a:prstGeom prst="ellipse">
              <a:avLst/>
            </a:prstGeom>
            <a:gradFill>
              <a:gsLst>
                <a:gs pos="0">
                  <a:srgbClr val="2E2E2E"/>
                </a:gs>
                <a:gs pos="30000">
                  <a:schemeClr val="tx1">
                    <a:lumMod val="60000"/>
                    <a:lumOff val="40000"/>
                  </a:schemeClr>
                </a:gs>
                <a:gs pos="85000">
                  <a:srgbClr val="000000"/>
                </a:gs>
              </a:gsLst>
              <a:lin ang="5400000" scaled="0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Oval 4"/>
            <p:cNvSpPr>
              <a:spLocks noChangeAspect="1"/>
            </p:cNvSpPr>
            <p:nvPr/>
          </p:nvSpPr>
          <p:spPr>
            <a:xfrm>
              <a:off x="2309452" y="1336471"/>
              <a:ext cx="4594555" cy="4594555"/>
            </a:xfrm>
            <a:prstGeom prst="ellipse">
              <a:avLst/>
            </a:prstGeom>
            <a:gradFill>
              <a:gsLst>
                <a:gs pos="41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Oval 5"/>
            <p:cNvSpPr>
              <a:spLocks noChangeAspect="1"/>
            </p:cNvSpPr>
            <p:nvPr/>
          </p:nvSpPr>
          <p:spPr>
            <a:xfrm>
              <a:off x="2971249" y="1989516"/>
              <a:ext cx="3278804" cy="3278804"/>
            </a:xfrm>
            <a:prstGeom prst="ellipse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70000">
                  <a:srgbClr val="00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Oval 6"/>
            <p:cNvSpPr>
              <a:spLocks noChangeAspect="1"/>
            </p:cNvSpPr>
            <p:nvPr/>
          </p:nvSpPr>
          <p:spPr>
            <a:xfrm>
              <a:off x="3375513" y="2393614"/>
              <a:ext cx="2465660" cy="2465660"/>
            </a:xfrm>
            <a:prstGeom prst="ellipse">
              <a:avLst/>
            </a:prstGeom>
            <a:gradFill>
              <a:gsLst>
                <a:gs pos="24000">
                  <a:srgbClr val="2DC8FF"/>
                </a:gs>
                <a:gs pos="90000">
                  <a:srgbClr val="0D44F3"/>
                </a:gs>
              </a:gsLst>
              <a:lin ang="5400000" scaled="0"/>
            </a:gra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3782789" y="2796432"/>
              <a:ext cx="1704081" cy="1704081"/>
            </a:xfrm>
            <a:prstGeom prst="ellipse">
              <a:avLst/>
            </a:prstGeom>
            <a:gradFill>
              <a:gsLst>
                <a:gs pos="32000">
                  <a:schemeClr val="accent6"/>
                </a:gs>
                <a:gs pos="83000">
                  <a:schemeClr val="accent5"/>
                </a:gs>
              </a:gsLst>
              <a:lin ang="5400000" scaled="0"/>
            </a:gra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4228131" y="3231937"/>
              <a:ext cx="826359" cy="82635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FFC000"/>
                </a:gs>
              </a:gsLst>
              <a:lin ang="5400000" scaled="0"/>
            </a:gra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" name="Group 9"/>
          <p:cNvGrpSpPr>
            <a:grpSpLocks noChangeAspect="1"/>
          </p:cNvGrpSpPr>
          <p:nvPr/>
        </p:nvGrpSpPr>
        <p:grpSpPr>
          <a:xfrm rot="3534148">
            <a:off x="6399018" y="3178337"/>
            <a:ext cx="1361606" cy="1309723"/>
            <a:chOff x="1302860" y="3312527"/>
            <a:chExt cx="2376012" cy="2285476"/>
          </a:xfrm>
          <a:effectLst>
            <a:outerShdw blurRad="25400" dir="18900000" sx="99000" sy="99000" kx="-1200000" algn="bl" rotWithShape="0">
              <a:prstClr val="black">
                <a:alpha val="51000"/>
              </a:prstClr>
            </a:outerShdw>
          </a:effectLst>
        </p:grpSpPr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415570" y="3312527"/>
              <a:ext cx="585787" cy="1120775"/>
            </a:xfrm>
            <a:custGeom>
              <a:avLst/>
              <a:gdLst>
                <a:gd name="T0" fmla="*/ 118 w 156"/>
                <a:gd name="T1" fmla="*/ 207 h 299"/>
                <a:gd name="T2" fmla="*/ 146 w 156"/>
                <a:gd name="T3" fmla="*/ 30 h 299"/>
                <a:gd name="T4" fmla="*/ 115 w 156"/>
                <a:gd name="T5" fmla="*/ 12 h 299"/>
                <a:gd name="T6" fmla="*/ 22 w 156"/>
                <a:gd name="T7" fmla="*/ 191 h 299"/>
                <a:gd name="T8" fmla="*/ 0 w 156"/>
                <a:gd name="T9" fmla="*/ 299 h 299"/>
                <a:gd name="T10" fmla="*/ 118 w 156"/>
                <a:gd name="T11" fmla="*/ 20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299">
                  <a:moveTo>
                    <a:pt x="118" y="207"/>
                  </a:moveTo>
                  <a:cubicBezTo>
                    <a:pt x="118" y="207"/>
                    <a:pt x="156" y="60"/>
                    <a:pt x="146" y="30"/>
                  </a:cubicBezTo>
                  <a:cubicBezTo>
                    <a:pt x="136" y="0"/>
                    <a:pt x="124" y="7"/>
                    <a:pt x="115" y="12"/>
                  </a:cubicBezTo>
                  <a:cubicBezTo>
                    <a:pt x="109" y="16"/>
                    <a:pt x="41" y="110"/>
                    <a:pt x="22" y="191"/>
                  </a:cubicBezTo>
                  <a:cubicBezTo>
                    <a:pt x="4" y="273"/>
                    <a:pt x="0" y="299"/>
                    <a:pt x="0" y="299"/>
                  </a:cubicBezTo>
                  <a:lnTo>
                    <a:pt x="118" y="207"/>
                  </a:lnTo>
                  <a:close/>
                </a:path>
              </a:pathLst>
            </a:custGeom>
            <a:gradFill>
              <a:gsLst>
                <a:gs pos="37000">
                  <a:schemeClr val="bg2"/>
                </a:gs>
                <a:gs pos="94000">
                  <a:srgbClr val="FFC000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569210" y="4027488"/>
              <a:ext cx="1109662" cy="558800"/>
            </a:xfrm>
            <a:custGeom>
              <a:avLst/>
              <a:gdLst>
                <a:gd name="T0" fmla="*/ 82 w 296"/>
                <a:gd name="T1" fmla="*/ 13 h 149"/>
                <a:gd name="T2" fmla="*/ 260 w 296"/>
                <a:gd name="T3" fmla="*/ 18 h 149"/>
                <a:gd name="T4" fmla="*/ 286 w 296"/>
                <a:gd name="T5" fmla="*/ 52 h 149"/>
                <a:gd name="T6" fmla="*/ 0 w 296"/>
                <a:gd name="T7" fmla="*/ 149 h 149"/>
                <a:gd name="T8" fmla="*/ 82 w 296"/>
                <a:gd name="T9" fmla="*/ 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49">
                  <a:moveTo>
                    <a:pt x="82" y="13"/>
                  </a:moveTo>
                  <a:cubicBezTo>
                    <a:pt x="90" y="13"/>
                    <a:pt x="224" y="0"/>
                    <a:pt x="260" y="18"/>
                  </a:cubicBezTo>
                  <a:cubicBezTo>
                    <a:pt x="296" y="37"/>
                    <a:pt x="289" y="44"/>
                    <a:pt x="286" y="52"/>
                  </a:cubicBezTo>
                  <a:cubicBezTo>
                    <a:pt x="284" y="60"/>
                    <a:pt x="232" y="114"/>
                    <a:pt x="0" y="149"/>
                  </a:cubicBezTo>
                  <a:lnTo>
                    <a:pt x="82" y="13"/>
                  </a:lnTo>
                  <a:close/>
                </a:path>
              </a:pathLst>
            </a:custGeom>
            <a:gradFill>
              <a:gsLst>
                <a:gs pos="29000">
                  <a:srgbClr val="FFFF00"/>
                </a:gs>
                <a:gs pos="78000">
                  <a:srgbClr val="FFC000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1477963" y="4016375"/>
              <a:ext cx="1455737" cy="1406525"/>
            </a:xfrm>
            <a:custGeom>
              <a:avLst/>
              <a:gdLst>
                <a:gd name="T0" fmla="*/ 137 w 388"/>
                <a:gd name="T1" fmla="*/ 293 h 375"/>
                <a:gd name="T2" fmla="*/ 57 w 388"/>
                <a:gd name="T3" fmla="*/ 375 h 375"/>
                <a:gd name="T4" fmla="*/ 0 w 388"/>
                <a:gd name="T5" fmla="*/ 321 h 375"/>
                <a:gd name="T6" fmla="*/ 87 w 388"/>
                <a:gd name="T7" fmla="*/ 241 h 375"/>
                <a:gd name="T8" fmla="*/ 377 w 388"/>
                <a:gd name="T9" fmla="*/ 4 h 375"/>
                <a:gd name="T10" fmla="*/ 383 w 388"/>
                <a:gd name="T11" fmla="*/ 14 h 375"/>
                <a:gd name="T12" fmla="*/ 137 w 388"/>
                <a:gd name="T13" fmla="*/ 293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75">
                  <a:moveTo>
                    <a:pt x="137" y="293"/>
                  </a:moveTo>
                  <a:cubicBezTo>
                    <a:pt x="65" y="371"/>
                    <a:pt x="57" y="375"/>
                    <a:pt x="57" y="375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21"/>
                    <a:pt x="8" y="310"/>
                    <a:pt x="87" y="241"/>
                  </a:cubicBezTo>
                  <a:cubicBezTo>
                    <a:pt x="198" y="144"/>
                    <a:pt x="372" y="7"/>
                    <a:pt x="377" y="4"/>
                  </a:cubicBezTo>
                  <a:cubicBezTo>
                    <a:pt x="385" y="0"/>
                    <a:pt x="388" y="8"/>
                    <a:pt x="383" y="14"/>
                  </a:cubicBezTo>
                  <a:cubicBezTo>
                    <a:pt x="380" y="18"/>
                    <a:pt x="236" y="186"/>
                    <a:pt x="137" y="293"/>
                  </a:cubicBezTo>
                  <a:close/>
                </a:path>
              </a:pathLst>
            </a:custGeom>
            <a:gradFill flip="none" rotWithShape="1">
              <a:gsLst>
                <a:gs pos="42000">
                  <a:schemeClr val="tx1">
                    <a:lumMod val="50000"/>
                  </a:schemeClr>
                </a:gs>
                <a:gs pos="49000">
                  <a:schemeClr val="bg2"/>
                </a:gs>
                <a:gs pos="47000">
                  <a:srgbClr val="FFC000"/>
                </a:gs>
                <a:gs pos="55000">
                  <a:srgbClr val="FFC000"/>
                </a:gs>
              </a:gsLst>
              <a:lin ang="282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1302860" y="5141913"/>
              <a:ext cx="456090" cy="456090"/>
              <a:chOff x="1302860" y="5141913"/>
              <a:chExt cx="456090" cy="456090"/>
            </a:xfrm>
          </p:grpSpPr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1302860" y="5432903"/>
                <a:ext cx="168275" cy="165100"/>
              </a:xfrm>
              <a:custGeom>
                <a:avLst/>
                <a:gdLst>
                  <a:gd name="T0" fmla="*/ 33 w 45"/>
                  <a:gd name="T1" fmla="*/ 0 h 44"/>
                  <a:gd name="T2" fmla="*/ 7 w 45"/>
                  <a:gd name="T3" fmla="*/ 30 h 44"/>
                  <a:gd name="T4" fmla="*/ 0 w 45"/>
                  <a:gd name="T5" fmla="*/ 44 h 44"/>
                  <a:gd name="T6" fmla="*/ 13 w 45"/>
                  <a:gd name="T7" fmla="*/ 38 h 44"/>
                  <a:gd name="T8" fmla="*/ 45 w 45"/>
                  <a:gd name="T9" fmla="*/ 11 h 44"/>
                  <a:gd name="T10" fmla="*/ 33 w 45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4">
                    <a:moveTo>
                      <a:pt x="33" y="0"/>
                    </a:moveTo>
                    <a:cubicBezTo>
                      <a:pt x="33" y="0"/>
                      <a:pt x="11" y="26"/>
                      <a:pt x="7" y="30"/>
                    </a:cubicBezTo>
                    <a:cubicBezTo>
                      <a:pt x="6" y="31"/>
                      <a:pt x="0" y="44"/>
                      <a:pt x="0" y="44"/>
                    </a:cubicBezTo>
                    <a:cubicBezTo>
                      <a:pt x="0" y="44"/>
                      <a:pt x="11" y="39"/>
                      <a:pt x="13" y="38"/>
                    </a:cubicBezTo>
                    <a:cubicBezTo>
                      <a:pt x="16" y="37"/>
                      <a:pt x="45" y="11"/>
                      <a:pt x="45" y="11"/>
                    </a:cubicBezTo>
                    <a:lnTo>
                      <a:pt x="33" y="0"/>
                    </a:lnTo>
                    <a:close/>
                  </a:path>
                </a:pathLst>
              </a:custGeom>
              <a:gradFill>
                <a:gsLst>
                  <a:gs pos="38000">
                    <a:schemeClr val="tx1">
                      <a:lumMod val="75000"/>
                    </a:schemeClr>
                  </a:gs>
                  <a:gs pos="69000">
                    <a:schemeClr val="tx1">
                      <a:lumMod val="75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1395413" y="5141913"/>
                <a:ext cx="363537" cy="366712"/>
              </a:xfrm>
              <a:custGeom>
                <a:avLst/>
                <a:gdLst>
                  <a:gd name="T0" fmla="*/ 42 w 97"/>
                  <a:gd name="T1" fmla="*/ 0 h 98"/>
                  <a:gd name="T2" fmla="*/ 97 w 97"/>
                  <a:gd name="T3" fmla="*/ 59 h 98"/>
                  <a:gd name="T4" fmla="*/ 57 w 97"/>
                  <a:gd name="T5" fmla="*/ 95 h 98"/>
                  <a:gd name="T6" fmla="*/ 10 w 97"/>
                  <a:gd name="T7" fmla="*/ 88 h 98"/>
                  <a:gd name="T8" fmla="*/ 7 w 97"/>
                  <a:gd name="T9" fmla="*/ 34 h 98"/>
                  <a:gd name="T10" fmla="*/ 42 w 97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98">
                    <a:moveTo>
                      <a:pt x="42" y="0"/>
                    </a:moveTo>
                    <a:cubicBezTo>
                      <a:pt x="31" y="16"/>
                      <a:pt x="68" y="65"/>
                      <a:pt x="97" y="59"/>
                    </a:cubicBezTo>
                    <a:cubicBezTo>
                      <a:pt x="85" y="70"/>
                      <a:pt x="68" y="91"/>
                      <a:pt x="57" y="95"/>
                    </a:cubicBezTo>
                    <a:cubicBezTo>
                      <a:pt x="47" y="98"/>
                      <a:pt x="19" y="98"/>
                      <a:pt x="10" y="88"/>
                    </a:cubicBezTo>
                    <a:cubicBezTo>
                      <a:pt x="0" y="78"/>
                      <a:pt x="0" y="43"/>
                      <a:pt x="7" y="34"/>
                    </a:cubicBezTo>
                    <a:cubicBezTo>
                      <a:pt x="16" y="24"/>
                      <a:pt x="42" y="0"/>
                      <a:pt x="42" y="0"/>
                    </a:cubicBezTo>
                    <a:close/>
                  </a:path>
                </a:pathLst>
              </a:custGeom>
              <a:gradFill>
                <a:gsLst>
                  <a:gs pos="35000">
                    <a:srgbClr val="3F3F3F"/>
                  </a:gs>
                  <a:gs pos="19000">
                    <a:schemeClr val="tx1">
                      <a:lumMod val="75000"/>
                    </a:schemeClr>
                  </a:gs>
                  <a:gs pos="53000">
                    <a:schemeClr val="bg1">
                      <a:lumMod val="75000"/>
                    </a:schemeClr>
                  </a:gs>
                  <a:gs pos="68000">
                    <a:srgbClr val="797979"/>
                  </a:gs>
                  <a:gs pos="89000">
                    <a:schemeClr val="tx1">
                      <a:lumMod val="75000"/>
                    </a:schemeClr>
                  </a:gs>
                </a:gsLst>
                <a:lin ang="282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1950720" y="3801745"/>
              <a:ext cx="914400" cy="806450"/>
            </a:xfrm>
            <a:custGeom>
              <a:avLst/>
              <a:gdLst>
                <a:gd name="T0" fmla="*/ 76 w 244"/>
                <a:gd name="T1" fmla="*/ 215 h 215"/>
                <a:gd name="T2" fmla="*/ 244 w 244"/>
                <a:gd name="T3" fmla="*/ 67 h 215"/>
                <a:gd name="T4" fmla="*/ 99 w 244"/>
                <a:gd name="T5" fmla="*/ 9 h 215"/>
                <a:gd name="T6" fmla="*/ 11 w 244"/>
                <a:gd name="T7" fmla="*/ 56 h 215"/>
                <a:gd name="T8" fmla="*/ 76 w 244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15">
                  <a:moveTo>
                    <a:pt x="76" y="215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157" y="0"/>
                    <a:pt x="99" y="9"/>
                  </a:cubicBezTo>
                  <a:cubicBezTo>
                    <a:pt x="99" y="9"/>
                    <a:pt x="23" y="5"/>
                    <a:pt x="11" y="56"/>
                  </a:cubicBezTo>
                  <a:cubicBezTo>
                    <a:pt x="0" y="102"/>
                    <a:pt x="41" y="183"/>
                    <a:pt x="76" y="215"/>
                  </a:cubicBezTo>
                  <a:close/>
                </a:path>
              </a:pathLst>
            </a:custGeom>
            <a:gradFill>
              <a:gsLst>
                <a:gs pos="17000">
                  <a:schemeClr val="bg2"/>
                </a:gs>
                <a:gs pos="58000">
                  <a:srgbClr val="FB7405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335942" y="4080882"/>
              <a:ext cx="677862" cy="908050"/>
            </a:xfrm>
            <a:custGeom>
              <a:avLst/>
              <a:gdLst>
                <a:gd name="T0" fmla="*/ 0 w 181"/>
                <a:gd name="T1" fmla="*/ 170 h 242"/>
                <a:gd name="T2" fmla="*/ 151 w 181"/>
                <a:gd name="T3" fmla="*/ 0 h 242"/>
                <a:gd name="T4" fmla="*/ 177 w 181"/>
                <a:gd name="T5" fmla="*/ 104 h 242"/>
                <a:gd name="T6" fmla="*/ 132 w 181"/>
                <a:gd name="T7" fmla="*/ 225 h 242"/>
                <a:gd name="T8" fmla="*/ 0 w 181"/>
                <a:gd name="T9" fmla="*/ 17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242">
                  <a:moveTo>
                    <a:pt x="0" y="17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81" y="37"/>
                    <a:pt x="177" y="104"/>
                  </a:cubicBezTo>
                  <a:cubicBezTo>
                    <a:pt x="173" y="171"/>
                    <a:pt x="156" y="213"/>
                    <a:pt x="132" y="225"/>
                  </a:cubicBezTo>
                  <a:cubicBezTo>
                    <a:pt x="108" y="237"/>
                    <a:pt x="80" y="242"/>
                    <a:pt x="0" y="170"/>
                  </a:cubicBezTo>
                  <a:close/>
                </a:path>
              </a:pathLst>
            </a:custGeom>
            <a:gradFill>
              <a:gsLst>
                <a:gs pos="87000">
                  <a:srgbClr val="FFFF00"/>
                </a:gs>
                <a:gs pos="33000">
                  <a:srgbClr val="F6640A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8" name="Group 27"/>
          <p:cNvGrpSpPr>
            <a:grpSpLocks noChangeAspect="1"/>
          </p:cNvGrpSpPr>
          <p:nvPr/>
        </p:nvGrpSpPr>
        <p:grpSpPr>
          <a:xfrm rot="14613404">
            <a:off x="4593465" y="2607612"/>
            <a:ext cx="1382898" cy="1330204"/>
            <a:chOff x="1302860" y="3312527"/>
            <a:chExt cx="2376012" cy="2285476"/>
          </a:xfrm>
          <a:effectLst>
            <a:outerShdw blurRad="12700" dist="215900" sx="99000" sy="99000" kx="1200000" algn="br" rotWithShape="0">
              <a:prstClr val="black">
                <a:alpha val="51000"/>
              </a:prstClr>
            </a:outerShdw>
          </a:effectLst>
        </p:grpSpPr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2415570" y="3312527"/>
              <a:ext cx="585787" cy="1120775"/>
            </a:xfrm>
            <a:custGeom>
              <a:avLst/>
              <a:gdLst>
                <a:gd name="T0" fmla="*/ 118 w 156"/>
                <a:gd name="T1" fmla="*/ 207 h 299"/>
                <a:gd name="T2" fmla="*/ 146 w 156"/>
                <a:gd name="T3" fmla="*/ 30 h 299"/>
                <a:gd name="T4" fmla="*/ 115 w 156"/>
                <a:gd name="T5" fmla="*/ 12 h 299"/>
                <a:gd name="T6" fmla="*/ 22 w 156"/>
                <a:gd name="T7" fmla="*/ 191 h 299"/>
                <a:gd name="T8" fmla="*/ 0 w 156"/>
                <a:gd name="T9" fmla="*/ 299 h 299"/>
                <a:gd name="T10" fmla="*/ 118 w 156"/>
                <a:gd name="T11" fmla="*/ 20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299">
                  <a:moveTo>
                    <a:pt x="118" y="207"/>
                  </a:moveTo>
                  <a:cubicBezTo>
                    <a:pt x="118" y="207"/>
                    <a:pt x="156" y="60"/>
                    <a:pt x="146" y="30"/>
                  </a:cubicBezTo>
                  <a:cubicBezTo>
                    <a:pt x="136" y="0"/>
                    <a:pt x="124" y="7"/>
                    <a:pt x="115" y="12"/>
                  </a:cubicBezTo>
                  <a:cubicBezTo>
                    <a:pt x="109" y="16"/>
                    <a:pt x="41" y="110"/>
                    <a:pt x="22" y="191"/>
                  </a:cubicBezTo>
                  <a:cubicBezTo>
                    <a:pt x="4" y="273"/>
                    <a:pt x="0" y="299"/>
                    <a:pt x="0" y="299"/>
                  </a:cubicBezTo>
                  <a:lnTo>
                    <a:pt x="118" y="207"/>
                  </a:lnTo>
                  <a:close/>
                </a:path>
              </a:pathLst>
            </a:custGeom>
            <a:gradFill>
              <a:gsLst>
                <a:gs pos="37000">
                  <a:schemeClr val="accent3"/>
                </a:gs>
                <a:gs pos="76000">
                  <a:srgbClr val="009A12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2569210" y="4027488"/>
              <a:ext cx="1109662" cy="558800"/>
            </a:xfrm>
            <a:custGeom>
              <a:avLst/>
              <a:gdLst>
                <a:gd name="T0" fmla="*/ 82 w 296"/>
                <a:gd name="T1" fmla="*/ 13 h 149"/>
                <a:gd name="T2" fmla="*/ 260 w 296"/>
                <a:gd name="T3" fmla="*/ 18 h 149"/>
                <a:gd name="T4" fmla="*/ 286 w 296"/>
                <a:gd name="T5" fmla="*/ 52 h 149"/>
                <a:gd name="T6" fmla="*/ 0 w 296"/>
                <a:gd name="T7" fmla="*/ 149 h 149"/>
                <a:gd name="T8" fmla="*/ 82 w 296"/>
                <a:gd name="T9" fmla="*/ 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49">
                  <a:moveTo>
                    <a:pt x="82" y="13"/>
                  </a:moveTo>
                  <a:cubicBezTo>
                    <a:pt x="90" y="13"/>
                    <a:pt x="224" y="0"/>
                    <a:pt x="260" y="18"/>
                  </a:cubicBezTo>
                  <a:cubicBezTo>
                    <a:pt x="296" y="37"/>
                    <a:pt x="289" y="44"/>
                    <a:pt x="286" y="52"/>
                  </a:cubicBezTo>
                  <a:cubicBezTo>
                    <a:pt x="284" y="60"/>
                    <a:pt x="232" y="114"/>
                    <a:pt x="0" y="149"/>
                  </a:cubicBezTo>
                  <a:lnTo>
                    <a:pt x="82" y="13"/>
                  </a:lnTo>
                  <a:close/>
                </a:path>
              </a:pathLst>
            </a:custGeom>
            <a:gradFill>
              <a:gsLst>
                <a:gs pos="29000">
                  <a:schemeClr val="accent3"/>
                </a:gs>
                <a:gs pos="95000">
                  <a:srgbClr val="009A12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1477963" y="4016375"/>
              <a:ext cx="1455737" cy="1406525"/>
            </a:xfrm>
            <a:custGeom>
              <a:avLst/>
              <a:gdLst>
                <a:gd name="T0" fmla="*/ 137 w 388"/>
                <a:gd name="T1" fmla="*/ 293 h 375"/>
                <a:gd name="T2" fmla="*/ 57 w 388"/>
                <a:gd name="T3" fmla="*/ 375 h 375"/>
                <a:gd name="T4" fmla="*/ 0 w 388"/>
                <a:gd name="T5" fmla="*/ 321 h 375"/>
                <a:gd name="T6" fmla="*/ 87 w 388"/>
                <a:gd name="T7" fmla="*/ 241 h 375"/>
                <a:gd name="T8" fmla="*/ 377 w 388"/>
                <a:gd name="T9" fmla="*/ 4 h 375"/>
                <a:gd name="T10" fmla="*/ 383 w 388"/>
                <a:gd name="T11" fmla="*/ 14 h 375"/>
                <a:gd name="T12" fmla="*/ 137 w 388"/>
                <a:gd name="T13" fmla="*/ 293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75">
                  <a:moveTo>
                    <a:pt x="137" y="293"/>
                  </a:moveTo>
                  <a:cubicBezTo>
                    <a:pt x="65" y="371"/>
                    <a:pt x="57" y="375"/>
                    <a:pt x="57" y="375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21"/>
                    <a:pt x="8" y="310"/>
                    <a:pt x="87" y="241"/>
                  </a:cubicBezTo>
                  <a:cubicBezTo>
                    <a:pt x="198" y="144"/>
                    <a:pt x="372" y="7"/>
                    <a:pt x="377" y="4"/>
                  </a:cubicBezTo>
                  <a:cubicBezTo>
                    <a:pt x="385" y="0"/>
                    <a:pt x="388" y="8"/>
                    <a:pt x="383" y="14"/>
                  </a:cubicBezTo>
                  <a:cubicBezTo>
                    <a:pt x="380" y="18"/>
                    <a:pt x="236" y="186"/>
                    <a:pt x="137" y="293"/>
                  </a:cubicBezTo>
                  <a:close/>
                </a:path>
              </a:pathLst>
            </a:custGeom>
            <a:gradFill flip="none" rotWithShape="1">
              <a:gsLst>
                <a:gs pos="42000">
                  <a:schemeClr val="tx1">
                    <a:lumMod val="50000"/>
                  </a:schemeClr>
                </a:gs>
                <a:gs pos="52000">
                  <a:schemeClr val="accent3"/>
                </a:gs>
                <a:gs pos="48000">
                  <a:schemeClr val="accent3">
                    <a:lumMod val="75000"/>
                  </a:schemeClr>
                </a:gs>
                <a:gs pos="64000">
                  <a:schemeClr val="tx1">
                    <a:lumMod val="50000"/>
                  </a:schemeClr>
                </a:gs>
                <a:gs pos="58000">
                  <a:schemeClr val="accent3">
                    <a:lumMod val="75000"/>
                  </a:schemeClr>
                </a:gs>
              </a:gsLst>
              <a:lin ang="282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1302860" y="5141913"/>
              <a:ext cx="456090" cy="456090"/>
              <a:chOff x="1302860" y="5141913"/>
              <a:chExt cx="456090" cy="456090"/>
            </a:xfrm>
          </p:grpSpPr>
          <p:sp>
            <p:nvSpPr>
              <p:cNvPr id="35" name="Freeform 10"/>
              <p:cNvSpPr>
                <a:spLocks/>
              </p:cNvSpPr>
              <p:nvPr/>
            </p:nvSpPr>
            <p:spPr bwMode="auto">
              <a:xfrm>
                <a:off x="1302860" y="5432903"/>
                <a:ext cx="168275" cy="165100"/>
              </a:xfrm>
              <a:custGeom>
                <a:avLst/>
                <a:gdLst>
                  <a:gd name="T0" fmla="*/ 33 w 45"/>
                  <a:gd name="T1" fmla="*/ 0 h 44"/>
                  <a:gd name="T2" fmla="*/ 7 w 45"/>
                  <a:gd name="T3" fmla="*/ 30 h 44"/>
                  <a:gd name="T4" fmla="*/ 0 w 45"/>
                  <a:gd name="T5" fmla="*/ 44 h 44"/>
                  <a:gd name="T6" fmla="*/ 13 w 45"/>
                  <a:gd name="T7" fmla="*/ 38 h 44"/>
                  <a:gd name="T8" fmla="*/ 45 w 45"/>
                  <a:gd name="T9" fmla="*/ 11 h 44"/>
                  <a:gd name="T10" fmla="*/ 33 w 45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4">
                    <a:moveTo>
                      <a:pt x="33" y="0"/>
                    </a:moveTo>
                    <a:cubicBezTo>
                      <a:pt x="33" y="0"/>
                      <a:pt x="11" y="26"/>
                      <a:pt x="7" y="30"/>
                    </a:cubicBezTo>
                    <a:cubicBezTo>
                      <a:pt x="6" y="31"/>
                      <a:pt x="0" y="44"/>
                      <a:pt x="0" y="44"/>
                    </a:cubicBezTo>
                    <a:cubicBezTo>
                      <a:pt x="0" y="44"/>
                      <a:pt x="11" y="39"/>
                      <a:pt x="13" y="38"/>
                    </a:cubicBezTo>
                    <a:cubicBezTo>
                      <a:pt x="16" y="37"/>
                      <a:pt x="45" y="11"/>
                      <a:pt x="45" y="11"/>
                    </a:cubicBezTo>
                    <a:lnTo>
                      <a:pt x="33" y="0"/>
                    </a:lnTo>
                    <a:close/>
                  </a:path>
                </a:pathLst>
              </a:custGeom>
              <a:gradFill>
                <a:gsLst>
                  <a:gs pos="38000">
                    <a:schemeClr val="tx1">
                      <a:lumMod val="75000"/>
                    </a:schemeClr>
                  </a:gs>
                  <a:gs pos="69000">
                    <a:schemeClr val="tx1">
                      <a:lumMod val="75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" name="Freeform 11"/>
              <p:cNvSpPr>
                <a:spLocks/>
              </p:cNvSpPr>
              <p:nvPr/>
            </p:nvSpPr>
            <p:spPr bwMode="auto">
              <a:xfrm>
                <a:off x="1395413" y="5141913"/>
                <a:ext cx="363537" cy="366712"/>
              </a:xfrm>
              <a:custGeom>
                <a:avLst/>
                <a:gdLst>
                  <a:gd name="T0" fmla="*/ 42 w 97"/>
                  <a:gd name="T1" fmla="*/ 0 h 98"/>
                  <a:gd name="T2" fmla="*/ 97 w 97"/>
                  <a:gd name="T3" fmla="*/ 59 h 98"/>
                  <a:gd name="T4" fmla="*/ 57 w 97"/>
                  <a:gd name="T5" fmla="*/ 95 h 98"/>
                  <a:gd name="T6" fmla="*/ 10 w 97"/>
                  <a:gd name="T7" fmla="*/ 88 h 98"/>
                  <a:gd name="T8" fmla="*/ 7 w 97"/>
                  <a:gd name="T9" fmla="*/ 34 h 98"/>
                  <a:gd name="T10" fmla="*/ 42 w 97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98">
                    <a:moveTo>
                      <a:pt x="42" y="0"/>
                    </a:moveTo>
                    <a:cubicBezTo>
                      <a:pt x="31" y="16"/>
                      <a:pt x="68" y="65"/>
                      <a:pt x="97" y="59"/>
                    </a:cubicBezTo>
                    <a:cubicBezTo>
                      <a:pt x="85" y="70"/>
                      <a:pt x="68" y="91"/>
                      <a:pt x="57" y="95"/>
                    </a:cubicBezTo>
                    <a:cubicBezTo>
                      <a:pt x="47" y="98"/>
                      <a:pt x="19" y="98"/>
                      <a:pt x="10" y="88"/>
                    </a:cubicBezTo>
                    <a:cubicBezTo>
                      <a:pt x="0" y="78"/>
                      <a:pt x="0" y="43"/>
                      <a:pt x="7" y="34"/>
                    </a:cubicBezTo>
                    <a:cubicBezTo>
                      <a:pt x="16" y="24"/>
                      <a:pt x="42" y="0"/>
                      <a:pt x="42" y="0"/>
                    </a:cubicBezTo>
                    <a:close/>
                  </a:path>
                </a:pathLst>
              </a:custGeom>
              <a:gradFill>
                <a:gsLst>
                  <a:gs pos="29000">
                    <a:schemeClr val="tx1">
                      <a:lumMod val="75000"/>
                    </a:schemeClr>
                  </a:gs>
                  <a:gs pos="53000">
                    <a:schemeClr val="bg1">
                      <a:lumMod val="75000"/>
                    </a:schemeClr>
                  </a:gs>
                  <a:gs pos="68000">
                    <a:srgbClr val="797979"/>
                  </a:gs>
                  <a:gs pos="89000">
                    <a:schemeClr val="tx1">
                      <a:lumMod val="75000"/>
                    </a:schemeClr>
                  </a:gs>
                </a:gsLst>
                <a:lin ang="282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3" name="Freeform 12"/>
            <p:cNvSpPr>
              <a:spLocks/>
            </p:cNvSpPr>
            <p:nvPr/>
          </p:nvSpPr>
          <p:spPr bwMode="auto">
            <a:xfrm>
              <a:off x="1950720" y="3801745"/>
              <a:ext cx="914400" cy="806450"/>
            </a:xfrm>
            <a:custGeom>
              <a:avLst/>
              <a:gdLst>
                <a:gd name="T0" fmla="*/ 76 w 244"/>
                <a:gd name="T1" fmla="*/ 215 h 215"/>
                <a:gd name="T2" fmla="*/ 244 w 244"/>
                <a:gd name="T3" fmla="*/ 67 h 215"/>
                <a:gd name="T4" fmla="*/ 99 w 244"/>
                <a:gd name="T5" fmla="*/ 9 h 215"/>
                <a:gd name="T6" fmla="*/ 11 w 244"/>
                <a:gd name="T7" fmla="*/ 56 h 215"/>
                <a:gd name="T8" fmla="*/ 76 w 244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15">
                  <a:moveTo>
                    <a:pt x="76" y="215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157" y="0"/>
                    <a:pt x="99" y="9"/>
                  </a:cubicBezTo>
                  <a:cubicBezTo>
                    <a:pt x="99" y="9"/>
                    <a:pt x="23" y="5"/>
                    <a:pt x="11" y="56"/>
                  </a:cubicBezTo>
                  <a:cubicBezTo>
                    <a:pt x="0" y="102"/>
                    <a:pt x="41" y="183"/>
                    <a:pt x="76" y="215"/>
                  </a:cubicBezTo>
                  <a:close/>
                </a:path>
              </a:pathLst>
            </a:custGeom>
            <a:gradFill>
              <a:gsLst>
                <a:gs pos="13000">
                  <a:schemeClr val="accent3"/>
                </a:gs>
                <a:gs pos="58000">
                  <a:srgbClr val="2D8618"/>
                </a:gs>
              </a:gsLst>
              <a:lin ang="4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auto">
            <a:xfrm>
              <a:off x="2335942" y="4080882"/>
              <a:ext cx="677862" cy="908050"/>
            </a:xfrm>
            <a:custGeom>
              <a:avLst/>
              <a:gdLst>
                <a:gd name="T0" fmla="*/ 0 w 181"/>
                <a:gd name="T1" fmla="*/ 170 h 242"/>
                <a:gd name="T2" fmla="*/ 151 w 181"/>
                <a:gd name="T3" fmla="*/ 0 h 242"/>
                <a:gd name="T4" fmla="*/ 177 w 181"/>
                <a:gd name="T5" fmla="*/ 104 h 242"/>
                <a:gd name="T6" fmla="*/ 132 w 181"/>
                <a:gd name="T7" fmla="*/ 225 h 242"/>
                <a:gd name="T8" fmla="*/ 0 w 181"/>
                <a:gd name="T9" fmla="*/ 17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242">
                  <a:moveTo>
                    <a:pt x="0" y="17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81" y="37"/>
                    <a:pt x="177" y="104"/>
                  </a:cubicBezTo>
                  <a:cubicBezTo>
                    <a:pt x="173" y="171"/>
                    <a:pt x="156" y="213"/>
                    <a:pt x="132" y="225"/>
                  </a:cubicBezTo>
                  <a:cubicBezTo>
                    <a:pt x="108" y="237"/>
                    <a:pt x="80" y="242"/>
                    <a:pt x="0" y="170"/>
                  </a:cubicBezTo>
                  <a:close/>
                </a:path>
              </a:pathLst>
            </a:custGeom>
            <a:gradFill>
              <a:gsLst>
                <a:gs pos="85000">
                  <a:schemeClr val="accent3"/>
                </a:gs>
                <a:gs pos="33000">
                  <a:srgbClr val="00820F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973496" y="1428736"/>
            <a:ext cx="4286280" cy="4286280"/>
            <a:chOff x="2449496" y="1428736"/>
            <a:chExt cx="4286280" cy="4286280"/>
          </a:xfrm>
        </p:grpSpPr>
        <p:grpSp>
          <p:nvGrpSpPr>
            <p:cNvPr id="58" name="Group 57"/>
            <p:cNvGrpSpPr/>
            <p:nvPr/>
          </p:nvGrpSpPr>
          <p:grpSpPr>
            <a:xfrm>
              <a:off x="4605868" y="1428736"/>
              <a:ext cx="1588" cy="4286280"/>
              <a:chOff x="4605868" y="1428736"/>
              <a:chExt cx="1588" cy="4286280"/>
            </a:xfrm>
          </p:grpSpPr>
          <p:cxnSp>
            <p:nvCxnSpPr>
              <p:cNvPr id="56" name="Straight Connector 55"/>
              <p:cNvCxnSpPr/>
              <p:nvPr/>
            </p:nvCxnSpPr>
            <p:spPr>
              <a:xfrm rot="5400000">
                <a:off x="4285191" y="1749413"/>
                <a:ext cx="642942" cy="1588"/>
              </a:xfrm>
              <a:prstGeom prst="line">
                <a:avLst/>
              </a:prstGeom>
              <a:ln>
                <a:solidFill>
                  <a:schemeClr val="tx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rot="5400000">
                <a:off x="4285191" y="5392751"/>
                <a:ext cx="642942" cy="1588"/>
              </a:xfrm>
              <a:prstGeom prst="line">
                <a:avLst/>
              </a:prstGeom>
              <a:ln>
                <a:solidFill>
                  <a:schemeClr val="tx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Group 58"/>
            <p:cNvGrpSpPr/>
            <p:nvPr/>
          </p:nvGrpSpPr>
          <p:grpSpPr>
            <a:xfrm rot="5400000">
              <a:off x="4591842" y="1429530"/>
              <a:ext cx="1588" cy="4286280"/>
              <a:chOff x="4605868" y="1428736"/>
              <a:chExt cx="1588" cy="4286280"/>
            </a:xfrm>
          </p:grpSpPr>
          <p:cxnSp>
            <p:nvCxnSpPr>
              <p:cNvPr id="60" name="Straight Connector 59"/>
              <p:cNvCxnSpPr/>
              <p:nvPr/>
            </p:nvCxnSpPr>
            <p:spPr>
              <a:xfrm rot="5400000">
                <a:off x="4285191" y="1749413"/>
                <a:ext cx="642942" cy="1588"/>
              </a:xfrm>
              <a:prstGeom prst="line">
                <a:avLst/>
              </a:prstGeom>
              <a:ln>
                <a:solidFill>
                  <a:schemeClr val="tx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 rot="5400000">
                <a:off x="4285191" y="5392751"/>
                <a:ext cx="642942" cy="1588"/>
              </a:xfrm>
              <a:prstGeom prst="line">
                <a:avLst/>
              </a:prstGeom>
              <a:ln>
                <a:solidFill>
                  <a:schemeClr val="tx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Rectangle 52"/>
          <p:cNvSpPr/>
          <p:nvPr/>
        </p:nvSpPr>
        <p:spPr>
          <a:xfrm rot="19054888">
            <a:off x="4524359" y="2021388"/>
            <a:ext cx="6174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987"/>
            <a:r>
              <a:rPr lang="fa-IR" sz="2400" cap="all" dirty="0">
                <a:solidFill>
                  <a:prstClr val="black"/>
                </a:solidFill>
                <a:latin typeface="Calibri" panose="020F0502020204030204"/>
                <a:cs typeface="2  Baran" panose="00000400000000000000" pitchFamily="2" charset="-78"/>
              </a:rPr>
              <a:t>عنوان</a:t>
            </a:r>
            <a:endParaRPr lang="en-US" sz="2400" cap="all" dirty="0">
              <a:solidFill>
                <a:prstClr val="black"/>
              </a:solidFill>
              <a:latin typeface="Calibri" panose="020F0502020204030204"/>
              <a:cs typeface="2  Baran" panose="000004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 rot="19492120">
            <a:off x="6940787" y="4730183"/>
            <a:ext cx="6174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987"/>
            <a:r>
              <a:rPr lang="fa-IR" sz="2400" cap="all" dirty="0">
                <a:solidFill>
                  <a:prstClr val="black"/>
                </a:solidFill>
                <a:latin typeface="Calibri" panose="020F0502020204030204"/>
                <a:cs typeface="2  Baran" panose="00000400000000000000" pitchFamily="2" charset="-78"/>
              </a:rPr>
              <a:t>عنوان</a:t>
            </a:r>
            <a:endParaRPr lang="en-US" sz="2400" cap="all" dirty="0">
              <a:solidFill>
                <a:prstClr val="black"/>
              </a:solidFill>
              <a:latin typeface="Calibri" panose="020F0502020204030204"/>
              <a:cs typeface="2  Baran" panose="000004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 rot="2849593">
            <a:off x="7166118" y="2141983"/>
            <a:ext cx="6174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987"/>
            <a:r>
              <a:rPr lang="fa-IR" sz="2400" cap="all" dirty="0">
                <a:solidFill>
                  <a:prstClr val="black"/>
                </a:solidFill>
                <a:latin typeface="Calibri" panose="020F0502020204030204"/>
                <a:cs typeface="2  Baran" panose="00000400000000000000" pitchFamily="2" charset="-78"/>
              </a:rPr>
              <a:t>عنوان</a:t>
            </a:r>
            <a:endParaRPr lang="en-US" sz="2400" cap="all" dirty="0">
              <a:solidFill>
                <a:prstClr val="black"/>
              </a:solidFill>
              <a:latin typeface="Calibri" panose="020F0502020204030204"/>
              <a:cs typeface="2  Baran" panose="00000400000000000000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 rot="2685922">
            <a:off x="4470624" y="4497904"/>
            <a:ext cx="6174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987"/>
            <a:r>
              <a:rPr lang="fa-IR" sz="2400" cap="all" dirty="0">
                <a:solidFill>
                  <a:prstClr val="black"/>
                </a:solidFill>
                <a:latin typeface="Calibri" panose="020F0502020204030204"/>
                <a:cs typeface="2  Baran" panose="00000400000000000000" pitchFamily="2" charset="-78"/>
              </a:rPr>
              <a:t>عنوان</a:t>
            </a:r>
            <a:endParaRPr lang="en-US" sz="2400" cap="all" dirty="0">
              <a:solidFill>
                <a:prstClr val="black"/>
              </a:solidFill>
              <a:latin typeface="Calibri" panose="020F0502020204030204"/>
              <a:cs typeface="2  Baran" panose="00000400000000000000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199691" y="1707831"/>
            <a:ext cx="176969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237187" y="3764695"/>
            <a:ext cx="176969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109168" y="1587264"/>
            <a:ext cx="176969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172202" y="3737520"/>
            <a:ext cx="176969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3722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>
            <a:extLst>
              <a:ext uri="{FF2B5EF4-FFF2-40B4-BE49-F238E27FC236}">
                <a16:creationId xmlns:a16="http://schemas.microsoft.com/office/drawing/2014/main" id="{784ACE5E-30FF-4381-BAAD-A38D276CD045}"/>
              </a:ext>
            </a:extLst>
          </p:cNvPr>
          <p:cNvGrpSpPr/>
          <p:nvPr/>
        </p:nvGrpSpPr>
        <p:grpSpPr>
          <a:xfrm>
            <a:off x="4250250" y="2785806"/>
            <a:ext cx="3691501" cy="2483950"/>
            <a:chOff x="2931730" y="2533443"/>
            <a:chExt cx="3046377" cy="2049860"/>
          </a:xfrm>
          <a:solidFill>
            <a:srgbClr val="EF4A4A"/>
          </a:solidFill>
        </p:grpSpPr>
        <p:sp>
          <p:nvSpPr>
            <p:cNvPr id="6" name="Diamond 4">
              <a:extLst>
                <a:ext uri="{FF2B5EF4-FFF2-40B4-BE49-F238E27FC236}">
                  <a16:creationId xmlns:a16="http://schemas.microsoft.com/office/drawing/2014/main" id="{4C964D7C-FA1C-471C-B069-2A3B71C1ABD9}"/>
                </a:ext>
              </a:extLst>
            </p:cNvPr>
            <p:cNvSpPr/>
            <p:nvPr/>
          </p:nvSpPr>
          <p:spPr>
            <a:xfrm>
              <a:off x="3470458" y="2533443"/>
              <a:ext cx="914400" cy="914400"/>
            </a:xfrm>
            <a:prstGeom prst="diamond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Diamond 5">
              <a:extLst>
                <a:ext uri="{FF2B5EF4-FFF2-40B4-BE49-F238E27FC236}">
                  <a16:creationId xmlns:a16="http://schemas.microsoft.com/office/drawing/2014/main" id="{7FD5184B-9A94-4227-AC74-7D128420FCE3}"/>
                </a:ext>
              </a:extLst>
            </p:cNvPr>
            <p:cNvSpPr/>
            <p:nvPr/>
          </p:nvSpPr>
          <p:spPr>
            <a:xfrm>
              <a:off x="4507147" y="2533443"/>
              <a:ext cx="914400" cy="914400"/>
            </a:xfrm>
            <a:prstGeom prst="diamond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Diamond 6">
              <a:extLst>
                <a:ext uri="{FF2B5EF4-FFF2-40B4-BE49-F238E27FC236}">
                  <a16:creationId xmlns:a16="http://schemas.microsoft.com/office/drawing/2014/main" id="{1A4E8BAF-7388-4602-8D59-A81417A0B703}"/>
                </a:ext>
              </a:extLst>
            </p:cNvPr>
            <p:cNvSpPr/>
            <p:nvPr/>
          </p:nvSpPr>
          <p:spPr>
            <a:xfrm>
              <a:off x="5063707" y="3101171"/>
              <a:ext cx="914400" cy="914400"/>
            </a:xfrm>
            <a:prstGeom prst="diamond">
              <a:avLst/>
            </a:prstGeom>
            <a:solidFill>
              <a:schemeClr val="accent3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Diamond 7">
              <a:extLst>
                <a:ext uri="{FF2B5EF4-FFF2-40B4-BE49-F238E27FC236}">
                  <a16:creationId xmlns:a16="http://schemas.microsoft.com/office/drawing/2014/main" id="{021B6386-633C-4756-8C92-54BFB313CB41}"/>
                </a:ext>
              </a:extLst>
            </p:cNvPr>
            <p:cNvSpPr/>
            <p:nvPr/>
          </p:nvSpPr>
          <p:spPr>
            <a:xfrm>
              <a:off x="4507147" y="3668901"/>
              <a:ext cx="914400" cy="914400"/>
            </a:xfrm>
            <a:prstGeom prst="diamond">
              <a:avLst/>
            </a:prstGeom>
            <a:solidFill>
              <a:schemeClr val="accent6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Diamond 8">
              <a:extLst>
                <a:ext uri="{FF2B5EF4-FFF2-40B4-BE49-F238E27FC236}">
                  <a16:creationId xmlns:a16="http://schemas.microsoft.com/office/drawing/2014/main" id="{EF430429-3E21-4DF1-9AFF-F6512CEC0745}"/>
                </a:ext>
              </a:extLst>
            </p:cNvPr>
            <p:cNvSpPr/>
            <p:nvPr/>
          </p:nvSpPr>
          <p:spPr>
            <a:xfrm>
              <a:off x="3470459" y="3668903"/>
              <a:ext cx="914400" cy="914400"/>
            </a:xfrm>
            <a:prstGeom prst="diamond">
              <a:avLst/>
            </a:prstGeom>
            <a:solidFill>
              <a:schemeClr val="accent2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Diamond 9">
              <a:extLst>
                <a:ext uri="{FF2B5EF4-FFF2-40B4-BE49-F238E27FC236}">
                  <a16:creationId xmlns:a16="http://schemas.microsoft.com/office/drawing/2014/main" id="{606378AE-04DE-4AA3-954C-AC8B65A01601}"/>
                </a:ext>
              </a:extLst>
            </p:cNvPr>
            <p:cNvSpPr/>
            <p:nvPr/>
          </p:nvSpPr>
          <p:spPr>
            <a:xfrm>
              <a:off x="2931730" y="3101171"/>
              <a:ext cx="914400" cy="914400"/>
            </a:xfrm>
            <a:prstGeom prst="diamond">
              <a:avLst/>
            </a:prstGeom>
            <a:solidFill>
              <a:schemeClr val="accent5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808686" y="2577035"/>
            <a:ext cx="3850957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08685" y="5204441"/>
            <a:ext cx="3850957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89936" y="3957706"/>
            <a:ext cx="3850957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03920" y="2577035"/>
            <a:ext cx="3850957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6685" y="3752251"/>
            <a:ext cx="3850957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03919" y="4998986"/>
            <a:ext cx="3850957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515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1" name="Group 9">
            <a:extLst>
              <a:ext uri="{FF2B5EF4-FFF2-40B4-BE49-F238E27FC236}">
                <a16:creationId xmlns:a16="http://schemas.microsoft.com/office/drawing/2014/main" id="{0FFC8CAC-E220-4F8A-9CD7-BE3D326EC44D}"/>
              </a:ext>
            </a:extLst>
          </p:cNvPr>
          <p:cNvGrpSpPr/>
          <p:nvPr/>
        </p:nvGrpSpPr>
        <p:grpSpPr>
          <a:xfrm>
            <a:off x="3715051" y="2282626"/>
            <a:ext cx="4722144" cy="3828337"/>
            <a:chOff x="2532986" y="2187804"/>
            <a:chExt cx="4071507" cy="3300853"/>
          </a:xfrm>
        </p:grpSpPr>
        <p:grpSp>
          <p:nvGrpSpPr>
            <p:cNvPr id="342" name="Group 7">
              <a:extLst>
                <a:ext uri="{FF2B5EF4-FFF2-40B4-BE49-F238E27FC236}">
                  <a16:creationId xmlns:a16="http://schemas.microsoft.com/office/drawing/2014/main" id="{103F6431-7E48-4BBB-A468-3384C0E9143E}"/>
                </a:ext>
              </a:extLst>
            </p:cNvPr>
            <p:cNvGrpSpPr/>
            <p:nvPr/>
          </p:nvGrpSpPr>
          <p:grpSpPr>
            <a:xfrm>
              <a:off x="2532986" y="2187804"/>
              <a:ext cx="4071507" cy="2861459"/>
              <a:chOff x="2532986" y="2187804"/>
              <a:chExt cx="4071507" cy="2861459"/>
            </a:xfrm>
          </p:grpSpPr>
          <p:sp>
            <p:nvSpPr>
              <p:cNvPr id="344" name="Teardrop 3">
                <a:extLst>
                  <a:ext uri="{FF2B5EF4-FFF2-40B4-BE49-F238E27FC236}">
                    <a16:creationId xmlns:a16="http://schemas.microsoft.com/office/drawing/2014/main" id="{B49C1C35-F5D6-4FF8-88A7-F9D3C8BBF554}"/>
                  </a:ext>
                </a:extLst>
              </p:cNvPr>
              <p:cNvSpPr/>
              <p:nvPr/>
            </p:nvSpPr>
            <p:spPr>
              <a:xfrm rot="18876898">
                <a:off x="3735337" y="2187805"/>
                <a:ext cx="1656185" cy="1656184"/>
              </a:xfrm>
              <a:custGeom>
                <a:avLst/>
                <a:gdLst/>
                <a:ahLst/>
                <a:cxnLst/>
                <a:rect l="l" t="t" r="r" b="b"/>
                <a:pathLst>
                  <a:path w="1656185" h="1656184">
                    <a:moveTo>
                      <a:pt x="828092" y="0"/>
                    </a:moveTo>
                    <a:lnTo>
                      <a:pt x="828093" y="0"/>
                    </a:lnTo>
                    <a:lnTo>
                      <a:pt x="1656184" y="0"/>
                    </a:lnTo>
                    <a:lnTo>
                      <a:pt x="1656184" y="828072"/>
                    </a:lnTo>
                    <a:lnTo>
                      <a:pt x="1656185" y="828092"/>
                    </a:lnTo>
                    <a:cubicBezTo>
                      <a:pt x="1656185" y="1285435"/>
                      <a:pt x="1285436" y="1656184"/>
                      <a:pt x="828093" y="1656184"/>
                    </a:cubicBezTo>
                    <a:lnTo>
                      <a:pt x="828092" y="1656184"/>
                    </a:lnTo>
                    <a:lnTo>
                      <a:pt x="1" y="1656184"/>
                    </a:lnTo>
                    <a:lnTo>
                      <a:pt x="1" y="828112"/>
                    </a:lnTo>
                    <a:cubicBezTo>
                      <a:pt x="0" y="828105"/>
                      <a:pt x="0" y="828099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solidFill>
                <a:srgbClr val="1ABC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5" name="Teardrop 3">
                <a:extLst>
                  <a:ext uri="{FF2B5EF4-FFF2-40B4-BE49-F238E27FC236}">
                    <a16:creationId xmlns:a16="http://schemas.microsoft.com/office/drawing/2014/main" id="{97C29C27-42D2-4ECC-B3EA-5AC8AA2FEFBB}"/>
                  </a:ext>
                </a:extLst>
              </p:cNvPr>
              <p:cNvSpPr/>
              <p:nvPr/>
            </p:nvSpPr>
            <p:spPr>
              <a:xfrm rot="2700000">
                <a:off x="4948308" y="3393079"/>
                <a:ext cx="1656185" cy="1656184"/>
              </a:xfrm>
              <a:custGeom>
                <a:avLst/>
                <a:gdLst/>
                <a:ahLst/>
                <a:cxnLst/>
                <a:rect l="l" t="t" r="r" b="b"/>
                <a:pathLst>
                  <a:path w="1656185" h="1656184">
                    <a:moveTo>
                      <a:pt x="828092" y="0"/>
                    </a:moveTo>
                    <a:lnTo>
                      <a:pt x="828093" y="0"/>
                    </a:lnTo>
                    <a:lnTo>
                      <a:pt x="1656184" y="0"/>
                    </a:lnTo>
                    <a:lnTo>
                      <a:pt x="1656184" y="828072"/>
                    </a:lnTo>
                    <a:lnTo>
                      <a:pt x="1656185" y="828092"/>
                    </a:lnTo>
                    <a:cubicBezTo>
                      <a:pt x="1656185" y="1285435"/>
                      <a:pt x="1285436" y="1656184"/>
                      <a:pt x="828093" y="1656184"/>
                    </a:cubicBezTo>
                    <a:lnTo>
                      <a:pt x="828092" y="1656184"/>
                    </a:lnTo>
                    <a:lnTo>
                      <a:pt x="1" y="1656184"/>
                    </a:lnTo>
                    <a:lnTo>
                      <a:pt x="1" y="828112"/>
                    </a:lnTo>
                    <a:cubicBezTo>
                      <a:pt x="0" y="828105"/>
                      <a:pt x="0" y="828099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6" name="Teardrop 3">
                <a:extLst>
                  <a:ext uri="{FF2B5EF4-FFF2-40B4-BE49-F238E27FC236}">
                    <a16:creationId xmlns:a16="http://schemas.microsoft.com/office/drawing/2014/main" id="{5FDF0299-0486-49EC-806E-E17BCB9DCA2D}"/>
                  </a:ext>
                </a:extLst>
              </p:cNvPr>
              <p:cNvSpPr/>
              <p:nvPr/>
            </p:nvSpPr>
            <p:spPr>
              <a:xfrm rot="2700000">
                <a:off x="2532985" y="3393079"/>
                <a:ext cx="1656185" cy="1656184"/>
              </a:xfrm>
              <a:custGeom>
                <a:avLst/>
                <a:gdLst/>
                <a:ahLst/>
                <a:cxnLst/>
                <a:rect l="l" t="t" r="r" b="b"/>
                <a:pathLst>
                  <a:path w="1656185" h="1656184">
                    <a:moveTo>
                      <a:pt x="828092" y="0"/>
                    </a:moveTo>
                    <a:lnTo>
                      <a:pt x="828093" y="0"/>
                    </a:lnTo>
                    <a:lnTo>
                      <a:pt x="1656184" y="0"/>
                    </a:lnTo>
                    <a:lnTo>
                      <a:pt x="1656184" y="828072"/>
                    </a:lnTo>
                    <a:lnTo>
                      <a:pt x="1656185" y="828092"/>
                    </a:lnTo>
                    <a:cubicBezTo>
                      <a:pt x="1656185" y="1285435"/>
                      <a:pt x="1285436" y="1656184"/>
                      <a:pt x="828093" y="1656184"/>
                    </a:cubicBezTo>
                    <a:lnTo>
                      <a:pt x="828092" y="1656184"/>
                    </a:lnTo>
                    <a:lnTo>
                      <a:pt x="1" y="1656184"/>
                    </a:lnTo>
                    <a:lnTo>
                      <a:pt x="1" y="828112"/>
                    </a:lnTo>
                    <a:cubicBezTo>
                      <a:pt x="0" y="828105"/>
                      <a:pt x="0" y="828099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43" name="Round Same Side Corner Rectangle 8">
              <a:extLst>
                <a:ext uri="{FF2B5EF4-FFF2-40B4-BE49-F238E27FC236}">
                  <a16:creationId xmlns:a16="http://schemas.microsoft.com/office/drawing/2014/main" id="{002E5B0C-549C-4E59-B95B-2981723D1FCF}"/>
                </a:ext>
              </a:extLst>
            </p:cNvPr>
            <p:cNvSpPr/>
            <p:nvPr/>
          </p:nvSpPr>
          <p:spPr>
            <a:xfrm>
              <a:off x="4494446" y="4264521"/>
              <a:ext cx="144016" cy="12241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50" name="Elbow Connector 16">
            <a:extLst>
              <a:ext uri="{FF2B5EF4-FFF2-40B4-BE49-F238E27FC236}">
                <a16:creationId xmlns:a16="http://schemas.microsoft.com/office/drawing/2014/main" id="{A0BDEDFD-F2E0-4E0D-8A8A-2BCFAC18BA6B}"/>
              </a:ext>
            </a:extLst>
          </p:cNvPr>
          <p:cNvCxnSpPr/>
          <p:nvPr/>
        </p:nvCxnSpPr>
        <p:spPr>
          <a:xfrm rot="5400000" flipH="1" flipV="1">
            <a:off x="7311030" y="2992490"/>
            <a:ext cx="873969" cy="529208"/>
          </a:xfrm>
          <a:prstGeom prst="bentConnector3">
            <a:avLst>
              <a:gd name="adj1" fmla="val 9977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4" name="Elbow Connector 20">
            <a:extLst>
              <a:ext uri="{FF2B5EF4-FFF2-40B4-BE49-F238E27FC236}">
                <a16:creationId xmlns:a16="http://schemas.microsoft.com/office/drawing/2014/main" id="{42475F56-A8C9-445F-AD42-943CEC49D7FD}"/>
              </a:ext>
            </a:extLst>
          </p:cNvPr>
          <p:cNvCxnSpPr>
            <a:cxnSpLocks/>
          </p:cNvCxnSpPr>
          <p:nvPr/>
        </p:nvCxnSpPr>
        <p:spPr>
          <a:xfrm flipV="1">
            <a:off x="4057858" y="5634366"/>
            <a:ext cx="653893" cy="315865"/>
          </a:xfrm>
          <a:prstGeom prst="bentConnector3">
            <a:avLst>
              <a:gd name="adj1" fmla="val 10016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Elbow Connector 35">
            <a:extLst>
              <a:ext uri="{FF2B5EF4-FFF2-40B4-BE49-F238E27FC236}">
                <a16:creationId xmlns:a16="http://schemas.microsoft.com/office/drawing/2014/main" id="{76F1FFC6-0068-4029-8779-E2DA7FEEECB0}"/>
              </a:ext>
            </a:extLst>
          </p:cNvPr>
          <p:cNvCxnSpPr/>
          <p:nvPr/>
        </p:nvCxnSpPr>
        <p:spPr>
          <a:xfrm>
            <a:off x="4554015" y="1948970"/>
            <a:ext cx="936104" cy="433381"/>
          </a:xfrm>
          <a:prstGeom prst="bentConnector3">
            <a:avLst>
              <a:gd name="adj1" fmla="val 99858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669986" y="2577102"/>
            <a:ext cx="3043470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36113" y="1556977"/>
            <a:ext cx="3043470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9579" y="5657487"/>
            <a:ext cx="3043470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3274120" y="4315995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0" name="Title 3"/>
          <p:cNvSpPr txBox="1">
            <a:spLocks/>
          </p:cNvSpPr>
          <p:nvPr/>
        </p:nvSpPr>
        <p:spPr>
          <a:xfrm>
            <a:off x="4626418" y="2838735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1" name="Title 3"/>
          <p:cNvSpPr txBox="1">
            <a:spLocks/>
          </p:cNvSpPr>
          <p:nvPr/>
        </p:nvSpPr>
        <p:spPr>
          <a:xfrm>
            <a:off x="6076827" y="4256414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8036350"/>
      </p:ext>
    </p:extLst>
  </p:cSld>
  <p:clrMapOvr>
    <a:masterClrMapping/>
  </p:clrMapOvr>
  <p:transition spd="slow">
    <p:wheel spokes="1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Ellipse 15"/>
          <p:cNvSpPr/>
          <p:nvPr/>
        </p:nvSpPr>
        <p:spPr bwMode="auto">
          <a:xfrm rot="2700000">
            <a:off x="6163632" y="1557046"/>
            <a:ext cx="2282059" cy="1894975"/>
          </a:xfrm>
          <a:custGeom>
            <a:avLst/>
            <a:gdLst/>
            <a:ahLst/>
            <a:cxnLst/>
            <a:rect l="l" t="t" r="r" b="b"/>
            <a:pathLst>
              <a:path w="2919730" h="2424484">
                <a:moveTo>
                  <a:pt x="1459865" y="0"/>
                </a:moveTo>
                <a:cubicBezTo>
                  <a:pt x="2266126" y="0"/>
                  <a:pt x="2919730" y="653604"/>
                  <a:pt x="2919730" y="1459865"/>
                </a:cubicBezTo>
                <a:cubicBezTo>
                  <a:pt x="2919730" y="1830097"/>
                  <a:pt x="2781911" y="2168139"/>
                  <a:pt x="2553641" y="2424484"/>
                </a:cubicBezTo>
                <a:cubicBezTo>
                  <a:pt x="2268754" y="2108379"/>
                  <a:pt x="1855871" y="1910680"/>
                  <a:pt x="1396812" y="1910680"/>
                </a:cubicBezTo>
                <a:cubicBezTo>
                  <a:pt x="1065230" y="1910680"/>
                  <a:pt x="757738" y="2013826"/>
                  <a:pt x="505167" y="2190494"/>
                </a:cubicBezTo>
                <a:cubicBezTo>
                  <a:pt x="381954" y="2093734"/>
                  <a:pt x="242389" y="2016936"/>
                  <a:pt x="91408" y="1964408"/>
                </a:cubicBezTo>
                <a:cubicBezTo>
                  <a:pt x="31704" y="1807605"/>
                  <a:pt x="0" y="1637437"/>
                  <a:pt x="0" y="1459865"/>
                </a:cubicBezTo>
                <a:cubicBezTo>
                  <a:pt x="0" y="653604"/>
                  <a:pt x="653604" y="0"/>
                  <a:pt x="1459865" y="0"/>
                </a:cubicBezTo>
                <a:close/>
              </a:path>
            </a:pathLst>
          </a:custGeom>
          <a:gradFill flip="none" rotWithShape="1">
            <a:gsLst>
              <a:gs pos="0">
                <a:srgbClr val="8FC332">
                  <a:shade val="30000"/>
                  <a:satMod val="115000"/>
                </a:srgbClr>
              </a:gs>
              <a:gs pos="50000">
                <a:srgbClr val="8FC332">
                  <a:shade val="67500"/>
                  <a:satMod val="115000"/>
                </a:srgbClr>
              </a:gs>
              <a:gs pos="100000">
                <a:srgbClr val="8FC332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26" name="Ellipse 16"/>
          <p:cNvSpPr/>
          <p:nvPr/>
        </p:nvSpPr>
        <p:spPr bwMode="auto">
          <a:xfrm rot="2700000">
            <a:off x="6455240" y="3745507"/>
            <a:ext cx="1758609" cy="2282059"/>
          </a:xfrm>
          <a:custGeom>
            <a:avLst/>
            <a:gdLst/>
            <a:ahLst/>
            <a:cxnLst/>
            <a:rect l="l" t="t" r="r" b="b"/>
            <a:pathLst>
              <a:path w="2250013" h="2919730">
                <a:moveTo>
                  <a:pt x="790148" y="0"/>
                </a:moveTo>
                <a:cubicBezTo>
                  <a:pt x="1596409" y="0"/>
                  <a:pt x="2250013" y="653604"/>
                  <a:pt x="2250013" y="1459865"/>
                </a:cubicBezTo>
                <a:cubicBezTo>
                  <a:pt x="2250013" y="2266126"/>
                  <a:pt x="1596409" y="2919730"/>
                  <a:pt x="790148" y="2919730"/>
                </a:cubicBezTo>
                <a:cubicBezTo>
                  <a:pt x="498728" y="2919730"/>
                  <a:pt x="227252" y="2834341"/>
                  <a:pt x="0" y="2686250"/>
                </a:cubicBezTo>
                <a:cubicBezTo>
                  <a:pt x="275321" y="2404915"/>
                  <a:pt x="444559" y="2019710"/>
                  <a:pt x="444559" y="1594978"/>
                </a:cubicBezTo>
                <a:cubicBezTo>
                  <a:pt x="444559" y="1189588"/>
                  <a:pt x="290384" y="820207"/>
                  <a:pt x="36145" y="543477"/>
                </a:cubicBezTo>
                <a:cubicBezTo>
                  <a:pt x="156172" y="410298"/>
                  <a:pt x="250075" y="253570"/>
                  <a:pt x="312354" y="81618"/>
                </a:cubicBezTo>
                <a:cubicBezTo>
                  <a:pt x="461695" y="28217"/>
                  <a:pt x="622626" y="0"/>
                  <a:pt x="790148" y="0"/>
                </a:cubicBezTo>
                <a:close/>
              </a:path>
            </a:pathLst>
          </a:custGeom>
          <a:gradFill flip="none" rotWithShape="1">
            <a:gsLst>
              <a:gs pos="0">
                <a:srgbClr val="EE8510">
                  <a:shade val="30000"/>
                  <a:satMod val="115000"/>
                </a:srgbClr>
              </a:gs>
              <a:gs pos="50000">
                <a:srgbClr val="EE8510">
                  <a:shade val="67500"/>
                  <a:satMod val="115000"/>
                </a:srgbClr>
              </a:gs>
              <a:gs pos="100000">
                <a:srgbClr val="EE851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27" name="Ellipse 18"/>
          <p:cNvSpPr/>
          <p:nvPr/>
        </p:nvSpPr>
        <p:spPr bwMode="auto">
          <a:xfrm rot="2700000">
            <a:off x="3757650" y="4057426"/>
            <a:ext cx="2282059" cy="1706179"/>
          </a:xfrm>
          <a:custGeom>
            <a:avLst/>
            <a:gdLst/>
            <a:ahLst/>
            <a:cxnLst/>
            <a:rect l="l" t="t" r="r" b="b"/>
            <a:pathLst>
              <a:path w="2919730" h="2182933">
                <a:moveTo>
                  <a:pt x="192729" y="0"/>
                </a:moveTo>
                <a:cubicBezTo>
                  <a:pt x="479553" y="345734"/>
                  <a:pt x="912484" y="565797"/>
                  <a:pt x="1396812" y="565797"/>
                </a:cubicBezTo>
                <a:cubicBezTo>
                  <a:pt x="1836393" y="565797"/>
                  <a:pt x="2233633" y="384520"/>
                  <a:pt x="2517241" y="92044"/>
                </a:cubicBezTo>
                <a:cubicBezTo>
                  <a:pt x="2616370" y="157219"/>
                  <a:pt x="2724527" y="209517"/>
                  <a:pt x="2839080" y="247919"/>
                </a:cubicBezTo>
                <a:cubicBezTo>
                  <a:pt x="2891847" y="396522"/>
                  <a:pt x="2919730" y="556539"/>
                  <a:pt x="2919730" y="723068"/>
                </a:cubicBezTo>
                <a:cubicBezTo>
                  <a:pt x="2919730" y="1529329"/>
                  <a:pt x="2266126" y="2182933"/>
                  <a:pt x="1459865" y="2182933"/>
                </a:cubicBezTo>
                <a:cubicBezTo>
                  <a:pt x="653604" y="2182933"/>
                  <a:pt x="0" y="1529329"/>
                  <a:pt x="0" y="723068"/>
                </a:cubicBezTo>
                <a:cubicBezTo>
                  <a:pt x="0" y="459749"/>
                  <a:pt x="69716" y="212712"/>
                  <a:pt x="192729" y="0"/>
                </a:cubicBezTo>
                <a:close/>
              </a:path>
            </a:pathLst>
          </a:custGeom>
          <a:gradFill flip="none" rotWithShape="1">
            <a:gsLst>
              <a:gs pos="0">
                <a:srgbClr val="DA0930">
                  <a:shade val="30000"/>
                  <a:satMod val="115000"/>
                </a:srgbClr>
              </a:gs>
              <a:gs pos="50000">
                <a:srgbClr val="DA0930">
                  <a:shade val="67500"/>
                  <a:satMod val="115000"/>
                </a:srgbClr>
              </a:gs>
              <a:gs pos="100000">
                <a:srgbClr val="DA0930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28" name="Ellipse 17"/>
          <p:cNvSpPr/>
          <p:nvPr/>
        </p:nvSpPr>
        <p:spPr bwMode="auto">
          <a:xfrm rot="2700000">
            <a:off x="4027786" y="1360182"/>
            <a:ext cx="1842866" cy="2282059"/>
          </a:xfrm>
          <a:custGeom>
            <a:avLst/>
            <a:gdLst/>
            <a:ahLst/>
            <a:cxnLst/>
            <a:rect l="l" t="t" r="r" b="b"/>
            <a:pathLst>
              <a:path w="2357814" h="2919730">
                <a:moveTo>
                  <a:pt x="1459865" y="0"/>
                </a:moveTo>
                <a:cubicBezTo>
                  <a:pt x="1798851" y="0"/>
                  <a:pt x="2110852" y="115539"/>
                  <a:pt x="2357814" y="310435"/>
                </a:cubicBezTo>
                <a:cubicBezTo>
                  <a:pt x="1951081" y="592329"/>
                  <a:pt x="1685190" y="1062603"/>
                  <a:pt x="1685190" y="1594978"/>
                </a:cubicBezTo>
                <a:cubicBezTo>
                  <a:pt x="1685190" y="1975451"/>
                  <a:pt x="1820995" y="2324206"/>
                  <a:pt x="2047012" y="2595215"/>
                </a:cubicBezTo>
                <a:cubicBezTo>
                  <a:pt x="2001009" y="2671634"/>
                  <a:pt x="1963887" y="2753627"/>
                  <a:pt x="1934551" y="2839250"/>
                </a:cubicBezTo>
                <a:cubicBezTo>
                  <a:pt x="1786077" y="2891905"/>
                  <a:pt x="1626220" y="2919730"/>
                  <a:pt x="1459865" y="2919730"/>
                </a:cubicBezTo>
                <a:cubicBezTo>
                  <a:pt x="653604" y="2919730"/>
                  <a:pt x="0" y="2266126"/>
                  <a:pt x="0" y="1459865"/>
                </a:cubicBezTo>
                <a:cubicBezTo>
                  <a:pt x="0" y="653604"/>
                  <a:pt x="653604" y="0"/>
                  <a:pt x="145986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98D1">
                  <a:shade val="30000"/>
                  <a:satMod val="115000"/>
                </a:srgbClr>
              </a:gs>
              <a:gs pos="50000">
                <a:srgbClr val="0098D1">
                  <a:shade val="67500"/>
                  <a:satMod val="115000"/>
                </a:srgbClr>
              </a:gs>
              <a:gs pos="100000">
                <a:srgbClr val="0098D1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4854001" y="2566389"/>
            <a:ext cx="2326023" cy="23260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757072" y="1645081"/>
            <a:ext cx="3043470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5724" y="1645081"/>
            <a:ext cx="3043470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14772" y="4816453"/>
            <a:ext cx="3043470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909472" y="4816453"/>
            <a:ext cx="3043470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2" name="Title 3"/>
          <p:cNvSpPr txBox="1">
            <a:spLocks/>
          </p:cNvSpPr>
          <p:nvPr/>
        </p:nvSpPr>
        <p:spPr>
          <a:xfrm>
            <a:off x="5942484" y="2029785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3341625" y="1979917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4" name="Title 3"/>
          <p:cNvSpPr txBox="1">
            <a:spLocks/>
          </p:cNvSpPr>
          <p:nvPr/>
        </p:nvSpPr>
        <p:spPr>
          <a:xfrm>
            <a:off x="4614423" y="3407139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5" name="Title 3"/>
          <p:cNvSpPr txBox="1">
            <a:spLocks/>
          </p:cNvSpPr>
          <p:nvPr/>
        </p:nvSpPr>
        <p:spPr>
          <a:xfrm>
            <a:off x="3389758" y="4550412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6" name="Title 3"/>
          <p:cNvSpPr txBox="1">
            <a:spLocks/>
          </p:cNvSpPr>
          <p:nvPr/>
        </p:nvSpPr>
        <p:spPr>
          <a:xfrm>
            <a:off x="5953392" y="4539430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992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Oval 77"/>
          <p:cNvSpPr>
            <a:spLocks noChangeArrowheads="1"/>
          </p:cNvSpPr>
          <p:nvPr/>
        </p:nvSpPr>
        <p:spPr bwMode="auto">
          <a:xfrm>
            <a:off x="3657600" y="1471634"/>
            <a:ext cx="4838700" cy="4838700"/>
          </a:xfrm>
          <a:prstGeom prst="ellipse">
            <a:avLst/>
          </a:prstGeom>
          <a:solidFill>
            <a:schemeClr val="bg1"/>
          </a:solidFill>
          <a:ln w="1238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Rectangle 100"/>
          <p:cNvSpPr>
            <a:spLocks noChangeArrowheads="1"/>
          </p:cNvSpPr>
          <p:nvPr/>
        </p:nvSpPr>
        <p:spPr bwMode="auto">
          <a:xfrm>
            <a:off x="4368801" y="2211410"/>
            <a:ext cx="3406775" cy="3406775"/>
          </a:xfrm>
          <a:prstGeom prst="rect">
            <a:avLst/>
          </a:prstGeom>
          <a:solidFill>
            <a:schemeClr val="tx1">
              <a:lumMod val="50000"/>
              <a:lumOff val="50000"/>
              <a:alpha val="37000"/>
            </a:schemeClr>
          </a:solidFill>
          <a:ln w="9525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AutoShape 67"/>
          <p:cNvSpPr>
            <a:spLocks noChangeArrowheads="1"/>
          </p:cNvSpPr>
          <p:nvPr/>
        </p:nvSpPr>
        <p:spPr bwMode="auto">
          <a:xfrm rot="2700000">
            <a:off x="2839520" y="3100849"/>
            <a:ext cx="6457950" cy="1666981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  <a:alpha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3" name="AutoShape 67"/>
          <p:cNvSpPr>
            <a:spLocks noChangeArrowheads="1"/>
          </p:cNvSpPr>
          <p:nvPr/>
        </p:nvSpPr>
        <p:spPr bwMode="auto">
          <a:xfrm rot="18900569">
            <a:off x="2818669" y="3089171"/>
            <a:ext cx="6457950" cy="1666981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  <a:alpha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1" name="Oval 64"/>
          <p:cNvSpPr>
            <a:spLocks noChangeArrowheads="1"/>
          </p:cNvSpPr>
          <p:nvPr/>
        </p:nvSpPr>
        <p:spPr bwMode="auto">
          <a:xfrm>
            <a:off x="4732339" y="2601935"/>
            <a:ext cx="2682875" cy="268287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Line 78"/>
          <p:cNvSpPr>
            <a:spLocks noChangeShapeType="1"/>
          </p:cNvSpPr>
          <p:nvPr/>
        </p:nvSpPr>
        <p:spPr bwMode="auto">
          <a:xfrm flipV="1">
            <a:off x="4867276" y="2833709"/>
            <a:ext cx="2352675" cy="2266950"/>
          </a:xfrm>
          <a:prstGeom prst="line">
            <a:avLst/>
          </a:prstGeom>
          <a:noFill/>
          <a:ln w="38100">
            <a:solidFill>
              <a:schemeClr val="bg1">
                <a:lumMod val="95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64" name="Line 79"/>
          <p:cNvSpPr>
            <a:spLocks noChangeShapeType="1"/>
          </p:cNvSpPr>
          <p:nvPr/>
        </p:nvSpPr>
        <p:spPr bwMode="auto">
          <a:xfrm>
            <a:off x="4895850" y="2843234"/>
            <a:ext cx="2343150" cy="2247900"/>
          </a:xfrm>
          <a:prstGeom prst="line">
            <a:avLst/>
          </a:prstGeom>
          <a:noFill/>
          <a:ln w="38100">
            <a:solidFill>
              <a:schemeClr val="bg1">
                <a:lumMod val="95000"/>
              </a:schemeClr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65" name="Line 80"/>
          <p:cNvSpPr>
            <a:spLocks noChangeShapeType="1"/>
          </p:cNvSpPr>
          <p:nvPr/>
        </p:nvSpPr>
        <p:spPr bwMode="auto">
          <a:xfrm>
            <a:off x="3419476" y="3929084"/>
            <a:ext cx="532447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66" name="Line 81"/>
          <p:cNvSpPr>
            <a:spLocks noChangeShapeType="1"/>
          </p:cNvSpPr>
          <p:nvPr/>
        </p:nvSpPr>
        <p:spPr bwMode="auto">
          <a:xfrm>
            <a:off x="6086475" y="1357334"/>
            <a:ext cx="0" cy="51435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grpSp>
        <p:nvGrpSpPr>
          <p:cNvPr id="68" name="그룹 119"/>
          <p:cNvGrpSpPr/>
          <p:nvPr/>
        </p:nvGrpSpPr>
        <p:grpSpPr>
          <a:xfrm>
            <a:off x="3628977" y="1462074"/>
            <a:ext cx="1509724" cy="1509724"/>
            <a:chOff x="2124027" y="1481124"/>
            <a:chExt cx="1509724" cy="1509724"/>
          </a:xfrm>
        </p:grpSpPr>
        <p:sp>
          <p:nvSpPr>
            <p:cNvPr id="70" name="타원 69"/>
            <p:cNvSpPr/>
            <p:nvPr/>
          </p:nvSpPr>
          <p:spPr>
            <a:xfrm>
              <a:off x="2124027" y="1481124"/>
              <a:ext cx="1509724" cy="150972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타원 70"/>
            <p:cNvSpPr/>
            <p:nvPr/>
          </p:nvSpPr>
          <p:spPr>
            <a:xfrm>
              <a:off x="2257409" y="1619237"/>
              <a:ext cx="1214446" cy="1214446"/>
            </a:xfrm>
            <a:prstGeom prst="ellipse">
              <a:avLst/>
            </a:prstGeom>
            <a:solidFill>
              <a:srgbClr val="1ABC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도넛 71"/>
            <p:cNvSpPr/>
            <p:nvPr/>
          </p:nvSpPr>
          <p:spPr>
            <a:xfrm>
              <a:off x="2238328" y="1604950"/>
              <a:ext cx="1285884" cy="1285884"/>
            </a:xfrm>
            <a:prstGeom prst="donut">
              <a:avLst>
                <a:gd name="adj" fmla="val 1240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4" name="그룹 126"/>
          <p:cNvGrpSpPr/>
          <p:nvPr/>
        </p:nvGrpSpPr>
        <p:grpSpPr>
          <a:xfrm>
            <a:off x="6991325" y="1457311"/>
            <a:ext cx="1509724" cy="1509724"/>
            <a:chOff x="2124027" y="1481124"/>
            <a:chExt cx="1509724" cy="1509724"/>
          </a:xfrm>
        </p:grpSpPr>
        <p:sp>
          <p:nvSpPr>
            <p:cNvPr id="76" name="타원 75"/>
            <p:cNvSpPr/>
            <p:nvPr/>
          </p:nvSpPr>
          <p:spPr>
            <a:xfrm>
              <a:off x="2124027" y="1481124"/>
              <a:ext cx="1509724" cy="150972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타원 76"/>
            <p:cNvSpPr/>
            <p:nvPr/>
          </p:nvSpPr>
          <p:spPr>
            <a:xfrm>
              <a:off x="2257409" y="1619237"/>
              <a:ext cx="1214446" cy="1214446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5080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도넛 77"/>
            <p:cNvSpPr/>
            <p:nvPr/>
          </p:nvSpPr>
          <p:spPr>
            <a:xfrm>
              <a:off x="2238328" y="1604950"/>
              <a:ext cx="1285884" cy="1285884"/>
            </a:xfrm>
            <a:prstGeom prst="donut">
              <a:avLst>
                <a:gd name="adj" fmla="val 1240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0" name="그룹 132"/>
          <p:cNvGrpSpPr/>
          <p:nvPr/>
        </p:nvGrpSpPr>
        <p:grpSpPr>
          <a:xfrm>
            <a:off x="6996088" y="4867285"/>
            <a:ext cx="1509724" cy="1509724"/>
            <a:chOff x="2124027" y="1481124"/>
            <a:chExt cx="1509724" cy="1509724"/>
          </a:xfrm>
        </p:grpSpPr>
        <p:sp>
          <p:nvSpPr>
            <p:cNvPr id="82" name="타원 81"/>
            <p:cNvSpPr/>
            <p:nvPr/>
          </p:nvSpPr>
          <p:spPr>
            <a:xfrm>
              <a:off x="2124027" y="1481124"/>
              <a:ext cx="1509724" cy="150972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타원 82"/>
            <p:cNvSpPr/>
            <p:nvPr/>
          </p:nvSpPr>
          <p:spPr>
            <a:xfrm>
              <a:off x="2257409" y="1619237"/>
              <a:ext cx="1214446" cy="121444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도넛 83"/>
            <p:cNvSpPr/>
            <p:nvPr/>
          </p:nvSpPr>
          <p:spPr>
            <a:xfrm>
              <a:off x="2238328" y="1604950"/>
              <a:ext cx="1285884" cy="1285884"/>
            </a:xfrm>
            <a:prstGeom prst="donut">
              <a:avLst>
                <a:gd name="adj" fmla="val 1240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6" name="그룹 138"/>
          <p:cNvGrpSpPr/>
          <p:nvPr/>
        </p:nvGrpSpPr>
        <p:grpSpPr>
          <a:xfrm>
            <a:off x="3590877" y="4876810"/>
            <a:ext cx="1509724" cy="1509724"/>
            <a:chOff x="2124027" y="1481124"/>
            <a:chExt cx="1509724" cy="1509724"/>
          </a:xfrm>
        </p:grpSpPr>
        <p:sp>
          <p:nvSpPr>
            <p:cNvPr id="88" name="타원 87"/>
            <p:cNvSpPr/>
            <p:nvPr/>
          </p:nvSpPr>
          <p:spPr>
            <a:xfrm>
              <a:off x="2124027" y="1481124"/>
              <a:ext cx="1509724" cy="150972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타원 88"/>
            <p:cNvSpPr/>
            <p:nvPr/>
          </p:nvSpPr>
          <p:spPr>
            <a:xfrm>
              <a:off x="2257409" y="1619237"/>
              <a:ext cx="1214446" cy="121444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5080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도넛 89"/>
            <p:cNvSpPr/>
            <p:nvPr/>
          </p:nvSpPr>
          <p:spPr>
            <a:xfrm>
              <a:off x="2238328" y="1604950"/>
              <a:ext cx="1285884" cy="1285884"/>
            </a:xfrm>
            <a:prstGeom prst="donut">
              <a:avLst>
                <a:gd name="adj" fmla="val 1240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2" name="타원 91"/>
          <p:cNvSpPr/>
          <p:nvPr/>
        </p:nvSpPr>
        <p:spPr>
          <a:xfrm>
            <a:off x="5104979" y="2985669"/>
            <a:ext cx="1900872" cy="1900871"/>
          </a:xfrm>
          <a:prstGeom prst="ellipse">
            <a:avLst/>
          </a:prstGeom>
          <a:gradFill>
            <a:gsLst>
              <a:gs pos="0">
                <a:schemeClr val="accent6"/>
              </a:gs>
              <a:gs pos="61000">
                <a:schemeClr val="accent6">
                  <a:lumMod val="75000"/>
                </a:schemeClr>
              </a:gs>
              <a:gs pos="100000">
                <a:schemeClr val="accent6"/>
              </a:gs>
            </a:gsLst>
            <a:lin ang="5400000" scaled="0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5080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3" name="도넛 92"/>
          <p:cNvSpPr/>
          <p:nvPr/>
        </p:nvSpPr>
        <p:spPr>
          <a:xfrm>
            <a:off x="5075113" y="2963307"/>
            <a:ext cx="2012688" cy="2012687"/>
          </a:xfrm>
          <a:prstGeom prst="donut">
            <a:avLst>
              <a:gd name="adj" fmla="val 12407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8757072" y="1645081"/>
            <a:ext cx="3043470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4655" y="5294754"/>
            <a:ext cx="3043470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69526" y="1711935"/>
            <a:ext cx="2809825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64808" y="5309041"/>
            <a:ext cx="2714543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6" name="Title 3"/>
          <p:cNvSpPr txBox="1">
            <a:spLocks/>
          </p:cNvSpPr>
          <p:nvPr/>
        </p:nvSpPr>
        <p:spPr>
          <a:xfrm>
            <a:off x="4660131" y="3582668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917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 flipV="1">
            <a:off x="2652711" y="3124201"/>
            <a:ext cx="2438400" cy="2105027"/>
            <a:chOff x="608012" y="1781173"/>
            <a:chExt cx="2438400" cy="2105027"/>
          </a:xfrm>
        </p:grpSpPr>
        <p:sp>
          <p:nvSpPr>
            <p:cNvPr id="19" name="Arc 18"/>
            <p:cNvSpPr/>
            <p:nvPr/>
          </p:nvSpPr>
          <p:spPr>
            <a:xfrm>
              <a:off x="1674812" y="2514600"/>
              <a:ext cx="1371600" cy="1371600"/>
            </a:xfrm>
            <a:prstGeom prst="arc">
              <a:avLst>
                <a:gd name="adj1" fmla="val 10812873"/>
                <a:gd name="adj2" fmla="val 16131434"/>
              </a:avLst>
            </a:prstGeom>
            <a:ln w="76200" cap="rnd">
              <a:solidFill>
                <a:srgbClr val="3BA0B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8012" y="3198812"/>
              <a:ext cx="1063626" cy="77788"/>
            </a:xfrm>
            <a:custGeom>
              <a:avLst/>
              <a:gdLst>
                <a:gd name="connsiteX0" fmla="*/ 1403350 w 1403350"/>
                <a:gd name="connsiteY0" fmla="*/ 0 h 0"/>
                <a:gd name="connsiteX1" fmla="*/ 0 w 14033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3350">
                  <a:moveTo>
                    <a:pt x="1403350" y="0"/>
                  </a:moveTo>
                  <a:lnTo>
                    <a:pt x="0" y="0"/>
                  </a:lnTo>
                </a:path>
              </a:pathLst>
            </a:custGeom>
            <a:ln w="76200" cap="rnd">
              <a:solidFill>
                <a:srgbClr val="3BA0B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 rot="5400000">
              <a:off x="1964850" y="2124073"/>
              <a:ext cx="731520" cy="45719"/>
            </a:xfrm>
            <a:custGeom>
              <a:avLst/>
              <a:gdLst>
                <a:gd name="connsiteX0" fmla="*/ 1403350 w 1403350"/>
                <a:gd name="connsiteY0" fmla="*/ 0 h 0"/>
                <a:gd name="connsiteX1" fmla="*/ 0 w 14033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3350">
                  <a:moveTo>
                    <a:pt x="1403350" y="0"/>
                  </a:moveTo>
                  <a:lnTo>
                    <a:pt x="0" y="0"/>
                  </a:lnTo>
                </a:path>
              </a:pathLst>
            </a:custGeom>
            <a:ln w="76200" cap="rnd">
              <a:solidFill>
                <a:srgbClr val="3BA0BB"/>
              </a:solidFill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08404" y="2401889"/>
            <a:ext cx="2287196" cy="2105027"/>
            <a:chOff x="608012" y="1781173"/>
            <a:chExt cx="2438400" cy="2105027"/>
          </a:xfrm>
        </p:grpSpPr>
        <p:sp>
          <p:nvSpPr>
            <p:cNvPr id="9" name="Arc 8"/>
            <p:cNvSpPr/>
            <p:nvPr/>
          </p:nvSpPr>
          <p:spPr>
            <a:xfrm>
              <a:off x="1674812" y="2514600"/>
              <a:ext cx="1371600" cy="1371600"/>
            </a:xfrm>
            <a:prstGeom prst="arc">
              <a:avLst>
                <a:gd name="adj1" fmla="val 10812873"/>
                <a:gd name="adj2" fmla="val 16131434"/>
              </a:avLst>
            </a:prstGeom>
            <a:ln w="76200" cap="rnd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8012" y="3198812"/>
              <a:ext cx="1063626" cy="77788"/>
            </a:xfrm>
            <a:custGeom>
              <a:avLst/>
              <a:gdLst>
                <a:gd name="connsiteX0" fmla="*/ 1403350 w 1403350"/>
                <a:gd name="connsiteY0" fmla="*/ 0 h 0"/>
                <a:gd name="connsiteX1" fmla="*/ 0 w 14033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3350">
                  <a:moveTo>
                    <a:pt x="1403350" y="0"/>
                  </a:moveTo>
                  <a:lnTo>
                    <a:pt x="0" y="0"/>
                  </a:lnTo>
                </a:path>
              </a:pathLst>
            </a:custGeom>
            <a:ln w="76200" cap="rnd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 rot="5400000">
              <a:off x="1964850" y="2124073"/>
              <a:ext cx="731520" cy="45719"/>
            </a:xfrm>
            <a:custGeom>
              <a:avLst/>
              <a:gdLst>
                <a:gd name="connsiteX0" fmla="*/ 1403350 w 1403350"/>
                <a:gd name="connsiteY0" fmla="*/ 0 h 0"/>
                <a:gd name="connsiteX1" fmla="*/ 0 w 14033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3350">
                  <a:moveTo>
                    <a:pt x="1403350" y="0"/>
                  </a:moveTo>
                  <a:lnTo>
                    <a:pt x="0" y="0"/>
                  </a:lnTo>
                </a:path>
              </a:pathLst>
            </a:custGeom>
            <a:ln w="76200" cap="rnd">
              <a:solidFill>
                <a:schemeClr val="accent6">
                  <a:lumMod val="75000"/>
                </a:schemeClr>
              </a:solidFill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876800" y="2401889"/>
            <a:ext cx="2438400" cy="2105027"/>
            <a:chOff x="608012" y="1781173"/>
            <a:chExt cx="2438400" cy="2105027"/>
          </a:xfrm>
        </p:grpSpPr>
        <p:sp>
          <p:nvSpPr>
            <p:cNvPr id="29" name="Arc 28"/>
            <p:cNvSpPr/>
            <p:nvPr/>
          </p:nvSpPr>
          <p:spPr>
            <a:xfrm>
              <a:off x="1674812" y="2514600"/>
              <a:ext cx="1371600" cy="1371600"/>
            </a:xfrm>
            <a:prstGeom prst="arc">
              <a:avLst>
                <a:gd name="adj1" fmla="val 10812873"/>
                <a:gd name="adj2" fmla="val 16131434"/>
              </a:avLst>
            </a:prstGeom>
            <a:ln w="76200" cap="rnd">
              <a:solidFill>
                <a:srgbClr val="896F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8012" y="3198812"/>
              <a:ext cx="1063626" cy="77788"/>
            </a:xfrm>
            <a:custGeom>
              <a:avLst/>
              <a:gdLst>
                <a:gd name="connsiteX0" fmla="*/ 1403350 w 1403350"/>
                <a:gd name="connsiteY0" fmla="*/ 0 h 0"/>
                <a:gd name="connsiteX1" fmla="*/ 0 w 14033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3350">
                  <a:moveTo>
                    <a:pt x="1403350" y="0"/>
                  </a:moveTo>
                  <a:lnTo>
                    <a:pt x="0" y="0"/>
                  </a:lnTo>
                </a:path>
              </a:pathLst>
            </a:custGeom>
            <a:ln w="76200" cap="rnd">
              <a:solidFill>
                <a:srgbClr val="896F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 rot="5400000">
              <a:off x="1964850" y="2124073"/>
              <a:ext cx="731520" cy="45719"/>
            </a:xfrm>
            <a:custGeom>
              <a:avLst/>
              <a:gdLst>
                <a:gd name="connsiteX0" fmla="*/ 1403350 w 1403350"/>
                <a:gd name="connsiteY0" fmla="*/ 0 h 0"/>
                <a:gd name="connsiteX1" fmla="*/ 0 w 14033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3350">
                  <a:moveTo>
                    <a:pt x="1403350" y="0"/>
                  </a:moveTo>
                  <a:lnTo>
                    <a:pt x="0" y="0"/>
                  </a:lnTo>
                </a:path>
              </a:pathLst>
            </a:custGeom>
            <a:ln w="76200" cap="rnd">
              <a:solidFill>
                <a:srgbClr val="896FA8"/>
              </a:solidFill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 flipV="1">
            <a:off x="7072311" y="3124201"/>
            <a:ext cx="2438400" cy="2105027"/>
            <a:chOff x="608012" y="1781173"/>
            <a:chExt cx="2438400" cy="2105027"/>
          </a:xfrm>
        </p:grpSpPr>
        <p:sp>
          <p:nvSpPr>
            <p:cNvPr id="33" name="Arc 32"/>
            <p:cNvSpPr/>
            <p:nvPr/>
          </p:nvSpPr>
          <p:spPr>
            <a:xfrm>
              <a:off x="1674812" y="2514600"/>
              <a:ext cx="1371600" cy="1371600"/>
            </a:xfrm>
            <a:prstGeom prst="arc">
              <a:avLst>
                <a:gd name="adj1" fmla="val 10812873"/>
                <a:gd name="adj2" fmla="val 16131434"/>
              </a:avLst>
            </a:prstGeom>
            <a:ln w="76200" cap="rnd">
              <a:solidFill>
                <a:srgbClr val="5598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8012" y="3198812"/>
              <a:ext cx="1063626" cy="77788"/>
            </a:xfrm>
            <a:custGeom>
              <a:avLst/>
              <a:gdLst>
                <a:gd name="connsiteX0" fmla="*/ 1403350 w 1403350"/>
                <a:gd name="connsiteY0" fmla="*/ 0 h 0"/>
                <a:gd name="connsiteX1" fmla="*/ 0 w 14033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3350">
                  <a:moveTo>
                    <a:pt x="1403350" y="0"/>
                  </a:moveTo>
                  <a:lnTo>
                    <a:pt x="0" y="0"/>
                  </a:lnTo>
                </a:path>
              </a:pathLst>
            </a:custGeom>
            <a:ln w="76200" cap="rnd">
              <a:solidFill>
                <a:srgbClr val="5598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 rot="5400000">
              <a:off x="1964850" y="2124073"/>
              <a:ext cx="731520" cy="45719"/>
            </a:xfrm>
            <a:custGeom>
              <a:avLst/>
              <a:gdLst>
                <a:gd name="connsiteX0" fmla="*/ 1403350 w 1403350"/>
                <a:gd name="connsiteY0" fmla="*/ 0 h 0"/>
                <a:gd name="connsiteX1" fmla="*/ 0 w 14033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3350">
                  <a:moveTo>
                    <a:pt x="1403350" y="0"/>
                  </a:moveTo>
                  <a:lnTo>
                    <a:pt x="0" y="0"/>
                  </a:lnTo>
                </a:path>
              </a:pathLst>
            </a:custGeom>
            <a:ln w="76200" cap="rnd">
              <a:solidFill>
                <a:srgbClr val="55983A"/>
              </a:solidFill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296400" y="2401889"/>
            <a:ext cx="2438400" cy="2105027"/>
            <a:chOff x="608012" y="1781173"/>
            <a:chExt cx="2438400" cy="2105027"/>
          </a:xfrm>
        </p:grpSpPr>
        <p:sp>
          <p:nvSpPr>
            <p:cNvPr id="43" name="Arc 42"/>
            <p:cNvSpPr/>
            <p:nvPr/>
          </p:nvSpPr>
          <p:spPr>
            <a:xfrm>
              <a:off x="1674812" y="2514600"/>
              <a:ext cx="1371600" cy="1371600"/>
            </a:xfrm>
            <a:prstGeom prst="arc">
              <a:avLst>
                <a:gd name="adj1" fmla="val 10812873"/>
                <a:gd name="adj2" fmla="val 16131434"/>
              </a:avLst>
            </a:prstGeom>
            <a:ln w="76200" cap="rnd">
              <a:solidFill>
                <a:srgbClr val="D642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08012" y="3198812"/>
              <a:ext cx="1063626" cy="77788"/>
            </a:xfrm>
            <a:custGeom>
              <a:avLst/>
              <a:gdLst>
                <a:gd name="connsiteX0" fmla="*/ 1403350 w 1403350"/>
                <a:gd name="connsiteY0" fmla="*/ 0 h 0"/>
                <a:gd name="connsiteX1" fmla="*/ 0 w 14033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3350">
                  <a:moveTo>
                    <a:pt x="1403350" y="0"/>
                  </a:moveTo>
                  <a:lnTo>
                    <a:pt x="0" y="0"/>
                  </a:lnTo>
                </a:path>
              </a:pathLst>
            </a:custGeom>
            <a:ln w="76200" cap="rnd">
              <a:solidFill>
                <a:srgbClr val="D642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 rot="5400000">
              <a:off x="1964850" y="2124073"/>
              <a:ext cx="731520" cy="45719"/>
            </a:xfrm>
            <a:custGeom>
              <a:avLst/>
              <a:gdLst>
                <a:gd name="connsiteX0" fmla="*/ 1403350 w 1403350"/>
                <a:gd name="connsiteY0" fmla="*/ 0 h 0"/>
                <a:gd name="connsiteX1" fmla="*/ 0 w 14033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3350">
                  <a:moveTo>
                    <a:pt x="1403350" y="0"/>
                  </a:moveTo>
                  <a:lnTo>
                    <a:pt x="0" y="0"/>
                  </a:lnTo>
                </a:path>
              </a:pathLst>
            </a:custGeom>
            <a:ln w="76200" cap="rnd">
              <a:solidFill>
                <a:srgbClr val="D64242"/>
              </a:solidFill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662111" y="3263900"/>
            <a:ext cx="1066800" cy="1066800"/>
            <a:chOff x="9726611" y="2667000"/>
            <a:chExt cx="1066800" cy="1066800"/>
          </a:xfrm>
        </p:grpSpPr>
        <p:sp>
          <p:nvSpPr>
            <p:cNvPr id="6" name="Oval 5"/>
            <p:cNvSpPr/>
            <p:nvPr/>
          </p:nvSpPr>
          <p:spPr>
            <a:xfrm>
              <a:off x="9726611" y="2667000"/>
              <a:ext cx="1066800" cy="10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>
              <a:spLocks noChangeAspect="1"/>
            </p:cNvSpPr>
            <p:nvPr/>
          </p:nvSpPr>
          <p:spPr>
            <a:xfrm>
              <a:off x="9828212" y="2768601"/>
              <a:ext cx="863598" cy="863598"/>
            </a:xfrm>
            <a:prstGeom prst="ellipse">
              <a:avLst/>
            </a:prstGeom>
            <a:gradFill flip="none" rotWithShape="1">
              <a:gsLst>
                <a:gs pos="60000">
                  <a:schemeClr val="bg1"/>
                </a:gs>
                <a:gs pos="0">
                  <a:schemeClr val="bg1">
                    <a:lumMod val="9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871911" y="3263900"/>
            <a:ext cx="1066800" cy="1066800"/>
            <a:chOff x="9726611" y="2667000"/>
            <a:chExt cx="1066800" cy="1066800"/>
          </a:xfrm>
        </p:grpSpPr>
        <p:sp>
          <p:nvSpPr>
            <p:cNvPr id="23" name="Oval 22"/>
            <p:cNvSpPr/>
            <p:nvPr/>
          </p:nvSpPr>
          <p:spPr>
            <a:xfrm>
              <a:off x="9726611" y="2667000"/>
              <a:ext cx="1066800" cy="10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>
              <a:spLocks noChangeAspect="1"/>
            </p:cNvSpPr>
            <p:nvPr/>
          </p:nvSpPr>
          <p:spPr>
            <a:xfrm>
              <a:off x="9828212" y="2768601"/>
              <a:ext cx="863598" cy="863598"/>
            </a:xfrm>
            <a:prstGeom prst="ellipse">
              <a:avLst/>
            </a:prstGeom>
            <a:gradFill flip="none" rotWithShape="1">
              <a:gsLst>
                <a:gs pos="60000">
                  <a:schemeClr val="bg1"/>
                </a:gs>
                <a:gs pos="0">
                  <a:schemeClr val="bg1">
                    <a:lumMod val="9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081711" y="3263900"/>
            <a:ext cx="1066800" cy="1066800"/>
            <a:chOff x="9726611" y="2667000"/>
            <a:chExt cx="1066800" cy="1066800"/>
          </a:xfrm>
        </p:grpSpPr>
        <p:sp>
          <p:nvSpPr>
            <p:cNvPr id="26" name="Oval 25"/>
            <p:cNvSpPr/>
            <p:nvPr/>
          </p:nvSpPr>
          <p:spPr>
            <a:xfrm>
              <a:off x="9726611" y="2667000"/>
              <a:ext cx="1066800" cy="10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>
              <a:spLocks noChangeAspect="1"/>
            </p:cNvSpPr>
            <p:nvPr/>
          </p:nvSpPr>
          <p:spPr>
            <a:xfrm>
              <a:off x="9828212" y="2768601"/>
              <a:ext cx="863598" cy="863598"/>
            </a:xfrm>
            <a:prstGeom prst="ellipse">
              <a:avLst/>
            </a:prstGeom>
            <a:gradFill flip="none" rotWithShape="1">
              <a:gsLst>
                <a:gs pos="60000">
                  <a:schemeClr val="bg1"/>
                </a:gs>
                <a:gs pos="0">
                  <a:schemeClr val="bg1">
                    <a:lumMod val="9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291511" y="3263900"/>
            <a:ext cx="1066800" cy="1066800"/>
            <a:chOff x="9726611" y="2667000"/>
            <a:chExt cx="1066800" cy="1066800"/>
          </a:xfrm>
        </p:grpSpPr>
        <p:sp>
          <p:nvSpPr>
            <p:cNvPr id="37" name="Oval 36"/>
            <p:cNvSpPr/>
            <p:nvPr/>
          </p:nvSpPr>
          <p:spPr>
            <a:xfrm>
              <a:off x="9726611" y="2667000"/>
              <a:ext cx="1066800" cy="10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>
              <a:spLocks noChangeAspect="1"/>
            </p:cNvSpPr>
            <p:nvPr/>
          </p:nvSpPr>
          <p:spPr>
            <a:xfrm>
              <a:off x="9828212" y="2768601"/>
              <a:ext cx="863598" cy="863598"/>
            </a:xfrm>
            <a:prstGeom prst="ellipse">
              <a:avLst/>
            </a:prstGeom>
            <a:gradFill flip="none" rotWithShape="1">
              <a:gsLst>
                <a:gs pos="60000">
                  <a:schemeClr val="bg1"/>
                </a:gs>
                <a:gs pos="0">
                  <a:schemeClr val="bg1">
                    <a:lumMod val="9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0501311" y="3263900"/>
            <a:ext cx="1066800" cy="1066800"/>
            <a:chOff x="9726611" y="2667000"/>
            <a:chExt cx="1066800" cy="1066800"/>
          </a:xfrm>
        </p:grpSpPr>
        <p:sp>
          <p:nvSpPr>
            <p:cNvPr id="40" name="Oval 39"/>
            <p:cNvSpPr/>
            <p:nvPr/>
          </p:nvSpPr>
          <p:spPr>
            <a:xfrm>
              <a:off x="9726611" y="2667000"/>
              <a:ext cx="1066800" cy="1066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>
              <a:spLocks noChangeAspect="1"/>
            </p:cNvSpPr>
            <p:nvPr/>
          </p:nvSpPr>
          <p:spPr>
            <a:xfrm>
              <a:off x="9828212" y="2768601"/>
              <a:ext cx="863598" cy="863598"/>
            </a:xfrm>
            <a:prstGeom prst="ellipse">
              <a:avLst/>
            </a:prstGeom>
            <a:gradFill flip="none" rotWithShape="1">
              <a:gsLst>
                <a:gs pos="60000">
                  <a:schemeClr val="bg1"/>
                </a:gs>
                <a:gs pos="0">
                  <a:schemeClr val="bg1">
                    <a:lumMod val="9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8650764" y="1241162"/>
            <a:ext cx="3418524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867276" y="1251955"/>
            <a:ext cx="3418524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148511" y="5503694"/>
            <a:ext cx="3418524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43876" y="1209325"/>
            <a:ext cx="3418524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764788" y="5481786"/>
            <a:ext cx="3418524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316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그룹 82">
            <a:extLst>
              <a:ext uri="{FF2B5EF4-FFF2-40B4-BE49-F238E27FC236}">
                <a16:creationId xmlns:a16="http://schemas.microsoft.com/office/drawing/2014/main" id="{E35F3E40-8D4A-464A-A0B5-05B6D09FDD09}"/>
              </a:ext>
            </a:extLst>
          </p:cNvPr>
          <p:cNvGrpSpPr/>
          <p:nvPr/>
        </p:nvGrpSpPr>
        <p:grpSpPr>
          <a:xfrm>
            <a:off x="5003249" y="2658740"/>
            <a:ext cx="3210459" cy="1873214"/>
            <a:chOff x="3479248" y="2668635"/>
            <a:chExt cx="3210459" cy="1873214"/>
          </a:xfrm>
          <a:solidFill>
            <a:schemeClr val="accent4"/>
          </a:solidFill>
        </p:grpSpPr>
        <p:sp>
          <p:nvSpPr>
            <p:cNvPr id="84" name="Rectangle 29">
              <a:extLst>
                <a:ext uri="{FF2B5EF4-FFF2-40B4-BE49-F238E27FC236}">
                  <a16:creationId xmlns:a16="http://schemas.microsoft.com/office/drawing/2014/main" id="{D79748B8-4A31-4890-B552-F6F12E8A49A9}"/>
                </a:ext>
              </a:extLst>
            </p:cNvPr>
            <p:cNvSpPr/>
            <p:nvPr/>
          </p:nvSpPr>
          <p:spPr>
            <a:xfrm>
              <a:off x="3479248" y="2752585"/>
              <a:ext cx="2566660" cy="1789264"/>
            </a:xfrm>
            <a:custGeom>
              <a:avLst/>
              <a:gdLst>
                <a:gd name="connsiteX0" fmla="*/ 1175617 w 2534905"/>
                <a:gd name="connsiteY0" fmla="*/ 0 h 1809852"/>
                <a:gd name="connsiteX1" fmla="*/ 2534905 w 2534905"/>
                <a:gd name="connsiteY1" fmla="*/ 0 h 1809852"/>
                <a:gd name="connsiteX2" fmla="*/ 2534905 w 2534905"/>
                <a:gd name="connsiteY2" fmla="*/ 386082 h 1809852"/>
                <a:gd name="connsiteX3" fmla="*/ 1184707 w 2534905"/>
                <a:gd name="connsiteY3" fmla="*/ 386082 h 1809852"/>
                <a:gd name="connsiteX4" fmla="*/ 281517 w 2534905"/>
                <a:gd name="connsiteY4" fmla="*/ 997020 h 1809852"/>
                <a:gd name="connsiteX5" fmla="*/ 1183118 w 2534905"/>
                <a:gd name="connsiteY5" fmla="*/ 1721379 h 1809852"/>
                <a:gd name="connsiteX6" fmla="*/ 12 w 2534905"/>
                <a:gd name="connsiteY6" fmla="*/ 921450 h 1809852"/>
                <a:gd name="connsiteX7" fmla="*/ 1175617 w 2534905"/>
                <a:gd name="connsiteY7" fmla="*/ 473 h 1809852"/>
                <a:gd name="connsiteX8" fmla="*/ 1175617 w 2534905"/>
                <a:gd name="connsiteY8" fmla="*/ 0 h 1809852"/>
                <a:gd name="connsiteX0" fmla="*/ 1175617 w 2534905"/>
                <a:gd name="connsiteY0" fmla="*/ 0 h 1809852"/>
                <a:gd name="connsiteX1" fmla="*/ 2534905 w 2534905"/>
                <a:gd name="connsiteY1" fmla="*/ 0 h 1809852"/>
                <a:gd name="connsiteX2" fmla="*/ 2534905 w 2534905"/>
                <a:gd name="connsiteY2" fmla="*/ 386082 h 1809852"/>
                <a:gd name="connsiteX3" fmla="*/ 1184707 w 2534905"/>
                <a:gd name="connsiteY3" fmla="*/ 386082 h 1809852"/>
                <a:gd name="connsiteX4" fmla="*/ 281517 w 2534905"/>
                <a:gd name="connsiteY4" fmla="*/ 997020 h 1809852"/>
                <a:gd name="connsiteX5" fmla="*/ 1183118 w 2534905"/>
                <a:gd name="connsiteY5" fmla="*/ 1721379 h 1809852"/>
                <a:gd name="connsiteX6" fmla="*/ 12 w 2534905"/>
                <a:gd name="connsiteY6" fmla="*/ 921450 h 1809852"/>
                <a:gd name="connsiteX7" fmla="*/ 1175617 w 2534905"/>
                <a:gd name="connsiteY7" fmla="*/ 473 h 1809852"/>
                <a:gd name="connsiteX8" fmla="*/ 1175617 w 2534905"/>
                <a:gd name="connsiteY8" fmla="*/ 0 h 1809852"/>
                <a:gd name="connsiteX0" fmla="*/ 1207346 w 2566634"/>
                <a:gd name="connsiteY0" fmla="*/ 0 h 1812297"/>
                <a:gd name="connsiteX1" fmla="*/ 2566634 w 2566634"/>
                <a:gd name="connsiteY1" fmla="*/ 0 h 1812297"/>
                <a:gd name="connsiteX2" fmla="*/ 2566634 w 2566634"/>
                <a:gd name="connsiteY2" fmla="*/ 386082 h 1812297"/>
                <a:gd name="connsiteX3" fmla="*/ 1216436 w 2566634"/>
                <a:gd name="connsiteY3" fmla="*/ 386082 h 1812297"/>
                <a:gd name="connsiteX4" fmla="*/ 313246 w 2566634"/>
                <a:gd name="connsiteY4" fmla="*/ 997020 h 1812297"/>
                <a:gd name="connsiteX5" fmla="*/ 1214847 w 2566634"/>
                <a:gd name="connsiteY5" fmla="*/ 1721379 h 1812297"/>
                <a:gd name="connsiteX6" fmla="*/ 11 w 2566634"/>
                <a:gd name="connsiteY6" fmla="*/ 935873 h 1812297"/>
                <a:gd name="connsiteX7" fmla="*/ 1207346 w 2566634"/>
                <a:gd name="connsiteY7" fmla="*/ 473 h 1812297"/>
                <a:gd name="connsiteX8" fmla="*/ 1207346 w 2566634"/>
                <a:gd name="connsiteY8" fmla="*/ 0 h 1812297"/>
                <a:gd name="connsiteX0" fmla="*/ 1207796 w 2567084"/>
                <a:gd name="connsiteY0" fmla="*/ 0 h 1812297"/>
                <a:gd name="connsiteX1" fmla="*/ 2567084 w 2567084"/>
                <a:gd name="connsiteY1" fmla="*/ 0 h 1812297"/>
                <a:gd name="connsiteX2" fmla="*/ 2567084 w 2567084"/>
                <a:gd name="connsiteY2" fmla="*/ 386082 h 1812297"/>
                <a:gd name="connsiteX3" fmla="*/ 1216886 w 2567084"/>
                <a:gd name="connsiteY3" fmla="*/ 386082 h 1812297"/>
                <a:gd name="connsiteX4" fmla="*/ 313696 w 2567084"/>
                <a:gd name="connsiteY4" fmla="*/ 997020 h 1812297"/>
                <a:gd name="connsiteX5" fmla="*/ 1215297 w 2567084"/>
                <a:gd name="connsiteY5" fmla="*/ 1721379 h 1812297"/>
                <a:gd name="connsiteX6" fmla="*/ 461 w 2567084"/>
                <a:gd name="connsiteY6" fmla="*/ 935873 h 1812297"/>
                <a:gd name="connsiteX7" fmla="*/ 1207796 w 2567084"/>
                <a:gd name="connsiteY7" fmla="*/ 473 h 1812297"/>
                <a:gd name="connsiteX8" fmla="*/ 1207796 w 2567084"/>
                <a:gd name="connsiteY8" fmla="*/ 0 h 1812297"/>
                <a:gd name="connsiteX0" fmla="*/ 1207796 w 2567084"/>
                <a:gd name="connsiteY0" fmla="*/ 0 h 1791348"/>
                <a:gd name="connsiteX1" fmla="*/ 2567084 w 2567084"/>
                <a:gd name="connsiteY1" fmla="*/ 0 h 1791348"/>
                <a:gd name="connsiteX2" fmla="*/ 2567084 w 2567084"/>
                <a:gd name="connsiteY2" fmla="*/ 386082 h 1791348"/>
                <a:gd name="connsiteX3" fmla="*/ 1216886 w 2567084"/>
                <a:gd name="connsiteY3" fmla="*/ 386082 h 1791348"/>
                <a:gd name="connsiteX4" fmla="*/ 313696 w 2567084"/>
                <a:gd name="connsiteY4" fmla="*/ 997020 h 1791348"/>
                <a:gd name="connsiteX5" fmla="*/ 1215297 w 2567084"/>
                <a:gd name="connsiteY5" fmla="*/ 1721379 h 1791348"/>
                <a:gd name="connsiteX6" fmla="*/ 461 w 2567084"/>
                <a:gd name="connsiteY6" fmla="*/ 935873 h 1791348"/>
                <a:gd name="connsiteX7" fmla="*/ 1207796 w 2567084"/>
                <a:gd name="connsiteY7" fmla="*/ 473 h 1791348"/>
                <a:gd name="connsiteX8" fmla="*/ 1207796 w 2567084"/>
                <a:gd name="connsiteY8" fmla="*/ 0 h 1791348"/>
                <a:gd name="connsiteX0" fmla="*/ 1207796 w 2567084"/>
                <a:gd name="connsiteY0" fmla="*/ 0 h 1801236"/>
                <a:gd name="connsiteX1" fmla="*/ 2567084 w 2567084"/>
                <a:gd name="connsiteY1" fmla="*/ 0 h 1801236"/>
                <a:gd name="connsiteX2" fmla="*/ 2567084 w 2567084"/>
                <a:gd name="connsiteY2" fmla="*/ 386082 h 1801236"/>
                <a:gd name="connsiteX3" fmla="*/ 1216886 w 2567084"/>
                <a:gd name="connsiteY3" fmla="*/ 386082 h 1801236"/>
                <a:gd name="connsiteX4" fmla="*/ 313696 w 2567084"/>
                <a:gd name="connsiteY4" fmla="*/ 997020 h 1801236"/>
                <a:gd name="connsiteX5" fmla="*/ 1215297 w 2567084"/>
                <a:gd name="connsiteY5" fmla="*/ 1721379 h 1801236"/>
                <a:gd name="connsiteX6" fmla="*/ 461 w 2567084"/>
                <a:gd name="connsiteY6" fmla="*/ 935873 h 1801236"/>
                <a:gd name="connsiteX7" fmla="*/ 1207796 w 2567084"/>
                <a:gd name="connsiteY7" fmla="*/ 473 h 1801236"/>
                <a:gd name="connsiteX8" fmla="*/ 1207796 w 2567084"/>
                <a:gd name="connsiteY8" fmla="*/ 0 h 1801236"/>
                <a:gd name="connsiteX0" fmla="*/ 1207796 w 2567084"/>
                <a:gd name="connsiteY0" fmla="*/ 0 h 1811853"/>
                <a:gd name="connsiteX1" fmla="*/ 2567084 w 2567084"/>
                <a:gd name="connsiteY1" fmla="*/ 0 h 1811853"/>
                <a:gd name="connsiteX2" fmla="*/ 2567084 w 2567084"/>
                <a:gd name="connsiteY2" fmla="*/ 386082 h 1811853"/>
                <a:gd name="connsiteX3" fmla="*/ 1216886 w 2567084"/>
                <a:gd name="connsiteY3" fmla="*/ 386082 h 1811853"/>
                <a:gd name="connsiteX4" fmla="*/ 313696 w 2567084"/>
                <a:gd name="connsiteY4" fmla="*/ 997020 h 1811853"/>
                <a:gd name="connsiteX5" fmla="*/ 1215297 w 2567084"/>
                <a:gd name="connsiteY5" fmla="*/ 1721379 h 1811853"/>
                <a:gd name="connsiteX6" fmla="*/ 461 w 2567084"/>
                <a:gd name="connsiteY6" fmla="*/ 935873 h 1811853"/>
                <a:gd name="connsiteX7" fmla="*/ 1207796 w 2567084"/>
                <a:gd name="connsiteY7" fmla="*/ 473 h 1811853"/>
                <a:gd name="connsiteX8" fmla="*/ 1207796 w 2567084"/>
                <a:gd name="connsiteY8" fmla="*/ 0 h 1811853"/>
                <a:gd name="connsiteX0" fmla="*/ 1207796 w 2567084"/>
                <a:gd name="connsiteY0" fmla="*/ 0 h 1813194"/>
                <a:gd name="connsiteX1" fmla="*/ 2567084 w 2567084"/>
                <a:gd name="connsiteY1" fmla="*/ 0 h 1813194"/>
                <a:gd name="connsiteX2" fmla="*/ 2567084 w 2567084"/>
                <a:gd name="connsiteY2" fmla="*/ 386082 h 1813194"/>
                <a:gd name="connsiteX3" fmla="*/ 1216886 w 2567084"/>
                <a:gd name="connsiteY3" fmla="*/ 386082 h 1813194"/>
                <a:gd name="connsiteX4" fmla="*/ 313696 w 2567084"/>
                <a:gd name="connsiteY4" fmla="*/ 997020 h 1813194"/>
                <a:gd name="connsiteX5" fmla="*/ 1215297 w 2567084"/>
                <a:gd name="connsiteY5" fmla="*/ 1721379 h 1813194"/>
                <a:gd name="connsiteX6" fmla="*/ 461 w 2567084"/>
                <a:gd name="connsiteY6" fmla="*/ 935873 h 1813194"/>
                <a:gd name="connsiteX7" fmla="*/ 1207796 w 2567084"/>
                <a:gd name="connsiteY7" fmla="*/ 473 h 1813194"/>
                <a:gd name="connsiteX8" fmla="*/ 1207796 w 2567084"/>
                <a:gd name="connsiteY8" fmla="*/ 0 h 1813194"/>
                <a:gd name="connsiteX0" fmla="*/ 1207372 w 2566660"/>
                <a:gd name="connsiteY0" fmla="*/ 0 h 1813194"/>
                <a:gd name="connsiteX1" fmla="*/ 2566660 w 2566660"/>
                <a:gd name="connsiteY1" fmla="*/ 0 h 1813194"/>
                <a:gd name="connsiteX2" fmla="*/ 2566660 w 2566660"/>
                <a:gd name="connsiteY2" fmla="*/ 386082 h 1813194"/>
                <a:gd name="connsiteX3" fmla="*/ 1216462 w 2566660"/>
                <a:gd name="connsiteY3" fmla="*/ 386082 h 1813194"/>
                <a:gd name="connsiteX4" fmla="*/ 313272 w 2566660"/>
                <a:gd name="connsiteY4" fmla="*/ 997020 h 1813194"/>
                <a:gd name="connsiteX5" fmla="*/ 1214873 w 2566660"/>
                <a:gd name="connsiteY5" fmla="*/ 1721379 h 1813194"/>
                <a:gd name="connsiteX6" fmla="*/ 37 w 2566660"/>
                <a:gd name="connsiteY6" fmla="*/ 935873 h 1813194"/>
                <a:gd name="connsiteX7" fmla="*/ 1207372 w 2566660"/>
                <a:gd name="connsiteY7" fmla="*/ 473 h 1813194"/>
                <a:gd name="connsiteX8" fmla="*/ 1207372 w 2566660"/>
                <a:gd name="connsiteY8" fmla="*/ 0 h 1813194"/>
                <a:gd name="connsiteX0" fmla="*/ 1207372 w 2566660"/>
                <a:gd name="connsiteY0" fmla="*/ 0 h 1795638"/>
                <a:gd name="connsiteX1" fmla="*/ 2566660 w 2566660"/>
                <a:gd name="connsiteY1" fmla="*/ 0 h 1795638"/>
                <a:gd name="connsiteX2" fmla="*/ 2566660 w 2566660"/>
                <a:gd name="connsiteY2" fmla="*/ 386082 h 1795638"/>
                <a:gd name="connsiteX3" fmla="*/ 1216462 w 2566660"/>
                <a:gd name="connsiteY3" fmla="*/ 386082 h 1795638"/>
                <a:gd name="connsiteX4" fmla="*/ 313272 w 2566660"/>
                <a:gd name="connsiteY4" fmla="*/ 997020 h 1795638"/>
                <a:gd name="connsiteX5" fmla="*/ 1314886 w 2566660"/>
                <a:gd name="connsiteY5" fmla="*/ 1699948 h 1795638"/>
                <a:gd name="connsiteX6" fmla="*/ 37 w 2566660"/>
                <a:gd name="connsiteY6" fmla="*/ 935873 h 1795638"/>
                <a:gd name="connsiteX7" fmla="*/ 1207372 w 2566660"/>
                <a:gd name="connsiteY7" fmla="*/ 473 h 1795638"/>
                <a:gd name="connsiteX8" fmla="*/ 1207372 w 2566660"/>
                <a:gd name="connsiteY8" fmla="*/ 0 h 1795638"/>
                <a:gd name="connsiteX0" fmla="*/ 1207372 w 2566660"/>
                <a:gd name="connsiteY0" fmla="*/ 0 h 1784067"/>
                <a:gd name="connsiteX1" fmla="*/ 2566660 w 2566660"/>
                <a:gd name="connsiteY1" fmla="*/ 0 h 1784067"/>
                <a:gd name="connsiteX2" fmla="*/ 2566660 w 2566660"/>
                <a:gd name="connsiteY2" fmla="*/ 386082 h 1784067"/>
                <a:gd name="connsiteX3" fmla="*/ 1216462 w 2566660"/>
                <a:gd name="connsiteY3" fmla="*/ 386082 h 1784067"/>
                <a:gd name="connsiteX4" fmla="*/ 313272 w 2566660"/>
                <a:gd name="connsiteY4" fmla="*/ 997020 h 1784067"/>
                <a:gd name="connsiteX5" fmla="*/ 1314886 w 2566660"/>
                <a:gd name="connsiteY5" fmla="*/ 1685660 h 1784067"/>
                <a:gd name="connsiteX6" fmla="*/ 37 w 2566660"/>
                <a:gd name="connsiteY6" fmla="*/ 935873 h 1784067"/>
                <a:gd name="connsiteX7" fmla="*/ 1207372 w 2566660"/>
                <a:gd name="connsiteY7" fmla="*/ 473 h 1784067"/>
                <a:gd name="connsiteX8" fmla="*/ 1207372 w 2566660"/>
                <a:gd name="connsiteY8" fmla="*/ 0 h 1784067"/>
                <a:gd name="connsiteX0" fmla="*/ 1207372 w 2566660"/>
                <a:gd name="connsiteY0" fmla="*/ 0 h 1784067"/>
                <a:gd name="connsiteX1" fmla="*/ 2566660 w 2566660"/>
                <a:gd name="connsiteY1" fmla="*/ 0 h 1784067"/>
                <a:gd name="connsiteX2" fmla="*/ 2566660 w 2566660"/>
                <a:gd name="connsiteY2" fmla="*/ 386082 h 1784067"/>
                <a:gd name="connsiteX3" fmla="*/ 1216462 w 2566660"/>
                <a:gd name="connsiteY3" fmla="*/ 386082 h 1784067"/>
                <a:gd name="connsiteX4" fmla="*/ 313272 w 2566660"/>
                <a:gd name="connsiteY4" fmla="*/ 997020 h 1784067"/>
                <a:gd name="connsiteX5" fmla="*/ 1314886 w 2566660"/>
                <a:gd name="connsiteY5" fmla="*/ 1685660 h 1784067"/>
                <a:gd name="connsiteX6" fmla="*/ 37 w 2566660"/>
                <a:gd name="connsiteY6" fmla="*/ 935873 h 1784067"/>
                <a:gd name="connsiteX7" fmla="*/ 1207372 w 2566660"/>
                <a:gd name="connsiteY7" fmla="*/ 473 h 1784067"/>
                <a:gd name="connsiteX8" fmla="*/ 1207372 w 2566660"/>
                <a:gd name="connsiteY8" fmla="*/ 0 h 1784067"/>
                <a:gd name="connsiteX0" fmla="*/ 1207372 w 2566660"/>
                <a:gd name="connsiteY0" fmla="*/ 0 h 1784067"/>
                <a:gd name="connsiteX1" fmla="*/ 2566660 w 2566660"/>
                <a:gd name="connsiteY1" fmla="*/ 0 h 1784067"/>
                <a:gd name="connsiteX2" fmla="*/ 2566660 w 2566660"/>
                <a:gd name="connsiteY2" fmla="*/ 386082 h 1784067"/>
                <a:gd name="connsiteX3" fmla="*/ 1216462 w 2566660"/>
                <a:gd name="connsiteY3" fmla="*/ 386082 h 1784067"/>
                <a:gd name="connsiteX4" fmla="*/ 313272 w 2566660"/>
                <a:gd name="connsiteY4" fmla="*/ 997020 h 1784067"/>
                <a:gd name="connsiteX5" fmla="*/ 1314886 w 2566660"/>
                <a:gd name="connsiteY5" fmla="*/ 1685660 h 1784067"/>
                <a:gd name="connsiteX6" fmla="*/ 37 w 2566660"/>
                <a:gd name="connsiteY6" fmla="*/ 935873 h 1784067"/>
                <a:gd name="connsiteX7" fmla="*/ 1207372 w 2566660"/>
                <a:gd name="connsiteY7" fmla="*/ 473 h 1784067"/>
                <a:gd name="connsiteX8" fmla="*/ 1207372 w 2566660"/>
                <a:gd name="connsiteY8" fmla="*/ 0 h 1784067"/>
                <a:gd name="connsiteX0" fmla="*/ 1207372 w 2566660"/>
                <a:gd name="connsiteY0" fmla="*/ 0 h 1789264"/>
                <a:gd name="connsiteX1" fmla="*/ 2566660 w 2566660"/>
                <a:gd name="connsiteY1" fmla="*/ 0 h 1789264"/>
                <a:gd name="connsiteX2" fmla="*/ 2566660 w 2566660"/>
                <a:gd name="connsiteY2" fmla="*/ 386082 h 1789264"/>
                <a:gd name="connsiteX3" fmla="*/ 1216462 w 2566660"/>
                <a:gd name="connsiteY3" fmla="*/ 386082 h 1789264"/>
                <a:gd name="connsiteX4" fmla="*/ 313272 w 2566660"/>
                <a:gd name="connsiteY4" fmla="*/ 997020 h 1789264"/>
                <a:gd name="connsiteX5" fmla="*/ 1314886 w 2566660"/>
                <a:gd name="connsiteY5" fmla="*/ 1685660 h 1789264"/>
                <a:gd name="connsiteX6" fmla="*/ 37 w 2566660"/>
                <a:gd name="connsiteY6" fmla="*/ 935873 h 1789264"/>
                <a:gd name="connsiteX7" fmla="*/ 1207372 w 2566660"/>
                <a:gd name="connsiteY7" fmla="*/ 473 h 1789264"/>
                <a:gd name="connsiteX8" fmla="*/ 1207372 w 2566660"/>
                <a:gd name="connsiteY8" fmla="*/ 0 h 178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6660" h="1789264">
                  <a:moveTo>
                    <a:pt x="1207372" y="0"/>
                  </a:moveTo>
                  <a:lnTo>
                    <a:pt x="2566660" y="0"/>
                  </a:lnTo>
                  <a:lnTo>
                    <a:pt x="2566660" y="386082"/>
                  </a:lnTo>
                  <a:lnTo>
                    <a:pt x="1216462" y="386082"/>
                  </a:lnTo>
                  <a:cubicBezTo>
                    <a:pt x="792910" y="393759"/>
                    <a:pt x="369863" y="541922"/>
                    <a:pt x="313272" y="997020"/>
                  </a:cubicBezTo>
                  <a:cubicBezTo>
                    <a:pt x="270385" y="1456741"/>
                    <a:pt x="724588" y="1931544"/>
                    <a:pt x="1314886" y="1685660"/>
                  </a:cubicBezTo>
                  <a:cubicBezTo>
                    <a:pt x="1005782" y="1919067"/>
                    <a:pt x="4004" y="1794352"/>
                    <a:pt x="37" y="935873"/>
                  </a:cubicBezTo>
                  <a:cubicBezTo>
                    <a:pt x="-6614" y="195373"/>
                    <a:pt x="891136" y="4432"/>
                    <a:pt x="1207372" y="473"/>
                  </a:cubicBezTo>
                  <a:lnTo>
                    <a:pt x="120737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Isosceles Triangle 21">
              <a:extLst>
                <a:ext uri="{FF2B5EF4-FFF2-40B4-BE49-F238E27FC236}">
                  <a16:creationId xmlns:a16="http://schemas.microsoft.com/office/drawing/2014/main" id="{9E3397B6-6D68-497C-B278-7BA991636EE3}"/>
                </a:ext>
              </a:extLst>
            </p:cNvPr>
            <p:cNvSpPr/>
            <p:nvPr/>
          </p:nvSpPr>
          <p:spPr>
            <a:xfrm rot="5400000">
              <a:off x="6099962" y="2614581"/>
              <a:ext cx="535692" cy="64379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6" name="그룹 85">
            <a:extLst>
              <a:ext uri="{FF2B5EF4-FFF2-40B4-BE49-F238E27FC236}">
                <a16:creationId xmlns:a16="http://schemas.microsoft.com/office/drawing/2014/main" id="{251A7BC9-6E74-45EC-99D3-29E300C47566}"/>
              </a:ext>
            </a:extLst>
          </p:cNvPr>
          <p:cNvGrpSpPr/>
          <p:nvPr/>
        </p:nvGrpSpPr>
        <p:grpSpPr>
          <a:xfrm>
            <a:off x="5313266" y="3044827"/>
            <a:ext cx="2511927" cy="1441169"/>
            <a:chOff x="3789265" y="3054721"/>
            <a:chExt cx="2511927" cy="1441169"/>
          </a:xfrm>
          <a:solidFill>
            <a:schemeClr val="accent2"/>
          </a:solidFill>
        </p:grpSpPr>
        <p:sp>
          <p:nvSpPr>
            <p:cNvPr id="87" name="Isosceles Triangle 22">
              <a:extLst>
                <a:ext uri="{FF2B5EF4-FFF2-40B4-BE49-F238E27FC236}">
                  <a16:creationId xmlns:a16="http://schemas.microsoft.com/office/drawing/2014/main" id="{C66484A2-3940-4EB6-84EB-82805B2715A5}"/>
                </a:ext>
              </a:extLst>
            </p:cNvPr>
            <p:cNvSpPr/>
            <p:nvPr/>
          </p:nvSpPr>
          <p:spPr>
            <a:xfrm rot="5400000">
              <a:off x="5711447" y="3000667"/>
              <a:ext cx="535692" cy="64379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Rectangle 28">
              <a:extLst>
                <a:ext uri="{FF2B5EF4-FFF2-40B4-BE49-F238E27FC236}">
                  <a16:creationId xmlns:a16="http://schemas.microsoft.com/office/drawing/2014/main" id="{236281C9-7504-48C7-B386-4D460D249744}"/>
                </a:ext>
              </a:extLst>
            </p:cNvPr>
            <p:cNvSpPr/>
            <p:nvPr/>
          </p:nvSpPr>
          <p:spPr>
            <a:xfrm>
              <a:off x="3789265" y="3129529"/>
              <a:ext cx="1868380" cy="1366361"/>
            </a:xfrm>
            <a:custGeom>
              <a:avLst/>
              <a:gdLst>
                <a:gd name="connsiteX0" fmla="*/ 902987 w 1868306"/>
                <a:gd name="connsiteY0" fmla="*/ 0 h 1356095"/>
                <a:gd name="connsiteX1" fmla="*/ 903021 w 1868306"/>
                <a:gd name="connsiteY1" fmla="*/ 5072 h 1356095"/>
                <a:gd name="connsiteX2" fmla="*/ 1868306 w 1868306"/>
                <a:gd name="connsiteY2" fmla="*/ 5072 h 1356095"/>
                <a:gd name="connsiteX3" fmla="*/ 1868306 w 1868306"/>
                <a:gd name="connsiteY3" fmla="*/ 391154 h 1356095"/>
                <a:gd name="connsiteX4" fmla="*/ 897279 w 1868306"/>
                <a:gd name="connsiteY4" fmla="*/ 391154 h 1356095"/>
                <a:gd name="connsiteX5" fmla="*/ 897279 w 1868306"/>
                <a:gd name="connsiteY5" fmla="*/ 391144 h 1356095"/>
                <a:gd name="connsiteX6" fmla="*/ 384895 w 1868306"/>
                <a:gd name="connsiteY6" fmla="*/ 684842 h 1356095"/>
                <a:gd name="connsiteX7" fmla="*/ 388217 w 1868306"/>
                <a:gd name="connsiteY7" fmla="*/ 1117302 h 1356095"/>
                <a:gd name="connsiteX8" fmla="*/ 894654 w 1868306"/>
                <a:gd name="connsiteY8" fmla="*/ 1335893 h 1356095"/>
                <a:gd name="connsiteX9" fmla="*/ 3 w 1868306"/>
                <a:gd name="connsiteY9" fmla="*/ 673635 h 1356095"/>
                <a:gd name="connsiteX10" fmla="*/ 902987 w 1868306"/>
                <a:gd name="connsiteY10" fmla="*/ 0 h 1356095"/>
                <a:gd name="connsiteX0" fmla="*/ 902987 w 1868306"/>
                <a:gd name="connsiteY0" fmla="*/ 0 h 1356095"/>
                <a:gd name="connsiteX1" fmla="*/ 903021 w 1868306"/>
                <a:gd name="connsiteY1" fmla="*/ 5072 h 1356095"/>
                <a:gd name="connsiteX2" fmla="*/ 1868306 w 1868306"/>
                <a:gd name="connsiteY2" fmla="*/ 5072 h 1356095"/>
                <a:gd name="connsiteX3" fmla="*/ 1868306 w 1868306"/>
                <a:gd name="connsiteY3" fmla="*/ 391154 h 1356095"/>
                <a:gd name="connsiteX4" fmla="*/ 897279 w 1868306"/>
                <a:gd name="connsiteY4" fmla="*/ 391154 h 1356095"/>
                <a:gd name="connsiteX5" fmla="*/ 897279 w 1868306"/>
                <a:gd name="connsiteY5" fmla="*/ 391144 h 1356095"/>
                <a:gd name="connsiteX6" fmla="*/ 384895 w 1868306"/>
                <a:gd name="connsiteY6" fmla="*/ 684842 h 1356095"/>
                <a:gd name="connsiteX7" fmla="*/ 388217 w 1868306"/>
                <a:gd name="connsiteY7" fmla="*/ 1117302 h 1356095"/>
                <a:gd name="connsiteX8" fmla="*/ 894654 w 1868306"/>
                <a:gd name="connsiteY8" fmla="*/ 1335893 h 1356095"/>
                <a:gd name="connsiteX9" fmla="*/ 3 w 1868306"/>
                <a:gd name="connsiteY9" fmla="*/ 673635 h 1356095"/>
                <a:gd name="connsiteX10" fmla="*/ 902987 w 1868306"/>
                <a:gd name="connsiteY10" fmla="*/ 0 h 1356095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6 w 1868309"/>
                <a:gd name="connsiteY0" fmla="*/ 668563 h 1367962"/>
                <a:gd name="connsiteX1" fmla="*/ 903024 w 1868309"/>
                <a:gd name="connsiteY1" fmla="*/ 0 h 1367962"/>
                <a:gd name="connsiteX2" fmla="*/ 1868309 w 1868309"/>
                <a:gd name="connsiteY2" fmla="*/ 0 h 1367962"/>
                <a:gd name="connsiteX3" fmla="*/ 1868309 w 1868309"/>
                <a:gd name="connsiteY3" fmla="*/ 386082 h 1367962"/>
                <a:gd name="connsiteX4" fmla="*/ 897282 w 1868309"/>
                <a:gd name="connsiteY4" fmla="*/ 386082 h 1367962"/>
                <a:gd name="connsiteX5" fmla="*/ 897282 w 1868309"/>
                <a:gd name="connsiteY5" fmla="*/ 386072 h 1367962"/>
                <a:gd name="connsiteX6" fmla="*/ 384898 w 1868309"/>
                <a:gd name="connsiteY6" fmla="*/ 679770 h 1367962"/>
                <a:gd name="connsiteX7" fmla="*/ 388220 w 1868309"/>
                <a:gd name="connsiteY7" fmla="*/ 1112230 h 1367962"/>
                <a:gd name="connsiteX8" fmla="*/ 894657 w 1868309"/>
                <a:gd name="connsiteY8" fmla="*/ 1330821 h 1367962"/>
                <a:gd name="connsiteX9" fmla="*/ 6 w 1868309"/>
                <a:gd name="connsiteY9" fmla="*/ 668563 h 1367962"/>
                <a:gd name="connsiteX0" fmla="*/ 498 w 1868801"/>
                <a:gd name="connsiteY0" fmla="*/ 668563 h 1365568"/>
                <a:gd name="connsiteX1" fmla="*/ 903516 w 1868801"/>
                <a:gd name="connsiteY1" fmla="*/ 0 h 1365568"/>
                <a:gd name="connsiteX2" fmla="*/ 1868801 w 1868801"/>
                <a:gd name="connsiteY2" fmla="*/ 0 h 1365568"/>
                <a:gd name="connsiteX3" fmla="*/ 1868801 w 1868801"/>
                <a:gd name="connsiteY3" fmla="*/ 386082 h 1365568"/>
                <a:gd name="connsiteX4" fmla="*/ 897774 w 1868801"/>
                <a:gd name="connsiteY4" fmla="*/ 386082 h 1365568"/>
                <a:gd name="connsiteX5" fmla="*/ 897774 w 1868801"/>
                <a:gd name="connsiteY5" fmla="*/ 386072 h 1365568"/>
                <a:gd name="connsiteX6" fmla="*/ 385390 w 1868801"/>
                <a:gd name="connsiteY6" fmla="*/ 679770 h 1365568"/>
                <a:gd name="connsiteX7" fmla="*/ 388712 w 1868801"/>
                <a:gd name="connsiteY7" fmla="*/ 1112230 h 1365568"/>
                <a:gd name="connsiteX8" fmla="*/ 895149 w 1868801"/>
                <a:gd name="connsiteY8" fmla="*/ 1330821 h 1365568"/>
                <a:gd name="connsiteX9" fmla="*/ 498 w 1868801"/>
                <a:gd name="connsiteY9" fmla="*/ 668563 h 1365568"/>
                <a:gd name="connsiteX0" fmla="*/ 681 w 1868984"/>
                <a:gd name="connsiteY0" fmla="*/ 668563 h 1367232"/>
                <a:gd name="connsiteX1" fmla="*/ 903699 w 1868984"/>
                <a:gd name="connsiteY1" fmla="*/ 0 h 1367232"/>
                <a:gd name="connsiteX2" fmla="*/ 1868984 w 1868984"/>
                <a:gd name="connsiteY2" fmla="*/ 0 h 1367232"/>
                <a:gd name="connsiteX3" fmla="*/ 1868984 w 1868984"/>
                <a:gd name="connsiteY3" fmla="*/ 386082 h 1367232"/>
                <a:gd name="connsiteX4" fmla="*/ 897957 w 1868984"/>
                <a:gd name="connsiteY4" fmla="*/ 386082 h 1367232"/>
                <a:gd name="connsiteX5" fmla="*/ 897957 w 1868984"/>
                <a:gd name="connsiteY5" fmla="*/ 386072 h 1367232"/>
                <a:gd name="connsiteX6" fmla="*/ 385573 w 1868984"/>
                <a:gd name="connsiteY6" fmla="*/ 679770 h 1367232"/>
                <a:gd name="connsiteX7" fmla="*/ 388895 w 1868984"/>
                <a:gd name="connsiteY7" fmla="*/ 1112230 h 1367232"/>
                <a:gd name="connsiteX8" fmla="*/ 895332 w 1868984"/>
                <a:gd name="connsiteY8" fmla="*/ 1330821 h 1367232"/>
                <a:gd name="connsiteX9" fmla="*/ 681 w 1868984"/>
                <a:gd name="connsiteY9" fmla="*/ 668563 h 1367232"/>
                <a:gd name="connsiteX0" fmla="*/ 2927 w 1871230"/>
                <a:gd name="connsiteY0" fmla="*/ 668563 h 1368608"/>
                <a:gd name="connsiteX1" fmla="*/ 905945 w 1871230"/>
                <a:gd name="connsiteY1" fmla="*/ 0 h 1368608"/>
                <a:gd name="connsiteX2" fmla="*/ 1871230 w 1871230"/>
                <a:gd name="connsiteY2" fmla="*/ 0 h 1368608"/>
                <a:gd name="connsiteX3" fmla="*/ 1871230 w 1871230"/>
                <a:gd name="connsiteY3" fmla="*/ 386082 h 1368608"/>
                <a:gd name="connsiteX4" fmla="*/ 900203 w 1871230"/>
                <a:gd name="connsiteY4" fmla="*/ 386082 h 1368608"/>
                <a:gd name="connsiteX5" fmla="*/ 900203 w 1871230"/>
                <a:gd name="connsiteY5" fmla="*/ 386072 h 1368608"/>
                <a:gd name="connsiteX6" fmla="*/ 387819 w 1871230"/>
                <a:gd name="connsiteY6" fmla="*/ 679770 h 1368608"/>
                <a:gd name="connsiteX7" fmla="*/ 391141 w 1871230"/>
                <a:gd name="connsiteY7" fmla="*/ 1112230 h 1368608"/>
                <a:gd name="connsiteX8" fmla="*/ 897578 w 1871230"/>
                <a:gd name="connsiteY8" fmla="*/ 1330821 h 1368608"/>
                <a:gd name="connsiteX9" fmla="*/ 2927 w 1871230"/>
                <a:gd name="connsiteY9" fmla="*/ 668563 h 1368608"/>
                <a:gd name="connsiteX0" fmla="*/ 682 w 1868985"/>
                <a:gd name="connsiteY0" fmla="*/ 668563 h 1368828"/>
                <a:gd name="connsiteX1" fmla="*/ 903700 w 1868985"/>
                <a:gd name="connsiteY1" fmla="*/ 0 h 1368828"/>
                <a:gd name="connsiteX2" fmla="*/ 1868985 w 1868985"/>
                <a:gd name="connsiteY2" fmla="*/ 0 h 1368828"/>
                <a:gd name="connsiteX3" fmla="*/ 1868985 w 1868985"/>
                <a:gd name="connsiteY3" fmla="*/ 386082 h 1368828"/>
                <a:gd name="connsiteX4" fmla="*/ 897958 w 1868985"/>
                <a:gd name="connsiteY4" fmla="*/ 386082 h 1368828"/>
                <a:gd name="connsiteX5" fmla="*/ 897958 w 1868985"/>
                <a:gd name="connsiteY5" fmla="*/ 386072 h 1368828"/>
                <a:gd name="connsiteX6" fmla="*/ 385574 w 1868985"/>
                <a:gd name="connsiteY6" fmla="*/ 679770 h 1368828"/>
                <a:gd name="connsiteX7" fmla="*/ 388896 w 1868985"/>
                <a:gd name="connsiteY7" fmla="*/ 1112230 h 1368828"/>
                <a:gd name="connsiteX8" fmla="*/ 895333 w 1868985"/>
                <a:gd name="connsiteY8" fmla="*/ 1330821 h 1368828"/>
                <a:gd name="connsiteX9" fmla="*/ 682 w 1868985"/>
                <a:gd name="connsiteY9" fmla="*/ 668563 h 1368828"/>
                <a:gd name="connsiteX0" fmla="*/ 214 w 1868517"/>
                <a:gd name="connsiteY0" fmla="*/ 668563 h 1369051"/>
                <a:gd name="connsiteX1" fmla="*/ 903232 w 1868517"/>
                <a:gd name="connsiteY1" fmla="*/ 0 h 1369051"/>
                <a:gd name="connsiteX2" fmla="*/ 1868517 w 1868517"/>
                <a:gd name="connsiteY2" fmla="*/ 0 h 1369051"/>
                <a:gd name="connsiteX3" fmla="*/ 1868517 w 1868517"/>
                <a:gd name="connsiteY3" fmla="*/ 386082 h 1369051"/>
                <a:gd name="connsiteX4" fmla="*/ 897490 w 1868517"/>
                <a:gd name="connsiteY4" fmla="*/ 386082 h 1369051"/>
                <a:gd name="connsiteX5" fmla="*/ 897490 w 1868517"/>
                <a:gd name="connsiteY5" fmla="*/ 386072 h 1369051"/>
                <a:gd name="connsiteX6" fmla="*/ 385106 w 1868517"/>
                <a:gd name="connsiteY6" fmla="*/ 679770 h 1369051"/>
                <a:gd name="connsiteX7" fmla="*/ 388428 w 1868517"/>
                <a:gd name="connsiteY7" fmla="*/ 1112230 h 1369051"/>
                <a:gd name="connsiteX8" fmla="*/ 894865 w 1868517"/>
                <a:gd name="connsiteY8" fmla="*/ 1330821 h 1369051"/>
                <a:gd name="connsiteX9" fmla="*/ 214 w 1868517"/>
                <a:gd name="connsiteY9" fmla="*/ 668563 h 1369051"/>
                <a:gd name="connsiteX0" fmla="*/ 7 w 1868310"/>
                <a:gd name="connsiteY0" fmla="*/ 668563 h 1377115"/>
                <a:gd name="connsiteX1" fmla="*/ 903025 w 1868310"/>
                <a:gd name="connsiteY1" fmla="*/ 0 h 1377115"/>
                <a:gd name="connsiteX2" fmla="*/ 1868310 w 1868310"/>
                <a:gd name="connsiteY2" fmla="*/ 0 h 1377115"/>
                <a:gd name="connsiteX3" fmla="*/ 1868310 w 1868310"/>
                <a:gd name="connsiteY3" fmla="*/ 386082 h 1377115"/>
                <a:gd name="connsiteX4" fmla="*/ 897283 w 1868310"/>
                <a:gd name="connsiteY4" fmla="*/ 386082 h 1377115"/>
                <a:gd name="connsiteX5" fmla="*/ 897283 w 1868310"/>
                <a:gd name="connsiteY5" fmla="*/ 386072 h 1377115"/>
                <a:gd name="connsiteX6" fmla="*/ 384899 w 1868310"/>
                <a:gd name="connsiteY6" fmla="*/ 679770 h 1377115"/>
                <a:gd name="connsiteX7" fmla="*/ 388221 w 1868310"/>
                <a:gd name="connsiteY7" fmla="*/ 1112230 h 1377115"/>
                <a:gd name="connsiteX8" fmla="*/ 894658 w 1868310"/>
                <a:gd name="connsiteY8" fmla="*/ 1340346 h 1377115"/>
                <a:gd name="connsiteX9" fmla="*/ 7 w 1868310"/>
                <a:gd name="connsiteY9" fmla="*/ 668563 h 1377115"/>
                <a:gd name="connsiteX0" fmla="*/ 7 w 1868310"/>
                <a:gd name="connsiteY0" fmla="*/ 668563 h 1377115"/>
                <a:gd name="connsiteX1" fmla="*/ 903025 w 1868310"/>
                <a:gd name="connsiteY1" fmla="*/ 0 h 1377115"/>
                <a:gd name="connsiteX2" fmla="*/ 1868310 w 1868310"/>
                <a:gd name="connsiteY2" fmla="*/ 0 h 1377115"/>
                <a:gd name="connsiteX3" fmla="*/ 1868310 w 1868310"/>
                <a:gd name="connsiteY3" fmla="*/ 386082 h 1377115"/>
                <a:gd name="connsiteX4" fmla="*/ 897283 w 1868310"/>
                <a:gd name="connsiteY4" fmla="*/ 386082 h 1377115"/>
                <a:gd name="connsiteX5" fmla="*/ 897283 w 1868310"/>
                <a:gd name="connsiteY5" fmla="*/ 386072 h 1377115"/>
                <a:gd name="connsiteX6" fmla="*/ 384899 w 1868310"/>
                <a:gd name="connsiteY6" fmla="*/ 679770 h 1377115"/>
                <a:gd name="connsiteX7" fmla="*/ 388221 w 1868310"/>
                <a:gd name="connsiteY7" fmla="*/ 1112230 h 1377115"/>
                <a:gd name="connsiteX8" fmla="*/ 894658 w 1868310"/>
                <a:gd name="connsiteY8" fmla="*/ 1340346 h 1377115"/>
                <a:gd name="connsiteX9" fmla="*/ 7 w 1868310"/>
                <a:gd name="connsiteY9" fmla="*/ 668563 h 1377115"/>
                <a:gd name="connsiteX0" fmla="*/ 7 w 1868310"/>
                <a:gd name="connsiteY0" fmla="*/ 668563 h 1377115"/>
                <a:gd name="connsiteX1" fmla="*/ 903025 w 1868310"/>
                <a:gd name="connsiteY1" fmla="*/ 0 h 1377115"/>
                <a:gd name="connsiteX2" fmla="*/ 1868310 w 1868310"/>
                <a:gd name="connsiteY2" fmla="*/ 0 h 1377115"/>
                <a:gd name="connsiteX3" fmla="*/ 1868310 w 1868310"/>
                <a:gd name="connsiteY3" fmla="*/ 386082 h 1377115"/>
                <a:gd name="connsiteX4" fmla="*/ 897283 w 1868310"/>
                <a:gd name="connsiteY4" fmla="*/ 386082 h 1377115"/>
                <a:gd name="connsiteX5" fmla="*/ 897283 w 1868310"/>
                <a:gd name="connsiteY5" fmla="*/ 386072 h 1377115"/>
                <a:gd name="connsiteX6" fmla="*/ 384899 w 1868310"/>
                <a:gd name="connsiteY6" fmla="*/ 679770 h 1377115"/>
                <a:gd name="connsiteX7" fmla="*/ 388221 w 1868310"/>
                <a:gd name="connsiteY7" fmla="*/ 1112230 h 1377115"/>
                <a:gd name="connsiteX8" fmla="*/ 894658 w 1868310"/>
                <a:gd name="connsiteY8" fmla="*/ 1340346 h 1377115"/>
                <a:gd name="connsiteX9" fmla="*/ 7 w 1868310"/>
                <a:gd name="connsiteY9" fmla="*/ 668563 h 1377115"/>
                <a:gd name="connsiteX0" fmla="*/ 14 w 1868317"/>
                <a:gd name="connsiteY0" fmla="*/ 668563 h 1369639"/>
                <a:gd name="connsiteX1" fmla="*/ 903032 w 1868317"/>
                <a:gd name="connsiteY1" fmla="*/ 0 h 1369639"/>
                <a:gd name="connsiteX2" fmla="*/ 1868317 w 1868317"/>
                <a:gd name="connsiteY2" fmla="*/ 0 h 1369639"/>
                <a:gd name="connsiteX3" fmla="*/ 1868317 w 1868317"/>
                <a:gd name="connsiteY3" fmla="*/ 386082 h 1369639"/>
                <a:gd name="connsiteX4" fmla="*/ 897290 w 1868317"/>
                <a:gd name="connsiteY4" fmla="*/ 386082 h 1369639"/>
                <a:gd name="connsiteX5" fmla="*/ 897290 w 1868317"/>
                <a:gd name="connsiteY5" fmla="*/ 386072 h 1369639"/>
                <a:gd name="connsiteX6" fmla="*/ 384906 w 1868317"/>
                <a:gd name="connsiteY6" fmla="*/ 679770 h 1369639"/>
                <a:gd name="connsiteX7" fmla="*/ 388228 w 1868317"/>
                <a:gd name="connsiteY7" fmla="*/ 1112230 h 1369639"/>
                <a:gd name="connsiteX8" fmla="*/ 894665 w 1868317"/>
                <a:gd name="connsiteY8" fmla="*/ 1340346 h 1369639"/>
                <a:gd name="connsiteX9" fmla="*/ 14 w 1868317"/>
                <a:gd name="connsiteY9" fmla="*/ 668563 h 1369639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4916 w 1868327"/>
                <a:gd name="connsiteY6" fmla="*/ 679770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4916 w 1868327"/>
                <a:gd name="connsiteY6" fmla="*/ 679770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4916 w 1868327"/>
                <a:gd name="connsiteY6" fmla="*/ 679770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4916 w 1868327"/>
                <a:gd name="connsiteY6" fmla="*/ 679770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23768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23768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23768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8238 w 1868327"/>
                <a:gd name="connsiteY6" fmla="*/ 1123768 h 1355790"/>
                <a:gd name="connsiteX7" fmla="*/ 894675 w 1868327"/>
                <a:gd name="connsiteY7" fmla="*/ 1340346 h 1355790"/>
                <a:gd name="connsiteX8" fmla="*/ 24 w 1868327"/>
                <a:gd name="connsiteY8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8238 w 1868327"/>
                <a:gd name="connsiteY6" fmla="*/ 1123768 h 1355790"/>
                <a:gd name="connsiteX7" fmla="*/ 894675 w 1868327"/>
                <a:gd name="connsiteY7" fmla="*/ 1340346 h 1355790"/>
                <a:gd name="connsiteX8" fmla="*/ 24 w 1868327"/>
                <a:gd name="connsiteY8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8238 w 1868327"/>
                <a:gd name="connsiteY6" fmla="*/ 1123768 h 1355790"/>
                <a:gd name="connsiteX7" fmla="*/ 894675 w 1868327"/>
                <a:gd name="connsiteY7" fmla="*/ 1340346 h 1355790"/>
                <a:gd name="connsiteX8" fmla="*/ 24 w 1868327"/>
                <a:gd name="connsiteY8" fmla="*/ 668563 h 1355790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57 w 1868309"/>
                <a:gd name="connsiteY0" fmla="*/ 1340346 h 1431786"/>
                <a:gd name="connsiteX1" fmla="*/ 6 w 1868309"/>
                <a:gd name="connsiteY1" fmla="*/ 668563 h 1431786"/>
                <a:gd name="connsiteX2" fmla="*/ 903024 w 1868309"/>
                <a:gd name="connsiteY2" fmla="*/ 0 h 1431786"/>
                <a:gd name="connsiteX3" fmla="*/ 1868309 w 1868309"/>
                <a:gd name="connsiteY3" fmla="*/ 0 h 1431786"/>
                <a:gd name="connsiteX4" fmla="*/ 1868309 w 1868309"/>
                <a:gd name="connsiteY4" fmla="*/ 386082 h 1431786"/>
                <a:gd name="connsiteX5" fmla="*/ 897282 w 1868309"/>
                <a:gd name="connsiteY5" fmla="*/ 386082 h 1431786"/>
                <a:gd name="connsiteX6" fmla="*/ 897282 w 1868309"/>
                <a:gd name="connsiteY6" fmla="*/ 386072 h 1431786"/>
                <a:gd name="connsiteX7" fmla="*/ 388220 w 1868309"/>
                <a:gd name="connsiteY7" fmla="*/ 1123768 h 1431786"/>
                <a:gd name="connsiteX8" fmla="*/ 986097 w 1868309"/>
                <a:gd name="connsiteY8" fmla="*/ 1431786 h 1431786"/>
                <a:gd name="connsiteX0" fmla="*/ 894657 w 1868309"/>
                <a:gd name="connsiteY0" fmla="*/ 1340346 h 1469285"/>
                <a:gd name="connsiteX1" fmla="*/ 6 w 1868309"/>
                <a:gd name="connsiteY1" fmla="*/ 668563 h 1469285"/>
                <a:gd name="connsiteX2" fmla="*/ 903024 w 1868309"/>
                <a:gd name="connsiteY2" fmla="*/ 0 h 1469285"/>
                <a:gd name="connsiteX3" fmla="*/ 1868309 w 1868309"/>
                <a:gd name="connsiteY3" fmla="*/ 0 h 1469285"/>
                <a:gd name="connsiteX4" fmla="*/ 1868309 w 1868309"/>
                <a:gd name="connsiteY4" fmla="*/ 386082 h 1469285"/>
                <a:gd name="connsiteX5" fmla="*/ 897282 w 1868309"/>
                <a:gd name="connsiteY5" fmla="*/ 386082 h 1469285"/>
                <a:gd name="connsiteX6" fmla="*/ 897282 w 1868309"/>
                <a:gd name="connsiteY6" fmla="*/ 386072 h 1469285"/>
                <a:gd name="connsiteX7" fmla="*/ 388220 w 1868309"/>
                <a:gd name="connsiteY7" fmla="*/ 1123768 h 1469285"/>
                <a:gd name="connsiteX8" fmla="*/ 778410 w 1868309"/>
                <a:gd name="connsiteY8" fmla="*/ 1469285 h 1469285"/>
                <a:gd name="connsiteX0" fmla="*/ 894657 w 1868309"/>
                <a:gd name="connsiteY0" fmla="*/ 1340346 h 1377909"/>
                <a:gd name="connsiteX1" fmla="*/ 6 w 1868309"/>
                <a:gd name="connsiteY1" fmla="*/ 668563 h 1377909"/>
                <a:gd name="connsiteX2" fmla="*/ 903024 w 1868309"/>
                <a:gd name="connsiteY2" fmla="*/ 0 h 1377909"/>
                <a:gd name="connsiteX3" fmla="*/ 1868309 w 1868309"/>
                <a:gd name="connsiteY3" fmla="*/ 0 h 1377909"/>
                <a:gd name="connsiteX4" fmla="*/ 1868309 w 1868309"/>
                <a:gd name="connsiteY4" fmla="*/ 386082 h 1377909"/>
                <a:gd name="connsiteX5" fmla="*/ 897282 w 1868309"/>
                <a:gd name="connsiteY5" fmla="*/ 386082 h 1377909"/>
                <a:gd name="connsiteX6" fmla="*/ 897282 w 1868309"/>
                <a:gd name="connsiteY6" fmla="*/ 386072 h 1377909"/>
                <a:gd name="connsiteX7" fmla="*/ 388220 w 1868309"/>
                <a:gd name="connsiteY7" fmla="*/ 1123768 h 1377909"/>
                <a:gd name="connsiteX8" fmla="*/ 660144 w 1868309"/>
                <a:gd name="connsiteY8" fmla="*/ 1327943 h 1377909"/>
                <a:gd name="connsiteX0" fmla="*/ 894657 w 1868309"/>
                <a:gd name="connsiteY0" fmla="*/ 1340346 h 1541399"/>
                <a:gd name="connsiteX1" fmla="*/ 6 w 1868309"/>
                <a:gd name="connsiteY1" fmla="*/ 668563 h 1541399"/>
                <a:gd name="connsiteX2" fmla="*/ 903024 w 1868309"/>
                <a:gd name="connsiteY2" fmla="*/ 0 h 1541399"/>
                <a:gd name="connsiteX3" fmla="*/ 1868309 w 1868309"/>
                <a:gd name="connsiteY3" fmla="*/ 0 h 1541399"/>
                <a:gd name="connsiteX4" fmla="*/ 1868309 w 1868309"/>
                <a:gd name="connsiteY4" fmla="*/ 386082 h 1541399"/>
                <a:gd name="connsiteX5" fmla="*/ 897282 w 1868309"/>
                <a:gd name="connsiteY5" fmla="*/ 386082 h 1541399"/>
                <a:gd name="connsiteX6" fmla="*/ 897282 w 1868309"/>
                <a:gd name="connsiteY6" fmla="*/ 386072 h 1541399"/>
                <a:gd name="connsiteX7" fmla="*/ 388220 w 1868309"/>
                <a:gd name="connsiteY7" fmla="*/ 1123768 h 1541399"/>
                <a:gd name="connsiteX8" fmla="*/ 530340 w 1868309"/>
                <a:gd name="connsiteY8" fmla="*/ 1541399 h 1541399"/>
                <a:gd name="connsiteX0" fmla="*/ 894657 w 1868309"/>
                <a:gd name="connsiteY0" fmla="*/ 1340346 h 1377909"/>
                <a:gd name="connsiteX1" fmla="*/ 6 w 1868309"/>
                <a:gd name="connsiteY1" fmla="*/ 668563 h 1377909"/>
                <a:gd name="connsiteX2" fmla="*/ 903024 w 1868309"/>
                <a:gd name="connsiteY2" fmla="*/ 0 h 1377909"/>
                <a:gd name="connsiteX3" fmla="*/ 1868309 w 1868309"/>
                <a:gd name="connsiteY3" fmla="*/ 0 h 1377909"/>
                <a:gd name="connsiteX4" fmla="*/ 1868309 w 1868309"/>
                <a:gd name="connsiteY4" fmla="*/ 386082 h 1377909"/>
                <a:gd name="connsiteX5" fmla="*/ 897282 w 1868309"/>
                <a:gd name="connsiteY5" fmla="*/ 386082 h 1377909"/>
                <a:gd name="connsiteX6" fmla="*/ 897282 w 1868309"/>
                <a:gd name="connsiteY6" fmla="*/ 386072 h 1377909"/>
                <a:gd name="connsiteX7" fmla="*/ 388220 w 1868309"/>
                <a:gd name="connsiteY7" fmla="*/ 1123768 h 1377909"/>
                <a:gd name="connsiteX0" fmla="*/ 894660 w 1868312"/>
                <a:gd name="connsiteY0" fmla="*/ 1340346 h 1371255"/>
                <a:gd name="connsiteX1" fmla="*/ 9 w 1868312"/>
                <a:gd name="connsiteY1" fmla="*/ 668563 h 1371255"/>
                <a:gd name="connsiteX2" fmla="*/ 903027 w 1868312"/>
                <a:gd name="connsiteY2" fmla="*/ 0 h 1371255"/>
                <a:gd name="connsiteX3" fmla="*/ 1868312 w 1868312"/>
                <a:gd name="connsiteY3" fmla="*/ 0 h 1371255"/>
                <a:gd name="connsiteX4" fmla="*/ 1868312 w 1868312"/>
                <a:gd name="connsiteY4" fmla="*/ 386082 h 1371255"/>
                <a:gd name="connsiteX5" fmla="*/ 897285 w 1868312"/>
                <a:gd name="connsiteY5" fmla="*/ 386082 h 1371255"/>
                <a:gd name="connsiteX6" fmla="*/ 897285 w 1868312"/>
                <a:gd name="connsiteY6" fmla="*/ 386072 h 1371255"/>
                <a:gd name="connsiteX7" fmla="*/ 388223 w 1868312"/>
                <a:gd name="connsiteY7" fmla="*/ 1123768 h 1371255"/>
                <a:gd name="connsiteX0" fmla="*/ 896353 w 1870005"/>
                <a:gd name="connsiteY0" fmla="*/ 1340346 h 1371592"/>
                <a:gd name="connsiteX1" fmla="*/ 1702 w 1870005"/>
                <a:gd name="connsiteY1" fmla="*/ 668563 h 1371592"/>
                <a:gd name="connsiteX2" fmla="*/ 904720 w 1870005"/>
                <a:gd name="connsiteY2" fmla="*/ 0 h 1371592"/>
                <a:gd name="connsiteX3" fmla="*/ 1870005 w 1870005"/>
                <a:gd name="connsiteY3" fmla="*/ 0 h 1371592"/>
                <a:gd name="connsiteX4" fmla="*/ 1870005 w 1870005"/>
                <a:gd name="connsiteY4" fmla="*/ 386082 h 1371592"/>
                <a:gd name="connsiteX5" fmla="*/ 898978 w 1870005"/>
                <a:gd name="connsiteY5" fmla="*/ 386082 h 1371592"/>
                <a:gd name="connsiteX6" fmla="*/ 898978 w 1870005"/>
                <a:gd name="connsiteY6" fmla="*/ 386072 h 1371592"/>
                <a:gd name="connsiteX7" fmla="*/ 389916 w 1870005"/>
                <a:gd name="connsiteY7" fmla="*/ 1123768 h 1371592"/>
                <a:gd name="connsiteX0" fmla="*/ 896353 w 1870005"/>
                <a:gd name="connsiteY0" fmla="*/ 1340346 h 1371592"/>
                <a:gd name="connsiteX1" fmla="*/ 1702 w 1870005"/>
                <a:gd name="connsiteY1" fmla="*/ 668563 h 1371592"/>
                <a:gd name="connsiteX2" fmla="*/ 904720 w 1870005"/>
                <a:gd name="connsiteY2" fmla="*/ 0 h 1371592"/>
                <a:gd name="connsiteX3" fmla="*/ 1870005 w 1870005"/>
                <a:gd name="connsiteY3" fmla="*/ 0 h 1371592"/>
                <a:gd name="connsiteX4" fmla="*/ 1870005 w 1870005"/>
                <a:gd name="connsiteY4" fmla="*/ 386082 h 1371592"/>
                <a:gd name="connsiteX5" fmla="*/ 898978 w 1870005"/>
                <a:gd name="connsiteY5" fmla="*/ 386082 h 1371592"/>
                <a:gd name="connsiteX6" fmla="*/ 898978 w 1870005"/>
                <a:gd name="connsiteY6" fmla="*/ 386072 h 1371592"/>
                <a:gd name="connsiteX7" fmla="*/ 389916 w 1870005"/>
                <a:gd name="connsiteY7" fmla="*/ 1123768 h 1371592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733 w 1868385"/>
                <a:gd name="connsiteY0" fmla="*/ 1340346 h 1372288"/>
                <a:gd name="connsiteX1" fmla="*/ 82 w 1868385"/>
                <a:gd name="connsiteY1" fmla="*/ 668563 h 1372288"/>
                <a:gd name="connsiteX2" fmla="*/ 903100 w 1868385"/>
                <a:gd name="connsiteY2" fmla="*/ 0 h 1372288"/>
                <a:gd name="connsiteX3" fmla="*/ 1868385 w 1868385"/>
                <a:gd name="connsiteY3" fmla="*/ 0 h 1372288"/>
                <a:gd name="connsiteX4" fmla="*/ 1868385 w 1868385"/>
                <a:gd name="connsiteY4" fmla="*/ 386082 h 1372288"/>
                <a:gd name="connsiteX5" fmla="*/ 897358 w 1868385"/>
                <a:gd name="connsiteY5" fmla="*/ 386082 h 1372288"/>
                <a:gd name="connsiteX6" fmla="*/ 897358 w 1868385"/>
                <a:gd name="connsiteY6" fmla="*/ 386072 h 1372288"/>
                <a:gd name="connsiteX7" fmla="*/ 388296 w 1868385"/>
                <a:gd name="connsiteY7" fmla="*/ 1123768 h 1372288"/>
                <a:gd name="connsiteX8" fmla="*/ 894733 w 1868385"/>
                <a:gd name="connsiteY8" fmla="*/ 1340346 h 1372288"/>
                <a:gd name="connsiteX0" fmla="*/ 983560 w 1869106"/>
                <a:gd name="connsiteY0" fmla="*/ 1316533 h 1348272"/>
                <a:gd name="connsiteX1" fmla="*/ 803 w 1869106"/>
                <a:gd name="connsiteY1" fmla="*/ 668563 h 1348272"/>
                <a:gd name="connsiteX2" fmla="*/ 903821 w 1869106"/>
                <a:gd name="connsiteY2" fmla="*/ 0 h 1348272"/>
                <a:gd name="connsiteX3" fmla="*/ 1869106 w 1869106"/>
                <a:gd name="connsiteY3" fmla="*/ 0 h 1348272"/>
                <a:gd name="connsiteX4" fmla="*/ 1869106 w 1869106"/>
                <a:gd name="connsiteY4" fmla="*/ 386082 h 1348272"/>
                <a:gd name="connsiteX5" fmla="*/ 898079 w 1869106"/>
                <a:gd name="connsiteY5" fmla="*/ 386082 h 1348272"/>
                <a:gd name="connsiteX6" fmla="*/ 898079 w 1869106"/>
                <a:gd name="connsiteY6" fmla="*/ 386072 h 1348272"/>
                <a:gd name="connsiteX7" fmla="*/ 389017 w 1869106"/>
                <a:gd name="connsiteY7" fmla="*/ 1123768 h 1348272"/>
                <a:gd name="connsiteX8" fmla="*/ 983560 w 1869106"/>
                <a:gd name="connsiteY8" fmla="*/ 1316533 h 1348272"/>
                <a:gd name="connsiteX0" fmla="*/ 983560 w 1869106"/>
                <a:gd name="connsiteY0" fmla="*/ 1307008 h 1339091"/>
                <a:gd name="connsiteX1" fmla="*/ 803 w 1869106"/>
                <a:gd name="connsiteY1" fmla="*/ 668563 h 1339091"/>
                <a:gd name="connsiteX2" fmla="*/ 903821 w 1869106"/>
                <a:gd name="connsiteY2" fmla="*/ 0 h 1339091"/>
                <a:gd name="connsiteX3" fmla="*/ 1869106 w 1869106"/>
                <a:gd name="connsiteY3" fmla="*/ 0 h 1339091"/>
                <a:gd name="connsiteX4" fmla="*/ 1869106 w 1869106"/>
                <a:gd name="connsiteY4" fmla="*/ 386082 h 1339091"/>
                <a:gd name="connsiteX5" fmla="*/ 898079 w 1869106"/>
                <a:gd name="connsiteY5" fmla="*/ 386082 h 1339091"/>
                <a:gd name="connsiteX6" fmla="*/ 898079 w 1869106"/>
                <a:gd name="connsiteY6" fmla="*/ 386072 h 1339091"/>
                <a:gd name="connsiteX7" fmla="*/ 389017 w 1869106"/>
                <a:gd name="connsiteY7" fmla="*/ 1123768 h 1339091"/>
                <a:gd name="connsiteX8" fmla="*/ 983560 w 1869106"/>
                <a:gd name="connsiteY8" fmla="*/ 1307008 h 1339091"/>
                <a:gd name="connsiteX0" fmla="*/ 983560 w 1869106"/>
                <a:gd name="connsiteY0" fmla="*/ 1307008 h 1351063"/>
                <a:gd name="connsiteX1" fmla="*/ 803 w 1869106"/>
                <a:gd name="connsiteY1" fmla="*/ 668563 h 1351063"/>
                <a:gd name="connsiteX2" fmla="*/ 903821 w 1869106"/>
                <a:gd name="connsiteY2" fmla="*/ 0 h 1351063"/>
                <a:gd name="connsiteX3" fmla="*/ 1869106 w 1869106"/>
                <a:gd name="connsiteY3" fmla="*/ 0 h 1351063"/>
                <a:gd name="connsiteX4" fmla="*/ 1869106 w 1869106"/>
                <a:gd name="connsiteY4" fmla="*/ 386082 h 1351063"/>
                <a:gd name="connsiteX5" fmla="*/ 898079 w 1869106"/>
                <a:gd name="connsiteY5" fmla="*/ 386082 h 1351063"/>
                <a:gd name="connsiteX6" fmla="*/ 898079 w 1869106"/>
                <a:gd name="connsiteY6" fmla="*/ 386072 h 1351063"/>
                <a:gd name="connsiteX7" fmla="*/ 389017 w 1869106"/>
                <a:gd name="connsiteY7" fmla="*/ 1123768 h 1351063"/>
                <a:gd name="connsiteX8" fmla="*/ 983560 w 1869106"/>
                <a:gd name="connsiteY8" fmla="*/ 1307008 h 1351063"/>
                <a:gd name="connsiteX0" fmla="*/ 983560 w 1869106"/>
                <a:gd name="connsiteY0" fmla="*/ 1307008 h 1339091"/>
                <a:gd name="connsiteX1" fmla="*/ 803 w 1869106"/>
                <a:gd name="connsiteY1" fmla="*/ 668563 h 1339091"/>
                <a:gd name="connsiteX2" fmla="*/ 903821 w 1869106"/>
                <a:gd name="connsiteY2" fmla="*/ 0 h 1339091"/>
                <a:gd name="connsiteX3" fmla="*/ 1869106 w 1869106"/>
                <a:gd name="connsiteY3" fmla="*/ 0 h 1339091"/>
                <a:gd name="connsiteX4" fmla="*/ 1869106 w 1869106"/>
                <a:gd name="connsiteY4" fmla="*/ 386082 h 1339091"/>
                <a:gd name="connsiteX5" fmla="*/ 898079 w 1869106"/>
                <a:gd name="connsiteY5" fmla="*/ 386082 h 1339091"/>
                <a:gd name="connsiteX6" fmla="*/ 898079 w 1869106"/>
                <a:gd name="connsiteY6" fmla="*/ 386072 h 1339091"/>
                <a:gd name="connsiteX7" fmla="*/ 389017 w 1869106"/>
                <a:gd name="connsiteY7" fmla="*/ 1123768 h 1339091"/>
                <a:gd name="connsiteX8" fmla="*/ 983560 w 1869106"/>
                <a:gd name="connsiteY8" fmla="*/ 1307008 h 1339091"/>
                <a:gd name="connsiteX0" fmla="*/ 983560 w 1869106"/>
                <a:gd name="connsiteY0" fmla="*/ 1307008 h 1340385"/>
                <a:gd name="connsiteX1" fmla="*/ 803 w 1869106"/>
                <a:gd name="connsiteY1" fmla="*/ 668563 h 1340385"/>
                <a:gd name="connsiteX2" fmla="*/ 903821 w 1869106"/>
                <a:gd name="connsiteY2" fmla="*/ 0 h 1340385"/>
                <a:gd name="connsiteX3" fmla="*/ 1869106 w 1869106"/>
                <a:gd name="connsiteY3" fmla="*/ 0 h 1340385"/>
                <a:gd name="connsiteX4" fmla="*/ 1869106 w 1869106"/>
                <a:gd name="connsiteY4" fmla="*/ 386082 h 1340385"/>
                <a:gd name="connsiteX5" fmla="*/ 898079 w 1869106"/>
                <a:gd name="connsiteY5" fmla="*/ 386082 h 1340385"/>
                <a:gd name="connsiteX6" fmla="*/ 898079 w 1869106"/>
                <a:gd name="connsiteY6" fmla="*/ 386072 h 1340385"/>
                <a:gd name="connsiteX7" fmla="*/ 389017 w 1869106"/>
                <a:gd name="connsiteY7" fmla="*/ 1123768 h 1340385"/>
                <a:gd name="connsiteX8" fmla="*/ 983560 w 1869106"/>
                <a:gd name="connsiteY8" fmla="*/ 1307008 h 1340385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9186"/>
                <a:gd name="connsiteX1" fmla="*/ 803 w 1869106"/>
                <a:gd name="connsiteY1" fmla="*/ 668563 h 1369186"/>
                <a:gd name="connsiteX2" fmla="*/ 903821 w 1869106"/>
                <a:gd name="connsiteY2" fmla="*/ 0 h 1369186"/>
                <a:gd name="connsiteX3" fmla="*/ 1869106 w 1869106"/>
                <a:gd name="connsiteY3" fmla="*/ 0 h 1369186"/>
                <a:gd name="connsiteX4" fmla="*/ 1869106 w 1869106"/>
                <a:gd name="connsiteY4" fmla="*/ 386082 h 1369186"/>
                <a:gd name="connsiteX5" fmla="*/ 898079 w 1869106"/>
                <a:gd name="connsiteY5" fmla="*/ 386082 h 1369186"/>
                <a:gd name="connsiteX6" fmla="*/ 898079 w 1869106"/>
                <a:gd name="connsiteY6" fmla="*/ 386072 h 1369186"/>
                <a:gd name="connsiteX7" fmla="*/ 389017 w 1869106"/>
                <a:gd name="connsiteY7" fmla="*/ 1123768 h 1369186"/>
                <a:gd name="connsiteX8" fmla="*/ 983560 w 1869106"/>
                <a:gd name="connsiteY8" fmla="*/ 1307008 h 1369186"/>
                <a:gd name="connsiteX0" fmla="*/ 983838 w 1869384"/>
                <a:gd name="connsiteY0" fmla="*/ 1307008 h 1373249"/>
                <a:gd name="connsiteX1" fmla="*/ 1081 w 1869384"/>
                <a:gd name="connsiteY1" fmla="*/ 668563 h 1373249"/>
                <a:gd name="connsiteX2" fmla="*/ 904099 w 1869384"/>
                <a:gd name="connsiteY2" fmla="*/ 0 h 1373249"/>
                <a:gd name="connsiteX3" fmla="*/ 1869384 w 1869384"/>
                <a:gd name="connsiteY3" fmla="*/ 0 h 1373249"/>
                <a:gd name="connsiteX4" fmla="*/ 1869384 w 1869384"/>
                <a:gd name="connsiteY4" fmla="*/ 386082 h 1373249"/>
                <a:gd name="connsiteX5" fmla="*/ 898357 w 1869384"/>
                <a:gd name="connsiteY5" fmla="*/ 386082 h 1373249"/>
                <a:gd name="connsiteX6" fmla="*/ 898357 w 1869384"/>
                <a:gd name="connsiteY6" fmla="*/ 386072 h 1373249"/>
                <a:gd name="connsiteX7" fmla="*/ 389295 w 1869384"/>
                <a:gd name="connsiteY7" fmla="*/ 1123768 h 1373249"/>
                <a:gd name="connsiteX8" fmla="*/ 983838 w 1869384"/>
                <a:gd name="connsiteY8" fmla="*/ 1307008 h 1373249"/>
                <a:gd name="connsiteX0" fmla="*/ 983838 w 1869384"/>
                <a:gd name="connsiteY0" fmla="*/ 1307008 h 1348483"/>
                <a:gd name="connsiteX1" fmla="*/ 1081 w 1869384"/>
                <a:gd name="connsiteY1" fmla="*/ 668563 h 1348483"/>
                <a:gd name="connsiteX2" fmla="*/ 904099 w 1869384"/>
                <a:gd name="connsiteY2" fmla="*/ 0 h 1348483"/>
                <a:gd name="connsiteX3" fmla="*/ 1869384 w 1869384"/>
                <a:gd name="connsiteY3" fmla="*/ 0 h 1348483"/>
                <a:gd name="connsiteX4" fmla="*/ 1869384 w 1869384"/>
                <a:gd name="connsiteY4" fmla="*/ 386082 h 1348483"/>
                <a:gd name="connsiteX5" fmla="*/ 898357 w 1869384"/>
                <a:gd name="connsiteY5" fmla="*/ 386082 h 1348483"/>
                <a:gd name="connsiteX6" fmla="*/ 898357 w 1869384"/>
                <a:gd name="connsiteY6" fmla="*/ 386072 h 1348483"/>
                <a:gd name="connsiteX7" fmla="*/ 389295 w 1869384"/>
                <a:gd name="connsiteY7" fmla="*/ 1123768 h 1348483"/>
                <a:gd name="connsiteX8" fmla="*/ 983838 w 1869384"/>
                <a:gd name="connsiteY8" fmla="*/ 1307008 h 1348483"/>
                <a:gd name="connsiteX0" fmla="*/ 983184 w 1868730"/>
                <a:gd name="connsiteY0" fmla="*/ 1307008 h 1348483"/>
                <a:gd name="connsiteX1" fmla="*/ 427 w 1868730"/>
                <a:gd name="connsiteY1" fmla="*/ 668563 h 1348483"/>
                <a:gd name="connsiteX2" fmla="*/ 903445 w 1868730"/>
                <a:gd name="connsiteY2" fmla="*/ 0 h 1348483"/>
                <a:gd name="connsiteX3" fmla="*/ 1868730 w 1868730"/>
                <a:gd name="connsiteY3" fmla="*/ 0 h 1348483"/>
                <a:gd name="connsiteX4" fmla="*/ 1868730 w 1868730"/>
                <a:gd name="connsiteY4" fmla="*/ 386082 h 1348483"/>
                <a:gd name="connsiteX5" fmla="*/ 897703 w 1868730"/>
                <a:gd name="connsiteY5" fmla="*/ 386082 h 1348483"/>
                <a:gd name="connsiteX6" fmla="*/ 897703 w 1868730"/>
                <a:gd name="connsiteY6" fmla="*/ 386072 h 1348483"/>
                <a:gd name="connsiteX7" fmla="*/ 388641 w 1868730"/>
                <a:gd name="connsiteY7" fmla="*/ 1123768 h 1348483"/>
                <a:gd name="connsiteX8" fmla="*/ 983184 w 1868730"/>
                <a:gd name="connsiteY8" fmla="*/ 1307008 h 1348483"/>
                <a:gd name="connsiteX0" fmla="*/ 990229 w 1875775"/>
                <a:gd name="connsiteY0" fmla="*/ 1307008 h 1348483"/>
                <a:gd name="connsiteX1" fmla="*/ 7472 w 1875775"/>
                <a:gd name="connsiteY1" fmla="*/ 668563 h 1348483"/>
                <a:gd name="connsiteX2" fmla="*/ 910490 w 1875775"/>
                <a:gd name="connsiteY2" fmla="*/ 0 h 1348483"/>
                <a:gd name="connsiteX3" fmla="*/ 1875775 w 1875775"/>
                <a:gd name="connsiteY3" fmla="*/ 0 h 1348483"/>
                <a:gd name="connsiteX4" fmla="*/ 1875775 w 1875775"/>
                <a:gd name="connsiteY4" fmla="*/ 386082 h 1348483"/>
                <a:gd name="connsiteX5" fmla="*/ 904748 w 1875775"/>
                <a:gd name="connsiteY5" fmla="*/ 386082 h 1348483"/>
                <a:gd name="connsiteX6" fmla="*/ 904748 w 1875775"/>
                <a:gd name="connsiteY6" fmla="*/ 386072 h 1348483"/>
                <a:gd name="connsiteX7" fmla="*/ 395686 w 1875775"/>
                <a:gd name="connsiteY7" fmla="*/ 1123768 h 1348483"/>
                <a:gd name="connsiteX8" fmla="*/ 990229 w 1875775"/>
                <a:gd name="connsiteY8" fmla="*/ 1307008 h 1348483"/>
                <a:gd name="connsiteX0" fmla="*/ 986178 w 1871724"/>
                <a:gd name="connsiteY0" fmla="*/ 1307008 h 1348483"/>
                <a:gd name="connsiteX1" fmla="*/ 3421 w 1871724"/>
                <a:gd name="connsiteY1" fmla="*/ 668563 h 1348483"/>
                <a:gd name="connsiteX2" fmla="*/ 906439 w 1871724"/>
                <a:gd name="connsiteY2" fmla="*/ 0 h 1348483"/>
                <a:gd name="connsiteX3" fmla="*/ 1871724 w 1871724"/>
                <a:gd name="connsiteY3" fmla="*/ 0 h 1348483"/>
                <a:gd name="connsiteX4" fmla="*/ 1871724 w 1871724"/>
                <a:gd name="connsiteY4" fmla="*/ 386082 h 1348483"/>
                <a:gd name="connsiteX5" fmla="*/ 900697 w 1871724"/>
                <a:gd name="connsiteY5" fmla="*/ 386082 h 1348483"/>
                <a:gd name="connsiteX6" fmla="*/ 900697 w 1871724"/>
                <a:gd name="connsiteY6" fmla="*/ 386072 h 1348483"/>
                <a:gd name="connsiteX7" fmla="*/ 391635 w 1871724"/>
                <a:gd name="connsiteY7" fmla="*/ 1123768 h 1348483"/>
                <a:gd name="connsiteX8" fmla="*/ 986178 w 1871724"/>
                <a:gd name="connsiteY8" fmla="*/ 1307008 h 1348483"/>
                <a:gd name="connsiteX0" fmla="*/ 982824 w 1868370"/>
                <a:gd name="connsiteY0" fmla="*/ 1307008 h 1348483"/>
                <a:gd name="connsiteX1" fmla="*/ 67 w 1868370"/>
                <a:gd name="connsiteY1" fmla="*/ 668563 h 1348483"/>
                <a:gd name="connsiteX2" fmla="*/ 903085 w 1868370"/>
                <a:gd name="connsiteY2" fmla="*/ 0 h 1348483"/>
                <a:gd name="connsiteX3" fmla="*/ 1868370 w 1868370"/>
                <a:gd name="connsiteY3" fmla="*/ 0 h 1348483"/>
                <a:gd name="connsiteX4" fmla="*/ 1868370 w 1868370"/>
                <a:gd name="connsiteY4" fmla="*/ 386082 h 1348483"/>
                <a:gd name="connsiteX5" fmla="*/ 897343 w 1868370"/>
                <a:gd name="connsiteY5" fmla="*/ 386082 h 1348483"/>
                <a:gd name="connsiteX6" fmla="*/ 897343 w 1868370"/>
                <a:gd name="connsiteY6" fmla="*/ 386072 h 1348483"/>
                <a:gd name="connsiteX7" fmla="*/ 388281 w 1868370"/>
                <a:gd name="connsiteY7" fmla="*/ 1123768 h 1348483"/>
                <a:gd name="connsiteX8" fmla="*/ 982824 w 1868370"/>
                <a:gd name="connsiteY8" fmla="*/ 1307008 h 1348483"/>
                <a:gd name="connsiteX0" fmla="*/ 982837 w 1868383"/>
                <a:gd name="connsiteY0" fmla="*/ 1307008 h 1363869"/>
                <a:gd name="connsiteX1" fmla="*/ 80 w 1868383"/>
                <a:gd name="connsiteY1" fmla="*/ 668563 h 1363869"/>
                <a:gd name="connsiteX2" fmla="*/ 903098 w 1868383"/>
                <a:gd name="connsiteY2" fmla="*/ 0 h 1363869"/>
                <a:gd name="connsiteX3" fmla="*/ 1868383 w 1868383"/>
                <a:gd name="connsiteY3" fmla="*/ 0 h 1363869"/>
                <a:gd name="connsiteX4" fmla="*/ 1868383 w 1868383"/>
                <a:gd name="connsiteY4" fmla="*/ 386082 h 1363869"/>
                <a:gd name="connsiteX5" fmla="*/ 897356 w 1868383"/>
                <a:gd name="connsiteY5" fmla="*/ 386082 h 1363869"/>
                <a:gd name="connsiteX6" fmla="*/ 897356 w 1868383"/>
                <a:gd name="connsiteY6" fmla="*/ 386072 h 1363869"/>
                <a:gd name="connsiteX7" fmla="*/ 388294 w 1868383"/>
                <a:gd name="connsiteY7" fmla="*/ 1123768 h 1363869"/>
                <a:gd name="connsiteX8" fmla="*/ 982837 w 1868383"/>
                <a:gd name="connsiteY8" fmla="*/ 1307008 h 1363869"/>
                <a:gd name="connsiteX0" fmla="*/ 982970 w 1868516"/>
                <a:gd name="connsiteY0" fmla="*/ 1307008 h 1357495"/>
                <a:gd name="connsiteX1" fmla="*/ 213 w 1868516"/>
                <a:gd name="connsiteY1" fmla="*/ 668563 h 1357495"/>
                <a:gd name="connsiteX2" fmla="*/ 903231 w 1868516"/>
                <a:gd name="connsiteY2" fmla="*/ 0 h 1357495"/>
                <a:gd name="connsiteX3" fmla="*/ 1868516 w 1868516"/>
                <a:gd name="connsiteY3" fmla="*/ 0 h 1357495"/>
                <a:gd name="connsiteX4" fmla="*/ 1868516 w 1868516"/>
                <a:gd name="connsiteY4" fmla="*/ 386082 h 1357495"/>
                <a:gd name="connsiteX5" fmla="*/ 897489 w 1868516"/>
                <a:gd name="connsiteY5" fmla="*/ 386082 h 1357495"/>
                <a:gd name="connsiteX6" fmla="*/ 897489 w 1868516"/>
                <a:gd name="connsiteY6" fmla="*/ 386072 h 1357495"/>
                <a:gd name="connsiteX7" fmla="*/ 388427 w 1868516"/>
                <a:gd name="connsiteY7" fmla="*/ 1123768 h 1357495"/>
                <a:gd name="connsiteX8" fmla="*/ 982970 w 1868516"/>
                <a:gd name="connsiteY8" fmla="*/ 1307008 h 1357495"/>
                <a:gd name="connsiteX0" fmla="*/ 982834 w 1868380"/>
                <a:gd name="connsiteY0" fmla="*/ 1307008 h 1357123"/>
                <a:gd name="connsiteX1" fmla="*/ 77 w 1868380"/>
                <a:gd name="connsiteY1" fmla="*/ 668563 h 1357123"/>
                <a:gd name="connsiteX2" fmla="*/ 903095 w 1868380"/>
                <a:gd name="connsiteY2" fmla="*/ 0 h 1357123"/>
                <a:gd name="connsiteX3" fmla="*/ 1868380 w 1868380"/>
                <a:gd name="connsiteY3" fmla="*/ 0 h 1357123"/>
                <a:gd name="connsiteX4" fmla="*/ 1868380 w 1868380"/>
                <a:gd name="connsiteY4" fmla="*/ 386082 h 1357123"/>
                <a:gd name="connsiteX5" fmla="*/ 897353 w 1868380"/>
                <a:gd name="connsiteY5" fmla="*/ 386082 h 1357123"/>
                <a:gd name="connsiteX6" fmla="*/ 897353 w 1868380"/>
                <a:gd name="connsiteY6" fmla="*/ 386072 h 1357123"/>
                <a:gd name="connsiteX7" fmla="*/ 388291 w 1868380"/>
                <a:gd name="connsiteY7" fmla="*/ 1123768 h 1357123"/>
                <a:gd name="connsiteX8" fmla="*/ 982834 w 1868380"/>
                <a:gd name="connsiteY8" fmla="*/ 1307008 h 1357123"/>
                <a:gd name="connsiteX0" fmla="*/ 982834 w 1868380"/>
                <a:gd name="connsiteY0" fmla="*/ 1307008 h 1364304"/>
                <a:gd name="connsiteX1" fmla="*/ 77 w 1868380"/>
                <a:gd name="connsiteY1" fmla="*/ 668563 h 1364304"/>
                <a:gd name="connsiteX2" fmla="*/ 903095 w 1868380"/>
                <a:gd name="connsiteY2" fmla="*/ 0 h 1364304"/>
                <a:gd name="connsiteX3" fmla="*/ 1868380 w 1868380"/>
                <a:gd name="connsiteY3" fmla="*/ 0 h 1364304"/>
                <a:gd name="connsiteX4" fmla="*/ 1868380 w 1868380"/>
                <a:gd name="connsiteY4" fmla="*/ 386082 h 1364304"/>
                <a:gd name="connsiteX5" fmla="*/ 897353 w 1868380"/>
                <a:gd name="connsiteY5" fmla="*/ 386082 h 1364304"/>
                <a:gd name="connsiteX6" fmla="*/ 897353 w 1868380"/>
                <a:gd name="connsiteY6" fmla="*/ 386072 h 1364304"/>
                <a:gd name="connsiteX7" fmla="*/ 388291 w 1868380"/>
                <a:gd name="connsiteY7" fmla="*/ 1123768 h 1364304"/>
                <a:gd name="connsiteX8" fmla="*/ 982834 w 1868380"/>
                <a:gd name="connsiteY8" fmla="*/ 1307008 h 1364304"/>
                <a:gd name="connsiteX0" fmla="*/ 982834 w 1868380"/>
                <a:gd name="connsiteY0" fmla="*/ 1307008 h 1366361"/>
                <a:gd name="connsiteX1" fmla="*/ 77 w 1868380"/>
                <a:gd name="connsiteY1" fmla="*/ 668563 h 1366361"/>
                <a:gd name="connsiteX2" fmla="*/ 903095 w 1868380"/>
                <a:gd name="connsiteY2" fmla="*/ 0 h 1366361"/>
                <a:gd name="connsiteX3" fmla="*/ 1868380 w 1868380"/>
                <a:gd name="connsiteY3" fmla="*/ 0 h 1366361"/>
                <a:gd name="connsiteX4" fmla="*/ 1868380 w 1868380"/>
                <a:gd name="connsiteY4" fmla="*/ 386082 h 1366361"/>
                <a:gd name="connsiteX5" fmla="*/ 897353 w 1868380"/>
                <a:gd name="connsiteY5" fmla="*/ 386082 h 1366361"/>
                <a:gd name="connsiteX6" fmla="*/ 897353 w 1868380"/>
                <a:gd name="connsiteY6" fmla="*/ 386072 h 1366361"/>
                <a:gd name="connsiteX7" fmla="*/ 388291 w 1868380"/>
                <a:gd name="connsiteY7" fmla="*/ 1123768 h 1366361"/>
                <a:gd name="connsiteX8" fmla="*/ 982834 w 1868380"/>
                <a:gd name="connsiteY8" fmla="*/ 1307008 h 136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8380" h="1366361">
                  <a:moveTo>
                    <a:pt x="982834" y="1307008"/>
                  </a:moveTo>
                  <a:cubicBezTo>
                    <a:pt x="732394" y="1440691"/>
                    <a:pt x="10007" y="1396043"/>
                    <a:pt x="77" y="668563"/>
                  </a:cubicBezTo>
                  <a:cubicBezTo>
                    <a:pt x="-3715" y="390780"/>
                    <a:pt x="132130" y="13795"/>
                    <a:pt x="903095" y="0"/>
                  </a:cubicBezTo>
                  <a:lnTo>
                    <a:pt x="1868380" y="0"/>
                  </a:lnTo>
                  <a:lnTo>
                    <a:pt x="1868380" y="386082"/>
                  </a:lnTo>
                  <a:lnTo>
                    <a:pt x="897353" y="386082"/>
                  </a:lnTo>
                  <a:lnTo>
                    <a:pt x="897353" y="386072"/>
                  </a:lnTo>
                  <a:cubicBezTo>
                    <a:pt x="339444" y="390754"/>
                    <a:pt x="248008" y="890628"/>
                    <a:pt x="388291" y="1123768"/>
                  </a:cubicBezTo>
                  <a:cubicBezTo>
                    <a:pt x="463286" y="1235204"/>
                    <a:pt x="661103" y="1435284"/>
                    <a:pt x="982834" y="130700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2F03D175-792F-431B-B8B4-0DC539B2FB85}"/>
              </a:ext>
            </a:extLst>
          </p:cNvPr>
          <p:cNvSpPr txBox="1"/>
          <p:nvPr/>
        </p:nvSpPr>
        <p:spPr>
          <a:xfrm>
            <a:off x="7130904" y="2719517"/>
            <a:ext cx="765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D5E744E-D9E6-4C0F-9529-1DE71AE7C81D}"/>
              </a:ext>
            </a:extLst>
          </p:cNvPr>
          <p:cNvSpPr txBox="1"/>
          <p:nvPr/>
        </p:nvSpPr>
        <p:spPr>
          <a:xfrm>
            <a:off x="6672065" y="3112616"/>
            <a:ext cx="756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92" name="그룹 91">
            <a:extLst>
              <a:ext uri="{FF2B5EF4-FFF2-40B4-BE49-F238E27FC236}">
                <a16:creationId xmlns:a16="http://schemas.microsoft.com/office/drawing/2014/main" id="{6C14CD32-5734-4BA5-9A53-CDE91CD04F57}"/>
              </a:ext>
            </a:extLst>
          </p:cNvPr>
          <p:cNvGrpSpPr/>
          <p:nvPr/>
        </p:nvGrpSpPr>
        <p:grpSpPr>
          <a:xfrm>
            <a:off x="3983774" y="3494004"/>
            <a:ext cx="3197984" cy="1845978"/>
            <a:chOff x="2459774" y="3503899"/>
            <a:chExt cx="3197984" cy="1845978"/>
          </a:xfrm>
          <a:solidFill>
            <a:schemeClr val="accent1"/>
          </a:solidFill>
        </p:grpSpPr>
        <p:sp>
          <p:nvSpPr>
            <p:cNvPr id="93" name="Rectangle 29">
              <a:extLst>
                <a:ext uri="{FF2B5EF4-FFF2-40B4-BE49-F238E27FC236}">
                  <a16:creationId xmlns:a16="http://schemas.microsoft.com/office/drawing/2014/main" id="{DD25E5AE-F742-4172-8D02-876465D99EBE}"/>
                </a:ext>
              </a:extLst>
            </p:cNvPr>
            <p:cNvSpPr/>
            <p:nvPr/>
          </p:nvSpPr>
          <p:spPr>
            <a:xfrm rot="10800000">
              <a:off x="3091098" y="3503899"/>
              <a:ext cx="2566660" cy="1789264"/>
            </a:xfrm>
            <a:custGeom>
              <a:avLst/>
              <a:gdLst>
                <a:gd name="connsiteX0" fmla="*/ 1175617 w 2534905"/>
                <a:gd name="connsiteY0" fmla="*/ 0 h 1809852"/>
                <a:gd name="connsiteX1" fmla="*/ 2534905 w 2534905"/>
                <a:gd name="connsiteY1" fmla="*/ 0 h 1809852"/>
                <a:gd name="connsiteX2" fmla="*/ 2534905 w 2534905"/>
                <a:gd name="connsiteY2" fmla="*/ 386082 h 1809852"/>
                <a:gd name="connsiteX3" fmla="*/ 1184707 w 2534905"/>
                <a:gd name="connsiteY3" fmla="*/ 386082 h 1809852"/>
                <a:gd name="connsiteX4" fmla="*/ 281517 w 2534905"/>
                <a:gd name="connsiteY4" fmla="*/ 997020 h 1809852"/>
                <a:gd name="connsiteX5" fmla="*/ 1183118 w 2534905"/>
                <a:gd name="connsiteY5" fmla="*/ 1721379 h 1809852"/>
                <a:gd name="connsiteX6" fmla="*/ 12 w 2534905"/>
                <a:gd name="connsiteY6" fmla="*/ 921450 h 1809852"/>
                <a:gd name="connsiteX7" fmla="*/ 1175617 w 2534905"/>
                <a:gd name="connsiteY7" fmla="*/ 473 h 1809852"/>
                <a:gd name="connsiteX8" fmla="*/ 1175617 w 2534905"/>
                <a:gd name="connsiteY8" fmla="*/ 0 h 1809852"/>
                <a:gd name="connsiteX0" fmla="*/ 1175617 w 2534905"/>
                <a:gd name="connsiteY0" fmla="*/ 0 h 1809852"/>
                <a:gd name="connsiteX1" fmla="*/ 2534905 w 2534905"/>
                <a:gd name="connsiteY1" fmla="*/ 0 h 1809852"/>
                <a:gd name="connsiteX2" fmla="*/ 2534905 w 2534905"/>
                <a:gd name="connsiteY2" fmla="*/ 386082 h 1809852"/>
                <a:gd name="connsiteX3" fmla="*/ 1184707 w 2534905"/>
                <a:gd name="connsiteY3" fmla="*/ 386082 h 1809852"/>
                <a:gd name="connsiteX4" fmla="*/ 281517 w 2534905"/>
                <a:gd name="connsiteY4" fmla="*/ 997020 h 1809852"/>
                <a:gd name="connsiteX5" fmla="*/ 1183118 w 2534905"/>
                <a:gd name="connsiteY5" fmla="*/ 1721379 h 1809852"/>
                <a:gd name="connsiteX6" fmla="*/ 12 w 2534905"/>
                <a:gd name="connsiteY6" fmla="*/ 921450 h 1809852"/>
                <a:gd name="connsiteX7" fmla="*/ 1175617 w 2534905"/>
                <a:gd name="connsiteY7" fmla="*/ 473 h 1809852"/>
                <a:gd name="connsiteX8" fmla="*/ 1175617 w 2534905"/>
                <a:gd name="connsiteY8" fmla="*/ 0 h 1809852"/>
                <a:gd name="connsiteX0" fmla="*/ 1207346 w 2566634"/>
                <a:gd name="connsiteY0" fmla="*/ 0 h 1812297"/>
                <a:gd name="connsiteX1" fmla="*/ 2566634 w 2566634"/>
                <a:gd name="connsiteY1" fmla="*/ 0 h 1812297"/>
                <a:gd name="connsiteX2" fmla="*/ 2566634 w 2566634"/>
                <a:gd name="connsiteY2" fmla="*/ 386082 h 1812297"/>
                <a:gd name="connsiteX3" fmla="*/ 1216436 w 2566634"/>
                <a:gd name="connsiteY3" fmla="*/ 386082 h 1812297"/>
                <a:gd name="connsiteX4" fmla="*/ 313246 w 2566634"/>
                <a:gd name="connsiteY4" fmla="*/ 997020 h 1812297"/>
                <a:gd name="connsiteX5" fmla="*/ 1214847 w 2566634"/>
                <a:gd name="connsiteY5" fmla="*/ 1721379 h 1812297"/>
                <a:gd name="connsiteX6" fmla="*/ 11 w 2566634"/>
                <a:gd name="connsiteY6" fmla="*/ 935873 h 1812297"/>
                <a:gd name="connsiteX7" fmla="*/ 1207346 w 2566634"/>
                <a:gd name="connsiteY7" fmla="*/ 473 h 1812297"/>
                <a:gd name="connsiteX8" fmla="*/ 1207346 w 2566634"/>
                <a:gd name="connsiteY8" fmla="*/ 0 h 1812297"/>
                <a:gd name="connsiteX0" fmla="*/ 1207796 w 2567084"/>
                <a:gd name="connsiteY0" fmla="*/ 0 h 1812297"/>
                <a:gd name="connsiteX1" fmla="*/ 2567084 w 2567084"/>
                <a:gd name="connsiteY1" fmla="*/ 0 h 1812297"/>
                <a:gd name="connsiteX2" fmla="*/ 2567084 w 2567084"/>
                <a:gd name="connsiteY2" fmla="*/ 386082 h 1812297"/>
                <a:gd name="connsiteX3" fmla="*/ 1216886 w 2567084"/>
                <a:gd name="connsiteY3" fmla="*/ 386082 h 1812297"/>
                <a:gd name="connsiteX4" fmla="*/ 313696 w 2567084"/>
                <a:gd name="connsiteY4" fmla="*/ 997020 h 1812297"/>
                <a:gd name="connsiteX5" fmla="*/ 1215297 w 2567084"/>
                <a:gd name="connsiteY5" fmla="*/ 1721379 h 1812297"/>
                <a:gd name="connsiteX6" fmla="*/ 461 w 2567084"/>
                <a:gd name="connsiteY6" fmla="*/ 935873 h 1812297"/>
                <a:gd name="connsiteX7" fmla="*/ 1207796 w 2567084"/>
                <a:gd name="connsiteY7" fmla="*/ 473 h 1812297"/>
                <a:gd name="connsiteX8" fmla="*/ 1207796 w 2567084"/>
                <a:gd name="connsiteY8" fmla="*/ 0 h 1812297"/>
                <a:gd name="connsiteX0" fmla="*/ 1207796 w 2567084"/>
                <a:gd name="connsiteY0" fmla="*/ 0 h 1791348"/>
                <a:gd name="connsiteX1" fmla="*/ 2567084 w 2567084"/>
                <a:gd name="connsiteY1" fmla="*/ 0 h 1791348"/>
                <a:gd name="connsiteX2" fmla="*/ 2567084 w 2567084"/>
                <a:gd name="connsiteY2" fmla="*/ 386082 h 1791348"/>
                <a:gd name="connsiteX3" fmla="*/ 1216886 w 2567084"/>
                <a:gd name="connsiteY3" fmla="*/ 386082 h 1791348"/>
                <a:gd name="connsiteX4" fmla="*/ 313696 w 2567084"/>
                <a:gd name="connsiteY4" fmla="*/ 997020 h 1791348"/>
                <a:gd name="connsiteX5" fmla="*/ 1215297 w 2567084"/>
                <a:gd name="connsiteY5" fmla="*/ 1721379 h 1791348"/>
                <a:gd name="connsiteX6" fmla="*/ 461 w 2567084"/>
                <a:gd name="connsiteY6" fmla="*/ 935873 h 1791348"/>
                <a:gd name="connsiteX7" fmla="*/ 1207796 w 2567084"/>
                <a:gd name="connsiteY7" fmla="*/ 473 h 1791348"/>
                <a:gd name="connsiteX8" fmla="*/ 1207796 w 2567084"/>
                <a:gd name="connsiteY8" fmla="*/ 0 h 1791348"/>
                <a:gd name="connsiteX0" fmla="*/ 1207796 w 2567084"/>
                <a:gd name="connsiteY0" fmla="*/ 0 h 1801236"/>
                <a:gd name="connsiteX1" fmla="*/ 2567084 w 2567084"/>
                <a:gd name="connsiteY1" fmla="*/ 0 h 1801236"/>
                <a:gd name="connsiteX2" fmla="*/ 2567084 w 2567084"/>
                <a:gd name="connsiteY2" fmla="*/ 386082 h 1801236"/>
                <a:gd name="connsiteX3" fmla="*/ 1216886 w 2567084"/>
                <a:gd name="connsiteY3" fmla="*/ 386082 h 1801236"/>
                <a:gd name="connsiteX4" fmla="*/ 313696 w 2567084"/>
                <a:gd name="connsiteY4" fmla="*/ 997020 h 1801236"/>
                <a:gd name="connsiteX5" fmla="*/ 1215297 w 2567084"/>
                <a:gd name="connsiteY5" fmla="*/ 1721379 h 1801236"/>
                <a:gd name="connsiteX6" fmla="*/ 461 w 2567084"/>
                <a:gd name="connsiteY6" fmla="*/ 935873 h 1801236"/>
                <a:gd name="connsiteX7" fmla="*/ 1207796 w 2567084"/>
                <a:gd name="connsiteY7" fmla="*/ 473 h 1801236"/>
                <a:gd name="connsiteX8" fmla="*/ 1207796 w 2567084"/>
                <a:gd name="connsiteY8" fmla="*/ 0 h 1801236"/>
                <a:gd name="connsiteX0" fmla="*/ 1207796 w 2567084"/>
                <a:gd name="connsiteY0" fmla="*/ 0 h 1811853"/>
                <a:gd name="connsiteX1" fmla="*/ 2567084 w 2567084"/>
                <a:gd name="connsiteY1" fmla="*/ 0 h 1811853"/>
                <a:gd name="connsiteX2" fmla="*/ 2567084 w 2567084"/>
                <a:gd name="connsiteY2" fmla="*/ 386082 h 1811853"/>
                <a:gd name="connsiteX3" fmla="*/ 1216886 w 2567084"/>
                <a:gd name="connsiteY3" fmla="*/ 386082 h 1811853"/>
                <a:gd name="connsiteX4" fmla="*/ 313696 w 2567084"/>
                <a:gd name="connsiteY4" fmla="*/ 997020 h 1811853"/>
                <a:gd name="connsiteX5" fmla="*/ 1215297 w 2567084"/>
                <a:gd name="connsiteY5" fmla="*/ 1721379 h 1811853"/>
                <a:gd name="connsiteX6" fmla="*/ 461 w 2567084"/>
                <a:gd name="connsiteY6" fmla="*/ 935873 h 1811853"/>
                <a:gd name="connsiteX7" fmla="*/ 1207796 w 2567084"/>
                <a:gd name="connsiteY7" fmla="*/ 473 h 1811853"/>
                <a:gd name="connsiteX8" fmla="*/ 1207796 w 2567084"/>
                <a:gd name="connsiteY8" fmla="*/ 0 h 1811853"/>
                <a:gd name="connsiteX0" fmla="*/ 1207796 w 2567084"/>
                <a:gd name="connsiteY0" fmla="*/ 0 h 1813194"/>
                <a:gd name="connsiteX1" fmla="*/ 2567084 w 2567084"/>
                <a:gd name="connsiteY1" fmla="*/ 0 h 1813194"/>
                <a:gd name="connsiteX2" fmla="*/ 2567084 w 2567084"/>
                <a:gd name="connsiteY2" fmla="*/ 386082 h 1813194"/>
                <a:gd name="connsiteX3" fmla="*/ 1216886 w 2567084"/>
                <a:gd name="connsiteY3" fmla="*/ 386082 h 1813194"/>
                <a:gd name="connsiteX4" fmla="*/ 313696 w 2567084"/>
                <a:gd name="connsiteY4" fmla="*/ 997020 h 1813194"/>
                <a:gd name="connsiteX5" fmla="*/ 1215297 w 2567084"/>
                <a:gd name="connsiteY5" fmla="*/ 1721379 h 1813194"/>
                <a:gd name="connsiteX6" fmla="*/ 461 w 2567084"/>
                <a:gd name="connsiteY6" fmla="*/ 935873 h 1813194"/>
                <a:gd name="connsiteX7" fmla="*/ 1207796 w 2567084"/>
                <a:gd name="connsiteY7" fmla="*/ 473 h 1813194"/>
                <a:gd name="connsiteX8" fmla="*/ 1207796 w 2567084"/>
                <a:gd name="connsiteY8" fmla="*/ 0 h 1813194"/>
                <a:gd name="connsiteX0" fmla="*/ 1207372 w 2566660"/>
                <a:gd name="connsiteY0" fmla="*/ 0 h 1813194"/>
                <a:gd name="connsiteX1" fmla="*/ 2566660 w 2566660"/>
                <a:gd name="connsiteY1" fmla="*/ 0 h 1813194"/>
                <a:gd name="connsiteX2" fmla="*/ 2566660 w 2566660"/>
                <a:gd name="connsiteY2" fmla="*/ 386082 h 1813194"/>
                <a:gd name="connsiteX3" fmla="*/ 1216462 w 2566660"/>
                <a:gd name="connsiteY3" fmla="*/ 386082 h 1813194"/>
                <a:gd name="connsiteX4" fmla="*/ 313272 w 2566660"/>
                <a:gd name="connsiteY4" fmla="*/ 997020 h 1813194"/>
                <a:gd name="connsiteX5" fmla="*/ 1214873 w 2566660"/>
                <a:gd name="connsiteY5" fmla="*/ 1721379 h 1813194"/>
                <a:gd name="connsiteX6" fmla="*/ 37 w 2566660"/>
                <a:gd name="connsiteY6" fmla="*/ 935873 h 1813194"/>
                <a:gd name="connsiteX7" fmla="*/ 1207372 w 2566660"/>
                <a:gd name="connsiteY7" fmla="*/ 473 h 1813194"/>
                <a:gd name="connsiteX8" fmla="*/ 1207372 w 2566660"/>
                <a:gd name="connsiteY8" fmla="*/ 0 h 1813194"/>
                <a:gd name="connsiteX0" fmla="*/ 1207372 w 2566660"/>
                <a:gd name="connsiteY0" fmla="*/ 0 h 1795638"/>
                <a:gd name="connsiteX1" fmla="*/ 2566660 w 2566660"/>
                <a:gd name="connsiteY1" fmla="*/ 0 h 1795638"/>
                <a:gd name="connsiteX2" fmla="*/ 2566660 w 2566660"/>
                <a:gd name="connsiteY2" fmla="*/ 386082 h 1795638"/>
                <a:gd name="connsiteX3" fmla="*/ 1216462 w 2566660"/>
                <a:gd name="connsiteY3" fmla="*/ 386082 h 1795638"/>
                <a:gd name="connsiteX4" fmla="*/ 313272 w 2566660"/>
                <a:gd name="connsiteY4" fmla="*/ 997020 h 1795638"/>
                <a:gd name="connsiteX5" fmla="*/ 1314886 w 2566660"/>
                <a:gd name="connsiteY5" fmla="*/ 1699948 h 1795638"/>
                <a:gd name="connsiteX6" fmla="*/ 37 w 2566660"/>
                <a:gd name="connsiteY6" fmla="*/ 935873 h 1795638"/>
                <a:gd name="connsiteX7" fmla="*/ 1207372 w 2566660"/>
                <a:gd name="connsiteY7" fmla="*/ 473 h 1795638"/>
                <a:gd name="connsiteX8" fmla="*/ 1207372 w 2566660"/>
                <a:gd name="connsiteY8" fmla="*/ 0 h 1795638"/>
                <a:gd name="connsiteX0" fmla="*/ 1207372 w 2566660"/>
                <a:gd name="connsiteY0" fmla="*/ 0 h 1784067"/>
                <a:gd name="connsiteX1" fmla="*/ 2566660 w 2566660"/>
                <a:gd name="connsiteY1" fmla="*/ 0 h 1784067"/>
                <a:gd name="connsiteX2" fmla="*/ 2566660 w 2566660"/>
                <a:gd name="connsiteY2" fmla="*/ 386082 h 1784067"/>
                <a:gd name="connsiteX3" fmla="*/ 1216462 w 2566660"/>
                <a:gd name="connsiteY3" fmla="*/ 386082 h 1784067"/>
                <a:gd name="connsiteX4" fmla="*/ 313272 w 2566660"/>
                <a:gd name="connsiteY4" fmla="*/ 997020 h 1784067"/>
                <a:gd name="connsiteX5" fmla="*/ 1314886 w 2566660"/>
                <a:gd name="connsiteY5" fmla="*/ 1685660 h 1784067"/>
                <a:gd name="connsiteX6" fmla="*/ 37 w 2566660"/>
                <a:gd name="connsiteY6" fmla="*/ 935873 h 1784067"/>
                <a:gd name="connsiteX7" fmla="*/ 1207372 w 2566660"/>
                <a:gd name="connsiteY7" fmla="*/ 473 h 1784067"/>
                <a:gd name="connsiteX8" fmla="*/ 1207372 w 2566660"/>
                <a:gd name="connsiteY8" fmla="*/ 0 h 1784067"/>
                <a:gd name="connsiteX0" fmla="*/ 1207372 w 2566660"/>
                <a:gd name="connsiteY0" fmla="*/ 0 h 1784067"/>
                <a:gd name="connsiteX1" fmla="*/ 2566660 w 2566660"/>
                <a:gd name="connsiteY1" fmla="*/ 0 h 1784067"/>
                <a:gd name="connsiteX2" fmla="*/ 2566660 w 2566660"/>
                <a:gd name="connsiteY2" fmla="*/ 386082 h 1784067"/>
                <a:gd name="connsiteX3" fmla="*/ 1216462 w 2566660"/>
                <a:gd name="connsiteY3" fmla="*/ 386082 h 1784067"/>
                <a:gd name="connsiteX4" fmla="*/ 313272 w 2566660"/>
                <a:gd name="connsiteY4" fmla="*/ 997020 h 1784067"/>
                <a:gd name="connsiteX5" fmla="*/ 1314886 w 2566660"/>
                <a:gd name="connsiteY5" fmla="*/ 1685660 h 1784067"/>
                <a:gd name="connsiteX6" fmla="*/ 37 w 2566660"/>
                <a:gd name="connsiteY6" fmla="*/ 935873 h 1784067"/>
                <a:gd name="connsiteX7" fmla="*/ 1207372 w 2566660"/>
                <a:gd name="connsiteY7" fmla="*/ 473 h 1784067"/>
                <a:gd name="connsiteX8" fmla="*/ 1207372 w 2566660"/>
                <a:gd name="connsiteY8" fmla="*/ 0 h 1784067"/>
                <a:gd name="connsiteX0" fmla="*/ 1207372 w 2566660"/>
                <a:gd name="connsiteY0" fmla="*/ 0 h 1784067"/>
                <a:gd name="connsiteX1" fmla="*/ 2566660 w 2566660"/>
                <a:gd name="connsiteY1" fmla="*/ 0 h 1784067"/>
                <a:gd name="connsiteX2" fmla="*/ 2566660 w 2566660"/>
                <a:gd name="connsiteY2" fmla="*/ 386082 h 1784067"/>
                <a:gd name="connsiteX3" fmla="*/ 1216462 w 2566660"/>
                <a:gd name="connsiteY3" fmla="*/ 386082 h 1784067"/>
                <a:gd name="connsiteX4" fmla="*/ 313272 w 2566660"/>
                <a:gd name="connsiteY4" fmla="*/ 997020 h 1784067"/>
                <a:gd name="connsiteX5" fmla="*/ 1314886 w 2566660"/>
                <a:gd name="connsiteY5" fmla="*/ 1685660 h 1784067"/>
                <a:gd name="connsiteX6" fmla="*/ 37 w 2566660"/>
                <a:gd name="connsiteY6" fmla="*/ 935873 h 1784067"/>
                <a:gd name="connsiteX7" fmla="*/ 1207372 w 2566660"/>
                <a:gd name="connsiteY7" fmla="*/ 473 h 1784067"/>
                <a:gd name="connsiteX8" fmla="*/ 1207372 w 2566660"/>
                <a:gd name="connsiteY8" fmla="*/ 0 h 1784067"/>
                <a:gd name="connsiteX0" fmla="*/ 1207372 w 2566660"/>
                <a:gd name="connsiteY0" fmla="*/ 0 h 1789264"/>
                <a:gd name="connsiteX1" fmla="*/ 2566660 w 2566660"/>
                <a:gd name="connsiteY1" fmla="*/ 0 h 1789264"/>
                <a:gd name="connsiteX2" fmla="*/ 2566660 w 2566660"/>
                <a:gd name="connsiteY2" fmla="*/ 386082 h 1789264"/>
                <a:gd name="connsiteX3" fmla="*/ 1216462 w 2566660"/>
                <a:gd name="connsiteY3" fmla="*/ 386082 h 1789264"/>
                <a:gd name="connsiteX4" fmla="*/ 313272 w 2566660"/>
                <a:gd name="connsiteY4" fmla="*/ 997020 h 1789264"/>
                <a:gd name="connsiteX5" fmla="*/ 1314886 w 2566660"/>
                <a:gd name="connsiteY5" fmla="*/ 1685660 h 1789264"/>
                <a:gd name="connsiteX6" fmla="*/ 37 w 2566660"/>
                <a:gd name="connsiteY6" fmla="*/ 935873 h 1789264"/>
                <a:gd name="connsiteX7" fmla="*/ 1207372 w 2566660"/>
                <a:gd name="connsiteY7" fmla="*/ 473 h 1789264"/>
                <a:gd name="connsiteX8" fmla="*/ 1207372 w 2566660"/>
                <a:gd name="connsiteY8" fmla="*/ 0 h 178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6660" h="1789264">
                  <a:moveTo>
                    <a:pt x="1207372" y="0"/>
                  </a:moveTo>
                  <a:lnTo>
                    <a:pt x="2566660" y="0"/>
                  </a:lnTo>
                  <a:lnTo>
                    <a:pt x="2566660" y="386082"/>
                  </a:lnTo>
                  <a:lnTo>
                    <a:pt x="1216462" y="386082"/>
                  </a:lnTo>
                  <a:cubicBezTo>
                    <a:pt x="792910" y="393759"/>
                    <a:pt x="369863" y="541922"/>
                    <a:pt x="313272" y="997020"/>
                  </a:cubicBezTo>
                  <a:cubicBezTo>
                    <a:pt x="270385" y="1456741"/>
                    <a:pt x="724588" y="1931544"/>
                    <a:pt x="1314886" y="1685660"/>
                  </a:cubicBezTo>
                  <a:cubicBezTo>
                    <a:pt x="1005782" y="1919067"/>
                    <a:pt x="4004" y="1794352"/>
                    <a:pt x="37" y="935873"/>
                  </a:cubicBezTo>
                  <a:cubicBezTo>
                    <a:pt x="-6614" y="195373"/>
                    <a:pt x="891136" y="4432"/>
                    <a:pt x="1207372" y="473"/>
                  </a:cubicBezTo>
                  <a:lnTo>
                    <a:pt x="120737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Isosceles Triangle 30">
              <a:extLst>
                <a:ext uri="{FF2B5EF4-FFF2-40B4-BE49-F238E27FC236}">
                  <a16:creationId xmlns:a16="http://schemas.microsoft.com/office/drawing/2014/main" id="{CE4FE0B0-67A1-40C2-8113-8164236E1A61}"/>
                </a:ext>
              </a:extLst>
            </p:cNvPr>
            <p:cNvSpPr/>
            <p:nvPr/>
          </p:nvSpPr>
          <p:spPr>
            <a:xfrm rot="16200000">
              <a:off x="2513828" y="4760131"/>
              <a:ext cx="535692" cy="64379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5" name="그룹 94">
            <a:extLst>
              <a:ext uri="{FF2B5EF4-FFF2-40B4-BE49-F238E27FC236}">
                <a16:creationId xmlns:a16="http://schemas.microsoft.com/office/drawing/2014/main" id="{28F49A7A-5181-457D-9778-C121FEC4A6C4}"/>
              </a:ext>
            </a:extLst>
          </p:cNvPr>
          <p:cNvGrpSpPr/>
          <p:nvPr/>
        </p:nvGrpSpPr>
        <p:grpSpPr>
          <a:xfrm>
            <a:off x="4372289" y="3530820"/>
            <a:ext cx="2499452" cy="1423077"/>
            <a:chOff x="2848289" y="3540714"/>
            <a:chExt cx="2499452" cy="1423077"/>
          </a:xfrm>
          <a:solidFill>
            <a:schemeClr val="accent2"/>
          </a:solidFill>
        </p:grpSpPr>
        <p:sp>
          <p:nvSpPr>
            <p:cNvPr id="96" name="Rectangle 28">
              <a:extLst>
                <a:ext uri="{FF2B5EF4-FFF2-40B4-BE49-F238E27FC236}">
                  <a16:creationId xmlns:a16="http://schemas.microsoft.com/office/drawing/2014/main" id="{245F930F-48FF-4451-ADB6-D29E8C831EC5}"/>
                </a:ext>
              </a:extLst>
            </p:cNvPr>
            <p:cNvSpPr/>
            <p:nvPr/>
          </p:nvSpPr>
          <p:spPr>
            <a:xfrm rot="10800000">
              <a:off x="3479361" y="3540714"/>
              <a:ext cx="1868380" cy="1366361"/>
            </a:xfrm>
            <a:custGeom>
              <a:avLst/>
              <a:gdLst>
                <a:gd name="connsiteX0" fmla="*/ 902987 w 1868306"/>
                <a:gd name="connsiteY0" fmla="*/ 0 h 1356095"/>
                <a:gd name="connsiteX1" fmla="*/ 903021 w 1868306"/>
                <a:gd name="connsiteY1" fmla="*/ 5072 h 1356095"/>
                <a:gd name="connsiteX2" fmla="*/ 1868306 w 1868306"/>
                <a:gd name="connsiteY2" fmla="*/ 5072 h 1356095"/>
                <a:gd name="connsiteX3" fmla="*/ 1868306 w 1868306"/>
                <a:gd name="connsiteY3" fmla="*/ 391154 h 1356095"/>
                <a:gd name="connsiteX4" fmla="*/ 897279 w 1868306"/>
                <a:gd name="connsiteY4" fmla="*/ 391154 h 1356095"/>
                <a:gd name="connsiteX5" fmla="*/ 897279 w 1868306"/>
                <a:gd name="connsiteY5" fmla="*/ 391144 h 1356095"/>
                <a:gd name="connsiteX6" fmla="*/ 384895 w 1868306"/>
                <a:gd name="connsiteY6" fmla="*/ 684842 h 1356095"/>
                <a:gd name="connsiteX7" fmla="*/ 388217 w 1868306"/>
                <a:gd name="connsiteY7" fmla="*/ 1117302 h 1356095"/>
                <a:gd name="connsiteX8" fmla="*/ 894654 w 1868306"/>
                <a:gd name="connsiteY8" fmla="*/ 1335893 h 1356095"/>
                <a:gd name="connsiteX9" fmla="*/ 3 w 1868306"/>
                <a:gd name="connsiteY9" fmla="*/ 673635 h 1356095"/>
                <a:gd name="connsiteX10" fmla="*/ 902987 w 1868306"/>
                <a:gd name="connsiteY10" fmla="*/ 0 h 1356095"/>
                <a:gd name="connsiteX0" fmla="*/ 902987 w 1868306"/>
                <a:gd name="connsiteY0" fmla="*/ 0 h 1356095"/>
                <a:gd name="connsiteX1" fmla="*/ 903021 w 1868306"/>
                <a:gd name="connsiteY1" fmla="*/ 5072 h 1356095"/>
                <a:gd name="connsiteX2" fmla="*/ 1868306 w 1868306"/>
                <a:gd name="connsiteY2" fmla="*/ 5072 h 1356095"/>
                <a:gd name="connsiteX3" fmla="*/ 1868306 w 1868306"/>
                <a:gd name="connsiteY3" fmla="*/ 391154 h 1356095"/>
                <a:gd name="connsiteX4" fmla="*/ 897279 w 1868306"/>
                <a:gd name="connsiteY4" fmla="*/ 391154 h 1356095"/>
                <a:gd name="connsiteX5" fmla="*/ 897279 w 1868306"/>
                <a:gd name="connsiteY5" fmla="*/ 391144 h 1356095"/>
                <a:gd name="connsiteX6" fmla="*/ 384895 w 1868306"/>
                <a:gd name="connsiteY6" fmla="*/ 684842 h 1356095"/>
                <a:gd name="connsiteX7" fmla="*/ 388217 w 1868306"/>
                <a:gd name="connsiteY7" fmla="*/ 1117302 h 1356095"/>
                <a:gd name="connsiteX8" fmla="*/ 894654 w 1868306"/>
                <a:gd name="connsiteY8" fmla="*/ 1335893 h 1356095"/>
                <a:gd name="connsiteX9" fmla="*/ 3 w 1868306"/>
                <a:gd name="connsiteY9" fmla="*/ 673635 h 1356095"/>
                <a:gd name="connsiteX10" fmla="*/ 902987 w 1868306"/>
                <a:gd name="connsiteY10" fmla="*/ 0 h 1356095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6 w 1868309"/>
                <a:gd name="connsiteY0" fmla="*/ 668563 h 1367962"/>
                <a:gd name="connsiteX1" fmla="*/ 903024 w 1868309"/>
                <a:gd name="connsiteY1" fmla="*/ 0 h 1367962"/>
                <a:gd name="connsiteX2" fmla="*/ 1868309 w 1868309"/>
                <a:gd name="connsiteY2" fmla="*/ 0 h 1367962"/>
                <a:gd name="connsiteX3" fmla="*/ 1868309 w 1868309"/>
                <a:gd name="connsiteY3" fmla="*/ 386082 h 1367962"/>
                <a:gd name="connsiteX4" fmla="*/ 897282 w 1868309"/>
                <a:gd name="connsiteY4" fmla="*/ 386082 h 1367962"/>
                <a:gd name="connsiteX5" fmla="*/ 897282 w 1868309"/>
                <a:gd name="connsiteY5" fmla="*/ 386072 h 1367962"/>
                <a:gd name="connsiteX6" fmla="*/ 384898 w 1868309"/>
                <a:gd name="connsiteY6" fmla="*/ 679770 h 1367962"/>
                <a:gd name="connsiteX7" fmla="*/ 388220 w 1868309"/>
                <a:gd name="connsiteY7" fmla="*/ 1112230 h 1367962"/>
                <a:gd name="connsiteX8" fmla="*/ 894657 w 1868309"/>
                <a:gd name="connsiteY8" fmla="*/ 1330821 h 1367962"/>
                <a:gd name="connsiteX9" fmla="*/ 6 w 1868309"/>
                <a:gd name="connsiteY9" fmla="*/ 668563 h 1367962"/>
                <a:gd name="connsiteX0" fmla="*/ 498 w 1868801"/>
                <a:gd name="connsiteY0" fmla="*/ 668563 h 1365568"/>
                <a:gd name="connsiteX1" fmla="*/ 903516 w 1868801"/>
                <a:gd name="connsiteY1" fmla="*/ 0 h 1365568"/>
                <a:gd name="connsiteX2" fmla="*/ 1868801 w 1868801"/>
                <a:gd name="connsiteY2" fmla="*/ 0 h 1365568"/>
                <a:gd name="connsiteX3" fmla="*/ 1868801 w 1868801"/>
                <a:gd name="connsiteY3" fmla="*/ 386082 h 1365568"/>
                <a:gd name="connsiteX4" fmla="*/ 897774 w 1868801"/>
                <a:gd name="connsiteY4" fmla="*/ 386082 h 1365568"/>
                <a:gd name="connsiteX5" fmla="*/ 897774 w 1868801"/>
                <a:gd name="connsiteY5" fmla="*/ 386072 h 1365568"/>
                <a:gd name="connsiteX6" fmla="*/ 385390 w 1868801"/>
                <a:gd name="connsiteY6" fmla="*/ 679770 h 1365568"/>
                <a:gd name="connsiteX7" fmla="*/ 388712 w 1868801"/>
                <a:gd name="connsiteY7" fmla="*/ 1112230 h 1365568"/>
                <a:gd name="connsiteX8" fmla="*/ 895149 w 1868801"/>
                <a:gd name="connsiteY8" fmla="*/ 1330821 h 1365568"/>
                <a:gd name="connsiteX9" fmla="*/ 498 w 1868801"/>
                <a:gd name="connsiteY9" fmla="*/ 668563 h 1365568"/>
                <a:gd name="connsiteX0" fmla="*/ 681 w 1868984"/>
                <a:gd name="connsiteY0" fmla="*/ 668563 h 1367232"/>
                <a:gd name="connsiteX1" fmla="*/ 903699 w 1868984"/>
                <a:gd name="connsiteY1" fmla="*/ 0 h 1367232"/>
                <a:gd name="connsiteX2" fmla="*/ 1868984 w 1868984"/>
                <a:gd name="connsiteY2" fmla="*/ 0 h 1367232"/>
                <a:gd name="connsiteX3" fmla="*/ 1868984 w 1868984"/>
                <a:gd name="connsiteY3" fmla="*/ 386082 h 1367232"/>
                <a:gd name="connsiteX4" fmla="*/ 897957 w 1868984"/>
                <a:gd name="connsiteY4" fmla="*/ 386082 h 1367232"/>
                <a:gd name="connsiteX5" fmla="*/ 897957 w 1868984"/>
                <a:gd name="connsiteY5" fmla="*/ 386072 h 1367232"/>
                <a:gd name="connsiteX6" fmla="*/ 385573 w 1868984"/>
                <a:gd name="connsiteY6" fmla="*/ 679770 h 1367232"/>
                <a:gd name="connsiteX7" fmla="*/ 388895 w 1868984"/>
                <a:gd name="connsiteY7" fmla="*/ 1112230 h 1367232"/>
                <a:gd name="connsiteX8" fmla="*/ 895332 w 1868984"/>
                <a:gd name="connsiteY8" fmla="*/ 1330821 h 1367232"/>
                <a:gd name="connsiteX9" fmla="*/ 681 w 1868984"/>
                <a:gd name="connsiteY9" fmla="*/ 668563 h 1367232"/>
                <a:gd name="connsiteX0" fmla="*/ 2927 w 1871230"/>
                <a:gd name="connsiteY0" fmla="*/ 668563 h 1368608"/>
                <a:gd name="connsiteX1" fmla="*/ 905945 w 1871230"/>
                <a:gd name="connsiteY1" fmla="*/ 0 h 1368608"/>
                <a:gd name="connsiteX2" fmla="*/ 1871230 w 1871230"/>
                <a:gd name="connsiteY2" fmla="*/ 0 h 1368608"/>
                <a:gd name="connsiteX3" fmla="*/ 1871230 w 1871230"/>
                <a:gd name="connsiteY3" fmla="*/ 386082 h 1368608"/>
                <a:gd name="connsiteX4" fmla="*/ 900203 w 1871230"/>
                <a:gd name="connsiteY4" fmla="*/ 386082 h 1368608"/>
                <a:gd name="connsiteX5" fmla="*/ 900203 w 1871230"/>
                <a:gd name="connsiteY5" fmla="*/ 386072 h 1368608"/>
                <a:gd name="connsiteX6" fmla="*/ 387819 w 1871230"/>
                <a:gd name="connsiteY6" fmla="*/ 679770 h 1368608"/>
                <a:gd name="connsiteX7" fmla="*/ 391141 w 1871230"/>
                <a:gd name="connsiteY7" fmla="*/ 1112230 h 1368608"/>
                <a:gd name="connsiteX8" fmla="*/ 897578 w 1871230"/>
                <a:gd name="connsiteY8" fmla="*/ 1330821 h 1368608"/>
                <a:gd name="connsiteX9" fmla="*/ 2927 w 1871230"/>
                <a:gd name="connsiteY9" fmla="*/ 668563 h 1368608"/>
                <a:gd name="connsiteX0" fmla="*/ 682 w 1868985"/>
                <a:gd name="connsiteY0" fmla="*/ 668563 h 1368828"/>
                <a:gd name="connsiteX1" fmla="*/ 903700 w 1868985"/>
                <a:gd name="connsiteY1" fmla="*/ 0 h 1368828"/>
                <a:gd name="connsiteX2" fmla="*/ 1868985 w 1868985"/>
                <a:gd name="connsiteY2" fmla="*/ 0 h 1368828"/>
                <a:gd name="connsiteX3" fmla="*/ 1868985 w 1868985"/>
                <a:gd name="connsiteY3" fmla="*/ 386082 h 1368828"/>
                <a:gd name="connsiteX4" fmla="*/ 897958 w 1868985"/>
                <a:gd name="connsiteY4" fmla="*/ 386082 h 1368828"/>
                <a:gd name="connsiteX5" fmla="*/ 897958 w 1868985"/>
                <a:gd name="connsiteY5" fmla="*/ 386072 h 1368828"/>
                <a:gd name="connsiteX6" fmla="*/ 385574 w 1868985"/>
                <a:gd name="connsiteY6" fmla="*/ 679770 h 1368828"/>
                <a:gd name="connsiteX7" fmla="*/ 388896 w 1868985"/>
                <a:gd name="connsiteY7" fmla="*/ 1112230 h 1368828"/>
                <a:gd name="connsiteX8" fmla="*/ 895333 w 1868985"/>
                <a:gd name="connsiteY8" fmla="*/ 1330821 h 1368828"/>
                <a:gd name="connsiteX9" fmla="*/ 682 w 1868985"/>
                <a:gd name="connsiteY9" fmla="*/ 668563 h 1368828"/>
                <a:gd name="connsiteX0" fmla="*/ 214 w 1868517"/>
                <a:gd name="connsiteY0" fmla="*/ 668563 h 1369051"/>
                <a:gd name="connsiteX1" fmla="*/ 903232 w 1868517"/>
                <a:gd name="connsiteY1" fmla="*/ 0 h 1369051"/>
                <a:gd name="connsiteX2" fmla="*/ 1868517 w 1868517"/>
                <a:gd name="connsiteY2" fmla="*/ 0 h 1369051"/>
                <a:gd name="connsiteX3" fmla="*/ 1868517 w 1868517"/>
                <a:gd name="connsiteY3" fmla="*/ 386082 h 1369051"/>
                <a:gd name="connsiteX4" fmla="*/ 897490 w 1868517"/>
                <a:gd name="connsiteY4" fmla="*/ 386082 h 1369051"/>
                <a:gd name="connsiteX5" fmla="*/ 897490 w 1868517"/>
                <a:gd name="connsiteY5" fmla="*/ 386072 h 1369051"/>
                <a:gd name="connsiteX6" fmla="*/ 385106 w 1868517"/>
                <a:gd name="connsiteY6" fmla="*/ 679770 h 1369051"/>
                <a:gd name="connsiteX7" fmla="*/ 388428 w 1868517"/>
                <a:gd name="connsiteY7" fmla="*/ 1112230 h 1369051"/>
                <a:gd name="connsiteX8" fmla="*/ 894865 w 1868517"/>
                <a:gd name="connsiteY8" fmla="*/ 1330821 h 1369051"/>
                <a:gd name="connsiteX9" fmla="*/ 214 w 1868517"/>
                <a:gd name="connsiteY9" fmla="*/ 668563 h 1369051"/>
                <a:gd name="connsiteX0" fmla="*/ 7 w 1868310"/>
                <a:gd name="connsiteY0" fmla="*/ 668563 h 1377115"/>
                <a:gd name="connsiteX1" fmla="*/ 903025 w 1868310"/>
                <a:gd name="connsiteY1" fmla="*/ 0 h 1377115"/>
                <a:gd name="connsiteX2" fmla="*/ 1868310 w 1868310"/>
                <a:gd name="connsiteY2" fmla="*/ 0 h 1377115"/>
                <a:gd name="connsiteX3" fmla="*/ 1868310 w 1868310"/>
                <a:gd name="connsiteY3" fmla="*/ 386082 h 1377115"/>
                <a:gd name="connsiteX4" fmla="*/ 897283 w 1868310"/>
                <a:gd name="connsiteY4" fmla="*/ 386082 h 1377115"/>
                <a:gd name="connsiteX5" fmla="*/ 897283 w 1868310"/>
                <a:gd name="connsiteY5" fmla="*/ 386072 h 1377115"/>
                <a:gd name="connsiteX6" fmla="*/ 384899 w 1868310"/>
                <a:gd name="connsiteY6" fmla="*/ 679770 h 1377115"/>
                <a:gd name="connsiteX7" fmla="*/ 388221 w 1868310"/>
                <a:gd name="connsiteY7" fmla="*/ 1112230 h 1377115"/>
                <a:gd name="connsiteX8" fmla="*/ 894658 w 1868310"/>
                <a:gd name="connsiteY8" fmla="*/ 1340346 h 1377115"/>
                <a:gd name="connsiteX9" fmla="*/ 7 w 1868310"/>
                <a:gd name="connsiteY9" fmla="*/ 668563 h 1377115"/>
                <a:gd name="connsiteX0" fmla="*/ 7 w 1868310"/>
                <a:gd name="connsiteY0" fmla="*/ 668563 h 1377115"/>
                <a:gd name="connsiteX1" fmla="*/ 903025 w 1868310"/>
                <a:gd name="connsiteY1" fmla="*/ 0 h 1377115"/>
                <a:gd name="connsiteX2" fmla="*/ 1868310 w 1868310"/>
                <a:gd name="connsiteY2" fmla="*/ 0 h 1377115"/>
                <a:gd name="connsiteX3" fmla="*/ 1868310 w 1868310"/>
                <a:gd name="connsiteY3" fmla="*/ 386082 h 1377115"/>
                <a:gd name="connsiteX4" fmla="*/ 897283 w 1868310"/>
                <a:gd name="connsiteY4" fmla="*/ 386082 h 1377115"/>
                <a:gd name="connsiteX5" fmla="*/ 897283 w 1868310"/>
                <a:gd name="connsiteY5" fmla="*/ 386072 h 1377115"/>
                <a:gd name="connsiteX6" fmla="*/ 384899 w 1868310"/>
                <a:gd name="connsiteY6" fmla="*/ 679770 h 1377115"/>
                <a:gd name="connsiteX7" fmla="*/ 388221 w 1868310"/>
                <a:gd name="connsiteY7" fmla="*/ 1112230 h 1377115"/>
                <a:gd name="connsiteX8" fmla="*/ 894658 w 1868310"/>
                <a:gd name="connsiteY8" fmla="*/ 1340346 h 1377115"/>
                <a:gd name="connsiteX9" fmla="*/ 7 w 1868310"/>
                <a:gd name="connsiteY9" fmla="*/ 668563 h 1377115"/>
                <a:gd name="connsiteX0" fmla="*/ 7 w 1868310"/>
                <a:gd name="connsiteY0" fmla="*/ 668563 h 1377115"/>
                <a:gd name="connsiteX1" fmla="*/ 903025 w 1868310"/>
                <a:gd name="connsiteY1" fmla="*/ 0 h 1377115"/>
                <a:gd name="connsiteX2" fmla="*/ 1868310 w 1868310"/>
                <a:gd name="connsiteY2" fmla="*/ 0 h 1377115"/>
                <a:gd name="connsiteX3" fmla="*/ 1868310 w 1868310"/>
                <a:gd name="connsiteY3" fmla="*/ 386082 h 1377115"/>
                <a:gd name="connsiteX4" fmla="*/ 897283 w 1868310"/>
                <a:gd name="connsiteY4" fmla="*/ 386082 h 1377115"/>
                <a:gd name="connsiteX5" fmla="*/ 897283 w 1868310"/>
                <a:gd name="connsiteY5" fmla="*/ 386072 h 1377115"/>
                <a:gd name="connsiteX6" fmla="*/ 384899 w 1868310"/>
                <a:gd name="connsiteY6" fmla="*/ 679770 h 1377115"/>
                <a:gd name="connsiteX7" fmla="*/ 388221 w 1868310"/>
                <a:gd name="connsiteY7" fmla="*/ 1112230 h 1377115"/>
                <a:gd name="connsiteX8" fmla="*/ 894658 w 1868310"/>
                <a:gd name="connsiteY8" fmla="*/ 1340346 h 1377115"/>
                <a:gd name="connsiteX9" fmla="*/ 7 w 1868310"/>
                <a:gd name="connsiteY9" fmla="*/ 668563 h 1377115"/>
                <a:gd name="connsiteX0" fmla="*/ 14 w 1868317"/>
                <a:gd name="connsiteY0" fmla="*/ 668563 h 1369639"/>
                <a:gd name="connsiteX1" fmla="*/ 903032 w 1868317"/>
                <a:gd name="connsiteY1" fmla="*/ 0 h 1369639"/>
                <a:gd name="connsiteX2" fmla="*/ 1868317 w 1868317"/>
                <a:gd name="connsiteY2" fmla="*/ 0 h 1369639"/>
                <a:gd name="connsiteX3" fmla="*/ 1868317 w 1868317"/>
                <a:gd name="connsiteY3" fmla="*/ 386082 h 1369639"/>
                <a:gd name="connsiteX4" fmla="*/ 897290 w 1868317"/>
                <a:gd name="connsiteY4" fmla="*/ 386082 h 1369639"/>
                <a:gd name="connsiteX5" fmla="*/ 897290 w 1868317"/>
                <a:gd name="connsiteY5" fmla="*/ 386072 h 1369639"/>
                <a:gd name="connsiteX6" fmla="*/ 384906 w 1868317"/>
                <a:gd name="connsiteY6" fmla="*/ 679770 h 1369639"/>
                <a:gd name="connsiteX7" fmla="*/ 388228 w 1868317"/>
                <a:gd name="connsiteY7" fmla="*/ 1112230 h 1369639"/>
                <a:gd name="connsiteX8" fmla="*/ 894665 w 1868317"/>
                <a:gd name="connsiteY8" fmla="*/ 1340346 h 1369639"/>
                <a:gd name="connsiteX9" fmla="*/ 14 w 1868317"/>
                <a:gd name="connsiteY9" fmla="*/ 668563 h 1369639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4916 w 1868327"/>
                <a:gd name="connsiteY6" fmla="*/ 679770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4916 w 1868327"/>
                <a:gd name="connsiteY6" fmla="*/ 679770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4916 w 1868327"/>
                <a:gd name="connsiteY6" fmla="*/ 679770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4916 w 1868327"/>
                <a:gd name="connsiteY6" fmla="*/ 679770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23768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23768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23768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8238 w 1868327"/>
                <a:gd name="connsiteY6" fmla="*/ 1123768 h 1355790"/>
                <a:gd name="connsiteX7" fmla="*/ 894675 w 1868327"/>
                <a:gd name="connsiteY7" fmla="*/ 1340346 h 1355790"/>
                <a:gd name="connsiteX8" fmla="*/ 24 w 1868327"/>
                <a:gd name="connsiteY8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8238 w 1868327"/>
                <a:gd name="connsiteY6" fmla="*/ 1123768 h 1355790"/>
                <a:gd name="connsiteX7" fmla="*/ 894675 w 1868327"/>
                <a:gd name="connsiteY7" fmla="*/ 1340346 h 1355790"/>
                <a:gd name="connsiteX8" fmla="*/ 24 w 1868327"/>
                <a:gd name="connsiteY8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8238 w 1868327"/>
                <a:gd name="connsiteY6" fmla="*/ 1123768 h 1355790"/>
                <a:gd name="connsiteX7" fmla="*/ 894675 w 1868327"/>
                <a:gd name="connsiteY7" fmla="*/ 1340346 h 1355790"/>
                <a:gd name="connsiteX8" fmla="*/ 24 w 1868327"/>
                <a:gd name="connsiteY8" fmla="*/ 668563 h 1355790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57 w 1868309"/>
                <a:gd name="connsiteY0" fmla="*/ 1340346 h 1431786"/>
                <a:gd name="connsiteX1" fmla="*/ 6 w 1868309"/>
                <a:gd name="connsiteY1" fmla="*/ 668563 h 1431786"/>
                <a:gd name="connsiteX2" fmla="*/ 903024 w 1868309"/>
                <a:gd name="connsiteY2" fmla="*/ 0 h 1431786"/>
                <a:gd name="connsiteX3" fmla="*/ 1868309 w 1868309"/>
                <a:gd name="connsiteY3" fmla="*/ 0 h 1431786"/>
                <a:gd name="connsiteX4" fmla="*/ 1868309 w 1868309"/>
                <a:gd name="connsiteY4" fmla="*/ 386082 h 1431786"/>
                <a:gd name="connsiteX5" fmla="*/ 897282 w 1868309"/>
                <a:gd name="connsiteY5" fmla="*/ 386082 h 1431786"/>
                <a:gd name="connsiteX6" fmla="*/ 897282 w 1868309"/>
                <a:gd name="connsiteY6" fmla="*/ 386072 h 1431786"/>
                <a:gd name="connsiteX7" fmla="*/ 388220 w 1868309"/>
                <a:gd name="connsiteY7" fmla="*/ 1123768 h 1431786"/>
                <a:gd name="connsiteX8" fmla="*/ 986097 w 1868309"/>
                <a:gd name="connsiteY8" fmla="*/ 1431786 h 1431786"/>
                <a:gd name="connsiteX0" fmla="*/ 894657 w 1868309"/>
                <a:gd name="connsiteY0" fmla="*/ 1340346 h 1469285"/>
                <a:gd name="connsiteX1" fmla="*/ 6 w 1868309"/>
                <a:gd name="connsiteY1" fmla="*/ 668563 h 1469285"/>
                <a:gd name="connsiteX2" fmla="*/ 903024 w 1868309"/>
                <a:gd name="connsiteY2" fmla="*/ 0 h 1469285"/>
                <a:gd name="connsiteX3" fmla="*/ 1868309 w 1868309"/>
                <a:gd name="connsiteY3" fmla="*/ 0 h 1469285"/>
                <a:gd name="connsiteX4" fmla="*/ 1868309 w 1868309"/>
                <a:gd name="connsiteY4" fmla="*/ 386082 h 1469285"/>
                <a:gd name="connsiteX5" fmla="*/ 897282 w 1868309"/>
                <a:gd name="connsiteY5" fmla="*/ 386082 h 1469285"/>
                <a:gd name="connsiteX6" fmla="*/ 897282 w 1868309"/>
                <a:gd name="connsiteY6" fmla="*/ 386072 h 1469285"/>
                <a:gd name="connsiteX7" fmla="*/ 388220 w 1868309"/>
                <a:gd name="connsiteY7" fmla="*/ 1123768 h 1469285"/>
                <a:gd name="connsiteX8" fmla="*/ 778410 w 1868309"/>
                <a:gd name="connsiteY8" fmla="*/ 1469285 h 1469285"/>
                <a:gd name="connsiteX0" fmla="*/ 894657 w 1868309"/>
                <a:gd name="connsiteY0" fmla="*/ 1340346 h 1377909"/>
                <a:gd name="connsiteX1" fmla="*/ 6 w 1868309"/>
                <a:gd name="connsiteY1" fmla="*/ 668563 h 1377909"/>
                <a:gd name="connsiteX2" fmla="*/ 903024 w 1868309"/>
                <a:gd name="connsiteY2" fmla="*/ 0 h 1377909"/>
                <a:gd name="connsiteX3" fmla="*/ 1868309 w 1868309"/>
                <a:gd name="connsiteY3" fmla="*/ 0 h 1377909"/>
                <a:gd name="connsiteX4" fmla="*/ 1868309 w 1868309"/>
                <a:gd name="connsiteY4" fmla="*/ 386082 h 1377909"/>
                <a:gd name="connsiteX5" fmla="*/ 897282 w 1868309"/>
                <a:gd name="connsiteY5" fmla="*/ 386082 h 1377909"/>
                <a:gd name="connsiteX6" fmla="*/ 897282 w 1868309"/>
                <a:gd name="connsiteY6" fmla="*/ 386072 h 1377909"/>
                <a:gd name="connsiteX7" fmla="*/ 388220 w 1868309"/>
                <a:gd name="connsiteY7" fmla="*/ 1123768 h 1377909"/>
                <a:gd name="connsiteX8" fmla="*/ 660144 w 1868309"/>
                <a:gd name="connsiteY8" fmla="*/ 1327943 h 1377909"/>
                <a:gd name="connsiteX0" fmla="*/ 894657 w 1868309"/>
                <a:gd name="connsiteY0" fmla="*/ 1340346 h 1541399"/>
                <a:gd name="connsiteX1" fmla="*/ 6 w 1868309"/>
                <a:gd name="connsiteY1" fmla="*/ 668563 h 1541399"/>
                <a:gd name="connsiteX2" fmla="*/ 903024 w 1868309"/>
                <a:gd name="connsiteY2" fmla="*/ 0 h 1541399"/>
                <a:gd name="connsiteX3" fmla="*/ 1868309 w 1868309"/>
                <a:gd name="connsiteY3" fmla="*/ 0 h 1541399"/>
                <a:gd name="connsiteX4" fmla="*/ 1868309 w 1868309"/>
                <a:gd name="connsiteY4" fmla="*/ 386082 h 1541399"/>
                <a:gd name="connsiteX5" fmla="*/ 897282 w 1868309"/>
                <a:gd name="connsiteY5" fmla="*/ 386082 h 1541399"/>
                <a:gd name="connsiteX6" fmla="*/ 897282 w 1868309"/>
                <a:gd name="connsiteY6" fmla="*/ 386072 h 1541399"/>
                <a:gd name="connsiteX7" fmla="*/ 388220 w 1868309"/>
                <a:gd name="connsiteY7" fmla="*/ 1123768 h 1541399"/>
                <a:gd name="connsiteX8" fmla="*/ 530340 w 1868309"/>
                <a:gd name="connsiteY8" fmla="*/ 1541399 h 1541399"/>
                <a:gd name="connsiteX0" fmla="*/ 894657 w 1868309"/>
                <a:gd name="connsiteY0" fmla="*/ 1340346 h 1377909"/>
                <a:gd name="connsiteX1" fmla="*/ 6 w 1868309"/>
                <a:gd name="connsiteY1" fmla="*/ 668563 h 1377909"/>
                <a:gd name="connsiteX2" fmla="*/ 903024 w 1868309"/>
                <a:gd name="connsiteY2" fmla="*/ 0 h 1377909"/>
                <a:gd name="connsiteX3" fmla="*/ 1868309 w 1868309"/>
                <a:gd name="connsiteY3" fmla="*/ 0 h 1377909"/>
                <a:gd name="connsiteX4" fmla="*/ 1868309 w 1868309"/>
                <a:gd name="connsiteY4" fmla="*/ 386082 h 1377909"/>
                <a:gd name="connsiteX5" fmla="*/ 897282 w 1868309"/>
                <a:gd name="connsiteY5" fmla="*/ 386082 h 1377909"/>
                <a:gd name="connsiteX6" fmla="*/ 897282 w 1868309"/>
                <a:gd name="connsiteY6" fmla="*/ 386072 h 1377909"/>
                <a:gd name="connsiteX7" fmla="*/ 388220 w 1868309"/>
                <a:gd name="connsiteY7" fmla="*/ 1123768 h 1377909"/>
                <a:gd name="connsiteX0" fmla="*/ 894660 w 1868312"/>
                <a:gd name="connsiteY0" fmla="*/ 1340346 h 1371255"/>
                <a:gd name="connsiteX1" fmla="*/ 9 w 1868312"/>
                <a:gd name="connsiteY1" fmla="*/ 668563 h 1371255"/>
                <a:gd name="connsiteX2" fmla="*/ 903027 w 1868312"/>
                <a:gd name="connsiteY2" fmla="*/ 0 h 1371255"/>
                <a:gd name="connsiteX3" fmla="*/ 1868312 w 1868312"/>
                <a:gd name="connsiteY3" fmla="*/ 0 h 1371255"/>
                <a:gd name="connsiteX4" fmla="*/ 1868312 w 1868312"/>
                <a:gd name="connsiteY4" fmla="*/ 386082 h 1371255"/>
                <a:gd name="connsiteX5" fmla="*/ 897285 w 1868312"/>
                <a:gd name="connsiteY5" fmla="*/ 386082 h 1371255"/>
                <a:gd name="connsiteX6" fmla="*/ 897285 w 1868312"/>
                <a:gd name="connsiteY6" fmla="*/ 386072 h 1371255"/>
                <a:gd name="connsiteX7" fmla="*/ 388223 w 1868312"/>
                <a:gd name="connsiteY7" fmla="*/ 1123768 h 1371255"/>
                <a:gd name="connsiteX0" fmla="*/ 896353 w 1870005"/>
                <a:gd name="connsiteY0" fmla="*/ 1340346 h 1371592"/>
                <a:gd name="connsiteX1" fmla="*/ 1702 w 1870005"/>
                <a:gd name="connsiteY1" fmla="*/ 668563 h 1371592"/>
                <a:gd name="connsiteX2" fmla="*/ 904720 w 1870005"/>
                <a:gd name="connsiteY2" fmla="*/ 0 h 1371592"/>
                <a:gd name="connsiteX3" fmla="*/ 1870005 w 1870005"/>
                <a:gd name="connsiteY3" fmla="*/ 0 h 1371592"/>
                <a:gd name="connsiteX4" fmla="*/ 1870005 w 1870005"/>
                <a:gd name="connsiteY4" fmla="*/ 386082 h 1371592"/>
                <a:gd name="connsiteX5" fmla="*/ 898978 w 1870005"/>
                <a:gd name="connsiteY5" fmla="*/ 386082 h 1371592"/>
                <a:gd name="connsiteX6" fmla="*/ 898978 w 1870005"/>
                <a:gd name="connsiteY6" fmla="*/ 386072 h 1371592"/>
                <a:gd name="connsiteX7" fmla="*/ 389916 w 1870005"/>
                <a:gd name="connsiteY7" fmla="*/ 1123768 h 1371592"/>
                <a:gd name="connsiteX0" fmla="*/ 896353 w 1870005"/>
                <a:gd name="connsiteY0" fmla="*/ 1340346 h 1371592"/>
                <a:gd name="connsiteX1" fmla="*/ 1702 w 1870005"/>
                <a:gd name="connsiteY1" fmla="*/ 668563 h 1371592"/>
                <a:gd name="connsiteX2" fmla="*/ 904720 w 1870005"/>
                <a:gd name="connsiteY2" fmla="*/ 0 h 1371592"/>
                <a:gd name="connsiteX3" fmla="*/ 1870005 w 1870005"/>
                <a:gd name="connsiteY3" fmla="*/ 0 h 1371592"/>
                <a:gd name="connsiteX4" fmla="*/ 1870005 w 1870005"/>
                <a:gd name="connsiteY4" fmla="*/ 386082 h 1371592"/>
                <a:gd name="connsiteX5" fmla="*/ 898978 w 1870005"/>
                <a:gd name="connsiteY5" fmla="*/ 386082 h 1371592"/>
                <a:gd name="connsiteX6" fmla="*/ 898978 w 1870005"/>
                <a:gd name="connsiteY6" fmla="*/ 386072 h 1371592"/>
                <a:gd name="connsiteX7" fmla="*/ 389916 w 1870005"/>
                <a:gd name="connsiteY7" fmla="*/ 1123768 h 1371592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733 w 1868385"/>
                <a:gd name="connsiteY0" fmla="*/ 1340346 h 1372288"/>
                <a:gd name="connsiteX1" fmla="*/ 82 w 1868385"/>
                <a:gd name="connsiteY1" fmla="*/ 668563 h 1372288"/>
                <a:gd name="connsiteX2" fmla="*/ 903100 w 1868385"/>
                <a:gd name="connsiteY2" fmla="*/ 0 h 1372288"/>
                <a:gd name="connsiteX3" fmla="*/ 1868385 w 1868385"/>
                <a:gd name="connsiteY3" fmla="*/ 0 h 1372288"/>
                <a:gd name="connsiteX4" fmla="*/ 1868385 w 1868385"/>
                <a:gd name="connsiteY4" fmla="*/ 386082 h 1372288"/>
                <a:gd name="connsiteX5" fmla="*/ 897358 w 1868385"/>
                <a:gd name="connsiteY5" fmla="*/ 386082 h 1372288"/>
                <a:gd name="connsiteX6" fmla="*/ 897358 w 1868385"/>
                <a:gd name="connsiteY6" fmla="*/ 386072 h 1372288"/>
                <a:gd name="connsiteX7" fmla="*/ 388296 w 1868385"/>
                <a:gd name="connsiteY7" fmla="*/ 1123768 h 1372288"/>
                <a:gd name="connsiteX8" fmla="*/ 894733 w 1868385"/>
                <a:gd name="connsiteY8" fmla="*/ 1340346 h 1372288"/>
                <a:gd name="connsiteX0" fmla="*/ 983560 w 1869106"/>
                <a:gd name="connsiteY0" fmla="*/ 1316533 h 1348272"/>
                <a:gd name="connsiteX1" fmla="*/ 803 w 1869106"/>
                <a:gd name="connsiteY1" fmla="*/ 668563 h 1348272"/>
                <a:gd name="connsiteX2" fmla="*/ 903821 w 1869106"/>
                <a:gd name="connsiteY2" fmla="*/ 0 h 1348272"/>
                <a:gd name="connsiteX3" fmla="*/ 1869106 w 1869106"/>
                <a:gd name="connsiteY3" fmla="*/ 0 h 1348272"/>
                <a:gd name="connsiteX4" fmla="*/ 1869106 w 1869106"/>
                <a:gd name="connsiteY4" fmla="*/ 386082 h 1348272"/>
                <a:gd name="connsiteX5" fmla="*/ 898079 w 1869106"/>
                <a:gd name="connsiteY5" fmla="*/ 386082 h 1348272"/>
                <a:gd name="connsiteX6" fmla="*/ 898079 w 1869106"/>
                <a:gd name="connsiteY6" fmla="*/ 386072 h 1348272"/>
                <a:gd name="connsiteX7" fmla="*/ 389017 w 1869106"/>
                <a:gd name="connsiteY7" fmla="*/ 1123768 h 1348272"/>
                <a:gd name="connsiteX8" fmla="*/ 983560 w 1869106"/>
                <a:gd name="connsiteY8" fmla="*/ 1316533 h 1348272"/>
                <a:gd name="connsiteX0" fmla="*/ 983560 w 1869106"/>
                <a:gd name="connsiteY0" fmla="*/ 1307008 h 1339091"/>
                <a:gd name="connsiteX1" fmla="*/ 803 w 1869106"/>
                <a:gd name="connsiteY1" fmla="*/ 668563 h 1339091"/>
                <a:gd name="connsiteX2" fmla="*/ 903821 w 1869106"/>
                <a:gd name="connsiteY2" fmla="*/ 0 h 1339091"/>
                <a:gd name="connsiteX3" fmla="*/ 1869106 w 1869106"/>
                <a:gd name="connsiteY3" fmla="*/ 0 h 1339091"/>
                <a:gd name="connsiteX4" fmla="*/ 1869106 w 1869106"/>
                <a:gd name="connsiteY4" fmla="*/ 386082 h 1339091"/>
                <a:gd name="connsiteX5" fmla="*/ 898079 w 1869106"/>
                <a:gd name="connsiteY5" fmla="*/ 386082 h 1339091"/>
                <a:gd name="connsiteX6" fmla="*/ 898079 w 1869106"/>
                <a:gd name="connsiteY6" fmla="*/ 386072 h 1339091"/>
                <a:gd name="connsiteX7" fmla="*/ 389017 w 1869106"/>
                <a:gd name="connsiteY7" fmla="*/ 1123768 h 1339091"/>
                <a:gd name="connsiteX8" fmla="*/ 983560 w 1869106"/>
                <a:gd name="connsiteY8" fmla="*/ 1307008 h 1339091"/>
                <a:gd name="connsiteX0" fmla="*/ 983560 w 1869106"/>
                <a:gd name="connsiteY0" fmla="*/ 1307008 h 1351063"/>
                <a:gd name="connsiteX1" fmla="*/ 803 w 1869106"/>
                <a:gd name="connsiteY1" fmla="*/ 668563 h 1351063"/>
                <a:gd name="connsiteX2" fmla="*/ 903821 w 1869106"/>
                <a:gd name="connsiteY2" fmla="*/ 0 h 1351063"/>
                <a:gd name="connsiteX3" fmla="*/ 1869106 w 1869106"/>
                <a:gd name="connsiteY3" fmla="*/ 0 h 1351063"/>
                <a:gd name="connsiteX4" fmla="*/ 1869106 w 1869106"/>
                <a:gd name="connsiteY4" fmla="*/ 386082 h 1351063"/>
                <a:gd name="connsiteX5" fmla="*/ 898079 w 1869106"/>
                <a:gd name="connsiteY5" fmla="*/ 386082 h 1351063"/>
                <a:gd name="connsiteX6" fmla="*/ 898079 w 1869106"/>
                <a:gd name="connsiteY6" fmla="*/ 386072 h 1351063"/>
                <a:gd name="connsiteX7" fmla="*/ 389017 w 1869106"/>
                <a:gd name="connsiteY7" fmla="*/ 1123768 h 1351063"/>
                <a:gd name="connsiteX8" fmla="*/ 983560 w 1869106"/>
                <a:gd name="connsiteY8" fmla="*/ 1307008 h 1351063"/>
                <a:gd name="connsiteX0" fmla="*/ 983560 w 1869106"/>
                <a:gd name="connsiteY0" fmla="*/ 1307008 h 1339091"/>
                <a:gd name="connsiteX1" fmla="*/ 803 w 1869106"/>
                <a:gd name="connsiteY1" fmla="*/ 668563 h 1339091"/>
                <a:gd name="connsiteX2" fmla="*/ 903821 w 1869106"/>
                <a:gd name="connsiteY2" fmla="*/ 0 h 1339091"/>
                <a:gd name="connsiteX3" fmla="*/ 1869106 w 1869106"/>
                <a:gd name="connsiteY3" fmla="*/ 0 h 1339091"/>
                <a:gd name="connsiteX4" fmla="*/ 1869106 w 1869106"/>
                <a:gd name="connsiteY4" fmla="*/ 386082 h 1339091"/>
                <a:gd name="connsiteX5" fmla="*/ 898079 w 1869106"/>
                <a:gd name="connsiteY5" fmla="*/ 386082 h 1339091"/>
                <a:gd name="connsiteX6" fmla="*/ 898079 w 1869106"/>
                <a:gd name="connsiteY6" fmla="*/ 386072 h 1339091"/>
                <a:gd name="connsiteX7" fmla="*/ 389017 w 1869106"/>
                <a:gd name="connsiteY7" fmla="*/ 1123768 h 1339091"/>
                <a:gd name="connsiteX8" fmla="*/ 983560 w 1869106"/>
                <a:gd name="connsiteY8" fmla="*/ 1307008 h 1339091"/>
                <a:gd name="connsiteX0" fmla="*/ 983560 w 1869106"/>
                <a:gd name="connsiteY0" fmla="*/ 1307008 h 1340385"/>
                <a:gd name="connsiteX1" fmla="*/ 803 w 1869106"/>
                <a:gd name="connsiteY1" fmla="*/ 668563 h 1340385"/>
                <a:gd name="connsiteX2" fmla="*/ 903821 w 1869106"/>
                <a:gd name="connsiteY2" fmla="*/ 0 h 1340385"/>
                <a:gd name="connsiteX3" fmla="*/ 1869106 w 1869106"/>
                <a:gd name="connsiteY3" fmla="*/ 0 h 1340385"/>
                <a:gd name="connsiteX4" fmla="*/ 1869106 w 1869106"/>
                <a:gd name="connsiteY4" fmla="*/ 386082 h 1340385"/>
                <a:gd name="connsiteX5" fmla="*/ 898079 w 1869106"/>
                <a:gd name="connsiteY5" fmla="*/ 386082 h 1340385"/>
                <a:gd name="connsiteX6" fmla="*/ 898079 w 1869106"/>
                <a:gd name="connsiteY6" fmla="*/ 386072 h 1340385"/>
                <a:gd name="connsiteX7" fmla="*/ 389017 w 1869106"/>
                <a:gd name="connsiteY7" fmla="*/ 1123768 h 1340385"/>
                <a:gd name="connsiteX8" fmla="*/ 983560 w 1869106"/>
                <a:gd name="connsiteY8" fmla="*/ 1307008 h 1340385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9186"/>
                <a:gd name="connsiteX1" fmla="*/ 803 w 1869106"/>
                <a:gd name="connsiteY1" fmla="*/ 668563 h 1369186"/>
                <a:gd name="connsiteX2" fmla="*/ 903821 w 1869106"/>
                <a:gd name="connsiteY2" fmla="*/ 0 h 1369186"/>
                <a:gd name="connsiteX3" fmla="*/ 1869106 w 1869106"/>
                <a:gd name="connsiteY3" fmla="*/ 0 h 1369186"/>
                <a:gd name="connsiteX4" fmla="*/ 1869106 w 1869106"/>
                <a:gd name="connsiteY4" fmla="*/ 386082 h 1369186"/>
                <a:gd name="connsiteX5" fmla="*/ 898079 w 1869106"/>
                <a:gd name="connsiteY5" fmla="*/ 386082 h 1369186"/>
                <a:gd name="connsiteX6" fmla="*/ 898079 w 1869106"/>
                <a:gd name="connsiteY6" fmla="*/ 386072 h 1369186"/>
                <a:gd name="connsiteX7" fmla="*/ 389017 w 1869106"/>
                <a:gd name="connsiteY7" fmla="*/ 1123768 h 1369186"/>
                <a:gd name="connsiteX8" fmla="*/ 983560 w 1869106"/>
                <a:gd name="connsiteY8" fmla="*/ 1307008 h 1369186"/>
                <a:gd name="connsiteX0" fmla="*/ 983838 w 1869384"/>
                <a:gd name="connsiteY0" fmla="*/ 1307008 h 1373249"/>
                <a:gd name="connsiteX1" fmla="*/ 1081 w 1869384"/>
                <a:gd name="connsiteY1" fmla="*/ 668563 h 1373249"/>
                <a:gd name="connsiteX2" fmla="*/ 904099 w 1869384"/>
                <a:gd name="connsiteY2" fmla="*/ 0 h 1373249"/>
                <a:gd name="connsiteX3" fmla="*/ 1869384 w 1869384"/>
                <a:gd name="connsiteY3" fmla="*/ 0 h 1373249"/>
                <a:gd name="connsiteX4" fmla="*/ 1869384 w 1869384"/>
                <a:gd name="connsiteY4" fmla="*/ 386082 h 1373249"/>
                <a:gd name="connsiteX5" fmla="*/ 898357 w 1869384"/>
                <a:gd name="connsiteY5" fmla="*/ 386082 h 1373249"/>
                <a:gd name="connsiteX6" fmla="*/ 898357 w 1869384"/>
                <a:gd name="connsiteY6" fmla="*/ 386072 h 1373249"/>
                <a:gd name="connsiteX7" fmla="*/ 389295 w 1869384"/>
                <a:gd name="connsiteY7" fmla="*/ 1123768 h 1373249"/>
                <a:gd name="connsiteX8" fmla="*/ 983838 w 1869384"/>
                <a:gd name="connsiteY8" fmla="*/ 1307008 h 1373249"/>
                <a:gd name="connsiteX0" fmla="*/ 983838 w 1869384"/>
                <a:gd name="connsiteY0" fmla="*/ 1307008 h 1348483"/>
                <a:gd name="connsiteX1" fmla="*/ 1081 w 1869384"/>
                <a:gd name="connsiteY1" fmla="*/ 668563 h 1348483"/>
                <a:gd name="connsiteX2" fmla="*/ 904099 w 1869384"/>
                <a:gd name="connsiteY2" fmla="*/ 0 h 1348483"/>
                <a:gd name="connsiteX3" fmla="*/ 1869384 w 1869384"/>
                <a:gd name="connsiteY3" fmla="*/ 0 h 1348483"/>
                <a:gd name="connsiteX4" fmla="*/ 1869384 w 1869384"/>
                <a:gd name="connsiteY4" fmla="*/ 386082 h 1348483"/>
                <a:gd name="connsiteX5" fmla="*/ 898357 w 1869384"/>
                <a:gd name="connsiteY5" fmla="*/ 386082 h 1348483"/>
                <a:gd name="connsiteX6" fmla="*/ 898357 w 1869384"/>
                <a:gd name="connsiteY6" fmla="*/ 386072 h 1348483"/>
                <a:gd name="connsiteX7" fmla="*/ 389295 w 1869384"/>
                <a:gd name="connsiteY7" fmla="*/ 1123768 h 1348483"/>
                <a:gd name="connsiteX8" fmla="*/ 983838 w 1869384"/>
                <a:gd name="connsiteY8" fmla="*/ 1307008 h 1348483"/>
                <a:gd name="connsiteX0" fmla="*/ 983184 w 1868730"/>
                <a:gd name="connsiteY0" fmla="*/ 1307008 h 1348483"/>
                <a:gd name="connsiteX1" fmla="*/ 427 w 1868730"/>
                <a:gd name="connsiteY1" fmla="*/ 668563 h 1348483"/>
                <a:gd name="connsiteX2" fmla="*/ 903445 w 1868730"/>
                <a:gd name="connsiteY2" fmla="*/ 0 h 1348483"/>
                <a:gd name="connsiteX3" fmla="*/ 1868730 w 1868730"/>
                <a:gd name="connsiteY3" fmla="*/ 0 h 1348483"/>
                <a:gd name="connsiteX4" fmla="*/ 1868730 w 1868730"/>
                <a:gd name="connsiteY4" fmla="*/ 386082 h 1348483"/>
                <a:gd name="connsiteX5" fmla="*/ 897703 w 1868730"/>
                <a:gd name="connsiteY5" fmla="*/ 386082 h 1348483"/>
                <a:gd name="connsiteX6" fmla="*/ 897703 w 1868730"/>
                <a:gd name="connsiteY6" fmla="*/ 386072 h 1348483"/>
                <a:gd name="connsiteX7" fmla="*/ 388641 w 1868730"/>
                <a:gd name="connsiteY7" fmla="*/ 1123768 h 1348483"/>
                <a:gd name="connsiteX8" fmla="*/ 983184 w 1868730"/>
                <a:gd name="connsiteY8" fmla="*/ 1307008 h 1348483"/>
                <a:gd name="connsiteX0" fmla="*/ 990229 w 1875775"/>
                <a:gd name="connsiteY0" fmla="*/ 1307008 h 1348483"/>
                <a:gd name="connsiteX1" fmla="*/ 7472 w 1875775"/>
                <a:gd name="connsiteY1" fmla="*/ 668563 h 1348483"/>
                <a:gd name="connsiteX2" fmla="*/ 910490 w 1875775"/>
                <a:gd name="connsiteY2" fmla="*/ 0 h 1348483"/>
                <a:gd name="connsiteX3" fmla="*/ 1875775 w 1875775"/>
                <a:gd name="connsiteY3" fmla="*/ 0 h 1348483"/>
                <a:gd name="connsiteX4" fmla="*/ 1875775 w 1875775"/>
                <a:gd name="connsiteY4" fmla="*/ 386082 h 1348483"/>
                <a:gd name="connsiteX5" fmla="*/ 904748 w 1875775"/>
                <a:gd name="connsiteY5" fmla="*/ 386082 h 1348483"/>
                <a:gd name="connsiteX6" fmla="*/ 904748 w 1875775"/>
                <a:gd name="connsiteY6" fmla="*/ 386072 h 1348483"/>
                <a:gd name="connsiteX7" fmla="*/ 395686 w 1875775"/>
                <a:gd name="connsiteY7" fmla="*/ 1123768 h 1348483"/>
                <a:gd name="connsiteX8" fmla="*/ 990229 w 1875775"/>
                <a:gd name="connsiteY8" fmla="*/ 1307008 h 1348483"/>
                <a:gd name="connsiteX0" fmla="*/ 986178 w 1871724"/>
                <a:gd name="connsiteY0" fmla="*/ 1307008 h 1348483"/>
                <a:gd name="connsiteX1" fmla="*/ 3421 w 1871724"/>
                <a:gd name="connsiteY1" fmla="*/ 668563 h 1348483"/>
                <a:gd name="connsiteX2" fmla="*/ 906439 w 1871724"/>
                <a:gd name="connsiteY2" fmla="*/ 0 h 1348483"/>
                <a:gd name="connsiteX3" fmla="*/ 1871724 w 1871724"/>
                <a:gd name="connsiteY3" fmla="*/ 0 h 1348483"/>
                <a:gd name="connsiteX4" fmla="*/ 1871724 w 1871724"/>
                <a:gd name="connsiteY4" fmla="*/ 386082 h 1348483"/>
                <a:gd name="connsiteX5" fmla="*/ 900697 w 1871724"/>
                <a:gd name="connsiteY5" fmla="*/ 386082 h 1348483"/>
                <a:gd name="connsiteX6" fmla="*/ 900697 w 1871724"/>
                <a:gd name="connsiteY6" fmla="*/ 386072 h 1348483"/>
                <a:gd name="connsiteX7" fmla="*/ 391635 w 1871724"/>
                <a:gd name="connsiteY7" fmla="*/ 1123768 h 1348483"/>
                <a:gd name="connsiteX8" fmla="*/ 986178 w 1871724"/>
                <a:gd name="connsiteY8" fmla="*/ 1307008 h 1348483"/>
                <a:gd name="connsiteX0" fmla="*/ 982824 w 1868370"/>
                <a:gd name="connsiteY0" fmla="*/ 1307008 h 1348483"/>
                <a:gd name="connsiteX1" fmla="*/ 67 w 1868370"/>
                <a:gd name="connsiteY1" fmla="*/ 668563 h 1348483"/>
                <a:gd name="connsiteX2" fmla="*/ 903085 w 1868370"/>
                <a:gd name="connsiteY2" fmla="*/ 0 h 1348483"/>
                <a:gd name="connsiteX3" fmla="*/ 1868370 w 1868370"/>
                <a:gd name="connsiteY3" fmla="*/ 0 h 1348483"/>
                <a:gd name="connsiteX4" fmla="*/ 1868370 w 1868370"/>
                <a:gd name="connsiteY4" fmla="*/ 386082 h 1348483"/>
                <a:gd name="connsiteX5" fmla="*/ 897343 w 1868370"/>
                <a:gd name="connsiteY5" fmla="*/ 386082 h 1348483"/>
                <a:gd name="connsiteX6" fmla="*/ 897343 w 1868370"/>
                <a:gd name="connsiteY6" fmla="*/ 386072 h 1348483"/>
                <a:gd name="connsiteX7" fmla="*/ 388281 w 1868370"/>
                <a:gd name="connsiteY7" fmla="*/ 1123768 h 1348483"/>
                <a:gd name="connsiteX8" fmla="*/ 982824 w 1868370"/>
                <a:gd name="connsiteY8" fmla="*/ 1307008 h 1348483"/>
                <a:gd name="connsiteX0" fmla="*/ 982837 w 1868383"/>
                <a:gd name="connsiteY0" fmla="*/ 1307008 h 1363869"/>
                <a:gd name="connsiteX1" fmla="*/ 80 w 1868383"/>
                <a:gd name="connsiteY1" fmla="*/ 668563 h 1363869"/>
                <a:gd name="connsiteX2" fmla="*/ 903098 w 1868383"/>
                <a:gd name="connsiteY2" fmla="*/ 0 h 1363869"/>
                <a:gd name="connsiteX3" fmla="*/ 1868383 w 1868383"/>
                <a:gd name="connsiteY3" fmla="*/ 0 h 1363869"/>
                <a:gd name="connsiteX4" fmla="*/ 1868383 w 1868383"/>
                <a:gd name="connsiteY4" fmla="*/ 386082 h 1363869"/>
                <a:gd name="connsiteX5" fmla="*/ 897356 w 1868383"/>
                <a:gd name="connsiteY5" fmla="*/ 386082 h 1363869"/>
                <a:gd name="connsiteX6" fmla="*/ 897356 w 1868383"/>
                <a:gd name="connsiteY6" fmla="*/ 386072 h 1363869"/>
                <a:gd name="connsiteX7" fmla="*/ 388294 w 1868383"/>
                <a:gd name="connsiteY7" fmla="*/ 1123768 h 1363869"/>
                <a:gd name="connsiteX8" fmla="*/ 982837 w 1868383"/>
                <a:gd name="connsiteY8" fmla="*/ 1307008 h 1363869"/>
                <a:gd name="connsiteX0" fmla="*/ 982970 w 1868516"/>
                <a:gd name="connsiteY0" fmla="*/ 1307008 h 1357495"/>
                <a:gd name="connsiteX1" fmla="*/ 213 w 1868516"/>
                <a:gd name="connsiteY1" fmla="*/ 668563 h 1357495"/>
                <a:gd name="connsiteX2" fmla="*/ 903231 w 1868516"/>
                <a:gd name="connsiteY2" fmla="*/ 0 h 1357495"/>
                <a:gd name="connsiteX3" fmla="*/ 1868516 w 1868516"/>
                <a:gd name="connsiteY3" fmla="*/ 0 h 1357495"/>
                <a:gd name="connsiteX4" fmla="*/ 1868516 w 1868516"/>
                <a:gd name="connsiteY4" fmla="*/ 386082 h 1357495"/>
                <a:gd name="connsiteX5" fmla="*/ 897489 w 1868516"/>
                <a:gd name="connsiteY5" fmla="*/ 386082 h 1357495"/>
                <a:gd name="connsiteX6" fmla="*/ 897489 w 1868516"/>
                <a:gd name="connsiteY6" fmla="*/ 386072 h 1357495"/>
                <a:gd name="connsiteX7" fmla="*/ 388427 w 1868516"/>
                <a:gd name="connsiteY7" fmla="*/ 1123768 h 1357495"/>
                <a:gd name="connsiteX8" fmla="*/ 982970 w 1868516"/>
                <a:gd name="connsiteY8" fmla="*/ 1307008 h 1357495"/>
                <a:gd name="connsiteX0" fmla="*/ 982834 w 1868380"/>
                <a:gd name="connsiteY0" fmla="*/ 1307008 h 1357123"/>
                <a:gd name="connsiteX1" fmla="*/ 77 w 1868380"/>
                <a:gd name="connsiteY1" fmla="*/ 668563 h 1357123"/>
                <a:gd name="connsiteX2" fmla="*/ 903095 w 1868380"/>
                <a:gd name="connsiteY2" fmla="*/ 0 h 1357123"/>
                <a:gd name="connsiteX3" fmla="*/ 1868380 w 1868380"/>
                <a:gd name="connsiteY3" fmla="*/ 0 h 1357123"/>
                <a:gd name="connsiteX4" fmla="*/ 1868380 w 1868380"/>
                <a:gd name="connsiteY4" fmla="*/ 386082 h 1357123"/>
                <a:gd name="connsiteX5" fmla="*/ 897353 w 1868380"/>
                <a:gd name="connsiteY5" fmla="*/ 386082 h 1357123"/>
                <a:gd name="connsiteX6" fmla="*/ 897353 w 1868380"/>
                <a:gd name="connsiteY6" fmla="*/ 386072 h 1357123"/>
                <a:gd name="connsiteX7" fmla="*/ 388291 w 1868380"/>
                <a:gd name="connsiteY7" fmla="*/ 1123768 h 1357123"/>
                <a:gd name="connsiteX8" fmla="*/ 982834 w 1868380"/>
                <a:gd name="connsiteY8" fmla="*/ 1307008 h 1357123"/>
                <a:gd name="connsiteX0" fmla="*/ 982834 w 1868380"/>
                <a:gd name="connsiteY0" fmla="*/ 1307008 h 1364304"/>
                <a:gd name="connsiteX1" fmla="*/ 77 w 1868380"/>
                <a:gd name="connsiteY1" fmla="*/ 668563 h 1364304"/>
                <a:gd name="connsiteX2" fmla="*/ 903095 w 1868380"/>
                <a:gd name="connsiteY2" fmla="*/ 0 h 1364304"/>
                <a:gd name="connsiteX3" fmla="*/ 1868380 w 1868380"/>
                <a:gd name="connsiteY3" fmla="*/ 0 h 1364304"/>
                <a:gd name="connsiteX4" fmla="*/ 1868380 w 1868380"/>
                <a:gd name="connsiteY4" fmla="*/ 386082 h 1364304"/>
                <a:gd name="connsiteX5" fmla="*/ 897353 w 1868380"/>
                <a:gd name="connsiteY5" fmla="*/ 386082 h 1364304"/>
                <a:gd name="connsiteX6" fmla="*/ 897353 w 1868380"/>
                <a:gd name="connsiteY6" fmla="*/ 386072 h 1364304"/>
                <a:gd name="connsiteX7" fmla="*/ 388291 w 1868380"/>
                <a:gd name="connsiteY7" fmla="*/ 1123768 h 1364304"/>
                <a:gd name="connsiteX8" fmla="*/ 982834 w 1868380"/>
                <a:gd name="connsiteY8" fmla="*/ 1307008 h 1364304"/>
                <a:gd name="connsiteX0" fmla="*/ 982834 w 1868380"/>
                <a:gd name="connsiteY0" fmla="*/ 1307008 h 1366361"/>
                <a:gd name="connsiteX1" fmla="*/ 77 w 1868380"/>
                <a:gd name="connsiteY1" fmla="*/ 668563 h 1366361"/>
                <a:gd name="connsiteX2" fmla="*/ 903095 w 1868380"/>
                <a:gd name="connsiteY2" fmla="*/ 0 h 1366361"/>
                <a:gd name="connsiteX3" fmla="*/ 1868380 w 1868380"/>
                <a:gd name="connsiteY3" fmla="*/ 0 h 1366361"/>
                <a:gd name="connsiteX4" fmla="*/ 1868380 w 1868380"/>
                <a:gd name="connsiteY4" fmla="*/ 386082 h 1366361"/>
                <a:gd name="connsiteX5" fmla="*/ 897353 w 1868380"/>
                <a:gd name="connsiteY5" fmla="*/ 386082 h 1366361"/>
                <a:gd name="connsiteX6" fmla="*/ 897353 w 1868380"/>
                <a:gd name="connsiteY6" fmla="*/ 386072 h 1366361"/>
                <a:gd name="connsiteX7" fmla="*/ 388291 w 1868380"/>
                <a:gd name="connsiteY7" fmla="*/ 1123768 h 1366361"/>
                <a:gd name="connsiteX8" fmla="*/ 982834 w 1868380"/>
                <a:gd name="connsiteY8" fmla="*/ 1307008 h 136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8380" h="1366361">
                  <a:moveTo>
                    <a:pt x="982834" y="1307008"/>
                  </a:moveTo>
                  <a:cubicBezTo>
                    <a:pt x="732394" y="1440691"/>
                    <a:pt x="10007" y="1396043"/>
                    <a:pt x="77" y="668563"/>
                  </a:cubicBezTo>
                  <a:cubicBezTo>
                    <a:pt x="-3715" y="390780"/>
                    <a:pt x="132130" y="13795"/>
                    <a:pt x="903095" y="0"/>
                  </a:cubicBezTo>
                  <a:lnTo>
                    <a:pt x="1868380" y="0"/>
                  </a:lnTo>
                  <a:lnTo>
                    <a:pt x="1868380" y="386082"/>
                  </a:lnTo>
                  <a:lnTo>
                    <a:pt x="897353" y="386082"/>
                  </a:lnTo>
                  <a:lnTo>
                    <a:pt x="897353" y="386072"/>
                  </a:lnTo>
                  <a:cubicBezTo>
                    <a:pt x="339444" y="390754"/>
                    <a:pt x="248008" y="890628"/>
                    <a:pt x="388291" y="1123768"/>
                  </a:cubicBezTo>
                  <a:cubicBezTo>
                    <a:pt x="463286" y="1235204"/>
                    <a:pt x="661103" y="1435284"/>
                    <a:pt x="982834" y="130700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7" name="Isosceles Triangle 31">
              <a:extLst>
                <a:ext uri="{FF2B5EF4-FFF2-40B4-BE49-F238E27FC236}">
                  <a16:creationId xmlns:a16="http://schemas.microsoft.com/office/drawing/2014/main" id="{90F8BE20-F538-4183-8D7C-A1C2E5B693D4}"/>
                </a:ext>
              </a:extLst>
            </p:cNvPr>
            <p:cNvSpPr/>
            <p:nvPr/>
          </p:nvSpPr>
          <p:spPr>
            <a:xfrm rot="16200000">
              <a:off x="2902343" y="4374045"/>
              <a:ext cx="535692" cy="64379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E1DCA469-3B7B-44F8-919F-120271F2BFC5}"/>
              </a:ext>
            </a:extLst>
          </p:cNvPr>
          <p:cNvSpPr txBox="1"/>
          <p:nvPr/>
        </p:nvSpPr>
        <p:spPr>
          <a:xfrm>
            <a:off x="4763628" y="4485995"/>
            <a:ext cx="756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D9C4BAD9-6EF0-4184-AB17-83CE781B0D41}"/>
              </a:ext>
            </a:extLst>
          </p:cNvPr>
          <p:cNvSpPr txBox="1"/>
          <p:nvPr/>
        </p:nvSpPr>
        <p:spPr>
          <a:xfrm>
            <a:off x="4372289" y="4886105"/>
            <a:ext cx="765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34847" y="2180433"/>
            <a:ext cx="3418524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79907" y="3291479"/>
            <a:ext cx="3418524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59727" y="3891643"/>
            <a:ext cx="3418524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2361" y="5206678"/>
            <a:ext cx="3418524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2155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/>
          </p:cNvSpPr>
          <p:nvPr/>
        </p:nvSpPr>
        <p:spPr bwMode="auto">
          <a:xfrm>
            <a:off x="5500689" y="2186890"/>
            <a:ext cx="1190625" cy="1655763"/>
          </a:xfrm>
          <a:custGeom>
            <a:avLst/>
            <a:gdLst>
              <a:gd name="T0" fmla="*/ 375 w 750"/>
              <a:gd name="T1" fmla="*/ 0 h 1043"/>
              <a:gd name="T2" fmla="*/ 646 w 750"/>
              <a:gd name="T3" fmla="*/ 271 h 1043"/>
              <a:gd name="T4" fmla="*/ 675 w 750"/>
              <a:gd name="T5" fmla="*/ 304 h 1043"/>
              <a:gd name="T6" fmla="*/ 700 w 750"/>
              <a:gd name="T7" fmla="*/ 340 h 1043"/>
              <a:gd name="T8" fmla="*/ 720 w 750"/>
              <a:gd name="T9" fmla="*/ 379 h 1043"/>
              <a:gd name="T10" fmla="*/ 734 w 750"/>
              <a:gd name="T11" fmla="*/ 418 h 1043"/>
              <a:gd name="T12" fmla="*/ 745 w 750"/>
              <a:gd name="T13" fmla="*/ 459 h 1043"/>
              <a:gd name="T14" fmla="*/ 750 w 750"/>
              <a:gd name="T15" fmla="*/ 501 h 1043"/>
              <a:gd name="T16" fmla="*/ 750 w 750"/>
              <a:gd name="T17" fmla="*/ 543 h 1043"/>
              <a:gd name="T18" fmla="*/ 745 w 750"/>
              <a:gd name="T19" fmla="*/ 584 h 1043"/>
              <a:gd name="T20" fmla="*/ 734 w 750"/>
              <a:gd name="T21" fmla="*/ 625 h 1043"/>
              <a:gd name="T22" fmla="*/ 720 w 750"/>
              <a:gd name="T23" fmla="*/ 665 h 1043"/>
              <a:gd name="T24" fmla="*/ 700 w 750"/>
              <a:gd name="T25" fmla="*/ 703 h 1043"/>
              <a:gd name="T26" fmla="*/ 675 w 750"/>
              <a:gd name="T27" fmla="*/ 739 h 1043"/>
              <a:gd name="T28" fmla="*/ 646 w 750"/>
              <a:gd name="T29" fmla="*/ 773 h 1043"/>
              <a:gd name="T30" fmla="*/ 375 w 750"/>
              <a:gd name="T31" fmla="*/ 1043 h 1043"/>
              <a:gd name="T32" fmla="*/ 104 w 750"/>
              <a:gd name="T33" fmla="*/ 773 h 1043"/>
              <a:gd name="T34" fmla="*/ 75 w 750"/>
              <a:gd name="T35" fmla="*/ 739 h 1043"/>
              <a:gd name="T36" fmla="*/ 50 w 750"/>
              <a:gd name="T37" fmla="*/ 703 h 1043"/>
              <a:gd name="T38" fmla="*/ 30 w 750"/>
              <a:gd name="T39" fmla="*/ 665 h 1043"/>
              <a:gd name="T40" fmla="*/ 16 w 750"/>
              <a:gd name="T41" fmla="*/ 625 h 1043"/>
              <a:gd name="T42" fmla="*/ 5 w 750"/>
              <a:gd name="T43" fmla="*/ 584 h 1043"/>
              <a:gd name="T44" fmla="*/ 0 w 750"/>
              <a:gd name="T45" fmla="*/ 543 h 1043"/>
              <a:gd name="T46" fmla="*/ 0 w 750"/>
              <a:gd name="T47" fmla="*/ 501 h 1043"/>
              <a:gd name="T48" fmla="*/ 5 w 750"/>
              <a:gd name="T49" fmla="*/ 459 h 1043"/>
              <a:gd name="T50" fmla="*/ 16 w 750"/>
              <a:gd name="T51" fmla="*/ 418 h 1043"/>
              <a:gd name="T52" fmla="*/ 30 w 750"/>
              <a:gd name="T53" fmla="*/ 379 h 1043"/>
              <a:gd name="T54" fmla="*/ 50 w 750"/>
              <a:gd name="T55" fmla="*/ 340 h 1043"/>
              <a:gd name="T56" fmla="*/ 75 w 750"/>
              <a:gd name="T57" fmla="*/ 304 h 1043"/>
              <a:gd name="T58" fmla="*/ 104 w 750"/>
              <a:gd name="T59" fmla="*/ 271 h 1043"/>
              <a:gd name="T60" fmla="*/ 375 w 750"/>
              <a:gd name="T61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50" h="1043">
                <a:moveTo>
                  <a:pt x="375" y="0"/>
                </a:moveTo>
                <a:lnTo>
                  <a:pt x="646" y="271"/>
                </a:lnTo>
                <a:lnTo>
                  <a:pt x="675" y="304"/>
                </a:lnTo>
                <a:lnTo>
                  <a:pt x="700" y="340"/>
                </a:lnTo>
                <a:lnTo>
                  <a:pt x="720" y="379"/>
                </a:lnTo>
                <a:lnTo>
                  <a:pt x="734" y="418"/>
                </a:lnTo>
                <a:lnTo>
                  <a:pt x="745" y="459"/>
                </a:lnTo>
                <a:lnTo>
                  <a:pt x="750" y="501"/>
                </a:lnTo>
                <a:lnTo>
                  <a:pt x="750" y="543"/>
                </a:lnTo>
                <a:lnTo>
                  <a:pt x="745" y="584"/>
                </a:lnTo>
                <a:lnTo>
                  <a:pt x="734" y="625"/>
                </a:lnTo>
                <a:lnTo>
                  <a:pt x="720" y="665"/>
                </a:lnTo>
                <a:lnTo>
                  <a:pt x="700" y="703"/>
                </a:lnTo>
                <a:lnTo>
                  <a:pt x="675" y="739"/>
                </a:lnTo>
                <a:lnTo>
                  <a:pt x="646" y="773"/>
                </a:lnTo>
                <a:lnTo>
                  <a:pt x="375" y="1043"/>
                </a:lnTo>
                <a:lnTo>
                  <a:pt x="104" y="773"/>
                </a:lnTo>
                <a:lnTo>
                  <a:pt x="75" y="739"/>
                </a:lnTo>
                <a:lnTo>
                  <a:pt x="50" y="703"/>
                </a:lnTo>
                <a:lnTo>
                  <a:pt x="30" y="665"/>
                </a:lnTo>
                <a:lnTo>
                  <a:pt x="16" y="625"/>
                </a:lnTo>
                <a:lnTo>
                  <a:pt x="5" y="584"/>
                </a:lnTo>
                <a:lnTo>
                  <a:pt x="0" y="543"/>
                </a:lnTo>
                <a:lnTo>
                  <a:pt x="0" y="501"/>
                </a:lnTo>
                <a:lnTo>
                  <a:pt x="5" y="459"/>
                </a:lnTo>
                <a:lnTo>
                  <a:pt x="16" y="418"/>
                </a:lnTo>
                <a:lnTo>
                  <a:pt x="30" y="379"/>
                </a:lnTo>
                <a:lnTo>
                  <a:pt x="50" y="340"/>
                </a:lnTo>
                <a:lnTo>
                  <a:pt x="75" y="304"/>
                </a:lnTo>
                <a:lnTo>
                  <a:pt x="104" y="271"/>
                </a:lnTo>
                <a:lnTo>
                  <a:pt x="375" y="0"/>
                </a:lnTo>
                <a:close/>
              </a:path>
            </a:pathLst>
          </a:custGeom>
          <a:solidFill>
            <a:srgbClr val="6CB0B2"/>
          </a:solidFill>
          <a:ln w="0">
            <a:solidFill>
              <a:srgbClr val="6CB0B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7100888" y="4255401"/>
            <a:ext cx="1658938" cy="1187450"/>
          </a:xfrm>
          <a:custGeom>
            <a:avLst/>
            <a:gdLst>
              <a:gd name="T0" fmla="*/ 501 w 1045"/>
              <a:gd name="T1" fmla="*/ 0 h 748"/>
              <a:gd name="T2" fmla="*/ 544 w 1045"/>
              <a:gd name="T3" fmla="*/ 0 h 748"/>
              <a:gd name="T4" fmla="*/ 586 w 1045"/>
              <a:gd name="T5" fmla="*/ 5 h 748"/>
              <a:gd name="T6" fmla="*/ 626 w 1045"/>
              <a:gd name="T7" fmla="*/ 14 h 748"/>
              <a:gd name="T8" fmla="*/ 666 w 1045"/>
              <a:gd name="T9" fmla="*/ 30 h 748"/>
              <a:gd name="T10" fmla="*/ 704 w 1045"/>
              <a:gd name="T11" fmla="*/ 49 h 748"/>
              <a:gd name="T12" fmla="*/ 740 w 1045"/>
              <a:gd name="T13" fmla="*/ 73 h 748"/>
              <a:gd name="T14" fmla="*/ 774 w 1045"/>
              <a:gd name="T15" fmla="*/ 103 h 748"/>
              <a:gd name="T16" fmla="*/ 1045 w 1045"/>
              <a:gd name="T17" fmla="*/ 375 h 748"/>
              <a:gd name="T18" fmla="*/ 774 w 1045"/>
              <a:gd name="T19" fmla="*/ 645 h 748"/>
              <a:gd name="T20" fmla="*/ 740 w 1045"/>
              <a:gd name="T21" fmla="*/ 675 h 748"/>
              <a:gd name="T22" fmla="*/ 704 w 1045"/>
              <a:gd name="T23" fmla="*/ 699 h 748"/>
              <a:gd name="T24" fmla="*/ 666 w 1045"/>
              <a:gd name="T25" fmla="*/ 719 h 748"/>
              <a:gd name="T26" fmla="*/ 626 w 1045"/>
              <a:gd name="T27" fmla="*/ 734 h 748"/>
              <a:gd name="T28" fmla="*/ 586 w 1045"/>
              <a:gd name="T29" fmla="*/ 744 h 748"/>
              <a:gd name="T30" fmla="*/ 544 w 1045"/>
              <a:gd name="T31" fmla="*/ 748 h 748"/>
              <a:gd name="T32" fmla="*/ 501 w 1045"/>
              <a:gd name="T33" fmla="*/ 748 h 748"/>
              <a:gd name="T34" fmla="*/ 460 w 1045"/>
              <a:gd name="T35" fmla="*/ 744 h 748"/>
              <a:gd name="T36" fmla="*/ 419 w 1045"/>
              <a:gd name="T37" fmla="*/ 734 h 748"/>
              <a:gd name="T38" fmla="*/ 379 w 1045"/>
              <a:gd name="T39" fmla="*/ 719 h 748"/>
              <a:gd name="T40" fmla="*/ 341 w 1045"/>
              <a:gd name="T41" fmla="*/ 699 h 748"/>
              <a:gd name="T42" fmla="*/ 305 w 1045"/>
              <a:gd name="T43" fmla="*/ 675 h 748"/>
              <a:gd name="T44" fmla="*/ 272 w 1045"/>
              <a:gd name="T45" fmla="*/ 645 h 748"/>
              <a:gd name="T46" fmla="*/ 0 w 1045"/>
              <a:gd name="T47" fmla="*/ 375 h 748"/>
              <a:gd name="T48" fmla="*/ 272 w 1045"/>
              <a:gd name="T49" fmla="*/ 103 h 748"/>
              <a:gd name="T50" fmla="*/ 305 w 1045"/>
              <a:gd name="T51" fmla="*/ 73 h 748"/>
              <a:gd name="T52" fmla="*/ 341 w 1045"/>
              <a:gd name="T53" fmla="*/ 49 h 748"/>
              <a:gd name="T54" fmla="*/ 379 w 1045"/>
              <a:gd name="T55" fmla="*/ 30 h 748"/>
              <a:gd name="T56" fmla="*/ 419 w 1045"/>
              <a:gd name="T57" fmla="*/ 14 h 748"/>
              <a:gd name="T58" fmla="*/ 460 w 1045"/>
              <a:gd name="T59" fmla="*/ 5 h 748"/>
              <a:gd name="T60" fmla="*/ 501 w 1045"/>
              <a:gd name="T61" fmla="*/ 0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45" h="748">
                <a:moveTo>
                  <a:pt x="501" y="0"/>
                </a:moveTo>
                <a:lnTo>
                  <a:pt x="544" y="0"/>
                </a:lnTo>
                <a:lnTo>
                  <a:pt x="586" y="5"/>
                </a:lnTo>
                <a:lnTo>
                  <a:pt x="626" y="14"/>
                </a:lnTo>
                <a:lnTo>
                  <a:pt x="666" y="30"/>
                </a:lnTo>
                <a:lnTo>
                  <a:pt x="704" y="49"/>
                </a:lnTo>
                <a:lnTo>
                  <a:pt x="740" y="73"/>
                </a:lnTo>
                <a:lnTo>
                  <a:pt x="774" y="103"/>
                </a:lnTo>
                <a:lnTo>
                  <a:pt x="1045" y="375"/>
                </a:lnTo>
                <a:lnTo>
                  <a:pt x="774" y="645"/>
                </a:lnTo>
                <a:lnTo>
                  <a:pt x="740" y="675"/>
                </a:lnTo>
                <a:lnTo>
                  <a:pt x="704" y="699"/>
                </a:lnTo>
                <a:lnTo>
                  <a:pt x="666" y="719"/>
                </a:lnTo>
                <a:lnTo>
                  <a:pt x="626" y="734"/>
                </a:lnTo>
                <a:lnTo>
                  <a:pt x="586" y="744"/>
                </a:lnTo>
                <a:lnTo>
                  <a:pt x="544" y="748"/>
                </a:lnTo>
                <a:lnTo>
                  <a:pt x="501" y="748"/>
                </a:lnTo>
                <a:lnTo>
                  <a:pt x="460" y="744"/>
                </a:lnTo>
                <a:lnTo>
                  <a:pt x="419" y="734"/>
                </a:lnTo>
                <a:lnTo>
                  <a:pt x="379" y="719"/>
                </a:lnTo>
                <a:lnTo>
                  <a:pt x="341" y="699"/>
                </a:lnTo>
                <a:lnTo>
                  <a:pt x="305" y="675"/>
                </a:lnTo>
                <a:lnTo>
                  <a:pt x="272" y="645"/>
                </a:lnTo>
                <a:lnTo>
                  <a:pt x="0" y="375"/>
                </a:lnTo>
                <a:lnTo>
                  <a:pt x="272" y="103"/>
                </a:lnTo>
                <a:lnTo>
                  <a:pt x="305" y="73"/>
                </a:lnTo>
                <a:lnTo>
                  <a:pt x="341" y="49"/>
                </a:lnTo>
                <a:lnTo>
                  <a:pt x="379" y="30"/>
                </a:lnTo>
                <a:lnTo>
                  <a:pt x="419" y="14"/>
                </a:lnTo>
                <a:lnTo>
                  <a:pt x="460" y="5"/>
                </a:lnTo>
                <a:lnTo>
                  <a:pt x="501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>
            <a:off x="3432175" y="4255401"/>
            <a:ext cx="1657350" cy="1187450"/>
          </a:xfrm>
          <a:custGeom>
            <a:avLst/>
            <a:gdLst>
              <a:gd name="T0" fmla="*/ 501 w 1044"/>
              <a:gd name="T1" fmla="*/ 0 h 748"/>
              <a:gd name="T2" fmla="*/ 543 w 1044"/>
              <a:gd name="T3" fmla="*/ 0 h 748"/>
              <a:gd name="T4" fmla="*/ 584 w 1044"/>
              <a:gd name="T5" fmla="*/ 5 h 748"/>
              <a:gd name="T6" fmla="*/ 625 w 1044"/>
              <a:gd name="T7" fmla="*/ 14 h 748"/>
              <a:gd name="T8" fmla="*/ 666 w 1044"/>
              <a:gd name="T9" fmla="*/ 30 h 748"/>
              <a:gd name="T10" fmla="*/ 704 w 1044"/>
              <a:gd name="T11" fmla="*/ 49 h 748"/>
              <a:gd name="T12" fmla="*/ 739 w 1044"/>
              <a:gd name="T13" fmla="*/ 73 h 748"/>
              <a:gd name="T14" fmla="*/ 773 w 1044"/>
              <a:gd name="T15" fmla="*/ 103 h 748"/>
              <a:gd name="T16" fmla="*/ 1044 w 1044"/>
              <a:gd name="T17" fmla="*/ 375 h 748"/>
              <a:gd name="T18" fmla="*/ 773 w 1044"/>
              <a:gd name="T19" fmla="*/ 645 h 748"/>
              <a:gd name="T20" fmla="*/ 739 w 1044"/>
              <a:gd name="T21" fmla="*/ 675 h 748"/>
              <a:gd name="T22" fmla="*/ 704 w 1044"/>
              <a:gd name="T23" fmla="*/ 699 h 748"/>
              <a:gd name="T24" fmla="*/ 666 w 1044"/>
              <a:gd name="T25" fmla="*/ 719 h 748"/>
              <a:gd name="T26" fmla="*/ 625 w 1044"/>
              <a:gd name="T27" fmla="*/ 734 h 748"/>
              <a:gd name="T28" fmla="*/ 584 w 1044"/>
              <a:gd name="T29" fmla="*/ 744 h 748"/>
              <a:gd name="T30" fmla="*/ 543 w 1044"/>
              <a:gd name="T31" fmla="*/ 748 h 748"/>
              <a:gd name="T32" fmla="*/ 501 w 1044"/>
              <a:gd name="T33" fmla="*/ 748 h 748"/>
              <a:gd name="T34" fmla="*/ 459 w 1044"/>
              <a:gd name="T35" fmla="*/ 744 h 748"/>
              <a:gd name="T36" fmla="*/ 418 w 1044"/>
              <a:gd name="T37" fmla="*/ 734 h 748"/>
              <a:gd name="T38" fmla="*/ 379 w 1044"/>
              <a:gd name="T39" fmla="*/ 719 h 748"/>
              <a:gd name="T40" fmla="*/ 340 w 1044"/>
              <a:gd name="T41" fmla="*/ 699 h 748"/>
              <a:gd name="T42" fmla="*/ 304 w 1044"/>
              <a:gd name="T43" fmla="*/ 675 h 748"/>
              <a:gd name="T44" fmla="*/ 271 w 1044"/>
              <a:gd name="T45" fmla="*/ 645 h 748"/>
              <a:gd name="T46" fmla="*/ 0 w 1044"/>
              <a:gd name="T47" fmla="*/ 375 h 748"/>
              <a:gd name="T48" fmla="*/ 271 w 1044"/>
              <a:gd name="T49" fmla="*/ 103 h 748"/>
              <a:gd name="T50" fmla="*/ 304 w 1044"/>
              <a:gd name="T51" fmla="*/ 73 h 748"/>
              <a:gd name="T52" fmla="*/ 340 w 1044"/>
              <a:gd name="T53" fmla="*/ 49 h 748"/>
              <a:gd name="T54" fmla="*/ 379 w 1044"/>
              <a:gd name="T55" fmla="*/ 30 h 748"/>
              <a:gd name="T56" fmla="*/ 418 w 1044"/>
              <a:gd name="T57" fmla="*/ 14 h 748"/>
              <a:gd name="T58" fmla="*/ 459 w 1044"/>
              <a:gd name="T59" fmla="*/ 5 h 748"/>
              <a:gd name="T60" fmla="*/ 501 w 1044"/>
              <a:gd name="T61" fmla="*/ 0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44" h="748">
                <a:moveTo>
                  <a:pt x="501" y="0"/>
                </a:moveTo>
                <a:lnTo>
                  <a:pt x="543" y="0"/>
                </a:lnTo>
                <a:lnTo>
                  <a:pt x="584" y="5"/>
                </a:lnTo>
                <a:lnTo>
                  <a:pt x="625" y="14"/>
                </a:lnTo>
                <a:lnTo>
                  <a:pt x="666" y="30"/>
                </a:lnTo>
                <a:lnTo>
                  <a:pt x="704" y="49"/>
                </a:lnTo>
                <a:lnTo>
                  <a:pt x="739" y="73"/>
                </a:lnTo>
                <a:lnTo>
                  <a:pt x="773" y="103"/>
                </a:lnTo>
                <a:lnTo>
                  <a:pt x="1044" y="375"/>
                </a:lnTo>
                <a:lnTo>
                  <a:pt x="773" y="645"/>
                </a:lnTo>
                <a:lnTo>
                  <a:pt x="739" y="675"/>
                </a:lnTo>
                <a:lnTo>
                  <a:pt x="704" y="699"/>
                </a:lnTo>
                <a:lnTo>
                  <a:pt x="666" y="719"/>
                </a:lnTo>
                <a:lnTo>
                  <a:pt x="625" y="734"/>
                </a:lnTo>
                <a:lnTo>
                  <a:pt x="584" y="744"/>
                </a:lnTo>
                <a:lnTo>
                  <a:pt x="543" y="748"/>
                </a:lnTo>
                <a:lnTo>
                  <a:pt x="501" y="748"/>
                </a:lnTo>
                <a:lnTo>
                  <a:pt x="459" y="744"/>
                </a:lnTo>
                <a:lnTo>
                  <a:pt x="418" y="734"/>
                </a:lnTo>
                <a:lnTo>
                  <a:pt x="379" y="719"/>
                </a:lnTo>
                <a:lnTo>
                  <a:pt x="340" y="699"/>
                </a:lnTo>
                <a:lnTo>
                  <a:pt x="304" y="675"/>
                </a:lnTo>
                <a:lnTo>
                  <a:pt x="271" y="645"/>
                </a:lnTo>
                <a:lnTo>
                  <a:pt x="0" y="375"/>
                </a:lnTo>
                <a:lnTo>
                  <a:pt x="271" y="103"/>
                </a:lnTo>
                <a:lnTo>
                  <a:pt x="304" y="73"/>
                </a:lnTo>
                <a:lnTo>
                  <a:pt x="340" y="49"/>
                </a:lnTo>
                <a:lnTo>
                  <a:pt x="379" y="30"/>
                </a:lnTo>
                <a:lnTo>
                  <a:pt x="418" y="14"/>
                </a:lnTo>
                <a:lnTo>
                  <a:pt x="459" y="5"/>
                </a:lnTo>
                <a:lnTo>
                  <a:pt x="501" y="0"/>
                </a:lnTo>
                <a:close/>
              </a:path>
            </a:pathLst>
          </a:custGeom>
          <a:solidFill>
            <a:srgbClr val="F7536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9"/>
          <p:cNvSpPr>
            <a:spLocks/>
          </p:cNvSpPr>
          <p:nvPr/>
        </p:nvSpPr>
        <p:spPr bwMode="auto">
          <a:xfrm>
            <a:off x="4216401" y="2963177"/>
            <a:ext cx="1179513" cy="1166813"/>
          </a:xfrm>
          <a:custGeom>
            <a:avLst/>
            <a:gdLst>
              <a:gd name="T0" fmla="*/ 0 w 743"/>
              <a:gd name="T1" fmla="*/ 0 h 735"/>
              <a:gd name="T2" fmla="*/ 381 w 743"/>
              <a:gd name="T3" fmla="*/ 0 h 735"/>
              <a:gd name="T4" fmla="*/ 425 w 743"/>
              <a:gd name="T5" fmla="*/ 3 h 735"/>
              <a:gd name="T6" fmla="*/ 468 w 743"/>
              <a:gd name="T7" fmla="*/ 11 h 735"/>
              <a:gd name="T8" fmla="*/ 510 w 743"/>
              <a:gd name="T9" fmla="*/ 24 h 735"/>
              <a:gd name="T10" fmla="*/ 550 w 743"/>
              <a:gd name="T11" fmla="*/ 42 h 735"/>
              <a:gd name="T12" fmla="*/ 586 w 743"/>
              <a:gd name="T13" fmla="*/ 65 h 735"/>
              <a:gd name="T14" fmla="*/ 620 w 743"/>
              <a:gd name="T15" fmla="*/ 90 h 735"/>
              <a:gd name="T16" fmla="*/ 650 w 743"/>
              <a:gd name="T17" fmla="*/ 121 h 735"/>
              <a:gd name="T18" fmla="*/ 677 w 743"/>
              <a:gd name="T19" fmla="*/ 153 h 735"/>
              <a:gd name="T20" fmla="*/ 699 w 743"/>
              <a:gd name="T21" fmla="*/ 190 h 735"/>
              <a:gd name="T22" fmla="*/ 718 w 743"/>
              <a:gd name="T23" fmla="*/ 229 h 735"/>
              <a:gd name="T24" fmla="*/ 732 w 743"/>
              <a:gd name="T25" fmla="*/ 269 h 735"/>
              <a:gd name="T26" fmla="*/ 740 w 743"/>
              <a:gd name="T27" fmla="*/ 312 h 735"/>
              <a:gd name="T28" fmla="*/ 743 w 743"/>
              <a:gd name="T29" fmla="*/ 357 h 735"/>
              <a:gd name="T30" fmla="*/ 743 w 743"/>
              <a:gd name="T31" fmla="*/ 735 h 735"/>
              <a:gd name="T32" fmla="*/ 352 w 743"/>
              <a:gd name="T33" fmla="*/ 735 h 735"/>
              <a:gd name="T34" fmla="*/ 308 w 743"/>
              <a:gd name="T35" fmla="*/ 732 h 735"/>
              <a:gd name="T36" fmla="*/ 266 w 743"/>
              <a:gd name="T37" fmla="*/ 723 h 735"/>
              <a:gd name="T38" fmla="*/ 225 w 743"/>
              <a:gd name="T39" fmla="*/ 711 h 735"/>
              <a:gd name="T40" fmla="*/ 186 w 743"/>
              <a:gd name="T41" fmla="*/ 694 h 735"/>
              <a:gd name="T42" fmla="*/ 151 w 743"/>
              <a:gd name="T43" fmla="*/ 673 h 735"/>
              <a:gd name="T44" fmla="*/ 118 w 743"/>
              <a:gd name="T45" fmla="*/ 647 h 735"/>
              <a:gd name="T46" fmla="*/ 88 w 743"/>
              <a:gd name="T47" fmla="*/ 619 h 735"/>
              <a:gd name="T48" fmla="*/ 62 w 743"/>
              <a:gd name="T49" fmla="*/ 586 h 735"/>
              <a:gd name="T50" fmla="*/ 41 w 743"/>
              <a:gd name="T51" fmla="*/ 550 h 735"/>
              <a:gd name="T52" fmla="*/ 23 w 743"/>
              <a:gd name="T53" fmla="*/ 513 h 735"/>
              <a:gd name="T54" fmla="*/ 10 w 743"/>
              <a:gd name="T55" fmla="*/ 472 h 735"/>
              <a:gd name="T56" fmla="*/ 2 w 743"/>
              <a:gd name="T57" fmla="*/ 430 h 735"/>
              <a:gd name="T58" fmla="*/ 0 w 743"/>
              <a:gd name="T59" fmla="*/ 386 h 735"/>
              <a:gd name="T60" fmla="*/ 0 w 743"/>
              <a:gd name="T61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3" h="735">
                <a:moveTo>
                  <a:pt x="0" y="0"/>
                </a:moveTo>
                <a:lnTo>
                  <a:pt x="381" y="0"/>
                </a:lnTo>
                <a:lnTo>
                  <a:pt x="425" y="3"/>
                </a:lnTo>
                <a:lnTo>
                  <a:pt x="468" y="11"/>
                </a:lnTo>
                <a:lnTo>
                  <a:pt x="510" y="24"/>
                </a:lnTo>
                <a:lnTo>
                  <a:pt x="550" y="42"/>
                </a:lnTo>
                <a:lnTo>
                  <a:pt x="586" y="65"/>
                </a:lnTo>
                <a:lnTo>
                  <a:pt x="620" y="90"/>
                </a:lnTo>
                <a:lnTo>
                  <a:pt x="650" y="121"/>
                </a:lnTo>
                <a:lnTo>
                  <a:pt x="677" y="153"/>
                </a:lnTo>
                <a:lnTo>
                  <a:pt x="699" y="190"/>
                </a:lnTo>
                <a:lnTo>
                  <a:pt x="718" y="229"/>
                </a:lnTo>
                <a:lnTo>
                  <a:pt x="732" y="269"/>
                </a:lnTo>
                <a:lnTo>
                  <a:pt x="740" y="312"/>
                </a:lnTo>
                <a:lnTo>
                  <a:pt x="743" y="357"/>
                </a:lnTo>
                <a:lnTo>
                  <a:pt x="743" y="735"/>
                </a:lnTo>
                <a:lnTo>
                  <a:pt x="352" y="735"/>
                </a:lnTo>
                <a:lnTo>
                  <a:pt x="308" y="732"/>
                </a:lnTo>
                <a:lnTo>
                  <a:pt x="266" y="723"/>
                </a:lnTo>
                <a:lnTo>
                  <a:pt x="225" y="711"/>
                </a:lnTo>
                <a:lnTo>
                  <a:pt x="186" y="694"/>
                </a:lnTo>
                <a:lnTo>
                  <a:pt x="151" y="673"/>
                </a:lnTo>
                <a:lnTo>
                  <a:pt x="118" y="647"/>
                </a:lnTo>
                <a:lnTo>
                  <a:pt x="88" y="619"/>
                </a:lnTo>
                <a:lnTo>
                  <a:pt x="62" y="586"/>
                </a:lnTo>
                <a:lnTo>
                  <a:pt x="41" y="550"/>
                </a:lnTo>
                <a:lnTo>
                  <a:pt x="23" y="513"/>
                </a:lnTo>
                <a:lnTo>
                  <a:pt x="10" y="472"/>
                </a:lnTo>
                <a:lnTo>
                  <a:pt x="2" y="430"/>
                </a:lnTo>
                <a:lnTo>
                  <a:pt x="0" y="386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10"/>
          <p:cNvSpPr>
            <a:spLocks/>
          </p:cNvSpPr>
          <p:nvPr/>
        </p:nvSpPr>
        <p:spPr bwMode="auto">
          <a:xfrm>
            <a:off x="6800851" y="2963177"/>
            <a:ext cx="1165225" cy="1166813"/>
          </a:xfrm>
          <a:custGeom>
            <a:avLst/>
            <a:gdLst>
              <a:gd name="T0" fmla="*/ 359 w 734"/>
              <a:gd name="T1" fmla="*/ 0 h 735"/>
              <a:gd name="T2" fmla="*/ 734 w 734"/>
              <a:gd name="T3" fmla="*/ 0 h 735"/>
              <a:gd name="T4" fmla="*/ 734 w 734"/>
              <a:gd name="T5" fmla="*/ 386 h 735"/>
              <a:gd name="T6" fmla="*/ 731 w 734"/>
              <a:gd name="T7" fmla="*/ 430 h 735"/>
              <a:gd name="T8" fmla="*/ 724 w 734"/>
              <a:gd name="T9" fmla="*/ 472 h 735"/>
              <a:gd name="T10" fmla="*/ 712 w 734"/>
              <a:gd name="T11" fmla="*/ 513 h 735"/>
              <a:gd name="T12" fmla="*/ 694 w 734"/>
              <a:gd name="T13" fmla="*/ 550 h 735"/>
              <a:gd name="T14" fmla="*/ 673 w 734"/>
              <a:gd name="T15" fmla="*/ 586 h 735"/>
              <a:gd name="T16" fmla="*/ 648 w 734"/>
              <a:gd name="T17" fmla="*/ 619 h 735"/>
              <a:gd name="T18" fmla="*/ 619 w 734"/>
              <a:gd name="T19" fmla="*/ 647 h 735"/>
              <a:gd name="T20" fmla="*/ 587 w 734"/>
              <a:gd name="T21" fmla="*/ 673 h 735"/>
              <a:gd name="T22" fmla="*/ 553 w 734"/>
              <a:gd name="T23" fmla="*/ 694 h 735"/>
              <a:gd name="T24" fmla="*/ 514 w 734"/>
              <a:gd name="T25" fmla="*/ 711 h 735"/>
              <a:gd name="T26" fmla="*/ 474 w 734"/>
              <a:gd name="T27" fmla="*/ 723 h 735"/>
              <a:gd name="T28" fmla="*/ 432 w 734"/>
              <a:gd name="T29" fmla="*/ 732 h 735"/>
              <a:gd name="T30" fmla="*/ 388 w 734"/>
              <a:gd name="T31" fmla="*/ 735 h 735"/>
              <a:gd name="T32" fmla="*/ 0 w 734"/>
              <a:gd name="T33" fmla="*/ 735 h 735"/>
              <a:gd name="T34" fmla="*/ 0 w 734"/>
              <a:gd name="T35" fmla="*/ 357 h 735"/>
              <a:gd name="T36" fmla="*/ 3 w 734"/>
              <a:gd name="T37" fmla="*/ 312 h 735"/>
              <a:gd name="T38" fmla="*/ 11 w 734"/>
              <a:gd name="T39" fmla="*/ 269 h 735"/>
              <a:gd name="T40" fmla="*/ 24 w 734"/>
              <a:gd name="T41" fmla="*/ 229 h 735"/>
              <a:gd name="T42" fmla="*/ 43 w 734"/>
              <a:gd name="T43" fmla="*/ 190 h 735"/>
              <a:gd name="T44" fmla="*/ 65 w 734"/>
              <a:gd name="T45" fmla="*/ 153 h 735"/>
              <a:gd name="T46" fmla="*/ 92 w 734"/>
              <a:gd name="T47" fmla="*/ 121 h 735"/>
              <a:gd name="T48" fmla="*/ 121 w 734"/>
              <a:gd name="T49" fmla="*/ 90 h 735"/>
              <a:gd name="T50" fmla="*/ 155 w 734"/>
              <a:gd name="T51" fmla="*/ 65 h 735"/>
              <a:gd name="T52" fmla="*/ 191 w 734"/>
              <a:gd name="T53" fmla="*/ 42 h 735"/>
              <a:gd name="T54" fmla="*/ 230 w 734"/>
              <a:gd name="T55" fmla="*/ 24 h 735"/>
              <a:gd name="T56" fmla="*/ 272 w 734"/>
              <a:gd name="T57" fmla="*/ 11 h 735"/>
              <a:gd name="T58" fmla="*/ 315 w 734"/>
              <a:gd name="T59" fmla="*/ 3 h 735"/>
              <a:gd name="T60" fmla="*/ 359 w 734"/>
              <a:gd name="T61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34" h="735">
                <a:moveTo>
                  <a:pt x="359" y="0"/>
                </a:moveTo>
                <a:lnTo>
                  <a:pt x="734" y="0"/>
                </a:lnTo>
                <a:lnTo>
                  <a:pt x="734" y="386"/>
                </a:lnTo>
                <a:lnTo>
                  <a:pt x="731" y="430"/>
                </a:lnTo>
                <a:lnTo>
                  <a:pt x="724" y="472"/>
                </a:lnTo>
                <a:lnTo>
                  <a:pt x="712" y="513"/>
                </a:lnTo>
                <a:lnTo>
                  <a:pt x="694" y="550"/>
                </a:lnTo>
                <a:lnTo>
                  <a:pt x="673" y="586"/>
                </a:lnTo>
                <a:lnTo>
                  <a:pt x="648" y="619"/>
                </a:lnTo>
                <a:lnTo>
                  <a:pt x="619" y="647"/>
                </a:lnTo>
                <a:lnTo>
                  <a:pt x="587" y="673"/>
                </a:lnTo>
                <a:lnTo>
                  <a:pt x="553" y="694"/>
                </a:lnTo>
                <a:lnTo>
                  <a:pt x="514" y="711"/>
                </a:lnTo>
                <a:lnTo>
                  <a:pt x="474" y="723"/>
                </a:lnTo>
                <a:lnTo>
                  <a:pt x="432" y="732"/>
                </a:lnTo>
                <a:lnTo>
                  <a:pt x="388" y="735"/>
                </a:lnTo>
                <a:lnTo>
                  <a:pt x="0" y="735"/>
                </a:lnTo>
                <a:lnTo>
                  <a:pt x="0" y="357"/>
                </a:lnTo>
                <a:lnTo>
                  <a:pt x="3" y="312"/>
                </a:lnTo>
                <a:lnTo>
                  <a:pt x="11" y="269"/>
                </a:lnTo>
                <a:lnTo>
                  <a:pt x="24" y="229"/>
                </a:lnTo>
                <a:lnTo>
                  <a:pt x="43" y="190"/>
                </a:lnTo>
                <a:lnTo>
                  <a:pt x="65" y="153"/>
                </a:lnTo>
                <a:lnTo>
                  <a:pt x="92" y="121"/>
                </a:lnTo>
                <a:lnTo>
                  <a:pt x="121" y="90"/>
                </a:lnTo>
                <a:lnTo>
                  <a:pt x="155" y="65"/>
                </a:lnTo>
                <a:lnTo>
                  <a:pt x="191" y="42"/>
                </a:lnTo>
                <a:lnTo>
                  <a:pt x="230" y="24"/>
                </a:lnTo>
                <a:lnTo>
                  <a:pt x="272" y="11"/>
                </a:lnTo>
                <a:lnTo>
                  <a:pt x="315" y="3"/>
                </a:lnTo>
                <a:lnTo>
                  <a:pt x="359" y="0"/>
                </a:lnTo>
                <a:close/>
              </a:path>
            </a:pathLst>
          </a:custGeom>
          <a:solidFill>
            <a:srgbClr val="FFC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360989" y="4187139"/>
            <a:ext cx="1470025" cy="2128838"/>
            <a:chOff x="5356226" y="3367088"/>
            <a:chExt cx="1470025" cy="2128838"/>
          </a:xfrm>
        </p:grpSpPr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5868988" y="5160963"/>
              <a:ext cx="442913" cy="76200"/>
            </a:xfrm>
            <a:custGeom>
              <a:avLst/>
              <a:gdLst>
                <a:gd name="T0" fmla="*/ 31 w 279"/>
                <a:gd name="T1" fmla="*/ 0 h 48"/>
                <a:gd name="T2" fmla="*/ 249 w 279"/>
                <a:gd name="T3" fmla="*/ 0 h 48"/>
                <a:gd name="T4" fmla="*/ 261 w 279"/>
                <a:gd name="T5" fmla="*/ 2 h 48"/>
                <a:gd name="T6" fmla="*/ 270 w 279"/>
                <a:gd name="T7" fmla="*/ 7 h 48"/>
                <a:gd name="T8" fmla="*/ 277 w 279"/>
                <a:gd name="T9" fmla="*/ 16 h 48"/>
                <a:gd name="T10" fmla="*/ 279 w 279"/>
                <a:gd name="T11" fmla="*/ 25 h 48"/>
                <a:gd name="T12" fmla="*/ 277 w 279"/>
                <a:gd name="T13" fmla="*/ 34 h 48"/>
                <a:gd name="T14" fmla="*/ 270 w 279"/>
                <a:gd name="T15" fmla="*/ 41 h 48"/>
                <a:gd name="T16" fmla="*/ 261 w 279"/>
                <a:gd name="T17" fmla="*/ 46 h 48"/>
                <a:gd name="T18" fmla="*/ 249 w 279"/>
                <a:gd name="T19" fmla="*/ 48 h 48"/>
                <a:gd name="T20" fmla="*/ 31 w 279"/>
                <a:gd name="T21" fmla="*/ 48 h 48"/>
                <a:gd name="T22" fmla="*/ 19 w 279"/>
                <a:gd name="T23" fmla="*/ 46 h 48"/>
                <a:gd name="T24" fmla="*/ 9 w 279"/>
                <a:gd name="T25" fmla="*/ 41 h 48"/>
                <a:gd name="T26" fmla="*/ 3 w 279"/>
                <a:gd name="T27" fmla="*/ 34 h 48"/>
                <a:gd name="T28" fmla="*/ 0 w 279"/>
                <a:gd name="T29" fmla="*/ 25 h 48"/>
                <a:gd name="T30" fmla="*/ 3 w 279"/>
                <a:gd name="T31" fmla="*/ 16 h 48"/>
                <a:gd name="T32" fmla="*/ 9 w 279"/>
                <a:gd name="T33" fmla="*/ 7 h 48"/>
                <a:gd name="T34" fmla="*/ 19 w 279"/>
                <a:gd name="T35" fmla="*/ 2 h 48"/>
                <a:gd name="T36" fmla="*/ 31 w 279"/>
                <a:gd name="T3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9" h="48">
                  <a:moveTo>
                    <a:pt x="31" y="0"/>
                  </a:moveTo>
                  <a:lnTo>
                    <a:pt x="249" y="0"/>
                  </a:lnTo>
                  <a:lnTo>
                    <a:pt x="261" y="2"/>
                  </a:lnTo>
                  <a:lnTo>
                    <a:pt x="270" y="7"/>
                  </a:lnTo>
                  <a:lnTo>
                    <a:pt x="277" y="16"/>
                  </a:lnTo>
                  <a:lnTo>
                    <a:pt x="279" y="25"/>
                  </a:lnTo>
                  <a:lnTo>
                    <a:pt x="277" y="34"/>
                  </a:lnTo>
                  <a:lnTo>
                    <a:pt x="270" y="41"/>
                  </a:lnTo>
                  <a:lnTo>
                    <a:pt x="261" y="46"/>
                  </a:lnTo>
                  <a:lnTo>
                    <a:pt x="249" y="48"/>
                  </a:lnTo>
                  <a:lnTo>
                    <a:pt x="31" y="48"/>
                  </a:lnTo>
                  <a:lnTo>
                    <a:pt x="19" y="46"/>
                  </a:lnTo>
                  <a:lnTo>
                    <a:pt x="9" y="41"/>
                  </a:lnTo>
                  <a:lnTo>
                    <a:pt x="3" y="34"/>
                  </a:lnTo>
                  <a:lnTo>
                    <a:pt x="0" y="25"/>
                  </a:lnTo>
                  <a:lnTo>
                    <a:pt x="3" y="16"/>
                  </a:lnTo>
                  <a:lnTo>
                    <a:pt x="9" y="7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5868988" y="5248275"/>
              <a:ext cx="442913" cy="76200"/>
            </a:xfrm>
            <a:custGeom>
              <a:avLst/>
              <a:gdLst>
                <a:gd name="T0" fmla="*/ 31 w 279"/>
                <a:gd name="T1" fmla="*/ 0 h 48"/>
                <a:gd name="T2" fmla="*/ 249 w 279"/>
                <a:gd name="T3" fmla="*/ 0 h 48"/>
                <a:gd name="T4" fmla="*/ 261 w 279"/>
                <a:gd name="T5" fmla="*/ 2 h 48"/>
                <a:gd name="T6" fmla="*/ 270 w 279"/>
                <a:gd name="T7" fmla="*/ 7 h 48"/>
                <a:gd name="T8" fmla="*/ 277 w 279"/>
                <a:gd name="T9" fmla="*/ 15 h 48"/>
                <a:gd name="T10" fmla="*/ 279 w 279"/>
                <a:gd name="T11" fmla="*/ 24 h 48"/>
                <a:gd name="T12" fmla="*/ 277 w 279"/>
                <a:gd name="T13" fmla="*/ 33 h 48"/>
                <a:gd name="T14" fmla="*/ 270 w 279"/>
                <a:gd name="T15" fmla="*/ 41 h 48"/>
                <a:gd name="T16" fmla="*/ 261 w 279"/>
                <a:gd name="T17" fmla="*/ 46 h 48"/>
                <a:gd name="T18" fmla="*/ 249 w 279"/>
                <a:gd name="T19" fmla="*/ 48 h 48"/>
                <a:gd name="T20" fmla="*/ 31 w 279"/>
                <a:gd name="T21" fmla="*/ 48 h 48"/>
                <a:gd name="T22" fmla="*/ 19 w 279"/>
                <a:gd name="T23" fmla="*/ 46 h 48"/>
                <a:gd name="T24" fmla="*/ 9 w 279"/>
                <a:gd name="T25" fmla="*/ 41 h 48"/>
                <a:gd name="T26" fmla="*/ 3 w 279"/>
                <a:gd name="T27" fmla="*/ 33 h 48"/>
                <a:gd name="T28" fmla="*/ 0 w 279"/>
                <a:gd name="T29" fmla="*/ 24 h 48"/>
                <a:gd name="T30" fmla="*/ 3 w 279"/>
                <a:gd name="T31" fmla="*/ 15 h 48"/>
                <a:gd name="T32" fmla="*/ 9 w 279"/>
                <a:gd name="T33" fmla="*/ 7 h 48"/>
                <a:gd name="T34" fmla="*/ 19 w 279"/>
                <a:gd name="T35" fmla="*/ 2 h 48"/>
                <a:gd name="T36" fmla="*/ 31 w 279"/>
                <a:gd name="T3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9" h="48">
                  <a:moveTo>
                    <a:pt x="31" y="0"/>
                  </a:moveTo>
                  <a:lnTo>
                    <a:pt x="249" y="0"/>
                  </a:lnTo>
                  <a:lnTo>
                    <a:pt x="261" y="2"/>
                  </a:lnTo>
                  <a:lnTo>
                    <a:pt x="270" y="7"/>
                  </a:lnTo>
                  <a:lnTo>
                    <a:pt x="277" y="15"/>
                  </a:lnTo>
                  <a:lnTo>
                    <a:pt x="279" y="24"/>
                  </a:lnTo>
                  <a:lnTo>
                    <a:pt x="277" y="33"/>
                  </a:lnTo>
                  <a:lnTo>
                    <a:pt x="270" y="41"/>
                  </a:lnTo>
                  <a:lnTo>
                    <a:pt x="261" y="46"/>
                  </a:lnTo>
                  <a:lnTo>
                    <a:pt x="249" y="48"/>
                  </a:lnTo>
                  <a:lnTo>
                    <a:pt x="31" y="48"/>
                  </a:lnTo>
                  <a:lnTo>
                    <a:pt x="19" y="46"/>
                  </a:lnTo>
                  <a:lnTo>
                    <a:pt x="9" y="41"/>
                  </a:lnTo>
                  <a:lnTo>
                    <a:pt x="3" y="33"/>
                  </a:lnTo>
                  <a:lnTo>
                    <a:pt x="0" y="24"/>
                  </a:lnTo>
                  <a:lnTo>
                    <a:pt x="3" y="15"/>
                  </a:lnTo>
                  <a:lnTo>
                    <a:pt x="9" y="7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5868988" y="5334000"/>
              <a:ext cx="442913" cy="76200"/>
            </a:xfrm>
            <a:custGeom>
              <a:avLst/>
              <a:gdLst>
                <a:gd name="T0" fmla="*/ 31 w 279"/>
                <a:gd name="T1" fmla="*/ 0 h 48"/>
                <a:gd name="T2" fmla="*/ 249 w 279"/>
                <a:gd name="T3" fmla="*/ 0 h 48"/>
                <a:gd name="T4" fmla="*/ 261 w 279"/>
                <a:gd name="T5" fmla="*/ 2 h 48"/>
                <a:gd name="T6" fmla="*/ 270 w 279"/>
                <a:gd name="T7" fmla="*/ 7 h 48"/>
                <a:gd name="T8" fmla="*/ 277 w 279"/>
                <a:gd name="T9" fmla="*/ 14 h 48"/>
                <a:gd name="T10" fmla="*/ 279 w 279"/>
                <a:gd name="T11" fmla="*/ 25 h 48"/>
                <a:gd name="T12" fmla="*/ 277 w 279"/>
                <a:gd name="T13" fmla="*/ 34 h 48"/>
                <a:gd name="T14" fmla="*/ 270 w 279"/>
                <a:gd name="T15" fmla="*/ 41 h 48"/>
                <a:gd name="T16" fmla="*/ 261 w 279"/>
                <a:gd name="T17" fmla="*/ 46 h 48"/>
                <a:gd name="T18" fmla="*/ 249 w 279"/>
                <a:gd name="T19" fmla="*/ 48 h 48"/>
                <a:gd name="T20" fmla="*/ 31 w 279"/>
                <a:gd name="T21" fmla="*/ 48 h 48"/>
                <a:gd name="T22" fmla="*/ 19 w 279"/>
                <a:gd name="T23" fmla="*/ 46 h 48"/>
                <a:gd name="T24" fmla="*/ 9 w 279"/>
                <a:gd name="T25" fmla="*/ 41 h 48"/>
                <a:gd name="T26" fmla="*/ 3 w 279"/>
                <a:gd name="T27" fmla="*/ 34 h 48"/>
                <a:gd name="T28" fmla="*/ 0 w 279"/>
                <a:gd name="T29" fmla="*/ 25 h 48"/>
                <a:gd name="T30" fmla="*/ 3 w 279"/>
                <a:gd name="T31" fmla="*/ 14 h 48"/>
                <a:gd name="T32" fmla="*/ 9 w 279"/>
                <a:gd name="T33" fmla="*/ 7 h 48"/>
                <a:gd name="T34" fmla="*/ 19 w 279"/>
                <a:gd name="T35" fmla="*/ 2 h 48"/>
                <a:gd name="T36" fmla="*/ 31 w 279"/>
                <a:gd name="T3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9" h="48">
                  <a:moveTo>
                    <a:pt x="31" y="0"/>
                  </a:moveTo>
                  <a:lnTo>
                    <a:pt x="249" y="0"/>
                  </a:lnTo>
                  <a:lnTo>
                    <a:pt x="261" y="2"/>
                  </a:lnTo>
                  <a:lnTo>
                    <a:pt x="270" y="7"/>
                  </a:lnTo>
                  <a:lnTo>
                    <a:pt x="277" y="14"/>
                  </a:lnTo>
                  <a:lnTo>
                    <a:pt x="279" y="25"/>
                  </a:lnTo>
                  <a:lnTo>
                    <a:pt x="277" y="34"/>
                  </a:lnTo>
                  <a:lnTo>
                    <a:pt x="270" y="41"/>
                  </a:lnTo>
                  <a:lnTo>
                    <a:pt x="261" y="46"/>
                  </a:lnTo>
                  <a:lnTo>
                    <a:pt x="249" y="48"/>
                  </a:lnTo>
                  <a:lnTo>
                    <a:pt x="31" y="48"/>
                  </a:lnTo>
                  <a:lnTo>
                    <a:pt x="19" y="46"/>
                  </a:lnTo>
                  <a:lnTo>
                    <a:pt x="9" y="41"/>
                  </a:lnTo>
                  <a:lnTo>
                    <a:pt x="3" y="34"/>
                  </a:lnTo>
                  <a:lnTo>
                    <a:pt x="0" y="25"/>
                  </a:lnTo>
                  <a:lnTo>
                    <a:pt x="3" y="14"/>
                  </a:lnTo>
                  <a:lnTo>
                    <a:pt x="9" y="7"/>
                  </a:lnTo>
                  <a:lnTo>
                    <a:pt x="19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5964238" y="5421313"/>
              <a:ext cx="250825" cy="74613"/>
            </a:xfrm>
            <a:custGeom>
              <a:avLst/>
              <a:gdLst>
                <a:gd name="T0" fmla="*/ 0 w 158"/>
                <a:gd name="T1" fmla="*/ 0 h 47"/>
                <a:gd name="T2" fmla="*/ 158 w 158"/>
                <a:gd name="T3" fmla="*/ 0 h 47"/>
                <a:gd name="T4" fmla="*/ 155 w 158"/>
                <a:gd name="T5" fmla="*/ 12 h 47"/>
                <a:gd name="T6" fmla="*/ 147 w 158"/>
                <a:gd name="T7" fmla="*/ 24 h 47"/>
                <a:gd name="T8" fmla="*/ 135 w 158"/>
                <a:gd name="T9" fmla="*/ 34 h 47"/>
                <a:gd name="T10" fmla="*/ 119 w 158"/>
                <a:gd name="T11" fmla="*/ 41 h 47"/>
                <a:gd name="T12" fmla="*/ 100 w 158"/>
                <a:gd name="T13" fmla="*/ 46 h 47"/>
                <a:gd name="T14" fmla="*/ 79 w 158"/>
                <a:gd name="T15" fmla="*/ 47 h 47"/>
                <a:gd name="T16" fmla="*/ 58 w 158"/>
                <a:gd name="T17" fmla="*/ 46 h 47"/>
                <a:gd name="T18" fmla="*/ 39 w 158"/>
                <a:gd name="T19" fmla="*/ 41 h 47"/>
                <a:gd name="T20" fmla="*/ 23 w 158"/>
                <a:gd name="T21" fmla="*/ 34 h 47"/>
                <a:gd name="T22" fmla="*/ 11 w 158"/>
                <a:gd name="T23" fmla="*/ 24 h 47"/>
                <a:gd name="T24" fmla="*/ 3 w 158"/>
                <a:gd name="T25" fmla="*/ 12 h 47"/>
                <a:gd name="T26" fmla="*/ 0 w 158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8" h="47">
                  <a:moveTo>
                    <a:pt x="0" y="0"/>
                  </a:moveTo>
                  <a:lnTo>
                    <a:pt x="158" y="0"/>
                  </a:lnTo>
                  <a:lnTo>
                    <a:pt x="155" y="12"/>
                  </a:lnTo>
                  <a:lnTo>
                    <a:pt x="147" y="24"/>
                  </a:lnTo>
                  <a:lnTo>
                    <a:pt x="135" y="34"/>
                  </a:lnTo>
                  <a:lnTo>
                    <a:pt x="119" y="41"/>
                  </a:lnTo>
                  <a:lnTo>
                    <a:pt x="100" y="46"/>
                  </a:lnTo>
                  <a:lnTo>
                    <a:pt x="79" y="47"/>
                  </a:lnTo>
                  <a:lnTo>
                    <a:pt x="58" y="46"/>
                  </a:lnTo>
                  <a:lnTo>
                    <a:pt x="39" y="41"/>
                  </a:lnTo>
                  <a:lnTo>
                    <a:pt x="23" y="34"/>
                  </a:lnTo>
                  <a:lnTo>
                    <a:pt x="11" y="24"/>
                  </a:lnTo>
                  <a:lnTo>
                    <a:pt x="3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356226" y="3367088"/>
              <a:ext cx="1470025" cy="1770063"/>
            </a:xfrm>
            <a:custGeom>
              <a:avLst/>
              <a:gdLst>
                <a:gd name="T0" fmla="*/ 391 w 926"/>
                <a:gd name="T1" fmla="*/ 221 h 1115"/>
                <a:gd name="T2" fmla="*/ 298 w 926"/>
                <a:gd name="T3" fmla="*/ 276 h 1115"/>
                <a:gd name="T4" fmla="*/ 235 w 926"/>
                <a:gd name="T5" fmla="*/ 365 h 1115"/>
                <a:gd name="T6" fmla="*/ 212 w 926"/>
                <a:gd name="T7" fmla="*/ 477 h 1115"/>
                <a:gd name="T8" fmla="*/ 236 w 926"/>
                <a:gd name="T9" fmla="*/ 592 h 1115"/>
                <a:gd name="T10" fmla="*/ 276 w 926"/>
                <a:gd name="T11" fmla="*/ 655 h 1115"/>
                <a:gd name="T12" fmla="*/ 283 w 926"/>
                <a:gd name="T13" fmla="*/ 662 h 1115"/>
                <a:gd name="T14" fmla="*/ 310 w 926"/>
                <a:gd name="T15" fmla="*/ 695 h 1115"/>
                <a:gd name="T16" fmla="*/ 346 w 926"/>
                <a:gd name="T17" fmla="*/ 745 h 1115"/>
                <a:gd name="T18" fmla="*/ 362 w 926"/>
                <a:gd name="T19" fmla="*/ 788 h 1115"/>
                <a:gd name="T20" fmla="*/ 374 w 926"/>
                <a:gd name="T21" fmla="*/ 827 h 1115"/>
                <a:gd name="T22" fmla="*/ 403 w 926"/>
                <a:gd name="T23" fmla="*/ 850 h 1115"/>
                <a:gd name="T24" fmla="*/ 523 w 926"/>
                <a:gd name="T25" fmla="*/ 850 h 1115"/>
                <a:gd name="T26" fmla="*/ 551 w 926"/>
                <a:gd name="T27" fmla="*/ 827 h 1115"/>
                <a:gd name="T28" fmla="*/ 564 w 926"/>
                <a:gd name="T29" fmla="*/ 788 h 1115"/>
                <a:gd name="T30" fmla="*/ 579 w 926"/>
                <a:gd name="T31" fmla="*/ 745 h 1115"/>
                <a:gd name="T32" fmla="*/ 623 w 926"/>
                <a:gd name="T33" fmla="*/ 685 h 1115"/>
                <a:gd name="T34" fmla="*/ 677 w 926"/>
                <a:gd name="T35" fmla="*/ 615 h 1115"/>
                <a:gd name="T36" fmla="*/ 711 w 926"/>
                <a:gd name="T37" fmla="*/ 514 h 1115"/>
                <a:gd name="T38" fmla="*/ 703 w 926"/>
                <a:gd name="T39" fmla="*/ 400 h 1115"/>
                <a:gd name="T40" fmla="*/ 652 w 926"/>
                <a:gd name="T41" fmla="*/ 302 h 1115"/>
                <a:gd name="T42" fmla="*/ 569 w 926"/>
                <a:gd name="T43" fmla="*/ 235 h 1115"/>
                <a:gd name="T44" fmla="*/ 463 w 926"/>
                <a:gd name="T45" fmla="*/ 210 h 1115"/>
                <a:gd name="T46" fmla="*/ 569 w 926"/>
                <a:gd name="T47" fmla="*/ 13 h 1115"/>
                <a:gd name="T48" fmla="*/ 711 w 926"/>
                <a:gd name="T49" fmla="*/ 73 h 1115"/>
                <a:gd name="T50" fmla="*/ 824 w 926"/>
                <a:gd name="T51" fmla="*/ 173 h 1115"/>
                <a:gd name="T52" fmla="*/ 900 w 926"/>
                <a:gd name="T53" fmla="*/ 308 h 1115"/>
                <a:gd name="T54" fmla="*/ 926 w 926"/>
                <a:gd name="T55" fmla="*/ 463 h 1115"/>
                <a:gd name="T56" fmla="*/ 904 w 926"/>
                <a:gd name="T57" fmla="*/ 606 h 1115"/>
                <a:gd name="T58" fmla="*/ 842 w 926"/>
                <a:gd name="T59" fmla="*/ 730 h 1115"/>
                <a:gd name="T60" fmla="*/ 766 w 926"/>
                <a:gd name="T61" fmla="*/ 816 h 1115"/>
                <a:gd name="T62" fmla="*/ 712 w 926"/>
                <a:gd name="T63" fmla="*/ 881 h 1115"/>
                <a:gd name="T64" fmla="*/ 670 w 926"/>
                <a:gd name="T65" fmla="*/ 947 h 1115"/>
                <a:gd name="T66" fmla="*/ 650 w 926"/>
                <a:gd name="T67" fmla="*/ 1000 h 1115"/>
                <a:gd name="T68" fmla="*/ 635 w 926"/>
                <a:gd name="T69" fmla="*/ 1051 h 1115"/>
                <a:gd name="T70" fmla="*/ 611 w 926"/>
                <a:gd name="T71" fmla="*/ 1092 h 1115"/>
                <a:gd name="T72" fmla="*/ 566 w 926"/>
                <a:gd name="T73" fmla="*/ 1113 h 1115"/>
                <a:gd name="T74" fmla="*/ 359 w 926"/>
                <a:gd name="T75" fmla="*/ 1113 h 1115"/>
                <a:gd name="T76" fmla="*/ 314 w 926"/>
                <a:gd name="T77" fmla="*/ 1092 h 1115"/>
                <a:gd name="T78" fmla="*/ 291 w 926"/>
                <a:gd name="T79" fmla="*/ 1051 h 1115"/>
                <a:gd name="T80" fmla="*/ 276 w 926"/>
                <a:gd name="T81" fmla="*/ 1000 h 1115"/>
                <a:gd name="T82" fmla="*/ 256 w 926"/>
                <a:gd name="T83" fmla="*/ 947 h 1115"/>
                <a:gd name="T84" fmla="*/ 211 w 926"/>
                <a:gd name="T85" fmla="*/ 879 h 1115"/>
                <a:gd name="T86" fmla="*/ 155 w 926"/>
                <a:gd name="T87" fmla="*/ 813 h 1115"/>
                <a:gd name="T88" fmla="*/ 119 w 926"/>
                <a:gd name="T89" fmla="*/ 774 h 1115"/>
                <a:gd name="T90" fmla="*/ 118 w 926"/>
                <a:gd name="T91" fmla="*/ 773 h 1115"/>
                <a:gd name="T92" fmla="*/ 40 w 926"/>
                <a:gd name="T93" fmla="*/ 654 h 1115"/>
                <a:gd name="T94" fmla="*/ 2 w 926"/>
                <a:gd name="T95" fmla="*/ 513 h 1115"/>
                <a:gd name="T96" fmla="*/ 12 w 926"/>
                <a:gd name="T97" fmla="*/ 358 h 1115"/>
                <a:gd name="T98" fmla="*/ 72 w 926"/>
                <a:gd name="T99" fmla="*/ 215 h 1115"/>
                <a:gd name="T100" fmla="*/ 173 w 926"/>
                <a:gd name="T101" fmla="*/ 102 h 1115"/>
                <a:gd name="T102" fmla="*/ 306 w 926"/>
                <a:gd name="T103" fmla="*/ 27 h 1115"/>
                <a:gd name="T104" fmla="*/ 463 w 926"/>
                <a:gd name="T105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26" h="1115">
                  <a:moveTo>
                    <a:pt x="463" y="210"/>
                  </a:moveTo>
                  <a:lnTo>
                    <a:pt x="426" y="213"/>
                  </a:lnTo>
                  <a:lnTo>
                    <a:pt x="391" y="221"/>
                  </a:lnTo>
                  <a:lnTo>
                    <a:pt x="357" y="235"/>
                  </a:lnTo>
                  <a:lnTo>
                    <a:pt x="327" y="253"/>
                  </a:lnTo>
                  <a:lnTo>
                    <a:pt x="298" y="276"/>
                  </a:lnTo>
                  <a:lnTo>
                    <a:pt x="274" y="302"/>
                  </a:lnTo>
                  <a:lnTo>
                    <a:pt x="252" y="332"/>
                  </a:lnTo>
                  <a:lnTo>
                    <a:pt x="235" y="365"/>
                  </a:lnTo>
                  <a:lnTo>
                    <a:pt x="223" y="400"/>
                  </a:lnTo>
                  <a:lnTo>
                    <a:pt x="215" y="438"/>
                  </a:lnTo>
                  <a:lnTo>
                    <a:pt x="212" y="477"/>
                  </a:lnTo>
                  <a:lnTo>
                    <a:pt x="215" y="517"/>
                  </a:lnTo>
                  <a:lnTo>
                    <a:pt x="223" y="556"/>
                  </a:lnTo>
                  <a:lnTo>
                    <a:pt x="236" y="592"/>
                  </a:lnTo>
                  <a:lnTo>
                    <a:pt x="254" y="625"/>
                  </a:lnTo>
                  <a:lnTo>
                    <a:pt x="276" y="655"/>
                  </a:lnTo>
                  <a:lnTo>
                    <a:pt x="276" y="655"/>
                  </a:lnTo>
                  <a:lnTo>
                    <a:pt x="277" y="656"/>
                  </a:lnTo>
                  <a:lnTo>
                    <a:pt x="277" y="656"/>
                  </a:lnTo>
                  <a:lnTo>
                    <a:pt x="283" y="662"/>
                  </a:lnTo>
                  <a:lnTo>
                    <a:pt x="288" y="668"/>
                  </a:lnTo>
                  <a:lnTo>
                    <a:pt x="298" y="680"/>
                  </a:lnTo>
                  <a:lnTo>
                    <a:pt x="310" y="695"/>
                  </a:lnTo>
                  <a:lnTo>
                    <a:pt x="322" y="711"/>
                  </a:lnTo>
                  <a:lnTo>
                    <a:pt x="335" y="727"/>
                  </a:lnTo>
                  <a:lnTo>
                    <a:pt x="346" y="745"/>
                  </a:lnTo>
                  <a:lnTo>
                    <a:pt x="353" y="759"/>
                  </a:lnTo>
                  <a:lnTo>
                    <a:pt x="358" y="773"/>
                  </a:lnTo>
                  <a:lnTo>
                    <a:pt x="362" y="788"/>
                  </a:lnTo>
                  <a:lnTo>
                    <a:pt x="365" y="802"/>
                  </a:lnTo>
                  <a:lnTo>
                    <a:pt x="369" y="816"/>
                  </a:lnTo>
                  <a:lnTo>
                    <a:pt x="374" y="827"/>
                  </a:lnTo>
                  <a:lnTo>
                    <a:pt x="382" y="837"/>
                  </a:lnTo>
                  <a:lnTo>
                    <a:pt x="391" y="845"/>
                  </a:lnTo>
                  <a:lnTo>
                    <a:pt x="403" y="850"/>
                  </a:lnTo>
                  <a:lnTo>
                    <a:pt x="418" y="852"/>
                  </a:lnTo>
                  <a:lnTo>
                    <a:pt x="507" y="852"/>
                  </a:lnTo>
                  <a:lnTo>
                    <a:pt x="523" y="850"/>
                  </a:lnTo>
                  <a:lnTo>
                    <a:pt x="535" y="845"/>
                  </a:lnTo>
                  <a:lnTo>
                    <a:pt x="544" y="837"/>
                  </a:lnTo>
                  <a:lnTo>
                    <a:pt x="551" y="827"/>
                  </a:lnTo>
                  <a:lnTo>
                    <a:pt x="556" y="816"/>
                  </a:lnTo>
                  <a:lnTo>
                    <a:pt x="560" y="802"/>
                  </a:lnTo>
                  <a:lnTo>
                    <a:pt x="564" y="788"/>
                  </a:lnTo>
                  <a:lnTo>
                    <a:pt x="568" y="773"/>
                  </a:lnTo>
                  <a:lnTo>
                    <a:pt x="573" y="759"/>
                  </a:lnTo>
                  <a:lnTo>
                    <a:pt x="579" y="745"/>
                  </a:lnTo>
                  <a:lnTo>
                    <a:pt x="593" y="724"/>
                  </a:lnTo>
                  <a:lnTo>
                    <a:pt x="609" y="704"/>
                  </a:lnTo>
                  <a:lnTo>
                    <a:pt x="623" y="685"/>
                  </a:lnTo>
                  <a:lnTo>
                    <a:pt x="636" y="670"/>
                  </a:lnTo>
                  <a:lnTo>
                    <a:pt x="658" y="645"/>
                  </a:lnTo>
                  <a:lnTo>
                    <a:pt x="677" y="615"/>
                  </a:lnTo>
                  <a:lnTo>
                    <a:pt x="693" y="584"/>
                  </a:lnTo>
                  <a:lnTo>
                    <a:pt x="704" y="550"/>
                  </a:lnTo>
                  <a:lnTo>
                    <a:pt x="711" y="514"/>
                  </a:lnTo>
                  <a:lnTo>
                    <a:pt x="713" y="477"/>
                  </a:lnTo>
                  <a:lnTo>
                    <a:pt x="711" y="438"/>
                  </a:lnTo>
                  <a:lnTo>
                    <a:pt x="703" y="400"/>
                  </a:lnTo>
                  <a:lnTo>
                    <a:pt x="690" y="365"/>
                  </a:lnTo>
                  <a:lnTo>
                    <a:pt x="674" y="332"/>
                  </a:lnTo>
                  <a:lnTo>
                    <a:pt x="652" y="302"/>
                  </a:lnTo>
                  <a:lnTo>
                    <a:pt x="628" y="276"/>
                  </a:lnTo>
                  <a:lnTo>
                    <a:pt x="599" y="253"/>
                  </a:lnTo>
                  <a:lnTo>
                    <a:pt x="569" y="235"/>
                  </a:lnTo>
                  <a:lnTo>
                    <a:pt x="535" y="221"/>
                  </a:lnTo>
                  <a:lnTo>
                    <a:pt x="500" y="213"/>
                  </a:lnTo>
                  <a:lnTo>
                    <a:pt x="463" y="210"/>
                  </a:lnTo>
                  <a:close/>
                  <a:moveTo>
                    <a:pt x="463" y="0"/>
                  </a:moveTo>
                  <a:lnTo>
                    <a:pt x="517" y="3"/>
                  </a:lnTo>
                  <a:lnTo>
                    <a:pt x="569" y="13"/>
                  </a:lnTo>
                  <a:lnTo>
                    <a:pt x="619" y="27"/>
                  </a:lnTo>
                  <a:lnTo>
                    <a:pt x="667" y="47"/>
                  </a:lnTo>
                  <a:lnTo>
                    <a:pt x="711" y="73"/>
                  </a:lnTo>
                  <a:lnTo>
                    <a:pt x="753" y="102"/>
                  </a:lnTo>
                  <a:lnTo>
                    <a:pt x="791" y="136"/>
                  </a:lnTo>
                  <a:lnTo>
                    <a:pt x="824" y="173"/>
                  </a:lnTo>
                  <a:lnTo>
                    <a:pt x="854" y="215"/>
                  </a:lnTo>
                  <a:lnTo>
                    <a:pt x="879" y="260"/>
                  </a:lnTo>
                  <a:lnTo>
                    <a:pt x="900" y="308"/>
                  </a:lnTo>
                  <a:lnTo>
                    <a:pt x="914" y="358"/>
                  </a:lnTo>
                  <a:lnTo>
                    <a:pt x="923" y="410"/>
                  </a:lnTo>
                  <a:lnTo>
                    <a:pt x="926" y="463"/>
                  </a:lnTo>
                  <a:lnTo>
                    <a:pt x="924" y="512"/>
                  </a:lnTo>
                  <a:lnTo>
                    <a:pt x="916" y="560"/>
                  </a:lnTo>
                  <a:lnTo>
                    <a:pt x="904" y="606"/>
                  </a:lnTo>
                  <a:lnTo>
                    <a:pt x="888" y="650"/>
                  </a:lnTo>
                  <a:lnTo>
                    <a:pt x="867" y="691"/>
                  </a:lnTo>
                  <a:lnTo>
                    <a:pt x="842" y="730"/>
                  </a:lnTo>
                  <a:lnTo>
                    <a:pt x="814" y="766"/>
                  </a:lnTo>
                  <a:lnTo>
                    <a:pt x="782" y="799"/>
                  </a:lnTo>
                  <a:lnTo>
                    <a:pt x="766" y="816"/>
                  </a:lnTo>
                  <a:lnTo>
                    <a:pt x="749" y="835"/>
                  </a:lnTo>
                  <a:lnTo>
                    <a:pt x="731" y="857"/>
                  </a:lnTo>
                  <a:lnTo>
                    <a:pt x="712" y="881"/>
                  </a:lnTo>
                  <a:lnTo>
                    <a:pt x="695" y="905"/>
                  </a:lnTo>
                  <a:lnTo>
                    <a:pt x="679" y="930"/>
                  </a:lnTo>
                  <a:lnTo>
                    <a:pt x="670" y="947"/>
                  </a:lnTo>
                  <a:lnTo>
                    <a:pt x="662" y="964"/>
                  </a:lnTo>
                  <a:lnTo>
                    <a:pt x="655" y="982"/>
                  </a:lnTo>
                  <a:lnTo>
                    <a:pt x="650" y="1000"/>
                  </a:lnTo>
                  <a:lnTo>
                    <a:pt x="645" y="1017"/>
                  </a:lnTo>
                  <a:lnTo>
                    <a:pt x="640" y="1035"/>
                  </a:lnTo>
                  <a:lnTo>
                    <a:pt x="635" y="1051"/>
                  </a:lnTo>
                  <a:lnTo>
                    <a:pt x="629" y="1066"/>
                  </a:lnTo>
                  <a:lnTo>
                    <a:pt x="621" y="1079"/>
                  </a:lnTo>
                  <a:lnTo>
                    <a:pt x="611" y="1092"/>
                  </a:lnTo>
                  <a:lnTo>
                    <a:pt x="598" y="1101"/>
                  </a:lnTo>
                  <a:lnTo>
                    <a:pt x="584" y="1109"/>
                  </a:lnTo>
                  <a:lnTo>
                    <a:pt x="566" y="1113"/>
                  </a:lnTo>
                  <a:lnTo>
                    <a:pt x="544" y="1115"/>
                  </a:lnTo>
                  <a:lnTo>
                    <a:pt x="380" y="1115"/>
                  </a:lnTo>
                  <a:lnTo>
                    <a:pt x="359" y="1113"/>
                  </a:lnTo>
                  <a:lnTo>
                    <a:pt x="342" y="1109"/>
                  </a:lnTo>
                  <a:lnTo>
                    <a:pt x="327" y="1101"/>
                  </a:lnTo>
                  <a:lnTo>
                    <a:pt x="314" y="1092"/>
                  </a:lnTo>
                  <a:lnTo>
                    <a:pt x="305" y="1079"/>
                  </a:lnTo>
                  <a:lnTo>
                    <a:pt x="297" y="1066"/>
                  </a:lnTo>
                  <a:lnTo>
                    <a:pt x="291" y="1051"/>
                  </a:lnTo>
                  <a:lnTo>
                    <a:pt x="285" y="1035"/>
                  </a:lnTo>
                  <a:lnTo>
                    <a:pt x="280" y="1017"/>
                  </a:lnTo>
                  <a:lnTo>
                    <a:pt x="276" y="1000"/>
                  </a:lnTo>
                  <a:lnTo>
                    <a:pt x="270" y="982"/>
                  </a:lnTo>
                  <a:lnTo>
                    <a:pt x="263" y="964"/>
                  </a:lnTo>
                  <a:lnTo>
                    <a:pt x="256" y="947"/>
                  </a:lnTo>
                  <a:lnTo>
                    <a:pt x="247" y="930"/>
                  </a:lnTo>
                  <a:lnTo>
                    <a:pt x="230" y="904"/>
                  </a:lnTo>
                  <a:lnTo>
                    <a:pt x="211" y="879"/>
                  </a:lnTo>
                  <a:lnTo>
                    <a:pt x="192" y="854"/>
                  </a:lnTo>
                  <a:lnTo>
                    <a:pt x="173" y="832"/>
                  </a:lnTo>
                  <a:lnTo>
                    <a:pt x="155" y="813"/>
                  </a:lnTo>
                  <a:lnTo>
                    <a:pt x="140" y="796"/>
                  </a:lnTo>
                  <a:lnTo>
                    <a:pt x="119" y="775"/>
                  </a:lnTo>
                  <a:lnTo>
                    <a:pt x="119" y="774"/>
                  </a:lnTo>
                  <a:lnTo>
                    <a:pt x="118" y="773"/>
                  </a:lnTo>
                  <a:lnTo>
                    <a:pt x="118" y="773"/>
                  </a:lnTo>
                  <a:lnTo>
                    <a:pt x="118" y="773"/>
                  </a:lnTo>
                  <a:lnTo>
                    <a:pt x="88" y="736"/>
                  </a:lnTo>
                  <a:lnTo>
                    <a:pt x="62" y="697"/>
                  </a:lnTo>
                  <a:lnTo>
                    <a:pt x="40" y="654"/>
                  </a:lnTo>
                  <a:lnTo>
                    <a:pt x="23" y="609"/>
                  </a:lnTo>
                  <a:lnTo>
                    <a:pt x="10" y="562"/>
                  </a:lnTo>
                  <a:lnTo>
                    <a:pt x="2" y="513"/>
                  </a:lnTo>
                  <a:lnTo>
                    <a:pt x="0" y="463"/>
                  </a:lnTo>
                  <a:lnTo>
                    <a:pt x="3" y="410"/>
                  </a:lnTo>
                  <a:lnTo>
                    <a:pt x="12" y="358"/>
                  </a:lnTo>
                  <a:lnTo>
                    <a:pt x="26" y="308"/>
                  </a:lnTo>
                  <a:lnTo>
                    <a:pt x="47" y="260"/>
                  </a:lnTo>
                  <a:lnTo>
                    <a:pt x="72" y="215"/>
                  </a:lnTo>
                  <a:lnTo>
                    <a:pt x="102" y="173"/>
                  </a:lnTo>
                  <a:lnTo>
                    <a:pt x="135" y="136"/>
                  </a:lnTo>
                  <a:lnTo>
                    <a:pt x="173" y="102"/>
                  </a:lnTo>
                  <a:lnTo>
                    <a:pt x="215" y="73"/>
                  </a:lnTo>
                  <a:lnTo>
                    <a:pt x="259" y="47"/>
                  </a:lnTo>
                  <a:lnTo>
                    <a:pt x="306" y="27"/>
                  </a:lnTo>
                  <a:lnTo>
                    <a:pt x="357" y="13"/>
                  </a:lnTo>
                  <a:lnTo>
                    <a:pt x="409" y="3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8096251" y="3083357"/>
            <a:ext cx="3827496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38580" y="1305644"/>
            <a:ext cx="3827496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759826" y="4705472"/>
            <a:ext cx="3280229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14399" y="2935174"/>
            <a:ext cx="3302001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14399" y="4433277"/>
            <a:ext cx="2517776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543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/>
          <p:nvPr/>
        </p:nvSpPr>
        <p:spPr>
          <a:xfrm rot="18900000">
            <a:off x="4879378" y="922036"/>
            <a:ext cx="1872589" cy="2667615"/>
          </a:xfrm>
          <a:custGeom>
            <a:avLst/>
            <a:gdLst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88371"/>
              <a:gd name="connsiteY0" fmla="*/ 0 h 2667615"/>
              <a:gd name="connsiteX1" fmla="*/ 1872208 w 1888371"/>
              <a:gd name="connsiteY1" fmla="*/ 936104 h 2667615"/>
              <a:gd name="connsiteX2" fmla="*/ 1440946 w 1888371"/>
              <a:gd name="connsiteY2" fmla="*/ 1654734 h 2667615"/>
              <a:gd name="connsiteX3" fmla="*/ 0 w 1888371"/>
              <a:gd name="connsiteY3" fmla="*/ 2667615 h 2667615"/>
              <a:gd name="connsiteX4" fmla="*/ 0 w 1888371"/>
              <a:gd name="connsiteY4" fmla="*/ 936104 h 2667615"/>
              <a:gd name="connsiteX5" fmla="*/ 0 w 1888371"/>
              <a:gd name="connsiteY5" fmla="*/ 936103 h 2667615"/>
              <a:gd name="connsiteX6" fmla="*/ 936104 w 1888371"/>
              <a:gd name="connsiteY6" fmla="*/ 0 h 2667615"/>
              <a:gd name="connsiteX0" fmla="*/ 936104 w 1888837"/>
              <a:gd name="connsiteY0" fmla="*/ 0 h 2667615"/>
              <a:gd name="connsiteX1" fmla="*/ 1872208 w 1888837"/>
              <a:gd name="connsiteY1" fmla="*/ 936104 h 2667615"/>
              <a:gd name="connsiteX2" fmla="*/ 1445709 w 1888837"/>
              <a:gd name="connsiteY2" fmla="*/ 1669021 h 2667615"/>
              <a:gd name="connsiteX3" fmla="*/ 0 w 1888837"/>
              <a:gd name="connsiteY3" fmla="*/ 2667615 h 2667615"/>
              <a:gd name="connsiteX4" fmla="*/ 0 w 1888837"/>
              <a:gd name="connsiteY4" fmla="*/ 936104 h 2667615"/>
              <a:gd name="connsiteX5" fmla="*/ 0 w 1888837"/>
              <a:gd name="connsiteY5" fmla="*/ 936103 h 2667615"/>
              <a:gd name="connsiteX6" fmla="*/ 936104 w 1888837"/>
              <a:gd name="connsiteY6" fmla="*/ 0 h 2667615"/>
              <a:gd name="connsiteX0" fmla="*/ 936104 w 1872589"/>
              <a:gd name="connsiteY0" fmla="*/ 0 h 2667615"/>
              <a:gd name="connsiteX1" fmla="*/ 1872208 w 1872589"/>
              <a:gd name="connsiteY1" fmla="*/ 936104 h 2667615"/>
              <a:gd name="connsiteX2" fmla="*/ 1445709 w 1872589"/>
              <a:gd name="connsiteY2" fmla="*/ 1669021 h 2667615"/>
              <a:gd name="connsiteX3" fmla="*/ 0 w 1872589"/>
              <a:gd name="connsiteY3" fmla="*/ 2667615 h 2667615"/>
              <a:gd name="connsiteX4" fmla="*/ 0 w 1872589"/>
              <a:gd name="connsiteY4" fmla="*/ 936104 h 2667615"/>
              <a:gd name="connsiteX5" fmla="*/ 0 w 1872589"/>
              <a:gd name="connsiteY5" fmla="*/ 936103 h 2667615"/>
              <a:gd name="connsiteX6" fmla="*/ 936104 w 1872589"/>
              <a:gd name="connsiteY6" fmla="*/ 0 h 266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2589" h="2667615">
                <a:moveTo>
                  <a:pt x="936104" y="0"/>
                </a:moveTo>
                <a:cubicBezTo>
                  <a:pt x="1453100" y="0"/>
                  <a:pt x="1887286" y="453147"/>
                  <a:pt x="1872208" y="936104"/>
                </a:cubicBezTo>
                <a:cubicBezTo>
                  <a:pt x="1863132" y="1226810"/>
                  <a:pt x="1701780" y="1654570"/>
                  <a:pt x="1445709" y="1669021"/>
                </a:cubicBezTo>
                <a:cubicBezTo>
                  <a:pt x="812367" y="1704763"/>
                  <a:pt x="281466" y="2026168"/>
                  <a:pt x="0" y="2667615"/>
                </a:cubicBezTo>
                <a:lnTo>
                  <a:pt x="0" y="936104"/>
                </a:lnTo>
                <a:lnTo>
                  <a:pt x="0" y="936103"/>
                </a:ln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gradFill flip="none" rotWithShape="1">
            <a:gsLst>
              <a:gs pos="0">
                <a:srgbClr val="0098D1">
                  <a:shade val="30000"/>
                  <a:satMod val="115000"/>
                </a:srgbClr>
              </a:gs>
              <a:gs pos="50000">
                <a:srgbClr val="0098D1">
                  <a:shade val="67500"/>
                  <a:satMod val="115000"/>
                </a:srgbClr>
              </a:gs>
              <a:gs pos="100000">
                <a:srgbClr val="0098D1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 sz="1200" b="1">
              <a:latin typeface="Lucida Sans Unicode" pitchFamily="34" charset="0"/>
            </a:endParaRPr>
          </a:p>
        </p:txBody>
      </p:sp>
      <p:sp>
        <p:nvSpPr>
          <p:cNvPr id="12" name="Rectangle 4"/>
          <p:cNvSpPr/>
          <p:nvPr/>
        </p:nvSpPr>
        <p:spPr>
          <a:xfrm rot="16200000">
            <a:off x="3822126" y="1590947"/>
            <a:ext cx="1872589" cy="2667615"/>
          </a:xfrm>
          <a:custGeom>
            <a:avLst/>
            <a:gdLst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88371"/>
              <a:gd name="connsiteY0" fmla="*/ 0 h 2667615"/>
              <a:gd name="connsiteX1" fmla="*/ 1872208 w 1888371"/>
              <a:gd name="connsiteY1" fmla="*/ 936104 h 2667615"/>
              <a:gd name="connsiteX2" fmla="*/ 1440946 w 1888371"/>
              <a:gd name="connsiteY2" fmla="*/ 1654734 h 2667615"/>
              <a:gd name="connsiteX3" fmla="*/ 0 w 1888371"/>
              <a:gd name="connsiteY3" fmla="*/ 2667615 h 2667615"/>
              <a:gd name="connsiteX4" fmla="*/ 0 w 1888371"/>
              <a:gd name="connsiteY4" fmla="*/ 936104 h 2667615"/>
              <a:gd name="connsiteX5" fmla="*/ 0 w 1888371"/>
              <a:gd name="connsiteY5" fmla="*/ 936103 h 2667615"/>
              <a:gd name="connsiteX6" fmla="*/ 936104 w 1888371"/>
              <a:gd name="connsiteY6" fmla="*/ 0 h 2667615"/>
              <a:gd name="connsiteX0" fmla="*/ 936104 w 1888837"/>
              <a:gd name="connsiteY0" fmla="*/ 0 h 2667615"/>
              <a:gd name="connsiteX1" fmla="*/ 1872208 w 1888837"/>
              <a:gd name="connsiteY1" fmla="*/ 936104 h 2667615"/>
              <a:gd name="connsiteX2" fmla="*/ 1445709 w 1888837"/>
              <a:gd name="connsiteY2" fmla="*/ 1669021 h 2667615"/>
              <a:gd name="connsiteX3" fmla="*/ 0 w 1888837"/>
              <a:gd name="connsiteY3" fmla="*/ 2667615 h 2667615"/>
              <a:gd name="connsiteX4" fmla="*/ 0 w 1888837"/>
              <a:gd name="connsiteY4" fmla="*/ 936104 h 2667615"/>
              <a:gd name="connsiteX5" fmla="*/ 0 w 1888837"/>
              <a:gd name="connsiteY5" fmla="*/ 936103 h 2667615"/>
              <a:gd name="connsiteX6" fmla="*/ 936104 w 1888837"/>
              <a:gd name="connsiteY6" fmla="*/ 0 h 2667615"/>
              <a:gd name="connsiteX0" fmla="*/ 936104 w 1872589"/>
              <a:gd name="connsiteY0" fmla="*/ 0 h 2667615"/>
              <a:gd name="connsiteX1" fmla="*/ 1872208 w 1872589"/>
              <a:gd name="connsiteY1" fmla="*/ 936104 h 2667615"/>
              <a:gd name="connsiteX2" fmla="*/ 1445709 w 1872589"/>
              <a:gd name="connsiteY2" fmla="*/ 1669021 h 2667615"/>
              <a:gd name="connsiteX3" fmla="*/ 0 w 1872589"/>
              <a:gd name="connsiteY3" fmla="*/ 2667615 h 2667615"/>
              <a:gd name="connsiteX4" fmla="*/ 0 w 1872589"/>
              <a:gd name="connsiteY4" fmla="*/ 936104 h 2667615"/>
              <a:gd name="connsiteX5" fmla="*/ 0 w 1872589"/>
              <a:gd name="connsiteY5" fmla="*/ 936103 h 2667615"/>
              <a:gd name="connsiteX6" fmla="*/ 936104 w 1872589"/>
              <a:gd name="connsiteY6" fmla="*/ 0 h 266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2589" h="2667615">
                <a:moveTo>
                  <a:pt x="936104" y="0"/>
                </a:moveTo>
                <a:cubicBezTo>
                  <a:pt x="1453100" y="0"/>
                  <a:pt x="1887286" y="453147"/>
                  <a:pt x="1872208" y="936104"/>
                </a:cubicBezTo>
                <a:cubicBezTo>
                  <a:pt x="1863132" y="1226810"/>
                  <a:pt x="1701780" y="1654570"/>
                  <a:pt x="1445709" y="1669021"/>
                </a:cubicBezTo>
                <a:cubicBezTo>
                  <a:pt x="812367" y="1704763"/>
                  <a:pt x="281466" y="2026168"/>
                  <a:pt x="0" y="2667615"/>
                </a:cubicBezTo>
                <a:lnTo>
                  <a:pt x="0" y="936104"/>
                </a:lnTo>
                <a:lnTo>
                  <a:pt x="0" y="936103"/>
                </a:ln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1ABCC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 sz="1200" b="1">
              <a:latin typeface="Lucida Sans Unicode" pitchFamily="34" charset="0"/>
            </a:endParaRPr>
          </a:p>
        </p:txBody>
      </p:sp>
      <p:sp>
        <p:nvSpPr>
          <p:cNvPr id="10" name="Rectangle 4"/>
          <p:cNvSpPr/>
          <p:nvPr/>
        </p:nvSpPr>
        <p:spPr>
          <a:xfrm rot="13500000">
            <a:off x="3555292" y="2804401"/>
            <a:ext cx="1872589" cy="2667615"/>
          </a:xfrm>
          <a:custGeom>
            <a:avLst/>
            <a:gdLst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88371"/>
              <a:gd name="connsiteY0" fmla="*/ 0 h 2667615"/>
              <a:gd name="connsiteX1" fmla="*/ 1872208 w 1888371"/>
              <a:gd name="connsiteY1" fmla="*/ 936104 h 2667615"/>
              <a:gd name="connsiteX2" fmla="*/ 1440946 w 1888371"/>
              <a:gd name="connsiteY2" fmla="*/ 1654734 h 2667615"/>
              <a:gd name="connsiteX3" fmla="*/ 0 w 1888371"/>
              <a:gd name="connsiteY3" fmla="*/ 2667615 h 2667615"/>
              <a:gd name="connsiteX4" fmla="*/ 0 w 1888371"/>
              <a:gd name="connsiteY4" fmla="*/ 936104 h 2667615"/>
              <a:gd name="connsiteX5" fmla="*/ 0 w 1888371"/>
              <a:gd name="connsiteY5" fmla="*/ 936103 h 2667615"/>
              <a:gd name="connsiteX6" fmla="*/ 936104 w 1888371"/>
              <a:gd name="connsiteY6" fmla="*/ 0 h 2667615"/>
              <a:gd name="connsiteX0" fmla="*/ 936104 w 1888837"/>
              <a:gd name="connsiteY0" fmla="*/ 0 h 2667615"/>
              <a:gd name="connsiteX1" fmla="*/ 1872208 w 1888837"/>
              <a:gd name="connsiteY1" fmla="*/ 936104 h 2667615"/>
              <a:gd name="connsiteX2" fmla="*/ 1445709 w 1888837"/>
              <a:gd name="connsiteY2" fmla="*/ 1669021 h 2667615"/>
              <a:gd name="connsiteX3" fmla="*/ 0 w 1888837"/>
              <a:gd name="connsiteY3" fmla="*/ 2667615 h 2667615"/>
              <a:gd name="connsiteX4" fmla="*/ 0 w 1888837"/>
              <a:gd name="connsiteY4" fmla="*/ 936104 h 2667615"/>
              <a:gd name="connsiteX5" fmla="*/ 0 w 1888837"/>
              <a:gd name="connsiteY5" fmla="*/ 936103 h 2667615"/>
              <a:gd name="connsiteX6" fmla="*/ 936104 w 1888837"/>
              <a:gd name="connsiteY6" fmla="*/ 0 h 2667615"/>
              <a:gd name="connsiteX0" fmla="*/ 936104 w 1872589"/>
              <a:gd name="connsiteY0" fmla="*/ 0 h 2667615"/>
              <a:gd name="connsiteX1" fmla="*/ 1872208 w 1872589"/>
              <a:gd name="connsiteY1" fmla="*/ 936104 h 2667615"/>
              <a:gd name="connsiteX2" fmla="*/ 1445709 w 1872589"/>
              <a:gd name="connsiteY2" fmla="*/ 1669021 h 2667615"/>
              <a:gd name="connsiteX3" fmla="*/ 0 w 1872589"/>
              <a:gd name="connsiteY3" fmla="*/ 2667615 h 2667615"/>
              <a:gd name="connsiteX4" fmla="*/ 0 w 1872589"/>
              <a:gd name="connsiteY4" fmla="*/ 936104 h 2667615"/>
              <a:gd name="connsiteX5" fmla="*/ 0 w 1872589"/>
              <a:gd name="connsiteY5" fmla="*/ 936103 h 2667615"/>
              <a:gd name="connsiteX6" fmla="*/ 936104 w 1872589"/>
              <a:gd name="connsiteY6" fmla="*/ 0 h 266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2589" h="2667615">
                <a:moveTo>
                  <a:pt x="936104" y="0"/>
                </a:moveTo>
                <a:cubicBezTo>
                  <a:pt x="1453100" y="0"/>
                  <a:pt x="1887286" y="453147"/>
                  <a:pt x="1872208" y="936104"/>
                </a:cubicBezTo>
                <a:cubicBezTo>
                  <a:pt x="1863132" y="1226810"/>
                  <a:pt x="1701780" y="1654570"/>
                  <a:pt x="1445709" y="1669021"/>
                </a:cubicBezTo>
                <a:cubicBezTo>
                  <a:pt x="812367" y="1704763"/>
                  <a:pt x="281466" y="2026168"/>
                  <a:pt x="0" y="2667615"/>
                </a:cubicBezTo>
                <a:lnTo>
                  <a:pt x="0" y="936104"/>
                </a:lnTo>
                <a:lnTo>
                  <a:pt x="0" y="936103"/>
                </a:ln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 sz="1200" b="1">
              <a:latin typeface="Lucida Sans Unicode" pitchFamily="34" charset="0"/>
            </a:endParaRPr>
          </a:p>
        </p:txBody>
      </p:sp>
      <p:sp>
        <p:nvSpPr>
          <p:cNvPr id="13" name="Rectangle 4"/>
          <p:cNvSpPr/>
          <p:nvPr/>
        </p:nvSpPr>
        <p:spPr>
          <a:xfrm rot="10800000">
            <a:off x="4222622" y="3861049"/>
            <a:ext cx="1872589" cy="2667615"/>
          </a:xfrm>
          <a:custGeom>
            <a:avLst/>
            <a:gdLst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88371"/>
              <a:gd name="connsiteY0" fmla="*/ 0 h 2667615"/>
              <a:gd name="connsiteX1" fmla="*/ 1872208 w 1888371"/>
              <a:gd name="connsiteY1" fmla="*/ 936104 h 2667615"/>
              <a:gd name="connsiteX2" fmla="*/ 1440946 w 1888371"/>
              <a:gd name="connsiteY2" fmla="*/ 1654734 h 2667615"/>
              <a:gd name="connsiteX3" fmla="*/ 0 w 1888371"/>
              <a:gd name="connsiteY3" fmla="*/ 2667615 h 2667615"/>
              <a:gd name="connsiteX4" fmla="*/ 0 w 1888371"/>
              <a:gd name="connsiteY4" fmla="*/ 936104 h 2667615"/>
              <a:gd name="connsiteX5" fmla="*/ 0 w 1888371"/>
              <a:gd name="connsiteY5" fmla="*/ 936103 h 2667615"/>
              <a:gd name="connsiteX6" fmla="*/ 936104 w 1888371"/>
              <a:gd name="connsiteY6" fmla="*/ 0 h 2667615"/>
              <a:gd name="connsiteX0" fmla="*/ 936104 w 1888837"/>
              <a:gd name="connsiteY0" fmla="*/ 0 h 2667615"/>
              <a:gd name="connsiteX1" fmla="*/ 1872208 w 1888837"/>
              <a:gd name="connsiteY1" fmla="*/ 936104 h 2667615"/>
              <a:gd name="connsiteX2" fmla="*/ 1445709 w 1888837"/>
              <a:gd name="connsiteY2" fmla="*/ 1669021 h 2667615"/>
              <a:gd name="connsiteX3" fmla="*/ 0 w 1888837"/>
              <a:gd name="connsiteY3" fmla="*/ 2667615 h 2667615"/>
              <a:gd name="connsiteX4" fmla="*/ 0 w 1888837"/>
              <a:gd name="connsiteY4" fmla="*/ 936104 h 2667615"/>
              <a:gd name="connsiteX5" fmla="*/ 0 w 1888837"/>
              <a:gd name="connsiteY5" fmla="*/ 936103 h 2667615"/>
              <a:gd name="connsiteX6" fmla="*/ 936104 w 1888837"/>
              <a:gd name="connsiteY6" fmla="*/ 0 h 2667615"/>
              <a:gd name="connsiteX0" fmla="*/ 936104 w 1872589"/>
              <a:gd name="connsiteY0" fmla="*/ 0 h 2667615"/>
              <a:gd name="connsiteX1" fmla="*/ 1872208 w 1872589"/>
              <a:gd name="connsiteY1" fmla="*/ 936104 h 2667615"/>
              <a:gd name="connsiteX2" fmla="*/ 1445709 w 1872589"/>
              <a:gd name="connsiteY2" fmla="*/ 1669021 h 2667615"/>
              <a:gd name="connsiteX3" fmla="*/ 0 w 1872589"/>
              <a:gd name="connsiteY3" fmla="*/ 2667615 h 2667615"/>
              <a:gd name="connsiteX4" fmla="*/ 0 w 1872589"/>
              <a:gd name="connsiteY4" fmla="*/ 936104 h 2667615"/>
              <a:gd name="connsiteX5" fmla="*/ 0 w 1872589"/>
              <a:gd name="connsiteY5" fmla="*/ 936103 h 2667615"/>
              <a:gd name="connsiteX6" fmla="*/ 936104 w 1872589"/>
              <a:gd name="connsiteY6" fmla="*/ 0 h 266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2589" h="2667615">
                <a:moveTo>
                  <a:pt x="936104" y="0"/>
                </a:moveTo>
                <a:cubicBezTo>
                  <a:pt x="1453100" y="0"/>
                  <a:pt x="1887286" y="453147"/>
                  <a:pt x="1872208" y="936104"/>
                </a:cubicBezTo>
                <a:cubicBezTo>
                  <a:pt x="1863132" y="1226810"/>
                  <a:pt x="1701780" y="1654570"/>
                  <a:pt x="1445709" y="1669021"/>
                </a:cubicBezTo>
                <a:cubicBezTo>
                  <a:pt x="812367" y="1704763"/>
                  <a:pt x="281466" y="2026168"/>
                  <a:pt x="0" y="2667615"/>
                </a:cubicBezTo>
                <a:lnTo>
                  <a:pt x="0" y="936104"/>
                </a:lnTo>
                <a:lnTo>
                  <a:pt x="0" y="936103"/>
                </a:ln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gradFill flip="none" rotWithShape="1">
            <a:gsLst>
              <a:gs pos="0">
                <a:srgbClr val="CD2F86">
                  <a:shade val="30000"/>
                  <a:satMod val="115000"/>
                </a:srgbClr>
              </a:gs>
              <a:gs pos="50000">
                <a:srgbClr val="CD2F86">
                  <a:shade val="67500"/>
                  <a:satMod val="115000"/>
                </a:srgbClr>
              </a:gs>
              <a:gs pos="100000">
                <a:srgbClr val="CD2F86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 sz="1200" b="1">
              <a:latin typeface="Lucida Sans Unicode" pitchFamily="34" charset="0"/>
            </a:endParaRPr>
          </a:p>
        </p:txBody>
      </p:sp>
      <p:sp>
        <p:nvSpPr>
          <p:cNvPr id="9" name="Rectangle 4"/>
          <p:cNvSpPr/>
          <p:nvPr/>
        </p:nvSpPr>
        <p:spPr>
          <a:xfrm rot="8100000">
            <a:off x="5441692" y="4132448"/>
            <a:ext cx="1872589" cy="2667615"/>
          </a:xfrm>
          <a:custGeom>
            <a:avLst/>
            <a:gdLst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88371"/>
              <a:gd name="connsiteY0" fmla="*/ 0 h 2667615"/>
              <a:gd name="connsiteX1" fmla="*/ 1872208 w 1888371"/>
              <a:gd name="connsiteY1" fmla="*/ 936104 h 2667615"/>
              <a:gd name="connsiteX2" fmla="*/ 1440946 w 1888371"/>
              <a:gd name="connsiteY2" fmla="*/ 1654734 h 2667615"/>
              <a:gd name="connsiteX3" fmla="*/ 0 w 1888371"/>
              <a:gd name="connsiteY3" fmla="*/ 2667615 h 2667615"/>
              <a:gd name="connsiteX4" fmla="*/ 0 w 1888371"/>
              <a:gd name="connsiteY4" fmla="*/ 936104 h 2667615"/>
              <a:gd name="connsiteX5" fmla="*/ 0 w 1888371"/>
              <a:gd name="connsiteY5" fmla="*/ 936103 h 2667615"/>
              <a:gd name="connsiteX6" fmla="*/ 936104 w 1888371"/>
              <a:gd name="connsiteY6" fmla="*/ 0 h 2667615"/>
              <a:gd name="connsiteX0" fmla="*/ 936104 w 1888837"/>
              <a:gd name="connsiteY0" fmla="*/ 0 h 2667615"/>
              <a:gd name="connsiteX1" fmla="*/ 1872208 w 1888837"/>
              <a:gd name="connsiteY1" fmla="*/ 936104 h 2667615"/>
              <a:gd name="connsiteX2" fmla="*/ 1445709 w 1888837"/>
              <a:gd name="connsiteY2" fmla="*/ 1669021 h 2667615"/>
              <a:gd name="connsiteX3" fmla="*/ 0 w 1888837"/>
              <a:gd name="connsiteY3" fmla="*/ 2667615 h 2667615"/>
              <a:gd name="connsiteX4" fmla="*/ 0 w 1888837"/>
              <a:gd name="connsiteY4" fmla="*/ 936104 h 2667615"/>
              <a:gd name="connsiteX5" fmla="*/ 0 w 1888837"/>
              <a:gd name="connsiteY5" fmla="*/ 936103 h 2667615"/>
              <a:gd name="connsiteX6" fmla="*/ 936104 w 1888837"/>
              <a:gd name="connsiteY6" fmla="*/ 0 h 2667615"/>
              <a:gd name="connsiteX0" fmla="*/ 936104 w 1872589"/>
              <a:gd name="connsiteY0" fmla="*/ 0 h 2667615"/>
              <a:gd name="connsiteX1" fmla="*/ 1872208 w 1872589"/>
              <a:gd name="connsiteY1" fmla="*/ 936104 h 2667615"/>
              <a:gd name="connsiteX2" fmla="*/ 1445709 w 1872589"/>
              <a:gd name="connsiteY2" fmla="*/ 1669021 h 2667615"/>
              <a:gd name="connsiteX3" fmla="*/ 0 w 1872589"/>
              <a:gd name="connsiteY3" fmla="*/ 2667615 h 2667615"/>
              <a:gd name="connsiteX4" fmla="*/ 0 w 1872589"/>
              <a:gd name="connsiteY4" fmla="*/ 936104 h 2667615"/>
              <a:gd name="connsiteX5" fmla="*/ 0 w 1872589"/>
              <a:gd name="connsiteY5" fmla="*/ 936103 h 2667615"/>
              <a:gd name="connsiteX6" fmla="*/ 936104 w 1872589"/>
              <a:gd name="connsiteY6" fmla="*/ 0 h 266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2589" h="2667615">
                <a:moveTo>
                  <a:pt x="936104" y="0"/>
                </a:moveTo>
                <a:cubicBezTo>
                  <a:pt x="1453100" y="0"/>
                  <a:pt x="1887286" y="453147"/>
                  <a:pt x="1872208" y="936104"/>
                </a:cubicBezTo>
                <a:cubicBezTo>
                  <a:pt x="1863132" y="1226810"/>
                  <a:pt x="1701780" y="1654570"/>
                  <a:pt x="1445709" y="1669021"/>
                </a:cubicBezTo>
                <a:cubicBezTo>
                  <a:pt x="812367" y="1704763"/>
                  <a:pt x="281466" y="2026168"/>
                  <a:pt x="0" y="2667615"/>
                </a:cubicBezTo>
                <a:lnTo>
                  <a:pt x="0" y="936104"/>
                </a:lnTo>
                <a:lnTo>
                  <a:pt x="0" y="936103"/>
                </a:ln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gradFill flip="none" rotWithShape="1">
            <a:gsLst>
              <a:gs pos="0">
                <a:srgbClr val="DA0930">
                  <a:shade val="30000"/>
                  <a:satMod val="115000"/>
                </a:srgbClr>
              </a:gs>
              <a:gs pos="50000">
                <a:srgbClr val="DA0930">
                  <a:shade val="67500"/>
                  <a:satMod val="115000"/>
                </a:srgbClr>
              </a:gs>
              <a:gs pos="100000">
                <a:srgbClr val="DA0930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 sz="1200" b="1">
              <a:latin typeface="Lucida Sans Unicode" pitchFamily="34" charset="0"/>
            </a:endParaRPr>
          </a:p>
        </p:txBody>
      </p:sp>
      <p:sp>
        <p:nvSpPr>
          <p:cNvPr id="6" name="Rectangle 4"/>
          <p:cNvSpPr/>
          <p:nvPr/>
        </p:nvSpPr>
        <p:spPr>
          <a:xfrm rot="5400000">
            <a:off x="6492724" y="3463536"/>
            <a:ext cx="1872589" cy="2667615"/>
          </a:xfrm>
          <a:custGeom>
            <a:avLst/>
            <a:gdLst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88371"/>
              <a:gd name="connsiteY0" fmla="*/ 0 h 2667615"/>
              <a:gd name="connsiteX1" fmla="*/ 1872208 w 1888371"/>
              <a:gd name="connsiteY1" fmla="*/ 936104 h 2667615"/>
              <a:gd name="connsiteX2" fmla="*/ 1440946 w 1888371"/>
              <a:gd name="connsiteY2" fmla="*/ 1654734 h 2667615"/>
              <a:gd name="connsiteX3" fmla="*/ 0 w 1888371"/>
              <a:gd name="connsiteY3" fmla="*/ 2667615 h 2667615"/>
              <a:gd name="connsiteX4" fmla="*/ 0 w 1888371"/>
              <a:gd name="connsiteY4" fmla="*/ 936104 h 2667615"/>
              <a:gd name="connsiteX5" fmla="*/ 0 w 1888371"/>
              <a:gd name="connsiteY5" fmla="*/ 936103 h 2667615"/>
              <a:gd name="connsiteX6" fmla="*/ 936104 w 1888371"/>
              <a:gd name="connsiteY6" fmla="*/ 0 h 2667615"/>
              <a:gd name="connsiteX0" fmla="*/ 936104 w 1888837"/>
              <a:gd name="connsiteY0" fmla="*/ 0 h 2667615"/>
              <a:gd name="connsiteX1" fmla="*/ 1872208 w 1888837"/>
              <a:gd name="connsiteY1" fmla="*/ 936104 h 2667615"/>
              <a:gd name="connsiteX2" fmla="*/ 1445709 w 1888837"/>
              <a:gd name="connsiteY2" fmla="*/ 1669021 h 2667615"/>
              <a:gd name="connsiteX3" fmla="*/ 0 w 1888837"/>
              <a:gd name="connsiteY3" fmla="*/ 2667615 h 2667615"/>
              <a:gd name="connsiteX4" fmla="*/ 0 w 1888837"/>
              <a:gd name="connsiteY4" fmla="*/ 936104 h 2667615"/>
              <a:gd name="connsiteX5" fmla="*/ 0 w 1888837"/>
              <a:gd name="connsiteY5" fmla="*/ 936103 h 2667615"/>
              <a:gd name="connsiteX6" fmla="*/ 936104 w 1888837"/>
              <a:gd name="connsiteY6" fmla="*/ 0 h 2667615"/>
              <a:gd name="connsiteX0" fmla="*/ 936104 w 1872589"/>
              <a:gd name="connsiteY0" fmla="*/ 0 h 2667615"/>
              <a:gd name="connsiteX1" fmla="*/ 1872208 w 1872589"/>
              <a:gd name="connsiteY1" fmla="*/ 936104 h 2667615"/>
              <a:gd name="connsiteX2" fmla="*/ 1445709 w 1872589"/>
              <a:gd name="connsiteY2" fmla="*/ 1669021 h 2667615"/>
              <a:gd name="connsiteX3" fmla="*/ 0 w 1872589"/>
              <a:gd name="connsiteY3" fmla="*/ 2667615 h 2667615"/>
              <a:gd name="connsiteX4" fmla="*/ 0 w 1872589"/>
              <a:gd name="connsiteY4" fmla="*/ 936104 h 2667615"/>
              <a:gd name="connsiteX5" fmla="*/ 0 w 1872589"/>
              <a:gd name="connsiteY5" fmla="*/ 936103 h 2667615"/>
              <a:gd name="connsiteX6" fmla="*/ 936104 w 1872589"/>
              <a:gd name="connsiteY6" fmla="*/ 0 h 266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2589" h="2667615">
                <a:moveTo>
                  <a:pt x="936104" y="0"/>
                </a:moveTo>
                <a:cubicBezTo>
                  <a:pt x="1453100" y="0"/>
                  <a:pt x="1887286" y="453147"/>
                  <a:pt x="1872208" y="936104"/>
                </a:cubicBezTo>
                <a:cubicBezTo>
                  <a:pt x="1863132" y="1226810"/>
                  <a:pt x="1701780" y="1654570"/>
                  <a:pt x="1445709" y="1669021"/>
                </a:cubicBezTo>
                <a:cubicBezTo>
                  <a:pt x="812367" y="1704763"/>
                  <a:pt x="281466" y="2026168"/>
                  <a:pt x="0" y="2667615"/>
                </a:cubicBezTo>
                <a:lnTo>
                  <a:pt x="0" y="936104"/>
                </a:lnTo>
                <a:lnTo>
                  <a:pt x="0" y="936103"/>
                </a:ln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gradFill flip="none" rotWithShape="1">
            <a:gsLst>
              <a:gs pos="0">
                <a:srgbClr val="EE8510">
                  <a:shade val="30000"/>
                  <a:satMod val="115000"/>
                </a:srgbClr>
              </a:gs>
              <a:gs pos="50000">
                <a:srgbClr val="EE8510">
                  <a:shade val="67500"/>
                  <a:satMod val="115000"/>
                </a:srgbClr>
              </a:gs>
              <a:gs pos="100000">
                <a:srgbClr val="EE851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 sz="1200" b="1">
              <a:latin typeface="Lucida Sans Unicode" pitchFamily="34" charset="0"/>
            </a:endParaRPr>
          </a:p>
        </p:txBody>
      </p:sp>
      <p:sp>
        <p:nvSpPr>
          <p:cNvPr id="8" name="Rectangle 4"/>
          <p:cNvSpPr/>
          <p:nvPr/>
        </p:nvSpPr>
        <p:spPr>
          <a:xfrm rot="2700000">
            <a:off x="6764120" y="2246401"/>
            <a:ext cx="1872589" cy="2667615"/>
          </a:xfrm>
          <a:custGeom>
            <a:avLst/>
            <a:gdLst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72208"/>
              <a:gd name="connsiteY0" fmla="*/ 0 h 2667615"/>
              <a:gd name="connsiteX1" fmla="*/ 1872208 w 1872208"/>
              <a:gd name="connsiteY1" fmla="*/ 936104 h 2667615"/>
              <a:gd name="connsiteX2" fmla="*/ 1455234 w 1872208"/>
              <a:gd name="connsiteY2" fmla="*/ 1711884 h 2667615"/>
              <a:gd name="connsiteX3" fmla="*/ 0 w 1872208"/>
              <a:gd name="connsiteY3" fmla="*/ 2667615 h 2667615"/>
              <a:gd name="connsiteX4" fmla="*/ 0 w 1872208"/>
              <a:gd name="connsiteY4" fmla="*/ 936104 h 2667615"/>
              <a:gd name="connsiteX5" fmla="*/ 0 w 1872208"/>
              <a:gd name="connsiteY5" fmla="*/ 936103 h 2667615"/>
              <a:gd name="connsiteX6" fmla="*/ 936104 w 1872208"/>
              <a:gd name="connsiteY6" fmla="*/ 0 h 2667615"/>
              <a:gd name="connsiteX0" fmla="*/ 936104 w 1888371"/>
              <a:gd name="connsiteY0" fmla="*/ 0 h 2667615"/>
              <a:gd name="connsiteX1" fmla="*/ 1872208 w 1888371"/>
              <a:gd name="connsiteY1" fmla="*/ 936104 h 2667615"/>
              <a:gd name="connsiteX2" fmla="*/ 1440946 w 1888371"/>
              <a:gd name="connsiteY2" fmla="*/ 1654734 h 2667615"/>
              <a:gd name="connsiteX3" fmla="*/ 0 w 1888371"/>
              <a:gd name="connsiteY3" fmla="*/ 2667615 h 2667615"/>
              <a:gd name="connsiteX4" fmla="*/ 0 w 1888371"/>
              <a:gd name="connsiteY4" fmla="*/ 936104 h 2667615"/>
              <a:gd name="connsiteX5" fmla="*/ 0 w 1888371"/>
              <a:gd name="connsiteY5" fmla="*/ 936103 h 2667615"/>
              <a:gd name="connsiteX6" fmla="*/ 936104 w 1888371"/>
              <a:gd name="connsiteY6" fmla="*/ 0 h 2667615"/>
              <a:gd name="connsiteX0" fmla="*/ 936104 w 1888837"/>
              <a:gd name="connsiteY0" fmla="*/ 0 h 2667615"/>
              <a:gd name="connsiteX1" fmla="*/ 1872208 w 1888837"/>
              <a:gd name="connsiteY1" fmla="*/ 936104 h 2667615"/>
              <a:gd name="connsiteX2" fmla="*/ 1445709 w 1888837"/>
              <a:gd name="connsiteY2" fmla="*/ 1669021 h 2667615"/>
              <a:gd name="connsiteX3" fmla="*/ 0 w 1888837"/>
              <a:gd name="connsiteY3" fmla="*/ 2667615 h 2667615"/>
              <a:gd name="connsiteX4" fmla="*/ 0 w 1888837"/>
              <a:gd name="connsiteY4" fmla="*/ 936104 h 2667615"/>
              <a:gd name="connsiteX5" fmla="*/ 0 w 1888837"/>
              <a:gd name="connsiteY5" fmla="*/ 936103 h 2667615"/>
              <a:gd name="connsiteX6" fmla="*/ 936104 w 1888837"/>
              <a:gd name="connsiteY6" fmla="*/ 0 h 2667615"/>
              <a:gd name="connsiteX0" fmla="*/ 936104 w 1872589"/>
              <a:gd name="connsiteY0" fmla="*/ 0 h 2667615"/>
              <a:gd name="connsiteX1" fmla="*/ 1872208 w 1872589"/>
              <a:gd name="connsiteY1" fmla="*/ 936104 h 2667615"/>
              <a:gd name="connsiteX2" fmla="*/ 1445709 w 1872589"/>
              <a:gd name="connsiteY2" fmla="*/ 1669021 h 2667615"/>
              <a:gd name="connsiteX3" fmla="*/ 0 w 1872589"/>
              <a:gd name="connsiteY3" fmla="*/ 2667615 h 2667615"/>
              <a:gd name="connsiteX4" fmla="*/ 0 w 1872589"/>
              <a:gd name="connsiteY4" fmla="*/ 936104 h 2667615"/>
              <a:gd name="connsiteX5" fmla="*/ 0 w 1872589"/>
              <a:gd name="connsiteY5" fmla="*/ 936103 h 2667615"/>
              <a:gd name="connsiteX6" fmla="*/ 936104 w 1872589"/>
              <a:gd name="connsiteY6" fmla="*/ 0 h 266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2589" h="2667615">
                <a:moveTo>
                  <a:pt x="936104" y="0"/>
                </a:moveTo>
                <a:cubicBezTo>
                  <a:pt x="1453100" y="0"/>
                  <a:pt x="1887286" y="453147"/>
                  <a:pt x="1872208" y="936104"/>
                </a:cubicBezTo>
                <a:cubicBezTo>
                  <a:pt x="1863132" y="1226810"/>
                  <a:pt x="1701780" y="1654570"/>
                  <a:pt x="1445709" y="1669021"/>
                </a:cubicBezTo>
                <a:cubicBezTo>
                  <a:pt x="812367" y="1704763"/>
                  <a:pt x="281466" y="2026168"/>
                  <a:pt x="0" y="2667615"/>
                </a:cubicBezTo>
                <a:lnTo>
                  <a:pt x="0" y="936104"/>
                </a:lnTo>
                <a:lnTo>
                  <a:pt x="0" y="936103"/>
                </a:ln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gradFill flip="none" rotWithShape="1">
            <a:gsLst>
              <a:gs pos="0">
                <a:srgbClr val="F8DA00">
                  <a:shade val="30000"/>
                  <a:satMod val="115000"/>
                </a:srgbClr>
              </a:gs>
              <a:gs pos="50000">
                <a:srgbClr val="F8DA00">
                  <a:shade val="67500"/>
                  <a:satMod val="115000"/>
                </a:srgbClr>
              </a:gs>
              <a:gs pos="100000">
                <a:srgbClr val="F8DA0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 sz="1200" b="1">
              <a:latin typeface="Lucida Sans Unicode" pitchFamily="34" charset="0"/>
            </a:endParaRPr>
          </a:p>
        </p:txBody>
      </p:sp>
      <p:sp>
        <p:nvSpPr>
          <p:cNvPr id="26" name="Rectangle 4"/>
          <p:cNvSpPr/>
          <p:nvPr/>
        </p:nvSpPr>
        <p:spPr>
          <a:xfrm>
            <a:off x="6095211" y="1193434"/>
            <a:ext cx="1872589" cy="2667615"/>
          </a:xfrm>
          <a:custGeom>
            <a:avLst/>
            <a:gdLst/>
            <a:ahLst/>
            <a:cxnLst/>
            <a:rect l="l" t="t" r="r" b="b"/>
            <a:pathLst>
              <a:path w="1872589" h="2667615">
                <a:moveTo>
                  <a:pt x="889" y="2665754"/>
                </a:moveTo>
                <a:lnTo>
                  <a:pt x="889" y="2665755"/>
                </a:lnTo>
                <a:lnTo>
                  <a:pt x="501" y="2666568"/>
                </a:lnTo>
                <a:lnTo>
                  <a:pt x="501" y="2666568"/>
                </a:lnTo>
                <a:close/>
                <a:moveTo>
                  <a:pt x="4676" y="843511"/>
                </a:moveTo>
                <a:lnTo>
                  <a:pt x="7" y="935963"/>
                </a:lnTo>
                <a:cubicBezTo>
                  <a:pt x="5" y="904759"/>
                  <a:pt x="1537" y="873912"/>
                  <a:pt x="4676" y="843511"/>
                </a:cubicBezTo>
                <a:close/>
                <a:moveTo>
                  <a:pt x="9292" y="811177"/>
                </a:moveTo>
                <a:lnTo>
                  <a:pt x="4676" y="843511"/>
                </a:lnTo>
                <a:cubicBezTo>
                  <a:pt x="5591" y="832622"/>
                  <a:pt x="6845" y="821803"/>
                  <a:pt x="9292" y="811177"/>
                </a:cubicBezTo>
                <a:close/>
                <a:moveTo>
                  <a:pt x="18021" y="753981"/>
                </a:moveTo>
                <a:lnTo>
                  <a:pt x="9292" y="811177"/>
                </a:lnTo>
                <a:cubicBezTo>
                  <a:pt x="10872" y="791812"/>
                  <a:pt x="14034" y="772767"/>
                  <a:pt x="18021" y="753981"/>
                </a:cubicBezTo>
                <a:close/>
                <a:moveTo>
                  <a:pt x="28079" y="712209"/>
                </a:moveTo>
                <a:lnTo>
                  <a:pt x="18021" y="753981"/>
                </a:lnTo>
                <a:cubicBezTo>
                  <a:pt x="20500" y="739813"/>
                  <a:pt x="23600" y="725819"/>
                  <a:pt x="28079" y="712209"/>
                </a:cubicBezTo>
                <a:close/>
                <a:moveTo>
                  <a:pt x="39297" y="668581"/>
                </a:moveTo>
                <a:lnTo>
                  <a:pt x="28079" y="712209"/>
                </a:lnTo>
                <a:cubicBezTo>
                  <a:pt x="30722" y="697334"/>
                  <a:pt x="34688" y="682838"/>
                  <a:pt x="39297" y="668581"/>
                </a:cubicBezTo>
                <a:close/>
                <a:moveTo>
                  <a:pt x="56866" y="617352"/>
                </a:moveTo>
                <a:lnTo>
                  <a:pt x="39297" y="668581"/>
                </a:lnTo>
                <a:cubicBezTo>
                  <a:pt x="44002" y="651066"/>
                  <a:pt x="49668" y="633904"/>
                  <a:pt x="56866" y="617352"/>
                </a:cubicBezTo>
                <a:close/>
                <a:moveTo>
                  <a:pt x="66531" y="590944"/>
                </a:moveTo>
                <a:lnTo>
                  <a:pt x="56866" y="617352"/>
                </a:lnTo>
                <a:cubicBezTo>
                  <a:pt x="59333" y="608252"/>
                  <a:pt x="62694" y="599495"/>
                  <a:pt x="66531" y="590944"/>
                </a:cubicBezTo>
                <a:close/>
                <a:moveTo>
                  <a:pt x="936104" y="0"/>
                </a:moveTo>
                <a:cubicBezTo>
                  <a:pt x="1453100" y="0"/>
                  <a:pt x="1887286" y="453147"/>
                  <a:pt x="1872208" y="936104"/>
                </a:cubicBezTo>
                <a:cubicBezTo>
                  <a:pt x="1863132" y="1226810"/>
                  <a:pt x="1701780" y="1654570"/>
                  <a:pt x="1445709" y="1669021"/>
                </a:cubicBezTo>
                <a:cubicBezTo>
                  <a:pt x="812989" y="1704728"/>
                  <a:pt x="282508" y="2025538"/>
                  <a:pt x="889" y="2665754"/>
                </a:cubicBezTo>
                <a:lnTo>
                  <a:pt x="1" y="2663241"/>
                </a:lnTo>
                <a:lnTo>
                  <a:pt x="1" y="2666068"/>
                </a:lnTo>
                <a:lnTo>
                  <a:pt x="501" y="2666568"/>
                </a:lnTo>
                <a:cubicBezTo>
                  <a:pt x="311" y="2666907"/>
                  <a:pt x="156" y="2667261"/>
                  <a:pt x="0" y="2667615"/>
                </a:cubicBezTo>
                <a:lnTo>
                  <a:pt x="0" y="936104"/>
                </a:lnTo>
                <a:lnTo>
                  <a:pt x="0" y="936103"/>
                </a:lnTo>
                <a:lnTo>
                  <a:pt x="7" y="935963"/>
                </a:lnTo>
                <a:lnTo>
                  <a:pt x="1" y="936103"/>
                </a:lnTo>
                <a:lnTo>
                  <a:pt x="1" y="936104"/>
                </a:lnTo>
                <a:lnTo>
                  <a:pt x="1" y="1433113"/>
                </a:lnTo>
                <a:cubicBezTo>
                  <a:pt x="74421" y="1256741"/>
                  <a:pt x="181888" y="1091294"/>
                  <a:pt x="317704" y="939231"/>
                </a:cubicBezTo>
                <a:cubicBezTo>
                  <a:pt x="445606" y="796030"/>
                  <a:pt x="372187" y="526580"/>
                  <a:pt x="243584" y="311260"/>
                </a:cubicBezTo>
                <a:cubicBezTo>
                  <a:pt x="168329" y="392132"/>
                  <a:pt x="107985" y="486715"/>
                  <a:pt x="66531" y="590944"/>
                </a:cubicBezTo>
                <a:cubicBezTo>
                  <a:pt x="203267" y="244635"/>
                  <a:pt x="541117" y="0"/>
                  <a:pt x="936104" y="0"/>
                </a:cubicBezTo>
                <a:close/>
              </a:path>
            </a:pathLst>
          </a:custGeom>
          <a:gradFill flip="none" rotWithShape="1">
            <a:gsLst>
              <a:gs pos="0">
                <a:srgbClr val="8FC332">
                  <a:shade val="30000"/>
                  <a:satMod val="115000"/>
                </a:srgbClr>
              </a:gs>
              <a:gs pos="50000">
                <a:srgbClr val="8FC332">
                  <a:shade val="67500"/>
                  <a:satMod val="115000"/>
                </a:srgbClr>
              </a:gs>
              <a:gs pos="100000">
                <a:srgbClr val="8FC332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 sz="1200" b="1">
              <a:latin typeface="Lucida Sans Unicode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17339" y="879577"/>
            <a:ext cx="3585227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3294" y="4378663"/>
            <a:ext cx="2608046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40744" y="5930883"/>
            <a:ext cx="3392668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71695" y="1194014"/>
            <a:ext cx="3357268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57104" y="2760400"/>
            <a:ext cx="2748177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281362" y="4416963"/>
            <a:ext cx="2748177" cy="1063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700414" y="5966619"/>
            <a:ext cx="3848902" cy="73436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itle 3"/>
          <p:cNvSpPr txBox="1">
            <a:spLocks/>
          </p:cNvSpPr>
          <p:nvPr/>
        </p:nvSpPr>
        <p:spPr>
          <a:xfrm>
            <a:off x="4729702" y="69168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8" name="Title 3"/>
          <p:cNvSpPr txBox="1">
            <a:spLocks/>
          </p:cNvSpPr>
          <p:nvPr/>
        </p:nvSpPr>
        <p:spPr>
          <a:xfrm>
            <a:off x="4162509" y="1556991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40744" y="2312061"/>
            <a:ext cx="2588431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itle 3"/>
          <p:cNvSpPr txBox="1">
            <a:spLocks/>
          </p:cNvSpPr>
          <p:nvPr/>
        </p:nvSpPr>
        <p:spPr>
          <a:xfrm>
            <a:off x="3028676" y="2302321"/>
            <a:ext cx="2814588" cy="9513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1" name="Title 3"/>
          <p:cNvSpPr txBox="1">
            <a:spLocks/>
          </p:cNvSpPr>
          <p:nvPr/>
        </p:nvSpPr>
        <p:spPr>
          <a:xfrm>
            <a:off x="2898535" y="4034708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2" name="Title 3"/>
          <p:cNvSpPr txBox="1">
            <a:spLocks/>
          </p:cNvSpPr>
          <p:nvPr/>
        </p:nvSpPr>
        <p:spPr>
          <a:xfrm>
            <a:off x="3672021" y="5232367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3" name="Title 3"/>
          <p:cNvSpPr txBox="1">
            <a:spLocks/>
          </p:cNvSpPr>
          <p:nvPr/>
        </p:nvSpPr>
        <p:spPr>
          <a:xfrm>
            <a:off x="5692610" y="1607168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4" name="Title 3"/>
          <p:cNvSpPr txBox="1">
            <a:spLocks/>
          </p:cNvSpPr>
          <p:nvPr/>
        </p:nvSpPr>
        <p:spPr>
          <a:xfrm>
            <a:off x="6682494" y="2857674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5" name="Title 3"/>
          <p:cNvSpPr txBox="1">
            <a:spLocks/>
          </p:cNvSpPr>
          <p:nvPr/>
        </p:nvSpPr>
        <p:spPr>
          <a:xfrm>
            <a:off x="6477768" y="4484413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6" name="Title 3"/>
          <p:cNvSpPr txBox="1">
            <a:spLocks/>
          </p:cNvSpPr>
          <p:nvPr/>
        </p:nvSpPr>
        <p:spPr>
          <a:xfrm>
            <a:off x="5238077" y="5469809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1405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BAE4B74-4E95-4CEF-8AE4-D2B80AB22BFF}"/>
              </a:ext>
            </a:extLst>
          </p:cNvPr>
          <p:cNvGrpSpPr/>
          <p:nvPr/>
        </p:nvGrpSpPr>
        <p:grpSpPr>
          <a:xfrm>
            <a:off x="4324351" y="2058046"/>
            <a:ext cx="3542153" cy="3543120"/>
            <a:chOff x="5221230" y="1257540"/>
            <a:chExt cx="4722871" cy="472416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F4A7FD0-271D-440B-A2AA-CB598637F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0456" y="1257540"/>
              <a:ext cx="2035246" cy="1789044"/>
            </a:xfrm>
            <a:custGeom>
              <a:avLst/>
              <a:gdLst>
                <a:gd name="connsiteX0" fmla="*/ 2030999 w 2035246"/>
                <a:gd name="connsiteY0" fmla="*/ 949523 h 1789044"/>
                <a:gd name="connsiteX1" fmla="*/ 2030999 w 2035246"/>
                <a:gd name="connsiteY1" fmla="*/ 949523 h 1789044"/>
                <a:gd name="connsiteX2" fmla="*/ 2022521 w 2035246"/>
                <a:gd name="connsiteY2" fmla="*/ 963157 h 1789044"/>
                <a:gd name="connsiteX3" fmla="*/ 146208 w 2035246"/>
                <a:gd name="connsiteY3" fmla="*/ 0 h 1789044"/>
                <a:gd name="connsiteX4" fmla="*/ 382965 w 2035246"/>
                <a:gd name="connsiteY4" fmla="*/ 11955 h 1789044"/>
                <a:gd name="connsiteX5" fmla="*/ 1964232 w 2035246"/>
                <a:gd name="connsiteY5" fmla="*/ 859380 h 1789044"/>
                <a:gd name="connsiteX6" fmla="*/ 2035246 w 2035246"/>
                <a:gd name="connsiteY6" fmla="*/ 954346 h 1789044"/>
                <a:gd name="connsiteX7" fmla="*/ 2021703 w 2035246"/>
                <a:gd name="connsiteY7" fmla="*/ 964472 h 1789044"/>
                <a:gd name="connsiteX8" fmla="*/ 1927007 w 2035246"/>
                <a:gd name="connsiteY8" fmla="*/ 1116756 h 1789044"/>
                <a:gd name="connsiteX9" fmla="*/ 1561810 w 2035246"/>
                <a:gd name="connsiteY9" fmla="*/ 1484548 h 1789044"/>
                <a:gd name="connsiteX10" fmla="*/ 1107977 w 2035246"/>
                <a:gd name="connsiteY10" fmla="*/ 1734895 h 1789044"/>
                <a:gd name="connsiteX11" fmla="*/ 918638 w 2035246"/>
                <a:gd name="connsiteY11" fmla="*/ 1789044 h 1789044"/>
                <a:gd name="connsiteX12" fmla="*/ 920727 w 2035246"/>
                <a:gd name="connsiteY12" fmla="*/ 1785685 h 1789044"/>
                <a:gd name="connsiteX13" fmla="*/ 828951 w 2035246"/>
                <a:gd name="connsiteY13" fmla="*/ 1674452 h 1789044"/>
                <a:gd name="connsiteX14" fmla="*/ 240854 w 2035246"/>
                <a:gd name="connsiteY14" fmla="*/ 1394697 h 1789044"/>
                <a:gd name="connsiteX15" fmla="*/ 147919 w 2035246"/>
                <a:gd name="connsiteY15" fmla="*/ 1390005 h 1789044"/>
                <a:gd name="connsiteX16" fmla="*/ 216328 w 2035246"/>
                <a:gd name="connsiteY16" fmla="*/ 1211439 h 1789044"/>
                <a:gd name="connsiteX17" fmla="*/ 288817 w 2035246"/>
                <a:gd name="connsiteY17" fmla="*/ 698229 h 1789044"/>
                <a:gd name="connsiteX18" fmla="*/ 214168 w 2035246"/>
                <a:gd name="connsiteY18" fmla="*/ 185329 h 1789044"/>
                <a:gd name="connsiteX19" fmla="*/ 288817 w 2035246"/>
                <a:gd name="connsiteY19" fmla="*/ 698229 h 1789044"/>
                <a:gd name="connsiteX20" fmla="*/ 216328 w 2035246"/>
                <a:gd name="connsiteY20" fmla="*/ 1211439 h 1789044"/>
                <a:gd name="connsiteX21" fmla="*/ 145876 w 2035246"/>
                <a:gd name="connsiteY21" fmla="*/ 1395336 h 1789044"/>
                <a:gd name="connsiteX22" fmla="*/ 74653 w 2035246"/>
                <a:gd name="connsiteY22" fmla="*/ 1211737 h 1789044"/>
                <a:gd name="connsiteX23" fmla="*/ 4 w 2035246"/>
                <a:gd name="connsiteY23" fmla="*/ 698837 h 1789044"/>
                <a:gd name="connsiteX24" fmla="*/ 72493 w 2035246"/>
                <a:gd name="connsiteY24" fmla="*/ 185627 h 1789044"/>
                <a:gd name="connsiteX25" fmla="*/ 142943 w 2035246"/>
                <a:gd name="connsiteY25" fmla="*/ 1731 h 1789044"/>
                <a:gd name="connsiteX26" fmla="*/ 146208 w 2035246"/>
                <a:gd name="connsiteY26" fmla="*/ 10146 h 1789044"/>
                <a:gd name="connsiteX0" fmla="*/ 2030999 w 2035246"/>
                <a:gd name="connsiteY0" fmla="*/ 949523 h 1789044"/>
                <a:gd name="connsiteX1" fmla="*/ 2030999 w 2035246"/>
                <a:gd name="connsiteY1" fmla="*/ 949523 h 1789044"/>
                <a:gd name="connsiteX2" fmla="*/ 2022521 w 2035246"/>
                <a:gd name="connsiteY2" fmla="*/ 963157 h 1789044"/>
                <a:gd name="connsiteX3" fmla="*/ 2030999 w 2035246"/>
                <a:gd name="connsiteY3" fmla="*/ 949523 h 1789044"/>
                <a:gd name="connsiteX4" fmla="*/ 146208 w 2035246"/>
                <a:gd name="connsiteY4" fmla="*/ 0 h 1789044"/>
                <a:gd name="connsiteX5" fmla="*/ 382965 w 2035246"/>
                <a:gd name="connsiteY5" fmla="*/ 11955 h 1789044"/>
                <a:gd name="connsiteX6" fmla="*/ 1964232 w 2035246"/>
                <a:gd name="connsiteY6" fmla="*/ 859380 h 1789044"/>
                <a:gd name="connsiteX7" fmla="*/ 2035246 w 2035246"/>
                <a:gd name="connsiteY7" fmla="*/ 954346 h 1789044"/>
                <a:gd name="connsiteX8" fmla="*/ 2021703 w 2035246"/>
                <a:gd name="connsiteY8" fmla="*/ 964472 h 1789044"/>
                <a:gd name="connsiteX9" fmla="*/ 1927007 w 2035246"/>
                <a:gd name="connsiteY9" fmla="*/ 1116756 h 1789044"/>
                <a:gd name="connsiteX10" fmla="*/ 1561810 w 2035246"/>
                <a:gd name="connsiteY10" fmla="*/ 1484548 h 1789044"/>
                <a:gd name="connsiteX11" fmla="*/ 1107977 w 2035246"/>
                <a:gd name="connsiteY11" fmla="*/ 1734895 h 1789044"/>
                <a:gd name="connsiteX12" fmla="*/ 918638 w 2035246"/>
                <a:gd name="connsiteY12" fmla="*/ 1789044 h 1789044"/>
                <a:gd name="connsiteX13" fmla="*/ 920727 w 2035246"/>
                <a:gd name="connsiteY13" fmla="*/ 1785685 h 1789044"/>
                <a:gd name="connsiteX14" fmla="*/ 828951 w 2035246"/>
                <a:gd name="connsiteY14" fmla="*/ 1674452 h 1789044"/>
                <a:gd name="connsiteX15" fmla="*/ 240854 w 2035246"/>
                <a:gd name="connsiteY15" fmla="*/ 1394697 h 1789044"/>
                <a:gd name="connsiteX16" fmla="*/ 147919 w 2035246"/>
                <a:gd name="connsiteY16" fmla="*/ 1390005 h 1789044"/>
                <a:gd name="connsiteX17" fmla="*/ 216328 w 2035246"/>
                <a:gd name="connsiteY17" fmla="*/ 1211439 h 1789044"/>
                <a:gd name="connsiteX18" fmla="*/ 288817 w 2035246"/>
                <a:gd name="connsiteY18" fmla="*/ 698229 h 1789044"/>
                <a:gd name="connsiteX19" fmla="*/ 214168 w 2035246"/>
                <a:gd name="connsiteY19" fmla="*/ 185329 h 1789044"/>
                <a:gd name="connsiteX20" fmla="*/ 216328 w 2035246"/>
                <a:gd name="connsiteY20" fmla="*/ 1211439 h 1789044"/>
                <a:gd name="connsiteX21" fmla="*/ 145876 w 2035246"/>
                <a:gd name="connsiteY21" fmla="*/ 1395336 h 1789044"/>
                <a:gd name="connsiteX22" fmla="*/ 74653 w 2035246"/>
                <a:gd name="connsiteY22" fmla="*/ 1211737 h 1789044"/>
                <a:gd name="connsiteX23" fmla="*/ 4 w 2035246"/>
                <a:gd name="connsiteY23" fmla="*/ 698837 h 1789044"/>
                <a:gd name="connsiteX24" fmla="*/ 72493 w 2035246"/>
                <a:gd name="connsiteY24" fmla="*/ 185627 h 1789044"/>
                <a:gd name="connsiteX25" fmla="*/ 142943 w 2035246"/>
                <a:gd name="connsiteY25" fmla="*/ 1731 h 1789044"/>
                <a:gd name="connsiteX26" fmla="*/ 146208 w 2035246"/>
                <a:gd name="connsiteY26" fmla="*/ 10146 h 1789044"/>
                <a:gd name="connsiteX27" fmla="*/ 146208 w 2035246"/>
                <a:gd name="connsiteY27" fmla="*/ 0 h 1789044"/>
                <a:gd name="connsiteX0" fmla="*/ 2030999 w 2035246"/>
                <a:gd name="connsiteY0" fmla="*/ 949523 h 1789044"/>
                <a:gd name="connsiteX1" fmla="*/ 2030999 w 2035246"/>
                <a:gd name="connsiteY1" fmla="*/ 949523 h 1789044"/>
                <a:gd name="connsiteX2" fmla="*/ 2022521 w 2035246"/>
                <a:gd name="connsiteY2" fmla="*/ 963157 h 1789044"/>
                <a:gd name="connsiteX3" fmla="*/ 2030999 w 2035246"/>
                <a:gd name="connsiteY3" fmla="*/ 949523 h 1789044"/>
                <a:gd name="connsiteX4" fmla="*/ 146208 w 2035246"/>
                <a:gd name="connsiteY4" fmla="*/ 0 h 1789044"/>
                <a:gd name="connsiteX5" fmla="*/ 382965 w 2035246"/>
                <a:gd name="connsiteY5" fmla="*/ 11955 h 1789044"/>
                <a:gd name="connsiteX6" fmla="*/ 1964232 w 2035246"/>
                <a:gd name="connsiteY6" fmla="*/ 859380 h 1789044"/>
                <a:gd name="connsiteX7" fmla="*/ 2035246 w 2035246"/>
                <a:gd name="connsiteY7" fmla="*/ 954346 h 1789044"/>
                <a:gd name="connsiteX8" fmla="*/ 2021703 w 2035246"/>
                <a:gd name="connsiteY8" fmla="*/ 964472 h 1789044"/>
                <a:gd name="connsiteX9" fmla="*/ 1927007 w 2035246"/>
                <a:gd name="connsiteY9" fmla="*/ 1116756 h 1789044"/>
                <a:gd name="connsiteX10" fmla="*/ 1561810 w 2035246"/>
                <a:gd name="connsiteY10" fmla="*/ 1484548 h 1789044"/>
                <a:gd name="connsiteX11" fmla="*/ 1107977 w 2035246"/>
                <a:gd name="connsiteY11" fmla="*/ 1734895 h 1789044"/>
                <a:gd name="connsiteX12" fmla="*/ 918638 w 2035246"/>
                <a:gd name="connsiteY12" fmla="*/ 1789044 h 1789044"/>
                <a:gd name="connsiteX13" fmla="*/ 920727 w 2035246"/>
                <a:gd name="connsiteY13" fmla="*/ 1785685 h 1789044"/>
                <a:gd name="connsiteX14" fmla="*/ 828951 w 2035246"/>
                <a:gd name="connsiteY14" fmla="*/ 1674452 h 1789044"/>
                <a:gd name="connsiteX15" fmla="*/ 240854 w 2035246"/>
                <a:gd name="connsiteY15" fmla="*/ 1394697 h 1789044"/>
                <a:gd name="connsiteX16" fmla="*/ 147919 w 2035246"/>
                <a:gd name="connsiteY16" fmla="*/ 1390005 h 1789044"/>
                <a:gd name="connsiteX17" fmla="*/ 216328 w 2035246"/>
                <a:gd name="connsiteY17" fmla="*/ 1211439 h 1789044"/>
                <a:gd name="connsiteX18" fmla="*/ 214168 w 2035246"/>
                <a:gd name="connsiteY18" fmla="*/ 185329 h 1789044"/>
                <a:gd name="connsiteX19" fmla="*/ 216328 w 2035246"/>
                <a:gd name="connsiteY19" fmla="*/ 1211439 h 1789044"/>
                <a:gd name="connsiteX20" fmla="*/ 145876 w 2035246"/>
                <a:gd name="connsiteY20" fmla="*/ 1395336 h 1789044"/>
                <a:gd name="connsiteX21" fmla="*/ 74653 w 2035246"/>
                <a:gd name="connsiteY21" fmla="*/ 1211737 h 1789044"/>
                <a:gd name="connsiteX22" fmla="*/ 4 w 2035246"/>
                <a:gd name="connsiteY22" fmla="*/ 698837 h 1789044"/>
                <a:gd name="connsiteX23" fmla="*/ 72493 w 2035246"/>
                <a:gd name="connsiteY23" fmla="*/ 185627 h 1789044"/>
                <a:gd name="connsiteX24" fmla="*/ 142943 w 2035246"/>
                <a:gd name="connsiteY24" fmla="*/ 1731 h 1789044"/>
                <a:gd name="connsiteX25" fmla="*/ 146208 w 2035246"/>
                <a:gd name="connsiteY25" fmla="*/ 10146 h 1789044"/>
                <a:gd name="connsiteX26" fmla="*/ 146208 w 2035246"/>
                <a:gd name="connsiteY26" fmla="*/ 0 h 1789044"/>
                <a:gd name="connsiteX0" fmla="*/ 2030999 w 2035246"/>
                <a:gd name="connsiteY0" fmla="*/ 949523 h 1789044"/>
                <a:gd name="connsiteX1" fmla="*/ 2030999 w 2035246"/>
                <a:gd name="connsiteY1" fmla="*/ 949523 h 1789044"/>
                <a:gd name="connsiteX2" fmla="*/ 2022521 w 2035246"/>
                <a:gd name="connsiteY2" fmla="*/ 963157 h 1789044"/>
                <a:gd name="connsiteX3" fmla="*/ 2030999 w 2035246"/>
                <a:gd name="connsiteY3" fmla="*/ 949523 h 1789044"/>
                <a:gd name="connsiteX4" fmla="*/ 146208 w 2035246"/>
                <a:gd name="connsiteY4" fmla="*/ 0 h 1789044"/>
                <a:gd name="connsiteX5" fmla="*/ 382965 w 2035246"/>
                <a:gd name="connsiteY5" fmla="*/ 11955 h 1789044"/>
                <a:gd name="connsiteX6" fmla="*/ 1964232 w 2035246"/>
                <a:gd name="connsiteY6" fmla="*/ 859380 h 1789044"/>
                <a:gd name="connsiteX7" fmla="*/ 2035246 w 2035246"/>
                <a:gd name="connsiteY7" fmla="*/ 954346 h 1789044"/>
                <a:gd name="connsiteX8" fmla="*/ 2021703 w 2035246"/>
                <a:gd name="connsiteY8" fmla="*/ 964472 h 1789044"/>
                <a:gd name="connsiteX9" fmla="*/ 1927007 w 2035246"/>
                <a:gd name="connsiteY9" fmla="*/ 1116756 h 1789044"/>
                <a:gd name="connsiteX10" fmla="*/ 1561810 w 2035246"/>
                <a:gd name="connsiteY10" fmla="*/ 1484548 h 1789044"/>
                <a:gd name="connsiteX11" fmla="*/ 1107977 w 2035246"/>
                <a:gd name="connsiteY11" fmla="*/ 1734895 h 1789044"/>
                <a:gd name="connsiteX12" fmla="*/ 918638 w 2035246"/>
                <a:gd name="connsiteY12" fmla="*/ 1789044 h 1789044"/>
                <a:gd name="connsiteX13" fmla="*/ 920727 w 2035246"/>
                <a:gd name="connsiteY13" fmla="*/ 1785685 h 1789044"/>
                <a:gd name="connsiteX14" fmla="*/ 828951 w 2035246"/>
                <a:gd name="connsiteY14" fmla="*/ 1674452 h 1789044"/>
                <a:gd name="connsiteX15" fmla="*/ 240854 w 2035246"/>
                <a:gd name="connsiteY15" fmla="*/ 1394697 h 1789044"/>
                <a:gd name="connsiteX16" fmla="*/ 147919 w 2035246"/>
                <a:gd name="connsiteY16" fmla="*/ 1390005 h 1789044"/>
                <a:gd name="connsiteX17" fmla="*/ 216328 w 2035246"/>
                <a:gd name="connsiteY17" fmla="*/ 1211439 h 1789044"/>
                <a:gd name="connsiteX18" fmla="*/ 214168 w 2035246"/>
                <a:gd name="connsiteY18" fmla="*/ 185329 h 1789044"/>
                <a:gd name="connsiteX19" fmla="*/ 145876 w 2035246"/>
                <a:gd name="connsiteY19" fmla="*/ 1395336 h 1789044"/>
                <a:gd name="connsiteX20" fmla="*/ 74653 w 2035246"/>
                <a:gd name="connsiteY20" fmla="*/ 1211737 h 1789044"/>
                <a:gd name="connsiteX21" fmla="*/ 4 w 2035246"/>
                <a:gd name="connsiteY21" fmla="*/ 698837 h 1789044"/>
                <a:gd name="connsiteX22" fmla="*/ 72493 w 2035246"/>
                <a:gd name="connsiteY22" fmla="*/ 185627 h 1789044"/>
                <a:gd name="connsiteX23" fmla="*/ 142943 w 2035246"/>
                <a:gd name="connsiteY23" fmla="*/ 1731 h 1789044"/>
                <a:gd name="connsiteX24" fmla="*/ 146208 w 2035246"/>
                <a:gd name="connsiteY24" fmla="*/ 10146 h 1789044"/>
                <a:gd name="connsiteX25" fmla="*/ 146208 w 2035246"/>
                <a:gd name="connsiteY25" fmla="*/ 0 h 1789044"/>
                <a:gd name="connsiteX0" fmla="*/ 2030999 w 2035246"/>
                <a:gd name="connsiteY0" fmla="*/ 949523 h 1789044"/>
                <a:gd name="connsiteX1" fmla="*/ 2030999 w 2035246"/>
                <a:gd name="connsiteY1" fmla="*/ 949523 h 1789044"/>
                <a:gd name="connsiteX2" fmla="*/ 2022521 w 2035246"/>
                <a:gd name="connsiteY2" fmla="*/ 963157 h 1789044"/>
                <a:gd name="connsiteX3" fmla="*/ 2030999 w 2035246"/>
                <a:gd name="connsiteY3" fmla="*/ 949523 h 1789044"/>
                <a:gd name="connsiteX4" fmla="*/ 146208 w 2035246"/>
                <a:gd name="connsiteY4" fmla="*/ 0 h 1789044"/>
                <a:gd name="connsiteX5" fmla="*/ 382965 w 2035246"/>
                <a:gd name="connsiteY5" fmla="*/ 11955 h 1789044"/>
                <a:gd name="connsiteX6" fmla="*/ 1964232 w 2035246"/>
                <a:gd name="connsiteY6" fmla="*/ 859380 h 1789044"/>
                <a:gd name="connsiteX7" fmla="*/ 2035246 w 2035246"/>
                <a:gd name="connsiteY7" fmla="*/ 954346 h 1789044"/>
                <a:gd name="connsiteX8" fmla="*/ 2021703 w 2035246"/>
                <a:gd name="connsiteY8" fmla="*/ 964472 h 1789044"/>
                <a:gd name="connsiteX9" fmla="*/ 1927007 w 2035246"/>
                <a:gd name="connsiteY9" fmla="*/ 1116756 h 1789044"/>
                <a:gd name="connsiteX10" fmla="*/ 1561810 w 2035246"/>
                <a:gd name="connsiteY10" fmla="*/ 1484548 h 1789044"/>
                <a:gd name="connsiteX11" fmla="*/ 1107977 w 2035246"/>
                <a:gd name="connsiteY11" fmla="*/ 1734895 h 1789044"/>
                <a:gd name="connsiteX12" fmla="*/ 918638 w 2035246"/>
                <a:gd name="connsiteY12" fmla="*/ 1789044 h 1789044"/>
                <a:gd name="connsiteX13" fmla="*/ 920727 w 2035246"/>
                <a:gd name="connsiteY13" fmla="*/ 1785685 h 1789044"/>
                <a:gd name="connsiteX14" fmla="*/ 828951 w 2035246"/>
                <a:gd name="connsiteY14" fmla="*/ 1674452 h 1789044"/>
                <a:gd name="connsiteX15" fmla="*/ 240854 w 2035246"/>
                <a:gd name="connsiteY15" fmla="*/ 1394697 h 1789044"/>
                <a:gd name="connsiteX16" fmla="*/ 147919 w 2035246"/>
                <a:gd name="connsiteY16" fmla="*/ 1390005 h 1789044"/>
                <a:gd name="connsiteX17" fmla="*/ 214168 w 2035246"/>
                <a:gd name="connsiteY17" fmla="*/ 185329 h 1789044"/>
                <a:gd name="connsiteX18" fmla="*/ 145876 w 2035246"/>
                <a:gd name="connsiteY18" fmla="*/ 1395336 h 1789044"/>
                <a:gd name="connsiteX19" fmla="*/ 74653 w 2035246"/>
                <a:gd name="connsiteY19" fmla="*/ 1211737 h 1789044"/>
                <a:gd name="connsiteX20" fmla="*/ 4 w 2035246"/>
                <a:gd name="connsiteY20" fmla="*/ 698837 h 1789044"/>
                <a:gd name="connsiteX21" fmla="*/ 72493 w 2035246"/>
                <a:gd name="connsiteY21" fmla="*/ 185627 h 1789044"/>
                <a:gd name="connsiteX22" fmla="*/ 142943 w 2035246"/>
                <a:gd name="connsiteY22" fmla="*/ 1731 h 1789044"/>
                <a:gd name="connsiteX23" fmla="*/ 146208 w 2035246"/>
                <a:gd name="connsiteY23" fmla="*/ 10146 h 1789044"/>
                <a:gd name="connsiteX24" fmla="*/ 146208 w 2035246"/>
                <a:gd name="connsiteY24" fmla="*/ 0 h 1789044"/>
                <a:gd name="connsiteX0" fmla="*/ 2030999 w 2035246"/>
                <a:gd name="connsiteY0" fmla="*/ 949523 h 1789044"/>
                <a:gd name="connsiteX1" fmla="*/ 2030999 w 2035246"/>
                <a:gd name="connsiteY1" fmla="*/ 949523 h 1789044"/>
                <a:gd name="connsiteX2" fmla="*/ 2022521 w 2035246"/>
                <a:gd name="connsiteY2" fmla="*/ 963157 h 1789044"/>
                <a:gd name="connsiteX3" fmla="*/ 2030999 w 2035246"/>
                <a:gd name="connsiteY3" fmla="*/ 949523 h 1789044"/>
                <a:gd name="connsiteX4" fmla="*/ 146208 w 2035246"/>
                <a:gd name="connsiteY4" fmla="*/ 0 h 1789044"/>
                <a:gd name="connsiteX5" fmla="*/ 382965 w 2035246"/>
                <a:gd name="connsiteY5" fmla="*/ 11955 h 1789044"/>
                <a:gd name="connsiteX6" fmla="*/ 1964232 w 2035246"/>
                <a:gd name="connsiteY6" fmla="*/ 859380 h 1789044"/>
                <a:gd name="connsiteX7" fmla="*/ 2035246 w 2035246"/>
                <a:gd name="connsiteY7" fmla="*/ 954346 h 1789044"/>
                <a:gd name="connsiteX8" fmla="*/ 2021703 w 2035246"/>
                <a:gd name="connsiteY8" fmla="*/ 964472 h 1789044"/>
                <a:gd name="connsiteX9" fmla="*/ 1927007 w 2035246"/>
                <a:gd name="connsiteY9" fmla="*/ 1116756 h 1789044"/>
                <a:gd name="connsiteX10" fmla="*/ 1561810 w 2035246"/>
                <a:gd name="connsiteY10" fmla="*/ 1484548 h 1789044"/>
                <a:gd name="connsiteX11" fmla="*/ 1107977 w 2035246"/>
                <a:gd name="connsiteY11" fmla="*/ 1734895 h 1789044"/>
                <a:gd name="connsiteX12" fmla="*/ 918638 w 2035246"/>
                <a:gd name="connsiteY12" fmla="*/ 1789044 h 1789044"/>
                <a:gd name="connsiteX13" fmla="*/ 920727 w 2035246"/>
                <a:gd name="connsiteY13" fmla="*/ 1785685 h 1789044"/>
                <a:gd name="connsiteX14" fmla="*/ 828951 w 2035246"/>
                <a:gd name="connsiteY14" fmla="*/ 1674452 h 1789044"/>
                <a:gd name="connsiteX15" fmla="*/ 240854 w 2035246"/>
                <a:gd name="connsiteY15" fmla="*/ 1394697 h 1789044"/>
                <a:gd name="connsiteX16" fmla="*/ 147919 w 2035246"/>
                <a:gd name="connsiteY16" fmla="*/ 1390005 h 1789044"/>
                <a:gd name="connsiteX17" fmla="*/ 145876 w 2035246"/>
                <a:gd name="connsiteY17" fmla="*/ 1395336 h 1789044"/>
                <a:gd name="connsiteX18" fmla="*/ 74653 w 2035246"/>
                <a:gd name="connsiteY18" fmla="*/ 1211737 h 1789044"/>
                <a:gd name="connsiteX19" fmla="*/ 4 w 2035246"/>
                <a:gd name="connsiteY19" fmla="*/ 698837 h 1789044"/>
                <a:gd name="connsiteX20" fmla="*/ 72493 w 2035246"/>
                <a:gd name="connsiteY20" fmla="*/ 185627 h 1789044"/>
                <a:gd name="connsiteX21" fmla="*/ 142943 w 2035246"/>
                <a:gd name="connsiteY21" fmla="*/ 1731 h 1789044"/>
                <a:gd name="connsiteX22" fmla="*/ 146208 w 2035246"/>
                <a:gd name="connsiteY22" fmla="*/ 10146 h 1789044"/>
                <a:gd name="connsiteX23" fmla="*/ 146208 w 2035246"/>
                <a:gd name="connsiteY23" fmla="*/ 0 h 178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35246" h="1789044">
                  <a:moveTo>
                    <a:pt x="2030999" y="949523"/>
                  </a:moveTo>
                  <a:lnTo>
                    <a:pt x="2030999" y="949523"/>
                  </a:lnTo>
                  <a:lnTo>
                    <a:pt x="2022521" y="963157"/>
                  </a:lnTo>
                  <a:lnTo>
                    <a:pt x="2030999" y="949523"/>
                  </a:lnTo>
                  <a:close/>
                  <a:moveTo>
                    <a:pt x="146208" y="0"/>
                  </a:moveTo>
                  <a:lnTo>
                    <a:pt x="382965" y="11955"/>
                  </a:lnTo>
                  <a:cubicBezTo>
                    <a:pt x="1018247" y="76471"/>
                    <a:pt x="1579110" y="392720"/>
                    <a:pt x="1964232" y="859380"/>
                  </a:cubicBezTo>
                  <a:lnTo>
                    <a:pt x="2035246" y="954346"/>
                  </a:lnTo>
                  <a:lnTo>
                    <a:pt x="2021703" y="964472"/>
                  </a:lnTo>
                  <a:lnTo>
                    <a:pt x="1927007" y="1116756"/>
                  </a:lnTo>
                  <a:cubicBezTo>
                    <a:pt x="1829676" y="1249565"/>
                    <a:pt x="1707072" y="1374916"/>
                    <a:pt x="1561810" y="1484548"/>
                  </a:cubicBezTo>
                  <a:cubicBezTo>
                    <a:pt x="1416549" y="1594179"/>
                    <a:pt x="1262383" y="1677712"/>
                    <a:pt x="1107977" y="1734895"/>
                  </a:cubicBezTo>
                  <a:lnTo>
                    <a:pt x="918638" y="1789044"/>
                  </a:lnTo>
                  <a:lnTo>
                    <a:pt x="920727" y="1785685"/>
                  </a:lnTo>
                  <a:lnTo>
                    <a:pt x="828951" y="1674452"/>
                  </a:lnTo>
                  <a:cubicBezTo>
                    <a:pt x="674997" y="1520497"/>
                    <a:pt x="469652" y="1417932"/>
                    <a:pt x="240854" y="1394697"/>
                  </a:cubicBezTo>
                  <a:lnTo>
                    <a:pt x="147919" y="1390005"/>
                  </a:lnTo>
                  <a:lnTo>
                    <a:pt x="145876" y="1395336"/>
                  </a:lnTo>
                  <a:lnTo>
                    <a:pt x="74653" y="1211737"/>
                  </a:lnTo>
                  <a:cubicBezTo>
                    <a:pt x="26948" y="1054144"/>
                    <a:pt x="387" y="880826"/>
                    <a:pt x="4" y="698837"/>
                  </a:cubicBezTo>
                  <a:cubicBezTo>
                    <a:pt x="-379" y="516848"/>
                    <a:pt x="25452" y="343420"/>
                    <a:pt x="72493" y="185627"/>
                  </a:cubicBezTo>
                  <a:lnTo>
                    <a:pt x="142943" y="1731"/>
                  </a:lnTo>
                  <a:lnTo>
                    <a:pt x="146208" y="10146"/>
                  </a:lnTo>
                  <a:lnTo>
                    <a:pt x="14620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4982004-37C8-429C-A20C-E04E91E45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254" y="1386532"/>
              <a:ext cx="1947267" cy="1953986"/>
            </a:xfrm>
            <a:custGeom>
              <a:avLst/>
              <a:gdLst>
                <a:gd name="connsiteX0" fmla="*/ 485131 w 1947267"/>
                <a:gd name="connsiteY0" fmla="*/ 1538813 h 1957934"/>
                <a:gd name="connsiteX1" fmla="*/ 578404 w 1947267"/>
                <a:gd name="connsiteY1" fmla="*/ 1558219 h 1957934"/>
                <a:gd name="connsiteX2" fmla="*/ 708106 w 1947267"/>
                <a:gd name="connsiteY2" fmla="*/ 1595129 h 1957934"/>
                <a:gd name="connsiteX3" fmla="*/ 578403 w 1947267"/>
                <a:gd name="connsiteY3" fmla="*/ 1558218 h 1957934"/>
                <a:gd name="connsiteX4" fmla="*/ 1744058 w 1947267"/>
                <a:gd name="connsiteY4" fmla="*/ 1066433 h 1957934"/>
                <a:gd name="connsiteX5" fmla="*/ 1744058 w 1947267"/>
                <a:gd name="connsiteY5" fmla="*/ 1066434 h 1957934"/>
                <a:gd name="connsiteX6" fmla="*/ 1749668 w 1947267"/>
                <a:gd name="connsiteY6" fmla="*/ 1074867 h 1957934"/>
                <a:gd name="connsiteX7" fmla="*/ 1653698 w 1947267"/>
                <a:gd name="connsiteY7" fmla="*/ 896667 h 1957934"/>
                <a:gd name="connsiteX8" fmla="*/ 1681005 w 1947267"/>
                <a:gd name="connsiteY8" fmla="*/ 954574 h 1957934"/>
                <a:gd name="connsiteX9" fmla="*/ 1739882 w 1947267"/>
                <a:gd name="connsiteY9" fmla="*/ 1059025 h 1957934"/>
                <a:gd name="connsiteX10" fmla="*/ 1681005 w 1947267"/>
                <a:gd name="connsiteY10" fmla="*/ 954574 h 1957934"/>
                <a:gd name="connsiteX11" fmla="*/ 1493056 w 1947267"/>
                <a:gd name="connsiteY11" fmla="*/ 0 h 1957934"/>
                <a:gd name="connsiteX12" fmla="*/ 1500548 w 1947267"/>
                <a:gd name="connsiteY12" fmla="*/ 22116 h 1957934"/>
                <a:gd name="connsiteX13" fmla="*/ 1485226 w 1947267"/>
                <a:gd name="connsiteY13" fmla="*/ 3948 h 1957934"/>
                <a:gd name="connsiteX14" fmla="*/ 1485105 w 1947267"/>
                <a:gd name="connsiteY14" fmla="*/ 7381 h 1957934"/>
                <a:gd name="connsiteX15" fmla="*/ 1485226 w 1947267"/>
                <a:gd name="connsiteY15" fmla="*/ 3948 h 1957934"/>
                <a:gd name="connsiteX16" fmla="*/ 1612185 w 1947267"/>
                <a:gd name="connsiteY16" fmla="*/ 154490 h 1957934"/>
                <a:gd name="connsiteX17" fmla="*/ 1849262 w 1947267"/>
                <a:gd name="connsiteY17" fmla="*/ 615395 h 1957934"/>
                <a:gd name="connsiteX18" fmla="*/ 1947267 w 1947267"/>
                <a:gd name="connsiteY18" fmla="*/ 1124349 h 1957934"/>
                <a:gd name="connsiteX19" fmla="*/ 1940316 w 1947267"/>
                <a:gd name="connsiteY19" fmla="*/ 1321156 h 1957934"/>
                <a:gd name="connsiteX20" fmla="*/ 1924627 w 1947267"/>
                <a:gd name="connsiteY20" fmla="*/ 1302553 h 1957934"/>
                <a:gd name="connsiteX21" fmla="*/ 1936354 w 1947267"/>
                <a:gd name="connsiteY21" fmla="*/ 1316458 h 1957934"/>
                <a:gd name="connsiteX22" fmla="*/ 1869190 w 1947267"/>
                <a:gd name="connsiteY22" fmla="*/ 1341040 h 1957934"/>
                <a:gd name="connsiteX23" fmla="*/ 1351771 w 1947267"/>
                <a:gd name="connsiteY23" fmla="*/ 1858459 h 1957934"/>
                <a:gd name="connsiteX24" fmla="*/ 1321895 w 1947267"/>
                <a:gd name="connsiteY24" fmla="*/ 1940087 h 1957934"/>
                <a:gd name="connsiteX25" fmla="*/ 1315166 w 1947267"/>
                <a:gd name="connsiteY25" fmla="*/ 1937906 h 1957934"/>
                <a:gd name="connsiteX26" fmla="*/ 1233066 w 1947267"/>
                <a:gd name="connsiteY26" fmla="*/ 1871372 h 1957934"/>
                <a:gd name="connsiteX27" fmla="*/ 1326556 w 1947267"/>
                <a:gd name="connsiteY27" fmla="*/ 1947137 h 1957934"/>
                <a:gd name="connsiteX28" fmla="*/ 1129922 w 1947267"/>
                <a:gd name="connsiteY28" fmla="*/ 1957934 h 1957934"/>
                <a:gd name="connsiteX29" fmla="*/ 619149 w 1947267"/>
                <a:gd name="connsiteY29" fmla="*/ 1869901 h 1957934"/>
                <a:gd name="connsiteX30" fmla="*/ 153696 w 1947267"/>
                <a:gd name="connsiteY30" fmla="*/ 1641883 h 1957934"/>
                <a:gd name="connsiteX31" fmla="*/ 700 w 1947267"/>
                <a:gd name="connsiteY31" fmla="*/ 1517894 h 1957934"/>
                <a:gd name="connsiteX32" fmla="*/ 16591 w 1947267"/>
                <a:gd name="connsiteY32" fmla="*/ 1517022 h 1957934"/>
                <a:gd name="connsiteX33" fmla="*/ 0 w 1947267"/>
                <a:gd name="connsiteY33" fmla="*/ 1511644 h 1957934"/>
                <a:gd name="connsiteX34" fmla="*/ 71079 w 1947267"/>
                <a:gd name="connsiteY34" fmla="*/ 1317440 h 1957934"/>
                <a:gd name="connsiteX35" fmla="*/ 1328171 w 1947267"/>
                <a:gd name="connsiteY35" fmla="*/ 60348 h 1957934"/>
                <a:gd name="connsiteX0" fmla="*/ 485131 w 1947267"/>
                <a:gd name="connsiteY0" fmla="*/ 1538813 h 1957934"/>
                <a:gd name="connsiteX1" fmla="*/ 578404 w 1947267"/>
                <a:gd name="connsiteY1" fmla="*/ 1558219 h 1957934"/>
                <a:gd name="connsiteX2" fmla="*/ 708106 w 1947267"/>
                <a:gd name="connsiteY2" fmla="*/ 1595129 h 1957934"/>
                <a:gd name="connsiteX3" fmla="*/ 578403 w 1947267"/>
                <a:gd name="connsiteY3" fmla="*/ 1558218 h 1957934"/>
                <a:gd name="connsiteX4" fmla="*/ 485131 w 1947267"/>
                <a:gd name="connsiteY4" fmla="*/ 1538813 h 1957934"/>
                <a:gd name="connsiteX5" fmla="*/ 1744058 w 1947267"/>
                <a:gd name="connsiteY5" fmla="*/ 1066433 h 1957934"/>
                <a:gd name="connsiteX6" fmla="*/ 1744058 w 1947267"/>
                <a:gd name="connsiteY6" fmla="*/ 1066434 h 1957934"/>
                <a:gd name="connsiteX7" fmla="*/ 1749668 w 1947267"/>
                <a:gd name="connsiteY7" fmla="*/ 1074867 h 1957934"/>
                <a:gd name="connsiteX8" fmla="*/ 1744058 w 1947267"/>
                <a:gd name="connsiteY8" fmla="*/ 1066433 h 1957934"/>
                <a:gd name="connsiteX9" fmla="*/ 1653698 w 1947267"/>
                <a:gd name="connsiteY9" fmla="*/ 896667 h 1957934"/>
                <a:gd name="connsiteX10" fmla="*/ 1681005 w 1947267"/>
                <a:gd name="connsiteY10" fmla="*/ 954574 h 1957934"/>
                <a:gd name="connsiteX11" fmla="*/ 1739882 w 1947267"/>
                <a:gd name="connsiteY11" fmla="*/ 1059025 h 1957934"/>
                <a:gd name="connsiteX12" fmla="*/ 1681005 w 1947267"/>
                <a:gd name="connsiteY12" fmla="*/ 954574 h 1957934"/>
                <a:gd name="connsiteX13" fmla="*/ 1653698 w 1947267"/>
                <a:gd name="connsiteY13" fmla="*/ 896667 h 1957934"/>
                <a:gd name="connsiteX14" fmla="*/ 1493056 w 1947267"/>
                <a:gd name="connsiteY14" fmla="*/ 0 h 1957934"/>
                <a:gd name="connsiteX15" fmla="*/ 1485226 w 1947267"/>
                <a:gd name="connsiteY15" fmla="*/ 3948 h 1957934"/>
                <a:gd name="connsiteX16" fmla="*/ 1485105 w 1947267"/>
                <a:gd name="connsiteY16" fmla="*/ 7381 h 1957934"/>
                <a:gd name="connsiteX17" fmla="*/ 1485226 w 1947267"/>
                <a:gd name="connsiteY17" fmla="*/ 3948 h 1957934"/>
                <a:gd name="connsiteX18" fmla="*/ 1612185 w 1947267"/>
                <a:gd name="connsiteY18" fmla="*/ 154490 h 1957934"/>
                <a:gd name="connsiteX19" fmla="*/ 1849262 w 1947267"/>
                <a:gd name="connsiteY19" fmla="*/ 615395 h 1957934"/>
                <a:gd name="connsiteX20" fmla="*/ 1947267 w 1947267"/>
                <a:gd name="connsiteY20" fmla="*/ 1124349 h 1957934"/>
                <a:gd name="connsiteX21" fmla="*/ 1940316 w 1947267"/>
                <a:gd name="connsiteY21" fmla="*/ 1321156 h 1957934"/>
                <a:gd name="connsiteX22" fmla="*/ 1924627 w 1947267"/>
                <a:gd name="connsiteY22" fmla="*/ 1302553 h 1957934"/>
                <a:gd name="connsiteX23" fmla="*/ 1936354 w 1947267"/>
                <a:gd name="connsiteY23" fmla="*/ 1316458 h 1957934"/>
                <a:gd name="connsiteX24" fmla="*/ 1869190 w 1947267"/>
                <a:gd name="connsiteY24" fmla="*/ 1341040 h 1957934"/>
                <a:gd name="connsiteX25" fmla="*/ 1351771 w 1947267"/>
                <a:gd name="connsiteY25" fmla="*/ 1858459 h 1957934"/>
                <a:gd name="connsiteX26" fmla="*/ 1321895 w 1947267"/>
                <a:gd name="connsiteY26" fmla="*/ 1940087 h 1957934"/>
                <a:gd name="connsiteX27" fmla="*/ 1315166 w 1947267"/>
                <a:gd name="connsiteY27" fmla="*/ 1937906 h 1957934"/>
                <a:gd name="connsiteX28" fmla="*/ 1233066 w 1947267"/>
                <a:gd name="connsiteY28" fmla="*/ 1871372 h 1957934"/>
                <a:gd name="connsiteX29" fmla="*/ 1326556 w 1947267"/>
                <a:gd name="connsiteY29" fmla="*/ 1947137 h 1957934"/>
                <a:gd name="connsiteX30" fmla="*/ 1129922 w 1947267"/>
                <a:gd name="connsiteY30" fmla="*/ 1957934 h 1957934"/>
                <a:gd name="connsiteX31" fmla="*/ 619149 w 1947267"/>
                <a:gd name="connsiteY31" fmla="*/ 1869901 h 1957934"/>
                <a:gd name="connsiteX32" fmla="*/ 153696 w 1947267"/>
                <a:gd name="connsiteY32" fmla="*/ 1641883 h 1957934"/>
                <a:gd name="connsiteX33" fmla="*/ 700 w 1947267"/>
                <a:gd name="connsiteY33" fmla="*/ 1517894 h 1957934"/>
                <a:gd name="connsiteX34" fmla="*/ 16591 w 1947267"/>
                <a:gd name="connsiteY34" fmla="*/ 1517022 h 1957934"/>
                <a:gd name="connsiteX35" fmla="*/ 0 w 1947267"/>
                <a:gd name="connsiteY35" fmla="*/ 1511644 h 1957934"/>
                <a:gd name="connsiteX36" fmla="*/ 71079 w 1947267"/>
                <a:gd name="connsiteY36" fmla="*/ 1317440 h 1957934"/>
                <a:gd name="connsiteX37" fmla="*/ 1328171 w 1947267"/>
                <a:gd name="connsiteY37" fmla="*/ 60348 h 1957934"/>
                <a:gd name="connsiteX38" fmla="*/ 1493056 w 1947267"/>
                <a:gd name="connsiteY38" fmla="*/ 0 h 1957934"/>
                <a:gd name="connsiteX0" fmla="*/ 485131 w 1947267"/>
                <a:gd name="connsiteY0" fmla="*/ 1534865 h 1953986"/>
                <a:gd name="connsiteX1" fmla="*/ 578404 w 1947267"/>
                <a:gd name="connsiteY1" fmla="*/ 1554271 h 1953986"/>
                <a:gd name="connsiteX2" fmla="*/ 708106 w 1947267"/>
                <a:gd name="connsiteY2" fmla="*/ 1591181 h 1953986"/>
                <a:gd name="connsiteX3" fmla="*/ 578403 w 1947267"/>
                <a:gd name="connsiteY3" fmla="*/ 1554270 h 1953986"/>
                <a:gd name="connsiteX4" fmla="*/ 485131 w 1947267"/>
                <a:gd name="connsiteY4" fmla="*/ 1534865 h 1953986"/>
                <a:gd name="connsiteX5" fmla="*/ 1744058 w 1947267"/>
                <a:gd name="connsiteY5" fmla="*/ 1062485 h 1953986"/>
                <a:gd name="connsiteX6" fmla="*/ 1744058 w 1947267"/>
                <a:gd name="connsiteY6" fmla="*/ 1062486 h 1953986"/>
                <a:gd name="connsiteX7" fmla="*/ 1749668 w 1947267"/>
                <a:gd name="connsiteY7" fmla="*/ 1070919 h 1953986"/>
                <a:gd name="connsiteX8" fmla="*/ 1744058 w 1947267"/>
                <a:gd name="connsiteY8" fmla="*/ 1062485 h 1953986"/>
                <a:gd name="connsiteX9" fmla="*/ 1653698 w 1947267"/>
                <a:gd name="connsiteY9" fmla="*/ 892719 h 1953986"/>
                <a:gd name="connsiteX10" fmla="*/ 1681005 w 1947267"/>
                <a:gd name="connsiteY10" fmla="*/ 950626 h 1953986"/>
                <a:gd name="connsiteX11" fmla="*/ 1739882 w 1947267"/>
                <a:gd name="connsiteY11" fmla="*/ 1055077 h 1953986"/>
                <a:gd name="connsiteX12" fmla="*/ 1681005 w 1947267"/>
                <a:gd name="connsiteY12" fmla="*/ 950626 h 1953986"/>
                <a:gd name="connsiteX13" fmla="*/ 1653698 w 1947267"/>
                <a:gd name="connsiteY13" fmla="*/ 892719 h 1953986"/>
                <a:gd name="connsiteX14" fmla="*/ 1328171 w 1947267"/>
                <a:gd name="connsiteY14" fmla="*/ 56400 h 1953986"/>
                <a:gd name="connsiteX15" fmla="*/ 1485226 w 1947267"/>
                <a:gd name="connsiteY15" fmla="*/ 0 h 1953986"/>
                <a:gd name="connsiteX16" fmla="*/ 1485105 w 1947267"/>
                <a:gd name="connsiteY16" fmla="*/ 3433 h 1953986"/>
                <a:gd name="connsiteX17" fmla="*/ 1485226 w 1947267"/>
                <a:gd name="connsiteY17" fmla="*/ 0 h 1953986"/>
                <a:gd name="connsiteX18" fmla="*/ 1612185 w 1947267"/>
                <a:gd name="connsiteY18" fmla="*/ 150542 h 1953986"/>
                <a:gd name="connsiteX19" fmla="*/ 1849262 w 1947267"/>
                <a:gd name="connsiteY19" fmla="*/ 611447 h 1953986"/>
                <a:gd name="connsiteX20" fmla="*/ 1947267 w 1947267"/>
                <a:gd name="connsiteY20" fmla="*/ 1120401 h 1953986"/>
                <a:gd name="connsiteX21" fmla="*/ 1940316 w 1947267"/>
                <a:gd name="connsiteY21" fmla="*/ 1317208 h 1953986"/>
                <a:gd name="connsiteX22" fmla="*/ 1924627 w 1947267"/>
                <a:gd name="connsiteY22" fmla="*/ 1298605 h 1953986"/>
                <a:gd name="connsiteX23" fmla="*/ 1936354 w 1947267"/>
                <a:gd name="connsiteY23" fmla="*/ 1312510 h 1953986"/>
                <a:gd name="connsiteX24" fmla="*/ 1869190 w 1947267"/>
                <a:gd name="connsiteY24" fmla="*/ 1337092 h 1953986"/>
                <a:gd name="connsiteX25" fmla="*/ 1351771 w 1947267"/>
                <a:gd name="connsiteY25" fmla="*/ 1854511 h 1953986"/>
                <a:gd name="connsiteX26" fmla="*/ 1321895 w 1947267"/>
                <a:gd name="connsiteY26" fmla="*/ 1936139 h 1953986"/>
                <a:gd name="connsiteX27" fmla="*/ 1315166 w 1947267"/>
                <a:gd name="connsiteY27" fmla="*/ 1933958 h 1953986"/>
                <a:gd name="connsiteX28" fmla="*/ 1233066 w 1947267"/>
                <a:gd name="connsiteY28" fmla="*/ 1867424 h 1953986"/>
                <a:gd name="connsiteX29" fmla="*/ 1326556 w 1947267"/>
                <a:gd name="connsiteY29" fmla="*/ 1943189 h 1953986"/>
                <a:gd name="connsiteX30" fmla="*/ 1129922 w 1947267"/>
                <a:gd name="connsiteY30" fmla="*/ 1953986 h 1953986"/>
                <a:gd name="connsiteX31" fmla="*/ 619149 w 1947267"/>
                <a:gd name="connsiteY31" fmla="*/ 1865953 h 1953986"/>
                <a:gd name="connsiteX32" fmla="*/ 153696 w 1947267"/>
                <a:gd name="connsiteY32" fmla="*/ 1637935 h 1953986"/>
                <a:gd name="connsiteX33" fmla="*/ 700 w 1947267"/>
                <a:gd name="connsiteY33" fmla="*/ 1513946 h 1953986"/>
                <a:gd name="connsiteX34" fmla="*/ 16591 w 1947267"/>
                <a:gd name="connsiteY34" fmla="*/ 1513074 h 1953986"/>
                <a:gd name="connsiteX35" fmla="*/ 0 w 1947267"/>
                <a:gd name="connsiteY35" fmla="*/ 1507696 h 1953986"/>
                <a:gd name="connsiteX36" fmla="*/ 71079 w 1947267"/>
                <a:gd name="connsiteY36" fmla="*/ 1313492 h 1953986"/>
                <a:gd name="connsiteX37" fmla="*/ 1328171 w 1947267"/>
                <a:gd name="connsiteY37" fmla="*/ 56400 h 195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947267" h="1953986">
                  <a:moveTo>
                    <a:pt x="485131" y="1534865"/>
                  </a:moveTo>
                  <a:lnTo>
                    <a:pt x="578404" y="1554271"/>
                  </a:lnTo>
                  <a:cubicBezTo>
                    <a:pt x="621544" y="1564878"/>
                    <a:pt x="664821" y="1577168"/>
                    <a:pt x="708106" y="1591181"/>
                  </a:cubicBezTo>
                  <a:cubicBezTo>
                    <a:pt x="664821" y="1577168"/>
                    <a:pt x="621543" y="1564878"/>
                    <a:pt x="578403" y="1554270"/>
                  </a:cubicBezTo>
                  <a:lnTo>
                    <a:pt x="485131" y="1534865"/>
                  </a:lnTo>
                  <a:close/>
                  <a:moveTo>
                    <a:pt x="1744058" y="1062485"/>
                  </a:moveTo>
                  <a:lnTo>
                    <a:pt x="1744058" y="1062486"/>
                  </a:lnTo>
                  <a:lnTo>
                    <a:pt x="1749668" y="1070919"/>
                  </a:lnTo>
                  <a:lnTo>
                    <a:pt x="1744058" y="1062485"/>
                  </a:lnTo>
                  <a:close/>
                  <a:moveTo>
                    <a:pt x="1653698" y="892719"/>
                  </a:moveTo>
                  <a:lnTo>
                    <a:pt x="1681005" y="950626"/>
                  </a:lnTo>
                  <a:lnTo>
                    <a:pt x="1739882" y="1055077"/>
                  </a:lnTo>
                  <a:lnTo>
                    <a:pt x="1681005" y="950626"/>
                  </a:lnTo>
                  <a:lnTo>
                    <a:pt x="1653698" y="892719"/>
                  </a:lnTo>
                  <a:close/>
                  <a:moveTo>
                    <a:pt x="1328171" y="56400"/>
                  </a:moveTo>
                  <a:lnTo>
                    <a:pt x="1485226" y="0"/>
                  </a:lnTo>
                  <a:cubicBezTo>
                    <a:pt x="1485186" y="1144"/>
                    <a:pt x="1485145" y="2289"/>
                    <a:pt x="1485105" y="3433"/>
                  </a:cubicBezTo>
                  <a:cubicBezTo>
                    <a:pt x="1485145" y="2289"/>
                    <a:pt x="1485186" y="1144"/>
                    <a:pt x="1485226" y="0"/>
                  </a:cubicBezTo>
                  <a:lnTo>
                    <a:pt x="1612185" y="150542"/>
                  </a:lnTo>
                  <a:cubicBezTo>
                    <a:pt x="1708456" y="284120"/>
                    <a:pt x="1789832" y="439435"/>
                    <a:pt x="1849262" y="611447"/>
                  </a:cubicBezTo>
                  <a:cubicBezTo>
                    <a:pt x="1908691" y="783459"/>
                    <a:pt x="1940547" y="955883"/>
                    <a:pt x="1947267" y="1120401"/>
                  </a:cubicBezTo>
                  <a:lnTo>
                    <a:pt x="1940316" y="1317208"/>
                  </a:lnTo>
                  <a:lnTo>
                    <a:pt x="1924627" y="1298605"/>
                  </a:lnTo>
                  <a:lnTo>
                    <a:pt x="1936354" y="1312510"/>
                  </a:lnTo>
                  <a:lnTo>
                    <a:pt x="1869190" y="1337092"/>
                  </a:lnTo>
                  <a:cubicBezTo>
                    <a:pt x="1636546" y="1435492"/>
                    <a:pt x="1450171" y="1621866"/>
                    <a:pt x="1351771" y="1854511"/>
                  </a:cubicBezTo>
                  <a:lnTo>
                    <a:pt x="1321895" y="1936139"/>
                  </a:lnTo>
                  <a:lnTo>
                    <a:pt x="1315166" y="1933958"/>
                  </a:lnTo>
                  <a:lnTo>
                    <a:pt x="1233066" y="1867424"/>
                  </a:lnTo>
                  <a:lnTo>
                    <a:pt x="1326556" y="1943189"/>
                  </a:lnTo>
                  <a:lnTo>
                    <a:pt x="1129922" y="1953986"/>
                  </a:lnTo>
                  <a:cubicBezTo>
                    <a:pt x="965305" y="1950485"/>
                    <a:pt x="792291" y="1922007"/>
                    <a:pt x="619149" y="1865953"/>
                  </a:cubicBezTo>
                  <a:cubicBezTo>
                    <a:pt x="446008" y="1809899"/>
                    <a:pt x="289131" y="1731576"/>
                    <a:pt x="153696" y="1637935"/>
                  </a:cubicBezTo>
                  <a:lnTo>
                    <a:pt x="700" y="1513946"/>
                  </a:lnTo>
                  <a:lnTo>
                    <a:pt x="16591" y="1513074"/>
                  </a:lnTo>
                  <a:lnTo>
                    <a:pt x="0" y="1507696"/>
                  </a:lnTo>
                  <a:lnTo>
                    <a:pt x="71079" y="1313492"/>
                  </a:lnTo>
                  <a:cubicBezTo>
                    <a:pt x="310147" y="748273"/>
                    <a:pt x="762952" y="295468"/>
                    <a:pt x="1328171" y="5640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C1F569E-0379-4837-99BC-F28C0BED6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1188" y="2884490"/>
              <a:ext cx="1572913" cy="2100178"/>
            </a:xfrm>
            <a:custGeom>
              <a:avLst/>
              <a:gdLst>
                <a:gd name="connsiteX0" fmla="*/ 1263048 w 1572913"/>
                <a:gd name="connsiteY0" fmla="*/ 0 h 2100178"/>
                <a:gd name="connsiteX1" fmla="*/ 1459712 w 1572913"/>
                <a:gd name="connsiteY1" fmla="*/ 10234 h 2100178"/>
                <a:gd name="connsiteX2" fmla="*/ 1071827 w 1572913"/>
                <a:gd name="connsiteY2" fmla="*/ 137040 h 2100178"/>
                <a:gd name="connsiteX3" fmla="*/ 1072419 w 1572913"/>
                <a:gd name="connsiteY3" fmla="*/ 137525 h 2100178"/>
                <a:gd name="connsiteX4" fmla="*/ 1458810 w 1572913"/>
                <a:gd name="connsiteY4" fmla="*/ 10971 h 2100178"/>
                <a:gd name="connsiteX5" fmla="*/ 1466713 w 1572913"/>
                <a:gd name="connsiteY5" fmla="*/ 32564 h 2100178"/>
                <a:gd name="connsiteX6" fmla="*/ 1572913 w 1572913"/>
                <a:gd name="connsiteY6" fmla="*/ 735010 h 2100178"/>
                <a:gd name="connsiteX7" fmla="*/ 1169486 w 1572913"/>
                <a:gd name="connsiteY7" fmla="*/ 2055738 h 2100178"/>
                <a:gd name="connsiteX8" fmla="*/ 1138776 w 1572913"/>
                <a:gd name="connsiteY8" fmla="*/ 2096807 h 2100178"/>
                <a:gd name="connsiteX9" fmla="*/ 833953 w 1572913"/>
                <a:gd name="connsiteY9" fmla="*/ 1882129 h 2100178"/>
                <a:gd name="connsiteX10" fmla="*/ 833277 w 1572913"/>
                <a:gd name="connsiteY10" fmla="*/ 1882399 h 2100178"/>
                <a:gd name="connsiteX11" fmla="*/ 1139582 w 1572913"/>
                <a:gd name="connsiteY11" fmla="*/ 2098015 h 2100178"/>
                <a:gd name="connsiteX12" fmla="*/ 1138143 w 1572913"/>
                <a:gd name="connsiteY12" fmla="*/ 2097654 h 2100178"/>
                <a:gd name="connsiteX13" fmla="*/ 1136255 w 1572913"/>
                <a:gd name="connsiteY13" fmla="*/ 2100178 h 2100178"/>
                <a:gd name="connsiteX14" fmla="*/ 1129710 w 1572913"/>
                <a:gd name="connsiteY14" fmla="*/ 2095543 h 2100178"/>
                <a:gd name="connsiteX15" fmla="*/ 1134423 w 1572913"/>
                <a:gd name="connsiteY15" fmla="*/ 2096723 h 2100178"/>
                <a:gd name="connsiteX16" fmla="*/ 1129709 w 1572913"/>
                <a:gd name="connsiteY16" fmla="*/ 2095542 h 2100178"/>
                <a:gd name="connsiteX17" fmla="*/ 1129710 w 1572913"/>
                <a:gd name="connsiteY17" fmla="*/ 2095543 h 2100178"/>
                <a:gd name="connsiteX18" fmla="*/ 948552 w 1572913"/>
                <a:gd name="connsiteY18" fmla="*/ 2050172 h 2100178"/>
                <a:gd name="connsiteX19" fmla="*/ 486668 w 1572913"/>
                <a:gd name="connsiteY19" fmla="*/ 1815008 h 2100178"/>
                <a:gd name="connsiteX20" fmla="*/ 109479 w 1572913"/>
                <a:gd name="connsiteY20" fmla="*/ 1459527 h 2100178"/>
                <a:gd name="connsiteX21" fmla="*/ 0 w 1572913"/>
                <a:gd name="connsiteY21" fmla="*/ 1295833 h 2100178"/>
                <a:gd name="connsiteX22" fmla="*/ 260969 w 1572913"/>
                <a:gd name="connsiteY22" fmla="*/ 1479536 h 2100178"/>
                <a:gd name="connsiteX23" fmla="*/ 260822 w 1572913"/>
                <a:gd name="connsiteY23" fmla="*/ 1478489 h 2100178"/>
                <a:gd name="connsiteX24" fmla="*/ 2276 w 1572913"/>
                <a:gd name="connsiteY24" fmla="*/ 1296402 h 2100178"/>
                <a:gd name="connsiteX25" fmla="*/ 16945 w 1572913"/>
                <a:gd name="connsiteY25" fmla="*/ 1278622 h 2100178"/>
                <a:gd name="connsiteX26" fmla="*/ 182995 w 1572913"/>
                <a:gd name="connsiteY26" fmla="*/ 735010 h 2100178"/>
                <a:gd name="connsiteX27" fmla="*/ 139283 w 1572913"/>
                <a:gd name="connsiteY27" fmla="*/ 445883 h 2100178"/>
                <a:gd name="connsiteX28" fmla="*/ 138391 w 1572913"/>
                <a:gd name="connsiteY28" fmla="*/ 443446 h 2100178"/>
                <a:gd name="connsiteX29" fmla="*/ 474251 w 1572913"/>
                <a:gd name="connsiteY29" fmla="*/ 333442 h 2100178"/>
                <a:gd name="connsiteX30" fmla="*/ 473562 w 1572913"/>
                <a:gd name="connsiteY30" fmla="*/ 332622 h 2100178"/>
                <a:gd name="connsiteX31" fmla="*/ 135091 w 1572913"/>
                <a:gd name="connsiteY31" fmla="*/ 443273 h 2100178"/>
                <a:gd name="connsiteX32" fmla="*/ 137584 w 1572913"/>
                <a:gd name="connsiteY32" fmla="*/ 441241 h 2100178"/>
                <a:gd name="connsiteX33" fmla="*/ 137168 w 1572913"/>
                <a:gd name="connsiteY33" fmla="*/ 440104 h 2100178"/>
                <a:gd name="connsiteX34" fmla="*/ 140179 w 1572913"/>
                <a:gd name="connsiteY34" fmla="*/ 439126 h 2100178"/>
                <a:gd name="connsiteX35" fmla="*/ 287732 w 1572913"/>
                <a:gd name="connsiteY35" fmla="*/ 318846 h 2100178"/>
                <a:gd name="connsiteX36" fmla="*/ 752530 w 1572913"/>
                <a:gd name="connsiteY36" fmla="*/ 89496 h 2100178"/>
                <a:gd name="connsiteX37" fmla="*/ 1263048 w 1572913"/>
                <a:gd name="connsiteY37" fmla="*/ 0 h 2100178"/>
                <a:gd name="connsiteX0" fmla="*/ 1263048 w 1572913"/>
                <a:gd name="connsiteY0" fmla="*/ 0 h 2100178"/>
                <a:gd name="connsiteX1" fmla="*/ 1459712 w 1572913"/>
                <a:gd name="connsiteY1" fmla="*/ 10234 h 2100178"/>
                <a:gd name="connsiteX2" fmla="*/ 1071827 w 1572913"/>
                <a:gd name="connsiteY2" fmla="*/ 137040 h 2100178"/>
                <a:gd name="connsiteX3" fmla="*/ 1072419 w 1572913"/>
                <a:gd name="connsiteY3" fmla="*/ 137525 h 2100178"/>
                <a:gd name="connsiteX4" fmla="*/ 1458810 w 1572913"/>
                <a:gd name="connsiteY4" fmla="*/ 10971 h 2100178"/>
                <a:gd name="connsiteX5" fmla="*/ 1466713 w 1572913"/>
                <a:gd name="connsiteY5" fmla="*/ 32564 h 2100178"/>
                <a:gd name="connsiteX6" fmla="*/ 1572913 w 1572913"/>
                <a:gd name="connsiteY6" fmla="*/ 735010 h 2100178"/>
                <a:gd name="connsiteX7" fmla="*/ 1169486 w 1572913"/>
                <a:gd name="connsiteY7" fmla="*/ 2055738 h 2100178"/>
                <a:gd name="connsiteX8" fmla="*/ 1138776 w 1572913"/>
                <a:gd name="connsiteY8" fmla="*/ 2096807 h 2100178"/>
                <a:gd name="connsiteX9" fmla="*/ 833953 w 1572913"/>
                <a:gd name="connsiteY9" fmla="*/ 1882129 h 2100178"/>
                <a:gd name="connsiteX10" fmla="*/ 833277 w 1572913"/>
                <a:gd name="connsiteY10" fmla="*/ 1882399 h 2100178"/>
                <a:gd name="connsiteX11" fmla="*/ 1139582 w 1572913"/>
                <a:gd name="connsiteY11" fmla="*/ 2098015 h 2100178"/>
                <a:gd name="connsiteX12" fmla="*/ 1138143 w 1572913"/>
                <a:gd name="connsiteY12" fmla="*/ 2097654 h 2100178"/>
                <a:gd name="connsiteX13" fmla="*/ 1136255 w 1572913"/>
                <a:gd name="connsiteY13" fmla="*/ 2100178 h 2100178"/>
                <a:gd name="connsiteX14" fmla="*/ 1129710 w 1572913"/>
                <a:gd name="connsiteY14" fmla="*/ 2095543 h 2100178"/>
                <a:gd name="connsiteX15" fmla="*/ 1134423 w 1572913"/>
                <a:gd name="connsiteY15" fmla="*/ 2096723 h 2100178"/>
                <a:gd name="connsiteX16" fmla="*/ 1129709 w 1572913"/>
                <a:gd name="connsiteY16" fmla="*/ 2095542 h 2100178"/>
                <a:gd name="connsiteX17" fmla="*/ 1129710 w 1572913"/>
                <a:gd name="connsiteY17" fmla="*/ 2095543 h 2100178"/>
                <a:gd name="connsiteX18" fmla="*/ 948552 w 1572913"/>
                <a:gd name="connsiteY18" fmla="*/ 2050172 h 2100178"/>
                <a:gd name="connsiteX19" fmla="*/ 486668 w 1572913"/>
                <a:gd name="connsiteY19" fmla="*/ 1815008 h 2100178"/>
                <a:gd name="connsiteX20" fmla="*/ 109479 w 1572913"/>
                <a:gd name="connsiteY20" fmla="*/ 1459527 h 2100178"/>
                <a:gd name="connsiteX21" fmla="*/ 0 w 1572913"/>
                <a:gd name="connsiteY21" fmla="*/ 1295833 h 2100178"/>
                <a:gd name="connsiteX22" fmla="*/ 260969 w 1572913"/>
                <a:gd name="connsiteY22" fmla="*/ 1479536 h 2100178"/>
                <a:gd name="connsiteX23" fmla="*/ 260822 w 1572913"/>
                <a:gd name="connsiteY23" fmla="*/ 1478489 h 2100178"/>
                <a:gd name="connsiteX24" fmla="*/ 2276 w 1572913"/>
                <a:gd name="connsiteY24" fmla="*/ 1296402 h 2100178"/>
                <a:gd name="connsiteX25" fmla="*/ 16945 w 1572913"/>
                <a:gd name="connsiteY25" fmla="*/ 1278622 h 2100178"/>
                <a:gd name="connsiteX26" fmla="*/ 182995 w 1572913"/>
                <a:gd name="connsiteY26" fmla="*/ 735010 h 2100178"/>
                <a:gd name="connsiteX27" fmla="*/ 139283 w 1572913"/>
                <a:gd name="connsiteY27" fmla="*/ 445883 h 2100178"/>
                <a:gd name="connsiteX28" fmla="*/ 138391 w 1572913"/>
                <a:gd name="connsiteY28" fmla="*/ 443446 h 2100178"/>
                <a:gd name="connsiteX29" fmla="*/ 474251 w 1572913"/>
                <a:gd name="connsiteY29" fmla="*/ 333442 h 2100178"/>
                <a:gd name="connsiteX30" fmla="*/ 135091 w 1572913"/>
                <a:gd name="connsiteY30" fmla="*/ 443273 h 2100178"/>
                <a:gd name="connsiteX31" fmla="*/ 137584 w 1572913"/>
                <a:gd name="connsiteY31" fmla="*/ 441241 h 2100178"/>
                <a:gd name="connsiteX32" fmla="*/ 137168 w 1572913"/>
                <a:gd name="connsiteY32" fmla="*/ 440104 h 2100178"/>
                <a:gd name="connsiteX33" fmla="*/ 140179 w 1572913"/>
                <a:gd name="connsiteY33" fmla="*/ 439126 h 2100178"/>
                <a:gd name="connsiteX34" fmla="*/ 287732 w 1572913"/>
                <a:gd name="connsiteY34" fmla="*/ 318846 h 2100178"/>
                <a:gd name="connsiteX35" fmla="*/ 752530 w 1572913"/>
                <a:gd name="connsiteY35" fmla="*/ 89496 h 2100178"/>
                <a:gd name="connsiteX36" fmla="*/ 1263048 w 1572913"/>
                <a:gd name="connsiteY36" fmla="*/ 0 h 2100178"/>
                <a:gd name="connsiteX0" fmla="*/ 1263048 w 1572913"/>
                <a:gd name="connsiteY0" fmla="*/ 0 h 2100178"/>
                <a:gd name="connsiteX1" fmla="*/ 1459712 w 1572913"/>
                <a:gd name="connsiteY1" fmla="*/ 10234 h 2100178"/>
                <a:gd name="connsiteX2" fmla="*/ 1071827 w 1572913"/>
                <a:gd name="connsiteY2" fmla="*/ 137040 h 2100178"/>
                <a:gd name="connsiteX3" fmla="*/ 1072419 w 1572913"/>
                <a:gd name="connsiteY3" fmla="*/ 137525 h 2100178"/>
                <a:gd name="connsiteX4" fmla="*/ 1458810 w 1572913"/>
                <a:gd name="connsiteY4" fmla="*/ 10971 h 2100178"/>
                <a:gd name="connsiteX5" fmla="*/ 1466713 w 1572913"/>
                <a:gd name="connsiteY5" fmla="*/ 32564 h 2100178"/>
                <a:gd name="connsiteX6" fmla="*/ 1572913 w 1572913"/>
                <a:gd name="connsiteY6" fmla="*/ 735010 h 2100178"/>
                <a:gd name="connsiteX7" fmla="*/ 1169486 w 1572913"/>
                <a:gd name="connsiteY7" fmla="*/ 2055738 h 2100178"/>
                <a:gd name="connsiteX8" fmla="*/ 1138776 w 1572913"/>
                <a:gd name="connsiteY8" fmla="*/ 2096807 h 2100178"/>
                <a:gd name="connsiteX9" fmla="*/ 833953 w 1572913"/>
                <a:gd name="connsiteY9" fmla="*/ 1882129 h 2100178"/>
                <a:gd name="connsiteX10" fmla="*/ 833277 w 1572913"/>
                <a:gd name="connsiteY10" fmla="*/ 1882399 h 2100178"/>
                <a:gd name="connsiteX11" fmla="*/ 1139582 w 1572913"/>
                <a:gd name="connsiteY11" fmla="*/ 2098015 h 2100178"/>
                <a:gd name="connsiteX12" fmla="*/ 1138143 w 1572913"/>
                <a:gd name="connsiteY12" fmla="*/ 2097654 h 2100178"/>
                <a:gd name="connsiteX13" fmla="*/ 1136255 w 1572913"/>
                <a:gd name="connsiteY13" fmla="*/ 2100178 h 2100178"/>
                <a:gd name="connsiteX14" fmla="*/ 1129710 w 1572913"/>
                <a:gd name="connsiteY14" fmla="*/ 2095543 h 2100178"/>
                <a:gd name="connsiteX15" fmla="*/ 1134423 w 1572913"/>
                <a:gd name="connsiteY15" fmla="*/ 2096723 h 2100178"/>
                <a:gd name="connsiteX16" fmla="*/ 1129709 w 1572913"/>
                <a:gd name="connsiteY16" fmla="*/ 2095542 h 2100178"/>
                <a:gd name="connsiteX17" fmla="*/ 1129710 w 1572913"/>
                <a:gd name="connsiteY17" fmla="*/ 2095543 h 2100178"/>
                <a:gd name="connsiteX18" fmla="*/ 948552 w 1572913"/>
                <a:gd name="connsiteY18" fmla="*/ 2050172 h 2100178"/>
                <a:gd name="connsiteX19" fmla="*/ 486668 w 1572913"/>
                <a:gd name="connsiteY19" fmla="*/ 1815008 h 2100178"/>
                <a:gd name="connsiteX20" fmla="*/ 109479 w 1572913"/>
                <a:gd name="connsiteY20" fmla="*/ 1459527 h 2100178"/>
                <a:gd name="connsiteX21" fmla="*/ 0 w 1572913"/>
                <a:gd name="connsiteY21" fmla="*/ 1295833 h 2100178"/>
                <a:gd name="connsiteX22" fmla="*/ 260969 w 1572913"/>
                <a:gd name="connsiteY22" fmla="*/ 1479536 h 2100178"/>
                <a:gd name="connsiteX23" fmla="*/ 260822 w 1572913"/>
                <a:gd name="connsiteY23" fmla="*/ 1478489 h 2100178"/>
                <a:gd name="connsiteX24" fmla="*/ 2276 w 1572913"/>
                <a:gd name="connsiteY24" fmla="*/ 1296402 h 2100178"/>
                <a:gd name="connsiteX25" fmla="*/ 16945 w 1572913"/>
                <a:gd name="connsiteY25" fmla="*/ 1278622 h 2100178"/>
                <a:gd name="connsiteX26" fmla="*/ 182995 w 1572913"/>
                <a:gd name="connsiteY26" fmla="*/ 735010 h 2100178"/>
                <a:gd name="connsiteX27" fmla="*/ 139283 w 1572913"/>
                <a:gd name="connsiteY27" fmla="*/ 445883 h 2100178"/>
                <a:gd name="connsiteX28" fmla="*/ 138391 w 1572913"/>
                <a:gd name="connsiteY28" fmla="*/ 443446 h 2100178"/>
                <a:gd name="connsiteX29" fmla="*/ 135091 w 1572913"/>
                <a:gd name="connsiteY29" fmla="*/ 443273 h 2100178"/>
                <a:gd name="connsiteX30" fmla="*/ 137584 w 1572913"/>
                <a:gd name="connsiteY30" fmla="*/ 441241 h 2100178"/>
                <a:gd name="connsiteX31" fmla="*/ 137168 w 1572913"/>
                <a:gd name="connsiteY31" fmla="*/ 440104 h 2100178"/>
                <a:gd name="connsiteX32" fmla="*/ 140179 w 1572913"/>
                <a:gd name="connsiteY32" fmla="*/ 439126 h 2100178"/>
                <a:gd name="connsiteX33" fmla="*/ 287732 w 1572913"/>
                <a:gd name="connsiteY33" fmla="*/ 318846 h 2100178"/>
                <a:gd name="connsiteX34" fmla="*/ 752530 w 1572913"/>
                <a:gd name="connsiteY34" fmla="*/ 89496 h 2100178"/>
                <a:gd name="connsiteX35" fmla="*/ 1263048 w 1572913"/>
                <a:gd name="connsiteY35" fmla="*/ 0 h 2100178"/>
                <a:gd name="connsiteX0" fmla="*/ 1263048 w 1572913"/>
                <a:gd name="connsiteY0" fmla="*/ 0 h 2100178"/>
                <a:gd name="connsiteX1" fmla="*/ 1459712 w 1572913"/>
                <a:gd name="connsiteY1" fmla="*/ 10234 h 2100178"/>
                <a:gd name="connsiteX2" fmla="*/ 1071827 w 1572913"/>
                <a:gd name="connsiteY2" fmla="*/ 137040 h 2100178"/>
                <a:gd name="connsiteX3" fmla="*/ 1458810 w 1572913"/>
                <a:gd name="connsiteY3" fmla="*/ 10971 h 2100178"/>
                <a:gd name="connsiteX4" fmla="*/ 1466713 w 1572913"/>
                <a:gd name="connsiteY4" fmla="*/ 32564 h 2100178"/>
                <a:gd name="connsiteX5" fmla="*/ 1572913 w 1572913"/>
                <a:gd name="connsiteY5" fmla="*/ 735010 h 2100178"/>
                <a:gd name="connsiteX6" fmla="*/ 1169486 w 1572913"/>
                <a:gd name="connsiteY6" fmla="*/ 2055738 h 2100178"/>
                <a:gd name="connsiteX7" fmla="*/ 1138776 w 1572913"/>
                <a:gd name="connsiteY7" fmla="*/ 2096807 h 2100178"/>
                <a:gd name="connsiteX8" fmla="*/ 833953 w 1572913"/>
                <a:gd name="connsiteY8" fmla="*/ 1882129 h 2100178"/>
                <a:gd name="connsiteX9" fmla="*/ 833277 w 1572913"/>
                <a:gd name="connsiteY9" fmla="*/ 1882399 h 2100178"/>
                <a:gd name="connsiteX10" fmla="*/ 1139582 w 1572913"/>
                <a:gd name="connsiteY10" fmla="*/ 2098015 h 2100178"/>
                <a:gd name="connsiteX11" fmla="*/ 1138143 w 1572913"/>
                <a:gd name="connsiteY11" fmla="*/ 2097654 h 2100178"/>
                <a:gd name="connsiteX12" fmla="*/ 1136255 w 1572913"/>
                <a:gd name="connsiteY12" fmla="*/ 2100178 h 2100178"/>
                <a:gd name="connsiteX13" fmla="*/ 1129710 w 1572913"/>
                <a:gd name="connsiteY13" fmla="*/ 2095543 h 2100178"/>
                <a:gd name="connsiteX14" fmla="*/ 1134423 w 1572913"/>
                <a:gd name="connsiteY14" fmla="*/ 2096723 h 2100178"/>
                <a:gd name="connsiteX15" fmla="*/ 1129709 w 1572913"/>
                <a:gd name="connsiteY15" fmla="*/ 2095542 h 2100178"/>
                <a:gd name="connsiteX16" fmla="*/ 1129710 w 1572913"/>
                <a:gd name="connsiteY16" fmla="*/ 2095543 h 2100178"/>
                <a:gd name="connsiteX17" fmla="*/ 948552 w 1572913"/>
                <a:gd name="connsiteY17" fmla="*/ 2050172 h 2100178"/>
                <a:gd name="connsiteX18" fmla="*/ 486668 w 1572913"/>
                <a:gd name="connsiteY18" fmla="*/ 1815008 h 2100178"/>
                <a:gd name="connsiteX19" fmla="*/ 109479 w 1572913"/>
                <a:gd name="connsiteY19" fmla="*/ 1459527 h 2100178"/>
                <a:gd name="connsiteX20" fmla="*/ 0 w 1572913"/>
                <a:gd name="connsiteY20" fmla="*/ 1295833 h 2100178"/>
                <a:gd name="connsiteX21" fmla="*/ 260969 w 1572913"/>
                <a:gd name="connsiteY21" fmla="*/ 1479536 h 2100178"/>
                <a:gd name="connsiteX22" fmla="*/ 260822 w 1572913"/>
                <a:gd name="connsiteY22" fmla="*/ 1478489 h 2100178"/>
                <a:gd name="connsiteX23" fmla="*/ 2276 w 1572913"/>
                <a:gd name="connsiteY23" fmla="*/ 1296402 h 2100178"/>
                <a:gd name="connsiteX24" fmla="*/ 16945 w 1572913"/>
                <a:gd name="connsiteY24" fmla="*/ 1278622 h 2100178"/>
                <a:gd name="connsiteX25" fmla="*/ 182995 w 1572913"/>
                <a:gd name="connsiteY25" fmla="*/ 735010 h 2100178"/>
                <a:gd name="connsiteX26" fmla="*/ 139283 w 1572913"/>
                <a:gd name="connsiteY26" fmla="*/ 445883 h 2100178"/>
                <a:gd name="connsiteX27" fmla="*/ 138391 w 1572913"/>
                <a:gd name="connsiteY27" fmla="*/ 443446 h 2100178"/>
                <a:gd name="connsiteX28" fmla="*/ 135091 w 1572913"/>
                <a:gd name="connsiteY28" fmla="*/ 443273 h 2100178"/>
                <a:gd name="connsiteX29" fmla="*/ 137584 w 1572913"/>
                <a:gd name="connsiteY29" fmla="*/ 441241 h 2100178"/>
                <a:gd name="connsiteX30" fmla="*/ 137168 w 1572913"/>
                <a:gd name="connsiteY30" fmla="*/ 440104 h 2100178"/>
                <a:gd name="connsiteX31" fmla="*/ 140179 w 1572913"/>
                <a:gd name="connsiteY31" fmla="*/ 439126 h 2100178"/>
                <a:gd name="connsiteX32" fmla="*/ 287732 w 1572913"/>
                <a:gd name="connsiteY32" fmla="*/ 318846 h 2100178"/>
                <a:gd name="connsiteX33" fmla="*/ 752530 w 1572913"/>
                <a:gd name="connsiteY33" fmla="*/ 89496 h 2100178"/>
                <a:gd name="connsiteX34" fmla="*/ 1263048 w 1572913"/>
                <a:gd name="connsiteY34" fmla="*/ 0 h 2100178"/>
                <a:gd name="connsiteX0" fmla="*/ 1263048 w 1572913"/>
                <a:gd name="connsiteY0" fmla="*/ 0 h 2100178"/>
                <a:gd name="connsiteX1" fmla="*/ 1459712 w 1572913"/>
                <a:gd name="connsiteY1" fmla="*/ 10234 h 2100178"/>
                <a:gd name="connsiteX2" fmla="*/ 1458810 w 1572913"/>
                <a:gd name="connsiteY2" fmla="*/ 10971 h 2100178"/>
                <a:gd name="connsiteX3" fmla="*/ 1466713 w 1572913"/>
                <a:gd name="connsiteY3" fmla="*/ 32564 h 2100178"/>
                <a:gd name="connsiteX4" fmla="*/ 1572913 w 1572913"/>
                <a:gd name="connsiteY4" fmla="*/ 735010 h 2100178"/>
                <a:gd name="connsiteX5" fmla="*/ 1169486 w 1572913"/>
                <a:gd name="connsiteY5" fmla="*/ 2055738 h 2100178"/>
                <a:gd name="connsiteX6" fmla="*/ 1138776 w 1572913"/>
                <a:gd name="connsiteY6" fmla="*/ 2096807 h 2100178"/>
                <a:gd name="connsiteX7" fmla="*/ 833953 w 1572913"/>
                <a:gd name="connsiteY7" fmla="*/ 1882129 h 2100178"/>
                <a:gd name="connsiteX8" fmla="*/ 833277 w 1572913"/>
                <a:gd name="connsiteY8" fmla="*/ 1882399 h 2100178"/>
                <a:gd name="connsiteX9" fmla="*/ 1139582 w 1572913"/>
                <a:gd name="connsiteY9" fmla="*/ 2098015 h 2100178"/>
                <a:gd name="connsiteX10" fmla="*/ 1138143 w 1572913"/>
                <a:gd name="connsiteY10" fmla="*/ 2097654 h 2100178"/>
                <a:gd name="connsiteX11" fmla="*/ 1136255 w 1572913"/>
                <a:gd name="connsiteY11" fmla="*/ 2100178 h 2100178"/>
                <a:gd name="connsiteX12" fmla="*/ 1129710 w 1572913"/>
                <a:gd name="connsiteY12" fmla="*/ 2095543 h 2100178"/>
                <a:gd name="connsiteX13" fmla="*/ 1134423 w 1572913"/>
                <a:gd name="connsiteY13" fmla="*/ 2096723 h 2100178"/>
                <a:gd name="connsiteX14" fmla="*/ 1129709 w 1572913"/>
                <a:gd name="connsiteY14" fmla="*/ 2095542 h 2100178"/>
                <a:gd name="connsiteX15" fmla="*/ 1129710 w 1572913"/>
                <a:gd name="connsiteY15" fmla="*/ 2095543 h 2100178"/>
                <a:gd name="connsiteX16" fmla="*/ 948552 w 1572913"/>
                <a:gd name="connsiteY16" fmla="*/ 2050172 h 2100178"/>
                <a:gd name="connsiteX17" fmla="*/ 486668 w 1572913"/>
                <a:gd name="connsiteY17" fmla="*/ 1815008 h 2100178"/>
                <a:gd name="connsiteX18" fmla="*/ 109479 w 1572913"/>
                <a:gd name="connsiteY18" fmla="*/ 1459527 h 2100178"/>
                <a:gd name="connsiteX19" fmla="*/ 0 w 1572913"/>
                <a:gd name="connsiteY19" fmla="*/ 1295833 h 2100178"/>
                <a:gd name="connsiteX20" fmla="*/ 260969 w 1572913"/>
                <a:gd name="connsiteY20" fmla="*/ 1479536 h 2100178"/>
                <a:gd name="connsiteX21" fmla="*/ 260822 w 1572913"/>
                <a:gd name="connsiteY21" fmla="*/ 1478489 h 2100178"/>
                <a:gd name="connsiteX22" fmla="*/ 2276 w 1572913"/>
                <a:gd name="connsiteY22" fmla="*/ 1296402 h 2100178"/>
                <a:gd name="connsiteX23" fmla="*/ 16945 w 1572913"/>
                <a:gd name="connsiteY23" fmla="*/ 1278622 h 2100178"/>
                <a:gd name="connsiteX24" fmla="*/ 182995 w 1572913"/>
                <a:gd name="connsiteY24" fmla="*/ 735010 h 2100178"/>
                <a:gd name="connsiteX25" fmla="*/ 139283 w 1572913"/>
                <a:gd name="connsiteY25" fmla="*/ 445883 h 2100178"/>
                <a:gd name="connsiteX26" fmla="*/ 138391 w 1572913"/>
                <a:gd name="connsiteY26" fmla="*/ 443446 h 2100178"/>
                <a:gd name="connsiteX27" fmla="*/ 135091 w 1572913"/>
                <a:gd name="connsiteY27" fmla="*/ 443273 h 2100178"/>
                <a:gd name="connsiteX28" fmla="*/ 137584 w 1572913"/>
                <a:gd name="connsiteY28" fmla="*/ 441241 h 2100178"/>
                <a:gd name="connsiteX29" fmla="*/ 137168 w 1572913"/>
                <a:gd name="connsiteY29" fmla="*/ 440104 h 2100178"/>
                <a:gd name="connsiteX30" fmla="*/ 140179 w 1572913"/>
                <a:gd name="connsiteY30" fmla="*/ 439126 h 2100178"/>
                <a:gd name="connsiteX31" fmla="*/ 287732 w 1572913"/>
                <a:gd name="connsiteY31" fmla="*/ 318846 h 2100178"/>
                <a:gd name="connsiteX32" fmla="*/ 752530 w 1572913"/>
                <a:gd name="connsiteY32" fmla="*/ 89496 h 2100178"/>
                <a:gd name="connsiteX33" fmla="*/ 1263048 w 1572913"/>
                <a:gd name="connsiteY33" fmla="*/ 0 h 2100178"/>
                <a:gd name="connsiteX0" fmla="*/ 1263048 w 1572913"/>
                <a:gd name="connsiteY0" fmla="*/ 0 h 2100178"/>
                <a:gd name="connsiteX1" fmla="*/ 1459712 w 1572913"/>
                <a:gd name="connsiteY1" fmla="*/ 10234 h 2100178"/>
                <a:gd name="connsiteX2" fmla="*/ 1458810 w 1572913"/>
                <a:gd name="connsiteY2" fmla="*/ 10971 h 2100178"/>
                <a:gd name="connsiteX3" fmla="*/ 1466713 w 1572913"/>
                <a:gd name="connsiteY3" fmla="*/ 32564 h 2100178"/>
                <a:gd name="connsiteX4" fmla="*/ 1572913 w 1572913"/>
                <a:gd name="connsiteY4" fmla="*/ 735010 h 2100178"/>
                <a:gd name="connsiteX5" fmla="*/ 1169486 w 1572913"/>
                <a:gd name="connsiteY5" fmla="*/ 2055738 h 2100178"/>
                <a:gd name="connsiteX6" fmla="*/ 1138776 w 1572913"/>
                <a:gd name="connsiteY6" fmla="*/ 2096807 h 2100178"/>
                <a:gd name="connsiteX7" fmla="*/ 833953 w 1572913"/>
                <a:gd name="connsiteY7" fmla="*/ 1882129 h 2100178"/>
                <a:gd name="connsiteX8" fmla="*/ 833277 w 1572913"/>
                <a:gd name="connsiteY8" fmla="*/ 1882399 h 2100178"/>
                <a:gd name="connsiteX9" fmla="*/ 1139582 w 1572913"/>
                <a:gd name="connsiteY9" fmla="*/ 2098015 h 2100178"/>
                <a:gd name="connsiteX10" fmla="*/ 1138143 w 1572913"/>
                <a:gd name="connsiteY10" fmla="*/ 2097654 h 2100178"/>
                <a:gd name="connsiteX11" fmla="*/ 1136255 w 1572913"/>
                <a:gd name="connsiteY11" fmla="*/ 2100178 h 2100178"/>
                <a:gd name="connsiteX12" fmla="*/ 1129710 w 1572913"/>
                <a:gd name="connsiteY12" fmla="*/ 2095543 h 2100178"/>
                <a:gd name="connsiteX13" fmla="*/ 1134423 w 1572913"/>
                <a:gd name="connsiteY13" fmla="*/ 2096723 h 2100178"/>
                <a:gd name="connsiteX14" fmla="*/ 1129709 w 1572913"/>
                <a:gd name="connsiteY14" fmla="*/ 2095542 h 2100178"/>
                <a:gd name="connsiteX15" fmla="*/ 1129710 w 1572913"/>
                <a:gd name="connsiteY15" fmla="*/ 2095543 h 2100178"/>
                <a:gd name="connsiteX16" fmla="*/ 948552 w 1572913"/>
                <a:gd name="connsiteY16" fmla="*/ 2050172 h 2100178"/>
                <a:gd name="connsiteX17" fmla="*/ 486668 w 1572913"/>
                <a:gd name="connsiteY17" fmla="*/ 1815008 h 2100178"/>
                <a:gd name="connsiteX18" fmla="*/ 109479 w 1572913"/>
                <a:gd name="connsiteY18" fmla="*/ 1459527 h 2100178"/>
                <a:gd name="connsiteX19" fmla="*/ 0 w 1572913"/>
                <a:gd name="connsiteY19" fmla="*/ 1295833 h 2100178"/>
                <a:gd name="connsiteX20" fmla="*/ 260969 w 1572913"/>
                <a:gd name="connsiteY20" fmla="*/ 1479536 h 2100178"/>
                <a:gd name="connsiteX21" fmla="*/ 2276 w 1572913"/>
                <a:gd name="connsiteY21" fmla="*/ 1296402 h 2100178"/>
                <a:gd name="connsiteX22" fmla="*/ 16945 w 1572913"/>
                <a:gd name="connsiteY22" fmla="*/ 1278622 h 2100178"/>
                <a:gd name="connsiteX23" fmla="*/ 182995 w 1572913"/>
                <a:gd name="connsiteY23" fmla="*/ 735010 h 2100178"/>
                <a:gd name="connsiteX24" fmla="*/ 139283 w 1572913"/>
                <a:gd name="connsiteY24" fmla="*/ 445883 h 2100178"/>
                <a:gd name="connsiteX25" fmla="*/ 138391 w 1572913"/>
                <a:gd name="connsiteY25" fmla="*/ 443446 h 2100178"/>
                <a:gd name="connsiteX26" fmla="*/ 135091 w 1572913"/>
                <a:gd name="connsiteY26" fmla="*/ 443273 h 2100178"/>
                <a:gd name="connsiteX27" fmla="*/ 137584 w 1572913"/>
                <a:gd name="connsiteY27" fmla="*/ 441241 h 2100178"/>
                <a:gd name="connsiteX28" fmla="*/ 137168 w 1572913"/>
                <a:gd name="connsiteY28" fmla="*/ 440104 h 2100178"/>
                <a:gd name="connsiteX29" fmla="*/ 140179 w 1572913"/>
                <a:gd name="connsiteY29" fmla="*/ 439126 h 2100178"/>
                <a:gd name="connsiteX30" fmla="*/ 287732 w 1572913"/>
                <a:gd name="connsiteY30" fmla="*/ 318846 h 2100178"/>
                <a:gd name="connsiteX31" fmla="*/ 752530 w 1572913"/>
                <a:gd name="connsiteY31" fmla="*/ 89496 h 2100178"/>
                <a:gd name="connsiteX32" fmla="*/ 1263048 w 1572913"/>
                <a:gd name="connsiteY32" fmla="*/ 0 h 2100178"/>
                <a:gd name="connsiteX0" fmla="*/ 1263048 w 1572913"/>
                <a:gd name="connsiteY0" fmla="*/ 0 h 2100178"/>
                <a:gd name="connsiteX1" fmla="*/ 1459712 w 1572913"/>
                <a:gd name="connsiteY1" fmla="*/ 10234 h 2100178"/>
                <a:gd name="connsiteX2" fmla="*/ 1458810 w 1572913"/>
                <a:gd name="connsiteY2" fmla="*/ 10971 h 2100178"/>
                <a:gd name="connsiteX3" fmla="*/ 1466713 w 1572913"/>
                <a:gd name="connsiteY3" fmla="*/ 32564 h 2100178"/>
                <a:gd name="connsiteX4" fmla="*/ 1572913 w 1572913"/>
                <a:gd name="connsiteY4" fmla="*/ 735010 h 2100178"/>
                <a:gd name="connsiteX5" fmla="*/ 1169486 w 1572913"/>
                <a:gd name="connsiteY5" fmla="*/ 2055738 h 2100178"/>
                <a:gd name="connsiteX6" fmla="*/ 1138776 w 1572913"/>
                <a:gd name="connsiteY6" fmla="*/ 2096807 h 2100178"/>
                <a:gd name="connsiteX7" fmla="*/ 833953 w 1572913"/>
                <a:gd name="connsiteY7" fmla="*/ 1882129 h 2100178"/>
                <a:gd name="connsiteX8" fmla="*/ 833277 w 1572913"/>
                <a:gd name="connsiteY8" fmla="*/ 1882399 h 2100178"/>
                <a:gd name="connsiteX9" fmla="*/ 1139582 w 1572913"/>
                <a:gd name="connsiteY9" fmla="*/ 2098015 h 2100178"/>
                <a:gd name="connsiteX10" fmla="*/ 1138143 w 1572913"/>
                <a:gd name="connsiteY10" fmla="*/ 2097654 h 2100178"/>
                <a:gd name="connsiteX11" fmla="*/ 1136255 w 1572913"/>
                <a:gd name="connsiteY11" fmla="*/ 2100178 h 2100178"/>
                <a:gd name="connsiteX12" fmla="*/ 1129710 w 1572913"/>
                <a:gd name="connsiteY12" fmla="*/ 2095543 h 2100178"/>
                <a:gd name="connsiteX13" fmla="*/ 1134423 w 1572913"/>
                <a:gd name="connsiteY13" fmla="*/ 2096723 h 2100178"/>
                <a:gd name="connsiteX14" fmla="*/ 1129709 w 1572913"/>
                <a:gd name="connsiteY14" fmla="*/ 2095542 h 2100178"/>
                <a:gd name="connsiteX15" fmla="*/ 1129710 w 1572913"/>
                <a:gd name="connsiteY15" fmla="*/ 2095543 h 2100178"/>
                <a:gd name="connsiteX16" fmla="*/ 948552 w 1572913"/>
                <a:gd name="connsiteY16" fmla="*/ 2050172 h 2100178"/>
                <a:gd name="connsiteX17" fmla="*/ 486668 w 1572913"/>
                <a:gd name="connsiteY17" fmla="*/ 1815008 h 2100178"/>
                <a:gd name="connsiteX18" fmla="*/ 109479 w 1572913"/>
                <a:gd name="connsiteY18" fmla="*/ 1459527 h 2100178"/>
                <a:gd name="connsiteX19" fmla="*/ 0 w 1572913"/>
                <a:gd name="connsiteY19" fmla="*/ 1295833 h 2100178"/>
                <a:gd name="connsiteX20" fmla="*/ 2276 w 1572913"/>
                <a:gd name="connsiteY20" fmla="*/ 1296402 h 2100178"/>
                <a:gd name="connsiteX21" fmla="*/ 16945 w 1572913"/>
                <a:gd name="connsiteY21" fmla="*/ 1278622 h 2100178"/>
                <a:gd name="connsiteX22" fmla="*/ 182995 w 1572913"/>
                <a:gd name="connsiteY22" fmla="*/ 735010 h 2100178"/>
                <a:gd name="connsiteX23" fmla="*/ 139283 w 1572913"/>
                <a:gd name="connsiteY23" fmla="*/ 445883 h 2100178"/>
                <a:gd name="connsiteX24" fmla="*/ 138391 w 1572913"/>
                <a:gd name="connsiteY24" fmla="*/ 443446 h 2100178"/>
                <a:gd name="connsiteX25" fmla="*/ 135091 w 1572913"/>
                <a:gd name="connsiteY25" fmla="*/ 443273 h 2100178"/>
                <a:gd name="connsiteX26" fmla="*/ 137584 w 1572913"/>
                <a:gd name="connsiteY26" fmla="*/ 441241 h 2100178"/>
                <a:gd name="connsiteX27" fmla="*/ 137168 w 1572913"/>
                <a:gd name="connsiteY27" fmla="*/ 440104 h 2100178"/>
                <a:gd name="connsiteX28" fmla="*/ 140179 w 1572913"/>
                <a:gd name="connsiteY28" fmla="*/ 439126 h 2100178"/>
                <a:gd name="connsiteX29" fmla="*/ 287732 w 1572913"/>
                <a:gd name="connsiteY29" fmla="*/ 318846 h 2100178"/>
                <a:gd name="connsiteX30" fmla="*/ 752530 w 1572913"/>
                <a:gd name="connsiteY30" fmla="*/ 89496 h 2100178"/>
                <a:gd name="connsiteX31" fmla="*/ 1263048 w 1572913"/>
                <a:gd name="connsiteY31" fmla="*/ 0 h 2100178"/>
                <a:gd name="connsiteX0" fmla="*/ 1263048 w 1572913"/>
                <a:gd name="connsiteY0" fmla="*/ 0 h 2100178"/>
                <a:gd name="connsiteX1" fmla="*/ 1459712 w 1572913"/>
                <a:gd name="connsiteY1" fmla="*/ 10234 h 2100178"/>
                <a:gd name="connsiteX2" fmla="*/ 1458810 w 1572913"/>
                <a:gd name="connsiteY2" fmla="*/ 10971 h 2100178"/>
                <a:gd name="connsiteX3" fmla="*/ 1466713 w 1572913"/>
                <a:gd name="connsiteY3" fmla="*/ 32564 h 2100178"/>
                <a:gd name="connsiteX4" fmla="*/ 1572913 w 1572913"/>
                <a:gd name="connsiteY4" fmla="*/ 735010 h 2100178"/>
                <a:gd name="connsiteX5" fmla="*/ 1169486 w 1572913"/>
                <a:gd name="connsiteY5" fmla="*/ 2055738 h 2100178"/>
                <a:gd name="connsiteX6" fmla="*/ 1138776 w 1572913"/>
                <a:gd name="connsiteY6" fmla="*/ 2096807 h 2100178"/>
                <a:gd name="connsiteX7" fmla="*/ 833953 w 1572913"/>
                <a:gd name="connsiteY7" fmla="*/ 1882129 h 2100178"/>
                <a:gd name="connsiteX8" fmla="*/ 1139582 w 1572913"/>
                <a:gd name="connsiteY8" fmla="*/ 2098015 h 2100178"/>
                <a:gd name="connsiteX9" fmla="*/ 1138143 w 1572913"/>
                <a:gd name="connsiteY9" fmla="*/ 2097654 h 2100178"/>
                <a:gd name="connsiteX10" fmla="*/ 1136255 w 1572913"/>
                <a:gd name="connsiteY10" fmla="*/ 2100178 h 2100178"/>
                <a:gd name="connsiteX11" fmla="*/ 1129710 w 1572913"/>
                <a:gd name="connsiteY11" fmla="*/ 2095543 h 2100178"/>
                <a:gd name="connsiteX12" fmla="*/ 1134423 w 1572913"/>
                <a:gd name="connsiteY12" fmla="*/ 2096723 h 2100178"/>
                <a:gd name="connsiteX13" fmla="*/ 1129709 w 1572913"/>
                <a:gd name="connsiteY13" fmla="*/ 2095542 h 2100178"/>
                <a:gd name="connsiteX14" fmla="*/ 1129710 w 1572913"/>
                <a:gd name="connsiteY14" fmla="*/ 2095543 h 2100178"/>
                <a:gd name="connsiteX15" fmla="*/ 948552 w 1572913"/>
                <a:gd name="connsiteY15" fmla="*/ 2050172 h 2100178"/>
                <a:gd name="connsiteX16" fmla="*/ 486668 w 1572913"/>
                <a:gd name="connsiteY16" fmla="*/ 1815008 h 2100178"/>
                <a:gd name="connsiteX17" fmla="*/ 109479 w 1572913"/>
                <a:gd name="connsiteY17" fmla="*/ 1459527 h 2100178"/>
                <a:gd name="connsiteX18" fmla="*/ 0 w 1572913"/>
                <a:gd name="connsiteY18" fmla="*/ 1295833 h 2100178"/>
                <a:gd name="connsiteX19" fmla="*/ 2276 w 1572913"/>
                <a:gd name="connsiteY19" fmla="*/ 1296402 h 2100178"/>
                <a:gd name="connsiteX20" fmla="*/ 16945 w 1572913"/>
                <a:gd name="connsiteY20" fmla="*/ 1278622 h 2100178"/>
                <a:gd name="connsiteX21" fmla="*/ 182995 w 1572913"/>
                <a:gd name="connsiteY21" fmla="*/ 735010 h 2100178"/>
                <a:gd name="connsiteX22" fmla="*/ 139283 w 1572913"/>
                <a:gd name="connsiteY22" fmla="*/ 445883 h 2100178"/>
                <a:gd name="connsiteX23" fmla="*/ 138391 w 1572913"/>
                <a:gd name="connsiteY23" fmla="*/ 443446 h 2100178"/>
                <a:gd name="connsiteX24" fmla="*/ 135091 w 1572913"/>
                <a:gd name="connsiteY24" fmla="*/ 443273 h 2100178"/>
                <a:gd name="connsiteX25" fmla="*/ 137584 w 1572913"/>
                <a:gd name="connsiteY25" fmla="*/ 441241 h 2100178"/>
                <a:gd name="connsiteX26" fmla="*/ 137168 w 1572913"/>
                <a:gd name="connsiteY26" fmla="*/ 440104 h 2100178"/>
                <a:gd name="connsiteX27" fmla="*/ 140179 w 1572913"/>
                <a:gd name="connsiteY27" fmla="*/ 439126 h 2100178"/>
                <a:gd name="connsiteX28" fmla="*/ 287732 w 1572913"/>
                <a:gd name="connsiteY28" fmla="*/ 318846 h 2100178"/>
                <a:gd name="connsiteX29" fmla="*/ 752530 w 1572913"/>
                <a:gd name="connsiteY29" fmla="*/ 89496 h 2100178"/>
                <a:gd name="connsiteX30" fmla="*/ 1263048 w 1572913"/>
                <a:gd name="connsiteY30" fmla="*/ 0 h 2100178"/>
                <a:gd name="connsiteX0" fmla="*/ 1263048 w 1572913"/>
                <a:gd name="connsiteY0" fmla="*/ 0 h 2100178"/>
                <a:gd name="connsiteX1" fmla="*/ 1459712 w 1572913"/>
                <a:gd name="connsiteY1" fmla="*/ 10234 h 2100178"/>
                <a:gd name="connsiteX2" fmla="*/ 1458810 w 1572913"/>
                <a:gd name="connsiteY2" fmla="*/ 10971 h 2100178"/>
                <a:gd name="connsiteX3" fmla="*/ 1466713 w 1572913"/>
                <a:gd name="connsiteY3" fmla="*/ 32564 h 2100178"/>
                <a:gd name="connsiteX4" fmla="*/ 1572913 w 1572913"/>
                <a:gd name="connsiteY4" fmla="*/ 735010 h 2100178"/>
                <a:gd name="connsiteX5" fmla="*/ 1169486 w 1572913"/>
                <a:gd name="connsiteY5" fmla="*/ 2055738 h 2100178"/>
                <a:gd name="connsiteX6" fmla="*/ 1138776 w 1572913"/>
                <a:gd name="connsiteY6" fmla="*/ 2096807 h 2100178"/>
                <a:gd name="connsiteX7" fmla="*/ 1139582 w 1572913"/>
                <a:gd name="connsiteY7" fmla="*/ 2098015 h 2100178"/>
                <a:gd name="connsiteX8" fmla="*/ 1138143 w 1572913"/>
                <a:gd name="connsiteY8" fmla="*/ 2097654 h 2100178"/>
                <a:gd name="connsiteX9" fmla="*/ 1136255 w 1572913"/>
                <a:gd name="connsiteY9" fmla="*/ 2100178 h 2100178"/>
                <a:gd name="connsiteX10" fmla="*/ 1129710 w 1572913"/>
                <a:gd name="connsiteY10" fmla="*/ 2095543 h 2100178"/>
                <a:gd name="connsiteX11" fmla="*/ 1134423 w 1572913"/>
                <a:gd name="connsiteY11" fmla="*/ 2096723 h 2100178"/>
                <a:gd name="connsiteX12" fmla="*/ 1129709 w 1572913"/>
                <a:gd name="connsiteY12" fmla="*/ 2095542 h 2100178"/>
                <a:gd name="connsiteX13" fmla="*/ 1129710 w 1572913"/>
                <a:gd name="connsiteY13" fmla="*/ 2095543 h 2100178"/>
                <a:gd name="connsiteX14" fmla="*/ 948552 w 1572913"/>
                <a:gd name="connsiteY14" fmla="*/ 2050172 h 2100178"/>
                <a:gd name="connsiteX15" fmla="*/ 486668 w 1572913"/>
                <a:gd name="connsiteY15" fmla="*/ 1815008 h 2100178"/>
                <a:gd name="connsiteX16" fmla="*/ 109479 w 1572913"/>
                <a:gd name="connsiteY16" fmla="*/ 1459527 h 2100178"/>
                <a:gd name="connsiteX17" fmla="*/ 0 w 1572913"/>
                <a:gd name="connsiteY17" fmla="*/ 1295833 h 2100178"/>
                <a:gd name="connsiteX18" fmla="*/ 2276 w 1572913"/>
                <a:gd name="connsiteY18" fmla="*/ 1296402 h 2100178"/>
                <a:gd name="connsiteX19" fmla="*/ 16945 w 1572913"/>
                <a:gd name="connsiteY19" fmla="*/ 1278622 h 2100178"/>
                <a:gd name="connsiteX20" fmla="*/ 182995 w 1572913"/>
                <a:gd name="connsiteY20" fmla="*/ 735010 h 2100178"/>
                <a:gd name="connsiteX21" fmla="*/ 139283 w 1572913"/>
                <a:gd name="connsiteY21" fmla="*/ 445883 h 2100178"/>
                <a:gd name="connsiteX22" fmla="*/ 138391 w 1572913"/>
                <a:gd name="connsiteY22" fmla="*/ 443446 h 2100178"/>
                <a:gd name="connsiteX23" fmla="*/ 135091 w 1572913"/>
                <a:gd name="connsiteY23" fmla="*/ 443273 h 2100178"/>
                <a:gd name="connsiteX24" fmla="*/ 137584 w 1572913"/>
                <a:gd name="connsiteY24" fmla="*/ 441241 h 2100178"/>
                <a:gd name="connsiteX25" fmla="*/ 137168 w 1572913"/>
                <a:gd name="connsiteY25" fmla="*/ 440104 h 2100178"/>
                <a:gd name="connsiteX26" fmla="*/ 140179 w 1572913"/>
                <a:gd name="connsiteY26" fmla="*/ 439126 h 2100178"/>
                <a:gd name="connsiteX27" fmla="*/ 287732 w 1572913"/>
                <a:gd name="connsiteY27" fmla="*/ 318846 h 2100178"/>
                <a:gd name="connsiteX28" fmla="*/ 752530 w 1572913"/>
                <a:gd name="connsiteY28" fmla="*/ 89496 h 2100178"/>
                <a:gd name="connsiteX29" fmla="*/ 1263048 w 1572913"/>
                <a:gd name="connsiteY29" fmla="*/ 0 h 210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572913" h="2100178">
                  <a:moveTo>
                    <a:pt x="1263048" y="0"/>
                  </a:moveTo>
                  <a:lnTo>
                    <a:pt x="1459712" y="10234"/>
                  </a:lnTo>
                  <a:lnTo>
                    <a:pt x="1458810" y="10971"/>
                  </a:lnTo>
                  <a:lnTo>
                    <a:pt x="1466713" y="32564"/>
                  </a:lnTo>
                  <a:cubicBezTo>
                    <a:pt x="1535732" y="254467"/>
                    <a:pt x="1572913" y="490396"/>
                    <a:pt x="1572913" y="735010"/>
                  </a:cubicBezTo>
                  <a:cubicBezTo>
                    <a:pt x="1572913" y="1224238"/>
                    <a:pt x="1424189" y="1678729"/>
                    <a:pt x="1169486" y="2055738"/>
                  </a:cubicBezTo>
                  <a:lnTo>
                    <a:pt x="1138776" y="2096807"/>
                  </a:lnTo>
                  <a:lnTo>
                    <a:pt x="1139582" y="2098015"/>
                  </a:lnTo>
                  <a:lnTo>
                    <a:pt x="1138143" y="2097654"/>
                  </a:lnTo>
                  <a:lnTo>
                    <a:pt x="1136255" y="2100178"/>
                  </a:lnTo>
                  <a:lnTo>
                    <a:pt x="1129710" y="2095543"/>
                  </a:lnTo>
                  <a:lnTo>
                    <a:pt x="1134423" y="2096723"/>
                  </a:lnTo>
                  <a:lnTo>
                    <a:pt x="1129709" y="2095542"/>
                  </a:lnTo>
                  <a:lnTo>
                    <a:pt x="1129710" y="2095543"/>
                  </a:lnTo>
                  <a:lnTo>
                    <a:pt x="948552" y="2050172"/>
                  </a:lnTo>
                  <a:cubicBezTo>
                    <a:pt x="792334" y="1998140"/>
                    <a:pt x="635484" y="1919764"/>
                    <a:pt x="486668" y="1815008"/>
                  </a:cubicBezTo>
                  <a:cubicBezTo>
                    <a:pt x="337852" y="1710253"/>
                    <a:pt x="211159" y="1589035"/>
                    <a:pt x="109479" y="1459527"/>
                  </a:cubicBezTo>
                  <a:lnTo>
                    <a:pt x="0" y="1295833"/>
                  </a:lnTo>
                  <a:lnTo>
                    <a:pt x="2276" y="1296402"/>
                  </a:lnTo>
                  <a:lnTo>
                    <a:pt x="16945" y="1278622"/>
                  </a:lnTo>
                  <a:cubicBezTo>
                    <a:pt x="121780" y="1123445"/>
                    <a:pt x="182995" y="936377"/>
                    <a:pt x="182995" y="735010"/>
                  </a:cubicBezTo>
                  <a:cubicBezTo>
                    <a:pt x="182995" y="634327"/>
                    <a:pt x="167691" y="537218"/>
                    <a:pt x="139283" y="445883"/>
                  </a:cubicBezTo>
                  <a:lnTo>
                    <a:pt x="138391" y="443446"/>
                  </a:lnTo>
                  <a:lnTo>
                    <a:pt x="135091" y="443273"/>
                  </a:lnTo>
                  <a:lnTo>
                    <a:pt x="137584" y="441241"/>
                  </a:lnTo>
                  <a:lnTo>
                    <a:pt x="137168" y="440104"/>
                  </a:lnTo>
                  <a:lnTo>
                    <a:pt x="140179" y="439126"/>
                  </a:lnTo>
                  <a:lnTo>
                    <a:pt x="287732" y="318846"/>
                  </a:lnTo>
                  <a:cubicBezTo>
                    <a:pt x="422898" y="224818"/>
                    <a:pt x="579550" y="146046"/>
                    <a:pt x="752530" y="89496"/>
                  </a:cubicBezTo>
                  <a:cubicBezTo>
                    <a:pt x="925510" y="32946"/>
                    <a:pt x="1098441" y="3972"/>
                    <a:pt x="12630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35C0E6D-24E8-4457-A6D5-E7E23FD60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1336" y="3502589"/>
              <a:ext cx="1800489" cy="2027462"/>
            </a:xfrm>
            <a:custGeom>
              <a:avLst/>
              <a:gdLst>
                <a:gd name="connsiteX0" fmla="*/ 694178 w 1800489"/>
                <a:gd name="connsiteY0" fmla="*/ 288 h 2027462"/>
                <a:gd name="connsiteX1" fmla="*/ 1208439 w 1800489"/>
                <a:gd name="connsiteY1" fmla="*/ 64892 h 2027462"/>
                <a:gd name="connsiteX2" fmla="*/ 1393396 w 1800489"/>
                <a:gd name="connsiteY2" fmla="*/ 132512 h 2027462"/>
                <a:gd name="connsiteX3" fmla="*/ 1044624 w 1800489"/>
                <a:gd name="connsiteY3" fmla="*/ 138600 h 2027462"/>
                <a:gd name="connsiteX4" fmla="*/ 1048206 w 1800489"/>
                <a:gd name="connsiteY4" fmla="*/ 139817 h 2027462"/>
                <a:gd name="connsiteX5" fmla="*/ 1389157 w 1800489"/>
                <a:gd name="connsiteY5" fmla="*/ 134233 h 2027462"/>
                <a:gd name="connsiteX6" fmla="*/ 1393302 w 1800489"/>
                <a:gd name="connsiteY6" fmla="*/ 216321 h 2027462"/>
                <a:gd name="connsiteX7" fmla="*/ 1673057 w 1800489"/>
                <a:gd name="connsiteY7" fmla="*/ 804418 h 2027462"/>
                <a:gd name="connsiteX8" fmla="*/ 1794369 w 1800489"/>
                <a:gd name="connsiteY8" fmla="*/ 904511 h 2027462"/>
                <a:gd name="connsiteX9" fmla="*/ 1790688 w 1800489"/>
                <a:gd name="connsiteY9" fmla="*/ 909559 h 2027462"/>
                <a:gd name="connsiteX10" fmla="*/ 1800489 w 1800489"/>
                <a:gd name="connsiteY10" fmla="*/ 903333 h 2027462"/>
                <a:gd name="connsiteX11" fmla="*/ 1748153 w 1800489"/>
                <a:gd name="connsiteY11" fmla="*/ 1093181 h 2027462"/>
                <a:gd name="connsiteX12" fmla="*/ 1502158 w 1800489"/>
                <a:gd name="connsiteY12" fmla="*/ 1549388 h 2027462"/>
                <a:gd name="connsiteX13" fmla="*/ 1137877 w 1800489"/>
                <a:gd name="connsiteY13" fmla="*/ 1918086 h 2027462"/>
                <a:gd name="connsiteX14" fmla="*/ 971648 w 1800489"/>
                <a:gd name="connsiteY14" fmla="*/ 2023674 h 2027462"/>
                <a:gd name="connsiteX15" fmla="*/ 971647 w 1800489"/>
                <a:gd name="connsiteY15" fmla="*/ 2023675 h 2027462"/>
                <a:gd name="connsiteX16" fmla="*/ 983691 w 1800489"/>
                <a:gd name="connsiteY16" fmla="*/ 2016025 h 2027462"/>
                <a:gd name="connsiteX17" fmla="*/ 975349 w 1800489"/>
                <a:gd name="connsiteY17" fmla="*/ 2027462 h 2027462"/>
                <a:gd name="connsiteX18" fmla="*/ 857985 w 1800489"/>
                <a:gd name="connsiteY18" fmla="*/ 1939699 h 2027462"/>
                <a:gd name="connsiteX19" fmla="*/ 10560 w 1800489"/>
                <a:gd name="connsiteY19" fmla="*/ 358432 h 2027462"/>
                <a:gd name="connsiteX20" fmla="*/ 388 w 1800489"/>
                <a:gd name="connsiteY20" fmla="*/ 156977 h 2027462"/>
                <a:gd name="connsiteX21" fmla="*/ 264976 w 1800489"/>
                <a:gd name="connsiteY21" fmla="*/ 152644 h 2027462"/>
                <a:gd name="connsiteX22" fmla="*/ 265254 w 1800489"/>
                <a:gd name="connsiteY22" fmla="*/ 152205 h 2027462"/>
                <a:gd name="connsiteX23" fmla="*/ 0 w 1800489"/>
                <a:gd name="connsiteY23" fmla="*/ 156835 h 2027462"/>
                <a:gd name="connsiteX24" fmla="*/ 373 w 1800489"/>
                <a:gd name="connsiteY24" fmla="*/ 156683 h 2027462"/>
                <a:gd name="connsiteX25" fmla="*/ 29488 w 1800489"/>
                <a:gd name="connsiteY25" fmla="*/ 144871 h 2027462"/>
                <a:gd name="connsiteX26" fmla="*/ 182484 w 1800489"/>
                <a:gd name="connsiteY26" fmla="*/ 82800 h 2027462"/>
                <a:gd name="connsiteX27" fmla="*/ 694178 w 1800489"/>
                <a:gd name="connsiteY27" fmla="*/ 288 h 2027462"/>
                <a:gd name="connsiteX0" fmla="*/ 694178 w 1800489"/>
                <a:gd name="connsiteY0" fmla="*/ 288 h 2027462"/>
                <a:gd name="connsiteX1" fmla="*/ 1208439 w 1800489"/>
                <a:gd name="connsiteY1" fmla="*/ 64892 h 2027462"/>
                <a:gd name="connsiteX2" fmla="*/ 1393396 w 1800489"/>
                <a:gd name="connsiteY2" fmla="*/ 132512 h 2027462"/>
                <a:gd name="connsiteX3" fmla="*/ 1044624 w 1800489"/>
                <a:gd name="connsiteY3" fmla="*/ 138600 h 2027462"/>
                <a:gd name="connsiteX4" fmla="*/ 1389157 w 1800489"/>
                <a:gd name="connsiteY4" fmla="*/ 134233 h 2027462"/>
                <a:gd name="connsiteX5" fmla="*/ 1393302 w 1800489"/>
                <a:gd name="connsiteY5" fmla="*/ 216321 h 2027462"/>
                <a:gd name="connsiteX6" fmla="*/ 1673057 w 1800489"/>
                <a:gd name="connsiteY6" fmla="*/ 804418 h 2027462"/>
                <a:gd name="connsiteX7" fmla="*/ 1794369 w 1800489"/>
                <a:gd name="connsiteY7" fmla="*/ 904511 h 2027462"/>
                <a:gd name="connsiteX8" fmla="*/ 1790688 w 1800489"/>
                <a:gd name="connsiteY8" fmla="*/ 909559 h 2027462"/>
                <a:gd name="connsiteX9" fmla="*/ 1800489 w 1800489"/>
                <a:gd name="connsiteY9" fmla="*/ 903333 h 2027462"/>
                <a:gd name="connsiteX10" fmla="*/ 1748153 w 1800489"/>
                <a:gd name="connsiteY10" fmla="*/ 1093181 h 2027462"/>
                <a:gd name="connsiteX11" fmla="*/ 1502158 w 1800489"/>
                <a:gd name="connsiteY11" fmla="*/ 1549388 h 2027462"/>
                <a:gd name="connsiteX12" fmla="*/ 1137877 w 1800489"/>
                <a:gd name="connsiteY12" fmla="*/ 1918086 h 2027462"/>
                <a:gd name="connsiteX13" fmla="*/ 971648 w 1800489"/>
                <a:gd name="connsiteY13" fmla="*/ 2023674 h 2027462"/>
                <a:gd name="connsiteX14" fmla="*/ 971647 w 1800489"/>
                <a:gd name="connsiteY14" fmla="*/ 2023675 h 2027462"/>
                <a:gd name="connsiteX15" fmla="*/ 983691 w 1800489"/>
                <a:gd name="connsiteY15" fmla="*/ 2016025 h 2027462"/>
                <a:gd name="connsiteX16" fmla="*/ 975349 w 1800489"/>
                <a:gd name="connsiteY16" fmla="*/ 2027462 h 2027462"/>
                <a:gd name="connsiteX17" fmla="*/ 857985 w 1800489"/>
                <a:gd name="connsiteY17" fmla="*/ 1939699 h 2027462"/>
                <a:gd name="connsiteX18" fmla="*/ 10560 w 1800489"/>
                <a:gd name="connsiteY18" fmla="*/ 358432 h 2027462"/>
                <a:gd name="connsiteX19" fmla="*/ 388 w 1800489"/>
                <a:gd name="connsiteY19" fmla="*/ 156977 h 2027462"/>
                <a:gd name="connsiteX20" fmla="*/ 264976 w 1800489"/>
                <a:gd name="connsiteY20" fmla="*/ 152644 h 2027462"/>
                <a:gd name="connsiteX21" fmla="*/ 265254 w 1800489"/>
                <a:gd name="connsiteY21" fmla="*/ 152205 h 2027462"/>
                <a:gd name="connsiteX22" fmla="*/ 0 w 1800489"/>
                <a:gd name="connsiteY22" fmla="*/ 156835 h 2027462"/>
                <a:gd name="connsiteX23" fmla="*/ 373 w 1800489"/>
                <a:gd name="connsiteY23" fmla="*/ 156683 h 2027462"/>
                <a:gd name="connsiteX24" fmla="*/ 29488 w 1800489"/>
                <a:gd name="connsiteY24" fmla="*/ 144871 h 2027462"/>
                <a:gd name="connsiteX25" fmla="*/ 182484 w 1800489"/>
                <a:gd name="connsiteY25" fmla="*/ 82800 h 2027462"/>
                <a:gd name="connsiteX26" fmla="*/ 694178 w 1800489"/>
                <a:gd name="connsiteY26" fmla="*/ 288 h 2027462"/>
                <a:gd name="connsiteX0" fmla="*/ 1389157 w 1800489"/>
                <a:gd name="connsiteY0" fmla="*/ 134233 h 2027462"/>
                <a:gd name="connsiteX1" fmla="*/ 1393302 w 1800489"/>
                <a:gd name="connsiteY1" fmla="*/ 216321 h 2027462"/>
                <a:gd name="connsiteX2" fmla="*/ 1673057 w 1800489"/>
                <a:gd name="connsiteY2" fmla="*/ 804418 h 2027462"/>
                <a:gd name="connsiteX3" fmla="*/ 1794369 w 1800489"/>
                <a:gd name="connsiteY3" fmla="*/ 904511 h 2027462"/>
                <a:gd name="connsiteX4" fmla="*/ 1790688 w 1800489"/>
                <a:gd name="connsiteY4" fmla="*/ 909559 h 2027462"/>
                <a:gd name="connsiteX5" fmla="*/ 1800489 w 1800489"/>
                <a:gd name="connsiteY5" fmla="*/ 903333 h 2027462"/>
                <a:gd name="connsiteX6" fmla="*/ 1748153 w 1800489"/>
                <a:gd name="connsiteY6" fmla="*/ 1093181 h 2027462"/>
                <a:gd name="connsiteX7" fmla="*/ 1502158 w 1800489"/>
                <a:gd name="connsiteY7" fmla="*/ 1549388 h 2027462"/>
                <a:gd name="connsiteX8" fmla="*/ 1137877 w 1800489"/>
                <a:gd name="connsiteY8" fmla="*/ 1918086 h 2027462"/>
                <a:gd name="connsiteX9" fmla="*/ 971648 w 1800489"/>
                <a:gd name="connsiteY9" fmla="*/ 2023674 h 2027462"/>
                <a:gd name="connsiteX10" fmla="*/ 971647 w 1800489"/>
                <a:gd name="connsiteY10" fmla="*/ 2023675 h 2027462"/>
                <a:gd name="connsiteX11" fmla="*/ 983691 w 1800489"/>
                <a:gd name="connsiteY11" fmla="*/ 2016025 h 2027462"/>
                <a:gd name="connsiteX12" fmla="*/ 975349 w 1800489"/>
                <a:gd name="connsiteY12" fmla="*/ 2027462 h 2027462"/>
                <a:gd name="connsiteX13" fmla="*/ 857985 w 1800489"/>
                <a:gd name="connsiteY13" fmla="*/ 1939699 h 2027462"/>
                <a:gd name="connsiteX14" fmla="*/ 10560 w 1800489"/>
                <a:gd name="connsiteY14" fmla="*/ 358432 h 2027462"/>
                <a:gd name="connsiteX15" fmla="*/ 388 w 1800489"/>
                <a:gd name="connsiteY15" fmla="*/ 156977 h 2027462"/>
                <a:gd name="connsiteX16" fmla="*/ 264976 w 1800489"/>
                <a:gd name="connsiteY16" fmla="*/ 152644 h 2027462"/>
                <a:gd name="connsiteX17" fmla="*/ 265254 w 1800489"/>
                <a:gd name="connsiteY17" fmla="*/ 152205 h 2027462"/>
                <a:gd name="connsiteX18" fmla="*/ 0 w 1800489"/>
                <a:gd name="connsiteY18" fmla="*/ 156835 h 2027462"/>
                <a:gd name="connsiteX19" fmla="*/ 373 w 1800489"/>
                <a:gd name="connsiteY19" fmla="*/ 156683 h 2027462"/>
                <a:gd name="connsiteX20" fmla="*/ 29488 w 1800489"/>
                <a:gd name="connsiteY20" fmla="*/ 144871 h 2027462"/>
                <a:gd name="connsiteX21" fmla="*/ 182484 w 1800489"/>
                <a:gd name="connsiteY21" fmla="*/ 82800 h 2027462"/>
                <a:gd name="connsiteX22" fmla="*/ 694178 w 1800489"/>
                <a:gd name="connsiteY22" fmla="*/ 288 h 2027462"/>
                <a:gd name="connsiteX23" fmla="*/ 1208439 w 1800489"/>
                <a:gd name="connsiteY23" fmla="*/ 64892 h 2027462"/>
                <a:gd name="connsiteX24" fmla="*/ 1393396 w 1800489"/>
                <a:gd name="connsiteY24" fmla="*/ 132512 h 2027462"/>
                <a:gd name="connsiteX25" fmla="*/ 1136064 w 1800489"/>
                <a:gd name="connsiteY25" fmla="*/ 230040 h 2027462"/>
                <a:gd name="connsiteX0" fmla="*/ 1389157 w 1800489"/>
                <a:gd name="connsiteY0" fmla="*/ 134233 h 2027462"/>
                <a:gd name="connsiteX1" fmla="*/ 1393302 w 1800489"/>
                <a:gd name="connsiteY1" fmla="*/ 216321 h 2027462"/>
                <a:gd name="connsiteX2" fmla="*/ 1673057 w 1800489"/>
                <a:gd name="connsiteY2" fmla="*/ 804418 h 2027462"/>
                <a:gd name="connsiteX3" fmla="*/ 1794369 w 1800489"/>
                <a:gd name="connsiteY3" fmla="*/ 904511 h 2027462"/>
                <a:gd name="connsiteX4" fmla="*/ 1790688 w 1800489"/>
                <a:gd name="connsiteY4" fmla="*/ 909559 h 2027462"/>
                <a:gd name="connsiteX5" fmla="*/ 1800489 w 1800489"/>
                <a:gd name="connsiteY5" fmla="*/ 903333 h 2027462"/>
                <a:gd name="connsiteX6" fmla="*/ 1748153 w 1800489"/>
                <a:gd name="connsiteY6" fmla="*/ 1093181 h 2027462"/>
                <a:gd name="connsiteX7" fmla="*/ 1502158 w 1800489"/>
                <a:gd name="connsiteY7" fmla="*/ 1549388 h 2027462"/>
                <a:gd name="connsiteX8" fmla="*/ 1137877 w 1800489"/>
                <a:gd name="connsiteY8" fmla="*/ 1918086 h 2027462"/>
                <a:gd name="connsiteX9" fmla="*/ 971648 w 1800489"/>
                <a:gd name="connsiteY9" fmla="*/ 2023674 h 2027462"/>
                <a:gd name="connsiteX10" fmla="*/ 971647 w 1800489"/>
                <a:gd name="connsiteY10" fmla="*/ 2023675 h 2027462"/>
                <a:gd name="connsiteX11" fmla="*/ 983691 w 1800489"/>
                <a:gd name="connsiteY11" fmla="*/ 2016025 h 2027462"/>
                <a:gd name="connsiteX12" fmla="*/ 975349 w 1800489"/>
                <a:gd name="connsiteY12" fmla="*/ 2027462 h 2027462"/>
                <a:gd name="connsiteX13" fmla="*/ 857985 w 1800489"/>
                <a:gd name="connsiteY13" fmla="*/ 1939699 h 2027462"/>
                <a:gd name="connsiteX14" fmla="*/ 10560 w 1800489"/>
                <a:gd name="connsiteY14" fmla="*/ 358432 h 2027462"/>
                <a:gd name="connsiteX15" fmla="*/ 388 w 1800489"/>
                <a:gd name="connsiteY15" fmla="*/ 156977 h 2027462"/>
                <a:gd name="connsiteX16" fmla="*/ 264976 w 1800489"/>
                <a:gd name="connsiteY16" fmla="*/ 152644 h 2027462"/>
                <a:gd name="connsiteX17" fmla="*/ 265254 w 1800489"/>
                <a:gd name="connsiteY17" fmla="*/ 152205 h 2027462"/>
                <a:gd name="connsiteX18" fmla="*/ 0 w 1800489"/>
                <a:gd name="connsiteY18" fmla="*/ 156835 h 2027462"/>
                <a:gd name="connsiteX19" fmla="*/ 373 w 1800489"/>
                <a:gd name="connsiteY19" fmla="*/ 156683 h 2027462"/>
                <a:gd name="connsiteX20" fmla="*/ 29488 w 1800489"/>
                <a:gd name="connsiteY20" fmla="*/ 144871 h 2027462"/>
                <a:gd name="connsiteX21" fmla="*/ 182484 w 1800489"/>
                <a:gd name="connsiteY21" fmla="*/ 82800 h 2027462"/>
                <a:gd name="connsiteX22" fmla="*/ 694178 w 1800489"/>
                <a:gd name="connsiteY22" fmla="*/ 288 h 2027462"/>
                <a:gd name="connsiteX23" fmla="*/ 1208439 w 1800489"/>
                <a:gd name="connsiteY23" fmla="*/ 64892 h 2027462"/>
                <a:gd name="connsiteX24" fmla="*/ 1393396 w 1800489"/>
                <a:gd name="connsiteY24" fmla="*/ 132512 h 2027462"/>
                <a:gd name="connsiteX0" fmla="*/ 1389157 w 1800489"/>
                <a:gd name="connsiteY0" fmla="*/ 134233 h 2027462"/>
                <a:gd name="connsiteX1" fmla="*/ 1393302 w 1800489"/>
                <a:gd name="connsiteY1" fmla="*/ 216321 h 2027462"/>
                <a:gd name="connsiteX2" fmla="*/ 1673057 w 1800489"/>
                <a:gd name="connsiteY2" fmla="*/ 804418 h 2027462"/>
                <a:gd name="connsiteX3" fmla="*/ 1794369 w 1800489"/>
                <a:gd name="connsiteY3" fmla="*/ 904511 h 2027462"/>
                <a:gd name="connsiteX4" fmla="*/ 1790688 w 1800489"/>
                <a:gd name="connsiteY4" fmla="*/ 909559 h 2027462"/>
                <a:gd name="connsiteX5" fmla="*/ 1800489 w 1800489"/>
                <a:gd name="connsiteY5" fmla="*/ 903333 h 2027462"/>
                <a:gd name="connsiteX6" fmla="*/ 1748153 w 1800489"/>
                <a:gd name="connsiteY6" fmla="*/ 1093181 h 2027462"/>
                <a:gd name="connsiteX7" fmla="*/ 1502158 w 1800489"/>
                <a:gd name="connsiteY7" fmla="*/ 1549388 h 2027462"/>
                <a:gd name="connsiteX8" fmla="*/ 1137877 w 1800489"/>
                <a:gd name="connsiteY8" fmla="*/ 1918086 h 2027462"/>
                <a:gd name="connsiteX9" fmla="*/ 971648 w 1800489"/>
                <a:gd name="connsiteY9" fmla="*/ 2023674 h 2027462"/>
                <a:gd name="connsiteX10" fmla="*/ 971647 w 1800489"/>
                <a:gd name="connsiteY10" fmla="*/ 2023675 h 2027462"/>
                <a:gd name="connsiteX11" fmla="*/ 983691 w 1800489"/>
                <a:gd name="connsiteY11" fmla="*/ 2016025 h 2027462"/>
                <a:gd name="connsiteX12" fmla="*/ 975349 w 1800489"/>
                <a:gd name="connsiteY12" fmla="*/ 2027462 h 2027462"/>
                <a:gd name="connsiteX13" fmla="*/ 857985 w 1800489"/>
                <a:gd name="connsiteY13" fmla="*/ 1939699 h 2027462"/>
                <a:gd name="connsiteX14" fmla="*/ 10560 w 1800489"/>
                <a:gd name="connsiteY14" fmla="*/ 358432 h 2027462"/>
                <a:gd name="connsiteX15" fmla="*/ 388 w 1800489"/>
                <a:gd name="connsiteY15" fmla="*/ 156977 h 2027462"/>
                <a:gd name="connsiteX16" fmla="*/ 264976 w 1800489"/>
                <a:gd name="connsiteY16" fmla="*/ 152644 h 2027462"/>
                <a:gd name="connsiteX17" fmla="*/ 0 w 1800489"/>
                <a:gd name="connsiteY17" fmla="*/ 156835 h 2027462"/>
                <a:gd name="connsiteX18" fmla="*/ 373 w 1800489"/>
                <a:gd name="connsiteY18" fmla="*/ 156683 h 2027462"/>
                <a:gd name="connsiteX19" fmla="*/ 29488 w 1800489"/>
                <a:gd name="connsiteY19" fmla="*/ 144871 h 2027462"/>
                <a:gd name="connsiteX20" fmla="*/ 182484 w 1800489"/>
                <a:gd name="connsiteY20" fmla="*/ 82800 h 2027462"/>
                <a:gd name="connsiteX21" fmla="*/ 694178 w 1800489"/>
                <a:gd name="connsiteY21" fmla="*/ 288 h 2027462"/>
                <a:gd name="connsiteX22" fmla="*/ 1208439 w 1800489"/>
                <a:gd name="connsiteY22" fmla="*/ 64892 h 2027462"/>
                <a:gd name="connsiteX23" fmla="*/ 1393396 w 1800489"/>
                <a:gd name="connsiteY23" fmla="*/ 132512 h 2027462"/>
                <a:gd name="connsiteX0" fmla="*/ 1389157 w 1800489"/>
                <a:gd name="connsiteY0" fmla="*/ 134233 h 2027462"/>
                <a:gd name="connsiteX1" fmla="*/ 1393302 w 1800489"/>
                <a:gd name="connsiteY1" fmla="*/ 216321 h 2027462"/>
                <a:gd name="connsiteX2" fmla="*/ 1673057 w 1800489"/>
                <a:gd name="connsiteY2" fmla="*/ 804418 h 2027462"/>
                <a:gd name="connsiteX3" fmla="*/ 1794369 w 1800489"/>
                <a:gd name="connsiteY3" fmla="*/ 904511 h 2027462"/>
                <a:gd name="connsiteX4" fmla="*/ 1790688 w 1800489"/>
                <a:gd name="connsiteY4" fmla="*/ 909559 h 2027462"/>
                <a:gd name="connsiteX5" fmla="*/ 1800489 w 1800489"/>
                <a:gd name="connsiteY5" fmla="*/ 903333 h 2027462"/>
                <a:gd name="connsiteX6" fmla="*/ 1748153 w 1800489"/>
                <a:gd name="connsiteY6" fmla="*/ 1093181 h 2027462"/>
                <a:gd name="connsiteX7" fmla="*/ 1502158 w 1800489"/>
                <a:gd name="connsiteY7" fmla="*/ 1549388 h 2027462"/>
                <a:gd name="connsiteX8" fmla="*/ 1137877 w 1800489"/>
                <a:gd name="connsiteY8" fmla="*/ 1918086 h 2027462"/>
                <a:gd name="connsiteX9" fmla="*/ 971648 w 1800489"/>
                <a:gd name="connsiteY9" fmla="*/ 2023674 h 2027462"/>
                <a:gd name="connsiteX10" fmla="*/ 971647 w 1800489"/>
                <a:gd name="connsiteY10" fmla="*/ 2023675 h 2027462"/>
                <a:gd name="connsiteX11" fmla="*/ 983691 w 1800489"/>
                <a:gd name="connsiteY11" fmla="*/ 2016025 h 2027462"/>
                <a:gd name="connsiteX12" fmla="*/ 975349 w 1800489"/>
                <a:gd name="connsiteY12" fmla="*/ 2027462 h 2027462"/>
                <a:gd name="connsiteX13" fmla="*/ 857985 w 1800489"/>
                <a:gd name="connsiteY13" fmla="*/ 1939699 h 2027462"/>
                <a:gd name="connsiteX14" fmla="*/ 10560 w 1800489"/>
                <a:gd name="connsiteY14" fmla="*/ 358432 h 2027462"/>
                <a:gd name="connsiteX15" fmla="*/ 388 w 1800489"/>
                <a:gd name="connsiteY15" fmla="*/ 156977 h 2027462"/>
                <a:gd name="connsiteX16" fmla="*/ 0 w 1800489"/>
                <a:gd name="connsiteY16" fmla="*/ 156835 h 2027462"/>
                <a:gd name="connsiteX17" fmla="*/ 373 w 1800489"/>
                <a:gd name="connsiteY17" fmla="*/ 156683 h 2027462"/>
                <a:gd name="connsiteX18" fmla="*/ 29488 w 1800489"/>
                <a:gd name="connsiteY18" fmla="*/ 144871 h 2027462"/>
                <a:gd name="connsiteX19" fmla="*/ 182484 w 1800489"/>
                <a:gd name="connsiteY19" fmla="*/ 82800 h 2027462"/>
                <a:gd name="connsiteX20" fmla="*/ 694178 w 1800489"/>
                <a:gd name="connsiteY20" fmla="*/ 288 h 2027462"/>
                <a:gd name="connsiteX21" fmla="*/ 1208439 w 1800489"/>
                <a:gd name="connsiteY21" fmla="*/ 64892 h 2027462"/>
                <a:gd name="connsiteX22" fmla="*/ 1393396 w 1800489"/>
                <a:gd name="connsiteY22" fmla="*/ 132512 h 202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00489" h="2027462">
                  <a:moveTo>
                    <a:pt x="1389157" y="134233"/>
                  </a:moveTo>
                  <a:lnTo>
                    <a:pt x="1393302" y="216321"/>
                  </a:lnTo>
                  <a:cubicBezTo>
                    <a:pt x="1416538" y="445118"/>
                    <a:pt x="1519102" y="650464"/>
                    <a:pt x="1673057" y="804418"/>
                  </a:cubicBezTo>
                  <a:lnTo>
                    <a:pt x="1794369" y="904511"/>
                  </a:lnTo>
                  <a:lnTo>
                    <a:pt x="1790688" y="909559"/>
                  </a:lnTo>
                  <a:lnTo>
                    <a:pt x="1800489" y="903333"/>
                  </a:lnTo>
                  <a:lnTo>
                    <a:pt x="1748153" y="1093181"/>
                  </a:lnTo>
                  <a:cubicBezTo>
                    <a:pt x="1692449" y="1248127"/>
                    <a:pt x="1610395" y="1403085"/>
                    <a:pt x="1502158" y="1549388"/>
                  </a:cubicBezTo>
                  <a:cubicBezTo>
                    <a:pt x="1393921" y="1695692"/>
                    <a:pt x="1269748" y="1819490"/>
                    <a:pt x="1137877" y="1918086"/>
                  </a:cubicBezTo>
                  <a:lnTo>
                    <a:pt x="971648" y="2023674"/>
                  </a:lnTo>
                  <a:lnTo>
                    <a:pt x="971647" y="2023675"/>
                  </a:lnTo>
                  <a:lnTo>
                    <a:pt x="983691" y="2016025"/>
                  </a:lnTo>
                  <a:lnTo>
                    <a:pt x="975349" y="2027462"/>
                  </a:lnTo>
                  <a:lnTo>
                    <a:pt x="857985" y="1939699"/>
                  </a:lnTo>
                  <a:cubicBezTo>
                    <a:pt x="391326" y="1554578"/>
                    <a:pt x="75076" y="993714"/>
                    <a:pt x="10560" y="358432"/>
                  </a:cubicBezTo>
                  <a:lnTo>
                    <a:pt x="388" y="156977"/>
                  </a:lnTo>
                  <a:lnTo>
                    <a:pt x="0" y="156835"/>
                  </a:lnTo>
                  <a:lnTo>
                    <a:pt x="373" y="156683"/>
                  </a:lnTo>
                  <a:lnTo>
                    <a:pt x="29488" y="144871"/>
                  </a:lnTo>
                  <a:lnTo>
                    <a:pt x="182484" y="82800"/>
                  </a:lnTo>
                  <a:cubicBezTo>
                    <a:pt x="339326" y="32682"/>
                    <a:pt x="512216" y="3465"/>
                    <a:pt x="694178" y="288"/>
                  </a:cubicBezTo>
                  <a:cubicBezTo>
                    <a:pt x="876139" y="-2888"/>
                    <a:pt x="1049944" y="20278"/>
                    <a:pt x="1208439" y="64892"/>
                  </a:cubicBezTo>
                  <a:lnTo>
                    <a:pt x="1393396" y="132512"/>
                  </a:lnTo>
                </a:path>
              </a:pathLst>
            </a:custGeom>
            <a:solidFill>
              <a:srgbClr val="1ABCC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3F9D7B6-C475-47BC-A86D-F0D5E305E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967" y="4397375"/>
              <a:ext cx="2099754" cy="1584325"/>
            </a:xfrm>
            <a:custGeom>
              <a:avLst/>
              <a:gdLst>
                <a:gd name="connsiteX0" fmla="*/ 1418701 w 2099754"/>
                <a:gd name="connsiteY0" fmla="*/ 393227 h 1584325"/>
                <a:gd name="connsiteX1" fmla="*/ 1431523 w 2099754"/>
                <a:gd name="connsiteY1" fmla="*/ 422739 h 1584325"/>
                <a:gd name="connsiteX2" fmla="*/ 1571951 w 2099754"/>
                <a:gd name="connsiteY2" fmla="*/ 649025 h 1584325"/>
                <a:gd name="connsiteX3" fmla="*/ 1932504 w 2099754"/>
                <a:gd name="connsiteY3" fmla="*/ 1021369 h 1584325"/>
                <a:gd name="connsiteX4" fmla="*/ 1571951 w 2099754"/>
                <a:gd name="connsiteY4" fmla="*/ 649025 h 1584325"/>
                <a:gd name="connsiteX5" fmla="*/ 1431523 w 2099754"/>
                <a:gd name="connsiteY5" fmla="*/ 422738 h 1584325"/>
                <a:gd name="connsiteX6" fmla="*/ 444579 w 2099754"/>
                <a:gd name="connsiteY6" fmla="*/ 345966 h 1584325"/>
                <a:gd name="connsiteX7" fmla="*/ 421960 w 2099754"/>
                <a:gd name="connsiteY7" fmla="*/ 598313 h 1584325"/>
                <a:gd name="connsiteX8" fmla="*/ 359971 w 2099754"/>
                <a:gd name="connsiteY8" fmla="*/ 857317 h 1584325"/>
                <a:gd name="connsiteX9" fmla="*/ 135077 w 2099754"/>
                <a:gd name="connsiteY9" fmla="*/ 1324288 h 1584325"/>
                <a:gd name="connsiteX10" fmla="*/ 12116 w 2099754"/>
                <a:gd name="connsiteY10" fmla="*/ 1478112 h 1584325"/>
                <a:gd name="connsiteX11" fmla="*/ 12108 w 2099754"/>
                <a:gd name="connsiteY11" fmla="*/ 1477978 h 1584325"/>
                <a:gd name="connsiteX12" fmla="*/ 12116 w 2099754"/>
                <a:gd name="connsiteY12" fmla="*/ 1478112 h 1584325"/>
                <a:gd name="connsiteX13" fmla="*/ 135077 w 2099754"/>
                <a:gd name="connsiteY13" fmla="*/ 1324288 h 1584325"/>
                <a:gd name="connsiteX14" fmla="*/ 359971 w 2099754"/>
                <a:gd name="connsiteY14" fmla="*/ 857317 h 1584325"/>
                <a:gd name="connsiteX15" fmla="*/ 444579 w 2099754"/>
                <a:gd name="connsiteY15" fmla="*/ 345966 h 1584325"/>
                <a:gd name="connsiteX16" fmla="*/ 1280136 w 2099754"/>
                <a:gd name="connsiteY16" fmla="*/ 0 h 1584325"/>
                <a:gd name="connsiteX17" fmla="*/ 1445295 w 2099754"/>
                <a:gd name="connsiteY17" fmla="*/ 107255 h 1584325"/>
                <a:gd name="connsiteX18" fmla="*/ 1805848 w 2099754"/>
                <a:gd name="connsiteY18" fmla="*/ 479599 h 1584325"/>
                <a:gd name="connsiteX19" fmla="*/ 2047241 w 2099754"/>
                <a:gd name="connsiteY19" fmla="*/ 938259 h 1584325"/>
                <a:gd name="connsiteX20" fmla="*/ 2097653 w 2099754"/>
                <a:gd name="connsiteY20" fmla="*/ 1128580 h 1584325"/>
                <a:gd name="connsiteX21" fmla="*/ 2099754 w 2099754"/>
                <a:gd name="connsiteY21" fmla="*/ 1131475 h 1584325"/>
                <a:gd name="connsiteX22" fmla="*/ 2033661 w 2099754"/>
                <a:gd name="connsiteY22" fmla="*/ 1180898 h 1584325"/>
                <a:gd name="connsiteX23" fmla="*/ 712933 w 2099754"/>
                <a:gd name="connsiteY23" fmla="*/ 1584325 h 1584325"/>
                <a:gd name="connsiteX24" fmla="*/ 236867 w 2099754"/>
                <a:gd name="connsiteY24" fmla="*/ 1536333 h 1584325"/>
                <a:gd name="connsiteX25" fmla="*/ 11804 w 2099754"/>
                <a:gd name="connsiteY25" fmla="*/ 1478464 h 1584325"/>
                <a:gd name="connsiteX26" fmla="*/ 12083 w 2099754"/>
                <a:gd name="connsiteY26" fmla="*/ 1477575 h 1584325"/>
                <a:gd name="connsiteX27" fmla="*/ 0 w 2099754"/>
                <a:gd name="connsiteY27" fmla="*/ 1281555 h 1584325"/>
                <a:gd name="connsiteX28" fmla="*/ 84609 w 2099754"/>
                <a:gd name="connsiteY28" fmla="*/ 770204 h 1584325"/>
                <a:gd name="connsiteX29" fmla="*/ 309502 w 2099754"/>
                <a:gd name="connsiteY29" fmla="*/ 303233 h 1584325"/>
                <a:gd name="connsiteX30" fmla="*/ 425905 w 2099754"/>
                <a:gd name="connsiteY30" fmla="*/ 157615 h 1584325"/>
                <a:gd name="connsiteX31" fmla="*/ 427755 w 2099754"/>
                <a:gd name="connsiteY31" fmla="*/ 151711 h 1584325"/>
                <a:gd name="connsiteX32" fmla="*/ 430135 w 2099754"/>
                <a:gd name="connsiteY32" fmla="*/ 152323 h 1584325"/>
                <a:gd name="connsiteX33" fmla="*/ 432464 w 2099754"/>
                <a:gd name="connsiteY33" fmla="*/ 149409 h 1584325"/>
                <a:gd name="connsiteX34" fmla="*/ 432684 w 2099754"/>
                <a:gd name="connsiteY34" fmla="*/ 152979 h 1584325"/>
                <a:gd name="connsiteX35" fmla="*/ 516984 w 2099754"/>
                <a:gd name="connsiteY35" fmla="*/ 174654 h 1584325"/>
                <a:gd name="connsiteX36" fmla="*/ 712933 w 2099754"/>
                <a:gd name="connsiteY36" fmla="*/ 194407 h 1584325"/>
                <a:gd name="connsiteX37" fmla="*/ 1256545 w 2099754"/>
                <a:gd name="connsiteY37" fmla="*/ 28357 h 1584325"/>
                <a:gd name="connsiteX38" fmla="*/ 1282069 w 2099754"/>
                <a:gd name="connsiteY38" fmla="*/ 7299 h 1584325"/>
                <a:gd name="connsiteX0" fmla="*/ 1418701 w 2099754"/>
                <a:gd name="connsiteY0" fmla="*/ 393227 h 1584325"/>
                <a:gd name="connsiteX1" fmla="*/ 1431523 w 2099754"/>
                <a:gd name="connsiteY1" fmla="*/ 422739 h 1584325"/>
                <a:gd name="connsiteX2" fmla="*/ 1571951 w 2099754"/>
                <a:gd name="connsiteY2" fmla="*/ 649025 h 1584325"/>
                <a:gd name="connsiteX3" fmla="*/ 1932504 w 2099754"/>
                <a:gd name="connsiteY3" fmla="*/ 1021369 h 1584325"/>
                <a:gd name="connsiteX4" fmla="*/ 1571951 w 2099754"/>
                <a:gd name="connsiteY4" fmla="*/ 649025 h 1584325"/>
                <a:gd name="connsiteX5" fmla="*/ 1431523 w 2099754"/>
                <a:gd name="connsiteY5" fmla="*/ 422738 h 1584325"/>
                <a:gd name="connsiteX6" fmla="*/ 1418701 w 2099754"/>
                <a:gd name="connsiteY6" fmla="*/ 393227 h 1584325"/>
                <a:gd name="connsiteX7" fmla="*/ 444579 w 2099754"/>
                <a:gd name="connsiteY7" fmla="*/ 345966 h 1584325"/>
                <a:gd name="connsiteX8" fmla="*/ 359971 w 2099754"/>
                <a:gd name="connsiteY8" fmla="*/ 857317 h 1584325"/>
                <a:gd name="connsiteX9" fmla="*/ 135077 w 2099754"/>
                <a:gd name="connsiteY9" fmla="*/ 1324288 h 1584325"/>
                <a:gd name="connsiteX10" fmla="*/ 12116 w 2099754"/>
                <a:gd name="connsiteY10" fmla="*/ 1478112 h 1584325"/>
                <a:gd name="connsiteX11" fmla="*/ 12108 w 2099754"/>
                <a:gd name="connsiteY11" fmla="*/ 1477978 h 1584325"/>
                <a:gd name="connsiteX12" fmla="*/ 12116 w 2099754"/>
                <a:gd name="connsiteY12" fmla="*/ 1478112 h 1584325"/>
                <a:gd name="connsiteX13" fmla="*/ 135077 w 2099754"/>
                <a:gd name="connsiteY13" fmla="*/ 1324288 h 1584325"/>
                <a:gd name="connsiteX14" fmla="*/ 359971 w 2099754"/>
                <a:gd name="connsiteY14" fmla="*/ 857317 h 1584325"/>
                <a:gd name="connsiteX15" fmla="*/ 444579 w 2099754"/>
                <a:gd name="connsiteY15" fmla="*/ 345966 h 1584325"/>
                <a:gd name="connsiteX16" fmla="*/ 1280136 w 2099754"/>
                <a:gd name="connsiteY16" fmla="*/ 0 h 1584325"/>
                <a:gd name="connsiteX17" fmla="*/ 1445295 w 2099754"/>
                <a:gd name="connsiteY17" fmla="*/ 107255 h 1584325"/>
                <a:gd name="connsiteX18" fmla="*/ 1805848 w 2099754"/>
                <a:gd name="connsiteY18" fmla="*/ 479599 h 1584325"/>
                <a:gd name="connsiteX19" fmla="*/ 2047241 w 2099754"/>
                <a:gd name="connsiteY19" fmla="*/ 938259 h 1584325"/>
                <a:gd name="connsiteX20" fmla="*/ 2097653 w 2099754"/>
                <a:gd name="connsiteY20" fmla="*/ 1128580 h 1584325"/>
                <a:gd name="connsiteX21" fmla="*/ 2099754 w 2099754"/>
                <a:gd name="connsiteY21" fmla="*/ 1131475 h 1584325"/>
                <a:gd name="connsiteX22" fmla="*/ 2033661 w 2099754"/>
                <a:gd name="connsiteY22" fmla="*/ 1180898 h 1584325"/>
                <a:gd name="connsiteX23" fmla="*/ 712933 w 2099754"/>
                <a:gd name="connsiteY23" fmla="*/ 1584325 h 1584325"/>
                <a:gd name="connsiteX24" fmla="*/ 236867 w 2099754"/>
                <a:gd name="connsiteY24" fmla="*/ 1536333 h 1584325"/>
                <a:gd name="connsiteX25" fmla="*/ 11804 w 2099754"/>
                <a:gd name="connsiteY25" fmla="*/ 1478464 h 1584325"/>
                <a:gd name="connsiteX26" fmla="*/ 12083 w 2099754"/>
                <a:gd name="connsiteY26" fmla="*/ 1477575 h 1584325"/>
                <a:gd name="connsiteX27" fmla="*/ 0 w 2099754"/>
                <a:gd name="connsiteY27" fmla="*/ 1281555 h 1584325"/>
                <a:gd name="connsiteX28" fmla="*/ 84609 w 2099754"/>
                <a:gd name="connsiteY28" fmla="*/ 770204 h 1584325"/>
                <a:gd name="connsiteX29" fmla="*/ 309502 w 2099754"/>
                <a:gd name="connsiteY29" fmla="*/ 303233 h 1584325"/>
                <a:gd name="connsiteX30" fmla="*/ 425905 w 2099754"/>
                <a:gd name="connsiteY30" fmla="*/ 157615 h 1584325"/>
                <a:gd name="connsiteX31" fmla="*/ 427755 w 2099754"/>
                <a:gd name="connsiteY31" fmla="*/ 151711 h 1584325"/>
                <a:gd name="connsiteX32" fmla="*/ 430135 w 2099754"/>
                <a:gd name="connsiteY32" fmla="*/ 152323 h 1584325"/>
                <a:gd name="connsiteX33" fmla="*/ 432464 w 2099754"/>
                <a:gd name="connsiteY33" fmla="*/ 149409 h 1584325"/>
                <a:gd name="connsiteX34" fmla="*/ 432684 w 2099754"/>
                <a:gd name="connsiteY34" fmla="*/ 152979 h 1584325"/>
                <a:gd name="connsiteX35" fmla="*/ 516984 w 2099754"/>
                <a:gd name="connsiteY35" fmla="*/ 174654 h 1584325"/>
                <a:gd name="connsiteX36" fmla="*/ 712933 w 2099754"/>
                <a:gd name="connsiteY36" fmla="*/ 194407 h 1584325"/>
                <a:gd name="connsiteX37" fmla="*/ 1256545 w 2099754"/>
                <a:gd name="connsiteY37" fmla="*/ 28357 h 1584325"/>
                <a:gd name="connsiteX38" fmla="*/ 1282069 w 2099754"/>
                <a:gd name="connsiteY38" fmla="*/ 7299 h 1584325"/>
                <a:gd name="connsiteX39" fmla="*/ 1280136 w 2099754"/>
                <a:gd name="connsiteY39" fmla="*/ 0 h 1584325"/>
                <a:gd name="connsiteX0" fmla="*/ 1418701 w 2099754"/>
                <a:gd name="connsiteY0" fmla="*/ 393227 h 1584325"/>
                <a:gd name="connsiteX1" fmla="*/ 1431523 w 2099754"/>
                <a:gd name="connsiteY1" fmla="*/ 422739 h 1584325"/>
                <a:gd name="connsiteX2" fmla="*/ 1571951 w 2099754"/>
                <a:gd name="connsiteY2" fmla="*/ 649025 h 1584325"/>
                <a:gd name="connsiteX3" fmla="*/ 1932504 w 2099754"/>
                <a:gd name="connsiteY3" fmla="*/ 1021369 h 1584325"/>
                <a:gd name="connsiteX4" fmla="*/ 1571951 w 2099754"/>
                <a:gd name="connsiteY4" fmla="*/ 649025 h 1584325"/>
                <a:gd name="connsiteX5" fmla="*/ 1431523 w 2099754"/>
                <a:gd name="connsiteY5" fmla="*/ 422738 h 1584325"/>
                <a:gd name="connsiteX6" fmla="*/ 1418701 w 2099754"/>
                <a:gd name="connsiteY6" fmla="*/ 393227 h 1584325"/>
                <a:gd name="connsiteX7" fmla="*/ 359971 w 2099754"/>
                <a:gd name="connsiteY7" fmla="*/ 857317 h 1584325"/>
                <a:gd name="connsiteX8" fmla="*/ 359971 w 2099754"/>
                <a:gd name="connsiteY8" fmla="*/ 857317 h 1584325"/>
                <a:gd name="connsiteX9" fmla="*/ 135077 w 2099754"/>
                <a:gd name="connsiteY9" fmla="*/ 1324288 h 1584325"/>
                <a:gd name="connsiteX10" fmla="*/ 12116 w 2099754"/>
                <a:gd name="connsiteY10" fmla="*/ 1478112 h 1584325"/>
                <a:gd name="connsiteX11" fmla="*/ 12108 w 2099754"/>
                <a:gd name="connsiteY11" fmla="*/ 1477978 h 1584325"/>
                <a:gd name="connsiteX12" fmla="*/ 12116 w 2099754"/>
                <a:gd name="connsiteY12" fmla="*/ 1478112 h 1584325"/>
                <a:gd name="connsiteX13" fmla="*/ 135077 w 2099754"/>
                <a:gd name="connsiteY13" fmla="*/ 1324288 h 1584325"/>
                <a:gd name="connsiteX14" fmla="*/ 359971 w 2099754"/>
                <a:gd name="connsiteY14" fmla="*/ 857317 h 1584325"/>
                <a:gd name="connsiteX15" fmla="*/ 1280136 w 2099754"/>
                <a:gd name="connsiteY15" fmla="*/ 0 h 1584325"/>
                <a:gd name="connsiteX16" fmla="*/ 1445295 w 2099754"/>
                <a:gd name="connsiteY16" fmla="*/ 107255 h 1584325"/>
                <a:gd name="connsiteX17" fmla="*/ 1805848 w 2099754"/>
                <a:gd name="connsiteY17" fmla="*/ 479599 h 1584325"/>
                <a:gd name="connsiteX18" fmla="*/ 2047241 w 2099754"/>
                <a:gd name="connsiteY18" fmla="*/ 938259 h 1584325"/>
                <a:gd name="connsiteX19" fmla="*/ 2097653 w 2099754"/>
                <a:gd name="connsiteY19" fmla="*/ 1128580 h 1584325"/>
                <a:gd name="connsiteX20" fmla="*/ 2099754 w 2099754"/>
                <a:gd name="connsiteY20" fmla="*/ 1131475 h 1584325"/>
                <a:gd name="connsiteX21" fmla="*/ 2033661 w 2099754"/>
                <a:gd name="connsiteY21" fmla="*/ 1180898 h 1584325"/>
                <a:gd name="connsiteX22" fmla="*/ 712933 w 2099754"/>
                <a:gd name="connsiteY22" fmla="*/ 1584325 h 1584325"/>
                <a:gd name="connsiteX23" fmla="*/ 236867 w 2099754"/>
                <a:gd name="connsiteY23" fmla="*/ 1536333 h 1584325"/>
                <a:gd name="connsiteX24" fmla="*/ 11804 w 2099754"/>
                <a:gd name="connsiteY24" fmla="*/ 1478464 h 1584325"/>
                <a:gd name="connsiteX25" fmla="*/ 12083 w 2099754"/>
                <a:gd name="connsiteY25" fmla="*/ 1477575 h 1584325"/>
                <a:gd name="connsiteX26" fmla="*/ 0 w 2099754"/>
                <a:gd name="connsiteY26" fmla="*/ 1281555 h 1584325"/>
                <a:gd name="connsiteX27" fmla="*/ 84609 w 2099754"/>
                <a:gd name="connsiteY27" fmla="*/ 770204 h 1584325"/>
                <a:gd name="connsiteX28" fmla="*/ 309502 w 2099754"/>
                <a:gd name="connsiteY28" fmla="*/ 303233 h 1584325"/>
                <a:gd name="connsiteX29" fmla="*/ 425905 w 2099754"/>
                <a:gd name="connsiteY29" fmla="*/ 157615 h 1584325"/>
                <a:gd name="connsiteX30" fmla="*/ 427755 w 2099754"/>
                <a:gd name="connsiteY30" fmla="*/ 151711 h 1584325"/>
                <a:gd name="connsiteX31" fmla="*/ 430135 w 2099754"/>
                <a:gd name="connsiteY31" fmla="*/ 152323 h 1584325"/>
                <a:gd name="connsiteX32" fmla="*/ 432464 w 2099754"/>
                <a:gd name="connsiteY32" fmla="*/ 149409 h 1584325"/>
                <a:gd name="connsiteX33" fmla="*/ 432684 w 2099754"/>
                <a:gd name="connsiteY33" fmla="*/ 152979 h 1584325"/>
                <a:gd name="connsiteX34" fmla="*/ 516984 w 2099754"/>
                <a:gd name="connsiteY34" fmla="*/ 174654 h 1584325"/>
                <a:gd name="connsiteX35" fmla="*/ 712933 w 2099754"/>
                <a:gd name="connsiteY35" fmla="*/ 194407 h 1584325"/>
                <a:gd name="connsiteX36" fmla="*/ 1256545 w 2099754"/>
                <a:gd name="connsiteY36" fmla="*/ 28357 h 1584325"/>
                <a:gd name="connsiteX37" fmla="*/ 1282069 w 2099754"/>
                <a:gd name="connsiteY37" fmla="*/ 7299 h 1584325"/>
                <a:gd name="connsiteX38" fmla="*/ 1280136 w 2099754"/>
                <a:gd name="connsiteY38" fmla="*/ 0 h 1584325"/>
                <a:gd name="connsiteX0" fmla="*/ 1418701 w 2099754"/>
                <a:gd name="connsiteY0" fmla="*/ 393227 h 1584325"/>
                <a:gd name="connsiteX1" fmla="*/ 1431523 w 2099754"/>
                <a:gd name="connsiteY1" fmla="*/ 422739 h 1584325"/>
                <a:gd name="connsiteX2" fmla="*/ 1571951 w 2099754"/>
                <a:gd name="connsiteY2" fmla="*/ 649025 h 1584325"/>
                <a:gd name="connsiteX3" fmla="*/ 1932504 w 2099754"/>
                <a:gd name="connsiteY3" fmla="*/ 1021369 h 1584325"/>
                <a:gd name="connsiteX4" fmla="*/ 1571951 w 2099754"/>
                <a:gd name="connsiteY4" fmla="*/ 649025 h 1584325"/>
                <a:gd name="connsiteX5" fmla="*/ 1431523 w 2099754"/>
                <a:gd name="connsiteY5" fmla="*/ 422738 h 1584325"/>
                <a:gd name="connsiteX6" fmla="*/ 1418701 w 2099754"/>
                <a:gd name="connsiteY6" fmla="*/ 393227 h 1584325"/>
                <a:gd name="connsiteX7" fmla="*/ 135077 w 2099754"/>
                <a:gd name="connsiteY7" fmla="*/ 1324288 h 1584325"/>
                <a:gd name="connsiteX8" fmla="*/ 359971 w 2099754"/>
                <a:gd name="connsiteY8" fmla="*/ 857317 h 1584325"/>
                <a:gd name="connsiteX9" fmla="*/ 135077 w 2099754"/>
                <a:gd name="connsiteY9" fmla="*/ 1324288 h 1584325"/>
                <a:gd name="connsiteX10" fmla="*/ 12116 w 2099754"/>
                <a:gd name="connsiteY10" fmla="*/ 1478112 h 1584325"/>
                <a:gd name="connsiteX11" fmla="*/ 12108 w 2099754"/>
                <a:gd name="connsiteY11" fmla="*/ 1477978 h 1584325"/>
                <a:gd name="connsiteX12" fmla="*/ 12116 w 2099754"/>
                <a:gd name="connsiteY12" fmla="*/ 1478112 h 1584325"/>
                <a:gd name="connsiteX13" fmla="*/ 135077 w 2099754"/>
                <a:gd name="connsiteY13" fmla="*/ 1324288 h 1584325"/>
                <a:gd name="connsiteX14" fmla="*/ 1280136 w 2099754"/>
                <a:gd name="connsiteY14" fmla="*/ 0 h 1584325"/>
                <a:gd name="connsiteX15" fmla="*/ 1445295 w 2099754"/>
                <a:gd name="connsiteY15" fmla="*/ 107255 h 1584325"/>
                <a:gd name="connsiteX16" fmla="*/ 1805848 w 2099754"/>
                <a:gd name="connsiteY16" fmla="*/ 479599 h 1584325"/>
                <a:gd name="connsiteX17" fmla="*/ 2047241 w 2099754"/>
                <a:gd name="connsiteY17" fmla="*/ 938259 h 1584325"/>
                <a:gd name="connsiteX18" fmla="*/ 2097653 w 2099754"/>
                <a:gd name="connsiteY18" fmla="*/ 1128580 h 1584325"/>
                <a:gd name="connsiteX19" fmla="*/ 2099754 w 2099754"/>
                <a:gd name="connsiteY19" fmla="*/ 1131475 h 1584325"/>
                <a:gd name="connsiteX20" fmla="*/ 2033661 w 2099754"/>
                <a:gd name="connsiteY20" fmla="*/ 1180898 h 1584325"/>
                <a:gd name="connsiteX21" fmla="*/ 712933 w 2099754"/>
                <a:gd name="connsiteY21" fmla="*/ 1584325 h 1584325"/>
                <a:gd name="connsiteX22" fmla="*/ 236867 w 2099754"/>
                <a:gd name="connsiteY22" fmla="*/ 1536333 h 1584325"/>
                <a:gd name="connsiteX23" fmla="*/ 11804 w 2099754"/>
                <a:gd name="connsiteY23" fmla="*/ 1478464 h 1584325"/>
                <a:gd name="connsiteX24" fmla="*/ 12083 w 2099754"/>
                <a:gd name="connsiteY24" fmla="*/ 1477575 h 1584325"/>
                <a:gd name="connsiteX25" fmla="*/ 0 w 2099754"/>
                <a:gd name="connsiteY25" fmla="*/ 1281555 h 1584325"/>
                <a:gd name="connsiteX26" fmla="*/ 84609 w 2099754"/>
                <a:gd name="connsiteY26" fmla="*/ 770204 h 1584325"/>
                <a:gd name="connsiteX27" fmla="*/ 309502 w 2099754"/>
                <a:gd name="connsiteY27" fmla="*/ 303233 h 1584325"/>
                <a:gd name="connsiteX28" fmla="*/ 425905 w 2099754"/>
                <a:gd name="connsiteY28" fmla="*/ 157615 h 1584325"/>
                <a:gd name="connsiteX29" fmla="*/ 427755 w 2099754"/>
                <a:gd name="connsiteY29" fmla="*/ 151711 h 1584325"/>
                <a:gd name="connsiteX30" fmla="*/ 430135 w 2099754"/>
                <a:gd name="connsiteY30" fmla="*/ 152323 h 1584325"/>
                <a:gd name="connsiteX31" fmla="*/ 432464 w 2099754"/>
                <a:gd name="connsiteY31" fmla="*/ 149409 h 1584325"/>
                <a:gd name="connsiteX32" fmla="*/ 432684 w 2099754"/>
                <a:gd name="connsiteY32" fmla="*/ 152979 h 1584325"/>
                <a:gd name="connsiteX33" fmla="*/ 516984 w 2099754"/>
                <a:gd name="connsiteY33" fmla="*/ 174654 h 1584325"/>
                <a:gd name="connsiteX34" fmla="*/ 712933 w 2099754"/>
                <a:gd name="connsiteY34" fmla="*/ 194407 h 1584325"/>
                <a:gd name="connsiteX35" fmla="*/ 1256545 w 2099754"/>
                <a:gd name="connsiteY35" fmla="*/ 28357 h 1584325"/>
                <a:gd name="connsiteX36" fmla="*/ 1282069 w 2099754"/>
                <a:gd name="connsiteY36" fmla="*/ 7299 h 1584325"/>
                <a:gd name="connsiteX37" fmla="*/ 1280136 w 2099754"/>
                <a:gd name="connsiteY37" fmla="*/ 0 h 1584325"/>
                <a:gd name="connsiteX0" fmla="*/ 1418701 w 2099754"/>
                <a:gd name="connsiteY0" fmla="*/ 393227 h 1584325"/>
                <a:gd name="connsiteX1" fmla="*/ 1431523 w 2099754"/>
                <a:gd name="connsiteY1" fmla="*/ 422739 h 1584325"/>
                <a:gd name="connsiteX2" fmla="*/ 1571951 w 2099754"/>
                <a:gd name="connsiteY2" fmla="*/ 649025 h 1584325"/>
                <a:gd name="connsiteX3" fmla="*/ 1932504 w 2099754"/>
                <a:gd name="connsiteY3" fmla="*/ 1021369 h 1584325"/>
                <a:gd name="connsiteX4" fmla="*/ 1571951 w 2099754"/>
                <a:gd name="connsiteY4" fmla="*/ 649025 h 1584325"/>
                <a:gd name="connsiteX5" fmla="*/ 1431523 w 2099754"/>
                <a:gd name="connsiteY5" fmla="*/ 422738 h 1584325"/>
                <a:gd name="connsiteX6" fmla="*/ 1418701 w 2099754"/>
                <a:gd name="connsiteY6" fmla="*/ 393227 h 1584325"/>
                <a:gd name="connsiteX7" fmla="*/ 135077 w 2099754"/>
                <a:gd name="connsiteY7" fmla="*/ 1324288 h 1584325"/>
                <a:gd name="connsiteX8" fmla="*/ 135077 w 2099754"/>
                <a:gd name="connsiteY8" fmla="*/ 1324288 h 1584325"/>
                <a:gd name="connsiteX9" fmla="*/ 12116 w 2099754"/>
                <a:gd name="connsiteY9" fmla="*/ 1478112 h 1584325"/>
                <a:gd name="connsiteX10" fmla="*/ 12108 w 2099754"/>
                <a:gd name="connsiteY10" fmla="*/ 1477978 h 1584325"/>
                <a:gd name="connsiteX11" fmla="*/ 12116 w 2099754"/>
                <a:gd name="connsiteY11" fmla="*/ 1478112 h 1584325"/>
                <a:gd name="connsiteX12" fmla="*/ 135077 w 2099754"/>
                <a:gd name="connsiteY12" fmla="*/ 1324288 h 1584325"/>
                <a:gd name="connsiteX13" fmla="*/ 1280136 w 2099754"/>
                <a:gd name="connsiteY13" fmla="*/ 0 h 1584325"/>
                <a:gd name="connsiteX14" fmla="*/ 1445295 w 2099754"/>
                <a:gd name="connsiteY14" fmla="*/ 107255 h 1584325"/>
                <a:gd name="connsiteX15" fmla="*/ 1805848 w 2099754"/>
                <a:gd name="connsiteY15" fmla="*/ 479599 h 1584325"/>
                <a:gd name="connsiteX16" fmla="*/ 2047241 w 2099754"/>
                <a:gd name="connsiteY16" fmla="*/ 938259 h 1584325"/>
                <a:gd name="connsiteX17" fmla="*/ 2097653 w 2099754"/>
                <a:gd name="connsiteY17" fmla="*/ 1128580 h 1584325"/>
                <a:gd name="connsiteX18" fmla="*/ 2099754 w 2099754"/>
                <a:gd name="connsiteY18" fmla="*/ 1131475 h 1584325"/>
                <a:gd name="connsiteX19" fmla="*/ 2033661 w 2099754"/>
                <a:gd name="connsiteY19" fmla="*/ 1180898 h 1584325"/>
                <a:gd name="connsiteX20" fmla="*/ 712933 w 2099754"/>
                <a:gd name="connsiteY20" fmla="*/ 1584325 h 1584325"/>
                <a:gd name="connsiteX21" fmla="*/ 236867 w 2099754"/>
                <a:gd name="connsiteY21" fmla="*/ 1536333 h 1584325"/>
                <a:gd name="connsiteX22" fmla="*/ 11804 w 2099754"/>
                <a:gd name="connsiteY22" fmla="*/ 1478464 h 1584325"/>
                <a:gd name="connsiteX23" fmla="*/ 12083 w 2099754"/>
                <a:gd name="connsiteY23" fmla="*/ 1477575 h 1584325"/>
                <a:gd name="connsiteX24" fmla="*/ 0 w 2099754"/>
                <a:gd name="connsiteY24" fmla="*/ 1281555 h 1584325"/>
                <a:gd name="connsiteX25" fmla="*/ 84609 w 2099754"/>
                <a:gd name="connsiteY25" fmla="*/ 770204 h 1584325"/>
                <a:gd name="connsiteX26" fmla="*/ 309502 w 2099754"/>
                <a:gd name="connsiteY26" fmla="*/ 303233 h 1584325"/>
                <a:gd name="connsiteX27" fmla="*/ 425905 w 2099754"/>
                <a:gd name="connsiteY27" fmla="*/ 157615 h 1584325"/>
                <a:gd name="connsiteX28" fmla="*/ 427755 w 2099754"/>
                <a:gd name="connsiteY28" fmla="*/ 151711 h 1584325"/>
                <a:gd name="connsiteX29" fmla="*/ 430135 w 2099754"/>
                <a:gd name="connsiteY29" fmla="*/ 152323 h 1584325"/>
                <a:gd name="connsiteX30" fmla="*/ 432464 w 2099754"/>
                <a:gd name="connsiteY30" fmla="*/ 149409 h 1584325"/>
                <a:gd name="connsiteX31" fmla="*/ 432684 w 2099754"/>
                <a:gd name="connsiteY31" fmla="*/ 152979 h 1584325"/>
                <a:gd name="connsiteX32" fmla="*/ 516984 w 2099754"/>
                <a:gd name="connsiteY32" fmla="*/ 174654 h 1584325"/>
                <a:gd name="connsiteX33" fmla="*/ 712933 w 2099754"/>
                <a:gd name="connsiteY33" fmla="*/ 194407 h 1584325"/>
                <a:gd name="connsiteX34" fmla="*/ 1256545 w 2099754"/>
                <a:gd name="connsiteY34" fmla="*/ 28357 h 1584325"/>
                <a:gd name="connsiteX35" fmla="*/ 1282069 w 2099754"/>
                <a:gd name="connsiteY35" fmla="*/ 7299 h 1584325"/>
                <a:gd name="connsiteX36" fmla="*/ 1280136 w 2099754"/>
                <a:gd name="connsiteY36" fmla="*/ 0 h 1584325"/>
                <a:gd name="connsiteX0" fmla="*/ 1418701 w 2099754"/>
                <a:gd name="connsiteY0" fmla="*/ 393227 h 1584325"/>
                <a:gd name="connsiteX1" fmla="*/ 1431523 w 2099754"/>
                <a:gd name="connsiteY1" fmla="*/ 422739 h 1584325"/>
                <a:gd name="connsiteX2" fmla="*/ 1571951 w 2099754"/>
                <a:gd name="connsiteY2" fmla="*/ 649025 h 1584325"/>
                <a:gd name="connsiteX3" fmla="*/ 1932504 w 2099754"/>
                <a:gd name="connsiteY3" fmla="*/ 1021369 h 1584325"/>
                <a:gd name="connsiteX4" fmla="*/ 1571951 w 2099754"/>
                <a:gd name="connsiteY4" fmla="*/ 649025 h 1584325"/>
                <a:gd name="connsiteX5" fmla="*/ 1431523 w 2099754"/>
                <a:gd name="connsiteY5" fmla="*/ 422738 h 1584325"/>
                <a:gd name="connsiteX6" fmla="*/ 1418701 w 2099754"/>
                <a:gd name="connsiteY6" fmla="*/ 393227 h 1584325"/>
                <a:gd name="connsiteX7" fmla="*/ 12116 w 2099754"/>
                <a:gd name="connsiteY7" fmla="*/ 1478112 h 1584325"/>
                <a:gd name="connsiteX8" fmla="*/ 135077 w 2099754"/>
                <a:gd name="connsiteY8" fmla="*/ 1324288 h 1584325"/>
                <a:gd name="connsiteX9" fmla="*/ 12116 w 2099754"/>
                <a:gd name="connsiteY9" fmla="*/ 1478112 h 1584325"/>
                <a:gd name="connsiteX10" fmla="*/ 12108 w 2099754"/>
                <a:gd name="connsiteY10" fmla="*/ 1477978 h 1584325"/>
                <a:gd name="connsiteX11" fmla="*/ 12116 w 2099754"/>
                <a:gd name="connsiteY11" fmla="*/ 1478112 h 1584325"/>
                <a:gd name="connsiteX12" fmla="*/ 1280136 w 2099754"/>
                <a:gd name="connsiteY12" fmla="*/ 0 h 1584325"/>
                <a:gd name="connsiteX13" fmla="*/ 1445295 w 2099754"/>
                <a:gd name="connsiteY13" fmla="*/ 107255 h 1584325"/>
                <a:gd name="connsiteX14" fmla="*/ 1805848 w 2099754"/>
                <a:gd name="connsiteY14" fmla="*/ 479599 h 1584325"/>
                <a:gd name="connsiteX15" fmla="*/ 2047241 w 2099754"/>
                <a:gd name="connsiteY15" fmla="*/ 938259 h 1584325"/>
                <a:gd name="connsiteX16" fmla="*/ 2097653 w 2099754"/>
                <a:gd name="connsiteY16" fmla="*/ 1128580 h 1584325"/>
                <a:gd name="connsiteX17" fmla="*/ 2099754 w 2099754"/>
                <a:gd name="connsiteY17" fmla="*/ 1131475 h 1584325"/>
                <a:gd name="connsiteX18" fmla="*/ 2033661 w 2099754"/>
                <a:gd name="connsiteY18" fmla="*/ 1180898 h 1584325"/>
                <a:gd name="connsiteX19" fmla="*/ 712933 w 2099754"/>
                <a:gd name="connsiteY19" fmla="*/ 1584325 h 1584325"/>
                <a:gd name="connsiteX20" fmla="*/ 236867 w 2099754"/>
                <a:gd name="connsiteY20" fmla="*/ 1536333 h 1584325"/>
                <a:gd name="connsiteX21" fmla="*/ 11804 w 2099754"/>
                <a:gd name="connsiteY21" fmla="*/ 1478464 h 1584325"/>
                <a:gd name="connsiteX22" fmla="*/ 12083 w 2099754"/>
                <a:gd name="connsiteY22" fmla="*/ 1477575 h 1584325"/>
                <a:gd name="connsiteX23" fmla="*/ 0 w 2099754"/>
                <a:gd name="connsiteY23" fmla="*/ 1281555 h 1584325"/>
                <a:gd name="connsiteX24" fmla="*/ 84609 w 2099754"/>
                <a:gd name="connsiteY24" fmla="*/ 770204 h 1584325"/>
                <a:gd name="connsiteX25" fmla="*/ 309502 w 2099754"/>
                <a:gd name="connsiteY25" fmla="*/ 303233 h 1584325"/>
                <a:gd name="connsiteX26" fmla="*/ 425905 w 2099754"/>
                <a:gd name="connsiteY26" fmla="*/ 157615 h 1584325"/>
                <a:gd name="connsiteX27" fmla="*/ 427755 w 2099754"/>
                <a:gd name="connsiteY27" fmla="*/ 151711 h 1584325"/>
                <a:gd name="connsiteX28" fmla="*/ 430135 w 2099754"/>
                <a:gd name="connsiteY28" fmla="*/ 152323 h 1584325"/>
                <a:gd name="connsiteX29" fmla="*/ 432464 w 2099754"/>
                <a:gd name="connsiteY29" fmla="*/ 149409 h 1584325"/>
                <a:gd name="connsiteX30" fmla="*/ 432684 w 2099754"/>
                <a:gd name="connsiteY30" fmla="*/ 152979 h 1584325"/>
                <a:gd name="connsiteX31" fmla="*/ 516984 w 2099754"/>
                <a:gd name="connsiteY31" fmla="*/ 174654 h 1584325"/>
                <a:gd name="connsiteX32" fmla="*/ 712933 w 2099754"/>
                <a:gd name="connsiteY32" fmla="*/ 194407 h 1584325"/>
                <a:gd name="connsiteX33" fmla="*/ 1256545 w 2099754"/>
                <a:gd name="connsiteY33" fmla="*/ 28357 h 1584325"/>
                <a:gd name="connsiteX34" fmla="*/ 1282069 w 2099754"/>
                <a:gd name="connsiteY34" fmla="*/ 7299 h 1584325"/>
                <a:gd name="connsiteX35" fmla="*/ 1280136 w 2099754"/>
                <a:gd name="connsiteY35" fmla="*/ 0 h 1584325"/>
                <a:gd name="connsiteX0" fmla="*/ 1418701 w 2099754"/>
                <a:gd name="connsiteY0" fmla="*/ 393227 h 1584325"/>
                <a:gd name="connsiteX1" fmla="*/ 1431523 w 2099754"/>
                <a:gd name="connsiteY1" fmla="*/ 422739 h 1584325"/>
                <a:gd name="connsiteX2" fmla="*/ 1571951 w 2099754"/>
                <a:gd name="connsiteY2" fmla="*/ 649025 h 1584325"/>
                <a:gd name="connsiteX3" fmla="*/ 1932504 w 2099754"/>
                <a:gd name="connsiteY3" fmla="*/ 1021369 h 1584325"/>
                <a:gd name="connsiteX4" fmla="*/ 1571951 w 2099754"/>
                <a:gd name="connsiteY4" fmla="*/ 649025 h 1584325"/>
                <a:gd name="connsiteX5" fmla="*/ 1431523 w 2099754"/>
                <a:gd name="connsiteY5" fmla="*/ 422738 h 1584325"/>
                <a:gd name="connsiteX6" fmla="*/ 1418701 w 2099754"/>
                <a:gd name="connsiteY6" fmla="*/ 393227 h 1584325"/>
                <a:gd name="connsiteX7" fmla="*/ 12116 w 2099754"/>
                <a:gd name="connsiteY7" fmla="*/ 1478112 h 1584325"/>
                <a:gd name="connsiteX8" fmla="*/ 12116 w 2099754"/>
                <a:gd name="connsiteY8" fmla="*/ 1478112 h 1584325"/>
                <a:gd name="connsiteX9" fmla="*/ 12108 w 2099754"/>
                <a:gd name="connsiteY9" fmla="*/ 1477978 h 1584325"/>
                <a:gd name="connsiteX10" fmla="*/ 12116 w 2099754"/>
                <a:gd name="connsiteY10" fmla="*/ 1478112 h 1584325"/>
                <a:gd name="connsiteX11" fmla="*/ 1280136 w 2099754"/>
                <a:gd name="connsiteY11" fmla="*/ 0 h 1584325"/>
                <a:gd name="connsiteX12" fmla="*/ 1445295 w 2099754"/>
                <a:gd name="connsiteY12" fmla="*/ 107255 h 1584325"/>
                <a:gd name="connsiteX13" fmla="*/ 1805848 w 2099754"/>
                <a:gd name="connsiteY13" fmla="*/ 479599 h 1584325"/>
                <a:gd name="connsiteX14" fmla="*/ 2047241 w 2099754"/>
                <a:gd name="connsiteY14" fmla="*/ 938259 h 1584325"/>
                <a:gd name="connsiteX15" fmla="*/ 2097653 w 2099754"/>
                <a:gd name="connsiteY15" fmla="*/ 1128580 h 1584325"/>
                <a:gd name="connsiteX16" fmla="*/ 2099754 w 2099754"/>
                <a:gd name="connsiteY16" fmla="*/ 1131475 h 1584325"/>
                <a:gd name="connsiteX17" fmla="*/ 2033661 w 2099754"/>
                <a:gd name="connsiteY17" fmla="*/ 1180898 h 1584325"/>
                <a:gd name="connsiteX18" fmla="*/ 712933 w 2099754"/>
                <a:gd name="connsiteY18" fmla="*/ 1584325 h 1584325"/>
                <a:gd name="connsiteX19" fmla="*/ 236867 w 2099754"/>
                <a:gd name="connsiteY19" fmla="*/ 1536333 h 1584325"/>
                <a:gd name="connsiteX20" fmla="*/ 11804 w 2099754"/>
                <a:gd name="connsiteY20" fmla="*/ 1478464 h 1584325"/>
                <a:gd name="connsiteX21" fmla="*/ 12083 w 2099754"/>
                <a:gd name="connsiteY21" fmla="*/ 1477575 h 1584325"/>
                <a:gd name="connsiteX22" fmla="*/ 0 w 2099754"/>
                <a:gd name="connsiteY22" fmla="*/ 1281555 h 1584325"/>
                <a:gd name="connsiteX23" fmla="*/ 84609 w 2099754"/>
                <a:gd name="connsiteY23" fmla="*/ 770204 h 1584325"/>
                <a:gd name="connsiteX24" fmla="*/ 309502 w 2099754"/>
                <a:gd name="connsiteY24" fmla="*/ 303233 h 1584325"/>
                <a:gd name="connsiteX25" fmla="*/ 425905 w 2099754"/>
                <a:gd name="connsiteY25" fmla="*/ 157615 h 1584325"/>
                <a:gd name="connsiteX26" fmla="*/ 427755 w 2099754"/>
                <a:gd name="connsiteY26" fmla="*/ 151711 h 1584325"/>
                <a:gd name="connsiteX27" fmla="*/ 430135 w 2099754"/>
                <a:gd name="connsiteY27" fmla="*/ 152323 h 1584325"/>
                <a:gd name="connsiteX28" fmla="*/ 432464 w 2099754"/>
                <a:gd name="connsiteY28" fmla="*/ 149409 h 1584325"/>
                <a:gd name="connsiteX29" fmla="*/ 432684 w 2099754"/>
                <a:gd name="connsiteY29" fmla="*/ 152979 h 1584325"/>
                <a:gd name="connsiteX30" fmla="*/ 516984 w 2099754"/>
                <a:gd name="connsiteY30" fmla="*/ 174654 h 1584325"/>
                <a:gd name="connsiteX31" fmla="*/ 712933 w 2099754"/>
                <a:gd name="connsiteY31" fmla="*/ 194407 h 1584325"/>
                <a:gd name="connsiteX32" fmla="*/ 1256545 w 2099754"/>
                <a:gd name="connsiteY32" fmla="*/ 28357 h 1584325"/>
                <a:gd name="connsiteX33" fmla="*/ 1282069 w 2099754"/>
                <a:gd name="connsiteY33" fmla="*/ 7299 h 1584325"/>
                <a:gd name="connsiteX34" fmla="*/ 1280136 w 2099754"/>
                <a:gd name="connsiteY34" fmla="*/ 0 h 1584325"/>
                <a:gd name="connsiteX0" fmla="*/ 1418701 w 2099754"/>
                <a:gd name="connsiteY0" fmla="*/ 393227 h 1584325"/>
                <a:gd name="connsiteX1" fmla="*/ 1431523 w 2099754"/>
                <a:gd name="connsiteY1" fmla="*/ 422739 h 1584325"/>
                <a:gd name="connsiteX2" fmla="*/ 1571951 w 2099754"/>
                <a:gd name="connsiteY2" fmla="*/ 649025 h 1584325"/>
                <a:gd name="connsiteX3" fmla="*/ 1932504 w 2099754"/>
                <a:gd name="connsiteY3" fmla="*/ 1021369 h 1584325"/>
                <a:gd name="connsiteX4" fmla="*/ 1431523 w 2099754"/>
                <a:gd name="connsiteY4" fmla="*/ 422738 h 1584325"/>
                <a:gd name="connsiteX5" fmla="*/ 1418701 w 2099754"/>
                <a:gd name="connsiteY5" fmla="*/ 393227 h 1584325"/>
                <a:gd name="connsiteX6" fmla="*/ 12116 w 2099754"/>
                <a:gd name="connsiteY6" fmla="*/ 1478112 h 1584325"/>
                <a:gd name="connsiteX7" fmla="*/ 12116 w 2099754"/>
                <a:gd name="connsiteY7" fmla="*/ 1478112 h 1584325"/>
                <a:gd name="connsiteX8" fmla="*/ 12108 w 2099754"/>
                <a:gd name="connsiteY8" fmla="*/ 1477978 h 1584325"/>
                <a:gd name="connsiteX9" fmla="*/ 12116 w 2099754"/>
                <a:gd name="connsiteY9" fmla="*/ 1478112 h 1584325"/>
                <a:gd name="connsiteX10" fmla="*/ 1280136 w 2099754"/>
                <a:gd name="connsiteY10" fmla="*/ 0 h 1584325"/>
                <a:gd name="connsiteX11" fmla="*/ 1445295 w 2099754"/>
                <a:gd name="connsiteY11" fmla="*/ 107255 h 1584325"/>
                <a:gd name="connsiteX12" fmla="*/ 1805848 w 2099754"/>
                <a:gd name="connsiteY12" fmla="*/ 479599 h 1584325"/>
                <a:gd name="connsiteX13" fmla="*/ 2047241 w 2099754"/>
                <a:gd name="connsiteY13" fmla="*/ 938259 h 1584325"/>
                <a:gd name="connsiteX14" fmla="*/ 2097653 w 2099754"/>
                <a:gd name="connsiteY14" fmla="*/ 1128580 h 1584325"/>
                <a:gd name="connsiteX15" fmla="*/ 2099754 w 2099754"/>
                <a:gd name="connsiteY15" fmla="*/ 1131475 h 1584325"/>
                <a:gd name="connsiteX16" fmla="*/ 2033661 w 2099754"/>
                <a:gd name="connsiteY16" fmla="*/ 1180898 h 1584325"/>
                <a:gd name="connsiteX17" fmla="*/ 712933 w 2099754"/>
                <a:gd name="connsiteY17" fmla="*/ 1584325 h 1584325"/>
                <a:gd name="connsiteX18" fmla="*/ 236867 w 2099754"/>
                <a:gd name="connsiteY18" fmla="*/ 1536333 h 1584325"/>
                <a:gd name="connsiteX19" fmla="*/ 11804 w 2099754"/>
                <a:gd name="connsiteY19" fmla="*/ 1478464 h 1584325"/>
                <a:gd name="connsiteX20" fmla="*/ 12083 w 2099754"/>
                <a:gd name="connsiteY20" fmla="*/ 1477575 h 1584325"/>
                <a:gd name="connsiteX21" fmla="*/ 0 w 2099754"/>
                <a:gd name="connsiteY21" fmla="*/ 1281555 h 1584325"/>
                <a:gd name="connsiteX22" fmla="*/ 84609 w 2099754"/>
                <a:gd name="connsiteY22" fmla="*/ 770204 h 1584325"/>
                <a:gd name="connsiteX23" fmla="*/ 309502 w 2099754"/>
                <a:gd name="connsiteY23" fmla="*/ 303233 h 1584325"/>
                <a:gd name="connsiteX24" fmla="*/ 425905 w 2099754"/>
                <a:gd name="connsiteY24" fmla="*/ 157615 h 1584325"/>
                <a:gd name="connsiteX25" fmla="*/ 427755 w 2099754"/>
                <a:gd name="connsiteY25" fmla="*/ 151711 h 1584325"/>
                <a:gd name="connsiteX26" fmla="*/ 430135 w 2099754"/>
                <a:gd name="connsiteY26" fmla="*/ 152323 h 1584325"/>
                <a:gd name="connsiteX27" fmla="*/ 432464 w 2099754"/>
                <a:gd name="connsiteY27" fmla="*/ 149409 h 1584325"/>
                <a:gd name="connsiteX28" fmla="*/ 432684 w 2099754"/>
                <a:gd name="connsiteY28" fmla="*/ 152979 h 1584325"/>
                <a:gd name="connsiteX29" fmla="*/ 516984 w 2099754"/>
                <a:gd name="connsiteY29" fmla="*/ 174654 h 1584325"/>
                <a:gd name="connsiteX30" fmla="*/ 712933 w 2099754"/>
                <a:gd name="connsiteY30" fmla="*/ 194407 h 1584325"/>
                <a:gd name="connsiteX31" fmla="*/ 1256545 w 2099754"/>
                <a:gd name="connsiteY31" fmla="*/ 28357 h 1584325"/>
                <a:gd name="connsiteX32" fmla="*/ 1282069 w 2099754"/>
                <a:gd name="connsiteY32" fmla="*/ 7299 h 1584325"/>
                <a:gd name="connsiteX33" fmla="*/ 1280136 w 2099754"/>
                <a:gd name="connsiteY33" fmla="*/ 0 h 1584325"/>
                <a:gd name="connsiteX0" fmla="*/ 1418701 w 2099754"/>
                <a:gd name="connsiteY0" fmla="*/ 393227 h 1584325"/>
                <a:gd name="connsiteX1" fmla="*/ 1431523 w 2099754"/>
                <a:gd name="connsiteY1" fmla="*/ 422739 h 1584325"/>
                <a:gd name="connsiteX2" fmla="*/ 1932504 w 2099754"/>
                <a:gd name="connsiteY2" fmla="*/ 1021369 h 1584325"/>
                <a:gd name="connsiteX3" fmla="*/ 1431523 w 2099754"/>
                <a:gd name="connsiteY3" fmla="*/ 422738 h 1584325"/>
                <a:gd name="connsiteX4" fmla="*/ 1418701 w 2099754"/>
                <a:gd name="connsiteY4" fmla="*/ 393227 h 1584325"/>
                <a:gd name="connsiteX5" fmla="*/ 12116 w 2099754"/>
                <a:gd name="connsiteY5" fmla="*/ 1478112 h 1584325"/>
                <a:gd name="connsiteX6" fmla="*/ 12116 w 2099754"/>
                <a:gd name="connsiteY6" fmla="*/ 1478112 h 1584325"/>
                <a:gd name="connsiteX7" fmla="*/ 12108 w 2099754"/>
                <a:gd name="connsiteY7" fmla="*/ 1477978 h 1584325"/>
                <a:gd name="connsiteX8" fmla="*/ 12116 w 2099754"/>
                <a:gd name="connsiteY8" fmla="*/ 1478112 h 1584325"/>
                <a:gd name="connsiteX9" fmla="*/ 1280136 w 2099754"/>
                <a:gd name="connsiteY9" fmla="*/ 0 h 1584325"/>
                <a:gd name="connsiteX10" fmla="*/ 1445295 w 2099754"/>
                <a:gd name="connsiteY10" fmla="*/ 107255 h 1584325"/>
                <a:gd name="connsiteX11" fmla="*/ 1805848 w 2099754"/>
                <a:gd name="connsiteY11" fmla="*/ 479599 h 1584325"/>
                <a:gd name="connsiteX12" fmla="*/ 2047241 w 2099754"/>
                <a:gd name="connsiteY12" fmla="*/ 938259 h 1584325"/>
                <a:gd name="connsiteX13" fmla="*/ 2097653 w 2099754"/>
                <a:gd name="connsiteY13" fmla="*/ 1128580 h 1584325"/>
                <a:gd name="connsiteX14" fmla="*/ 2099754 w 2099754"/>
                <a:gd name="connsiteY14" fmla="*/ 1131475 h 1584325"/>
                <a:gd name="connsiteX15" fmla="*/ 2033661 w 2099754"/>
                <a:gd name="connsiteY15" fmla="*/ 1180898 h 1584325"/>
                <a:gd name="connsiteX16" fmla="*/ 712933 w 2099754"/>
                <a:gd name="connsiteY16" fmla="*/ 1584325 h 1584325"/>
                <a:gd name="connsiteX17" fmla="*/ 236867 w 2099754"/>
                <a:gd name="connsiteY17" fmla="*/ 1536333 h 1584325"/>
                <a:gd name="connsiteX18" fmla="*/ 11804 w 2099754"/>
                <a:gd name="connsiteY18" fmla="*/ 1478464 h 1584325"/>
                <a:gd name="connsiteX19" fmla="*/ 12083 w 2099754"/>
                <a:gd name="connsiteY19" fmla="*/ 1477575 h 1584325"/>
                <a:gd name="connsiteX20" fmla="*/ 0 w 2099754"/>
                <a:gd name="connsiteY20" fmla="*/ 1281555 h 1584325"/>
                <a:gd name="connsiteX21" fmla="*/ 84609 w 2099754"/>
                <a:gd name="connsiteY21" fmla="*/ 770204 h 1584325"/>
                <a:gd name="connsiteX22" fmla="*/ 309502 w 2099754"/>
                <a:gd name="connsiteY22" fmla="*/ 303233 h 1584325"/>
                <a:gd name="connsiteX23" fmla="*/ 425905 w 2099754"/>
                <a:gd name="connsiteY23" fmla="*/ 157615 h 1584325"/>
                <a:gd name="connsiteX24" fmla="*/ 427755 w 2099754"/>
                <a:gd name="connsiteY24" fmla="*/ 151711 h 1584325"/>
                <a:gd name="connsiteX25" fmla="*/ 430135 w 2099754"/>
                <a:gd name="connsiteY25" fmla="*/ 152323 h 1584325"/>
                <a:gd name="connsiteX26" fmla="*/ 432464 w 2099754"/>
                <a:gd name="connsiteY26" fmla="*/ 149409 h 1584325"/>
                <a:gd name="connsiteX27" fmla="*/ 432684 w 2099754"/>
                <a:gd name="connsiteY27" fmla="*/ 152979 h 1584325"/>
                <a:gd name="connsiteX28" fmla="*/ 516984 w 2099754"/>
                <a:gd name="connsiteY28" fmla="*/ 174654 h 1584325"/>
                <a:gd name="connsiteX29" fmla="*/ 712933 w 2099754"/>
                <a:gd name="connsiteY29" fmla="*/ 194407 h 1584325"/>
                <a:gd name="connsiteX30" fmla="*/ 1256545 w 2099754"/>
                <a:gd name="connsiteY30" fmla="*/ 28357 h 1584325"/>
                <a:gd name="connsiteX31" fmla="*/ 1282069 w 2099754"/>
                <a:gd name="connsiteY31" fmla="*/ 7299 h 1584325"/>
                <a:gd name="connsiteX32" fmla="*/ 1280136 w 2099754"/>
                <a:gd name="connsiteY32" fmla="*/ 0 h 1584325"/>
                <a:gd name="connsiteX0" fmla="*/ 1431523 w 2099754"/>
                <a:gd name="connsiteY0" fmla="*/ 422738 h 1584325"/>
                <a:gd name="connsiteX1" fmla="*/ 1431523 w 2099754"/>
                <a:gd name="connsiteY1" fmla="*/ 422739 h 1584325"/>
                <a:gd name="connsiteX2" fmla="*/ 1932504 w 2099754"/>
                <a:gd name="connsiteY2" fmla="*/ 1021369 h 1584325"/>
                <a:gd name="connsiteX3" fmla="*/ 1431523 w 2099754"/>
                <a:gd name="connsiteY3" fmla="*/ 422738 h 1584325"/>
                <a:gd name="connsiteX4" fmla="*/ 12116 w 2099754"/>
                <a:gd name="connsiteY4" fmla="*/ 1478112 h 1584325"/>
                <a:gd name="connsiteX5" fmla="*/ 12116 w 2099754"/>
                <a:gd name="connsiteY5" fmla="*/ 1478112 h 1584325"/>
                <a:gd name="connsiteX6" fmla="*/ 12108 w 2099754"/>
                <a:gd name="connsiteY6" fmla="*/ 1477978 h 1584325"/>
                <a:gd name="connsiteX7" fmla="*/ 12116 w 2099754"/>
                <a:gd name="connsiteY7" fmla="*/ 1478112 h 1584325"/>
                <a:gd name="connsiteX8" fmla="*/ 1280136 w 2099754"/>
                <a:gd name="connsiteY8" fmla="*/ 0 h 1584325"/>
                <a:gd name="connsiteX9" fmla="*/ 1445295 w 2099754"/>
                <a:gd name="connsiteY9" fmla="*/ 107255 h 1584325"/>
                <a:gd name="connsiteX10" fmla="*/ 1805848 w 2099754"/>
                <a:gd name="connsiteY10" fmla="*/ 479599 h 1584325"/>
                <a:gd name="connsiteX11" fmla="*/ 2047241 w 2099754"/>
                <a:gd name="connsiteY11" fmla="*/ 938259 h 1584325"/>
                <a:gd name="connsiteX12" fmla="*/ 2097653 w 2099754"/>
                <a:gd name="connsiteY12" fmla="*/ 1128580 h 1584325"/>
                <a:gd name="connsiteX13" fmla="*/ 2099754 w 2099754"/>
                <a:gd name="connsiteY13" fmla="*/ 1131475 h 1584325"/>
                <a:gd name="connsiteX14" fmla="*/ 2033661 w 2099754"/>
                <a:gd name="connsiteY14" fmla="*/ 1180898 h 1584325"/>
                <a:gd name="connsiteX15" fmla="*/ 712933 w 2099754"/>
                <a:gd name="connsiteY15" fmla="*/ 1584325 h 1584325"/>
                <a:gd name="connsiteX16" fmla="*/ 236867 w 2099754"/>
                <a:gd name="connsiteY16" fmla="*/ 1536333 h 1584325"/>
                <a:gd name="connsiteX17" fmla="*/ 11804 w 2099754"/>
                <a:gd name="connsiteY17" fmla="*/ 1478464 h 1584325"/>
                <a:gd name="connsiteX18" fmla="*/ 12083 w 2099754"/>
                <a:gd name="connsiteY18" fmla="*/ 1477575 h 1584325"/>
                <a:gd name="connsiteX19" fmla="*/ 0 w 2099754"/>
                <a:gd name="connsiteY19" fmla="*/ 1281555 h 1584325"/>
                <a:gd name="connsiteX20" fmla="*/ 84609 w 2099754"/>
                <a:gd name="connsiteY20" fmla="*/ 770204 h 1584325"/>
                <a:gd name="connsiteX21" fmla="*/ 309502 w 2099754"/>
                <a:gd name="connsiteY21" fmla="*/ 303233 h 1584325"/>
                <a:gd name="connsiteX22" fmla="*/ 425905 w 2099754"/>
                <a:gd name="connsiteY22" fmla="*/ 157615 h 1584325"/>
                <a:gd name="connsiteX23" fmla="*/ 427755 w 2099754"/>
                <a:gd name="connsiteY23" fmla="*/ 151711 h 1584325"/>
                <a:gd name="connsiteX24" fmla="*/ 430135 w 2099754"/>
                <a:gd name="connsiteY24" fmla="*/ 152323 h 1584325"/>
                <a:gd name="connsiteX25" fmla="*/ 432464 w 2099754"/>
                <a:gd name="connsiteY25" fmla="*/ 149409 h 1584325"/>
                <a:gd name="connsiteX26" fmla="*/ 432684 w 2099754"/>
                <a:gd name="connsiteY26" fmla="*/ 152979 h 1584325"/>
                <a:gd name="connsiteX27" fmla="*/ 516984 w 2099754"/>
                <a:gd name="connsiteY27" fmla="*/ 174654 h 1584325"/>
                <a:gd name="connsiteX28" fmla="*/ 712933 w 2099754"/>
                <a:gd name="connsiteY28" fmla="*/ 194407 h 1584325"/>
                <a:gd name="connsiteX29" fmla="*/ 1256545 w 2099754"/>
                <a:gd name="connsiteY29" fmla="*/ 28357 h 1584325"/>
                <a:gd name="connsiteX30" fmla="*/ 1282069 w 2099754"/>
                <a:gd name="connsiteY30" fmla="*/ 7299 h 1584325"/>
                <a:gd name="connsiteX31" fmla="*/ 1280136 w 2099754"/>
                <a:gd name="connsiteY31" fmla="*/ 0 h 1584325"/>
                <a:gd name="connsiteX0" fmla="*/ 1932504 w 2099754"/>
                <a:gd name="connsiteY0" fmla="*/ 1021369 h 1584325"/>
                <a:gd name="connsiteX1" fmla="*/ 1431523 w 2099754"/>
                <a:gd name="connsiteY1" fmla="*/ 422739 h 1584325"/>
                <a:gd name="connsiteX2" fmla="*/ 1932504 w 2099754"/>
                <a:gd name="connsiteY2" fmla="*/ 1021369 h 1584325"/>
                <a:gd name="connsiteX3" fmla="*/ 12116 w 2099754"/>
                <a:gd name="connsiteY3" fmla="*/ 1478112 h 1584325"/>
                <a:gd name="connsiteX4" fmla="*/ 12116 w 2099754"/>
                <a:gd name="connsiteY4" fmla="*/ 1478112 h 1584325"/>
                <a:gd name="connsiteX5" fmla="*/ 12108 w 2099754"/>
                <a:gd name="connsiteY5" fmla="*/ 1477978 h 1584325"/>
                <a:gd name="connsiteX6" fmla="*/ 12116 w 2099754"/>
                <a:gd name="connsiteY6" fmla="*/ 1478112 h 1584325"/>
                <a:gd name="connsiteX7" fmla="*/ 1280136 w 2099754"/>
                <a:gd name="connsiteY7" fmla="*/ 0 h 1584325"/>
                <a:gd name="connsiteX8" fmla="*/ 1445295 w 2099754"/>
                <a:gd name="connsiteY8" fmla="*/ 107255 h 1584325"/>
                <a:gd name="connsiteX9" fmla="*/ 1805848 w 2099754"/>
                <a:gd name="connsiteY9" fmla="*/ 479599 h 1584325"/>
                <a:gd name="connsiteX10" fmla="*/ 2047241 w 2099754"/>
                <a:gd name="connsiteY10" fmla="*/ 938259 h 1584325"/>
                <a:gd name="connsiteX11" fmla="*/ 2097653 w 2099754"/>
                <a:gd name="connsiteY11" fmla="*/ 1128580 h 1584325"/>
                <a:gd name="connsiteX12" fmla="*/ 2099754 w 2099754"/>
                <a:gd name="connsiteY12" fmla="*/ 1131475 h 1584325"/>
                <a:gd name="connsiteX13" fmla="*/ 2033661 w 2099754"/>
                <a:gd name="connsiteY13" fmla="*/ 1180898 h 1584325"/>
                <a:gd name="connsiteX14" fmla="*/ 712933 w 2099754"/>
                <a:gd name="connsiteY14" fmla="*/ 1584325 h 1584325"/>
                <a:gd name="connsiteX15" fmla="*/ 236867 w 2099754"/>
                <a:gd name="connsiteY15" fmla="*/ 1536333 h 1584325"/>
                <a:gd name="connsiteX16" fmla="*/ 11804 w 2099754"/>
                <a:gd name="connsiteY16" fmla="*/ 1478464 h 1584325"/>
                <a:gd name="connsiteX17" fmla="*/ 12083 w 2099754"/>
                <a:gd name="connsiteY17" fmla="*/ 1477575 h 1584325"/>
                <a:gd name="connsiteX18" fmla="*/ 0 w 2099754"/>
                <a:gd name="connsiteY18" fmla="*/ 1281555 h 1584325"/>
                <a:gd name="connsiteX19" fmla="*/ 84609 w 2099754"/>
                <a:gd name="connsiteY19" fmla="*/ 770204 h 1584325"/>
                <a:gd name="connsiteX20" fmla="*/ 309502 w 2099754"/>
                <a:gd name="connsiteY20" fmla="*/ 303233 h 1584325"/>
                <a:gd name="connsiteX21" fmla="*/ 425905 w 2099754"/>
                <a:gd name="connsiteY21" fmla="*/ 157615 h 1584325"/>
                <a:gd name="connsiteX22" fmla="*/ 427755 w 2099754"/>
                <a:gd name="connsiteY22" fmla="*/ 151711 h 1584325"/>
                <a:gd name="connsiteX23" fmla="*/ 430135 w 2099754"/>
                <a:gd name="connsiteY23" fmla="*/ 152323 h 1584325"/>
                <a:gd name="connsiteX24" fmla="*/ 432464 w 2099754"/>
                <a:gd name="connsiteY24" fmla="*/ 149409 h 1584325"/>
                <a:gd name="connsiteX25" fmla="*/ 432684 w 2099754"/>
                <a:gd name="connsiteY25" fmla="*/ 152979 h 1584325"/>
                <a:gd name="connsiteX26" fmla="*/ 516984 w 2099754"/>
                <a:gd name="connsiteY26" fmla="*/ 174654 h 1584325"/>
                <a:gd name="connsiteX27" fmla="*/ 712933 w 2099754"/>
                <a:gd name="connsiteY27" fmla="*/ 194407 h 1584325"/>
                <a:gd name="connsiteX28" fmla="*/ 1256545 w 2099754"/>
                <a:gd name="connsiteY28" fmla="*/ 28357 h 1584325"/>
                <a:gd name="connsiteX29" fmla="*/ 1282069 w 2099754"/>
                <a:gd name="connsiteY29" fmla="*/ 7299 h 1584325"/>
                <a:gd name="connsiteX30" fmla="*/ 1280136 w 2099754"/>
                <a:gd name="connsiteY30" fmla="*/ 0 h 1584325"/>
                <a:gd name="connsiteX0" fmla="*/ 12116 w 2099754"/>
                <a:gd name="connsiteY0" fmla="*/ 1478112 h 1584325"/>
                <a:gd name="connsiteX1" fmla="*/ 12116 w 2099754"/>
                <a:gd name="connsiteY1" fmla="*/ 1478112 h 1584325"/>
                <a:gd name="connsiteX2" fmla="*/ 12108 w 2099754"/>
                <a:gd name="connsiteY2" fmla="*/ 1477978 h 1584325"/>
                <a:gd name="connsiteX3" fmla="*/ 12116 w 2099754"/>
                <a:gd name="connsiteY3" fmla="*/ 1478112 h 1584325"/>
                <a:gd name="connsiteX4" fmla="*/ 1280136 w 2099754"/>
                <a:gd name="connsiteY4" fmla="*/ 0 h 1584325"/>
                <a:gd name="connsiteX5" fmla="*/ 1445295 w 2099754"/>
                <a:gd name="connsiteY5" fmla="*/ 107255 h 1584325"/>
                <a:gd name="connsiteX6" fmla="*/ 1805848 w 2099754"/>
                <a:gd name="connsiteY6" fmla="*/ 479599 h 1584325"/>
                <a:gd name="connsiteX7" fmla="*/ 2047241 w 2099754"/>
                <a:gd name="connsiteY7" fmla="*/ 938259 h 1584325"/>
                <a:gd name="connsiteX8" fmla="*/ 2097653 w 2099754"/>
                <a:gd name="connsiteY8" fmla="*/ 1128580 h 1584325"/>
                <a:gd name="connsiteX9" fmla="*/ 2099754 w 2099754"/>
                <a:gd name="connsiteY9" fmla="*/ 1131475 h 1584325"/>
                <a:gd name="connsiteX10" fmla="*/ 2033661 w 2099754"/>
                <a:gd name="connsiteY10" fmla="*/ 1180898 h 1584325"/>
                <a:gd name="connsiteX11" fmla="*/ 712933 w 2099754"/>
                <a:gd name="connsiteY11" fmla="*/ 1584325 h 1584325"/>
                <a:gd name="connsiteX12" fmla="*/ 236867 w 2099754"/>
                <a:gd name="connsiteY12" fmla="*/ 1536333 h 1584325"/>
                <a:gd name="connsiteX13" fmla="*/ 11804 w 2099754"/>
                <a:gd name="connsiteY13" fmla="*/ 1478464 h 1584325"/>
                <a:gd name="connsiteX14" fmla="*/ 12083 w 2099754"/>
                <a:gd name="connsiteY14" fmla="*/ 1477575 h 1584325"/>
                <a:gd name="connsiteX15" fmla="*/ 0 w 2099754"/>
                <a:gd name="connsiteY15" fmla="*/ 1281555 h 1584325"/>
                <a:gd name="connsiteX16" fmla="*/ 84609 w 2099754"/>
                <a:gd name="connsiteY16" fmla="*/ 770204 h 1584325"/>
                <a:gd name="connsiteX17" fmla="*/ 309502 w 2099754"/>
                <a:gd name="connsiteY17" fmla="*/ 303233 h 1584325"/>
                <a:gd name="connsiteX18" fmla="*/ 425905 w 2099754"/>
                <a:gd name="connsiteY18" fmla="*/ 157615 h 1584325"/>
                <a:gd name="connsiteX19" fmla="*/ 427755 w 2099754"/>
                <a:gd name="connsiteY19" fmla="*/ 151711 h 1584325"/>
                <a:gd name="connsiteX20" fmla="*/ 430135 w 2099754"/>
                <a:gd name="connsiteY20" fmla="*/ 152323 h 1584325"/>
                <a:gd name="connsiteX21" fmla="*/ 432464 w 2099754"/>
                <a:gd name="connsiteY21" fmla="*/ 149409 h 1584325"/>
                <a:gd name="connsiteX22" fmla="*/ 432684 w 2099754"/>
                <a:gd name="connsiteY22" fmla="*/ 152979 h 1584325"/>
                <a:gd name="connsiteX23" fmla="*/ 516984 w 2099754"/>
                <a:gd name="connsiteY23" fmla="*/ 174654 h 1584325"/>
                <a:gd name="connsiteX24" fmla="*/ 712933 w 2099754"/>
                <a:gd name="connsiteY24" fmla="*/ 194407 h 1584325"/>
                <a:gd name="connsiteX25" fmla="*/ 1256545 w 2099754"/>
                <a:gd name="connsiteY25" fmla="*/ 28357 h 1584325"/>
                <a:gd name="connsiteX26" fmla="*/ 1282069 w 2099754"/>
                <a:gd name="connsiteY26" fmla="*/ 7299 h 1584325"/>
                <a:gd name="connsiteX27" fmla="*/ 1280136 w 2099754"/>
                <a:gd name="connsiteY27" fmla="*/ 0 h 158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9754" h="1584325">
                  <a:moveTo>
                    <a:pt x="12116" y="1478112"/>
                  </a:moveTo>
                  <a:lnTo>
                    <a:pt x="12116" y="1478112"/>
                  </a:lnTo>
                  <a:cubicBezTo>
                    <a:pt x="12113" y="1478067"/>
                    <a:pt x="12111" y="1478023"/>
                    <a:pt x="12108" y="1477978"/>
                  </a:cubicBezTo>
                  <a:cubicBezTo>
                    <a:pt x="12111" y="1478023"/>
                    <a:pt x="12113" y="1478067"/>
                    <a:pt x="12116" y="1478112"/>
                  </a:cubicBezTo>
                  <a:close/>
                  <a:moveTo>
                    <a:pt x="1280136" y="0"/>
                  </a:moveTo>
                  <a:lnTo>
                    <a:pt x="1445295" y="107255"/>
                  </a:lnTo>
                  <a:cubicBezTo>
                    <a:pt x="1576167" y="207174"/>
                    <a:pt x="1699088" y="332214"/>
                    <a:pt x="1805848" y="479599"/>
                  </a:cubicBezTo>
                  <a:cubicBezTo>
                    <a:pt x="1912608" y="626984"/>
                    <a:pt x="1993099" y="782760"/>
                    <a:pt x="2047241" y="938259"/>
                  </a:cubicBezTo>
                  <a:lnTo>
                    <a:pt x="2097653" y="1128580"/>
                  </a:lnTo>
                  <a:lnTo>
                    <a:pt x="2099754" y="1131475"/>
                  </a:lnTo>
                  <a:lnTo>
                    <a:pt x="2033661" y="1180898"/>
                  </a:lnTo>
                  <a:cubicBezTo>
                    <a:pt x="1656652" y="1435601"/>
                    <a:pt x="1202161" y="1584325"/>
                    <a:pt x="712933" y="1584325"/>
                  </a:cubicBezTo>
                  <a:cubicBezTo>
                    <a:pt x="549857" y="1584325"/>
                    <a:pt x="390641" y="1567800"/>
                    <a:pt x="236867" y="1536333"/>
                  </a:cubicBezTo>
                  <a:lnTo>
                    <a:pt x="11804" y="1478464"/>
                  </a:lnTo>
                  <a:lnTo>
                    <a:pt x="12083" y="1477575"/>
                  </a:lnTo>
                  <a:lnTo>
                    <a:pt x="0" y="1281555"/>
                  </a:lnTo>
                  <a:cubicBezTo>
                    <a:pt x="2398" y="1116917"/>
                    <a:pt x="29716" y="943717"/>
                    <a:pt x="84609" y="770204"/>
                  </a:cubicBezTo>
                  <a:cubicBezTo>
                    <a:pt x="139501" y="596690"/>
                    <a:pt x="216771" y="439292"/>
                    <a:pt x="309502" y="303233"/>
                  </a:cubicBezTo>
                  <a:lnTo>
                    <a:pt x="425905" y="157615"/>
                  </a:lnTo>
                  <a:lnTo>
                    <a:pt x="427755" y="151711"/>
                  </a:lnTo>
                  <a:lnTo>
                    <a:pt x="430135" y="152323"/>
                  </a:lnTo>
                  <a:lnTo>
                    <a:pt x="432464" y="149409"/>
                  </a:lnTo>
                  <a:cubicBezTo>
                    <a:pt x="432537" y="150599"/>
                    <a:pt x="432611" y="151789"/>
                    <a:pt x="432684" y="152979"/>
                  </a:cubicBezTo>
                  <a:lnTo>
                    <a:pt x="516984" y="174654"/>
                  </a:lnTo>
                  <a:cubicBezTo>
                    <a:pt x="580278" y="187606"/>
                    <a:pt x="645811" y="194407"/>
                    <a:pt x="712933" y="194407"/>
                  </a:cubicBezTo>
                  <a:cubicBezTo>
                    <a:pt x="914300" y="194407"/>
                    <a:pt x="1101368" y="133192"/>
                    <a:pt x="1256545" y="28357"/>
                  </a:cubicBezTo>
                  <a:lnTo>
                    <a:pt x="1282069" y="7299"/>
                  </a:lnTo>
                  <a:lnTo>
                    <a:pt x="128013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7401E40-4D7A-4947-B944-77AA807ED850}"/>
                </a:ext>
              </a:extLst>
            </p:cNvPr>
            <p:cNvSpPr/>
            <p:nvPr/>
          </p:nvSpPr>
          <p:spPr>
            <a:xfrm rot="10792764">
              <a:off x="7440460" y="1259270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18881A6-0A03-456C-825C-3BA48E697F00}"/>
                </a:ext>
              </a:extLst>
            </p:cNvPr>
            <p:cNvSpPr/>
            <p:nvPr/>
          </p:nvSpPr>
          <p:spPr>
            <a:xfrm rot="13977444">
              <a:off x="8770868" y="1930021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F2272BD-EAE4-4814-9955-05EC3A152E5A}"/>
                </a:ext>
              </a:extLst>
            </p:cNvPr>
            <p:cNvSpPr/>
            <p:nvPr/>
          </p:nvSpPr>
          <p:spPr>
            <a:xfrm rot="15113797">
              <a:off x="9024183" y="2414441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850C054-14EC-4D9E-903D-126D0B604C33}"/>
                </a:ext>
              </a:extLst>
            </p:cNvPr>
            <p:cNvSpPr/>
            <p:nvPr/>
          </p:nvSpPr>
          <p:spPr>
            <a:xfrm rot="18308564">
              <a:off x="8796572" y="3884611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9041FEE7-6190-4BEA-B284-D4E3A523BDB0}"/>
                </a:ext>
              </a:extLst>
            </p:cNvPr>
            <p:cNvSpPr/>
            <p:nvPr/>
          </p:nvSpPr>
          <p:spPr>
            <a:xfrm rot="19444917">
              <a:off x="8413460" y="4264883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9BB60A9-A27C-444C-9A64-1288C87B0024}"/>
                </a:ext>
              </a:extLst>
            </p:cNvPr>
            <p:cNvSpPr/>
            <p:nvPr/>
          </p:nvSpPr>
          <p:spPr>
            <a:xfrm rot="1053317">
              <a:off x="6946850" y="4514331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19260C3-BFE5-4063-8463-4D0D9A7749B7}"/>
                </a:ext>
              </a:extLst>
            </p:cNvPr>
            <p:cNvSpPr/>
            <p:nvPr/>
          </p:nvSpPr>
          <p:spPr>
            <a:xfrm rot="2189670">
              <a:off x="6462997" y="4269289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CE5B25E-E647-4267-97D0-A2DEE0CEF4F3}"/>
                </a:ext>
              </a:extLst>
            </p:cNvPr>
            <p:cNvSpPr/>
            <p:nvPr/>
          </p:nvSpPr>
          <p:spPr>
            <a:xfrm rot="5340000">
              <a:off x="5773627" y="2950459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1822628-D33E-4C13-AA81-196C62C0E391}"/>
                </a:ext>
              </a:extLst>
            </p:cNvPr>
            <p:cNvSpPr/>
            <p:nvPr/>
          </p:nvSpPr>
          <p:spPr>
            <a:xfrm rot="6476353">
              <a:off x="5853475" y="2418296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D41F8B0-C400-459F-A535-59A9A6C5D02F}"/>
                </a:ext>
              </a:extLst>
            </p:cNvPr>
            <p:cNvSpPr/>
            <p:nvPr/>
          </p:nvSpPr>
          <p:spPr>
            <a:xfrm rot="9656411">
              <a:off x="6902619" y="1348333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BF5E857D-B3C8-4FAF-B255-18AD6B7CF49B}"/>
              </a:ext>
            </a:extLst>
          </p:cNvPr>
          <p:cNvCxnSpPr>
            <a:cxnSpLocks/>
          </p:cNvCxnSpPr>
          <p:nvPr/>
        </p:nvCxnSpPr>
        <p:spPr>
          <a:xfrm>
            <a:off x="8178077" y="1987926"/>
            <a:ext cx="0" cy="795528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8CCE87AA-D648-45A6-878A-AD7BD098F327}"/>
              </a:ext>
            </a:extLst>
          </p:cNvPr>
          <p:cNvCxnSpPr>
            <a:cxnSpLocks/>
          </p:cNvCxnSpPr>
          <p:nvPr/>
        </p:nvCxnSpPr>
        <p:spPr>
          <a:xfrm>
            <a:off x="8178077" y="3458181"/>
            <a:ext cx="0" cy="792847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075FBA95-341E-4A0B-A24A-BEB823893092}"/>
              </a:ext>
            </a:extLst>
          </p:cNvPr>
          <p:cNvCxnSpPr>
            <a:cxnSpLocks/>
          </p:cNvCxnSpPr>
          <p:nvPr/>
        </p:nvCxnSpPr>
        <p:spPr>
          <a:xfrm>
            <a:off x="8178077" y="4923369"/>
            <a:ext cx="0" cy="792846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5C392994-E91F-4E02-B7E7-03EDCD15ADE2}"/>
              </a:ext>
            </a:extLst>
          </p:cNvPr>
          <p:cNvCxnSpPr>
            <a:cxnSpLocks/>
          </p:cNvCxnSpPr>
          <p:nvPr/>
        </p:nvCxnSpPr>
        <p:spPr>
          <a:xfrm>
            <a:off x="4009307" y="2723053"/>
            <a:ext cx="0" cy="79552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BC802FAA-DF0F-4389-89B8-74456D362462}"/>
              </a:ext>
            </a:extLst>
          </p:cNvPr>
          <p:cNvCxnSpPr>
            <a:cxnSpLocks/>
          </p:cNvCxnSpPr>
          <p:nvPr/>
        </p:nvCxnSpPr>
        <p:spPr>
          <a:xfrm>
            <a:off x="4009307" y="4193307"/>
            <a:ext cx="0" cy="795528"/>
          </a:xfrm>
          <a:prstGeom prst="line">
            <a:avLst/>
          </a:prstGeom>
          <a:ln w="57150">
            <a:solidFill>
              <a:srgbClr val="1ABC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200998" y="2043160"/>
            <a:ext cx="3827496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200998" y="3535894"/>
            <a:ext cx="3827496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200998" y="4977262"/>
            <a:ext cx="3827496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12800" y="2642052"/>
            <a:ext cx="3195958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12800" y="4100359"/>
            <a:ext cx="3191103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0173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2895600" y="1271510"/>
            <a:ext cx="3377054" cy="5586490"/>
            <a:chOff x="2336362" y="1014413"/>
            <a:chExt cx="3377054" cy="5586490"/>
          </a:xfrm>
        </p:grpSpPr>
        <p:grpSp>
          <p:nvGrpSpPr>
            <p:cNvPr id="18" name="Group 17"/>
            <p:cNvGrpSpPr/>
            <p:nvPr/>
          </p:nvGrpSpPr>
          <p:grpSpPr>
            <a:xfrm>
              <a:off x="2336362" y="1014413"/>
              <a:ext cx="3377054" cy="5586490"/>
              <a:chOff x="2340172" y="1014413"/>
              <a:chExt cx="2971604" cy="4915777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2340172" y="3525128"/>
                <a:ext cx="2971604" cy="2405062"/>
                <a:chOff x="2340172" y="4279900"/>
                <a:chExt cx="2971604" cy="2405062"/>
              </a:xfrm>
              <a:effectLst>
                <a:outerShdw blurRad="88900" dist="38100" sx="102000" sy="102000" algn="t" rotWithShape="0">
                  <a:prstClr val="black">
                    <a:alpha val="31000"/>
                  </a:prstClr>
                </a:outerShdw>
              </a:effectLst>
            </p:grpSpPr>
            <p:sp>
              <p:nvSpPr>
                <p:cNvPr id="9" name="Freeform 5"/>
                <p:cNvSpPr>
                  <a:spLocks/>
                </p:cNvSpPr>
                <p:nvPr/>
              </p:nvSpPr>
              <p:spPr bwMode="auto">
                <a:xfrm>
                  <a:off x="2340172" y="4279900"/>
                  <a:ext cx="1408113" cy="1739900"/>
                </a:xfrm>
                <a:custGeom>
                  <a:avLst/>
                  <a:gdLst>
                    <a:gd name="T0" fmla="*/ 284 w 807"/>
                    <a:gd name="T1" fmla="*/ 0 h 998"/>
                    <a:gd name="T2" fmla="*/ 24 w 807"/>
                    <a:gd name="T3" fmla="*/ 454 h 998"/>
                    <a:gd name="T4" fmla="*/ 0 w 807"/>
                    <a:gd name="T5" fmla="*/ 545 h 998"/>
                    <a:gd name="T6" fmla="*/ 24 w 807"/>
                    <a:gd name="T7" fmla="*/ 636 h 998"/>
                    <a:gd name="T8" fmla="*/ 233 w 807"/>
                    <a:gd name="T9" fmla="*/ 998 h 998"/>
                    <a:gd name="T10" fmla="*/ 807 w 807"/>
                    <a:gd name="T11" fmla="*/ 0 h 998"/>
                    <a:gd name="T12" fmla="*/ 284 w 807"/>
                    <a:gd name="T13" fmla="*/ 0 h 9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7" h="998">
                      <a:moveTo>
                        <a:pt x="284" y="0"/>
                      </a:moveTo>
                      <a:cubicBezTo>
                        <a:pt x="246" y="66"/>
                        <a:pt x="24" y="454"/>
                        <a:pt x="24" y="454"/>
                      </a:cubicBezTo>
                      <a:cubicBezTo>
                        <a:pt x="9" y="481"/>
                        <a:pt x="0" y="512"/>
                        <a:pt x="0" y="545"/>
                      </a:cubicBezTo>
                      <a:cubicBezTo>
                        <a:pt x="0" y="578"/>
                        <a:pt x="9" y="609"/>
                        <a:pt x="24" y="636"/>
                      </a:cubicBezTo>
                      <a:cubicBezTo>
                        <a:pt x="233" y="998"/>
                        <a:pt x="233" y="998"/>
                        <a:pt x="233" y="998"/>
                      </a:cubicBezTo>
                      <a:cubicBezTo>
                        <a:pt x="233" y="998"/>
                        <a:pt x="667" y="242"/>
                        <a:pt x="807" y="0"/>
                      </a:cubicBezTo>
                      <a:lnTo>
                        <a:pt x="284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" name="Freeform 6"/>
                <p:cNvSpPr>
                  <a:spLocks/>
                </p:cNvSpPr>
                <p:nvPr/>
              </p:nvSpPr>
              <p:spPr bwMode="auto">
                <a:xfrm>
                  <a:off x="2374901" y="4943475"/>
                  <a:ext cx="2936875" cy="1741487"/>
                </a:xfrm>
                <a:custGeom>
                  <a:avLst/>
                  <a:gdLst>
                    <a:gd name="T0" fmla="*/ 785 w 1684"/>
                    <a:gd name="T1" fmla="*/ 999 h 999"/>
                    <a:gd name="T2" fmla="*/ 884 w 1684"/>
                    <a:gd name="T3" fmla="*/ 726 h 999"/>
                    <a:gd name="T4" fmla="*/ 865 w 1684"/>
                    <a:gd name="T5" fmla="*/ 726 h 999"/>
                    <a:gd name="T6" fmla="*/ 381 w 1684"/>
                    <a:gd name="T7" fmla="*/ 726 h 999"/>
                    <a:gd name="T8" fmla="*/ 290 w 1684"/>
                    <a:gd name="T9" fmla="*/ 702 h 999"/>
                    <a:gd name="T10" fmla="*/ 224 w 1684"/>
                    <a:gd name="T11" fmla="*/ 636 h 999"/>
                    <a:gd name="T12" fmla="*/ 0 w 1684"/>
                    <a:gd name="T13" fmla="*/ 246 h 999"/>
                    <a:gd name="T14" fmla="*/ 102 w 1684"/>
                    <a:gd name="T15" fmla="*/ 273 h 999"/>
                    <a:gd name="T16" fmla="*/ 865 w 1684"/>
                    <a:gd name="T17" fmla="*/ 273 h 999"/>
                    <a:gd name="T18" fmla="*/ 884 w 1684"/>
                    <a:gd name="T19" fmla="*/ 273 h 999"/>
                    <a:gd name="T20" fmla="*/ 785 w 1684"/>
                    <a:gd name="T21" fmla="*/ 0 h 999"/>
                    <a:gd name="T22" fmla="*/ 1683 w 1684"/>
                    <a:gd name="T23" fmla="*/ 500 h 999"/>
                    <a:gd name="T24" fmla="*/ 1684 w 1684"/>
                    <a:gd name="T25" fmla="*/ 500 h 999"/>
                    <a:gd name="T26" fmla="*/ 785 w 1684"/>
                    <a:gd name="T27" fmla="*/ 999 h 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84" h="999">
                      <a:moveTo>
                        <a:pt x="785" y="999"/>
                      </a:moveTo>
                      <a:cubicBezTo>
                        <a:pt x="884" y="726"/>
                        <a:pt x="884" y="726"/>
                        <a:pt x="884" y="726"/>
                      </a:cubicBezTo>
                      <a:cubicBezTo>
                        <a:pt x="865" y="726"/>
                        <a:pt x="865" y="726"/>
                        <a:pt x="865" y="726"/>
                      </a:cubicBezTo>
                      <a:cubicBezTo>
                        <a:pt x="381" y="726"/>
                        <a:pt x="381" y="726"/>
                        <a:pt x="381" y="726"/>
                      </a:cubicBezTo>
                      <a:cubicBezTo>
                        <a:pt x="350" y="726"/>
                        <a:pt x="319" y="719"/>
                        <a:pt x="290" y="702"/>
                      </a:cubicBezTo>
                      <a:cubicBezTo>
                        <a:pt x="262" y="686"/>
                        <a:pt x="240" y="662"/>
                        <a:pt x="224" y="636"/>
                      </a:cubicBezTo>
                      <a:cubicBezTo>
                        <a:pt x="0" y="246"/>
                        <a:pt x="0" y="246"/>
                        <a:pt x="0" y="246"/>
                      </a:cubicBezTo>
                      <a:cubicBezTo>
                        <a:pt x="0" y="246"/>
                        <a:pt x="39" y="273"/>
                        <a:pt x="102" y="273"/>
                      </a:cubicBezTo>
                      <a:cubicBezTo>
                        <a:pt x="165" y="273"/>
                        <a:pt x="865" y="273"/>
                        <a:pt x="865" y="273"/>
                      </a:cubicBezTo>
                      <a:cubicBezTo>
                        <a:pt x="884" y="273"/>
                        <a:pt x="884" y="273"/>
                        <a:pt x="884" y="273"/>
                      </a:cubicBezTo>
                      <a:cubicBezTo>
                        <a:pt x="785" y="0"/>
                        <a:pt x="785" y="0"/>
                        <a:pt x="785" y="0"/>
                      </a:cubicBezTo>
                      <a:cubicBezTo>
                        <a:pt x="1015" y="200"/>
                        <a:pt x="1385" y="389"/>
                        <a:pt x="1683" y="500"/>
                      </a:cubicBezTo>
                      <a:cubicBezTo>
                        <a:pt x="1683" y="500"/>
                        <a:pt x="1683" y="500"/>
                        <a:pt x="1684" y="500"/>
                      </a:cubicBezTo>
                      <a:cubicBezTo>
                        <a:pt x="1385" y="610"/>
                        <a:pt x="1015" y="799"/>
                        <a:pt x="785" y="999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6" name="Group 15"/>
              <p:cNvGrpSpPr/>
              <p:nvPr/>
            </p:nvGrpSpPr>
            <p:grpSpPr>
              <a:xfrm>
                <a:off x="2345760" y="2133600"/>
                <a:ext cx="2966016" cy="2403475"/>
                <a:chOff x="2345760" y="2489200"/>
                <a:chExt cx="2966016" cy="2403475"/>
              </a:xfrm>
              <a:effectLst>
                <a:outerShdw blurRad="88900" dist="38100" sx="102000" sy="102000" algn="t" rotWithShape="0">
                  <a:prstClr val="black">
                    <a:alpha val="31000"/>
                  </a:prstClr>
                </a:outerShdw>
              </a:effectLst>
            </p:grpSpPr>
            <p:sp>
              <p:nvSpPr>
                <p:cNvPr id="11" name="Freeform 7"/>
                <p:cNvSpPr>
                  <a:spLocks/>
                </p:cNvSpPr>
                <p:nvPr/>
              </p:nvSpPr>
              <p:spPr bwMode="auto">
                <a:xfrm>
                  <a:off x="2345760" y="2489200"/>
                  <a:ext cx="1408113" cy="1738312"/>
                </a:xfrm>
                <a:custGeom>
                  <a:avLst/>
                  <a:gdLst>
                    <a:gd name="T0" fmla="*/ 284 w 807"/>
                    <a:gd name="T1" fmla="*/ 0 h 998"/>
                    <a:gd name="T2" fmla="*/ 24 w 807"/>
                    <a:gd name="T3" fmla="*/ 454 h 998"/>
                    <a:gd name="T4" fmla="*/ 0 w 807"/>
                    <a:gd name="T5" fmla="*/ 545 h 998"/>
                    <a:gd name="T6" fmla="*/ 24 w 807"/>
                    <a:gd name="T7" fmla="*/ 636 h 998"/>
                    <a:gd name="T8" fmla="*/ 233 w 807"/>
                    <a:gd name="T9" fmla="*/ 998 h 998"/>
                    <a:gd name="T10" fmla="*/ 807 w 807"/>
                    <a:gd name="T11" fmla="*/ 0 h 998"/>
                    <a:gd name="T12" fmla="*/ 284 w 807"/>
                    <a:gd name="T13" fmla="*/ 0 h 9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7" h="998">
                      <a:moveTo>
                        <a:pt x="284" y="0"/>
                      </a:moveTo>
                      <a:cubicBezTo>
                        <a:pt x="246" y="66"/>
                        <a:pt x="24" y="454"/>
                        <a:pt x="24" y="454"/>
                      </a:cubicBezTo>
                      <a:cubicBezTo>
                        <a:pt x="9" y="481"/>
                        <a:pt x="0" y="512"/>
                        <a:pt x="0" y="545"/>
                      </a:cubicBezTo>
                      <a:cubicBezTo>
                        <a:pt x="0" y="578"/>
                        <a:pt x="9" y="609"/>
                        <a:pt x="24" y="636"/>
                      </a:cubicBezTo>
                      <a:cubicBezTo>
                        <a:pt x="233" y="998"/>
                        <a:pt x="233" y="998"/>
                        <a:pt x="233" y="998"/>
                      </a:cubicBezTo>
                      <a:cubicBezTo>
                        <a:pt x="233" y="998"/>
                        <a:pt x="667" y="242"/>
                        <a:pt x="807" y="0"/>
                      </a:cubicBezTo>
                      <a:lnTo>
                        <a:pt x="284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Freeform 8"/>
                <p:cNvSpPr>
                  <a:spLocks/>
                </p:cNvSpPr>
                <p:nvPr/>
              </p:nvSpPr>
              <p:spPr bwMode="auto">
                <a:xfrm>
                  <a:off x="2374901" y="3152775"/>
                  <a:ext cx="2936875" cy="1739900"/>
                </a:xfrm>
                <a:custGeom>
                  <a:avLst/>
                  <a:gdLst>
                    <a:gd name="T0" fmla="*/ 785 w 1684"/>
                    <a:gd name="T1" fmla="*/ 999 h 999"/>
                    <a:gd name="T2" fmla="*/ 884 w 1684"/>
                    <a:gd name="T3" fmla="*/ 726 h 999"/>
                    <a:gd name="T4" fmla="*/ 865 w 1684"/>
                    <a:gd name="T5" fmla="*/ 726 h 999"/>
                    <a:gd name="T6" fmla="*/ 381 w 1684"/>
                    <a:gd name="T7" fmla="*/ 726 h 999"/>
                    <a:gd name="T8" fmla="*/ 290 w 1684"/>
                    <a:gd name="T9" fmla="*/ 702 h 999"/>
                    <a:gd name="T10" fmla="*/ 224 w 1684"/>
                    <a:gd name="T11" fmla="*/ 636 h 999"/>
                    <a:gd name="T12" fmla="*/ 0 w 1684"/>
                    <a:gd name="T13" fmla="*/ 246 h 999"/>
                    <a:gd name="T14" fmla="*/ 102 w 1684"/>
                    <a:gd name="T15" fmla="*/ 273 h 999"/>
                    <a:gd name="T16" fmla="*/ 865 w 1684"/>
                    <a:gd name="T17" fmla="*/ 273 h 999"/>
                    <a:gd name="T18" fmla="*/ 884 w 1684"/>
                    <a:gd name="T19" fmla="*/ 273 h 999"/>
                    <a:gd name="T20" fmla="*/ 785 w 1684"/>
                    <a:gd name="T21" fmla="*/ 0 h 999"/>
                    <a:gd name="T22" fmla="*/ 1683 w 1684"/>
                    <a:gd name="T23" fmla="*/ 500 h 999"/>
                    <a:gd name="T24" fmla="*/ 1684 w 1684"/>
                    <a:gd name="T25" fmla="*/ 500 h 999"/>
                    <a:gd name="T26" fmla="*/ 785 w 1684"/>
                    <a:gd name="T27" fmla="*/ 999 h 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84" h="999">
                      <a:moveTo>
                        <a:pt x="785" y="999"/>
                      </a:moveTo>
                      <a:cubicBezTo>
                        <a:pt x="884" y="726"/>
                        <a:pt x="884" y="726"/>
                        <a:pt x="884" y="726"/>
                      </a:cubicBezTo>
                      <a:cubicBezTo>
                        <a:pt x="865" y="726"/>
                        <a:pt x="865" y="726"/>
                        <a:pt x="865" y="726"/>
                      </a:cubicBezTo>
                      <a:cubicBezTo>
                        <a:pt x="381" y="726"/>
                        <a:pt x="381" y="726"/>
                        <a:pt x="381" y="726"/>
                      </a:cubicBezTo>
                      <a:cubicBezTo>
                        <a:pt x="350" y="726"/>
                        <a:pt x="319" y="719"/>
                        <a:pt x="290" y="702"/>
                      </a:cubicBezTo>
                      <a:cubicBezTo>
                        <a:pt x="262" y="686"/>
                        <a:pt x="240" y="662"/>
                        <a:pt x="224" y="636"/>
                      </a:cubicBezTo>
                      <a:cubicBezTo>
                        <a:pt x="0" y="246"/>
                        <a:pt x="0" y="246"/>
                        <a:pt x="0" y="246"/>
                      </a:cubicBezTo>
                      <a:cubicBezTo>
                        <a:pt x="0" y="246"/>
                        <a:pt x="39" y="273"/>
                        <a:pt x="102" y="273"/>
                      </a:cubicBezTo>
                      <a:cubicBezTo>
                        <a:pt x="165" y="273"/>
                        <a:pt x="865" y="273"/>
                        <a:pt x="865" y="273"/>
                      </a:cubicBezTo>
                      <a:cubicBezTo>
                        <a:pt x="884" y="273"/>
                        <a:pt x="884" y="273"/>
                        <a:pt x="884" y="273"/>
                      </a:cubicBezTo>
                      <a:cubicBezTo>
                        <a:pt x="785" y="0"/>
                        <a:pt x="785" y="0"/>
                        <a:pt x="785" y="0"/>
                      </a:cubicBezTo>
                      <a:cubicBezTo>
                        <a:pt x="1015" y="200"/>
                        <a:pt x="1385" y="389"/>
                        <a:pt x="1683" y="500"/>
                      </a:cubicBezTo>
                      <a:cubicBezTo>
                        <a:pt x="1683" y="500"/>
                        <a:pt x="1683" y="500"/>
                        <a:pt x="1684" y="500"/>
                      </a:cubicBezTo>
                      <a:cubicBezTo>
                        <a:pt x="1385" y="610"/>
                        <a:pt x="1015" y="799"/>
                        <a:pt x="785" y="999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5" name="Group 14"/>
              <p:cNvGrpSpPr/>
              <p:nvPr/>
            </p:nvGrpSpPr>
            <p:grpSpPr>
              <a:xfrm>
                <a:off x="2345686" y="1014413"/>
                <a:ext cx="2966090" cy="2112962"/>
                <a:chOff x="2345686" y="1014413"/>
                <a:chExt cx="2966090" cy="2112962"/>
              </a:xfrm>
              <a:effectLst>
                <a:outerShdw blurRad="88900" dist="38100" sx="102000" sy="102000" algn="t" rotWithShape="0">
                  <a:prstClr val="black">
                    <a:alpha val="31000"/>
                  </a:prstClr>
                </a:outerShdw>
              </a:effectLst>
            </p:grpSpPr>
            <p:sp>
              <p:nvSpPr>
                <p:cNvPr id="13" name="Freeform 9"/>
                <p:cNvSpPr>
                  <a:spLocks/>
                </p:cNvSpPr>
                <p:nvPr/>
              </p:nvSpPr>
              <p:spPr bwMode="auto">
                <a:xfrm>
                  <a:off x="2345686" y="1014413"/>
                  <a:ext cx="1236663" cy="1446212"/>
                </a:xfrm>
                <a:custGeom>
                  <a:avLst/>
                  <a:gdLst>
                    <a:gd name="T0" fmla="*/ 186 w 709"/>
                    <a:gd name="T1" fmla="*/ 0 h 830"/>
                    <a:gd name="T2" fmla="*/ 24 w 709"/>
                    <a:gd name="T3" fmla="*/ 286 h 830"/>
                    <a:gd name="T4" fmla="*/ 0 w 709"/>
                    <a:gd name="T5" fmla="*/ 377 h 830"/>
                    <a:gd name="T6" fmla="*/ 24 w 709"/>
                    <a:gd name="T7" fmla="*/ 468 h 830"/>
                    <a:gd name="T8" fmla="*/ 233 w 709"/>
                    <a:gd name="T9" fmla="*/ 830 h 830"/>
                    <a:gd name="T10" fmla="*/ 709 w 709"/>
                    <a:gd name="T11" fmla="*/ 0 h 830"/>
                    <a:gd name="T12" fmla="*/ 186 w 709"/>
                    <a:gd name="T13" fmla="*/ 0 h 8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9" h="830">
                      <a:moveTo>
                        <a:pt x="186" y="0"/>
                      </a:moveTo>
                      <a:cubicBezTo>
                        <a:pt x="148" y="66"/>
                        <a:pt x="24" y="286"/>
                        <a:pt x="24" y="286"/>
                      </a:cubicBezTo>
                      <a:cubicBezTo>
                        <a:pt x="9" y="313"/>
                        <a:pt x="0" y="344"/>
                        <a:pt x="0" y="377"/>
                      </a:cubicBezTo>
                      <a:cubicBezTo>
                        <a:pt x="0" y="410"/>
                        <a:pt x="9" y="441"/>
                        <a:pt x="24" y="468"/>
                      </a:cubicBezTo>
                      <a:cubicBezTo>
                        <a:pt x="233" y="830"/>
                        <a:pt x="233" y="830"/>
                        <a:pt x="233" y="830"/>
                      </a:cubicBezTo>
                      <a:cubicBezTo>
                        <a:pt x="233" y="830"/>
                        <a:pt x="569" y="242"/>
                        <a:pt x="709" y="0"/>
                      </a:cubicBezTo>
                      <a:lnTo>
                        <a:pt x="186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" name="Freeform 10"/>
                <p:cNvSpPr>
                  <a:spLocks/>
                </p:cNvSpPr>
                <p:nvPr/>
              </p:nvSpPr>
              <p:spPr bwMode="auto">
                <a:xfrm>
                  <a:off x="2374901" y="1385888"/>
                  <a:ext cx="2936875" cy="1741487"/>
                </a:xfrm>
                <a:custGeom>
                  <a:avLst/>
                  <a:gdLst>
                    <a:gd name="T0" fmla="*/ 785 w 1684"/>
                    <a:gd name="T1" fmla="*/ 1000 h 1000"/>
                    <a:gd name="T2" fmla="*/ 884 w 1684"/>
                    <a:gd name="T3" fmla="*/ 726 h 1000"/>
                    <a:gd name="T4" fmla="*/ 865 w 1684"/>
                    <a:gd name="T5" fmla="*/ 726 h 1000"/>
                    <a:gd name="T6" fmla="*/ 381 w 1684"/>
                    <a:gd name="T7" fmla="*/ 726 h 1000"/>
                    <a:gd name="T8" fmla="*/ 290 w 1684"/>
                    <a:gd name="T9" fmla="*/ 702 h 1000"/>
                    <a:gd name="T10" fmla="*/ 224 w 1684"/>
                    <a:gd name="T11" fmla="*/ 636 h 1000"/>
                    <a:gd name="T12" fmla="*/ 0 w 1684"/>
                    <a:gd name="T13" fmla="*/ 246 h 1000"/>
                    <a:gd name="T14" fmla="*/ 102 w 1684"/>
                    <a:gd name="T15" fmla="*/ 273 h 1000"/>
                    <a:gd name="T16" fmla="*/ 865 w 1684"/>
                    <a:gd name="T17" fmla="*/ 273 h 1000"/>
                    <a:gd name="T18" fmla="*/ 884 w 1684"/>
                    <a:gd name="T19" fmla="*/ 273 h 1000"/>
                    <a:gd name="T20" fmla="*/ 785 w 1684"/>
                    <a:gd name="T21" fmla="*/ 0 h 1000"/>
                    <a:gd name="T22" fmla="*/ 1683 w 1684"/>
                    <a:gd name="T23" fmla="*/ 500 h 1000"/>
                    <a:gd name="T24" fmla="*/ 1684 w 1684"/>
                    <a:gd name="T25" fmla="*/ 500 h 1000"/>
                    <a:gd name="T26" fmla="*/ 785 w 1684"/>
                    <a:gd name="T27" fmla="*/ 1000 h 1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84" h="1000">
                      <a:moveTo>
                        <a:pt x="785" y="1000"/>
                      </a:moveTo>
                      <a:cubicBezTo>
                        <a:pt x="884" y="726"/>
                        <a:pt x="884" y="726"/>
                        <a:pt x="884" y="726"/>
                      </a:cubicBezTo>
                      <a:cubicBezTo>
                        <a:pt x="865" y="726"/>
                        <a:pt x="865" y="726"/>
                        <a:pt x="865" y="726"/>
                      </a:cubicBezTo>
                      <a:cubicBezTo>
                        <a:pt x="381" y="726"/>
                        <a:pt x="381" y="726"/>
                        <a:pt x="381" y="726"/>
                      </a:cubicBezTo>
                      <a:cubicBezTo>
                        <a:pt x="350" y="726"/>
                        <a:pt x="319" y="719"/>
                        <a:pt x="290" y="702"/>
                      </a:cubicBezTo>
                      <a:cubicBezTo>
                        <a:pt x="262" y="686"/>
                        <a:pt x="240" y="662"/>
                        <a:pt x="224" y="636"/>
                      </a:cubicBezTo>
                      <a:cubicBezTo>
                        <a:pt x="0" y="246"/>
                        <a:pt x="0" y="246"/>
                        <a:pt x="0" y="246"/>
                      </a:cubicBezTo>
                      <a:cubicBezTo>
                        <a:pt x="0" y="246"/>
                        <a:pt x="39" y="273"/>
                        <a:pt x="102" y="273"/>
                      </a:cubicBezTo>
                      <a:cubicBezTo>
                        <a:pt x="165" y="273"/>
                        <a:pt x="865" y="273"/>
                        <a:pt x="865" y="273"/>
                      </a:cubicBezTo>
                      <a:cubicBezTo>
                        <a:pt x="884" y="273"/>
                        <a:pt x="884" y="273"/>
                        <a:pt x="884" y="273"/>
                      </a:cubicBezTo>
                      <a:cubicBezTo>
                        <a:pt x="785" y="0"/>
                        <a:pt x="785" y="0"/>
                        <a:pt x="785" y="0"/>
                      </a:cubicBezTo>
                      <a:cubicBezTo>
                        <a:pt x="1015" y="200"/>
                        <a:pt x="1385" y="389"/>
                        <a:pt x="1683" y="500"/>
                      </a:cubicBezTo>
                      <a:cubicBezTo>
                        <a:pt x="1683" y="500"/>
                        <a:pt x="1683" y="500"/>
                        <a:pt x="1684" y="500"/>
                      </a:cubicBezTo>
                      <a:cubicBezTo>
                        <a:pt x="1385" y="611"/>
                        <a:pt x="1015" y="799"/>
                        <a:pt x="785" y="1000"/>
                      </a:cubicBez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25" name="TextBox 24"/>
            <p:cNvSpPr txBox="1"/>
            <p:nvPr/>
          </p:nvSpPr>
          <p:spPr>
            <a:xfrm>
              <a:off x="2617790" y="1221229"/>
              <a:ext cx="685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617790" y="2860147"/>
              <a:ext cx="685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617790" y="4445420"/>
              <a:ext cx="685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921015" y="2200870"/>
            <a:ext cx="3855234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21015" y="5659476"/>
            <a:ext cx="3855234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21015" y="3930173"/>
            <a:ext cx="3855234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456436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3C4E2AD-150B-41CE-AE98-A64A750B5B22}"/>
              </a:ext>
            </a:extLst>
          </p:cNvPr>
          <p:cNvGrpSpPr/>
          <p:nvPr/>
        </p:nvGrpSpPr>
        <p:grpSpPr>
          <a:xfrm>
            <a:off x="4324351" y="2058047"/>
            <a:ext cx="3543301" cy="3543301"/>
            <a:chOff x="5219700" y="1257299"/>
            <a:chExt cx="4724401" cy="4724401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2996351-C3DB-4336-8D3F-50A8A7B69AFF}"/>
                </a:ext>
              </a:extLst>
            </p:cNvPr>
            <p:cNvSpPr/>
            <p:nvPr/>
          </p:nvSpPr>
          <p:spPr>
            <a:xfrm>
              <a:off x="5219701" y="1257299"/>
              <a:ext cx="4611199" cy="4618187"/>
            </a:xfrm>
            <a:custGeom>
              <a:avLst/>
              <a:gdLst>
                <a:gd name="connsiteX0" fmla="*/ 4290264 w 4611199"/>
                <a:gd name="connsiteY0" fmla="*/ 3723997 h 4618187"/>
                <a:gd name="connsiteX1" fmla="*/ 4291070 w 4611199"/>
                <a:gd name="connsiteY1" fmla="*/ 3725205 h 4618187"/>
                <a:gd name="connsiteX2" fmla="*/ 4291068 w 4611199"/>
                <a:gd name="connsiteY2" fmla="*/ 3725205 h 4618187"/>
                <a:gd name="connsiteX3" fmla="*/ 4290263 w 4611199"/>
                <a:gd name="connsiteY3" fmla="*/ 3724001 h 4618187"/>
                <a:gd name="connsiteX4" fmla="*/ 4290264 w 4611199"/>
                <a:gd name="connsiteY4" fmla="*/ 3723997 h 4618187"/>
                <a:gd name="connsiteX5" fmla="*/ 4281199 w 4611199"/>
                <a:gd name="connsiteY5" fmla="*/ 3722734 h 4618187"/>
                <a:gd name="connsiteX6" fmla="*/ 4287743 w 4611199"/>
                <a:gd name="connsiteY6" fmla="*/ 3727368 h 4618187"/>
                <a:gd name="connsiteX7" fmla="*/ 4289630 w 4611199"/>
                <a:gd name="connsiteY7" fmla="*/ 3724845 h 4618187"/>
                <a:gd name="connsiteX8" fmla="*/ 2077022 w 4611199"/>
                <a:gd name="connsiteY8" fmla="*/ 3291786 h 4618187"/>
                <a:gd name="connsiteX9" fmla="*/ 2075173 w 4611199"/>
                <a:gd name="connsiteY9" fmla="*/ 3297687 h 4618187"/>
                <a:gd name="connsiteX10" fmla="*/ 2079401 w 4611199"/>
                <a:gd name="connsiteY10" fmla="*/ 3292398 h 4618187"/>
                <a:gd name="connsiteX11" fmla="*/ 1802124 w 4611199"/>
                <a:gd name="connsiteY11" fmla="*/ 3148623 h 4618187"/>
                <a:gd name="connsiteX12" fmla="*/ 1800727 w 4611199"/>
                <a:gd name="connsiteY12" fmla="*/ 3153695 h 4618187"/>
                <a:gd name="connsiteX13" fmla="*/ 1818588 w 4611199"/>
                <a:gd name="connsiteY13" fmla="*/ 3168432 h 4618187"/>
                <a:gd name="connsiteX14" fmla="*/ 2073073 w 4611199"/>
                <a:gd name="connsiteY14" fmla="*/ 3290770 h 4618187"/>
                <a:gd name="connsiteX15" fmla="*/ 2079516 w 4611199"/>
                <a:gd name="connsiteY15" fmla="*/ 3292255 h 4618187"/>
                <a:gd name="connsiteX16" fmla="*/ 2081730 w 4611199"/>
                <a:gd name="connsiteY16" fmla="*/ 3289484 h 4618187"/>
                <a:gd name="connsiteX17" fmla="*/ 2093845 w 4611199"/>
                <a:gd name="connsiteY17" fmla="*/ 3486041 h 4618187"/>
                <a:gd name="connsiteX18" fmla="*/ 2009237 w 4611199"/>
                <a:gd name="connsiteY18" fmla="*/ 3997392 h 4618187"/>
                <a:gd name="connsiteX19" fmla="*/ 1784343 w 4611199"/>
                <a:gd name="connsiteY19" fmla="*/ 4464363 h 4618187"/>
                <a:gd name="connsiteX20" fmla="*/ 1661382 w 4611199"/>
                <a:gd name="connsiteY20" fmla="*/ 4618187 h 4618187"/>
                <a:gd name="connsiteX21" fmla="*/ 1661273 w 4611199"/>
                <a:gd name="connsiteY21" fmla="*/ 4616418 h 4618187"/>
                <a:gd name="connsiteX22" fmla="*/ 1549997 w 4611199"/>
                <a:gd name="connsiteY22" fmla="*/ 4581063 h 4618187"/>
                <a:gd name="connsiteX23" fmla="*/ 976985 w 4611199"/>
                <a:gd name="connsiteY23" fmla="*/ 4272751 h 4618187"/>
                <a:gd name="connsiteX24" fmla="*/ 985327 w 4611199"/>
                <a:gd name="connsiteY24" fmla="*/ 4261314 h 4618187"/>
                <a:gd name="connsiteX25" fmla="*/ 973283 w 4611199"/>
                <a:gd name="connsiteY25" fmla="*/ 4268964 h 4618187"/>
                <a:gd name="connsiteX26" fmla="*/ 973284 w 4611199"/>
                <a:gd name="connsiteY26" fmla="*/ 4268963 h 4618187"/>
                <a:gd name="connsiteX27" fmla="*/ 973282 w 4611199"/>
                <a:gd name="connsiteY27" fmla="*/ 4268964 h 4618187"/>
                <a:gd name="connsiteX28" fmla="*/ 1025618 w 4611199"/>
                <a:gd name="connsiteY28" fmla="*/ 4079116 h 4618187"/>
                <a:gd name="connsiteX29" fmla="*/ 1271612 w 4611199"/>
                <a:gd name="connsiteY29" fmla="*/ 3622908 h 4618187"/>
                <a:gd name="connsiteX30" fmla="*/ 1635893 w 4611199"/>
                <a:gd name="connsiteY30" fmla="*/ 3254210 h 4618187"/>
                <a:gd name="connsiteX31" fmla="*/ 1792325 w 4611199"/>
                <a:gd name="connsiteY31" fmla="*/ 3154848 h 4618187"/>
                <a:gd name="connsiteX32" fmla="*/ 1796005 w 4611199"/>
                <a:gd name="connsiteY32" fmla="*/ 3149800 h 4618187"/>
                <a:gd name="connsiteX33" fmla="*/ 1797861 w 4611199"/>
                <a:gd name="connsiteY33" fmla="*/ 3151331 h 4618187"/>
                <a:gd name="connsiteX34" fmla="*/ 3151487 w 4611199"/>
                <a:gd name="connsiteY34" fmla="*/ 2923024 h 4618187"/>
                <a:gd name="connsiteX35" fmla="*/ 3342516 w 4611199"/>
                <a:gd name="connsiteY35" fmla="*/ 2970867 h 4618187"/>
                <a:gd name="connsiteX36" fmla="*/ 3804400 w 4611199"/>
                <a:gd name="connsiteY36" fmla="*/ 3206031 h 4618187"/>
                <a:gd name="connsiteX37" fmla="*/ 4181589 w 4611199"/>
                <a:gd name="connsiteY37" fmla="*/ 3561513 h 4618187"/>
                <a:gd name="connsiteX38" fmla="*/ 4290263 w 4611199"/>
                <a:gd name="connsiteY38" fmla="*/ 3724001 h 4618187"/>
                <a:gd name="connsiteX39" fmla="*/ 4288587 w 4611199"/>
                <a:gd name="connsiteY39" fmla="*/ 3729649 h 4618187"/>
                <a:gd name="connsiteX40" fmla="*/ 3908085 w 4611199"/>
                <a:gd name="connsiteY40" fmla="*/ 4148372 h 4618187"/>
                <a:gd name="connsiteX41" fmla="*/ 3748442 w 4611199"/>
                <a:gd name="connsiteY41" fmla="*/ 4270753 h 4618187"/>
                <a:gd name="connsiteX42" fmla="*/ 3746920 w 4611199"/>
                <a:gd name="connsiteY42" fmla="*/ 4268655 h 4618187"/>
                <a:gd name="connsiteX43" fmla="*/ 3674956 w 4611199"/>
                <a:gd name="connsiteY43" fmla="*/ 4168919 h 4618187"/>
                <a:gd name="connsiteX44" fmla="*/ 3674283 w 4611199"/>
                <a:gd name="connsiteY44" fmla="*/ 4168406 h 4618187"/>
                <a:gd name="connsiteX45" fmla="*/ 3746930 w 4611199"/>
                <a:gd name="connsiteY45" fmla="*/ 4268698 h 4618187"/>
                <a:gd name="connsiteX46" fmla="*/ 3581770 w 4611199"/>
                <a:gd name="connsiteY46" fmla="*/ 4161444 h 4618187"/>
                <a:gd name="connsiteX47" fmla="*/ 3221217 w 4611199"/>
                <a:gd name="connsiteY47" fmla="*/ 3789100 h 4618187"/>
                <a:gd name="connsiteX48" fmla="*/ 2979825 w 4611199"/>
                <a:gd name="connsiteY48" fmla="*/ 3330441 h 4618187"/>
                <a:gd name="connsiteX49" fmla="*/ 2931335 w 4611199"/>
                <a:gd name="connsiteY49" fmla="*/ 3147375 h 4618187"/>
                <a:gd name="connsiteX50" fmla="*/ 2931335 w 4611199"/>
                <a:gd name="connsiteY50" fmla="*/ 3147374 h 4618187"/>
                <a:gd name="connsiteX51" fmla="*/ 2929402 w 4611199"/>
                <a:gd name="connsiteY51" fmla="*/ 3140075 h 4618187"/>
                <a:gd name="connsiteX52" fmla="*/ 2935434 w 4611199"/>
                <a:gd name="connsiteY52" fmla="*/ 3143992 h 4618187"/>
                <a:gd name="connsiteX53" fmla="*/ 3049708 w 4611199"/>
                <a:gd name="connsiteY53" fmla="*/ 3049708 h 4618187"/>
                <a:gd name="connsiteX54" fmla="*/ 3152716 w 4611199"/>
                <a:gd name="connsiteY54" fmla="*/ 2924861 h 4618187"/>
                <a:gd name="connsiteX55" fmla="*/ 3289878 w 4611199"/>
                <a:gd name="connsiteY55" fmla="*/ 2070636 h 4618187"/>
                <a:gd name="connsiteX56" fmla="*/ 3289879 w 4611199"/>
                <a:gd name="connsiteY56" fmla="*/ 2070636 h 4618187"/>
                <a:gd name="connsiteX57" fmla="*/ 3290771 w 4611199"/>
                <a:gd name="connsiteY57" fmla="*/ 2073073 h 4618187"/>
                <a:gd name="connsiteX58" fmla="*/ 3290778 w 4611199"/>
                <a:gd name="connsiteY58" fmla="*/ 2073104 h 4618187"/>
                <a:gd name="connsiteX59" fmla="*/ 3290770 w 4611199"/>
                <a:gd name="connsiteY59" fmla="*/ 2073073 h 4618187"/>
                <a:gd name="connsiteX60" fmla="*/ 1347619 w 4611199"/>
                <a:gd name="connsiteY60" fmla="*/ 1996656 h 4618187"/>
                <a:gd name="connsiteX61" fmla="*/ 1429719 w 4611199"/>
                <a:gd name="connsiteY61" fmla="*/ 2063190 h 4618187"/>
                <a:gd name="connsiteX62" fmla="*/ 1436448 w 4611199"/>
                <a:gd name="connsiteY62" fmla="*/ 2065371 h 4618187"/>
                <a:gd name="connsiteX63" fmla="*/ 1435525 w 4611199"/>
                <a:gd name="connsiteY63" fmla="*/ 2067896 h 4618187"/>
                <a:gd name="connsiteX64" fmla="*/ 599684 w 4611199"/>
                <a:gd name="connsiteY64" fmla="*/ 1664097 h 4618187"/>
                <a:gd name="connsiteX65" fmla="*/ 692956 w 4611199"/>
                <a:gd name="connsiteY65" fmla="*/ 1683502 h 4618187"/>
                <a:gd name="connsiteX66" fmla="*/ 822659 w 4611199"/>
                <a:gd name="connsiteY66" fmla="*/ 1720413 h 4618187"/>
                <a:gd name="connsiteX67" fmla="*/ 692957 w 4611199"/>
                <a:gd name="connsiteY67" fmla="*/ 1683503 h 4618187"/>
                <a:gd name="connsiteX68" fmla="*/ 311886 w 4611199"/>
                <a:gd name="connsiteY68" fmla="*/ 1632381 h 4618187"/>
                <a:gd name="connsiteX69" fmla="*/ 822659 w 4611199"/>
                <a:gd name="connsiteY69" fmla="*/ 1720414 h 4618187"/>
                <a:gd name="connsiteX70" fmla="*/ 1288112 w 4611199"/>
                <a:gd name="connsiteY70" fmla="*/ 1948432 h 4618187"/>
                <a:gd name="connsiteX71" fmla="*/ 1441109 w 4611199"/>
                <a:gd name="connsiteY71" fmla="*/ 2072422 h 4618187"/>
                <a:gd name="connsiteX72" fmla="*/ 1433720 w 4611199"/>
                <a:gd name="connsiteY72" fmla="*/ 2072827 h 4618187"/>
                <a:gd name="connsiteX73" fmla="*/ 1433630 w 4611199"/>
                <a:gd name="connsiteY73" fmla="*/ 2073073 h 4618187"/>
                <a:gd name="connsiteX74" fmla="*/ 1389918 w 4611199"/>
                <a:gd name="connsiteY74" fmla="*/ 2362200 h 4618187"/>
                <a:gd name="connsiteX75" fmla="*/ 1390625 w 4611199"/>
                <a:gd name="connsiteY75" fmla="*/ 2376190 h 4618187"/>
                <a:gd name="connsiteX76" fmla="*/ 1395031 w 4611199"/>
                <a:gd name="connsiteY76" fmla="*/ 2377803 h 4618187"/>
                <a:gd name="connsiteX77" fmla="*/ 1212547 w 4611199"/>
                <a:gd name="connsiteY77" fmla="*/ 2451836 h 4618187"/>
                <a:gd name="connsiteX78" fmla="*/ 700853 w 4611199"/>
                <a:gd name="connsiteY78" fmla="*/ 2534348 h 4618187"/>
                <a:gd name="connsiteX79" fmla="*/ 186591 w 4611199"/>
                <a:gd name="connsiteY79" fmla="*/ 2469744 h 4618187"/>
                <a:gd name="connsiteX80" fmla="*/ 2024 w 4611199"/>
                <a:gd name="connsiteY80" fmla="*/ 2402267 h 4618187"/>
                <a:gd name="connsiteX81" fmla="*/ 2023 w 4611199"/>
                <a:gd name="connsiteY81" fmla="*/ 2402267 h 4618187"/>
                <a:gd name="connsiteX82" fmla="*/ 1635 w 4611199"/>
                <a:gd name="connsiteY82" fmla="*/ 2402125 h 4618187"/>
                <a:gd name="connsiteX83" fmla="*/ 2009 w 4611199"/>
                <a:gd name="connsiteY83" fmla="*/ 2401972 h 4618187"/>
                <a:gd name="connsiteX84" fmla="*/ 0 w 4611199"/>
                <a:gd name="connsiteY84" fmla="*/ 2362200 h 4618187"/>
                <a:gd name="connsiteX85" fmla="*/ 106200 w 4611199"/>
                <a:gd name="connsiteY85" fmla="*/ 1659754 h 4618187"/>
                <a:gd name="connsiteX86" fmla="*/ 114554 w 4611199"/>
                <a:gd name="connsiteY86" fmla="*/ 1636929 h 4618187"/>
                <a:gd name="connsiteX87" fmla="*/ 131144 w 4611199"/>
                <a:gd name="connsiteY87" fmla="*/ 1642306 h 4618187"/>
                <a:gd name="connsiteX88" fmla="*/ 115253 w 4611199"/>
                <a:gd name="connsiteY88" fmla="*/ 1643178 h 4618187"/>
                <a:gd name="connsiteX89" fmla="*/ 115255 w 4611199"/>
                <a:gd name="connsiteY89" fmla="*/ 1643179 h 4618187"/>
                <a:gd name="connsiteX90" fmla="*/ 2368637 w 4611199"/>
                <a:gd name="connsiteY90" fmla="*/ 1390346 h 4618187"/>
                <a:gd name="connsiteX91" fmla="*/ 2368615 w 4611199"/>
                <a:gd name="connsiteY91" fmla="*/ 1390403 h 4618187"/>
                <a:gd name="connsiteX92" fmla="*/ 2368635 w 4611199"/>
                <a:gd name="connsiteY92" fmla="*/ 1390351 h 4618187"/>
                <a:gd name="connsiteX93" fmla="*/ 2368645 w 4611199"/>
                <a:gd name="connsiteY93" fmla="*/ 1390325 h 4618187"/>
                <a:gd name="connsiteX94" fmla="*/ 2368637 w 4611199"/>
                <a:gd name="connsiteY94" fmla="*/ 1390346 h 4618187"/>
                <a:gd name="connsiteX95" fmla="*/ 2368639 w 4611199"/>
                <a:gd name="connsiteY95" fmla="*/ 1390342 h 4618187"/>
                <a:gd name="connsiteX96" fmla="*/ 4251531 w 4611199"/>
                <a:gd name="connsiteY96" fmla="*/ 950124 h 4618187"/>
                <a:gd name="connsiteX97" fmla="*/ 4256001 w 4611199"/>
                <a:gd name="connsiteY97" fmla="*/ 954586 h 4618187"/>
                <a:gd name="connsiteX98" fmla="*/ 4255039 w 4611199"/>
                <a:gd name="connsiteY98" fmla="*/ 955305 h 4618187"/>
                <a:gd name="connsiteX99" fmla="*/ 4251497 w 4611199"/>
                <a:gd name="connsiteY99" fmla="*/ 950178 h 4618187"/>
                <a:gd name="connsiteX100" fmla="*/ 4251531 w 4611199"/>
                <a:gd name="connsiteY100" fmla="*/ 950124 h 4618187"/>
                <a:gd name="connsiteX101" fmla="*/ 4251301 w 4611199"/>
                <a:gd name="connsiteY101" fmla="*/ 949894 h 4618187"/>
                <a:gd name="connsiteX102" fmla="*/ 4251497 w 4611199"/>
                <a:gd name="connsiteY102" fmla="*/ 950178 h 4618187"/>
                <a:gd name="connsiteX103" fmla="*/ 4242459 w 4611199"/>
                <a:gd name="connsiteY103" fmla="*/ 964711 h 4618187"/>
                <a:gd name="connsiteX104" fmla="*/ 4255039 w 4611199"/>
                <a:gd name="connsiteY104" fmla="*/ 955305 h 4618187"/>
                <a:gd name="connsiteX105" fmla="*/ 4393433 w 4611199"/>
                <a:gd name="connsiteY105" fmla="*/ 1155632 h 4618187"/>
                <a:gd name="connsiteX106" fmla="*/ 4538767 w 4611199"/>
                <a:gd name="connsiteY106" fmla="*/ 1442725 h 4618187"/>
                <a:gd name="connsiteX107" fmla="*/ 4610005 w 4611199"/>
                <a:gd name="connsiteY107" fmla="*/ 1637362 h 4618187"/>
                <a:gd name="connsiteX108" fmla="*/ 4611199 w 4611199"/>
                <a:gd name="connsiteY108" fmla="*/ 1637425 h 4618187"/>
                <a:gd name="connsiteX109" fmla="*/ 4458558 w 4611199"/>
                <a:gd name="connsiteY109" fmla="*/ 1761853 h 4618187"/>
                <a:gd name="connsiteX110" fmla="*/ 3993760 w 4611199"/>
                <a:gd name="connsiteY110" fmla="*/ 1991203 h 4618187"/>
                <a:gd name="connsiteX111" fmla="*/ 3483242 w 4611199"/>
                <a:gd name="connsiteY111" fmla="*/ 2080699 h 4618187"/>
                <a:gd name="connsiteX112" fmla="*/ 3289879 w 4611199"/>
                <a:gd name="connsiteY112" fmla="*/ 2070636 h 4618187"/>
                <a:gd name="connsiteX113" fmla="*/ 3286578 w 4611199"/>
                <a:gd name="connsiteY113" fmla="*/ 2070464 h 4618187"/>
                <a:gd name="connsiteX114" fmla="*/ 3289071 w 4611199"/>
                <a:gd name="connsiteY114" fmla="*/ 2068432 h 4618187"/>
                <a:gd name="connsiteX115" fmla="*/ 3291667 w 4611199"/>
                <a:gd name="connsiteY115" fmla="*/ 2066316 h 4618187"/>
                <a:gd name="connsiteX116" fmla="*/ 3288656 w 4611199"/>
                <a:gd name="connsiteY116" fmla="*/ 2067294 h 4618187"/>
                <a:gd name="connsiteX117" fmla="*/ 3289072 w 4611199"/>
                <a:gd name="connsiteY117" fmla="*/ 2068431 h 4618187"/>
                <a:gd name="connsiteX118" fmla="*/ 3289071 w 4611199"/>
                <a:gd name="connsiteY118" fmla="*/ 2068432 h 4618187"/>
                <a:gd name="connsiteX119" fmla="*/ 3258075 w 4611199"/>
                <a:gd name="connsiteY119" fmla="*/ 1983744 h 4618187"/>
                <a:gd name="connsiteX120" fmla="*/ 3193721 w 4611199"/>
                <a:gd name="connsiteY120" fmla="*/ 1858037 h 4618187"/>
                <a:gd name="connsiteX121" fmla="*/ 3143922 w 4611199"/>
                <a:gd name="connsiteY121" fmla="*/ 1787990 h 4618187"/>
                <a:gd name="connsiteX122" fmla="*/ 3139393 w 4611199"/>
                <a:gd name="connsiteY122" fmla="*/ 1789285 h 4618187"/>
                <a:gd name="connsiteX123" fmla="*/ 3243385 w 4611199"/>
                <a:gd name="connsiteY123" fmla="*/ 1622053 h 4618187"/>
                <a:gd name="connsiteX124" fmla="*/ 3608582 w 4611199"/>
                <a:gd name="connsiteY124" fmla="*/ 1254262 h 4618187"/>
                <a:gd name="connsiteX125" fmla="*/ 4062415 w 4611199"/>
                <a:gd name="connsiteY125" fmla="*/ 1003914 h 4618187"/>
                <a:gd name="connsiteX126" fmla="*/ 4251754 w 4611199"/>
                <a:gd name="connsiteY126" fmla="*/ 949764 h 4618187"/>
                <a:gd name="connsiteX127" fmla="*/ 4251531 w 4611199"/>
                <a:gd name="connsiteY127" fmla="*/ 950124 h 4618187"/>
                <a:gd name="connsiteX128" fmla="*/ 4251301 w 4611199"/>
                <a:gd name="connsiteY128" fmla="*/ 949894 h 4618187"/>
                <a:gd name="connsiteX129" fmla="*/ 2363698 w 4611199"/>
                <a:gd name="connsiteY129" fmla="*/ 1971 h 4618187"/>
                <a:gd name="connsiteX130" fmla="*/ 2340997 w 4611199"/>
                <a:gd name="connsiteY130" fmla="*/ 61228 h 4618187"/>
                <a:gd name="connsiteX131" fmla="*/ 2340998 w 4611199"/>
                <a:gd name="connsiteY131" fmla="*/ 61228 h 4618187"/>
                <a:gd name="connsiteX132" fmla="*/ 2363699 w 4611199"/>
                <a:gd name="connsiteY132" fmla="*/ 1972 h 4618187"/>
                <a:gd name="connsiteX133" fmla="*/ 2362200 w 4611199"/>
                <a:gd name="connsiteY133" fmla="*/ 0 h 4618187"/>
                <a:gd name="connsiteX134" fmla="*/ 2409973 w 4611199"/>
                <a:gd name="connsiteY134" fmla="*/ 1811 h 4618187"/>
                <a:gd name="connsiteX135" fmla="*/ 2410303 w 4611199"/>
                <a:gd name="connsiteY135" fmla="*/ 2429 h 4618187"/>
                <a:gd name="connsiteX136" fmla="*/ 2366963 w 4611199"/>
                <a:gd name="connsiteY136" fmla="*/ 240 h 4618187"/>
                <a:gd name="connsiteX137" fmla="*/ 2366963 w 4611199"/>
                <a:gd name="connsiteY137" fmla="*/ 10386 h 4618187"/>
                <a:gd name="connsiteX138" fmla="*/ 2365648 w 4611199"/>
                <a:gd name="connsiteY138" fmla="*/ 6997 h 4618187"/>
                <a:gd name="connsiteX139" fmla="*/ 2434923 w 4611199"/>
                <a:gd name="connsiteY139" fmla="*/ 185570 h 4618187"/>
                <a:gd name="connsiteX140" fmla="*/ 2509572 w 4611199"/>
                <a:gd name="connsiteY140" fmla="*/ 698470 h 4618187"/>
                <a:gd name="connsiteX141" fmla="*/ 2437083 w 4611199"/>
                <a:gd name="connsiteY141" fmla="*/ 1211680 h 4618187"/>
                <a:gd name="connsiteX142" fmla="*/ 2368674 w 4611199"/>
                <a:gd name="connsiteY142" fmla="*/ 1390245 h 4618187"/>
                <a:gd name="connsiteX143" fmla="*/ 2368645 w 4611199"/>
                <a:gd name="connsiteY143" fmla="*/ 1390324 h 4618187"/>
                <a:gd name="connsiteX144" fmla="*/ 2368639 w 4611199"/>
                <a:gd name="connsiteY144" fmla="*/ 1390342 h 4618187"/>
                <a:gd name="connsiteX145" fmla="*/ 2368635 w 4611199"/>
                <a:gd name="connsiteY145" fmla="*/ 1390351 h 4618187"/>
                <a:gd name="connsiteX146" fmla="*/ 2368614 w 4611199"/>
                <a:gd name="connsiteY146" fmla="*/ 1390403 h 4618187"/>
                <a:gd name="connsiteX147" fmla="*/ 2368615 w 4611199"/>
                <a:gd name="connsiteY147" fmla="*/ 1390403 h 4618187"/>
                <a:gd name="connsiteX148" fmla="*/ 2366632 w 4611199"/>
                <a:gd name="connsiteY148" fmla="*/ 1395577 h 4618187"/>
                <a:gd name="connsiteX149" fmla="*/ 2364504 w 4611199"/>
                <a:gd name="connsiteY149" fmla="*/ 1390092 h 4618187"/>
                <a:gd name="connsiteX150" fmla="*/ 2362200 w 4611199"/>
                <a:gd name="connsiteY150" fmla="*/ 1389918 h 4618187"/>
                <a:gd name="connsiteX151" fmla="*/ 2073073 w 4611199"/>
                <a:gd name="connsiteY151" fmla="*/ 1433630 h 4618187"/>
                <a:gd name="connsiteX152" fmla="*/ 2055089 w 4611199"/>
                <a:gd name="connsiteY152" fmla="*/ 1440212 h 4618187"/>
                <a:gd name="connsiteX153" fmla="*/ 2054869 w 4611199"/>
                <a:gd name="connsiteY153" fmla="*/ 1446441 h 4618187"/>
                <a:gd name="connsiteX154" fmla="*/ 2050908 w 4611199"/>
                <a:gd name="connsiteY154" fmla="*/ 1441743 h 4618187"/>
                <a:gd name="connsiteX155" fmla="*/ 2050907 w 4611199"/>
                <a:gd name="connsiteY155" fmla="*/ 1441742 h 4618187"/>
                <a:gd name="connsiteX156" fmla="*/ 1927912 w 4611199"/>
                <a:gd name="connsiteY156" fmla="*/ 1295899 h 4618187"/>
                <a:gd name="connsiteX157" fmla="*/ 1690835 w 4611199"/>
                <a:gd name="connsiteY157" fmla="*/ 834994 h 4618187"/>
                <a:gd name="connsiteX158" fmla="*/ 1592830 w 4611199"/>
                <a:gd name="connsiteY158" fmla="*/ 326040 h 4618187"/>
                <a:gd name="connsiteX159" fmla="*/ 1599779 w 4611199"/>
                <a:gd name="connsiteY159" fmla="*/ 129234 h 4618187"/>
                <a:gd name="connsiteX160" fmla="*/ 1646840 w 4611199"/>
                <a:gd name="connsiteY160" fmla="*/ 185036 h 4618187"/>
                <a:gd name="connsiteX161" fmla="*/ 1646840 w 4611199"/>
                <a:gd name="connsiteY161" fmla="*/ 185035 h 4618187"/>
                <a:gd name="connsiteX162" fmla="*/ 1599779 w 4611199"/>
                <a:gd name="connsiteY162" fmla="*/ 129233 h 4618187"/>
                <a:gd name="connsiteX163" fmla="*/ 1562442 w 4611199"/>
                <a:gd name="connsiteY163" fmla="*/ 142641 h 4618187"/>
                <a:gd name="connsiteX164" fmla="*/ 1562426 w 4611199"/>
                <a:gd name="connsiteY164" fmla="*/ 141823 h 4618187"/>
                <a:gd name="connsiteX165" fmla="*/ 1659754 w 4611199"/>
                <a:gd name="connsiteY165" fmla="*/ 106200 h 4618187"/>
                <a:gd name="connsiteX166" fmla="*/ 2362200 w 4611199"/>
                <a:gd name="connsiteY166" fmla="*/ 0 h 4618187"/>
                <a:gd name="connsiteX0" fmla="*/ 4290264 w 4611199"/>
                <a:gd name="connsiteY0" fmla="*/ 3723997 h 4618187"/>
                <a:gd name="connsiteX1" fmla="*/ 4291070 w 4611199"/>
                <a:gd name="connsiteY1" fmla="*/ 3725205 h 4618187"/>
                <a:gd name="connsiteX2" fmla="*/ 4291068 w 4611199"/>
                <a:gd name="connsiteY2" fmla="*/ 3725205 h 4618187"/>
                <a:gd name="connsiteX3" fmla="*/ 4290263 w 4611199"/>
                <a:gd name="connsiteY3" fmla="*/ 3724001 h 4618187"/>
                <a:gd name="connsiteX4" fmla="*/ 4290264 w 4611199"/>
                <a:gd name="connsiteY4" fmla="*/ 3723997 h 4618187"/>
                <a:gd name="connsiteX5" fmla="*/ 4281199 w 4611199"/>
                <a:gd name="connsiteY5" fmla="*/ 3722734 h 4618187"/>
                <a:gd name="connsiteX6" fmla="*/ 4287743 w 4611199"/>
                <a:gd name="connsiteY6" fmla="*/ 3727368 h 4618187"/>
                <a:gd name="connsiteX7" fmla="*/ 4289630 w 4611199"/>
                <a:gd name="connsiteY7" fmla="*/ 3724845 h 4618187"/>
                <a:gd name="connsiteX8" fmla="*/ 4281199 w 4611199"/>
                <a:gd name="connsiteY8" fmla="*/ 3722734 h 4618187"/>
                <a:gd name="connsiteX9" fmla="*/ 2077022 w 4611199"/>
                <a:gd name="connsiteY9" fmla="*/ 3291786 h 4618187"/>
                <a:gd name="connsiteX10" fmla="*/ 2075173 w 4611199"/>
                <a:gd name="connsiteY10" fmla="*/ 3297687 h 4618187"/>
                <a:gd name="connsiteX11" fmla="*/ 2079401 w 4611199"/>
                <a:gd name="connsiteY11" fmla="*/ 3292398 h 4618187"/>
                <a:gd name="connsiteX12" fmla="*/ 2077022 w 4611199"/>
                <a:gd name="connsiteY12" fmla="*/ 3291786 h 4618187"/>
                <a:gd name="connsiteX13" fmla="*/ 1802124 w 4611199"/>
                <a:gd name="connsiteY13" fmla="*/ 3148623 h 4618187"/>
                <a:gd name="connsiteX14" fmla="*/ 1800727 w 4611199"/>
                <a:gd name="connsiteY14" fmla="*/ 3153695 h 4618187"/>
                <a:gd name="connsiteX15" fmla="*/ 1818588 w 4611199"/>
                <a:gd name="connsiteY15" fmla="*/ 3168432 h 4618187"/>
                <a:gd name="connsiteX16" fmla="*/ 2073073 w 4611199"/>
                <a:gd name="connsiteY16" fmla="*/ 3290770 h 4618187"/>
                <a:gd name="connsiteX17" fmla="*/ 2079516 w 4611199"/>
                <a:gd name="connsiteY17" fmla="*/ 3292255 h 4618187"/>
                <a:gd name="connsiteX18" fmla="*/ 2081730 w 4611199"/>
                <a:gd name="connsiteY18" fmla="*/ 3289484 h 4618187"/>
                <a:gd name="connsiteX19" fmla="*/ 2093845 w 4611199"/>
                <a:gd name="connsiteY19" fmla="*/ 3486041 h 4618187"/>
                <a:gd name="connsiteX20" fmla="*/ 2009237 w 4611199"/>
                <a:gd name="connsiteY20" fmla="*/ 3997392 h 4618187"/>
                <a:gd name="connsiteX21" fmla="*/ 1784343 w 4611199"/>
                <a:gd name="connsiteY21" fmla="*/ 4464363 h 4618187"/>
                <a:gd name="connsiteX22" fmla="*/ 1661382 w 4611199"/>
                <a:gd name="connsiteY22" fmla="*/ 4618187 h 4618187"/>
                <a:gd name="connsiteX23" fmla="*/ 1661273 w 4611199"/>
                <a:gd name="connsiteY23" fmla="*/ 4616418 h 4618187"/>
                <a:gd name="connsiteX24" fmla="*/ 1549997 w 4611199"/>
                <a:gd name="connsiteY24" fmla="*/ 4581063 h 4618187"/>
                <a:gd name="connsiteX25" fmla="*/ 976985 w 4611199"/>
                <a:gd name="connsiteY25" fmla="*/ 4272751 h 4618187"/>
                <a:gd name="connsiteX26" fmla="*/ 985327 w 4611199"/>
                <a:gd name="connsiteY26" fmla="*/ 4261314 h 4618187"/>
                <a:gd name="connsiteX27" fmla="*/ 973283 w 4611199"/>
                <a:gd name="connsiteY27" fmla="*/ 4268964 h 4618187"/>
                <a:gd name="connsiteX28" fmla="*/ 973284 w 4611199"/>
                <a:gd name="connsiteY28" fmla="*/ 4268963 h 4618187"/>
                <a:gd name="connsiteX29" fmla="*/ 973282 w 4611199"/>
                <a:gd name="connsiteY29" fmla="*/ 4268964 h 4618187"/>
                <a:gd name="connsiteX30" fmla="*/ 1025618 w 4611199"/>
                <a:gd name="connsiteY30" fmla="*/ 4079116 h 4618187"/>
                <a:gd name="connsiteX31" fmla="*/ 1271612 w 4611199"/>
                <a:gd name="connsiteY31" fmla="*/ 3622908 h 4618187"/>
                <a:gd name="connsiteX32" fmla="*/ 1635893 w 4611199"/>
                <a:gd name="connsiteY32" fmla="*/ 3254210 h 4618187"/>
                <a:gd name="connsiteX33" fmla="*/ 1792325 w 4611199"/>
                <a:gd name="connsiteY33" fmla="*/ 3154848 h 4618187"/>
                <a:gd name="connsiteX34" fmla="*/ 1796005 w 4611199"/>
                <a:gd name="connsiteY34" fmla="*/ 3149800 h 4618187"/>
                <a:gd name="connsiteX35" fmla="*/ 1797861 w 4611199"/>
                <a:gd name="connsiteY35" fmla="*/ 3151331 h 4618187"/>
                <a:gd name="connsiteX36" fmla="*/ 1802124 w 4611199"/>
                <a:gd name="connsiteY36" fmla="*/ 3148623 h 4618187"/>
                <a:gd name="connsiteX37" fmla="*/ 3151487 w 4611199"/>
                <a:gd name="connsiteY37" fmla="*/ 2923024 h 4618187"/>
                <a:gd name="connsiteX38" fmla="*/ 3342516 w 4611199"/>
                <a:gd name="connsiteY38" fmla="*/ 2970867 h 4618187"/>
                <a:gd name="connsiteX39" fmla="*/ 3804400 w 4611199"/>
                <a:gd name="connsiteY39" fmla="*/ 3206031 h 4618187"/>
                <a:gd name="connsiteX40" fmla="*/ 4181589 w 4611199"/>
                <a:gd name="connsiteY40" fmla="*/ 3561513 h 4618187"/>
                <a:gd name="connsiteX41" fmla="*/ 4290263 w 4611199"/>
                <a:gd name="connsiteY41" fmla="*/ 3724001 h 4618187"/>
                <a:gd name="connsiteX42" fmla="*/ 4288587 w 4611199"/>
                <a:gd name="connsiteY42" fmla="*/ 3729649 h 4618187"/>
                <a:gd name="connsiteX43" fmla="*/ 3908085 w 4611199"/>
                <a:gd name="connsiteY43" fmla="*/ 4148372 h 4618187"/>
                <a:gd name="connsiteX44" fmla="*/ 3748442 w 4611199"/>
                <a:gd name="connsiteY44" fmla="*/ 4270753 h 4618187"/>
                <a:gd name="connsiteX45" fmla="*/ 3746920 w 4611199"/>
                <a:gd name="connsiteY45" fmla="*/ 4268655 h 4618187"/>
                <a:gd name="connsiteX46" fmla="*/ 3674956 w 4611199"/>
                <a:gd name="connsiteY46" fmla="*/ 4168919 h 4618187"/>
                <a:gd name="connsiteX47" fmla="*/ 3674283 w 4611199"/>
                <a:gd name="connsiteY47" fmla="*/ 4168406 h 4618187"/>
                <a:gd name="connsiteX48" fmla="*/ 3746930 w 4611199"/>
                <a:gd name="connsiteY48" fmla="*/ 4268698 h 4618187"/>
                <a:gd name="connsiteX49" fmla="*/ 3581770 w 4611199"/>
                <a:gd name="connsiteY49" fmla="*/ 4161444 h 4618187"/>
                <a:gd name="connsiteX50" fmla="*/ 3221217 w 4611199"/>
                <a:gd name="connsiteY50" fmla="*/ 3789100 h 4618187"/>
                <a:gd name="connsiteX51" fmla="*/ 2979825 w 4611199"/>
                <a:gd name="connsiteY51" fmla="*/ 3330441 h 4618187"/>
                <a:gd name="connsiteX52" fmla="*/ 2931335 w 4611199"/>
                <a:gd name="connsiteY52" fmla="*/ 3147375 h 4618187"/>
                <a:gd name="connsiteX53" fmla="*/ 2931335 w 4611199"/>
                <a:gd name="connsiteY53" fmla="*/ 3147374 h 4618187"/>
                <a:gd name="connsiteX54" fmla="*/ 2929402 w 4611199"/>
                <a:gd name="connsiteY54" fmla="*/ 3140075 h 4618187"/>
                <a:gd name="connsiteX55" fmla="*/ 2935434 w 4611199"/>
                <a:gd name="connsiteY55" fmla="*/ 3143992 h 4618187"/>
                <a:gd name="connsiteX56" fmla="*/ 3049708 w 4611199"/>
                <a:gd name="connsiteY56" fmla="*/ 3049708 h 4618187"/>
                <a:gd name="connsiteX57" fmla="*/ 3152716 w 4611199"/>
                <a:gd name="connsiteY57" fmla="*/ 2924861 h 4618187"/>
                <a:gd name="connsiteX58" fmla="*/ 3151487 w 4611199"/>
                <a:gd name="connsiteY58" fmla="*/ 2923024 h 4618187"/>
                <a:gd name="connsiteX59" fmla="*/ 3289878 w 4611199"/>
                <a:gd name="connsiteY59" fmla="*/ 2070636 h 4618187"/>
                <a:gd name="connsiteX60" fmla="*/ 3289879 w 4611199"/>
                <a:gd name="connsiteY60" fmla="*/ 2070636 h 4618187"/>
                <a:gd name="connsiteX61" fmla="*/ 3290771 w 4611199"/>
                <a:gd name="connsiteY61" fmla="*/ 2073073 h 4618187"/>
                <a:gd name="connsiteX62" fmla="*/ 3290778 w 4611199"/>
                <a:gd name="connsiteY62" fmla="*/ 2073104 h 4618187"/>
                <a:gd name="connsiteX63" fmla="*/ 3290770 w 4611199"/>
                <a:gd name="connsiteY63" fmla="*/ 2073073 h 4618187"/>
                <a:gd name="connsiteX64" fmla="*/ 3289878 w 4611199"/>
                <a:gd name="connsiteY64" fmla="*/ 2070636 h 4618187"/>
                <a:gd name="connsiteX65" fmla="*/ 1347619 w 4611199"/>
                <a:gd name="connsiteY65" fmla="*/ 1996656 h 4618187"/>
                <a:gd name="connsiteX66" fmla="*/ 1429719 w 4611199"/>
                <a:gd name="connsiteY66" fmla="*/ 2063190 h 4618187"/>
                <a:gd name="connsiteX67" fmla="*/ 1436448 w 4611199"/>
                <a:gd name="connsiteY67" fmla="*/ 2065371 h 4618187"/>
                <a:gd name="connsiteX68" fmla="*/ 1435525 w 4611199"/>
                <a:gd name="connsiteY68" fmla="*/ 2067896 h 4618187"/>
                <a:gd name="connsiteX69" fmla="*/ 1347619 w 4611199"/>
                <a:gd name="connsiteY69" fmla="*/ 1996656 h 4618187"/>
                <a:gd name="connsiteX70" fmla="*/ 599684 w 4611199"/>
                <a:gd name="connsiteY70" fmla="*/ 1664097 h 4618187"/>
                <a:gd name="connsiteX71" fmla="*/ 692956 w 4611199"/>
                <a:gd name="connsiteY71" fmla="*/ 1683502 h 4618187"/>
                <a:gd name="connsiteX72" fmla="*/ 822659 w 4611199"/>
                <a:gd name="connsiteY72" fmla="*/ 1720413 h 4618187"/>
                <a:gd name="connsiteX73" fmla="*/ 692957 w 4611199"/>
                <a:gd name="connsiteY73" fmla="*/ 1683503 h 4618187"/>
                <a:gd name="connsiteX74" fmla="*/ 599684 w 4611199"/>
                <a:gd name="connsiteY74" fmla="*/ 1664097 h 4618187"/>
                <a:gd name="connsiteX75" fmla="*/ 311886 w 4611199"/>
                <a:gd name="connsiteY75" fmla="*/ 1632381 h 4618187"/>
                <a:gd name="connsiteX76" fmla="*/ 822659 w 4611199"/>
                <a:gd name="connsiteY76" fmla="*/ 1720414 h 4618187"/>
                <a:gd name="connsiteX77" fmla="*/ 1288112 w 4611199"/>
                <a:gd name="connsiteY77" fmla="*/ 1948432 h 4618187"/>
                <a:gd name="connsiteX78" fmla="*/ 1441109 w 4611199"/>
                <a:gd name="connsiteY78" fmla="*/ 2072422 h 4618187"/>
                <a:gd name="connsiteX79" fmla="*/ 1433720 w 4611199"/>
                <a:gd name="connsiteY79" fmla="*/ 2072827 h 4618187"/>
                <a:gd name="connsiteX80" fmla="*/ 1433630 w 4611199"/>
                <a:gd name="connsiteY80" fmla="*/ 2073073 h 4618187"/>
                <a:gd name="connsiteX81" fmla="*/ 1389918 w 4611199"/>
                <a:gd name="connsiteY81" fmla="*/ 2362200 h 4618187"/>
                <a:gd name="connsiteX82" fmla="*/ 1390625 w 4611199"/>
                <a:gd name="connsiteY82" fmla="*/ 2376190 h 4618187"/>
                <a:gd name="connsiteX83" fmla="*/ 1395031 w 4611199"/>
                <a:gd name="connsiteY83" fmla="*/ 2377803 h 4618187"/>
                <a:gd name="connsiteX84" fmla="*/ 1212547 w 4611199"/>
                <a:gd name="connsiteY84" fmla="*/ 2451836 h 4618187"/>
                <a:gd name="connsiteX85" fmla="*/ 700853 w 4611199"/>
                <a:gd name="connsiteY85" fmla="*/ 2534348 h 4618187"/>
                <a:gd name="connsiteX86" fmla="*/ 186591 w 4611199"/>
                <a:gd name="connsiteY86" fmla="*/ 2469744 h 4618187"/>
                <a:gd name="connsiteX87" fmla="*/ 2024 w 4611199"/>
                <a:gd name="connsiteY87" fmla="*/ 2402267 h 4618187"/>
                <a:gd name="connsiteX88" fmla="*/ 2023 w 4611199"/>
                <a:gd name="connsiteY88" fmla="*/ 2402267 h 4618187"/>
                <a:gd name="connsiteX89" fmla="*/ 1635 w 4611199"/>
                <a:gd name="connsiteY89" fmla="*/ 2402125 h 4618187"/>
                <a:gd name="connsiteX90" fmla="*/ 2009 w 4611199"/>
                <a:gd name="connsiteY90" fmla="*/ 2401972 h 4618187"/>
                <a:gd name="connsiteX91" fmla="*/ 0 w 4611199"/>
                <a:gd name="connsiteY91" fmla="*/ 2362200 h 4618187"/>
                <a:gd name="connsiteX92" fmla="*/ 106200 w 4611199"/>
                <a:gd name="connsiteY92" fmla="*/ 1659754 h 4618187"/>
                <a:gd name="connsiteX93" fmla="*/ 114554 w 4611199"/>
                <a:gd name="connsiteY93" fmla="*/ 1636929 h 4618187"/>
                <a:gd name="connsiteX94" fmla="*/ 131144 w 4611199"/>
                <a:gd name="connsiteY94" fmla="*/ 1642306 h 4618187"/>
                <a:gd name="connsiteX95" fmla="*/ 115253 w 4611199"/>
                <a:gd name="connsiteY95" fmla="*/ 1643178 h 4618187"/>
                <a:gd name="connsiteX96" fmla="*/ 115255 w 4611199"/>
                <a:gd name="connsiteY96" fmla="*/ 1643179 h 4618187"/>
                <a:gd name="connsiteX97" fmla="*/ 311886 w 4611199"/>
                <a:gd name="connsiteY97" fmla="*/ 1632381 h 4618187"/>
                <a:gd name="connsiteX98" fmla="*/ 2368637 w 4611199"/>
                <a:gd name="connsiteY98" fmla="*/ 1390346 h 4618187"/>
                <a:gd name="connsiteX99" fmla="*/ 2368615 w 4611199"/>
                <a:gd name="connsiteY99" fmla="*/ 1390403 h 4618187"/>
                <a:gd name="connsiteX100" fmla="*/ 2368635 w 4611199"/>
                <a:gd name="connsiteY100" fmla="*/ 1390351 h 4618187"/>
                <a:gd name="connsiteX101" fmla="*/ 2368637 w 4611199"/>
                <a:gd name="connsiteY101" fmla="*/ 1390346 h 4618187"/>
                <a:gd name="connsiteX102" fmla="*/ 2368645 w 4611199"/>
                <a:gd name="connsiteY102" fmla="*/ 1390325 h 4618187"/>
                <a:gd name="connsiteX103" fmla="*/ 2368637 w 4611199"/>
                <a:gd name="connsiteY103" fmla="*/ 1390346 h 4618187"/>
                <a:gd name="connsiteX104" fmla="*/ 2368639 w 4611199"/>
                <a:gd name="connsiteY104" fmla="*/ 1390342 h 4618187"/>
                <a:gd name="connsiteX105" fmla="*/ 2368645 w 4611199"/>
                <a:gd name="connsiteY105" fmla="*/ 1390325 h 4618187"/>
                <a:gd name="connsiteX106" fmla="*/ 4251531 w 4611199"/>
                <a:gd name="connsiteY106" fmla="*/ 950124 h 4618187"/>
                <a:gd name="connsiteX107" fmla="*/ 4256001 w 4611199"/>
                <a:gd name="connsiteY107" fmla="*/ 954586 h 4618187"/>
                <a:gd name="connsiteX108" fmla="*/ 4255039 w 4611199"/>
                <a:gd name="connsiteY108" fmla="*/ 955305 h 4618187"/>
                <a:gd name="connsiteX109" fmla="*/ 4251497 w 4611199"/>
                <a:gd name="connsiteY109" fmla="*/ 950178 h 4618187"/>
                <a:gd name="connsiteX110" fmla="*/ 4251531 w 4611199"/>
                <a:gd name="connsiteY110" fmla="*/ 950124 h 4618187"/>
                <a:gd name="connsiteX111" fmla="*/ 4251301 w 4611199"/>
                <a:gd name="connsiteY111" fmla="*/ 949894 h 4618187"/>
                <a:gd name="connsiteX112" fmla="*/ 4251497 w 4611199"/>
                <a:gd name="connsiteY112" fmla="*/ 950178 h 4618187"/>
                <a:gd name="connsiteX113" fmla="*/ 4242459 w 4611199"/>
                <a:gd name="connsiteY113" fmla="*/ 964711 h 4618187"/>
                <a:gd name="connsiteX114" fmla="*/ 4255039 w 4611199"/>
                <a:gd name="connsiteY114" fmla="*/ 955305 h 4618187"/>
                <a:gd name="connsiteX115" fmla="*/ 4393433 w 4611199"/>
                <a:gd name="connsiteY115" fmla="*/ 1155632 h 4618187"/>
                <a:gd name="connsiteX116" fmla="*/ 4538767 w 4611199"/>
                <a:gd name="connsiteY116" fmla="*/ 1442725 h 4618187"/>
                <a:gd name="connsiteX117" fmla="*/ 4610005 w 4611199"/>
                <a:gd name="connsiteY117" fmla="*/ 1637362 h 4618187"/>
                <a:gd name="connsiteX118" fmla="*/ 4611199 w 4611199"/>
                <a:gd name="connsiteY118" fmla="*/ 1637425 h 4618187"/>
                <a:gd name="connsiteX119" fmla="*/ 4458558 w 4611199"/>
                <a:gd name="connsiteY119" fmla="*/ 1761853 h 4618187"/>
                <a:gd name="connsiteX120" fmla="*/ 3993760 w 4611199"/>
                <a:gd name="connsiteY120" fmla="*/ 1991203 h 4618187"/>
                <a:gd name="connsiteX121" fmla="*/ 3483242 w 4611199"/>
                <a:gd name="connsiteY121" fmla="*/ 2080699 h 4618187"/>
                <a:gd name="connsiteX122" fmla="*/ 3289879 w 4611199"/>
                <a:gd name="connsiteY122" fmla="*/ 2070636 h 4618187"/>
                <a:gd name="connsiteX123" fmla="*/ 3286578 w 4611199"/>
                <a:gd name="connsiteY123" fmla="*/ 2070464 h 4618187"/>
                <a:gd name="connsiteX124" fmla="*/ 3289071 w 4611199"/>
                <a:gd name="connsiteY124" fmla="*/ 2068432 h 4618187"/>
                <a:gd name="connsiteX125" fmla="*/ 3291667 w 4611199"/>
                <a:gd name="connsiteY125" fmla="*/ 2066316 h 4618187"/>
                <a:gd name="connsiteX126" fmla="*/ 3288656 w 4611199"/>
                <a:gd name="connsiteY126" fmla="*/ 2067294 h 4618187"/>
                <a:gd name="connsiteX127" fmla="*/ 3289072 w 4611199"/>
                <a:gd name="connsiteY127" fmla="*/ 2068431 h 4618187"/>
                <a:gd name="connsiteX128" fmla="*/ 3289071 w 4611199"/>
                <a:gd name="connsiteY128" fmla="*/ 2068432 h 4618187"/>
                <a:gd name="connsiteX129" fmla="*/ 3258075 w 4611199"/>
                <a:gd name="connsiteY129" fmla="*/ 1983744 h 4618187"/>
                <a:gd name="connsiteX130" fmla="*/ 3193721 w 4611199"/>
                <a:gd name="connsiteY130" fmla="*/ 1858037 h 4618187"/>
                <a:gd name="connsiteX131" fmla="*/ 3143922 w 4611199"/>
                <a:gd name="connsiteY131" fmla="*/ 1787990 h 4618187"/>
                <a:gd name="connsiteX132" fmla="*/ 3139393 w 4611199"/>
                <a:gd name="connsiteY132" fmla="*/ 1789285 h 4618187"/>
                <a:gd name="connsiteX133" fmla="*/ 3243385 w 4611199"/>
                <a:gd name="connsiteY133" fmla="*/ 1622053 h 4618187"/>
                <a:gd name="connsiteX134" fmla="*/ 3608582 w 4611199"/>
                <a:gd name="connsiteY134" fmla="*/ 1254262 h 4618187"/>
                <a:gd name="connsiteX135" fmla="*/ 4062415 w 4611199"/>
                <a:gd name="connsiteY135" fmla="*/ 1003914 h 4618187"/>
                <a:gd name="connsiteX136" fmla="*/ 4251301 w 4611199"/>
                <a:gd name="connsiteY136" fmla="*/ 949894 h 4618187"/>
                <a:gd name="connsiteX137" fmla="*/ 4251754 w 4611199"/>
                <a:gd name="connsiteY137" fmla="*/ 949764 h 4618187"/>
                <a:gd name="connsiteX138" fmla="*/ 4251531 w 4611199"/>
                <a:gd name="connsiteY138" fmla="*/ 950124 h 4618187"/>
                <a:gd name="connsiteX139" fmla="*/ 4251301 w 4611199"/>
                <a:gd name="connsiteY139" fmla="*/ 949894 h 4618187"/>
                <a:gd name="connsiteX140" fmla="*/ 4251754 w 4611199"/>
                <a:gd name="connsiteY140" fmla="*/ 949764 h 4618187"/>
                <a:gd name="connsiteX141" fmla="*/ 2363698 w 4611199"/>
                <a:gd name="connsiteY141" fmla="*/ 1971 h 4618187"/>
                <a:gd name="connsiteX142" fmla="*/ 2340997 w 4611199"/>
                <a:gd name="connsiteY142" fmla="*/ 61228 h 4618187"/>
                <a:gd name="connsiteX143" fmla="*/ 2340998 w 4611199"/>
                <a:gd name="connsiteY143" fmla="*/ 61228 h 4618187"/>
                <a:gd name="connsiteX144" fmla="*/ 2363699 w 4611199"/>
                <a:gd name="connsiteY144" fmla="*/ 1972 h 4618187"/>
                <a:gd name="connsiteX145" fmla="*/ 2363698 w 4611199"/>
                <a:gd name="connsiteY145" fmla="*/ 1971 h 4618187"/>
                <a:gd name="connsiteX146" fmla="*/ 2362200 w 4611199"/>
                <a:gd name="connsiteY146" fmla="*/ 0 h 4618187"/>
                <a:gd name="connsiteX147" fmla="*/ 2409973 w 4611199"/>
                <a:gd name="connsiteY147" fmla="*/ 1811 h 4618187"/>
                <a:gd name="connsiteX148" fmla="*/ 2410303 w 4611199"/>
                <a:gd name="connsiteY148" fmla="*/ 2429 h 4618187"/>
                <a:gd name="connsiteX149" fmla="*/ 2366963 w 4611199"/>
                <a:gd name="connsiteY149" fmla="*/ 240 h 4618187"/>
                <a:gd name="connsiteX150" fmla="*/ 2366963 w 4611199"/>
                <a:gd name="connsiteY150" fmla="*/ 10386 h 4618187"/>
                <a:gd name="connsiteX151" fmla="*/ 2365648 w 4611199"/>
                <a:gd name="connsiteY151" fmla="*/ 6997 h 4618187"/>
                <a:gd name="connsiteX152" fmla="*/ 2434923 w 4611199"/>
                <a:gd name="connsiteY152" fmla="*/ 185570 h 4618187"/>
                <a:gd name="connsiteX153" fmla="*/ 2509572 w 4611199"/>
                <a:gd name="connsiteY153" fmla="*/ 698470 h 4618187"/>
                <a:gd name="connsiteX154" fmla="*/ 2437083 w 4611199"/>
                <a:gd name="connsiteY154" fmla="*/ 1211680 h 4618187"/>
                <a:gd name="connsiteX155" fmla="*/ 2368674 w 4611199"/>
                <a:gd name="connsiteY155" fmla="*/ 1390245 h 4618187"/>
                <a:gd name="connsiteX156" fmla="*/ 2368645 w 4611199"/>
                <a:gd name="connsiteY156" fmla="*/ 1390324 h 4618187"/>
                <a:gd name="connsiteX157" fmla="*/ 2368639 w 4611199"/>
                <a:gd name="connsiteY157" fmla="*/ 1390342 h 4618187"/>
                <a:gd name="connsiteX158" fmla="*/ 2368635 w 4611199"/>
                <a:gd name="connsiteY158" fmla="*/ 1390351 h 4618187"/>
                <a:gd name="connsiteX159" fmla="*/ 2368614 w 4611199"/>
                <a:gd name="connsiteY159" fmla="*/ 1390403 h 4618187"/>
                <a:gd name="connsiteX160" fmla="*/ 2368615 w 4611199"/>
                <a:gd name="connsiteY160" fmla="*/ 1390403 h 4618187"/>
                <a:gd name="connsiteX161" fmla="*/ 2366632 w 4611199"/>
                <a:gd name="connsiteY161" fmla="*/ 1395577 h 4618187"/>
                <a:gd name="connsiteX162" fmla="*/ 2364504 w 4611199"/>
                <a:gd name="connsiteY162" fmla="*/ 1390092 h 4618187"/>
                <a:gd name="connsiteX163" fmla="*/ 2362200 w 4611199"/>
                <a:gd name="connsiteY163" fmla="*/ 1389918 h 4618187"/>
                <a:gd name="connsiteX164" fmla="*/ 2073073 w 4611199"/>
                <a:gd name="connsiteY164" fmla="*/ 1433630 h 4618187"/>
                <a:gd name="connsiteX165" fmla="*/ 2055089 w 4611199"/>
                <a:gd name="connsiteY165" fmla="*/ 1440212 h 4618187"/>
                <a:gd name="connsiteX166" fmla="*/ 2054869 w 4611199"/>
                <a:gd name="connsiteY166" fmla="*/ 1446441 h 4618187"/>
                <a:gd name="connsiteX167" fmla="*/ 2050908 w 4611199"/>
                <a:gd name="connsiteY167" fmla="*/ 1441743 h 4618187"/>
                <a:gd name="connsiteX168" fmla="*/ 2050907 w 4611199"/>
                <a:gd name="connsiteY168" fmla="*/ 1441742 h 4618187"/>
                <a:gd name="connsiteX169" fmla="*/ 1927912 w 4611199"/>
                <a:gd name="connsiteY169" fmla="*/ 1295899 h 4618187"/>
                <a:gd name="connsiteX170" fmla="*/ 1690835 w 4611199"/>
                <a:gd name="connsiteY170" fmla="*/ 834994 h 4618187"/>
                <a:gd name="connsiteX171" fmla="*/ 1592830 w 4611199"/>
                <a:gd name="connsiteY171" fmla="*/ 326040 h 4618187"/>
                <a:gd name="connsiteX172" fmla="*/ 1599779 w 4611199"/>
                <a:gd name="connsiteY172" fmla="*/ 129234 h 4618187"/>
                <a:gd name="connsiteX173" fmla="*/ 1646840 w 4611199"/>
                <a:gd name="connsiteY173" fmla="*/ 185036 h 4618187"/>
                <a:gd name="connsiteX174" fmla="*/ 1646840 w 4611199"/>
                <a:gd name="connsiteY174" fmla="*/ 185035 h 4618187"/>
                <a:gd name="connsiteX175" fmla="*/ 1599779 w 4611199"/>
                <a:gd name="connsiteY175" fmla="*/ 129233 h 4618187"/>
                <a:gd name="connsiteX176" fmla="*/ 1562442 w 4611199"/>
                <a:gd name="connsiteY176" fmla="*/ 142641 h 4618187"/>
                <a:gd name="connsiteX177" fmla="*/ 1659754 w 4611199"/>
                <a:gd name="connsiteY177" fmla="*/ 106200 h 4618187"/>
                <a:gd name="connsiteX178" fmla="*/ 2362200 w 4611199"/>
                <a:gd name="connsiteY178" fmla="*/ 0 h 4618187"/>
                <a:gd name="connsiteX0" fmla="*/ 4290264 w 4611199"/>
                <a:gd name="connsiteY0" fmla="*/ 3723997 h 4618187"/>
                <a:gd name="connsiteX1" fmla="*/ 4291070 w 4611199"/>
                <a:gd name="connsiteY1" fmla="*/ 3725205 h 4618187"/>
                <a:gd name="connsiteX2" fmla="*/ 4291068 w 4611199"/>
                <a:gd name="connsiteY2" fmla="*/ 3725205 h 4618187"/>
                <a:gd name="connsiteX3" fmla="*/ 4290263 w 4611199"/>
                <a:gd name="connsiteY3" fmla="*/ 3724001 h 4618187"/>
                <a:gd name="connsiteX4" fmla="*/ 4290264 w 4611199"/>
                <a:gd name="connsiteY4" fmla="*/ 3723997 h 4618187"/>
                <a:gd name="connsiteX5" fmla="*/ 4281199 w 4611199"/>
                <a:gd name="connsiteY5" fmla="*/ 3722734 h 4618187"/>
                <a:gd name="connsiteX6" fmla="*/ 4287743 w 4611199"/>
                <a:gd name="connsiteY6" fmla="*/ 3727368 h 4618187"/>
                <a:gd name="connsiteX7" fmla="*/ 4289630 w 4611199"/>
                <a:gd name="connsiteY7" fmla="*/ 3724845 h 4618187"/>
                <a:gd name="connsiteX8" fmla="*/ 4281199 w 4611199"/>
                <a:gd name="connsiteY8" fmla="*/ 3722734 h 4618187"/>
                <a:gd name="connsiteX9" fmla="*/ 2077022 w 4611199"/>
                <a:gd name="connsiteY9" fmla="*/ 3291786 h 4618187"/>
                <a:gd name="connsiteX10" fmla="*/ 2075173 w 4611199"/>
                <a:gd name="connsiteY10" fmla="*/ 3297687 h 4618187"/>
                <a:gd name="connsiteX11" fmla="*/ 2079401 w 4611199"/>
                <a:gd name="connsiteY11" fmla="*/ 3292398 h 4618187"/>
                <a:gd name="connsiteX12" fmla="*/ 2077022 w 4611199"/>
                <a:gd name="connsiteY12" fmla="*/ 3291786 h 4618187"/>
                <a:gd name="connsiteX13" fmla="*/ 1802124 w 4611199"/>
                <a:gd name="connsiteY13" fmla="*/ 3148623 h 4618187"/>
                <a:gd name="connsiteX14" fmla="*/ 1800727 w 4611199"/>
                <a:gd name="connsiteY14" fmla="*/ 3153695 h 4618187"/>
                <a:gd name="connsiteX15" fmla="*/ 1818588 w 4611199"/>
                <a:gd name="connsiteY15" fmla="*/ 3168432 h 4618187"/>
                <a:gd name="connsiteX16" fmla="*/ 2073073 w 4611199"/>
                <a:gd name="connsiteY16" fmla="*/ 3290770 h 4618187"/>
                <a:gd name="connsiteX17" fmla="*/ 2079516 w 4611199"/>
                <a:gd name="connsiteY17" fmla="*/ 3292255 h 4618187"/>
                <a:gd name="connsiteX18" fmla="*/ 2081730 w 4611199"/>
                <a:gd name="connsiteY18" fmla="*/ 3289484 h 4618187"/>
                <a:gd name="connsiteX19" fmla="*/ 2093845 w 4611199"/>
                <a:gd name="connsiteY19" fmla="*/ 3486041 h 4618187"/>
                <a:gd name="connsiteX20" fmla="*/ 2009237 w 4611199"/>
                <a:gd name="connsiteY20" fmla="*/ 3997392 h 4618187"/>
                <a:gd name="connsiteX21" fmla="*/ 1784343 w 4611199"/>
                <a:gd name="connsiteY21" fmla="*/ 4464363 h 4618187"/>
                <a:gd name="connsiteX22" fmla="*/ 1661382 w 4611199"/>
                <a:gd name="connsiteY22" fmla="*/ 4618187 h 4618187"/>
                <a:gd name="connsiteX23" fmla="*/ 1661273 w 4611199"/>
                <a:gd name="connsiteY23" fmla="*/ 4616418 h 4618187"/>
                <a:gd name="connsiteX24" fmla="*/ 1549997 w 4611199"/>
                <a:gd name="connsiteY24" fmla="*/ 4581063 h 4618187"/>
                <a:gd name="connsiteX25" fmla="*/ 976985 w 4611199"/>
                <a:gd name="connsiteY25" fmla="*/ 4272751 h 4618187"/>
                <a:gd name="connsiteX26" fmla="*/ 985327 w 4611199"/>
                <a:gd name="connsiteY26" fmla="*/ 4261314 h 4618187"/>
                <a:gd name="connsiteX27" fmla="*/ 973283 w 4611199"/>
                <a:gd name="connsiteY27" fmla="*/ 4268964 h 4618187"/>
                <a:gd name="connsiteX28" fmla="*/ 973284 w 4611199"/>
                <a:gd name="connsiteY28" fmla="*/ 4268963 h 4618187"/>
                <a:gd name="connsiteX29" fmla="*/ 973282 w 4611199"/>
                <a:gd name="connsiteY29" fmla="*/ 4268964 h 4618187"/>
                <a:gd name="connsiteX30" fmla="*/ 1025618 w 4611199"/>
                <a:gd name="connsiteY30" fmla="*/ 4079116 h 4618187"/>
                <a:gd name="connsiteX31" fmla="*/ 1271612 w 4611199"/>
                <a:gd name="connsiteY31" fmla="*/ 3622908 h 4618187"/>
                <a:gd name="connsiteX32" fmla="*/ 1635893 w 4611199"/>
                <a:gd name="connsiteY32" fmla="*/ 3254210 h 4618187"/>
                <a:gd name="connsiteX33" fmla="*/ 1792325 w 4611199"/>
                <a:gd name="connsiteY33" fmla="*/ 3154848 h 4618187"/>
                <a:gd name="connsiteX34" fmla="*/ 1796005 w 4611199"/>
                <a:gd name="connsiteY34" fmla="*/ 3149800 h 4618187"/>
                <a:gd name="connsiteX35" fmla="*/ 1797861 w 4611199"/>
                <a:gd name="connsiteY35" fmla="*/ 3151331 h 4618187"/>
                <a:gd name="connsiteX36" fmla="*/ 1802124 w 4611199"/>
                <a:gd name="connsiteY36" fmla="*/ 3148623 h 4618187"/>
                <a:gd name="connsiteX37" fmla="*/ 3151487 w 4611199"/>
                <a:gd name="connsiteY37" fmla="*/ 2923024 h 4618187"/>
                <a:gd name="connsiteX38" fmla="*/ 3342516 w 4611199"/>
                <a:gd name="connsiteY38" fmla="*/ 2970867 h 4618187"/>
                <a:gd name="connsiteX39" fmla="*/ 3804400 w 4611199"/>
                <a:gd name="connsiteY39" fmla="*/ 3206031 h 4618187"/>
                <a:gd name="connsiteX40" fmla="*/ 4181589 w 4611199"/>
                <a:gd name="connsiteY40" fmla="*/ 3561513 h 4618187"/>
                <a:gd name="connsiteX41" fmla="*/ 4290263 w 4611199"/>
                <a:gd name="connsiteY41" fmla="*/ 3724001 h 4618187"/>
                <a:gd name="connsiteX42" fmla="*/ 4288587 w 4611199"/>
                <a:gd name="connsiteY42" fmla="*/ 3729649 h 4618187"/>
                <a:gd name="connsiteX43" fmla="*/ 3908085 w 4611199"/>
                <a:gd name="connsiteY43" fmla="*/ 4148372 h 4618187"/>
                <a:gd name="connsiteX44" fmla="*/ 3748442 w 4611199"/>
                <a:gd name="connsiteY44" fmla="*/ 4270753 h 4618187"/>
                <a:gd name="connsiteX45" fmla="*/ 3746920 w 4611199"/>
                <a:gd name="connsiteY45" fmla="*/ 4268655 h 4618187"/>
                <a:gd name="connsiteX46" fmla="*/ 3674956 w 4611199"/>
                <a:gd name="connsiteY46" fmla="*/ 4168919 h 4618187"/>
                <a:gd name="connsiteX47" fmla="*/ 3674283 w 4611199"/>
                <a:gd name="connsiteY47" fmla="*/ 4168406 h 4618187"/>
                <a:gd name="connsiteX48" fmla="*/ 3746930 w 4611199"/>
                <a:gd name="connsiteY48" fmla="*/ 4268698 h 4618187"/>
                <a:gd name="connsiteX49" fmla="*/ 3581770 w 4611199"/>
                <a:gd name="connsiteY49" fmla="*/ 4161444 h 4618187"/>
                <a:gd name="connsiteX50" fmla="*/ 3221217 w 4611199"/>
                <a:gd name="connsiteY50" fmla="*/ 3789100 h 4618187"/>
                <a:gd name="connsiteX51" fmla="*/ 2979825 w 4611199"/>
                <a:gd name="connsiteY51" fmla="*/ 3330441 h 4618187"/>
                <a:gd name="connsiteX52" fmla="*/ 2931335 w 4611199"/>
                <a:gd name="connsiteY52" fmla="*/ 3147375 h 4618187"/>
                <a:gd name="connsiteX53" fmla="*/ 2931335 w 4611199"/>
                <a:gd name="connsiteY53" fmla="*/ 3147374 h 4618187"/>
                <a:gd name="connsiteX54" fmla="*/ 2929402 w 4611199"/>
                <a:gd name="connsiteY54" fmla="*/ 3140075 h 4618187"/>
                <a:gd name="connsiteX55" fmla="*/ 2935434 w 4611199"/>
                <a:gd name="connsiteY55" fmla="*/ 3143992 h 4618187"/>
                <a:gd name="connsiteX56" fmla="*/ 3049708 w 4611199"/>
                <a:gd name="connsiteY56" fmla="*/ 3049708 h 4618187"/>
                <a:gd name="connsiteX57" fmla="*/ 3152716 w 4611199"/>
                <a:gd name="connsiteY57" fmla="*/ 2924861 h 4618187"/>
                <a:gd name="connsiteX58" fmla="*/ 3151487 w 4611199"/>
                <a:gd name="connsiteY58" fmla="*/ 2923024 h 4618187"/>
                <a:gd name="connsiteX59" fmla="*/ 3289878 w 4611199"/>
                <a:gd name="connsiteY59" fmla="*/ 2070636 h 4618187"/>
                <a:gd name="connsiteX60" fmla="*/ 3289879 w 4611199"/>
                <a:gd name="connsiteY60" fmla="*/ 2070636 h 4618187"/>
                <a:gd name="connsiteX61" fmla="*/ 3290771 w 4611199"/>
                <a:gd name="connsiteY61" fmla="*/ 2073073 h 4618187"/>
                <a:gd name="connsiteX62" fmla="*/ 3290778 w 4611199"/>
                <a:gd name="connsiteY62" fmla="*/ 2073104 h 4618187"/>
                <a:gd name="connsiteX63" fmla="*/ 3290770 w 4611199"/>
                <a:gd name="connsiteY63" fmla="*/ 2073073 h 4618187"/>
                <a:gd name="connsiteX64" fmla="*/ 3289878 w 4611199"/>
                <a:gd name="connsiteY64" fmla="*/ 2070636 h 4618187"/>
                <a:gd name="connsiteX65" fmla="*/ 1347619 w 4611199"/>
                <a:gd name="connsiteY65" fmla="*/ 1996656 h 4618187"/>
                <a:gd name="connsiteX66" fmla="*/ 1429719 w 4611199"/>
                <a:gd name="connsiteY66" fmla="*/ 2063190 h 4618187"/>
                <a:gd name="connsiteX67" fmla="*/ 1436448 w 4611199"/>
                <a:gd name="connsiteY67" fmla="*/ 2065371 h 4618187"/>
                <a:gd name="connsiteX68" fmla="*/ 1435525 w 4611199"/>
                <a:gd name="connsiteY68" fmla="*/ 2067896 h 4618187"/>
                <a:gd name="connsiteX69" fmla="*/ 1347619 w 4611199"/>
                <a:gd name="connsiteY69" fmla="*/ 1996656 h 4618187"/>
                <a:gd name="connsiteX70" fmla="*/ 599684 w 4611199"/>
                <a:gd name="connsiteY70" fmla="*/ 1664097 h 4618187"/>
                <a:gd name="connsiteX71" fmla="*/ 692956 w 4611199"/>
                <a:gd name="connsiteY71" fmla="*/ 1683502 h 4618187"/>
                <a:gd name="connsiteX72" fmla="*/ 822659 w 4611199"/>
                <a:gd name="connsiteY72" fmla="*/ 1720413 h 4618187"/>
                <a:gd name="connsiteX73" fmla="*/ 692957 w 4611199"/>
                <a:gd name="connsiteY73" fmla="*/ 1683503 h 4618187"/>
                <a:gd name="connsiteX74" fmla="*/ 599684 w 4611199"/>
                <a:gd name="connsiteY74" fmla="*/ 1664097 h 4618187"/>
                <a:gd name="connsiteX75" fmla="*/ 311886 w 4611199"/>
                <a:gd name="connsiteY75" fmla="*/ 1632381 h 4618187"/>
                <a:gd name="connsiteX76" fmla="*/ 822659 w 4611199"/>
                <a:gd name="connsiteY76" fmla="*/ 1720414 h 4618187"/>
                <a:gd name="connsiteX77" fmla="*/ 1288112 w 4611199"/>
                <a:gd name="connsiteY77" fmla="*/ 1948432 h 4618187"/>
                <a:gd name="connsiteX78" fmla="*/ 1441109 w 4611199"/>
                <a:gd name="connsiteY78" fmla="*/ 2072422 h 4618187"/>
                <a:gd name="connsiteX79" fmla="*/ 1433720 w 4611199"/>
                <a:gd name="connsiteY79" fmla="*/ 2072827 h 4618187"/>
                <a:gd name="connsiteX80" fmla="*/ 1433630 w 4611199"/>
                <a:gd name="connsiteY80" fmla="*/ 2073073 h 4618187"/>
                <a:gd name="connsiteX81" fmla="*/ 1389918 w 4611199"/>
                <a:gd name="connsiteY81" fmla="*/ 2362200 h 4618187"/>
                <a:gd name="connsiteX82" fmla="*/ 1390625 w 4611199"/>
                <a:gd name="connsiteY82" fmla="*/ 2376190 h 4618187"/>
                <a:gd name="connsiteX83" fmla="*/ 1395031 w 4611199"/>
                <a:gd name="connsiteY83" fmla="*/ 2377803 h 4618187"/>
                <a:gd name="connsiteX84" fmla="*/ 1212547 w 4611199"/>
                <a:gd name="connsiteY84" fmla="*/ 2451836 h 4618187"/>
                <a:gd name="connsiteX85" fmla="*/ 700853 w 4611199"/>
                <a:gd name="connsiteY85" fmla="*/ 2534348 h 4618187"/>
                <a:gd name="connsiteX86" fmla="*/ 186591 w 4611199"/>
                <a:gd name="connsiteY86" fmla="*/ 2469744 h 4618187"/>
                <a:gd name="connsiteX87" fmla="*/ 2024 w 4611199"/>
                <a:gd name="connsiteY87" fmla="*/ 2402267 h 4618187"/>
                <a:gd name="connsiteX88" fmla="*/ 2023 w 4611199"/>
                <a:gd name="connsiteY88" fmla="*/ 2402267 h 4618187"/>
                <a:gd name="connsiteX89" fmla="*/ 1635 w 4611199"/>
                <a:gd name="connsiteY89" fmla="*/ 2402125 h 4618187"/>
                <a:gd name="connsiteX90" fmla="*/ 2009 w 4611199"/>
                <a:gd name="connsiteY90" fmla="*/ 2401972 h 4618187"/>
                <a:gd name="connsiteX91" fmla="*/ 0 w 4611199"/>
                <a:gd name="connsiteY91" fmla="*/ 2362200 h 4618187"/>
                <a:gd name="connsiteX92" fmla="*/ 106200 w 4611199"/>
                <a:gd name="connsiteY92" fmla="*/ 1659754 h 4618187"/>
                <a:gd name="connsiteX93" fmla="*/ 114554 w 4611199"/>
                <a:gd name="connsiteY93" fmla="*/ 1636929 h 4618187"/>
                <a:gd name="connsiteX94" fmla="*/ 131144 w 4611199"/>
                <a:gd name="connsiteY94" fmla="*/ 1642306 h 4618187"/>
                <a:gd name="connsiteX95" fmla="*/ 115253 w 4611199"/>
                <a:gd name="connsiteY95" fmla="*/ 1643178 h 4618187"/>
                <a:gd name="connsiteX96" fmla="*/ 115255 w 4611199"/>
                <a:gd name="connsiteY96" fmla="*/ 1643179 h 4618187"/>
                <a:gd name="connsiteX97" fmla="*/ 311886 w 4611199"/>
                <a:gd name="connsiteY97" fmla="*/ 1632381 h 4618187"/>
                <a:gd name="connsiteX98" fmla="*/ 2368637 w 4611199"/>
                <a:gd name="connsiteY98" fmla="*/ 1390346 h 4618187"/>
                <a:gd name="connsiteX99" fmla="*/ 2368615 w 4611199"/>
                <a:gd name="connsiteY99" fmla="*/ 1390403 h 4618187"/>
                <a:gd name="connsiteX100" fmla="*/ 2368635 w 4611199"/>
                <a:gd name="connsiteY100" fmla="*/ 1390351 h 4618187"/>
                <a:gd name="connsiteX101" fmla="*/ 2368637 w 4611199"/>
                <a:gd name="connsiteY101" fmla="*/ 1390346 h 4618187"/>
                <a:gd name="connsiteX102" fmla="*/ 2368645 w 4611199"/>
                <a:gd name="connsiteY102" fmla="*/ 1390325 h 4618187"/>
                <a:gd name="connsiteX103" fmla="*/ 2368637 w 4611199"/>
                <a:gd name="connsiteY103" fmla="*/ 1390346 h 4618187"/>
                <a:gd name="connsiteX104" fmla="*/ 2368639 w 4611199"/>
                <a:gd name="connsiteY104" fmla="*/ 1390342 h 4618187"/>
                <a:gd name="connsiteX105" fmla="*/ 2368645 w 4611199"/>
                <a:gd name="connsiteY105" fmla="*/ 1390325 h 4618187"/>
                <a:gd name="connsiteX106" fmla="*/ 4251531 w 4611199"/>
                <a:gd name="connsiteY106" fmla="*/ 950124 h 4618187"/>
                <a:gd name="connsiteX107" fmla="*/ 4256001 w 4611199"/>
                <a:gd name="connsiteY107" fmla="*/ 954586 h 4618187"/>
                <a:gd name="connsiteX108" fmla="*/ 4255039 w 4611199"/>
                <a:gd name="connsiteY108" fmla="*/ 955305 h 4618187"/>
                <a:gd name="connsiteX109" fmla="*/ 4251497 w 4611199"/>
                <a:gd name="connsiteY109" fmla="*/ 950178 h 4618187"/>
                <a:gd name="connsiteX110" fmla="*/ 4251531 w 4611199"/>
                <a:gd name="connsiteY110" fmla="*/ 950124 h 4618187"/>
                <a:gd name="connsiteX111" fmla="*/ 4251301 w 4611199"/>
                <a:gd name="connsiteY111" fmla="*/ 949894 h 4618187"/>
                <a:gd name="connsiteX112" fmla="*/ 4251497 w 4611199"/>
                <a:gd name="connsiteY112" fmla="*/ 950178 h 4618187"/>
                <a:gd name="connsiteX113" fmla="*/ 4242459 w 4611199"/>
                <a:gd name="connsiteY113" fmla="*/ 964711 h 4618187"/>
                <a:gd name="connsiteX114" fmla="*/ 4255039 w 4611199"/>
                <a:gd name="connsiteY114" fmla="*/ 955305 h 4618187"/>
                <a:gd name="connsiteX115" fmla="*/ 4393433 w 4611199"/>
                <a:gd name="connsiteY115" fmla="*/ 1155632 h 4618187"/>
                <a:gd name="connsiteX116" fmla="*/ 4538767 w 4611199"/>
                <a:gd name="connsiteY116" fmla="*/ 1442725 h 4618187"/>
                <a:gd name="connsiteX117" fmla="*/ 4610005 w 4611199"/>
                <a:gd name="connsiteY117" fmla="*/ 1637362 h 4618187"/>
                <a:gd name="connsiteX118" fmla="*/ 4611199 w 4611199"/>
                <a:gd name="connsiteY118" fmla="*/ 1637425 h 4618187"/>
                <a:gd name="connsiteX119" fmla="*/ 4458558 w 4611199"/>
                <a:gd name="connsiteY119" fmla="*/ 1761853 h 4618187"/>
                <a:gd name="connsiteX120" fmla="*/ 3993760 w 4611199"/>
                <a:gd name="connsiteY120" fmla="*/ 1991203 h 4618187"/>
                <a:gd name="connsiteX121" fmla="*/ 3483242 w 4611199"/>
                <a:gd name="connsiteY121" fmla="*/ 2080699 h 4618187"/>
                <a:gd name="connsiteX122" fmla="*/ 3289879 w 4611199"/>
                <a:gd name="connsiteY122" fmla="*/ 2070636 h 4618187"/>
                <a:gd name="connsiteX123" fmla="*/ 3286578 w 4611199"/>
                <a:gd name="connsiteY123" fmla="*/ 2070464 h 4618187"/>
                <a:gd name="connsiteX124" fmla="*/ 3289071 w 4611199"/>
                <a:gd name="connsiteY124" fmla="*/ 2068432 h 4618187"/>
                <a:gd name="connsiteX125" fmla="*/ 3291667 w 4611199"/>
                <a:gd name="connsiteY125" fmla="*/ 2066316 h 4618187"/>
                <a:gd name="connsiteX126" fmla="*/ 3288656 w 4611199"/>
                <a:gd name="connsiteY126" fmla="*/ 2067294 h 4618187"/>
                <a:gd name="connsiteX127" fmla="*/ 3289072 w 4611199"/>
                <a:gd name="connsiteY127" fmla="*/ 2068431 h 4618187"/>
                <a:gd name="connsiteX128" fmla="*/ 3289071 w 4611199"/>
                <a:gd name="connsiteY128" fmla="*/ 2068432 h 4618187"/>
                <a:gd name="connsiteX129" fmla="*/ 3258075 w 4611199"/>
                <a:gd name="connsiteY129" fmla="*/ 1983744 h 4618187"/>
                <a:gd name="connsiteX130" fmla="*/ 3193721 w 4611199"/>
                <a:gd name="connsiteY130" fmla="*/ 1858037 h 4618187"/>
                <a:gd name="connsiteX131" fmla="*/ 3143922 w 4611199"/>
                <a:gd name="connsiteY131" fmla="*/ 1787990 h 4618187"/>
                <a:gd name="connsiteX132" fmla="*/ 3139393 w 4611199"/>
                <a:gd name="connsiteY132" fmla="*/ 1789285 h 4618187"/>
                <a:gd name="connsiteX133" fmla="*/ 3243385 w 4611199"/>
                <a:gd name="connsiteY133" fmla="*/ 1622053 h 4618187"/>
                <a:gd name="connsiteX134" fmla="*/ 3608582 w 4611199"/>
                <a:gd name="connsiteY134" fmla="*/ 1254262 h 4618187"/>
                <a:gd name="connsiteX135" fmla="*/ 4062415 w 4611199"/>
                <a:gd name="connsiteY135" fmla="*/ 1003914 h 4618187"/>
                <a:gd name="connsiteX136" fmla="*/ 4251301 w 4611199"/>
                <a:gd name="connsiteY136" fmla="*/ 949894 h 4618187"/>
                <a:gd name="connsiteX137" fmla="*/ 4251754 w 4611199"/>
                <a:gd name="connsiteY137" fmla="*/ 949764 h 4618187"/>
                <a:gd name="connsiteX138" fmla="*/ 4251531 w 4611199"/>
                <a:gd name="connsiteY138" fmla="*/ 950124 h 4618187"/>
                <a:gd name="connsiteX139" fmla="*/ 4251301 w 4611199"/>
                <a:gd name="connsiteY139" fmla="*/ 949894 h 4618187"/>
                <a:gd name="connsiteX140" fmla="*/ 4251754 w 4611199"/>
                <a:gd name="connsiteY140" fmla="*/ 949764 h 4618187"/>
                <a:gd name="connsiteX141" fmla="*/ 2363698 w 4611199"/>
                <a:gd name="connsiteY141" fmla="*/ 1971 h 4618187"/>
                <a:gd name="connsiteX142" fmla="*/ 2340997 w 4611199"/>
                <a:gd name="connsiteY142" fmla="*/ 61228 h 4618187"/>
                <a:gd name="connsiteX143" fmla="*/ 2340998 w 4611199"/>
                <a:gd name="connsiteY143" fmla="*/ 61228 h 4618187"/>
                <a:gd name="connsiteX144" fmla="*/ 2363699 w 4611199"/>
                <a:gd name="connsiteY144" fmla="*/ 1972 h 4618187"/>
                <a:gd name="connsiteX145" fmla="*/ 2363698 w 4611199"/>
                <a:gd name="connsiteY145" fmla="*/ 1971 h 4618187"/>
                <a:gd name="connsiteX146" fmla="*/ 2362200 w 4611199"/>
                <a:gd name="connsiteY146" fmla="*/ 0 h 4618187"/>
                <a:gd name="connsiteX147" fmla="*/ 2409973 w 4611199"/>
                <a:gd name="connsiteY147" fmla="*/ 1811 h 4618187"/>
                <a:gd name="connsiteX148" fmla="*/ 2410303 w 4611199"/>
                <a:gd name="connsiteY148" fmla="*/ 2429 h 4618187"/>
                <a:gd name="connsiteX149" fmla="*/ 2366963 w 4611199"/>
                <a:gd name="connsiteY149" fmla="*/ 240 h 4618187"/>
                <a:gd name="connsiteX150" fmla="*/ 2366963 w 4611199"/>
                <a:gd name="connsiteY150" fmla="*/ 10386 h 4618187"/>
                <a:gd name="connsiteX151" fmla="*/ 2365648 w 4611199"/>
                <a:gd name="connsiteY151" fmla="*/ 6997 h 4618187"/>
                <a:gd name="connsiteX152" fmla="*/ 2434923 w 4611199"/>
                <a:gd name="connsiteY152" fmla="*/ 185570 h 4618187"/>
                <a:gd name="connsiteX153" fmla="*/ 2509572 w 4611199"/>
                <a:gd name="connsiteY153" fmla="*/ 698470 h 4618187"/>
                <a:gd name="connsiteX154" fmla="*/ 2437083 w 4611199"/>
                <a:gd name="connsiteY154" fmla="*/ 1211680 h 4618187"/>
                <a:gd name="connsiteX155" fmla="*/ 2368674 w 4611199"/>
                <a:gd name="connsiteY155" fmla="*/ 1390245 h 4618187"/>
                <a:gd name="connsiteX156" fmla="*/ 2368645 w 4611199"/>
                <a:gd name="connsiteY156" fmla="*/ 1390324 h 4618187"/>
                <a:gd name="connsiteX157" fmla="*/ 2368639 w 4611199"/>
                <a:gd name="connsiteY157" fmla="*/ 1390342 h 4618187"/>
                <a:gd name="connsiteX158" fmla="*/ 2368635 w 4611199"/>
                <a:gd name="connsiteY158" fmla="*/ 1390351 h 4618187"/>
                <a:gd name="connsiteX159" fmla="*/ 2368614 w 4611199"/>
                <a:gd name="connsiteY159" fmla="*/ 1390403 h 4618187"/>
                <a:gd name="connsiteX160" fmla="*/ 2368615 w 4611199"/>
                <a:gd name="connsiteY160" fmla="*/ 1390403 h 4618187"/>
                <a:gd name="connsiteX161" fmla="*/ 2366632 w 4611199"/>
                <a:gd name="connsiteY161" fmla="*/ 1395577 h 4618187"/>
                <a:gd name="connsiteX162" fmla="*/ 2364504 w 4611199"/>
                <a:gd name="connsiteY162" fmla="*/ 1390092 h 4618187"/>
                <a:gd name="connsiteX163" fmla="*/ 2362200 w 4611199"/>
                <a:gd name="connsiteY163" fmla="*/ 1389918 h 4618187"/>
                <a:gd name="connsiteX164" fmla="*/ 2073073 w 4611199"/>
                <a:gd name="connsiteY164" fmla="*/ 1433630 h 4618187"/>
                <a:gd name="connsiteX165" fmla="*/ 2055089 w 4611199"/>
                <a:gd name="connsiteY165" fmla="*/ 1440212 h 4618187"/>
                <a:gd name="connsiteX166" fmla="*/ 2054869 w 4611199"/>
                <a:gd name="connsiteY166" fmla="*/ 1446441 h 4618187"/>
                <a:gd name="connsiteX167" fmla="*/ 2050908 w 4611199"/>
                <a:gd name="connsiteY167" fmla="*/ 1441743 h 4618187"/>
                <a:gd name="connsiteX168" fmla="*/ 2050907 w 4611199"/>
                <a:gd name="connsiteY168" fmla="*/ 1441742 h 4618187"/>
                <a:gd name="connsiteX169" fmla="*/ 1927912 w 4611199"/>
                <a:gd name="connsiteY169" fmla="*/ 1295899 h 4618187"/>
                <a:gd name="connsiteX170" fmla="*/ 1690835 w 4611199"/>
                <a:gd name="connsiteY170" fmla="*/ 834994 h 4618187"/>
                <a:gd name="connsiteX171" fmla="*/ 1592830 w 4611199"/>
                <a:gd name="connsiteY171" fmla="*/ 326040 h 4618187"/>
                <a:gd name="connsiteX172" fmla="*/ 1599779 w 4611199"/>
                <a:gd name="connsiteY172" fmla="*/ 129234 h 4618187"/>
                <a:gd name="connsiteX173" fmla="*/ 1646840 w 4611199"/>
                <a:gd name="connsiteY173" fmla="*/ 185036 h 4618187"/>
                <a:gd name="connsiteX174" fmla="*/ 1646840 w 4611199"/>
                <a:gd name="connsiteY174" fmla="*/ 185035 h 4618187"/>
                <a:gd name="connsiteX175" fmla="*/ 1599779 w 4611199"/>
                <a:gd name="connsiteY175" fmla="*/ 129233 h 4618187"/>
                <a:gd name="connsiteX176" fmla="*/ 1659754 w 4611199"/>
                <a:gd name="connsiteY176" fmla="*/ 106200 h 4618187"/>
                <a:gd name="connsiteX177" fmla="*/ 2362200 w 4611199"/>
                <a:gd name="connsiteY177" fmla="*/ 0 h 4618187"/>
                <a:gd name="connsiteX0" fmla="*/ 4290264 w 4611199"/>
                <a:gd name="connsiteY0" fmla="*/ 3723997 h 4618187"/>
                <a:gd name="connsiteX1" fmla="*/ 4291070 w 4611199"/>
                <a:gd name="connsiteY1" fmla="*/ 3725205 h 4618187"/>
                <a:gd name="connsiteX2" fmla="*/ 4291068 w 4611199"/>
                <a:gd name="connsiteY2" fmla="*/ 3725205 h 4618187"/>
                <a:gd name="connsiteX3" fmla="*/ 4290263 w 4611199"/>
                <a:gd name="connsiteY3" fmla="*/ 3724001 h 4618187"/>
                <a:gd name="connsiteX4" fmla="*/ 4290264 w 4611199"/>
                <a:gd name="connsiteY4" fmla="*/ 3723997 h 4618187"/>
                <a:gd name="connsiteX5" fmla="*/ 4281199 w 4611199"/>
                <a:gd name="connsiteY5" fmla="*/ 3722734 h 4618187"/>
                <a:gd name="connsiteX6" fmla="*/ 4287743 w 4611199"/>
                <a:gd name="connsiteY6" fmla="*/ 3727368 h 4618187"/>
                <a:gd name="connsiteX7" fmla="*/ 4289630 w 4611199"/>
                <a:gd name="connsiteY7" fmla="*/ 3724845 h 4618187"/>
                <a:gd name="connsiteX8" fmla="*/ 4281199 w 4611199"/>
                <a:gd name="connsiteY8" fmla="*/ 3722734 h 4618187"/>
                <a:gd name="connsiteX9" fmla="*/ 2077022 w 4611199"/>
                <a:gd name="connsiteY9" fmla="*/ 3291786 h 4618187"/>
                <a:gd name="connsiteX10" fmla="*/ 2075173 w 4611199"/>
                <a:gd name="connsiteY10" fmla="*/ 3297687 h 4618187"/>
                <a:gd name="connsiteX11" fmla="*/ 2079401 w 4611199"/>
                <a:gd name="connsiteY11" fmla="*/ 3292398 h 4618187"/>
                <a:gd name="connsiteX12" fmla="*/ 2077022 w 4611199"/>
                <a:gd name="connsiteY12" fmla="*/ 3291786 h 4618187"/>
                <a:gd name="connsiteX13" fmla="*/ 1802124 w 4611199"/>
                <a:gd name="connsiteY13" fmla="*/ 3148623 h 4618187"/>
                <a:gd name="connsiteX14" fmla="*/ 1800727 w 4611199"/>
                <a:gd name="connsiteY14" fmla="*/ 3153695 h 4618187"/>
                <a:gd name="connsiteX15" fmla="*/ 1818588 w 4611199"/>
                <a:gd name="connsiteY15" fmla="*/ 3168432 h 4618187"/>
                <a:gd name="connsiteX16" fmla="*/ 2073073 w 4611199"/>
                <a:gd name="connsiteY16" fmla="*/ 3290770 h 4618187"/>
                <a:gd name="connsiteX17" fmla="*/ 2079516 w 4611199"/>
                <a:gd name="connsiteY17" fmla="*/ 3292255 h 4618187"/>
                <a:gd name="connsiteX18" fmla="*/ 2081730 w 4611199"/>
                <a:gd name="connsiteY18" fmla="*/ 3289484 h 4618187"/>
                <a:gd name="connsiteX19" fmla="*/ 2093845 w 4611199"/>
                <a:gd name="connsiteY19" fmla="*/ 3486041 h 4618187"/>
                <a:gd name="connsiteX20" fmla="*/ 2009237 w 4611199"/>
                <a:gd name="connsiteY20" fmla="*/ 3997392 h 4618187"/>
                <a:gd name="connsiteX21" fmla="*/ 1784343 w 4611199"/>
                <a:gd name="connsiteY21" fmla="*/ 4464363 h 4618187"/>
                <a:gd name="connsiteX22" fmla="*/ 1661382 w 4611199"/>
                <a:gd name="connsiteY22" fmla="*/ 4618187 h 4618187"/>
                <a:gd name="connsiteX23" fmla="*/ 1661273 w 4611199"/>
                <a:gd name="connsiteY23" fmla="*/ 4616418 h 4618187"/>
                <a:gd name="connsiteX24" fmla="*/ 1549997 w 4611199"/>
                <a:gd name="connsiteY24" fmla="*/ 4581063 h 4618187"/>
                <a:gd name="connsiteX25" fmla="*/ 976985 w 4611199"/>
                <a:gd name="connsiteY25" fmla="*/ 4272751 h 4618187"/>
                <a:gd name="connsiteX26" fmla="*/ 985327 w 4611199"/>
                <a:gd name="connsiteY26" fmla="*/ 4261314 h 4618187"/>
                <a:gd name="connsiteX27" fmla="*/ 973283 w 4611199"/>
                <a:gd name="connsiteY27" fmla="*/ 4268964 h 4618187"/>
                <a:gd name="connsiteX28" fmla="*/ 973284 w 4611199"/>
                <a:gd name="connsiteY28" fmla="*/ 4268963 h 4618187"/>
                <a:gd name="connsiteX29" fmla="*/ 973282 w 4611199"/>
                <a:gd name="connsiteY29" fmla="*/ 4268964 h 4618187"/>
                <a:gd name="connsiteX30" fmla="*/ 1025618 w 4611199"/>
                <a:gd name="connsiteY30" fmla="*/ 4079116 h 4618187"/>
                <a:gd name="connsiteX31" fmla="*/ 1271612 w 4611199"/>
                <a:gd name="connsiteY31" fmla="*/ 3622908 h 4618187"/>
                <a:gd name="connsiteX32" fmla="*/ 1635893 w 4611199"/>
                <a:gd name="connsiteY32" fmla="*/ 3254210 h 4618187"/>
                <a:gd name="connsiteX33" fmla="*/ 1792325 w 4611199"/>
                <a:gd name="connsiteY33" fmla="*/ 3154848 h 4618187"/>
                <a:gd name="connsiteX34" fmla="*/ 1796005 w 4611199"/>
                <a:gd name="connsiteY34" fmla="*/ 3149800 h 4618187"/>
                <a:gd name="connsiteX35" fmla="*/ 1797861 w 4611199"/>
                <a:gd name="connsiteY35" fmla="*/ 3151331 h 4618187"/>
                <a:gd name="connsiteX36" fmla="*/ 1802124 w 4611199"/>
                <a:gd name="connsiteY36" fmla="*/ 3148623 h 4618187"/>
                <a:gd name="connsiteX37" fmla="*/ 3151487 w 4611199"/>
                <a:gd name="connsiteY37" fmla="*/ 2923024 h 4618187"/>
                <a:gd name="connsiteX38" fmla="*/ 3342516 w 4611199"/>
                <a:gd name="connsiteY38" fmla="*/ 2970867 h 4618187"/>
                <a:gd name="connsiteX39" fmla="*/ 3804400 w 4611199"/>
                <a:gd name="connsiteY39" fmla="*/ 3206031 h 4618187"/>
                <a:gd name="connsiteX40" fmla="*/ 4181589 w 4611199"/>
                <a:gd name="connsiteY40" fmla="*/ 3561513 h 4618187"/>
                <a:gd name="connsiteX41" fmla="*/ 4290263 w 4611199"/>
                <a:gd name="connsiteY41" fmla="*/ 3724001 h 4618187"/>
                <a:gd name="connsiteX42" fmla="*/ 4288587 w 4611199"/>
                <a:gd name="connsiteY42" fmla="*/ 3729649 h 4618187"/>
                <a:gd name="connsiteX43" fmla="*/ 3908085 w 4611199"/>
                <a:gd name="connsiteY43" fmla="*/ 4148372 h 4618187"/>
                <a:gd name="connsiteX44" fmla="*/ 3748442 w 4611199"/>
                <a:gd name="connsiteY44" fmla="*/ 4270753 h 4618187"/>
                <a:gd name="connsiteX45" fmla="*/ 3746920 w 4611199"/>
                <a:gd name="connsiteY45" fmla="*/ 4268655 h 4618187"/>
                <a:gd name="connsiteX46" fmla="*/ 3674956 w 4611199"/>
                <a:gd name="connsiteY46" fmla="*/ 4168919 h 4618187"/>
                <a:gd name="connsiteX47" fmla="*/ 3674283 w 4611199"/>
                <a:gd name="connsiteY47" fmla="*/ 4168406 h 4618187"/>
                <a:gd name="connsiteX48" fmla="*/ 3746930 w 4611199"/>
                <a:gd name="connsiteY48" fmla="*/ 4268698 h 4618187"/>
                <a:gd name="connsiteX49" fmla="*/ 3581770 w 4611199"/>
                <a:gd name="connsiteY49" fmla="*/ 4161444 h 4618187"/>
                <a:gd name="connsiteX50" fmla="*/ 3221217 w 4611199"/>
                <a:gd name="connsiteY50" fmla="*/ 3789100 h 4618187"/>
                <a:gd name="connsiteX51" fmla="*/ 2979825 w 4611199"/>
                <a:gd name="connsiteY51" fmla="*/ 3330441 h 4618187"/>
                <a:gd name="connsiteX52" fmla="*/ 2931335 w 4611199"/>
                <a:gd name="connsiteY52" fmla="*/ 3147375 h 4618187"/>
                <a:gd name="connsiteX53" fmla="*/ 2931335 w 4611199"/>
                <a:gd name="connsiteY53" fmla="*/ 3147374 h 4618187"/>
                <a:gd name="connsiteX54" fmla="*/ 2929402 w 4611199"/>
                <a:gd name="connsiteY54" fmla="*/ 3140075 h 4618187"/>
                <a:gd name="connsiteX55" fmla="*/ 2935434 w 4611199"/>
                <a:gd name="connsiteY55" fmla="*/ 3143992 h 4618187"/>
                <a:gd name="connsiteX56" fmla="*/ 3049708 w 4611199"/>
                <a:gd name="connsiteY56" fmla="*/ 3049708 h 4618187"/>
                <a:gd name="connsiteX57" fmla="*/ 3152716 w 4611199"/>
                <a:gd name="connsiteY57" fmla="*/ 2924861 h 4618187"/>
                <a:gd name="connsiteX58" fmla="*/ 3151487 w 4611199"/>
                <a:gd name="connsiteY58" fmla="*/ 2923024 h 4618187"/>
                <a:gd name="connsiteX59" fmla="*/ 3289878 w 4611199"/>
                <a:gd name="connsiteY59" fmla="*/ 2070636 h 4618187"/>
                <a:gd name="connsiteX60" fmla="*/ 3289879 w 4611199"/>
                <a:gd name="connsiteY60" fmla="*/ 2070636 h 4618187"/>
                <a:gd name="connsiteX61" fmla="*/ 3290771 w 4611199"/>
                <a:gd name="connsiteY61" fmla="*/ 2073073 h 4618187"/>
                <a:gd name="connsiteX62" fmla="*/ 3290778 w 4611199"/>
                <a:gd name="connsiteY62" fmla="*/ 2073104 h 4618187"/>
                <a:gd name="connsiteX63" fmla="*/ 3290770 w 4611199"/>
                <a:gd name="connsiteY63" fmla="*/ 2073073 h 4618187"/>
                <a:gd name="connsiteX64" fmla="*/ 3289878 w 4611199"/>
                <a:gd name="connsiteY64" fmla="*/ 2070636 h 4618187"/>
                <a:gd name="connsiteX65" fmla="*/ 1347619 w 4611199"/>
                <a:gd name="connsiteY65" fmla="*/ 1996656 h 4618187"/>
                <a:gd name="connsiteX66" fmla="*/ 1429719 w 4611199"/>
                <a:gd name="connsiteY66" fmla="*/ 2063190 h 4618187"/>
                <a:gd name="connsiteX67" fmla="*/ 1436448 w 4611199"/>
                <a:gd name="connsiteY67" fmla="*/ 2065371 h 4618187"/>
                <a:gd name="connsiteX68" fmla="*/ 1435525 w 4611199"/>
                <a:gd name="connsiteY68" fmla="*/ 2067896 h 4618187"/>
                <a:gd name="connsiteX69" fmla="*/ 1347619 w 4611199"/>
                <a:gd name="connsiteY69" fmla="*/ 1996656 h 4618187"/>
                <a:gd name="connsiteX70" fmla="*/ 599684 w 4611199"/>
                <a:gd name="connsiteY70" fmla="*/ 1664097 h 4618187"/>
                <a:gd name="connsiteX71" fmla="*/ 692956 w 4611199"/>
                <a:gd name="connsiteY71" fmla="*/ 1683502 h 4618187"/>
                <a:gd name="connsiteX72" fmla="*/ 822659 w 4611199"/>
                <a:gd name="connsiteY72" fmla="*/ 1720413 h 4618187"/>
                <a:gd name="connsiteX73" fmla="*/ 692957 w 4611199"/>
                <a:gd name="connsiteY73" fmla="*/ 1683503 h 4618187"/>
                <a:gd name="connsiteX74" fmla="*/ 599684 w 4611199"/>
                <a:gd name="connsiteY74" fmla="*/ 1664097 h 4618187"/>
                <a:gd name="connsiteX75" fmla="*/ 311886 w 4611199"/>
                <a:gd name="connsiteY75" fmla="*/ 1632381 h 4618187"/>
                <a:gd name="connsiteX76" fmla="*/ 822659 w 4611199"/>
                <a:gd name="connsiteY76" fmla="*/ 1720414 h 4618187"/>
                <a:gd name="connsiteX77" fmla="*/ 1288112 w 4611199"/>
                <a:gd name="connsiteY77" fmla="*/ 1948432 h 4618187"/>
                <a:gd name="connsiteX78" fmla="*/ 1441109 w 4611199"/>
                <a:gd name="connsiteY78" fmla="*/ 2072422 h 4618187"/>
                <a:gd name="connsiteX79" fmla="*/ 1433720 w 4611199"/>
                <a:gd name="connsiteY79" fmla="*/ 2072827 h 4618187"/>
                <a:gd name="connsiteX80" fmla="*/ 1433630 w 4611199"/>
                <a:gd name="connsiteY80" fmla="*/ 2073073 h 4618187"/>
                <a:gd name="connsiteX81" fmla="*/ 1389918 w 4611199"/>
                <a:gd name="connsiteY81" fmla="*/ 2362200 h 4618187"/>
                <a:gd name="connsiteX82" fmla="*/ 1390625 w 4611199"/>
                <a:gd name="connsiteY82" fmla="*/ 2376190 h 4618187"/>
                <a:gd name="connsiteX83" fmla="*/ 1395031 w 4611199"/>
                <a:gd name="connsiteY83" fmla="*/ 2377803 h 4618187"/>
                <a:gd name="connsiteX84" fmla="*/ 1212547 w 4611199"/>
                <a:gd name="connsiteY84" fmla="*/ 2451836 h 4618187"/>
                <a:gd name="connsiteX85" fmla="*/ 700853 w 4611199"/>
                <a:gd name="connsiteY85" fmla="*/ 2534348 h 4618187"/>
                <a:gd name="connsiteX86" fmla="*/ 186591 w 4611199"/>
                <a:gd name="connsiteY86" fmla="*/ 2469744 h 4618187"/>
                <a:gd name="connsiteX87" fmla="*/ 2024 w 4611199"/>
                <a:gd name="connsiteY87" fmla="*/ 2402267 h 4618187"/>
                <a:gd name="connsiteX88" fmla="*/ 2023 w 4611199"/>
                <a:gd name="connsiteY88" fmla="*/ 2402267 h 4618187"/>
                <a:gd name="connsiteX89" fmla="*/ 1635 w 4611199"/>
                <a:gd name="connsiteY89" fmla="*/ 2402125 h 4618187"/>
                <a:gd name="connsiteX90" fmla="*/ 2009 w 4611199"/>
                <a:gd name="connsiteY90" fmla="*/ 2401972 h 4618187"/>
                <a:gd name="connsiteX91" fmla="*/ 0 w 4611199"/>
                <a:gd name="connsiteY91" fmla="*/ 2362200 h 4618187"/>
                <a:gd name="connsiteX92" fmla="*/ 106200 w 4611199"/>
                <a:gd name="connsiteY92" fmla="*/ 1659754 h 4618187"/>
                <a:gd name="connsiteX93" fmla="*/ 114554 w 4611199"/>
                <a:gd name="connsiteY93" fmla="*/ 1636929 h 4618187"/>
                <a:gd name="connsiteX94" fmla="*/ 131144 w 4611199"/>
                <a:gd name="connsiteY94" fmla="*/ 1642306 h 4618187"/>
                <a:gd name="connsiteX95" fmla="*/ 115253 w 4611199"/>
                <a:gd name="connsiteY95" fmla="*/ 1643178 h 4618187"/>
                <a:gd name="connsiteX96" fmla="*/ 115255 w 4611199"/>
                <a:gd name="connsiteY96" fmla="*/ 1643179 h 4618187"/>
                <a:gd name="connsiteX97" fmla="*/ 311886 w 4611199"/>
                <a:gd name="connsiteY97" fmla="*/ 1632381 h 4618187"/>
                <a:gd name="connsiteX98" fmla="*/ 2368637 w 4611199"/>
                <a:gd name="connsiteY98" fmla="*/ 1390346 h 4618187"/>
                <a:gd name="connsiteX99" fmla="*/ 2368615 w 4611199"/>
                <a:gd name="connsiteY99" fmla="*/ 1390403 h 4618187"/>
                <a:gd name="connsiteX100" fmla="*/ 2368635 w 4611199"/>
                <a:gd name="connsiteY100" fmla="*/ 1390351 h 4618187"/>
                <a:gd name="connsiteX101" fmla="*/ 2368637 w 4611199"/>
                <a:gd name="connsiteY101" fmla="*/ 1390346 h 4618187"/>
                <a:gd name="connsiteX102" fmla="*/ 2368645 w 4611199"/>
                <a:gd name="connsiteY102" fmla="*/ 1390325 h 4618187"/>
                <a:gd name="connsiteX103" fmla="*/ 2368637 w 4611199"/>
                <a:gd name="connsiteY103" fmla="*/ 1390346 h 4618187"/>
                <a:gd name="connsiteX104" fmla="*/ 2368639 w 4611199"/>
                <a:gd name="connsiteY104" fmla="*/ 1390342 h 4618187"/>
                <a:gd name="connsiteX105" fmla="*/ 2368645 w 4611199"/>
                <a:gd name="connsiteY105" fmla="*/ 1390325 h 4618187"/>
                <a:gd name="connsiteX106" fmla="*/ 4251531 w 4611199"/>
                <a:gd name="connsiteY106" fmla="*/ 950124 h 4618187"/>
                <a:gd name="connsiteX107" fmla="*/ 4256001 w 4611199"/>
                <a:gd name="connsiteY107" fmla="*/ 954586 h 4618187"/>
                <a:gd name="connsiteX108" fmla="*/ 4255039 w 4611199"/>
                <a:gd name="connsiteY108" fmla="*/ 955305 h 4618187"/>
                <a:gd name="connsiteX109" fmla="*/ 4251497 w 4611199"/>
                <a:gd name="connsiteY109" fmla="*/ 950178 h 4618187"/>
                <a:gd name="connsiteX110" fmla="*/ 4251531 w 4611199"/>
                <a:gd name="connsiteY110" fmla="*/ 950124 h 4618187"/>
                <a:gd name="connsiteX111" fmla="*/ 4251301 w 4611199"/>
                <a:gd name="connsiteY111" fmla="*/ 949894 h 4618187"/>
                <a:gd name="connsiteX112" fmla="*/ 4251497 w 4611199"/>
                <a:gd name="connsiteY112" fmla="*/ 950178 h 4618187"/>
                <a:gd name="connsiteX113" fmla="*/ 4242459 w 4611199"/>
                <a:gd name="connsiteY113" fmla="*/ 964711 h 4618187"/>
                <a:gd name="connsiteX114" fmla="*/ 4255039 w 4611199"/>
                <a:gd name="connsiteY114" fmla="*/ 955305 h 4618187"/>
                <a:gd name="connsiteX115" fmla="*/ 4393433 w 4611199"/>
                <a:gd name="connsiteY115" fmla="*/ 1155632 h 4618187"/>
                <a:gd name="connsiteX116" fmla="*/ 4538767 w 4611199"/>
                <a:gd name="connsiteY116" fmla="*/ 1442725 h 4618187"/>
                <a:gd name="connsiteX117" fmla="*/ 4610005 w 4611199"/>
                <a:gd name="connsiteY117" fmla="*/ 1637362 h 4618187"/>
                <a:gd name="connsiteX118" fmla="*/ 4611199 w 4611199"/>
                <a:gd name="connsiteY118" fmla="*/ 1637425 h 4618187"/>
                <a:gd name="connsiteX119" fmla="*/ 4458558 w 4611199"/>
                <a:gd name="connsiteY119" fmla="*/ 1761853 h 4618187"/>
                <a:gd name="connsiteX120" fmla="*/ 3993760 w 4611199"/>
                <a:gd name="connsiteY120" fmla="*/ 1991203 h 4618187"/>
                <a:gd name="connsiteX121" fmla="*/ 3483242 w 4611199"/>
                <a:gd name="connsiteY121" fmla="*/ 2080699 h 4618187"/>
                <a:gd name="connsiteX122" fmla="*/ 3289879 w 4611199"/>
                <a:gd name="connsiteY122" fmla="*/ 2070636 h 4618187"/>
                <a:gd name="connsiteX123" fmla="*/ 3286578 w 4611199"/>
                <a:gd name="connsiteY123" fmla="*/ 2070464 h 4618187"/>
                <a:gd name="connsiteX124" fmla="*/ 3289071 w 4611199"/>
                <a:gd name="connsiteY124" fmla="*/ 2068432 h 4618187"/>
                <a:gd name="connsiteX125" fmla="*/ 3291667 w 4611199"/>
                <a:gd name="connsiteY125" fmla="*/ 2066316 h 4618187"/>
                <a:gd name="connsiteX126" fmla="*/ 3288656 w 4611199"/>
                <a:gd name="connsiteY126" fmla="*/ 2067294 h 4618187"/>
                <a:gd name="connsiteX127" fmla="*/ 3289072 w 4611199"/>
                <a:gd name="connsiteY127" fmla="*/ 2068431 h 4618187"/>
                <a:gd name="connsiteX128" fmla="*/ 3289071 w 4611199"/>
                <a:gd name="connsiteY128" fmla="*/ 2068432 h 4618187"/>
                <a:gd name="connsiteX129" fmla="*/ 3258075 w 4611199"/>
                <a:gd name="connsiteY129" fmla="*/ 1983744 h 4618187"/>
                <a:gd name="connsiteX130" fmla="*/ 3193721 w 4611199"/>
                <a:gd name="connsiteY130" fmla="*/ 1858037 h 4618187"/>
                <a:gd name="connsiteX131" fmla="*/ 3143922 w 4611199"/>
                <a:gd name="connsiteY131" fmla="*/ 1787990 h 4618187"/>
                <a:gd name="connsiteX132" fmla="*/ 3139393 w 4611199"/>
                <a:gd name="connsiteY132" fmla="*/ 1789285 h 4618187"/>
                <a:gd name="connsiteX133" fmla="*/ 3243385 w 4611199"/>
                <a:gd name="connsiteY133" fmla="*/ 1622053 h 4618187"/>
                <a:gd name="connsiteX134" fmla="*/ 3608582 w 4611199"/>
                <a:gd name="connsiteY134" fmla="*/ 1254262 h 4618187"/>
                <a:gd name="connsiteX135" fmla="*/ 4062415 w 4611199"/>
                <a:gd name="connsiteY135" fmla="*/ 1003914 h 4618187"/>
                <a:gd name="connsiteX136" fmla="*/ 4251301 w 4611199"/>
                <a:gd name="connsiteY136" fmla="*/ 949894 h 4618187"/>
                <a:gd name="connsiteX137" fmla="*/ 4251754 w 4611199"/>
                <a:gd name="connsiteY137" fmla="*/ 949764 h 4618187"/>
                <a:gd name="connsiteX138" fmla="*/ 4251531 w 4611199"/>
                <a:gd name="connsiteY138" fmla="*/ 950124 h 4618187"/>
                <a:gd name="connsiteX139" fmla="*/ 4251301 w 4611199"/>
                <a:gd name="connsiteY139" fmla="*/ 949894 h 4618187"/>
                <a:gd name="connsiteX140" fmla="*/ 4251754 w 4611199"/>
                <a:gd name="connsiteY140" fmla="*/ 949764 h 4618187"/>
                <a:gd name="connsiteX141" fmla="*/ 2363698 w 4611199"/>
                <a:gd name="connsiteY141" fmla="*/ 1971 h 4618187"/>
                <a:gd name="connsiteX142" fmla="*/ 2340997 w 4611199"/>
                <a:gd name="connsiteY142" fmla="*/ 61228 h 4618187"/>
                <a:gd name="connsiteX143" fmla="*/ 2340998 w 4611199"/>
                <a:gd name="connsiteY143" fmla="*/ 61228 h 4618187"/>
                <a:gd name="connsiteX144" fmla="*/ 2363699 w 4611199"/>
                <a:gd name="connsiteY144" fmla="*/ 1972 h 4618187"/>
                <a:gd name="connsiteX145" fmla="*/ 2363698 w 4611199"/>
                <a:gd name="connsiteY145" fmla="*/ 1971 h 4618187"/>
                <a:gd name="connsiteX146" fmla="*/ 2362200 w 4611199"/>
                <a:gd name="connsiteY146" fmla="*/ 0 h 4618187"/>
                <a:gd name="connsiteX147" fmla="*/ 2409973 w 4611199"/>
                <a:gd name="connsiteY147" fmla="*/ 1811 h 4618187"/>
                <a:gd name="connsiteX148" fmla="*/ 2366963 w 4611199"/>
                <a:gd name="connsiteY148" fmla="*/ 240 h 4618187"/>
                <a:gd name="connsiteX149" fmla="*/ 2366963 w 4611199"/>
                <a:gd name="connsiteY149" fmla="*/ 10386 h 4618187"/>
                <a:gd name="connsiteX150" fmla="*/ 2365648 w 4611199"/>
                <a:gd name="connsiteY150" fmla="*/ 6997 h 4618187"/>
                <a:gd name="connsiteX151" fmla="*/ 2434923 w 4611199"/>
                <a:gd name="connsiteY151" fmla="*/ 185570 h 4618187"/>
                <a:gd name="connsiteX152" fmla="*/ 2509572 w 4611199"/>
                <a:gd name="connsiteY152" fmla="*/ 698470 h 4618187"/>
                <a:gd name="connsiteX153" fmla="*/ 2437083 w 4611199"/>
                <a:gd name="connsiteY153" fmla="*/ 1211680 h 4618187"/>
                <a:gd name="connsiteX154" fmla="*/ 2368674 w 4611199"/>
                <a:gd name="connsiteY154" fmla="*/ 1390245 h 4618187"/>
                <a:gd name="connsiteX155" fmla="*/ 2368645 w 4611199"/>
                <a:gd name="connsiteY155" fmla="*/ 1390324 h 4618187"/>
                <a:gd name="connsiteX156" fmla="*/ 2368639 w 4611199"/>
                <a:gd name="connsiteY156" fmla="*/ 1390342 h 4618187"/>
                <a:gd name="connsiteX157" fmla="*/ 2368635 w 4611199"/>
                <a:gd name="connsiteY157" fmla="*/ 1390351 h 4618187"/>
                <a:gd name="connsiteX158" fmla="*/ 2368614 w 4611199"/>
                <a:gd name="connsiteY158" fmla="*/ 1390403 h 4618187"/>
                <a:gd name="connsiteX159" fmla="*/ 2368615 w 4611199"/>
                <a:gd name="connsiteY159" fmla="*/ 1390403 h 4618187"/>
                <a:gd name="connsiteX160" fmla="*/ 2366632 w 4611199"/>
                <a:gd name="connsiteY160" fmla="*/ 1395577 h 4618187"/>
                <a:gd name="connsiteX161" fmla="*/ 2364504 w 4611199"/>
                <a:gd name="connsiteY161" fmla="*/ 1390092 h 4618187"/>
                <a:gd name="connsiteX162" fmla="*/ 2362200 w 4611199"/>
                <a:gd name="connsiteY162" fmla="*/ 1389918 h 4618187"/>
                <a:gd name="connsiteX163" fmla="*/ 2073073 w 4611199"/>
                <a:gd name="connsiteY163" fmla="*/ 1433630 h 4618187"/>
                <a:gd name="connsiteX164" fmla="*/ 2055089 w 4611199"/>
                <a:gd name="connsiteY164" fmla="*/ 1440212 h 4618187"/>
                <a:gd name="connsiteX165" fmla="*/ 2054869 w 4611199"/>
                <a:gd name="connsiteY165" fmla="*/ 1446441 h 4618187"/>
                <a:gd name="connsiteX166" fmla="*/ 2050908 w 4611199"/>
                <a:gd name="connsiteY166" fmla="*/ 1441743 h 4618187"/>
                <a:gd name="connsiteX167" fmla="*/ 2050907 w 4611199"/>
                <a:gd name="connsiteY167" fmla="*/ 1441742 h 4618187"/>
                <a:gd name="connsiteX168" fmla="*/ 1927912 w 4611199"/>
                <a:gd name="connsiteY168" fmla="*/ 1295899 h 4618187"/>
                <a:gd name="connsiteX169" fmla="*/ 1690835 w 4611199"/>
                <a:gd name="connsiteY169" fmla="*/ 834994 h 4618187"/>
                <a:gd name="connsiteX170" fmla="*/ 1592830 w 4611199"/>
                <a:gd name="connsiteY170" fmla="*/ 326040 h 4618187"/>
                <a:gd name="connsiteX171" fmla="*/ 1599779 w 4611199"/>
                <a:gd name="connsiteY171" fmla="*/ 129234 h 4618187"/>
                <a:gd name="connsiteX172" fmla="*/ 1646840 w 4611199"/>
                <a:gd name="connsiteY172" fmla="*/ 185036 h 4618187"/>
                <a:gd name="connsiteX173" fmla="*/ 1646840 w 4611199"/>
                <a:gd name="connsiteY173" fmla="*/ 185035 h 4618187"/>
                <a:gd name="connsiteX174" fmla="*/ 1599779 w 4611199"/>
                <a:gd name="connsiteY174" fmla="*/ 129233 h 4618187"/>
                <a:gd name="connsiteX175" fmla="*/ 1659754 w 4611199"/>
                <a:gd name="connsiteY175" fmla="*/ 106200 h 4618187"/>
                <a:gd name="connsiteX176" fmla="*/ 2362200 w 4611199"/>
                <a:gd name="connsiteY176" fmla="*/ 0 h 4618187"/>
                <a:gd name="connsiteX0" fmla="*/ 4290264 w 4611199"/>
                <a:gd name="connsiteY0" fmla="*/ 3723997 h 4618187"/>
                <a:gd name="connsiteX1" fmla="*/ 4291070 w 4611199"/>
                <a:gd name="connsiteY1" fmla="*/ 3725205 h 4618187"/>
                <a:gd name="connsiteX2" fmla="*/ 4291068 w 4611199"/>
                <a:gd name="connsiteY2" fmla="*/ 3725205 h 4618187"/>
                <a:gd name="connsiteX3" fmla="*/ 4290263 w 4611199"/>
                <a:gd name="connsiteY3" fmla="*/ 3724001 h 4618187"/>
                <a:gd name="connsiteX4" fmla="*/ 4290264 w 4611199"/>
                <a:gd name="connsiteY4" fmla="*/ 3723997 h 4618187"/>
                <a:gd name="connsiteX5" fmla="*/ 4281199 w 4611199"/>
                <a:gd name="connsiteY5" fmla="*/ 3722734 h 4618187"/>
                <a:gd name="connsiteX6" fmla="*/ 4287743 w 4611199"/>
                <a:gd name="connsiteY6" fmla="*/ 3727368 h 4618187"/>
                <a:gd name="connsiteX7" fmla="*/ 4289630 w 4611199"/>
                <a:gd name="connsiteY7" fmla="*/ 3724845 h 4618187"/>
                <a:gd name="connsiteX8" fmla="*/ 4281199 w 4611199"/>
                <a:gd name="connsiteY8" fmla="*/ 3722734 h 4618187"/>
                <a:gd name="connsiteX9" fmla="*/ 2077022 w 4611199"/>
                <a:gd name="connsiteY9" fmla="*/ 3291786 h 4618187"/>
                <a:gd name="connsiteX10" fmla="*/ 2075173 w 4611199"/>
                <a:gd name="connsiteY10" fmla="*/ 3297687 h 4618187"/>
                <a:gd name="connsiteX11" fmla="*/ 2079401 w 4611199"/>
                <a:gd name="connsiteY11" fmla="*/ 3292398 h 4618187"/>
                <a:gd name="connsiteX12" fmla="*/ 2077022 w 4611199"/>
                <a:gd name="connsiteY12" fmla="*/ 3291786 h 4618187"/>
                <a:gd name="connsiteX13" fmla="*/ 1802124 w 4611199"/>
                <a:gd name="connsiteY13" fmla="*/ 3148623 h 4618187"/>
                <a:gd name="connsiteX14" fmla="*/ 1800727 w 4611199"/>
                <a:gd name="connsiteY14" fmla="*/ 3153695 h 4618187"/>
                <a:gd name="connsiteX15" fmla="*/ 1818588 w 4611199"/>
                <a:gd name="connsiteY15" fmla="*/ 3168432 h 4618187"/>
                <a:gd name="connsiteX16" fmla="*/ 2073073 w 4611199"/>
                <a:gd name="connsiteY16" fmla="*/ 3290770 h 4618187"/>
                <a:gd name="connsiteX17" fmla="*/ 2079516 w 4611199"/>
                <a:gd name="connsiteY17" fmla="*/ 3292255 h 4618187"/>
                <a:gd name="connsiteX18" fmla="*/ 2081730 w 4611199"/>
                <a:gd name="connsiteY18" fmla="*/ 3289484 h 4618187"/>
                <a:gd name="connsiteX19" fmla="*/ 2093845 w 4611199"/>
                <a:gd name="connsiteY19" fmla="*/ 3486041 h 4618187"/>
                <a:gd name="connsiteX20" fmla="*/ 2009237 w 4611199"/>
                <a:gd name="connsiteY20" fmla="*/ 3997392 h 4618187"/>
                <a:gd name="connsiteX21" fmla="*/ 1784343 w 4611199"/>
                <a:gd name="connsiteY21" fmla="*/ 4464363 h 4618187"/>
                <a:gd name="connsiteX22" fmla="*/ 1661382 w 4611199"/>
                <a:gd name="connsiteY22" fmla="*/ 4618187 h 4618187"/>
                <a:gd name="connsiteX23" fmla="*/ 1661273 w 4611199"/>
                <a:gd name="connsiteY23" fmla="*/ 4616418 h 4618187"/>
                <a:gd name="connsiteX24" fmla="*/ 1549997 w 4611199"/>
                <a:gd name="connsiteY24" fmla="*/ 4581063 h 4618187"/>
                <a:gd name="connsiteX25" fmla="*/ 976985 w 4611199"/>
                <a:gd name="connsiteY25" fmla="*/ 4272751 h 4618187"/>
                <a:gd name="connsiteX26" fmla="*/ 985327 w 4611199"/>
                <a:gd name="connsiteY26" fmla="*/ 4261314 h 4618187"/>
                <a:gd name="connsiteX27" fmla="*/ 973283 w 4611199"/>
                <a:gd name="connsiteY27" fmla="*/ 4268964 h 4618187"/>
                <a:gd name="connsiteX28" fmla="*/ 973284 w 4611199"/>
                <a:gd name="connsiteY28" fmla="*/ 4268963 h 4618187"/>
                <a:gd name="connsiteX29" fmla="*/ 973282 w 4611199"/>
                <a:gd name="connsiteY29" fmla="*/ 4268964 h 4618187"/>
                <a:gd name="connsiteX30" fmla="*/ 1025618 w 4611199"/>
                <a:gd name="connsiteY30" fmla="*/ 4079116 h 4618187"/>
                <a:gd name="connsiteX31" fmla="*/ 1271612 w 4611199"/>
                <a:gd name="connsiteY31" fmla="*/ 3622908 h 4618187"/>
                <a:gd name="connsiteX32" fmla="*/ 1635893 w 4611199"/>
                <a:gd name="connsiteY32" fmla="*/ 3254210 h 4618187"/>
                <a:gd name="connsiteX33" fmla="*/ 1792325 w 4611199"/>
                <a:gd name="connsiteY33" fmla="*/ 3154848 h 4618187"/>
                <a:gd name="connsiteX34" fmla="*/ 1796005 w 4611199"/>
                <a:gd name="connsiteY34" fmla="*/ 3149800 h 4618187"/>
                <a:gd name="connsiteX35" fmla="*/ 1797861 w 4611199"/>
                <a:gd name="connsiteY35" fmla="*/ 3151331 h 4618187"/>
                <a:gd name="connsiteX36" fmla="*/ 1802124 w 4611199"/>
                <a:gd name="connsiteY36" fmla="*/ 3148623 h 4618187"/>
                <a:gd name="connsiteX37" fmla="*/ 3151487 w 4611199"/>
                <a:gd name="connsiteY37" fmla="*/ 2923024 h 4618187"/>
                <a:gd name="connsiteX38" fmla="*/ 3342516 w 4611199"/>
                <a:gd name="connsiteY38" fmla="*/ 2970867 h 4618187"/>
                <a:gd name="connsiteX39" fmla="*/ 3804400 w 4611199"/>
                <a:gd name="connsiteY39" fmla="*/ 3206031 h 4618187"/>
                <a:gd name="connsiteX40" fmla="*/ 4181589 w 4611199"/>
                <a:gd name="connsiteY40" fmla="*/ 3561513 h 4618187"/>
                <a:gd name="connsiteX41" fmla="*/ 4290263 w 4611199"/>
                <a:gd name="connsiteY41" fmla="*/ 3724001 h 4618187"/>
                <a:gd name="connsiteX42" fmla="*/ 4288587 w 4611199"/>
                <a:gd name="connsiteY42" fmla="*/ 3729649 h 4618187"/>
                <a:gd name="connsiteX43" fmla="*/ 3908085 w 4611199"/>
                <a:gd name="connsiteY43" fmla="*/ 4148372 h 4618187"/>
                <a:gd name="connsiteX44" fmla="*/ 3748442 w 4611199"/>
                <a:gd name="connsiteY44" fmla="*/ 4270753 h 4618187"/>
                <a:gd name="connsiteX45" fmla="*/ 3746920 w 4611199"/>
                <a:gd name="connsiteY45" fmla="*/ 4268655 h 4618187"/>
                <a:gd name="connsiteX46" fmla="*/ 3674956 w 4611199"/>
                <a:gd name="connsiteY46" fmla="*/ 4168919 h 4618187"/>
                <a:gd name="connsiteX47" fmla="*/ 3674283 w 4611199"/>
                <a:gd name="connsiteY47" fmla="*/ 4168406 h 4618187"/>
                <a:gd name="connsiteX48" fmla="*/ 3746930 w 4611199"/>
                <a:gd name="connsiteY48" fmla="*/ 4268698 h 4618187"/>
                <a:gd name="connsiteX49" fmla="*/ 3581770 w 4611199"/>
                <a:gd name="connsiteY49" fmla="*/ 4161444 h 4618187"/>
                <a:gd name="connsiteX50" fmla="*/ 3221217 w 4611199"/>
                <a:gd name="connsiteY50" fmla="*/ 3789100 h 4618187"/>
                <a:gd name="connsiteX51" fmla="*/ 2979825 w 4611199"/>
                <a:gd name="connsiteY51" fmla="*/ 3330441 h 4618187"/>
                <a:gd name="connsiteX52" fmla="*/ 2931335 w 4611199"/>
                <a:gd name="connsiteY52" fmla="*/ 3147375 h 4618187"/>
                <a:gd name="connsiteX53" fmla="*/ 2931335 w 4611199"/>
                <a:gd name="connsiteY53" fmla="*/ 3147374 h 4618187"/>
                <a:gd name="connsiteX54" fmla="*/ 2929402 w 4611199"/>
                <a:gd name="connsiteY54" fmla="*/ 3140075 h 4618187"/>
                <a:gd name="connsiteX55" fmla="*/ 2935434 w 4611199"/>
                <a:gd name="connsiteY55" fmla="*/ 3143992 h 4618187"/>
                <a:gd name="connsiteX56" fmla="*/ 3049708 w 4611199"/>
                <a:gd name="connsiteY56" fmla="*/ 3049708 h 4618187"/>
                <a:gd name="connsiteX57" fmla="*/ 3152716 w 4611199"/>
                <a:gd name="connsiteY57" fmla="*/ 2924861 h 4618187"/>
                <a:gd name="connsiteX58" fmla="*/ 3151487 w 4611199"/>
                <a:gd name="connsiteY58" fmla="*/ 2923024 h 4618187"/>
                <a:gd name="connsiteX59" fmla="*/ 3289878 w 4611199"/>
                <a:gd name="connsiteY59" fmla="*/ 2070636 h 4618187"/>
                <a:gd name="connsiteX60" fmla="*/ 3289879 w 4611199"/>
                <a:gd name="connsiteY60" fmla="*/ 2070636 h 4618187"/>
                <a:gd name="connsiteX61" fmla="*/ 3290771 w 4611199"/>
                <a:gd name="connsiteY61" fmla="*/ 2073073 h 4618187"/>
                <a:gd name="connsiteX62" fmla="*/ 3290778 w 4611199"/>
                <a:gd name="connsiteY62" fmla="*/ 2073104 h 4618187"/>
                <a:gd name="connsiteX63" fmla="*/ 3290770 w 4611199"/>
                <a:gd name="connsiteY63" fmla="*/ 2073073 h 4618187"/>
                <a:gd name="connsiteX64" fmla="*/ 3289878 w 4611199"/>
                <a:gd name="connsiteY64" fmla="*/ 2070636 h 4618187"/>
                <a:gd name="connsiteX65" fmla="*/ 1347619 w 4611199"/>
                <a:gd name="connsiteY65" fmla="*/ 1996656 h 4618187"/>
                <a:gd name="connsiteX66" fmla="*/ 1429719 w 4611199"/>
                <a:gd name="connsiteY66" fmla="*/ 2063190 h 4618187"/>
                <a:gd name="connsiteX67" fmla="*/ 1436448 w 4611199"/>
                <a:gd name="connsiteY67" fmla="*/ 2065371 h 4618187"/>
                <a:gd name="connsiteX68" fmla="*/ 1435525 w 4611199"/>
                <a:gd name="connsiteY68" fmla="*/ 2067896 h 4618187"/>
                <a:gd name="connsiteX69" fmla="*/ 1347619 w 4611199"/>
                <a:gd name="connsiteY69" fmla="*/ 1996656 h 4618187"/>
                <a:gd name="connsiteX70" fmla="*/ 599684 w 4611199"/>
                <a:gd name="connsiteY70" fmla="*/ 1664097 h 4618187"/>
                <a:gd name="connsiteX71" fmla="*/ 692956 w 4611199"/>
                <a:gd name="connsiteY71" fmla="*/ 1683502 h 4618187"/>
                <a:gd name="connsiteX72" fmla="*/ 822659 w 4611199"/>
                <a:gd name="connsiteY72" fmla="*/ 1720413 h 4618187"/>
                <a:gd name="connsiteX73" fmla="*/ 692957 w 4611199"/>
                <a:gd name="connsiteY73" fmla="*/ 1683503 h 4618187"/>
                <a:gd name="connsiteX74" fmla="*/ 599684 w 4611199"/>
                <a:gd name="connsiteY74" fmla="*/ 1664097 h 4618187"/>
                <a:gd name="connsiteX75" fmla="*/ 311886 w 4611199"/>
                <a:gd name="connsiteY75" fmla="*/ 1632381 h 4618187"/>
                <a:gd name="connsiteX76" fmla="*/ 822659 w 4611199"/>
                <a:gd name="connsiteY76" fmla="*/ 1720414 h 4618187"/>
                <a:gd name="connsiteX77" fmla="*/ 1288112 w 4611199"/>
                <a:gd name="connsiteY77" fmla="*/ 1948432 h 4618187"/>
                <a:gd name="connsiteX78" fmla="*/ 1441109 w 4611199"/>
                <a:gd name="connsiteY78" fmla="*/ 2072422 h 4618187"/>
                <a:gd name="connsiteX79" fmla="*/ 1433720 w 4611199"/>
                <a:gd name="connsiteY79" fmla="*/ 2072827 h 4618187"/>
                <a:gd name="connsiteX80" fmla="*/ 1433630 w 4611199"/>
                <a:gd name="connsiteY80" fmla="*/ 2073073 h 4618187"/>
                <a:gd name="connsiteX81" fmla="*/ 1389918 w 4611199"/>
                <a:gd name="connsiteY81" fmla="*/ 2362200 h 4618187"/>
                <a:gd name="connsiteX82" fmla="*/ 1390625 w 4611199"/>
                <a:gd name="connsiteY82" fmla="*/ 2376190 h 4618187"/>
                <a:gd name="connsiteX83" fmla="*/ 1395031 w 4611199"/>
                <a:gd name="connsiteY83" fmla="*/ 2377803 h 4618187"/>
                <a:gd name="connsiteX84" fmla="*/ 1212547 w 4611199"/>
                <a:gd name="connsiteY84" fmla="*/ 2451836 h 4618187"/>
                <a:gd name="connsiteX85" fmla="*/ 700853 w 4611199"/>
                <a:gd name="connsiteY85" fmla="*/ 2534348 h 4618187"/>
                <a:gd name="connsiteX86" fmla="*/ 186591 w 4611199"/>
                <a:gd name="connsiteY86" fmla="*/ 2469744 h 4618187"/>
                <a:gd name="connsiteX87" fmla="*/ 2024 w 4611199"/>
                <a:gd name="connsiteY87" fmla="*/ 2402267 h 4618187"/>
                <a:gd name="connsiteX88" fmla="*/ 2023 w 4611199"/>
                <a:gd name="connsiteY88" fmla="*/ 2402267 h 4618187"/>
                <a:gd name="connsiteX89" fmla="*/ 1635 w 4611199"/>
                <a:gd name="connsiteY89" fmla="*/ 2402125 h 4618187"/>
                <a:gd name="connsiteX90" fmla="*/ 2009 w 4611199"/>
                <a:gd name="connsiteY90" fmla="*/ 2401972 h 4618187"/>
                <a:gd name="connsiteX91" fmla="*/ 0 w 4611199"/>
                <a:gd name="connsiteY91" fmla="*/ 2362200 h 4618187"/>
                <a:gd name="connsiteX92" fmla="*/ 106200 w 4611199"/>
                <a:gd name="connsiteY92" fmla="*/ 1659754 h 4618187"/>
                <a:gd name="connsiteX93" fmla="*/ 114554 w 4611199"/>
                <a:gd name="connsiteY93" fmla="*/ 1636929 h 4618187"/>
                <a:gd name="connsiteX94" fmla="*/ 131144 w 4611199"/>
                <a:gd name="connsiteY94" fmla="*/ 1642306 h 4618187"/>
                <a:gd name="connsiteX95" fmla="*/ 115253 w 4611199"/>
                <a:gd name="connsiteY95" fmla="*/ 1643178 h 4618187"/>
                <a:gd name="connsiteX96" fmla="*/ 115255 w 4611199"/>
                <a:gd name="connsiteY96" fmla="*/ 1643179 h 4618187"/>
                <a:gd name="connsiteX97" fmla="*/ 311886 w 4611199"/>
                <a:gd name="connsiteY97" fmla="*/ 1632381 h 4618187"/>
                <a:gd name="connsiteX98" fmla="*/ 2368637 w 4611199"/>
                <a:gd name="connsiteY98" fmla="*/ 1390346 h 4618187"/>
                <a:gd name="connsiteX99" fmla="*/ 2368615 w 4611199"/>
                <a:gd name="connsiteY99" fmla="*/ 1390403 h 4618187"/>
                <a:gd name="connsiteX100" fmla="*/ 2368635 w 4611199"/>
                <a:gd name="connsiteY100" fmla="*/ 1390351 h 4618187"/>
                <a:gd name="connsiteX101" fmla="*/ 2368637 w 4611199"/>
                <a:gd name="connsiteY101" fmla="*/ 1390346 h 4618187"/>
                <a:gd name="connsiteX102" fmla="*/ 2368645 w 4611199"/>
                <a:gd name="connsiteY102" fmla="*/ 1390325 h 4618187"/>
                <a:gd name="connsiteX103" fmla="*/ 2368637 w 4611199"/>
                <a:gd name="connsiteY103" fmla="*/ 1390346 h 4618187"/>
                <a:gd name="connsiteX104" fmla="*/ 2368639 w 4611199"/>
                <a:gd name="connsiteY104" fmla="*/ 1390342 h 4618187"/>
                <a:gd name="connsiteX105" fmla="*/ 2368645 w 4611199"/>
                <a:gd name="connsiteY105" fmla="*/ 1390325 h 4618187"/>
                <a:gd name="connsiteX106" fmla="*/ 4251531 w 4611199"/>
                <a:gd name="connsiteY106" fmla="*/ 950124 h 4618187"/>
                <a:gd name="connsiteX107" fmla="*/ 4256001 w 4611199"/>
                <a:gd name="connsiteY107" fmla="*/ 954586 h 4618187"/>
                <a:gd name="connsiteX108" fmla="*/ 4255039 w 4611199"/>
                <a:gd name="connsiteY108" fmla="*/ 955305 h 4618187"/>
                <a:gd name="connsiteX109" fmla="*/ 4251497 w 4611199"/>
                <a:gd name="connsiteY109" fmla="*/ 950178 h 4618187"/>
                <a:gd name="connsiteX110" fmla="*/ 4251531 w 4611199"/>
                <a:gd name="connsiteY110" fmla="*/ 950124 h 4618187"/>
                <a:gd name="connsiteX111" fmla="*/ 4251301 w 4611199"/>
                <a:gd name="connsiteY111" fmla="*/ 949894 h 4618187"/>
                <a:gd name="connsiteX112" fmla="*/ 4251497 w 4611199"/>
                <a:gd name="connsiteY112" fmla="*/ 950178 h 4618187"/>
                <a:gd name="connsiteX113" fmla="*/ 4242459 w 4611199"/>
                <a:gd name="connsiteY113" fmla="*/ 964711 h 4618187"/>
                <a:gd name="connsiteX114" fmla="*/ 4255039 w 4611199"/>
                <a:gd name="connsiteY114" fmla="*/ 955305 h 4618187"/>
                <a:gd name="connsiteX115" fmla="*/ 4393433 w 4611199"/>
                <a:gd name="connsiteY115" fmla="*/ 1155632 h 4618187"/>
                <a:gd name="connsiteX116" fmla="*/ 4538767 w 4611199"/>
                <a:gd name="connsiteY116" fmla="*/ 1442725 h 4618187"/>
                <a:gd name="connsiteX117" fmla="*/ 4610005 w 4611199"/>
                <a:gd name="connsiteY117" fmla="*/ 1637362 h 4618187"/>
                <a:gd name="connsiteX118" fmla="*/ 4611199 w 4611199"/>
                <a:gd name="connsiteY118" fmla="*/ 1637425 h 4618187"/>
                <a:gd name="connsiteX119" fmla="*/ 4458558 w 4611199"/>
                <a:gd name="connsiteY119" fmla="*/ 1761853 h 4618187"/>
                <a:gd name="connsiteX120" fmla="*/ 3993760 w 4611199"/>
                <a:gd name="connsiteY120" fmla="*/ 1991203 h 4618187"/>
                <a:gd name="connsiteX121" fmla="*/ 3483242 w 4611199"/>
                <a:gd name="connsiteY121" fmla="*/ 2080699 h 4618187"/>
                <a:gd name="connsiteX122" fmla="*/ 3289879 w 4611199"/>
                <a:gd name="connsiteY122" fmla="*/ 2070636 h 4618187"/>
                <a:gd name="connsiteX123" fmla="*/ 3286578 w 4611199"/>
                <a:gd name="connsiteY123" fmla="*/ 2070464 h 4618187"/>
                <a:gd name="connsiteX124" fmla="*/ 3289071 w 4611199"/>
                <a:gd name="connsiteY124" fmla="*/ 2068432 h 4618187"/>
                <a:gd name="connsiteX125" fmla="*/ 3291667 w 4611199"/>
                <a:gd name="connsiteY125" fmla="*/ 2066316 h 4618187"/>
                <a:gd name="connsiteX126" fmla="*/ 3288656 w 4611199"/>
                <a:gd name="connsiteY126" fmla="*/ 2067294 h 4618187"/>
                <a:gd name="connsiteX127" fmla="*/ 3289072 w 4611199"/>
                <a:gd name="connsiteY127" fmla="*/ 2068431 h 4618187"/>
                <a:gd name="connsiteX128" fmla="*/ 3289071 w 4611199"/>
                <a:gd name="connsiteY128" fmla="*/ 2068432 h 4618187"/>
                <a:gd name="connsiteX129" fmla="*/ 3258075 w 4611199"/>
                <a:gd name="connsiteY129" fmla="*/ 1983744 h 4618187"/>
                <a:gd name="connsiteX130" fmla="*/ 3193721 w 4611199"/>
                <a:gd name="connsiteY130" fmla="*/ 1858037 h 4618187"/>
                <a:gd name="connsiteX131" fmla="*/ 3143922 w 4611199"/>
                <a:gd name="connsiteY131" fmla="*/ 1787990 h 4618187"/>
                <a:gd name="connsiteX132" fmla="*/ 3139393 w 4611199"/>
                <a:gd name="connsiteY132" fmla="*/ 1789285 h 4618187"/>
                <a:gd name="connsiteX133" fmla="*/ 3243385 w 4611199"/>
                <a:gd name="connsiteY133" fmla="*/ 1622053 h 4618187"/>
                <a:gd name="connsiteX134" fmla="*/ 3608582 w 4611199"/>
                <a:gd name="connsiteY134" fmla="*/ 1254262 h 4618187"/>
                <a:gd name="connsiteX135" fmla="*/ 4062415 w 4611199"/>
                <a:gd name="connsiteY135" fmla="*/ 1003914 h 4618187"/>
                <a:gd name="connsiteX136" fmla="*/ 4251301 w 4611199"/>
                <a:gd name="connsiteY136" fmla="*/ 949894 h 4618187"/>
                <a:gd name="connsiteX137" fmla="*/ 4251754 w 4611199"/>
                <a:gd name="connsiteY137" fmla="*/ 949764 h 4618187"/>
                <a:gd name="connsiteX138" fmla="*/ 4251531 w 4611199"/>
                <a:gd name="connsiteY138" fmla="*/ 950124 h 4618187"/>
                <a:gd name="connsiteX139" fmla="*/ 4251301 w 4611199"/>
                <a:gd name="connsiteY139" fmla="*/ 949894 h 4618187"/>
                <a:gd name="connsiteX140" fmla="*/ 4251754 w 4611199"/>
                <a:gd name="connsiteY140" fmla="*/ 949764 h 4618187"/>
                <a:gd name="connsiteX141" fmla="*/ 2363698 w 4611199"/>
                <a:gd name="connsiteY141" fmla="*/ 1971 h 4618187"/>
                <a:gd name="connsiteX142" fmla="*/ 2340997 w 4611199"/>
                <a:gd name="connsiteY142" fmla="*/ 61228 h 4618187"/>
                <a:gd name="connsiteX143" fmla="*/ 2340998 w 4611199"/>
                <a:gd name="connsiteY143" fmla="*/ 61228 h 4618187"/>
                <a:gd name="connsiteX144" fmla="*/ 2363699 w 4611199"/>
                <a:gd name="connsiteY144" fmla="*/ 1972 h 4618187"/>
                <a:gd name="connsiteX145" fmla="*/ 2363698 w 4611199"/>
                <a:gd name="connsiteY145" fmla="*/ 1971 h 4618187"/>
                <a:gd name="connsiteX146" fmla="*/ 2362200 w 4611199"/>
                <a:gd name="connsiteY146" fmla="*/ 0 h 4618187"/>
                <a:gd name="connsiteX147" fmla="*/ 2366963 w 4611199"/>
                <a:gd name="connsiteY147" fmla="*/ 240 h 4618187"/>
                <a:gd name="connsiteX148" fmla="*/ 2366963 w 4611199"/>
                <a:gd name="connsiteY148" fmla="*/ 10386 h 4618187"/>
                <a:gd name="connsiteX149" fmla="*/ 2365648 w 4611199"/>
                <a:gd name="connsiteY149" fmla="*/ 6997 h 4618187"/>
                <a:gd name="connsiteX150" fmla="*/ 2434923 w 4611199"/>
                <a:gd name="connsiteY150" fmla="*/ 185570 h 4618187"/>
                <a:gd name="connsiteX151" fmla="*/ 2509572 w 4611199"/>
                <a:gd name="connsiteY151" fmla="*/ 698470 h 4618187"/>
                <a:gd name="connsiteX152" fmla="*/ 2437083 w 4611199"/>
                <a:gd name="connsiteY152" fmla="*/ 1211680 h 4618187"/>
                <a:gd name="connsiteX153" fmla="*/ 2368674 w 4611199"/>
                <a:gd name="connsiteY153" fmla="*/ 1390245 h 4618187"/>
                <a:gd name="connsiteX154" fmla="*/ 2368645 w 4611199"/>
                <a:gd name="connsiteY154" fmla="*/ 1390324 h 4618187"/>
                <a:gd name="connsiteX155" fmla="*/ 2368639 w 4611199"/>
                <a:gd name="connsiteY155" fmla="*/ 1390342 h 4618187"/>
                <a:gd name="connsiteX156" fmla="*/ 2368635 w 4611199"/>
                <a:gd name="connsiteY156" fmla="*/ 1390351 h 4618187"/>
                <a:gd name="connsiteX157" fmla="*/ 2368614 w 4611199"/>
                <a:gd name="connsiteY157" fmla="*/ 1390403 h 4618187"/>
                <a:gd name="connsiteX158" fmla="*/ 2368615 w 4611199"/>
                <a:gd name="connsiteY158" fmla="*/ 1390403 h 4618187"/>
                <a:gd name="connsiteX159" fmla="*/ 2366632 w 4611199"/>
                <a:gd name="connsiteY159" fmla="*/ 1395577 h 4618187"/>
                <a:gd name="connsiteX160" fmla="*/ 2364504 w 4611199"/>
                <a:gd name="connsiteY160" fmla="*/ 1390092 h 4618187"/>
                <a:gd name="connsiteX161" fmla="*/ 2362200 w 4611199"/>
                <a:gd name="connsiteY161" fmla="*/ 1389918 h 4618187"/>
                <a:gd name="connsiteX162" fmla="*/ 2073073 w 4611199"/>
                <a:gd name="connsiteY162" fmla="*/ 1433630 h 4618187"/>
                <a:gd name="connsiteX163" fmla="*/ 2055089 w 4611199"/>
                <a:gd name="connsiteY163" fmla="*/ 1440212 h 4618187"/>
                <a:gd name="connsiteX164" fmla="*/ 2054869 w 4611199"/>
                <a:gd name="connsiteY164" fmla="*/ 1446441 h 4618187"/>
                <a:gd name="connsiteX165" fmla="*/ 2050908 w 4611199"/>
                <a:gd name="connsiteY165" fmla="*/ 1441743 h 4618187"/>
                <a:gd name="connsiteX166" fmla="*/ 2050907 w 4611199"/>
                <a:gd name="connsiteY166" fmla="*/ 1441742 h 4618187"/>
                <a:gd name="connsiteX167" fmla="*/ 1927912 w 4611199"/>
                <a:gd name="connsiteY167" fmla="*/ 1295899 h 4618187"/>
                <a:gd name="connsiteX168" fmla="*/ 1690835 w 4611199"/>
                <a:gd name="connsiteY168" fmla="*/ 834994 h 4618187"/>
                <a:gd name="connsiteX169" fmla="*/ 1592830 w 4611199"/>
                <a:gd name="connsiteY169" fmla="*/ 326040 h 4618187"/>
                <a:gd name="connsiteX170" fmla="*/ 1599779 w 4611199"/>
                <a:gd name="connsiteY170" fmla="*/ 129234 h 4618187"/>
                <a:gd name="connsiteX171" fmla="*/ 1646840 w 4611199"/>
                <a:gd name="connsiteY171" fmla="*/ 185036 h 4618187"/>
                <a:gd name="connsiteX172" fmla="*/ 1646840 w 4611199"/>
                <a:gd name="connsiteY172" fmla="*/ 185035 h 4618187"/>
                <a:gd name="connsiteX173" fmla="*/ 1599779 w 4611199"/>
                <a:gd name="connsiteY173" fmla="*/ 129233 h 4618187"/>
                <a:gd name="connsiteX174" fmla="*/ 1659754 w 4611199"/>
                <a:gd name="connsiteY174" fmla="*/ 106200 h 4618187"/>
                <a:gd name="connsiteX175" fmla="*/ 2362200 w 4611199"/>
                <a:gd name="connsiteY175" fmla="*/ 0 h 4618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4611199" h="4618187">
                  <a:moveTo>
                    <a:pt x="4290264" y="3723997"/>
                  </a:moveTo>
                  <a:lnTo>
                    <a:pt x="4291070" y="3725205"/>
                  </a:lnTo>
                  <a:lnTo>
                    <a:pt x="4291068" y="3725205"/>
                  </a:lnTo>
                  <a:lnTo>
                    <a:pt x="4290263" y="3724001"/>
                  </a:lnTo>
                  <a:cubicBezTo>
                    <a:pt x="4290263" y="3724000"/>
                    <a:pt x="4290264" y="3723998"/>
                    <a:pt x="4290264" y="3723997"/>
                  </a:cubicBezTo>
                  <a:close/>
                  <a:moveTo>
                    <a:pt x="4281199" y="3722734"/>
                  </a:moveTo>
                  <a:lnTo>
                    <a:pt x="4287743" y="3727368"/>
                  </a:lnTo>
                  <a:lnTo>
                    <a:pt x="4289630" y="3724845"/>
                  </a:lnTo>
                  <a:lnTo>
                    <a:pt x="4281199" y="3722734"/>
                  </a:lnTo>
                  <a:close/>
                  <a:moveTo>
                    <a:pt x="2077022" y="3291786"/>
                  </a:moveTo>
                  <a:lnTo>
                    <a:pt x="2075173" y="3297687"/>
                  </a:lnTo>
                  <a:lnTo>
                    <a:pt x="2079401" y="3292398"/>
                  </a:lnTo>
                  <a:lnTo>
                    <a:pt x="2077022" y="3291786"/>
                  </a:lnTo>
                  <a:close/>
                  <a:moveTo>
                    <a:pt x="1802124" y="3148623"/>
                  </a:moveTo>
                  <a:lnTo>
                    <a:pt x="1800727" y="3153695"/>
                  </a:lnTo>
                  <a:lnTo>
                    <a:pt x="1818588" y="3168432"/>
                  </a:lnTo>
                  <a:cubicBezTo>
                    <a:pt x="1896177" y="3220850"/>
                    <a:pt x="1981738" y="3262362"/>
                    <a:pt x="2073073" y="3290770"/>
                  </a:cubicBezTo>
                  <a:lnTo>
                    <a:pt x="2079516" y="3292255"/>
                  </a:lnTo>
                  <a:lnTo>
                    <a:pt x="2081730" y="3289484"/>
                  </a:lnTo>
                  <a:lnTo>
                    <a:pt x="2093845" y="3486041"/>
                  </a:lnTo>
                  <a:cubicBezTo>
                    <a:pt x="2091447" y="3650678"/>
                    <a:pt x="2064129" y="3823879"/>
                    <a:pt x="2009237" y="3997392"/>
                  </a:cubicBezTo>
                  <a:cubicBezTo>
                    <a:pt x="1954344" y="4170905"/>
                    <a:pt x="1877074" y="4328303"/>
                    <a:pt x="1784343" y="4464363"/>
                  </a:cubicBezTo>
                  <a:lnTo>
                    <a:pt x="1661382" y="4618187"/>
                  </a:lnTo>
                  <a:cubicBezTo>
                    <a:pt x="1661346" y="4617597"/>
                    <a:pt x="1661309" y="4617008"/>
                    <a:pt x="1661273" y="4616418"/>
                  </a:cubicBezTo>
                  <a:lnTo>
                    <a:pt x="1549997" y="4581063"/>
                  </a:lnTo>
                  <a:cubicBezTo>
                    <a:pt x="1435949" y="4523785"/>
                    <a:pt x="1071097" y="4326042"/>
                    <a:pt x="976985" y="4272751"/>
                  </a:cubicBezTo>
                  <a:lnTo>
                    <a:pt x="985327" y="4261314"/>
                  </a:lnTo>
                  <a:lnTo>
                    <a:pt x="973283" y="4268964"/>
                  </a:lnTo>
                  <a:lnTo>
                    <a:pt x="973284" y="4268963"/>
                  </a:lnTo>
                  <a:cubicBezTo>
                    <a:pt x="973283" y="4268963"/>
                    <a:pt x="973283" y="4268964"/>
                    <a:pt x="973282" y="4268964"/>
                  </a:cubicBezTo>
                  <a:lnTo>
                    <a:pt x="1025618" y="4079116"/>
                  </a:lnTo>
                  <a:cubicBezTo>
                    <a:pt x="1081321" y="3924169"/>
                    <a:pt x="1163375" y="3769212"/>
                    <a:pt x="1271612" y="3622908"/>
                  </a:cubicBezTo>
                  <a:cubicBezTo>
                    <a:pt x="1379850" y="3476605"/>
                    <a:pt x="1504022" y="3352807"/>
                    <a:pt x="1635893" y="3254210"/>
                  </a:cubicBezTo>
                  <a:lnTo>
                    <a:pt x="1792325" y="3154848"/>
                  </a:lnTo>
                  <a:lnTo>
                    <a:pt x="1796005" y="3149800"/>
                  </a:lnTo>
                  <a:lnTo>
                    <a:pt x="1797861" y="3151331"/>
                  </a:lnTo>
                  <a:lnTo>
                    <a:pt x="1802124" y="3148623"/>
                  </a:lnTo>
                  <a:close/>
                  <a:moveTo>
                    <a:pt x="3151487" y="2923024"/>
                  </a:moveTo>
                  <a:lnTo>
                    <a:pt x="3342516" y="2970867"/>
                  </a:lnTo>
                  <a:cubicBezTo>
                    <a:pt x="3498734" y="3022900"/>
                    <a:pt x="3655584" y="3101275"/>
                    <a:pt x="3804400" y="3206031"/>
                  </a:cubicBezTo>
                  <a:cubicBezTo>
                    <a:pt x="3953216" y="3310787"/>
                    <a:pt x="4079909" y="3432004"/>
                    <a:pt x="4181589" y="3561513"/>
                  </a:cubicBezTo>
                  <a:lnTo>
                    <a:pt x="4290263" y="3724001"/>
                  </a:lnTo>
                  <a:lnTo>
                    <a:pt x="4288587" y="3729649"/>
                  </a:lnTo>
                  <a:cubicBezTo>
                    <a:pt x="4178812" y="3884015"/>
                    <a:pt x="4050947" y="4024620"/>
                    <a:pt x="3908085" y="4148372"/>
                  </a:cubicBezTo>
                  <a:lnTo>
                    <a:pt x="3748442" y="4270753"/>
                  </a:lnTo>
                  <a:lnTo>
                    <a:pt x="3746920" y="4268655"/>
                  </a:lnTo>
                  <a:lnTo>
                    <a:pt x="3674956" y="4168919"/>
                  </a:lnTo>
                  <a:lnTo>
                    <a:pt x="3674283" y="4168406"/>
                  </a:lnTo>
                  <a:lnTo>
                    <a:pt x="3746930" y="4268698"/>
                  </a:lnTo>
                  <a:lnTo>
                    <a:pt x="3581770" y="4161444"/>
                  </a:lnTo>
                  <a:cubicBezTo>
                    <a:pt x="3450898" y="4061526"/>
                    <a:pt x="3327977" y="3936485"/>
                    <a:pt x="3221217" y="3789100"/>
                  </a:cubicBezTo>
                  <a:cubicBezTo>
                    <a:pt x="3114457" y="3641715"/>
                    <a:pt x="3033966" y="3485940"/>
                    <a:pt x="2979825" y="3330441"/>
                  </a:cubicBezTo>
                  <a:lnTo>
                    <a:pt x="2931335" y="3147375"/>
                  </a:lnTo>
                  <a:lnTo>
                    <a:pt x="2931335" y="3147374"/>
                  </a:lnTo>
                  <a:lnTo>
                    <a:pt x="2929402" y="3140075"/>
                  </a:lnTo>
                  <a:lnTo>
                    <a:pt x="2935434" y="3143992"/>
                  </a:lnTo>
                  <a:lnTo>
                    <a:pt x="3049708" y="3049708"/>
                  </a:lnTo>
                  <a:lnTo>
                    <a:pt x="3152716" y="2924861"/>
                  </a:lnTo>
                  <a:lnTo>
                    <a:pt x="3151487" y="2923024"/>
                  </a:lnTo>
                  <a:close/>
                  <a:moveTo>
                    <a:pt x="3289878" y="2070636"/>
                  </a:moveTo>
                  <a:lnTo>
                    <a:pt x="3289879" y="2070636"/>
                  </a:lnTo>
                  <a:lnTo>
                    <a:pt x="3290771" y="2073073"/>
                  </a:lnTo>
                  <a:cubicBezTo>
                    <a:pt x="3290773" y="2073083"/>
                    <a:pt x="3290776" y="2073094"/>
                    <a:pt x="3290778" y="2073104"/>
                  </a:cubicBezTo>
                  <a:cubicBezTo>
                    <a:pt x="3290775" y="2073094"/>
                    <a:pt x="3290773" y="2073083"/>
                    <a:pt x="3290770" y="2073073"/>
                  </a:cubicBezTo>
                  <a:lnTo>
                    <a:pt x="3289878" y="2070636"/>
                  </a:lnTo>
                  <a:close/>
                  <a:moveTo>
                    <a:pt x="1347619" y="1996656"/>
                  </a:moveTo>
                  <a:lnTo>
                    <a:pt x="1429719" y="2063190"/>
                  </a:lnTo>
                  <a:lnTo>
                    <a:pt x="1436448" y="2065371"/>
                  </a:lnTo>
                  <a:lnTo>
                    <a:pt x="1435525" y="2067896"/>
                  </a:lnTo>
                  <a:lnTo>
                    <a:pt x="1347619" y="1996656"/>
                  </a:lnTo>
                  <a:close/>
                  <a:moveTo>
                    <a:pt x="599684" y="1664097"/>
                  </a:moveTo>
                  <a:lnTo>
                    <a:pt x="692956" y="1683502"/>
                  </a:lnTo>
                  <a:cubicBezTo>
                    <a:pt x="736096" y="1694110"/>
                    <a:pt x="779374" y="1706400"/>
                    <a:pt x="822659" y="1720413"/>
                  </a:cubicBezTo>
                  <a:cubicBezTo>
                    <a:pt x="779374" y="1706400"/>
                    <a:pt x="736097" y="1694110"/>
                    <a:pt x="692957" y="1683503"/>
                  </a:cubicBezTo>
                  <a:lnTo>
                    <a:pt x="599684" y="1664097"/>
                  </a:lnTo>
                  <a:close/>
                  <a:moveTo>
                    <a:pt x="311886" y="1632381"/>
                  </a:moveTo>
                  <a:cubicBezTo>
                    <a:pt x="476504" y="1635882"/>
                    <a:pt x="649518" y="1664360"/>
                    <a:pt x="822659" y="1720414"/>
                  </a:cubicBezTo>
                  <a:cubicBezTo>
                    <a:pt x="995800" y="1776468"/>
                    <a:pt x="1152677" y="1854791"/>
                    <a:pt x="1288112" y="1948432"/>
                  </a:cubicBezTo>
                  <a:lnTo>
                    <a:pt x="1441109" y="2072422"/>
                  </a:lnTo>
                  <a:lnTo>
                    <a:pt x="1433720" y="2072827"/>
                  </a:lnTo>
                  <a:lnTo>
                    <a:pt x="1433630" y="2073073"/>
                  </a:lnTo>
                  <a:cubicBezTo>
                    <a:pt x="1405222" y="2164408"/>
                    <a:pt x="1389918" y="2261517"/>
                    <a:pt x="1389918" y="2362200"/>
                  </a:cubicBezTo>
                  <a:cubicBezTo>
                    <a:pt x="1390154" y="2366863"/>
                    <a:pt x="1390389" y="2371527"/>
                    <a:pt x="1390625" y="2376190"/>
                  </a:cubicBezTo>
                  <a:lnTo>
                    <a:pt x="1395031" y="2377803"/>
                  </a:lnTo>
                  <a:lnTo>
                    <a:pt x="1212547" y="2451836"/>
                  </a:lnTo>
                  <a:cubicBezTo>
                    <a:pt x="1055705" y="2501954"/>
                    <a:pt x="882814" y="2531171"/>
                    <a:pt x="700853" y="2534348"/>
                  </a:cubicBezTo>
                  <a:cubicBezTo>
                    <a:pt x="518892" y="2537524"/>
                    <a:pt x="345087" y="2514358"/>
                    <a:pt x="186591" y="2469744"/>
                  </a:cubicBezTo>
                  <a:lnTo>
                    <a:pt x="2024" y="2402267"/>
                  </a:lnTo>
                  <a:lnTo>
                    <a:pt x="2023" y="2402267"/>
                  </a:lnTo>
                  <a:lnTo>
                    <a:pt x="1635" y="2402125"/>
                  </a:lnTo>
                  <a:lnTo>
                    <a:pt x="2009" y="2401972"/>
                  </a:lnTo>
                  <a:cubicBezTo>
                    <a:pt x="1339" y="2388715"/>
                    <a:pt x="670" y="2375457"/>
                    <a:pt x="0" y="2362200"/>
                  </a:cubicBezTo>
                  <a:cubicBezTo>
                    <a:pt x="0" y="2117586"/>
                    <a:pt x="37181" y="1881657"/>
                    <a:pt x="106200" y="1659754"/>
                  </a:cubicBezTo>
                  <a:lnTo>
                    <a:pt x="114554" y="1636929"/>
                  </a:lnTo>
                  <a:lnTo>
                    <a:pt x="131144" y="1642306"/>
                  </a:lnTo>
                  <a:lnTo>
                    <a:pt x="115253" y="1643178"/>
                  </a:lnTo>
                  <a:cubicBezTo>
                    <a:pt x="115254" y="1643178"/>
                    <a:pt x="115254" y="1643179"/>
                    <a:pt x="115255" y="1643179"/>
                  </a:cubicBezTo>
                  <a:lnTo>
                    <a:pt x="311886" y="1632381"/>
                  </a:lnTo>
                  <a:close/>
                  <a:moveTo>
                    <a:pt x="2368637" y="1390346"/>
                  </a:moveTo>
                  <a:cubicBezTo>
                    <a:pt x="2368630" y="1390365"/>
                    <a:pt x="2368622" y="1390384"/>
                    <a:pt x="2368615" y="1390403"/>
                  </a:cubicBezTo>
                  <a:cubicBezTo>
                    <a:pt x="2368622" y="1390386"/>
                    <a:pt x="2368628" y="1390368"/>
                    <a:pt x="2368635" y="1390351"/>
                  </a:cubicBezTo>
                  <a:cubicBezTo>
                    <a:pt x="2368636" y="1390349"/>
                    <a:pt x="2368636" y="1390348"/>
                    <a:pt x="2368637" y="1390346"/>
                  </a:cubicBezTo>
                  <a:close/>
                  <a:moveTo>
                    <a:pt x="2368645" y="1390325"/>
                  </a:moveTo>
                  <a:cubicBezTo>
                    <a:pt x="2368642" y="1390332"/>
                    <a:pt x="2368640" y="1390339"/>
                    <a:pt x="2368637" y="1390346"/>
                  </a:cubicBezTo>
                  <a:cubicBezTo>
                    <a:pt x="2368638" y="1390345"/>
                    <a:pt x="2368638" y="1390343"/>
                    <a:pt x="2368639" y="1390342"/>
                  </a:cubicBezTo>
                  <a:cubicBezTo>
                    <a:pt x="2368641" y="1390336"/>
                    <a:pt x="2368643" y="1390331"/>
                    <a:pt x="2368645" y="1390325"/>
                  </a:cubicBezTo>
                  <a:close/>
                  <a:moveTo>
                    <a:pt x="4251531" y="950124"/>
                  </a:moveTo>
                  <a:lnTo>
                    <a:pt x="4256001" y="954586"/>
                  </a:lnTo>
                  <a:lnTo>
                    <a:pt x="4255039" y="955305"/>
                  </a:lnTo>
                  <a:lnTo>
                    <a:pt x="4251497" y="950178"/>
                  </a:lnTo>
                  <a:cubicBezTo>
                    <a:pt x="4251508" y="950160"/>
                    <a:pt x="4251520" y="950142"/>
                    <a:pt x="4251531" y="950124"/>
                  </a:cubicBezTo>
                  <a:close/>
                  <a:moveTo>
                    <a:pt x="4251301" y="949894"/>
                  </a:moveTo>
                  <a:cubicBezTo>
                    <a:pt x="4251366" y="949989"/>
                    <a:pt x="4251432" y="950083"/>
                    <a:pt x="4251497" y="950178"/>
                  </a:cubicBezTo>
                  <a:lnTo>
                    <a:pt x="4242459" y="964711"/>
                  </a:lnTo>
                  <a:lnTo>
                    <a:pt x="4255039" y="955305"/>
                  </a:lnTo>
                  <a:lnTo>
                    <a:pt x="4393433" y="1155632"/>
                  </a:lnTo>
                  <a:cubicBezTo>
                    <a:pt x="4448116" y="1247489"/>
                    <a:pt x="4496744" y="1343371"/>
                    <a:pt x="4538767" y="1442725"/>
                  </a:cubicBezTo>
                  <a:lnTo>
                    <a:pt x="4610005" y="1637362"/>
                  </a:lnTo>
                  <a:lnTo>
                    <a:pt x="4611199" y="1637425"/>
                  </a:lnTo>
                  <a:lnTo>
                    <a:pt x="4458558" y="1761853"/>
                  </a:lnTo>
                  <a:cubicBezTo>
                    <a:pt x="4323392" y="1855881"/>
                    <a:pt x="4166740" y="1934653"/>
                    <a:pt x="3993760" y="1991203"/>
                  </a:cubicBezTo>
                  <a:cubicBezTo>
                    <a:pt x="3820780" y="2047753"/>
                    <a:pt x="3647849" y="2076727"/>
                    <a:pt x="3483242" y="2080699"/>
                  </a:cubicBezTo>
                  <a:lnTo>
                    <a:pt x="3289879" y="2070636"/>
                  </a:lnTo>
                  <a:lnTo>
                    <a:pt x="3286578" y="2070464"/>
                  </a:lnTo>
                  <a:lnTo>
                    <a:pt x="3289071" y="2068432"/>
                  </a:lnTo>
                  <a:lnTo>
                    <a:pt x="3291667" y="2066316"/>
                  </a:lnTo>
                  <a:lnTo>
                    <a:pt x="3288656" y="2067294"/>
                  </a:lnTo>
                  <a:lnTo>
                    <a:pt x="3289072" y="2068431"/>
                  </a:lnTo>
                  <a:lnTo>
                    <a:pt x="3289071" y="2068432"/>
                  </a:lnTo>
                  <a:lnTo>
                    <a:pt x="3258075" y="1983744"/>
                  </a:lnTo>
                  <a:cubicBezTo>
                    <a:pt x="3239625" y="1940123"/>
                    <a:pt x="3218082" y="1898129"/>
                    <a:pt x="3193721" y="1858037"/>
                  </a:cubicBezTo>
                  <a:lnTo>
                    <a:pt x="3143922" y="1787990"/>
                  </a:lnTo>
                  <a:lnTo>
                    <a:pt x="3139393" y="1789285"/>
                  </a:lnTo>
                  <a:lnTo>
                    <a:pt x="3243385" y="1622053"/>
                  </a:lnTo>
                  <a:cubicBezTo>
                    <a:pt x="3340716" y="1489245"/>
                    <a:pt x="3463320" y="1363893"/>
                    <a:pt x="3608582" y="1254262"/>
                  </a:cubicBezTo>
                  <a:cubicBezTo>
                    <a:pt x="3753843" y="1144630"/>
                    <a:pt x="3908009" y="1061097"/>
                    <a:pt x="4062415" y="1003914"/>
                  </a:cubicBezTo>
                  <a:lnTo>
                    <a:pt x="4251301" y="949894"/>
                  </a:lnTo>
                  <a:close/>
                  <a:moveTo>
                    <a:pt x="4251754" y="949764"/>
                  </a:moveTo>
                  <a:lnTo>
                    <a:pt x="4251531" y="950124"/>
                  </a:lnTo>
                  <a:lnTo>
                    <a:pt x="4251301" y="949894"/>
                  </a:lnTo>
                  <a:lnTo>
                    <a:pt x="4251754" y="949764"/>
                  </a:lnTo>
                  <a:close/>
                  <a:moveTo>
                    <a:pt x="2363698" y="1971"/>
                  </a:moveTo>
                  <a:lnTo>
                    <a:pt x="2340997" y="61228"/>
                  </a:lnTo>
                  <a:lnTo>
                    <a:pt x="2340998" y="61228"/>
                  </a:lnTo>
                  <a:lnTo>
                    <a:pt x="2363699" y="1972"/>
                  </a:lnTo>
                  <a:lnTo>
                    <a:pt x="2363698" y="1971"/>
                  </a:lnTo>
                  <a:close/>
                  <a:moveTo>
                    <a:pt x="2362200" y="0"/>
                  </a:moveTo>
                  <a:lnTo>
                    <a:pt x="2366963" y="240"/>
                  </a:lnTo>
                  <a:lnTo>
                    <a:pt x="2366963" y="10386"/>
                  </a:lnTo>
                  <a:lnTo>
                    <a:pt x="2365648" y="6997"/>
                  </a:lnTo>
                  <a:lnTo>
                    <a:pt x="2434923" y="185570"/>
                  </a:lnTo>
                  <a:cubicBezTo>
                    <a:pt x="2482628" y="343163"/>
                    <a:pt x="2509189" y="516482"/>
                    <a:pt x="2509572" y="698470"/>
                  </a:cubicBezTo>
                  <a:cubicBezTo>
                    <a:pt x="2509955" y="880459"/>
                    <a:pt x="2484124" y="1053888"/>
                    <a:pt x="2437083" y="1211680"/>
                  </a:cubicBezTo>
                  <a:lnTo>
                    <a:pt x="2368674" y="1390245"/>
                  </a:lnTo>
                  <a:cubicBezTo>
                    <a:pt x="2368664" y="1390271"/>
                    <a:pt x="2368655" y="1390298"/>
                    <a:pt x="2368645" y="1390324"/>
                  </a:cubicBezTo>
                  <a:lnTo>
                    <a:pt x="2368639" y="1390342"/>
                  </a:lnTo>
                  <a:cubicBezTo>
                    <a:pt x="2368638" y="1390345"/>
                    <a:pt x="2368636" y="1390348"/>
                    <a:pt x="2368635" y="1390351"/>
                  </a:cubicBezTo>
                  <a:cubicBezTo>
                    <a:pt x="2368628" y="1390368"/>
                    <a:pt x="2368621" y="1390386"/>
                    <a:pt x="2368614" y="1390403"/>
                  </a:cubicBezTo>
                  <a:lnTo>
                    <a:pt x="2368615" y="1390403"/>
                  </a:lnTo>
                  <a:lnTo>
                    <a:pt x="2366632" y="1395577"/>
                  </a:lnTo>
                  <a:lnTo>
                    <a:pt x="2364504" y="1390092"/>
                  </a:lnTo>
                  <a:lnTo>
                    <a:pt x="2362200" y="1389918"/>
                  </a:lnTo>
                  <a:cubicBezTo>
                    <a:pt x="2261517" y="1389918"/>
                    <a:pt x="2164408" y="1405222"/>
                    <a:pt x="2073073" y="1433630"/>
                  </a:cubicBezTo>
                  <a:lnTo>
                    <a:pt x="2055089" y="1440212"/>
                  </a:lnTo>
                  <a:cubicBezTo>
                    <a:pt x="2055016" y="1442288"/>
                    <a:pt x="2054942" y="1444365"/>
                    <a:pt x="2054869" y="1446441"/>
                  </a:cubicBezTo>
                  <a:lnTo>
                    <a:pt x="2050908" y="1441743"/>
                  </a:lnTo>
                  <a:lnTo>
                    <a:pt x="2050907" y="1441742"/>
                  </a:lnTo>
                  <a:lnTo>
                    <a:pt x="1927912" y="1295899"/>
                  </a:lnTo>
                  <a:cubicBezTo>
                    <a:pt x="1831640" y="1162321"/>
                    <a:pt x="1750264" y="1007006"/>
                    <a:pt x="1690835" y="834994"/>
                  </a:cubicBezTo>
                  <a:cubicBezTo>
                    <a:pt x="1631405" y="662982"/>
                    <a:pt x="1599549" y="490558"/>
                    <a:pt x="1592830" y="326040"/>
                  </a:cubicBezTo>
                  <a:lnTo>
                    <a:pt x="1599779" y="129234"/>
                  </a:lnTo>
                  <a:lnTo>
                    <a:pt x="1646840" y="185036"/>
                  </a:lnTo>
                  <a:lnTo>
                    <a:pt x="1646840" y="185035"/>
                  </a:lnTo>
                  <a:lnTo>
                    <a:pt x="1599779" y="129233"/>
                  </a:lnTo>
                  <a:lnTo>
                    <a:pt x="1659754" y="106200"/>
                  </a:lnTo>
                  <a:cubicBezTo>
                    <a:pt x="1881657" y="37181"/>
                    <a:pt x="2117586" y="0"/>
                    <a:pt x="23622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C9CC150-F3CC-4F68-9242-C92FCC775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0456" y="1257540"/>
              <a:ext cx="2035246" cy="1789044"/>
            </a:xfrm>
            <a:custGeom>
              <a:avLst/>
              <a:gdLst>
                <a:gd name="connsiteX0" fmla="*/ 146208 w 2035246"/>
                <a:gd name="connsiteY0" fmla="*/ 0 h 1789044"/>
                <a:gd name="connsiteX1" fmla="*/ 382965 w 2035246"/>
                <a:gd name="connsiteY1" fmla="*/ 11955 h 1789044"/>
                <a:gd name="connsiteX2" fmla="*/ 1964232 w 2035246"/>
                <a:gd name="connsiteY2" fmla="*/ 859380 h 1789044"/>
                <a:gd name="connsiteX3" fmla="*/ 2035246 w 2035246"/>
                <a:gd name="connsiteY3" fmla="*/ 954346 h 1789044"/>
                <a:gd name="connsiteX4" fmla="*/ 2021704 w 2035246"/>
                <a:gd name="connsiteY4" fmla="*/ 964471 h 1789044"/>
                <a:gd name="connsiteX5" fmla="*/ 2030999 w 2035246"/>
                <a:gd name="connsiteY5" fmla="*/ 949524 h 1789044"/>
                <a:gd name="connsiteX6" fmla="*/ 2030998 w 2035246"/>
                <a:gd name="connsiteY6" fmla="*/ 949524 h 1789044"/>
                <a:gd name="connsiteX7" fmla="*/ 1841660 w 2035246"/>
                <a:gd name="connsiteY7" fmla="*/ 1003674 h 1789044"/>
                <a:gd name="connsiteX8" fmla="*/ 1387827 w 2035246"/>
                <a:gd name="connsiteY8" fmla="*/ 1254022 h 1789044"/>
                <a:gd name="connsiteX9" fmla="*/ 1022630 w 2035246"/>
                <a:gd name="connsiteY9" fmla="*/ 1621813 h 1789044"/>
                <a:gd name="connsiteX10" fmla="*/ 918639 w 2035246"/>
                <a:gd name="connsiteY10" fmla="*/ 1789044 h 1789044"/>
                <a:gd name="connsiteX11" fmla="*/ 918638 w 2035246"/>
                <a:gd name="connsiteY11" fmla="*/ 1789044 h 1789044"/>
                <a:gd name="connsiteX12" fmla="*/ 920727 w 2035246"/>
                <a:gd name="connsiteY12" fmla="*/ 1785685 h 1789044"/>
                <a:gd name="connsiteX13" fmla="*/ 828951 w 2035246"/>
                <a:gd name="connsiteY13" fmla="*/ 1674452 h 1789044"/>
                <a:gd name="connsiteX14" fmla="*/ 240854 w 2035246"/>
                <a:gd name="connsiteY14" fmla="*/ 1394697 h 1789044"/>
                <a:gd name="connsiteX15" fmla="*/ 147919 w 2035246"/>
                <a:gd name="connsiteY15" fmla="*/ 1390005 h 1789044"/>
                <a:gd name="connsiteX16" fmla="*/ 145876 w 2035246"/>
                <a:gd name="connsiteY16" fmla="*/ 1395336 h 1789044"/>
                <a:gd name="connsiteX17" fmla="*/ 74653 w 2035246"/>
                <a:gd name="connsiteY17" fmla="*/ 1211737 h 1789044"/>
                <a:gd name="connsiteX18" fmla="*/ 4 w 2035246"/>
                <a:gd name="connsiteY18" fmla="*/ 698837 h 1789044"/>
                <a:gd name="connsiteX19" fmla="*/ 72493 w 2035246"/>
                <a:gd name="connsiteY19" fmla="*/ 185627 h 1789044"/>
                <a:gd name="connsiteX20" fmla="*/ 142943 w 2035246"/>
                <a:gd name="connsiteY20" fmla="*/ 1731 h 1789044"/>
                <a:gd name="connsiteX21" fmla="*/ 146208 w 2035246"/>
                <a:gd name="connsiteY21" fmla="*/ 10146 h 178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35246" h="1789044">
                  <a:moveTo>
                    <a:pt x="146208" y="0"/>
                  </a:moveTo>
                  <a:lnTo>
                    <a:pt x="382965" y="11955"/>
                  </a:lnTo>
                  <a:cubicBezTo>
                    <a:pt x="1018247" y="76471"/>
                    <a:pt x="1579110" y="392720"/>
                    <a:pt x="1964232" y="859380"/>
                  </a:cubicBezTo>
                  <a:lnTo>
                    <a:pt x="2035246" y="954346"/>
                  </a:lnTo>
                  <a:lnTo>
                    <a:pt x="2021704" y="964471"/>
                  </a:lnTo>
                  <a:lnTo>
                    <a:pt x="2030999" y="949524"/>
                  </a:lnTo>
                  <a:lnTo>
                    <a:pt x="2030998" y="949524"/>
                  </a:lnTo>
                  <a:lnTo>
                    <a:pt x="1841660" y="1003674"/>
                  </a:lnTo>
                  <a:cubicBezTo>
                    <a:pt x="1687254" y="1060857"/>
                    <a:pt x="1533088" y="1144390"/>
                    <a:pt x="1387827" y="1254022"/>
                  </a:cubicBezTo>
                  <a:cubicBezTo>
                    <a:pt x="1242565" y="1363653"/>
                    <a:pt x="1119961" y="1489005"/>
                    <a:pt x="1022630" y="1621813"/>
                  </a:cubicBezTo>
                  <a:lnTo>
                    <a:pt x="918639" y="1789044"/>
                  </a:lnTo>
                  <a:lnTo>
                    <a:pt x="918638" y="1789044"/>
                  </a:lnTo>
                  <a:lnTo>
                    <a:pt x="920727" y="1785685"/>
                  </a:lnTo>
                  <a:lnTo>
                    <a:pt x="828951" y="1674452"/>
                  </a:lnTo>
                  <a:cubicBezTo>
                    <a:pt x="674997" y="1520497"/>
                    <a:pt x="469652" y="1417932"/>
                    <a:pt x="240854" y="1394697"/>
                  </a:cubicBezTo>
                  <a:lnTo>
                    <a:pt x="147919" y="1390005"/>
                  </a:lnTo>
                  <a:lnTo>
                    <a:pt x="145876" y="1395336"/>
                  </a:lnTo>
                  <a:lnTo>
                    <a:pt x="74653" y="1211737"/>
                  </a:lnTo>
                  <a:cubicBezTo>
                    <a:pt x="26948" y="1054144"/>
                    <a:pt x="387" y="880826"/>
                    <a:pt x="4" y="698837"/>
                  </a:cubicBezTo>
                  <a:cubicBezTo>
                    <a:pt x="-379" y="516848"/>
                    <a:pt x="25452" y="343420"/>
                    <a:pt x="72493" y="185627"/>
                  </a:cubicBezTo>
                  <a:lnTo>
                    <a:pt x="142943" y="1731"/>
                  </a:lnTo>
                  <a:lnTo>
                    <a:pt x="146208" y="1014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50BBB5F-BAC3-4DEE-A5AC-D60704A7BD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254" y="1386532"/>
              <a:ext cx="1947267" cy="1953986"/>
            </a:xfrm>
            <a:custGeom>
              <a:avLst/>
              <a:gdLst>
                <a:gd name="connsiteX0" fmla="*/ 485131 w 1947267"/>
                <a:gd name="connsiteY0" fmla="*/ 1534865 h 1953986"/>
                <a:gd name="connsiteX1" fmla="*/ 578404 w 1947267"/>
                <a:gd name="connsiteY1" fmla="*/ 1554271 h 1953986"/>
                <a:gd name="connsiteX2" fmla="*/ 708106 w 1947267"/>
                <a:gd name="connsiteY2" fmla="*/ 1591181 h 1953986"/>
                <a:gd name="connsiteX3" fmla="*/ 578403 w 1947267"/>
                <a:gd name="connsiteY3" fmla="*/ 1554270 h 1953986"/>
                <a:gd name="connsiteX4" fmla="*/ 1485226 w 1947267"/>
                <a:gd name="connsiteY4" fmla="*/ 0 h 1953986"/>
                <a:gd name="connsiteX5" fmla="*/ 1612185 w 1947267"/>
                <a:gd name="connsiteY5" fmla="*/ 150542 h 1953986"/>
                <a:gd name="connsiteX6" fmla="*/ 1849262 w 1947267"/>
                <a:gd name="connsiteY6" fmla="*/ 611447 h 1953986"/>
                <a:gd name="connsiteX7" fmla="*/ 1947267 w 1947267"/>
                <a:gd name="connsiteY7" fmla="*/ 1120401 h 1953986"/>
                <a:gd name="connsiteX8" fmla="*/ 1940809 w 1947267"/>
                <a:gd name="connsiteY8" fmla="*/ 1303259 h 1953986"/>
                <a:gd name="connsiteX9" fmla="*/ 1947267 w 1947267"/>
                <a:gd name="connsiteY9" fmla="*/ 1120402 h 1953986"/>
                <a:gd name="connsiteX10" fmla="*/ 1849262 w 1947267"/>
                <a:gd name="connsiteY10" fmla="*/ 611448 h 1953986"/>
                <a:gd name="connsiteX11" fmla="*/ 1612185 w 1947267"/>
                <a:gd name="connsiteY11" fmla="*/ 150543 h 1953986"/>
                <a:gd name="connsiteX12" fmla="*/ 1485226 w 1947267"/>
                <a:gd name="connsiteY12" fmla="*/ 1 h 1953986"/>
                <a:gd name="connsiteX13" fmla="*/ 1485202 w 1947267"/>
                <a:gd name="connsiteY13" fmla="*/ 676 h 1953986"/>
                <a:gd name="connsiteX14" fmla="*/ 1478277 w 1947267"/>
                <a:gd name="connsiteY14" fmla="*/ 196808 h 1953986"/>
                <a:gd name="connsiteX15" fmla="*/ 1576282 w 1947267"/>
                <a:gd name="connsiteY15" fmla="*/ 705762 h 1953986"/>
                <a:gd name="connsiteX16" fmla="*/ 1813359 w 1947267"/>
                <a:gd name="connsiteY16" fmla="*/ 1166667 h 1953986"/>
                <a:gd name="connsiteX17" fmla="*/ 1936354 w 1947267"/>
                <a:gd name="connsiteY17" fmla="*/ 1312510 h 1953986"/>
                <a:gd name="connsiteX18" fmla="*/ 1869190 w 1947267"/>
                <a:gd name="connsiteY18" fmla="*/ 1337092 h 1953986"/>
                <a:gd name="connsiteX19" fmla="*/ 1351771 w 1947267"/>
                <a:gd name="connsiteY19" fmla="*/ 1854511 h 1953986"/>
                <a:gd name="connsiteX20" fmla="*/ 1321895 w 1947267"/>
                <a:gd name="connsiteY20" fmla="*/ 1936139 h 1953986"/>
                <a:gd name="connsiteX21" fmla="*/ 1315166 w 1947267"/>
                <a:gd name="connsiteY21" fmla="*/ 1933958 h 1953986"/>
                <a:gd name="connsiteX22" fmla="*/ 1233066 w 1947267"/>
                <a:gd name="connsiteY22" fmla="*/ 1867424 h 1953986"/>
                <a:gd name="connsiteX23" fmla="*/ 1326556 w 1947267"/>
                <a:gd name="connsiteY23" fmla="*/ 1943189 h 1953986"/>
                <a:gd name="connsiteX24" fmla="*/ 1129922 w 1947267"/>
                <a:gd name="connsiteY24" fmla="*/ 1953986 h 1953986"/>
                <a:gd name="connsiteX25" fmla="*/ 619149 w 1947267"/>
                <a:gd name="connsiteY25" fmla="*/ 1865953 h 1953986"/>
                <a:gd name="connsiteX26" fmla="*/ 153696 w 1947267"/>
                <a:gd name="connsiteY26" fmla="*/ 1637935 h 1953986"/>
                <a:gd name="connsiteX27" fmla="*/ 700 w 1947267"/>
                <a:gd name="connsiteY27" fmla="*/ 1513946 h 1953986"/>
                <a:gd name="connsiteX28" fmla="*/ 16591 w 1947267"/>
                <a:gd name="connsiteY28" fmla="*/ 1513074 h 1953986"/>
                <a:gd name="connsiteX29" fmla="*/ 0 w 1947267"/>
                <a:gd name="connsiteY29" fmla="*/ 1507696 h 1953986"/>
                <a:gd name="connsiteX30" fmla="*/ 71079 w 1947267"/>
                <a:gd name="connsiteY30" fmla="*/ 1313492 h 1953986"/>
                <a:gd name="connsiteX31" fmla="*/ 1328171 w 1947267"/>
                <a:gd name="connsiteY31" fmla="*/ 56400 h 195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947267" h="1953986">
                  <a:moveTo>
                    <a:pt x="485131" y="1534865"/>
                  </a:moveTo>
                  <a:lnTo>
                    <a:pt x="578404" y="1554271"/>
                  </a:lnTo>
                  <a:cubicBezTo>
                    <a:pt x="621544" y="1564878"/>
                    <a:pt x="664821" y="1577168"/>
                    <a:pt x="708106" y="1591181"/>
                  </a:cubicBezTo>
                  <a:cubicBezTo>
                    <a:pt x="664821" y="1577168"/>
                    <a:pt x="621543" y="1564878"/>
                    <a:pt x="578403" y="1554270"/>
                  </a:cubicBezTo>
                  <a:close/>
                  <a:moveTo>
                    <a:pt x="1485226" y="0"/>
                  </a:moveTo>
                  <a:lnTo>
                    <a:pt x="1612185" y="150542"/>
                  </a:lnTo>
                  <a:cubicBezTo>
                    <a:pt x="1708456" y="284120"/>
                    <a:pt x="1789832" y="439435"/>
                    <a:pt x="1849262" y="611447"/>
                  </a:cubicBezTo>
                  <a:cubicBezTo>
                    <a:pt x="1908691" y="783459"/>
                    <a:pt x="1940547" y="955883"/>
                    <a:pt x="1947267" y="1120401"/>
                  </a:cubicBezTo>
                  <a:lnTo>
                    <a:pt x="1940809" y="1303259"/>
                  </a:lnTo>
                  <a:lnTo>
                    <a:pt x="1947267" y="1120402"/>
                  </a:lnTo>
                  <a:cubicBezTo>
                    <a:pt x="1940547" y="955884"/>
                    <a:pt x="1908691" y="783460"/>
                    <a:pt x="1849262" y="611448"/>
                  </a:cubicBezTo>
                  <a:cubicBezTo>
                    <a:pt x="1789832" y="439436"/>
                    <a:pt x="1708456" y="284121"/>
                    <a:pt x="1612185" y="150543"/>
                  </a:cubicBezTo>
                  <a:lnTo>
                    <a:pt x="1485226" y="1"/>
                  </a:lnTo>
                  <a:lnTo>
                    <a:pt x="1485202" y="676"/>
                  </a:lnTo>
                  <a:lnTo>
                    <a:pt x="1478277" y="196808"/>
                  </a:lnTo>
                  <a:cubicBezTo>
                    <a:pt x="1484996" y="361326"/>
                    <a:pt x="1516852" y="533750"/>
                    <a:pt x="1576282" y="705762"/>
                  </a:cubicBezTo>
                  <a:cubicBezTo>
                    <a:pt x="1635711" y="877774"/>
                    <a:pt x="1717087" y="1033089"/>
                    <a:pt x="1813359" y="1166667"/>
                  </a:cubicBezTo>
                  <a:lnTo>
                    <a:pt x="1936354" y="1312510"/>
                  </a:lnTo>
                  <a:lnTo>
                    <a:pt x="1869190" y="1337092"/>
                  </a:lnTo>
                  <a:cubicBezTo>
                    <a:pt x="1636546" y="1435492"/>
                    <a:pt x="1450171" y="1621866"/>
                    <a:pt x="1351771" y="1854511"/>
                  </a:cubicBezTo>
                  <a:lnTo>
                    <a:pt x="1321895" y="1936139"/>
                  </a:lnTo>
                  <a:lnTo>
                    <a:pt x="1315166" y="1933958"/>
                  </a:lnTo>
                  <a:lnTo>
                    <a:pt x="1233066" y="1867424"/>
                  </a:lnTo>
                  <a:lnTo>
                    <a:pt x="1326556" y="1943189"/>
                  </a:lnTo>
                  <a:lnTo>
                    <a:pt x="1129922" y="1953986"/>
                  </a:lnTo>
                  <a:cubicBezTo>
                    <a:pt x="965305" y="1950485"/>
                    <a:pt x="792291" y="1922007"/>
                    <a:pt x="619149" y="1865953"/>
                  </a:cubicBezTo>
                  <a:cubicBezTo>
                    <a:pt x="446008" y="1809899"/>
                    <a:pt x="289131" y="1731576"/>
                    <a:pt x="153696" y="1637935"/>
                  </a:cubicBezTo>
                  <a:lnTo>
                    <a:pt x="700" y="1513946"/>
                  </a:lnTo>
                  <a:lnTo>
                    <a:pt x="16591" y="1513074"/>
                  </a:lnTo>
                  <a:lnTo>
                    <a:pt x="0" y="1507696"/>
                  </a:lnTo>
                  <a:lnTo>
                    <a:pt x="71079" y="1313492"/>
                  </a:lnTo>
                  <a:cubicBezTo>
                    <a:pt x="310147" y="748273"/>
                    <a:pt x="762952" y="295468"/>
                    <a:pt x="1328171" y="5640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9E76BBC-F528-4705-A8BB-C787DE4CD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1188" y="2884490"/>
              <a:ext cx="1572913" cy="2100178"/>
            </a:xfrm>
            <a:custGeom>
              <a:avLst/>
              <a:gdLst>
                <a:gd name="connsiteX0" fmla="*/ 1129710 w 1572913"/>
                <a:gd name="connsiteY0" fmla="*/ 2095543 h 2100178"/>
                <a:gd name="connsiteX1" fmla="*/ 1138142 w 1572913"/>
                <a:gd name="connsiteY1" fmla="*/ 2097655 h 2100178"/>
                <a:gd name="connsiteX2" fmla="*/ 1136255 w 1572913"/>
                <a:gd name="connsiteY2" fmla="*/ 2100178 h 2100178"/>
                <a:gd name="connsiteX3" fmla="*/ 1263048 w 1572913"/>
                <a:gd name="connsiteY3" fmla="*/ 0 h 2100178"/>
                <a:gd name="connsiteX4" fmla="*/ 1459712 w 1572913"/>
                <a:gd name="connsiteY4" fmla="*/ 10234 h 2100178"/>
                <a:gd name="connsiteX5" fmla="*/ 1458810 w 1572913"/>
                <a:gd name="connsiteY5" fmla="*/ 10971 h 2100178"/>
                <a:gd name="connsiteX6" fmla="*/ 1466713 w 1572913"/>
                <a:gd name="connsiteY6" fmla="*/ 32564 h 2100178"/>
                <a:gd name="connsiteX7" fmla="*/ 1572913 w 1572913"/>
                <a:gd name="connsiteY7" fmla="*/ 735010 h 2100178"/>
                <a:gd name="connsiteX8" fmla="*/ 1169486 w 1572913"/>
                <a:gd name="connsiteY8" fmla="*/ 2055738 h 2100178"/>
                <a:gd name="connsiteX9" fmla="*/ 1138776 w 1572913"/>
                <a:gd name="connsiteY9" fmla="*/ 2096807 h 2100178"/>
                <a:gd name="connsiteX10" fmla="*/ 1139582 w 1572913"/>
                <a:gd name="connsiteY10" fmla="*/ 2098015 h 2100178"/>
                <a:gd name="connsiteX11" fmla="*/ 1139582 w 1572913"/>
                <a:gd name="connsiteY11" fmla="*/ 2098015 h 2100178"/>
                <a:gd name="connsiteX12" fmla="*/ 1030102 w 1572913"/>
                <a:gd name="connsiteY12" fmla="*/ 1934323 h 2100178"/>
                <a:gd name="connsiteX13" fmla="*/ 652913 w 1572913"/>
                <a:gd name="connsiteY13" fmla="*/ 1578841 h 2100178"/>
                <a:gd name="connsiteX14" fmla="*/ 191029 w 1572913"/>
                <a:gd name="connsiteY14" fmla="*/ 1343677 h 2100178"/>
                <a:gd name="connsiteX15" fmla="*/ 1 w 1572913"/>
                <a:gd name="connsiteY15" fmla="*/ 1295834 h 2100178"/>
                <a:gd name="connsiteX16" fmla="*/ 0 w 1572913"/>
                <a:gd name="connsiteY16" fmla="*/ 1295833 h 2100178"/>
                <a:gd name="connsiteX17" fmla="*/ 2276 w 1572913"/>
                <a:gd name="connsiteY17" fmla="*/ 1296402 h 2100178"/>
                <a:gd name="connsiteX18" fmla="*/ 16945 w 1572913"/>
                <a:gd name="connsiteY18" fmla="*/ 1278622 h 2100178"/>
                <a:gd name="connsiteX19" fmla="*/ 182995 w 1572913"/>
                <a:gd name="connsiteY19" fmla="*/ 735010 h 2100178"/>
                <a:gd name="connsiteX20" fmla="*/ 139283 w 1572913"/>
                <a:gd name="connsiteY20" fmla="*/ 445883 h 2100178"/>
                <a:gd name="connsiteX21" fmla="*/ 138391 w 1572913"/>
                <a:gd name="connsiteY21" fmla="*/ 443446 h 2100178"/>
                <a:gd name="connsiteX22" fmla="*/ 135091 w 1572913"/>
                <a:gd name="connsiteY22" fmla="*/ 443273 h 2100178"/>
                <a:gd name="connsiteX23" fmla="*/ 137584 w 1572913"/>
                <a:gd name="connsiteY23" fmla="*/ 441241 h 2100178"/>
                <a:gd name="connsiteX24" fmla="*/ 137168 w 1572913"/>
                <a:gd name="connsiteY24" fmla="*/ 440104 h 2100178"/>
                <a:gd name="connsiteX25" fmla="*/ 140179 w 1572913"/>
                <a:gd name="connsiteY25" fmla="*/ 439126 h 2100178"/>
                <a:gd name="connsiteX26" fmla="*/ 287732 w 1572913"/>
                <a:gd name="connsiteY26" fmla="*/ 318846 h 2100178"/>
                <a:gd name="connsiteX27" fmla="*/ 752530 w 1572913"/>
                <a:gd name="connsiteY27" fmla="*/ 89496 h 2100178"/>
                <a:gd name="connsiteX28" fmla="*/ 1263048 w 1572913"/>
                <a:gd name="connsiteY28" fmla="*/ 0 h 210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572913" h="2100178">
                  <a:moveTo>
                    <a:pt x="1129710" y="2095543"/>
                  </a:moveTo>
                  <a:lnTo>
                    <a:pt x="1138142" y="2097655"/>
                  </a:lnTo>
                  <a:lnTo>
                    <a:pt x="1136255" y="2100178"/>
                  </a:lnTo>
                  <a:close/>
                  <a:moveTo>
                    <a:pt x="1263048" y="0"/>
                  </a:moveTo>
                  <a:lnTo>
                    <a:pt x="1459712" y="10234"/>
                  </a:lnTo>
                  <a:lnTo>
                    <a:pt x="1458810" y="10971"/>
                  </a:lnTo>
                  <a:lnTo>
                    <a:pt x="1466713" y="32564"/>
                  </a:lnTo>
                  <a:cubicBezTo>
                    <a:pt x="1535732" y="254467"/>
                    <a:pt x="1572913" y="490396"/>
                    <a:pt x="1572913" y="735010"/>
                  </a:cubicBezTo>
                  <a:cubicBezTo>
                    <a:pt x="1572913" y="1224238"/>
                    <a:pt x="1424189" y="1678729"/>
                    <a:pt x="1169486" y="2055738"/>
                  </a:cubicBezTo>
                  <a:lnTo>
                    <a:pt x="1138776" y="2096807"/>
                  </a:lnTo>
                  <a:lnTo>
                    <a:pt x="1139582" y="2098015"/>
                  </a:lnTo>
                  <a:lnTo>
                    <a:pt x="1139582" y="2098015"/>
                  </a:lnTo>
                  <a:lnTo>
                    <a:pt x="1030102" y="1934323"/>
                  </a:lnTo>
                  <a:cubicBezTo>
                    <a:pt x="928422" y="1804814"/>
                    <a:pt x="801729" y="1683597"/>
                    <a:pt x="652913" y="1578841"/>
                  </a:cubicBezTo>
                  <a:cubicBezTo>
                    <a:pt x="504097" y="1474085"/>
                    <a:pt x="347247" y="1395710"/>
                    <a:pt x="191029" y="1343677"/>
                  </a:cubicBezTo>
                  <a:lnTo>
                    <a:pt x="1" y="1295834"/>
                  </a:lnTo>
                  <a:lnTo>
                    <a:pt x="0" y="1295833"/>
                  </a:lnTo>
                  <a:lnTo>
                    <a:pt x="2276" y="1296402"/>
                  </a:lnTo>
                  <a:lnTo>
                    <a:pt x="16945" y="1278622"/>
                  </a:lnTo>
                  <a:cubicBezTo>
                    <a:pt x="121780" y="1123445"/>
                    <a:pt x="182995" y="936377"/>
                    <a:pt x="182995" y="735010"/>
                  </a:cubicBezTo>
                  <a:cubicBezTo>
                    <a:pt x="182995" y="634327"/>
                    <a:pt x="167691" y="537218"/>
                    <a:pt x="139283" y="445883"/>
                  </a:cubicBezTo>
                  <a:lnTo>
                    <a:pt x="138391" y="443446"/>
                  </a:lnTo>
                  <a:lnTo>
                    <a:pt x="135091" y="443273"/>
                  </a:lnTo>
                  <a:lnTo>
                    <a:pt x="137584" y="441241"/>
                  </a:lnTo>
                  <a:lnTo>
                    <a:pt x="137168" y="440104"/>
                  </a:lnTo>
                  <a:lnTo>
                    <a:pt x="140179" y="439126"/>
                  </a:lnTo>
                  <a:lnTo>
                    <a:pt x="287732" y="318846"/>
                  </a:lnTo>
                  <a:cubicBezTo>
                    <a:pt x="422898" y="224818"/>
                    <a:pt x="579550" y="146046"/>
                    <a:pt x="752530" y="89496"/>
                  </a:cubicBezTo>
                  <a:cubicBezTo>
                    <a:pt x="925510" y="32946"/>
                    <a:pt x="1098441" y="3972"/>
                    <a:pt x="12630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EBB09B8-E890-429B-BFA1-E7E7F2DBC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1336" y="3502589"/>
              <a:ext cx="1800489" cy="2027462"/>
            </a:xfrm>
            <a:custGeom>
              <a:avLst/>
              <a:gdLst>
                <a:gd name="connsiteX0" fmla="*/ 1389157 w 1800489"/>
                <a:gd name="connsiteY0" fmla="*/ 134233 h 2027462"/>
                <a:gd name="connsiteX1" fmla="*/ 1393302 w 1800489"/>
                <a:gd name="connsiteY1" fmla="*/ 216321 h 2027462"/>
                <a:gd name="connsiteX2" fmla="*/ 1673057 w 1800489"/>
                <a:gd name="connsiteY2" fmla="*/ 804418 h 2027462"/>
                <a:gd name="connsiteX3" fmla="*/ 1794369 w 1800489"/>
                <a:gd name="connsiteY3" fmla="*/ 904511 h 2027462"/>
                <a:gd name="connsiteX4" fmla="*/ 1790688 w 1800489"/>
                <a:gd name="connsiteY4" fmla="*/ 909559 h 2027462"/>
                <a:gd name="connsiteX5" fmla="*/ 1800489 w 1800489"/>
                <a:gd name="connsiteY5" fmla="*/ 903333 h 2027462"/>
                <a:gd name="connsiteX6" fmla="*/ 1748153 w 1800489"/>
                <a:gd name="connsiteY6" fmla="*/ 1093181 h 2027462"/>
                <a:gd name="connsiteX7" fmla="*/ 1502158 w 1800489"/>
                <a:gd name="connsiteY7" fmla="*/ 1549388 h 2027462"/>
                <a:gd name="connsiteX8" fmla="*/ 1137877 w 1800489"/>
                <a:gd name="connsiteY8" fmla="*/ 1918086 h 2027462"/>
                <a:gd name="connsiteX9" fmla="*/ 971648 w 1800489"/>
                <a:gd name="connsiteY9" fmla="*/ 2023674 h 2027462"/>
                <a:gd name="connsiteX10" fmla="*/ 971647 w 1800489"/>
                <a:gd name="connsiteY10" fmla="*/ 2023675 h 2027462"/>
                <a:gd name="connsiteX11" fmla="*/ 983691 w 1800489"/>
                <a:gd name="connsiteY11" fmla="*/ 2016025 h 2027462"/>
                <a:gd name="connsiteX12" fmla="*/ 975349 w 1800489"/>
                <a:gd name="connsiteY12" fmla="*/ 2027462 h 2027462"/>
                <a:gd name="connsiteX13" fmla="*/ 857985 w 1800489"/>
                <a:gd name="connsiteY13" fmla="*/ 1939699 h 2027462"/>
                <a:gd name="connsiteX14" fmla="*/ 10560 w 1800489"/>
                <a:gd name="connsiteY14" fmla="*/ 358432 h 2027462"/>
                <a:gd name="connsiteX15" fmla="*/ 388 w 1800489"/>
                <a:gd name="connsiteY15" fmla="*/ 156978 h 2027462"/>
                <a:gd name="connsiteX16" fmla="*/ 184956 w 1800489"/>
                <a:gd name="connsiteY16" fmla="*/ 224455 h 2027462"/>
                <a:gd name="connsiteX17" fmla="*/ 699218 w 1800489"/>
                <a:gd name="connsiteY17" fmla="*/ 289059 h 2027462"/>
                <a:gd name="connsiteX18" fmla="*/ 1210912 w 1800489"/>
                <a:gd name="connsiteY18" fmla="*/ 206547 h 2027462"/>
                <a:gd name="connsiteX19" fmla="*/ 694178 w 1800489"/>
                <a:gd name="connsiteY19" fmla="*/ 288 h 2027462"/>
                <a:gd name="connsiteX20" fmla="*/ 1208439 w 1800489"/>
                <a:gd name="connsiteY20" fmla="*/ 64892 h 2027462"/>
                <a:gd name="connsiteX21" fmla="*/ 1393396 w 1800489"/>
                <a:gd name="connsiteY21" fmla="*/ 132512 h 2027462"/>
                <a:gd name="connsiteX22" fmla="*/ 1393394 w 1800489"/>
                <a:gd name="connsiteY22" fmla="*/ 132513 h 2027462"/>
                <a:gd name="connsiteX23" fmla="*/ 1208439 w 1800489"/>
                <a:gd name="connsiteY23" fmla="*/ 64893 h 2027462"/>
                <a:gd name="connsiteX24" fmla="*/ 694178 w 1800489"/>
                <a:gd name="connsiteY24" fmla="*/ 290 h 2027462"/>
                <a:gd name="connsiteX25" fmla="*/ 182484 w 1800489"/>
                <a:gd name="connsiteY25" fmla="*/ 82801 h 2027462"/>
                <a:gd name="connsiteX26" fmla="*/ 1 w 1800489"/>
                <a:gd name="connsiteY26" fmla="*/ 156835 h 2027462"/>
                <a:gd name="connsiteX27" fmla="*/ 0 w 1800489"/>
                <a:gd name="connsiteY27" fmla="*/ 156835 h 2027462"/>
                <a:gd name="connsiteX28" fmla="*/ 373 w 1800489"/>
                <a:gd name="connsiteY28" fmla="*/ 156683 h 2027462"/>
                <a:gd name="connsiteX29" fmla="*/ 29488 w 1800489"/>
                <a:gd name="connsiteY29" fmla="*/ 144871 h 2027462"/>
                <a:gd name="connsiteX30" fmla="*/ 182484 w 1800489"/>
                <a:gd name="connsiteY30" fmla="*/ 82800 h 2027462"/>
                <a:gd name="connsiteX31" fmla="*/ 694178 w 1800489"/>
                <a:gd name="connsiteY31" fmla="*/ 288 h 202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0489" h="2027462">
                  <a:moveTo>
                    <a:pt x="1389157" y="134233"/>
                  </a:moveTo>
                  <a:lnTo>
                    <a:pt x="1393302" y="216321"/>
                  </a:lnTo>
                  <a:cubicBezTo>
                    <a:pt x="1416538" y="445118"/>
                    <a:pt x="1519102" y="650464"/>
                    <a:pt x="1673057" y="804418"/>
                  </a:cubicBezTo>
                  <a:lnTo>
                    <a:pt x="1794369" y="904511"/>
                  </a:lnTo>
                  <a:lnTo>
                    <a:pt x="1790688" y="909559"/>
                  </a:lnTo>
                  <a:lnTo>
                    <a:pt x="1800489" y="903333"/>
                  </a:lnTo>
                  <a:lnTo>
                    <a:pt x="1748153" y="1093181"/>
                  </a:lnTo>
                  <a:cubicBezTo>
                    <a:pt x="1692449" y="1248127"/>
                    <a:pt x="1610395" y="1403085"/>
                    <a:pt x="1502158" y="1549388"/>
                  </a:cubicBezTo>
                  <a:cubicBezTo>
                    <a:pt x="1393921" y="1695692"/>
                    <a:pt x="1269748" y="1819490"/>
                    <a:pt x="1137877" y="1918086"/>
                  </a:cubicBezTo>
                  <a:lnTo>
                    <a:pt x="971648" y="2023674"/>
                  </a:lnTo>
                  <a:lnTo>
                    <a:pt x="971647" y="2023675"/>
                  </a:lnTo>
                  <a:lnTo>
                    <a:pt x="983691" y="2016025"/>
                  </a:lnTo>
                  <a:lnTo>
                    <a:pt x="975349" y="2027462"/>
                  </a:lnTo>
                  <a:lnTo>
                    <a:pt x="857985" y="1939699"/>
                  </a:lnTo>
                  <a:cubicBezTo>
                    <a:pt x="391326" y="1554578"/>
                    <a:pt x="75076" y="993714"/>
                    <a:pt x="10560" y="358432"/>
                  </a:cubicBezTo>
                  <a:lnTo>
                    <a:pt x="388" y="156978"/>
                  </a:lnTo>
                  <a:lnTo>
                    <a:pt x="184956" y="224455"/>
                  </a:lnTo>
                  <a:cubicBezTo>
                    <a:pt x="343452" y="269069"/>
                    <a:pt x="517257" y="292235"/>
                    <a:pt x="699218" y="289059"/>
                  </a:cubicBezTo>
                  <a:cubicBezTo>
                    <a:pt x="881179" y="285882"/>
                    <a:pt x="1054070" y="256665"/>
                    <a:pt x="1210912" y="206547"/>
                  </a:cubicBezTo>
                  <a:close/>
                  <a:moveTo>
                    <a:pt x="694178" y="288"/>
                  </a:moveTo>
                  <a:cubicBezTo>
                    <a:pt x="876139" y="-2888"/>
                    <a:pt x="1049944" y="20278"/>
                    <a:pt x="1208439" y="64892"/>
                  </a:cubicBezTo>
                  <a:lnTo>
                    <a:pt x="1393396" y="132512"/>
                  </a:lnTo>
                  <a:lnTo>
                    <a:pt x="1393394" y="132513"/>
                  </a:lnTo>
                  <a:lnTo>
                    <a:pt x="1208439" y="64893"/>
                  </a:lnTo>
                  <a:cubicBezTo>
                    <a:pt x="1049944" y="20280"/>
                    <a:pt x="876139" y="-2887"/>
                    <a:pt x="694178" y="290"/>
                  </a:cubicBezTo>
                  <a:cubicBezTo>
                    <a:pt x="512216" y="3466"/>
                    <a:pt x="339326" y="32684"/>
                    <a:pt x="182484" y="82801"/>
                  </a:cubicBezTo>
                  <a:lnTo>
                    <a:pt x="1" y="156835"/>
                  </a:lnTo>
                  <a:lnTo>
                    <a:pt x="0" y="156835"/>
                  </a:lnTo>
                  <a:lnTo>
                    <a:pt x="373" y="156683"/>
                  </a:lnTo>
                  <a:lnTo>
                    <a:pt x="29488" y="144871"/>
                  </a:lnTo>
                  <a:lnTo>
                    <a:pt x="182484" y="82800"/>
                  </a:lnTo>
                  <a:cubicBezTo>
                    <a:pt x="339326" y="32682"/>
                    <a:pt x="512216" y="3465"/>
                    <a:pt x="694178" y="288"/>
                  </a:cubicBezTo>
                  <a:close/>
                </a:path>
              </a:pathLst>
            </a:custGeom>
            <a:solidFill>
              <a:srgbClr val="1ABCC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644C452-14B3-479E-A5AC-D46A9F8AF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967" y="4397375"/>
              <a:ext cx="2099754" cy="1584325"/>
            </a:xfrm>
            <a:custGeom>
              <a:avLst/>
              <a:gdLst>
                <a:gd name="connsiteX0" fmla="*/ 0 w 2099754"/>
                <a:gd name="connsiteY0" fmla="*/ 1281555 h 1584325"/>
                <a:gd name="connsiteX1" fmla="*/ 3014 w 2099754"/>
                <a:gd name="connsiteY1" fmla="*/ 1330450 h 1584325"/>
                <a:gd name="connsiteX2" fmla="*/ 0 w 2099754"/>
                <a:gd name="connsiteY2" fmla="*/ 1281555 h 1584325"/>
                <a:gd name="connsiteX3" fmla="*/ 427755 w 2099754"/>
                <a:gd name="connsiteY3" fmla="*/ 151711 h 1584325"/>
                <a:gd name="connsiteX4" fmla="*/ 430135 w 2099754"/>
                <a:gd name="connsiteY4" fmla="*/ 152323 h 1584325"/>
                <a:gd name="connsiteX5" fmla="*/ 425906 w 2099754"/>
                <a:gd name="connsiteY5" fmla="*/ 157614 h 1584325"/>
                <a:gd name="connsiteX6" fmla="*/ 1280136 w 2099754"/>
                <a:gd name="connsiteY6" fmla="*/ 0 h 1584325"/>
                <a:gd name="connsiteX7" fmla="*/ 1445295 w 2099754"/>
                <a:gd name="connsiteY7" fmla="*/ 107255 h 1584325"/>
                <a:gd name="connsiteX8" fmla="*/ 1805848 w 2099754"/>
                <a:gd name="connsiteY8" fmla="*/ 479599 h 1584325"/>
                <a:gd name="connsiteX9" fmla="*/ 2047241 w 2099754"/>
                <a:gd name="connsiteY9" fmla="*/ 938259 h 1584325"/>
                <a:gd name="connsiteX10" fmla="*/ 2097653 w 2099754"/>
                <a:gd name="connsiteY10" fmla="*/ 1128580 h 1584325"/>
                <a:gd name="connsiteX11" fmla="*/ 2099754 w 2099754"/>
                <a:gd name="connsiteY11" fmla="*/ 1131475 h 1584325"/>
                <a:gd name="connsiteX12" fmla="*/ 2033661 w 2099754"/>
                <a:gd name="connsiteY12" fmla="*/ 1180898 h 1584325"/>
                <a:gd name="connsiteX13" fmla="*/ 712933 w 2099754"/>
                <a:gd name="connsiteY13" fmla="*/ 1584325 h 1584325"/>
                <a:gd name="connsiteX14" fmla="*/ 236867 w 2099754"/>
                <a:gd name="connsiteY14" fmla="*/ 1536333 h 1584325"/>
                <a:gd name="connsiteX15" fmla="*/ 11804 w 2099754"/>
                <a:gd name="connsiteY15" fmla="*/ 1478464 h 1584325"/>
                <a:gd name="connsiteX16" fmla="*/ 12083 w 2099754"/>
                <a:gd name="connsiteY16" fmla="*/ 1477575 h 1584325"/>
                <a:gd name="connsiteX17" fmla="*/ 12115 w 2099754"/>
                <a:gd name="connsiteY17" fmla="*/ 1478098 h 1584325"/>
                <a:gd name="connsiteX18" fmla="*/ 12116 w 2099754"/>
                <a:gd name="connsiteY18" fmla="*/ 1478112 h 1584325"/>
                <a:gd name="connsiteX19" fmla="*/ 135077 w 2099754"/>
                <a:gd name="connsiteY19" fmla="*/ 1324288 h 1584325"/>
                <a:gd name="connsiteX20" fmla="*/ 359971 w 2099754"/>
                <a:gd name="connsiteY20" fmla="*/ 857317 h 1584325"/>
                <a:gd name="connsiteX21" fmla="*/ 444579 w 2099754"/>
                <a:gd name="connsiteY21" fmla="*/ 345966 h 1584325"/>
                <a:gd name="connsiteX22" fmla="*/ 432684 w 2099754"/>
                <a:gd name="connsiteY22" fmla="*/ 152979 h 1584325"/>
                <a:gd name="connsiteX23" fmla="*/ 516984 w 2099754"/>
                <a:gd name="connsiteY23" fmla="*/ 174654 h 1584325"/>
                <a:gd name="connsiteX24" fmla="*/ 712933 w 2099754"/>
                <a:gd name="connsiteY24" fmla="*/ 194407 h 1584325"/>
                <a:gd name="connsiteX25" fmla="*/ 1256545 w 2099754"/>
                <a:gd name="connsiteY25" fmla="*/ 28357 h 1584325"/>
                <a:gd name="connsiteX26" fmla="*/ 1282069 w 2099754"/>
                <a:gd name="connsiteY26" fmla="*/ 7299 h 158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99754" h="1584325">
                  <a:moveTo>
                    <a:pt x="0" y="1281555"/>
                  </a:moveTo>
                  <a:lnTo>
                    <a:pt x="3014" y="1330450"/>
                  </a:lnTo>
                  <a:lnTo>
                    <a:pt x="0" y="1281555"/>
                  </a:lnTo>
                  <a:close/>
                  <a:moveTo>
                    <a:pt x="427755" y="151711"/>
                  </a:moveTo>
                  <a:lnTo>
                    <a:pt x="430135" y="152323"/>
                  </a:lnTo>
                  <a:lnTo>
                    <a:pt x="425906" y="157614"/>
                  </a:lnTo>
                  <a:close/>
                  <a:moveTo>
                    <a:pt x="1280136" y="0"/>
                  </a:moveTo>
                  <a:lnTo>
                    <a:pt x="1445295" y="107255"/>
                  </a:lnTo>
                  <a:cubicBezTo>
                    <a:pt x="1576167" y="207174"/>
                    <a:pt x="1699088" y="332214"/>
                    <a:pt x="1805848" y="479599"/>
                  </a:cubicBezTo>
                  <a:cubicBezTo>
                    <a:pt x="1912608" y="626984"/>
                    <a:pt x="1993099" y="782760"/>
                    <a:pt x="2047241" y="938259"/>
                  </a:cubicBezTo>
                  <a:lnTo>
                    <a:pt x="2097653" y="1128580"/>
                  </a:lnTo>
                  <a:lnTo>
                    <a:pt x="2099754" y="1131475"/>
                  </a:lnTo>
                  <a:lnTo>
                    <a:pt x="2033661" y="1180898"/>
                  </a:lnTo>
                  <a:cubicBezTo>
                    <a:pt x="1656652" y="1435601"/>
                    <a:pt x="1202161" y="1584325"/>
                    <a:pt x="712933" y="1584325"/>
                  </a:cubicBezTo>
                  <a:cubicBezTo>
                    <a:pt x="549857" y="1584325"/>
                    <a:pt x="390641" y="1567800"/>
                    <a:pt x="236867" y="1536333"/>
                  </a:cubicBezTo>
                  <a:lnTo>
                    <a:pt x="11804" y="1478464"/>
                  </a:lnTo>
                  <a:lnTo>
                    <a:pt x="12083" y="1477575"/>
                  </a:lnTo>
                  <a:lnTo>
                    <a:pt x="12115" y="1478098"/>
                  </a:lnTo>
                  <a:lnTo>
                    <a:pt x="12116" y="1478112"/>
                  </a:lnTo>
                  <a:lnTo>
                    <a:pt x="135077" y="1324288"/>
                  </a:lnTo>
                  <a:cubicBezTo>
                    <a:pt x="227808" y="1188228"/>
                    <a:pt x="305078" y="1030830"/>
                    <a:pt x="359971" y="857317"/>
                  </a:cubicBezTo>
                  <a:cubicBezTo>
                    <a:pt x="414863" y="683804"/>
                    <a:pt x="442181" y="510603"/>
                    <a:pt x="444579" y="345966"/>
                  </a:cubicBezTo>
                  <a:lnTo>
                    <a:pt x="432684" y="152979"/>
                  </a:lnTo>
                  <a:lnTo>
                    <a:pt x="516984" y="174654"/>
                  </a:lnTo>
                  <a:cubicBezTo>
                    <a:pt x="580278" y="187606"/>
                    <a:pt x="645811" y="194407"/>
                    <a:pt x="712933" y="194407"/>
                  </a:cubicBezTo>
                  <a:cubicBezTo>
                    <a:pt x="914300" y="194407"/>
                    <a:pt x="1101368" y="133192"/>
                    <a:pt x="1256545" y="28357"/>
                  </a:cubicBezTo>
                  <a:lnTo>
                    <a:pt x="1282069" y="729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35" name="Circle: Hollow 34">
              <a:extLst>
                <a:ext uri="{FF2B5EF4-FFF2-40B4-BE49-F238E27FC236}">
                  <a16:creationId xmlns:a16="http://schemas.microsoft.com/office/drawing/2014/main" id="{86FC765B-7D0F-4EDC-85CD-0E4421379F69}"/>
                </a:ext>
              </a:extLst>
            </p:cNvPr>
            <p:cNvSpPr/>
            <p:nvPr/>
          </p:nvSpPr>
          <p:spPr>
            <a:xfrm>
              <a:off x="6308727" y="2349700"/>
              <a:ext cx="2539598" cy="2539598"/>
            </a:xfrm>
            <a:prstGeom prst="donut">
              <a:avLst>
                <a:gd name="adj" fmla="val 11759"/>
              </a:avLst>
            </a:prstGeom>
            <a:gradFill flip="none" rotWithShape="1">
              <a:gsLst>
                <a:gs pos="25000">
                  <a:schemeClr val="bg2">
                    <a:lumMod val="10000"/>
                  </a:schemeClr>
                </a:gs>
                <a:gs pos="70000">
                  <a:schemeClr val="bg2">
                    <a:lumMod val="10000"/>
                    <a:alpha val="0"/>
                  </a:schemeClr>
                </a:gs>
                <a:gs pos="0">
                  <a:schemeClr val="bg2">
                    <a:lumMod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36" name="Circle: Hollow 35">
              <a:extLst>
                <a:ext uri="{FF2B5EF4-FFF2-40B4-BE49-F238E27FC236}">
                  <a16:creationId xmlns:a16="http://schemas.microsoft.com/office/drawing/2014/main" id="{DF18D71C-38F3-49DB-BD41-6C59A6A6E347}"/>
                </a:ext>
              </a:extLst>
            </p:cNvPr>
            <p:cNvSpPr/>
            <p:nvPr/>
          </p:nvSpPr>
          <p:spPr>
            <a:xfrm>
              <a:off x="5219700" y="1257300"/>
              <a:ext cx="4724400" cy="4724400"/>
            </a:xfrm>
            <a:prstGeom prst="donut">
              <a:avLst>
                <a:gd name="adj" fmla="val 6481"/>
              </a:avLst>
            </a:prstGeom>
            <a:gradFill flip="none" rotWithShape="1">
              <a:gsLst>
                <a:gs pos="84000">
                  <a:schemeClr val="bg2">
                    <a:lumMod val="10000"/>
                  </a:schemeClr>
                </a:gs>
                <a:gs pos="64000">
                  <a:schemeClr val="bg2">
                    <a:lumMod val="10000"/>
                    <a:alpha val="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2162485D-3FFE-4E42-BE04-FEB7E1C87A81}"/>
              </a:ext>
            </a:extLst>
          </p:cNvPr>
          <p:cNvCxnSpPr>
            <a:cxnSpLocks/>
          </p:cNvCxnSpPr>
          <p:nvPr/>
        </p:nvCxnSpPr>
        <p:spPr>
          <a:xfrm>
            <a:off x="8178077" y="1987926"/>
            <a:ext cx="0" cy="795528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4C3B10C-377B-468B-BD92-9DA04189126B}"/>
              </a:ext>
            </a:extLst>
          </p:cNvPr>
          <p:cNvCxnSpPr>
            <a:cxnSpLocks/>
          </p:cNvCxnSpPr>
          <p:nvPr/>
        </p:nvCxnSpPr>
        <p:spPr>
          <a:xfrm>
            <a:off x="8178077" y="3458181"/>
            <a:ext cx="0" cy="792847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8136A00-5477-43B9-8BFE-881E527AA5DE}"/>
              </a:ext>
            </a:extLst>
          </p:cNvPr>
          <p:cNvCxnSpPr>
            <a:cxnSpLocks/>
          </p:cNvCxnSpPr>
          <p:nvPr/>
        </p:nvCxnSpPr>
        <p:spPr>
          <a:xfrm>
            <a:off x="8178077" y="4923369"/>
            <a:ext cx="0" cy="792846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510F676D-4043-4F8C-9EC6-B1E42115D1F2}"/>
              </a:ext>
            </a:extLst>
          </p:cNvPr>
          <p:cNvCxnSpPr>
            <a:cxnSpLocks/>
          </p:cNvCxnSpPr>
          <p:nvPr/>
        </p:nvCxnSpPr>
        <p:spPr>
          <a:xfrm>
            <a:off x="4009307" y="2723053"/>
            <a:ext cx="0" cy="795528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7FF92599-3506-45C7-979F-E490A88ACB2E}"/>
              </a:ext>
            </a:extLst>
          </p:cNvPr>
          <p:cNvCxnSpPr>
            <a:cxnSpLocks/>
          </p:cNvCxnSpPr>
          <p:nvPr/>
        </p:nvCxnSpPr>
        <p:spPr>
          <a:xfrm>
            <a:off x="4009307" y="4193307"/>
            <a:ext cx="0" cy="795528"/>
          </a:xfrm>
          <a:prstGeom prst="line">
            <a:avLst/>
          </a:prstGeom>
          <a:ln w="57150">
            <a:solidFill>
              <a:srgbClr val="1ABC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325628" y="4860683"/>
            <a:ext cx="3469977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33603" y="3363892"/>
            <a:ext cx="3469977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25627" y="1894978"/>
            <a:ext cx="3469977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56343" y="4100359"/>
            <a:ext cx="3129762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56343" y="2630105"/>
            <a:ext cx="3129762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020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86259F1-E72D-4517-848A-EBC17424FCFD}"/>
              </a:ext>
            </a:extLst>
          </p:cNvPr>
          <p:cNvGrpSpPr/>
          <p:nvPr/>
        </p:nvGrpSpPr>
        <p:grpSpPr>
          <a:xfrm>
            <a:off x="4324351" y="2058046"/>
            <a:ext cx="3543301" cy="3543300"/>
            <a:chOff x="2800350" y="2058046"/>
            <a:chExt cx="3543301" cy="3543300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6811535A-880E-4BB9-956A-3F13FCEFA4DD}"/>
                </a:ext>
              </a:extLst>
            </p:cNvPr>
            <p:cNvSpPr/>
            <p:nvPr/>
          </p:nvSpPr>
          <p:spPr>
            <a:xfrm>
              <a:off x="4086139" y="2058046"/>
              <a:ext cx="650243" cy="1075223"/>
            </a:xfrm>
            <a:custGeom>
              <a:avLst/>
              <a:gdLst>
                <a:gd name="connsiteX0" fmla="*/ 647815 w 866990"/>
                <a:gd name="connsiteY0" fmla="*/ 0 h 1433630"/>
                <a:gd name="connsiteX1" fmla="*/ 866990 w 866990"/>
                <a:gd name="connsiteY1" fmla="*/ 11068 h 1433630"/>
                <a:gd name="connsiteX2" fmla="*/ 652578 w 866990"/>
                <a:gd name="connsiteY2" fmla="*/ 241 h 1433630"/>
                <a:gd name="connsiteX3" fmla="*/ 652578 w 866990"/>
                <a:gd name="connsiteY3" fmla="*/ 6061 h 1433630"/>
                <a:gd name="connsiteX4" fmla="*/ 654508 w 866990"/>
                <a:gd name="connsiteY4" fmla="*/ 1018 h 1433630"/>
                <a:gd name="connsiteX5" fmla="*/ 725788 w 866990"/>
                <a:gd name="connsiteY5" fmla="*/ 184595 h 1433630"/>
                <a:gd name="connsiteX6" fmla="*/ 800593 w 866990"/>
                <a:gd name="connsiteY6" fmla="*/ 697472 h 1433630"/>
                <a:gd name="connsiteX7" fmla="*/ 728260 w 866990"/>
                <a:gd name="connsiteY7" fmla="*/ 1210704 h 1433630"/>
                <a:gd name="connsiteX8" fmla="*/ 659441 w 866990"/>
                <a:gd name="connsiteY8" fmla="*/ 1390505 h 1433630"/>
                <a:gd name="connsiteX9" fmla="*/ 656202 w 866990"/>
                <a:gd name="connsiteY9" fmla="*/ 1390342 h 1433630"/>
                <a:gd name="connsiteX10" fmla="*/ 652578 w 866990"/>
                <a:gd name="connsiteY10" fmla="*/ 1381008 h 1433630"/>
                <a:gd name="connsiteX11" fmla="*/ 652578 w 866990"/>
                <a:gd name="connsiteY11" fmla="*/ 1390159 h 1433630"/>
                <a:gd name="connsiteX12" fmla="*/ 647815 w 866990"/>
                <a:gd name="connsiteY12" fmla="*/ 1389918 h 1433630"/>
                <a:gd name="connsiteX13" fmla="*/ 358688 w 866990"/>
                <a:gd name="connsiteY13" fmla="*/ 1433630 h 1433630"/>
                <a:gd name="connsiteX14" fmla="*/ 389854 w 866990"/>
                <a:gd name="connsiteY14" fmla="*/ 1425616 h 1433630"/>
                <a:gd name="connsiteX15" fmla="*/ 385289 w 866990"/>
                <a:gd name="connsiteY15" fmla="*/ 1409258 h 1433630"/>
                <a:gd name="connsiteX16" fmla="*/ 278516 w 866990"/>
                <a:gd name="connsiteY16" fmla="*/ 1266622 h 1433630"/>
                <a:gd name="connsiteX17" fmla="*/ 68568 w 866990"/>
                <a:gd name="connsiteY17" fmla="*/ 792744 h 1433630"/>
                <a:gd name="connsiteX18" fmla="*/ 244 w 866990"/>
                <a:gd name="connsiteY18" fmla="*/ 278963 h 1433630"/>
                <a:gd name="connsiteX19" fmla="*/ 17719 w 866990"/>
                <a:gd name="connsiteY19" fmla="*/ 92248 h 1433630"/>
                <a:gd name="connsiteX20" fmla="*/ 16508 w 866990"/>
                <a:gd name="connsiteY20" fmla="*/ 87908 h 1433630"/>
                <a:gd name="connsiteX21" fmla="*/ 171749 w 866990"/>
                <a:gd name="connsiteY21" fmla="*/ 47992 h 1433630"/>
                <a:gd name="connsiteX22" fmla="*/ 647815 w 866990"/>
                <a:gd name="connsiteY22" fmla="*/ 0 h 1433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66990" h="1433630">
                  <a:moveTo>
                    <a:pt x="647815" y="0"/>
                  </a:moveTo>
                  <a:lnTo>
                    <a:pt x="866990" y="11068"/>
                  </a:lnTo>
                  <a:lnTo>
                    <a:pt x="652578" y="241"/>
                  </a:lnTo>
                  <a:lnTo>
                    <a:pt x="652578" y="6061"/>
                  </a:lnTo>
                  <a:lnTo>
                    <a:pt x="654508" y="1018"/>
                  </a:lnTo>
                  <a:lnTo>
                    <a:pt x="725788" y="184595"/>
                  </a:lnTo>
                  <a:cubicBezTo>
                    <a:pt x="773541" y="342173"/>
                    <a:pt x="800155" y="515484"/>
                    <a:pt x="800593" y="697472"/>
                  </a:cubicBezTo>
                  <a:cubicBezTo>
                    <a:pt x="801031" y="879461"/>
                    <a:pt x="775253" y="1052897"/>
                    <a:pt x="728260" y="1210704"/>
                  </a:cubicBezTo>
                  <a:lnTo>
                    <a:pt x="659441" y="1390505"/>
                  </a:lnTo>
                  <a:lnTo>
                    <a:pt x="656202" y="1390342"/>
                  </a:lnTo>
                  <a:lnTo>
                    <a:pt x="652578" y="1381008"/>
                  </a:lnTo>
                  <a:lnTo>
                    <a:pt x="652578" y="1390159"/>
                  </a:lnTo>
                  <a:lnTo>
                    <a:pt x="647815" y="1389918"/>
                  </a:lnTo>
                  <a:cubicBezTo>
                    <a:pt x="547132" y="1389918"/>
                    <a:pt x="450023" y="1405222"/>
                    <a:pt x="358688" y="1433630"/>
                  </a:cubicBezTo>
                  <a:lnTo>
                    <a:pt x="389854" y="1425616"/>
                  </a:lnTo>
                  <a:lnTo>
                    <a:pt x="385289" y="1409258"/>
                  </a:lnTo>
                  <a:lnTo>
                    <a:pt x="278516" y="1266622"/>
                  </a:lnTo>
                  <a:cubicBezTo>
                    <a:pt x="190153" y="1127686"/>
                    <a:pt x="117922" y="967913"/>
                    <a:pt x="68568" y="792744"/>
                  </a:cubicBezTo>
                  <a:cubicBezTo>
                    <a:pt x="19214" y="617575"/>
                    <a:pt x="-2589" y="443594"/>
                    <a:pt x="244" y="278963"/>
                  </a:cubicBezTo>
                  <a:lnTo>
                    <a:pt x="17719" y="92248"/>
                  </a:lnTo>
                  <a:lnTo>
                    <a:pt x="16508" y="87908"/>
                  </a:lnTo>
                  <a:lnTo>
                    <a:pt x="171749" y="47992"/>
                  </a:lnTo>
                  <a:cubicBezTo>
                    <a:pt x="325523" y="16525"/>
                    <a:pt x="484739" y="0"/>
                    <a:pt x="64781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84C3D312-DCB3-4C2C-8C45-FE43D1D8A85A}"/>
                </a:ext>
              </a:extLst>
            </p:cNvPr>
            <p:cNvSpPr/>
            <p:nvPr/>
          </p:nvSpPr>
          <p:spPr>
            <a:xfrm>
              <a:off x="4997838" y="2462605"/>
              <a:ext cx="1109647" cy="1010060"/>
            </a:xfrm>
            <a:custGeom>
              <a:avLst/>
              <a:gdLst>
                <a:gd name="connsiteX0" fmla="*/ 934796 w 1479529"/>
                <a:gd name="connsiteY0" fmla="*/ 0 h 1346746"/>
                <a:gd name="connsiteX1" fmla="*/ 1390990 w 1479529"/>
                <a:gd name="connsiteY1" fmla="*/ 502060 h 1346746"/>
                <a:gd name="connsiteX2" fmla="*/ 1478476 w 1479529"/>
                <a:gd name="connsiteY2" fmla="*/ 646066 h 1346746"/>
                <a:gd name="connsiteX3" fmla="*/ 1473789 w 1479529"/>
                <a:gd name="connsiteY3" fmla="*/ 648779 h 1346746"/>
                <a:gd name="connsiteX4" fmla="*/ 1479529 w 1479529"/>
                <a:gd name="connsiteY4" fmla="*/ 647864 h 1346746"/>
                <a:gd name="connsiteX5" fmla="*/ 1356187 w 1479529"/>
                <a:gd name="connsiteY5" fmla="*/ 801383 h 1346746"/>
                <a:gd name="connsiteX6" fmla="*/ 949425 w 1479529"/>
                <a:gd name="connsiteY6" fmla="*/ 1122605 h 1346746"/>
                <a:gd name="connsiteX7" fmla="*/ 468786 w 1479529"/>
                <a:gd name="connsiteY7" fmla="*/ 1316578 h 1346746"/>
                <a:gd name="connsiteX8" fmla="*/ 279499 w 1479529"/>
                <a:gd name="connsiteY8" fmla="*/ 1346746 h 1346746"/>
                <a:gd name="connsiteX9" fmla="*/ 277551 w 1479529"/>
                <a:gd name="connsiteY9" fmla="*/ 1343540 h 1346746"/>
                <a:gd name="connsiteX10" fmla="*/ 281237 w 1479529"/>
                <a:gd name="connsiteY10" fmla="*/ 1338952 h 1346746"/>
                <a:gd name="connsiteX11" fmla="*/ 276448 w 1479529"/>
                <a:gd name="connsiteY11" fmla="*/ 1341724 h 1346746"/>
                <a:gd name="connsiteX12" fmla="*/ 238449 w 1479529"/>
                <a:gd name="connsiteY12" fmla="*/ 1279176 h 1346746"/>
                <a:gd name="connsiteX13" fmla="*/ 119724 w 1479529"/>
                <a:gd name="connsiteY13" fmla="*/ 1135281 h 1346746"/>
                <a:gd name="connsiteX14" fmla="*/ 0 w 1479529"/>
                <a:gd name="connsiteY14" fmla="*/ 1036499 h 1346746"/>
                <a:gd name="connsiteX15" fmla="*/ 116209 w 1479529"/>
                <a:gd name="connsiteY15" fmla="*/ 1132380 h 1346746"/>
                <a:gd name="connsiteX16" fmla="*/ 122152 w 1479529"/>
                <a:gd name="connsiteY16" fmla="*/ 1126298 h 1346746"/>
                <a:gd name="connsiteX17" fmla="*/ 195489 w 1479529"/>
                <a:gd name="connsiteY17" fmla="*/ 955047 h 1346746"/>
                <a:gd name="connsiteX18" fmla="*/ 500905 w 1479529"/>
                <a:gd name="connsiteY18" fmla="*/ 536288 h 1346746"/>
                <a:gd name="connsiteX19" fmla="*/ 911690 w 1479529"/>
                <a:gd name="connsiteY19" fmla="*/ 220227 h 1346746"/>
                <a:gd name="connsiteX20" fmla="*/ 1085292 w 1479529"/>
                <a:gd name="connsiteY20" fmla="*/ 140552 h 1346746"/>
                <a:gd name="connsiteX21" fmla="*/ 1087244 w 1479529"/>
                <a:gd name="connsiteY21" fmla="*/ 138554 h 1346746"/>
                <a:gd name="connsiteX22" fmla="*/ 934796 w 1479529"/>
                <a:gd name="connsiteY22" fmla="*/ 0 h 134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79529" h="1346746">
                  <a:moveTo>
                    <a:pt x="934796" y="0"/>
                  </a:moveTo>
                  <a:cubicBezTo>
                    <a:pt x="1109793" y="144420"/>
                    <a:pt x="1263639" y="313555"/>
                    <a:pt x="1390990" y="502060"/>
                  </a:cubicBezTo>
                  <a:lnTo>
                    <a:pt x="1478476" y="646066"/>
                  </a:lnTo>
                  <a:lnTo>
                    <a:pt x="1473789" y="648779"/>
                  </a:lnTo>
                  <a:lnTo>
                    <a:pt x="1479529" y="647864"/>
                  </a:lnTo>
                  <a:lnTo>
                    <a:pt x="1356187" y="801383"/>
                  </a:lnTo>
                  <a:cubicBezTo>
                    <a:pt x="1243597" y="921528"/>
                    <a:pt x="1106812" y="1031231"/>
                    <a:pt x="949425" y="1122605"/>
                  </a:cubicBezTo>
                  <a:cubicBezTo>
                    <a:pt x="792037" y="1213978"/>
                    <a:pt x="628948" y="1278372"/>
                    <a:pt x="468786" y="1316578"/>
                  </a:cubicBezTo>
                  <a:lnTo>
                    <a:pt x="279499" y="1346746"/>
                  </a:lnTo>
                  <a:lnTo>
                    <a:pt x="277551" y="1343540"/>
                  </a:lnTo>
                  <a:lnTo>
                    <a:pt x="281237" y="1338952"/>
                  </a:lnTo>
                  <a:lnTo>
                    <a:pt x="276448" y="1341724"/>
                  </a:lnTo>
                  <a:lnTo>
                    <a:pt x="238449" y="1279176"/>
                  </a:lnTo>
                  <a:cubicBezTo>
                    <a:pt x="203504" y="1227450"/>
                    <a:pt x="163712" y="1179268"/>
                    <a:pt x="119724" y="1135281"/>
                  </a:cubicBezTo>
                  <a:lnTo>
                    <a:pt x="0" y="1036499"/>
                  </a:lnTo>
                  <a:lnTo>
                    <a:pt x="116209" y="1132380"/>
                  </a:lnTo>
                  <a:lnTo>
                    <a:pt x="122152" y="1126298"/>
                  </a:lnTo>
                  <a:lnTo>
                    <a:pt x="195489" y="955047"/>
                  </a:lnTo>
                  <a:cubicBezTo>
                    <a:pt x="271630" y="809055"/>
                    <a:pt x="373881" y="666614"/>
                    <a:pt x="500905" y="536288"/>
                  </a:cubicBezTo>
                  <a:cubicBezTo>
                    <a:pt x="627929" y="405962"/>
                    <a:pt x="767699" y="300089"/>
                    <a:pt x="911690" y="220227"/>
                  </a:cubicBezTo>
                  <a:lnTo>
                    <a:pt x="1085292" y="140552"/>
                  </a:lnTo>
                  <a:lnTo>
                    <a:pt x="1087244" y="138554"/>
                  </a:lnTo>
                  <a:lnTo>
                    <a:pt x="93479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AE01D77-8AEE-4623-B089-D450741C42CA}"/>
                </a:ext>
              </a:extLst>
            </p:cNvPr>
            <p:cNvSpPr/>
            <p:nvPr/>
          </p:nvSpPr>
          <p:spPr>
            <a:xfrm>
              <a:off x="2800350" y="2839151"/>
              <a:ext cx="1141412" cy="990547"/>
            </a:xfrm>
            <a:custGeom>
              <a:avLst/>
              <a:gdLst>
                <a:gd name="connsiteX0" fmla="*/ 403427 w 1521882"/>
                <a:gd name="connsiteY0" fmla="*/ 0 h 1320729"/>
                <a:gd name="connsiteX1" fmla="*/ 316587 w 1521882"/>
                <a:gd name="connsiteY1" fmla="*/ 142943 h 1320729"/>
                <a:gd name="connsiteX2" fmla="*/ 321461 w 1521882"/>
                <a:gd name="connsiteY2" fmla="*/ 145754 h 1320729"/>
                <a:gd name="connsiteX3" fmla="*/ 512723 w 1521882"/>
                <a:gd name="connsiteY3" fmla="*/ 175293 h 1320729"/>
                <a:gd name="connsiteX4" fmla="*/ 994290 w 1521882"/>
                <a:gd name="connsiteY4" fmla="*/ 366949 h 1320729"/>
                <a:gd name="connsiteX5" fmla="*/ 1402595 w 1521882"/>
                <a:gd name="connsiteY5" fmla="*/ 686207 h 1320729"/>
                <a:gd name="connsiteX6" fmla="*/ 1521882 w 1521882"/>
                <a:gd name="connsiteY6" fmla="*/ 833223 h 1320729"/>
                <a:gd name="connsiteX7" fmla="*/ 1507267 w 1521882"/>
                <a:gd name="connsiteY7" fmla="*/ 857280 h 1320729"/>
                <a:gd name="connsiteX8" fmla="*/ 1433630 w 1521882"/>
                <a:gd name="connsiteY8" fmla="*/ 1031601 h 1320729"/>
                <a:gd name="connsiteX9" fmla="*/ 1420877 w 1521882"/>
                <a:gd name="connsiteY9" fmla="*/ 1081200 h 1320729"/>
                <a:gd name="connsiteX10" fmla="*/ 1418693 w 1521882"/>
                <a:gd name="connsiteY10" fmla="*/ 1080636 h 1320729"/>
                <a:gd name="connsiteX11" fmla="*/ 1226149 w 1521882"/>
                <a:gd name="connsiteY11" fmla="*/ 1103655 h 1320729"/>
                <a:gd name="connsiteX12" fmla="*/ 710784 w 1521882"/>
                <a:gd name="connsiteY12" fmla="*/ 1048536 h 1320729"/>
                <a:gd name="connsiteX13" fmla="*/ 231675 w 1521882"/>
                <a:gd name="connsiteY13" fmla="*/ 850816 h 1320729"/>
                <a:gd name="connsiteX14" fmla="*/ 74986 w 1521882"/>
                <a:gd name="connsiteY14" fmla="*/ 739680 h 1320729"/>
                <a:gd name="connsiteX15" fmla="*/ 47992 w 1521882"/>
                <a:gd name="connsiteY15" fmla="*/ 844663 h 1320729"/>
                <a:gd name="connsiteX16" fmla="*/ 12196 w 1521882"/>
                <a:gd name="connsiteY16" fmla="*/ 1079208 h 1320729"/>
                <a:gd name="connsiteX17" fmla="*/ 0 w 1521882"/>
                <a:gd name="connsiteY17" fmla="*/ 1320729 h 1320729"/>
                <a:gd name="connsiteX18" fmla="*/ 0 w 1521882"/>
                <a:gd name="connsiteY18" fmla="*/ 1320728 h 1320729"/>
                <a:gd name="connsiteX19" fmla="*/ 403427 w 1521882"/>
                <a:gd name="connsiteY19" fmla="*/ 0 h 1320729"/>
                <a:gd name="connsiteX20" fmla="*/ 76434 w 1521882"/>
                <a:gd name="connsiteY20" fmla="*/ 734047 h 1320729"/>
                <a:gd name="connsiteX21" fmla="*/ 75852 w 1521882"/>
                <a:gd name="connsiteY21" fmla="*/ 736312 h 1320729"/>
                <a:gd name="connsiteX22" fmla="*/ 82247 w 1521882"/>
                <a:gd name="connsiteY22" fmla="*/ 735548 h 1320729"/>
                <a:gd name="connsiteX23" fmla="*/ 76434 w 1521882"/>
                <a:gd name="connsiteY23" fmla="*/ 734047 h 132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521882" h="1320729">
                  <a:moveTo>
                    <a:pt x="403427" y="0"/>
                  </a:moveTo>
                  <a:lnTo>
                    <a:pt x="316587" y="142943"/>
                  </a:lnTo>
                  <a:lnTo>
                    <a:pt x="321461" y="145754"/>
                  </a:lnTo>
                  <a:lnTo>
                    <a:pt x="512723" y="175293"/>
                  </a:lnTo>
                  <a:cubicBezTo>
                    <a:pt x="673066" y="212727"/>
                    <a:pt x="836464" y="276334"/>
                    <a:pt x="994290" y="366949"/>
                  </a:cubicBezTo>
                  <a:cubicBezTo>
                    <a:pt x="1152115" y="457564"/>
                    <a:pt x="1289427" y="566607"/>
                    <a:pt x="1402595" y="686207"/>
                  </a:cubicBezTo>
                  <a:lnTo>
                    <a:pt x="1521882" y="833223"/>
                  </a:lnTo>
                  <a:lnTo>
                    <a:pt x="1507267" y="857280"/>
                  </a:lnTo>
                  <a:cubicBezTo>
                    <a:pt x="1477332" y="912387"/>
                    <a:pt x="1452569" y="970711"/>
                    <a:pt x="1433630" y="1031601"/>
                  </a:cubicBezTo>
                  <a:lnTo>
                    <a:pt x="1420877" y="1081200"/>
                  </a:lnTo>
                  <a:lnTo>
                    <a:pt x="1418693" y="1080636"/>
                  </a:lnTo>
                  <a:lnTo>
                    <a:pt x="1226149" y="1103655"/>
                  </a:lnTo>
                  <a:cubicBezTo>
                    <a:pt x="1061645" y="1110711"/>
                    <a:pt x="887162" y="1093379"/>
                    <a:pt x="710784" y="1048536"/>
                  </a:cubicBezTo>
                  <a:cubicBezTo>
                    <a:pt x="534407" y="1003693"/>
                    <a:pt x="372833" y="935585"/>
                    <a:pt x="231675" y="850816"/>
                  </a:cubicBezTo>
                  <a:lnTo>
                    <a:pt x="74986" y="739680"/>
                  </a:lnTo>
                  <a:lnTo>
                    <a:pt x="47992" y="844663"/>
                  </a:lnTo>
                  <a:cubicBezTo>
                    <a:pt x="32259" y="921550"/>
                    <a:pt x="20261" y="999798"/>
                    <a:pt x="12196" y="1079208"/>
                  </a:cubicBezTo>
                  <a:lnTo>
                    <a:pt x="0" y="1320729"/>
                  </a:lnTo>
                  <a:lnTo>
                    <a:pt x="0" y="1320728"/>
                  </a:lnTo>
                  <a:cubicBezTo>
                    <a:pt x="0" y="831501"/>
                    <a:pt x="148724" y="377009"/>
                    <a:pt x="403427" y="0"/>
                  </a:cubicBezTo>
                  <a:close/>
                  <a:moveTo>
                    <a:pt x="76434" y="734047"/>
                  </a:moveTo>
                  <a:lnTo>
                    <a:pt x="75852" y="736312"/>
                  </a:lnTo>
                  <a:lnTo>
                    <a:pt x="82247" y="735548"/>
                  </a:lnTo>
                  <a:lnTo>
                    <a:pt x="76434" y="73404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BC8D0ECE-F5AF-4F82-B712-D82BAE151F68}"/>
                </a:ext>
              </a:extLst>
            </p:cNvPr>
            <p:cNvSpPr/>
            <p:nvPr/>
          </p:nvSpPr>
          <p:spPr>
            <a:xfrm>
              <a:off x="5201039" y="3545849"/>
              <a:ext cx="1085942" cy="1167773"/>
            </a:xfrm>
            <a:custGeom>
              <a:avLst/>
              <a:gdLst>
                <a:gd name="connsiteX0" fmla="*/ 57153 w 1447922"/>
                <a:gd name="connsiteY0" fmla="*/ 0 h 1557030"/>
                <a:gd name="connsiteX1" fmla="*/ 57158 w 1447922"/>
                <a:gd name="connsiteY1" fmla="*/ 8 h 1557030"/>
                <a:gd name="connsiteX2" fmla="*/ 133565 w 1447922"/>
                <a:gd name="connsiteY2" fmla="*/ 378464 h 1557030"/>
                <a:gd name="connsiteX3" fmla="*/ 113812 w 1447922"/>
                <a:gd name="connsiteY3" fmla="*/ 574413 h 1557030"/>
                <a:gd name="connsiteX4" fmla="*/ 102511 w 1447922"/>
                <a:gd name="connsiteY4" fmla="*/ 618362 h 1557030"/>
                <a:gd name="connsiteX5" fmla="*/ 293583 w 1447922"/>
                <a:gd name="connsiteY5" fmla="*/ 595519 h 1557030"/>
                <a:gd name="connsiteX6" fmla="*/ 808948 w 1447922"/>
                <a:gd name="connsiteY6" fmla="*/ 650638 h 1557030"/>
                <a:gd name="connsiteX7" fmla="*/ 1288057 w 1447922"/>
                <a:gd name="connsiteY7" fmla="*/ 848358 h 1557030"/>
                <a:gd name="connsiteX8" fmla="*/ 1447922 w 1447922"/>
                <a:gd name="connsiteY8" fmla="*/ 961746 h 1557030"/>
                <a:gd name="connsiteX9" fmla="*/ 1447754 w 1447922"/>
                <a:gd name="connsiteY9" fmla="*/ 962399 h 1557030"/>
                <a:gd name="connsiteX10" fmla="*/ 1435058 w 1447922"/>
                <a:gd name="connsiteY10" fmla="*/ 963917 h 1557030"/>
                <a:gd name="connsiteX11" fmla="*/ 1446604 w 1447922"/>
                <a:gd name="connsiteY11" fmla="*/ 966872 h 1557030"/>
                <a:gd name="connsiteX12" fmla="*/ 1417282 w 1447922"/>
                <a:gd name="connsiteY12" fmla="*/ 1080909 h 1557030"/>
                <a:gd name="connsiteX13" fmla="*/ 1238377 w 1447922"/>
                <a:gd name="connsiteY13" fmla="*/ 1504428 h 1557030"/>
                <a:gd name="connsiteX14" fmla="*/ 1206421 w 1447922"/>
                <a:gd name="connsiteY14" fmla="*/ 1557030 h 1557030"/>
                <a:gd name="connsiteX15" fmla="*/ 1200835 w 1447922"/>
                <a:gd name="connsiteY15" fmla="*/ 1553817 h 1557030"/>
                <a:gd name="connsiteX16" fmla="*/ 1007010 w 1447922"/>
                <a:gd name="connsiteY16" fmla="*/ 1523882 h 1557030"/>
                <a:gd name="connsiteX17" fmla="*/ 525443 w 1447922"/>
                <a:gd name="connsiteY17" fmla="*/ 1332225 h 1557030"/>
                <a:gd name="connsiteX18" fmla="*/ 117138 w 1447922"/>
                <a:gd name="connsiteY18" fmla="*/ 1012967 h 1557030"/>
                <a:gd name="connsiteX19" fmla="*/ 0 w 1447922"/>
                <a:gd name="connsiteY19" fmla="*/ 868601 h 1557030"/>
                <a:gd name="connsiteX20" fmla="*/ 16215 w 1447922"/>
                <a:gd name="connsiteY20" fmla="*/ 841911 h 1557030"/>
                <a:gd name="connsiteX21" fmla="*/ 133564 w 1447922"/>
                <a:gd name="connsiteY21" fmla="*/ 378463 h 1557030"/>
                <a:gd name="connsiteX22" fmla="*/ 57157 w 1447922"/>
                <a:gd name="connsiteY22" fmla="*/ 7 h 1557030"/>
                <a:gd name="connsiteX23" fmla="*/ 57153 w 1447922"/>
                <a:gd name="connsiteY23" fmla="*/ 0 h 1557030"/>
                <a:gd name="connsiteX24" fmla="*/ 101706 w 1447922"/>
                <a:gd name="connsiteY24" fmla="*/ 621492 h 1557030"/>
                <a:gd name="connsiteX25" fmla="*/ 101419 w 1447922"/>
                <a:gd name="connsiteY25" fmla="*/ 622610 h 1557030"/>
                <a:gd name="connsiteX26" fmla="*/ 104335 w 1447922"/>
                <a:gd name="connsiteY26" fmla="*/ 623356 h 1557030"/>
                <a:gd name="connsiteX27" fmla="*/ 101706 w 1447922"/>
                <a:gd name="connsiteY27" fmla="*/ 621492 h 155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47922" h="1557030">
                  <a:moveTo>
                    <a:pt x="57153" y="0"/>
                  </a:moveTo>
                  <a:lnTo>
                    <a:pt x="57158" y="8"/>
                  </a:lnTo>
                  <a:cubicBezTo>
                    <a:pt x="106358" y="116330"/>
                    <a:pt x="133565" y="244220"/>
                    <a:pt x="133565" y="378464"/>
                  </a:cubicBezTo>
                  <a:cubicBezTo>
                    <a:pt x="133565" y="445586"/>
                    <a:pt x="126763" y="511120"/>
                    <a:pt x="113812" y="574413"/>
                  </a:cubicBezTo>
                  <a:lnTo>
                    <a:pt x="102511" y="618362"/>
                  </a:lnTo>
                  <a:lnTo>
                    <a:pt x="293583" y="595519"/>
                  </a:lnTo>
                  <a:cubicBezTo>
                    <a:pt x="458087" y="588463"/>
                    <a:pt x="632570" y="605795"/>
                    <a:pt x="808948" y="650638"/>
                  </a:cubicBezTo>
                  <a:cubicBezTo>
                    <a:pt x="985326" y="695481"/>
                    <a:pt x="1146899" y="763590"/>
                    <a:pt x="1288057" y="848358"/>
                  </a:cubicBezTo>
                  <a:lnTo>
                    <a:pt x="1447922" y="961746"/>
                  </a:lnTo>
                  <a:lnTo>
                    <a:pt x="1447754" y="962399"/>
                  </a:lnTo>
                  <a:lnTo>
                    <a:pt x="1435058" y="963917"/>
                  </a:lnTo>
                  <a:lnTo>
                    <a:pt x="1446604" y="966872"/>
                  </a:lnTo>
                  <a:lnTo>
                    <a:pt x="1417282" y="1080909"/>
                  </a:lnTo>
                  <a:cubicBezTo>
                    <a:pt x="1371270" y="1228844"/>
                    <a:pt x="1311107" y="1370545"/>
                    <a:pt x="1238377" y="1504428"/>
                  </a:cubicBezTo>
                  <a:lnTo>
                    <a:pt x="1206421" y="1557030"/>
                  </a:lnTo>
                  <a:lnTo>
                    <a:pt x="1200835" y="1553817"/>
                  </a:lnTo>
                  <a:lnTo>
                    <a:pt x="1007010" y="1523882"/>
                  </a:lnTo>
                  <a:cubicBezTo>
                    <a:pt x="846666" y="1486447"/>
                    <a:pt x="683268" y="1422840"/>
                    <a:pt x="525443" y="1332225"/>
                  </a:cubicBezTo>
                  <a:cubicBezTo>
                    <a:pt x="367617" y="1241611"/>
                    <a:pt x="230306" y="1132568"/>
                    <a:pt x="117138" y="1012967"/>
                  </a:cubicBezTo>
                  <a:lnTo>
                    <a:pt x="0" y="868601"/>
                  </a:lnTo>
                  <a:lnTo>
                    <a:pt x="16215" y="841911"/>
                  </a:lnTo>
                  <a:cubicBezTo>
                    <a:pt x="91054" y="704145"/>
                    <a:pt x="133564" y="546268"/>
                    <a:pt x="133564" y="378463"/>
                  </a:cubicBezTo>
                  <a:cubicBezTo>
                    <a:pt x="133564" y="244219"/>
                    <a:pt x="106357" y="116329"/>
                    <a:pt x="57157" y="7"/>
                  </a:cubicBezTo>
                  <a:lnTo>
                    <a:pt x="57153" y="0"/>
                  </a:lnTo>
                  <a:close/>
                  <a:moveTo>
                    <a:pt x="101706" y="621492"/>
                  </a:moveTo>
                  <a:lnTo>
                    <a:pt x="101419" y="622610"/>
                  </a:lnTo>
                  <a:lnTo>
                    <a:pt x="104335" y="623356"/>
                  </a:lnTo>
                  <a:lnTo>
                    <a:pt x="101706" y="62149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2D8A4024-C7FC-4D20-8CC1-8556F52B5F84}"/>
                </a:ext>
              </a:extLst>
            </p:cNvPr>
            <p:cNvSpPr/>
            <p:nvPr/>
          </p:nvSpPr>
          <p:spPr>
            <a:xfrm>
              <a:off x="3038629" y="4195773"/>
              <a:ext cx="1025822" cy="1001045"/>
            </a:xfrm>
            <a:custGeom>
              <a:avLst/>
              <a:gdLst>
                <a:gd name="connsiteX0" fmla="*/ 1204540 w 1367762"/>
                <a:gd name="connsiteY0" fmla="*/ 0 h 1334727"/>
                <a:gd name="connsiteX1" fmla="*/ 1204939 w 1367762"/>
                <a:gd name="connsiteY1" fmla="*/ 657 h 1334727"/>
                <a:gd name="connsiteX2" fmla="*/ 1204843 w 1367762"/>
                <a:gd name="connsiteY2" fmla="*/ 775 h 1334727"/>
                <a:gd name="connsiteX3" fmla="*/ 1204968 w 1367762"/>
                <a:gd name="connsiteY3" fmla="*/ 704 h 1334727"/>
                <a:gd name="connsiteX4" fmla="*/ 1238263 w 1367762"/>
                <a:gd name="connsiteY4" fmla="*/ 55510 h 1334727"/>
                <a:gd name="connsiteX5" fmla="*/ 1356988 w 1367762"/>
                <a:gd name="connsiteY5" fmla="*/ 199405 h 1334727"/>
                <a:gd name="connsiteX6" fmla="*/ 1367762 w 1367762"/>
                <a:gd name="connsiteY6" fmla="*/ 208294 h 1334727"/>
                <a:gd name="connsiteX7" fmla="*/ 1359186 w 1367762"/>
                <a:gd name="connsiteY7" fmla="*/ 216998 h 1334727"/>
                <a:gd name="connsiteX8" fmla="*/ 1283549 w 1367762"/>
                <a:gd name="connsiteY8" fmla="*/ 392534 h 1334727"/>
                <a:gd name="connsiteX9" fmla="*/ 977198 w 1367762"/>
                <a:gd name="connsiteY9" fmla="*/ 810610 h 1334727"/>
                <a:gd name="connsiteX10" fmla="*/ 565707 w 1367762"/>
                <a:gd name="connsiteY10" fmla="*/ 1125752 h 1334727"/>
                <a:gd name="connsiteX11" fmla="*/ 396816 w 1367762"/>
                <a:gd name="connsiteY11" fmla="*/ 1202809 h 1334727"/>
                <a:gd name="connsiteX12" fmla="*/ 541918 w 1367762"/>
                <a:gd name="connsiteY12" fmla="*/ 1334687 h 1334727"/>
                <a:gd name="connsiteX13" fmla="*/ 541971 w 1367762"/>
                <a:gd name="connsiteY13" fmla="*/ 1334727 h 1334727"/>
                <a:gd name="connsiteX14" fmla="*/ 541916 w 1367762"/>
                <a:gd name="connsiteY14" fmla="*/ 1334686 h 1334727"/>
                <a:gd name="connsiteX15" fmla="*/ 85722 w 1367762"/>
                <a:gd name="connsiteY15" fmla="*/ 832626 h 1334727"/>
                <a:gd name="connsiteX16" fmla="*/ 0 w 1367762"/>
                <a:gd name="connsiteY16" fmla="*/ 691524 h 1334727"/>
                <a:gd name="connsiteX17" fmla="*/ 5808 w 1367762"/>
                <a:gd name="connsiteY17" fmla="*/ 688194 h 1334727"/>
                <a:gd name="connsiteX18" fmla="*/ 122509 w 1367762"/>
                <a:gd name="connsiteY18" fmla="*/ 543603 h 1334727"/>
                <a:gd name="connsiteX19" fmla="*/ 529989 w 1367762"/>
                <a:gd name="connsiteY19" fmla="*/ 223292 h 1334727"/>
                <a:gd name="connsiteX20" fmla="*/ 1011059 w 1367762"/>
                <a:gd name="connsiteY20" fmla="*/ 30393 h 1334727"/>
                <a:gd name="connsiteX21" fmla="*/ 1204540 w 1367762"/>
                <a:gd name="connsiteY21" fmla="*/ 0 h 1334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67762" h="1334727">
                  <a:moveTo>
                    <a:pt x="1204540" y="0"/>
                  </a:moveTo>
                  <a:lnTo>
                    <a:pt x="1204939" y="657"/>
                  </a:lnTo>
                  <a:lnTo>
                    <a:pt x="1204843" y="775"/>
                  </a:lnTo>
                  <a:lnTo>
                    <a:pt x="1204968" y="704"/>
                  </a:lnTo>
                  <a:lnTo>
                    <a:pt x="1238263" y="55510"/>
                  </a:lnTo>
                  <a:cubicBezTo>
                    <a:pt x="1273209" y="107236"/>
                    <a:pt x="1313001" y="155419"/>
                    <a:pt x="1356988" y="199405"/>
                  </a:cubicBezTo>
                  <a:lnTo>
                    <a:pt x="1367762" y="208294"/>
                  </a:lnTo>
                  <a:lnTo>
                    <a:pt x="1359186" y="216998"/>
                  </a:lnTo>
                  <a:lnTo>
                    <a:pt x="1283549" y="392534"/>
                  </a:lnTo>
                  <a:cubicBezTo>
                    <a:pt x="1207082" y="538356"/>
                    <a:pt x="1104513" y="680568"/>
                    <a:pt x="977198" y="810610"/>
                  </a:cubicBezTo>
                  <a:cubicBezTo>
                    <a:pt x="849883" y="940652"/>
                    <a:pt x="709876" y="1046212"/>
                    <a:pt x="565707" y="1125752"/>
                  </a:cubicBezTo>
                  <a:lnTo>
                    <a:pt x="396816" y="1202809"/>
                  </a:lnTo>
                  <a:lnTo>
                    <a:pt x="541918" y="1334687"/>
                  </a:lnTo>
                  <a:lnTo>
                    <a:pt x="541971" y="1334727"/>
                  </a:lnTo>
                  <a:lnTo>
                    <a:pt x="541916" y="1334686"/>
                  </a:lnTo>
                  <a:cubicBezTo>
                    <a:pt x="366919" y="1190266"/>
                    <a:pt x="213073" y="1021131"/>
                    <a:pt x="85722" y="832626"/>
                  </a:cubicBezTo>
                  <a:lnTo>
                    <a:pt x="0" y="691524"/>
                  </a:lnTo>
                  <a:lnTo>
                    <a:pt x="5808" y="688194"/>
                  </a:lnTo>
                  <a:lnTo>
                    <a:pt x="122509" y="543603"/>
                  </a:lnTo>
                  <a:cubicBezTo>
                    <a:pt x="235368" y="423711"/>
                    <a:pt x="372397" y="314314"/>
                    <a:pt x="529989" y="223292"/>
                  </a:cubicBezTo>
                  <a:cubicBezTo>
                    <a:pt x="687580" y="132270"/>
                    <a:pt x="850813" y="68241"/>
                    <a:pt x="1011059" y="30393"/>
                  </a:cubicBezTo>
                  <a:lnTo>
                    <a:pt x="120454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A03BC33-D814-458E-B6B7-87B1A0277519}"/>
                </a:ext>
              </a:extLst>
            </p:cNvPr>
            <p:cNvSpPr/>
            <p:nvPr/>
          </p:nvSpPr>
          <p:spPr>
            <a:xfrm>
              <a:off x="4467206" y="4526118"/>
              <a:ext cx="600448" cy="1075049"/>
            </a:xfrm>
            <a:custGeom>
              <a:avLst/>
              <a:gdLst>
                <a:gd name="connsiteX0" fmla="*/ 428878 w 800597"/>
                <a:gd name="connsiteY0" fmla="*/ 0 h 1433398"/>
                <a:gd name="connsiteX1" fmla="*/ 428854 w 800597"/>
                <a:gd name="connsiteY1" fmla="*/ 9 h 1433398"/>
                <a:gd name="connsiteX2" fmla="*/ 404267 w 800597"/>
                <a:gd name="connsiteY2" fmla="*/ 6332 h 1433398"/>
                <a:gd name="connsiteX3" fmla="*/ 522082 w 800597"/>
                <a:gd name="connsiteY3" fmla="*/ 163718 h 1433398"/>
                <a:gd name="connsiteX4" fmla="*/ 732030 w 800597"/>
                <a:gd name="connsiteY4" fmla="*/ 637597 h 1433398"/>
                <a:gd name="connsiteX5" fmla="*/ 800354 w 800597"/>
                <a:gd name="connsiteY5" fmla="*/ 1151377 h 1433398"/>
                <a:gd name="connsiteX6" fmla="*/ 782439 w 800597"/>
                <a:gd name="connsiteY6" fmla="*/ 1342798 h 1433398"/>
                <a:gd name="connsiteX7" fmla="*/ 779152 w 800597"/>
                <a:gd name="connsiteY7" fmla="*/ 1343643 h 1433398"/>
                <a:gd name="connsiteX8" fmla="*/ 768204 w 800597"/>
                <a:gd name="connsiteY8" fmla="*/ 1329017 h 1433398"/>
                <a:gd name="connsiteX9" fmla="*/ 772712 w 800597"/>
                <a:gd name="connsiteY9" fmla="*/ 1345299 h 1433398"/>
                <a:gd name="connsiteX10" fmla="*/ 615793 w 800597"/>
                <a:gd name="connsiteY10" fmla="*/ 1385646 h 1433398"/>
                <a:gd name="connsiteX11" fmla="*/ 381248 w 800597"/>
                <a:gd name="connsiteY11" fmla="*/ 1421442 h 1433398"/>
                <a:gd name="connsiteX12" fmla="*/ 144491 w 800597"/>
                <a:gd name="connsiteY12" fmla="*/ 1433398 h 1433398"/>
                <a:gd name="connsiteX13" fmla="*/ 144491 w 800597"/>
                <a:gd name="connsiteY13" fmla="*/ 1425204 h 1433398"/>
                <a:gd name="connsiteX14" fmla="*/ 74810 w 800597"/>
                <a:gd name="connsiteY14" fmla="*/ 1245745 h 1433398"/>
                <a:gd name="connsiteX15" fmla="*/ 6 w 800597"/>
                <a:gd name="connsiteY15" fmla="*/ 732868 h 1433398"/>
                <a:gd name="connsiteX16" fmla="*/ 72339 w 800597"/>
                <a:gd name="connsiteY16" fmla="*/ 219636 h 1433398"/>
                <a:gd name="connsiteX17" fmla="*/ 139673 w 800597"/>
                <a:gd name="connsiteY17" fmla="*/ 43717 h 1433398"/>
                <a:gd name="connsiteX18" fmla="*/ 139727 w 800597"/>
                <a:gd name="connsiteY18" fmla="*/ 43720 h 1433398"/>
                <a:gd name="connsiteX19" fmla="*/ 428854 w 800597"/>
                <a:gd name="connsiteY19" fmla="*/ 8 h 1433398"/>
                <a:gd name="connsiteX20" fmla="*/ 428878 w 800597"/>
                <a:gd name="connsiteY20" fmla="*/ 0 h 1433398"/>
                <a:gd name="connsiteX21" fmla="*/ 404038 w 800597"/>
                <a:gd name="connsiteY21" fmla="*/ 6390 h 1433398"/>
                <a:gd name="connsiteX22" fmla="*/ 402156 w 800597"/>
                <a:gd name="connsiteY22" fmla="*/ 6874 h 1433398"/>
                <a:gd name="connsiteX23" fmla="*/ 403529 w 800597"/>
                <a:gd name="connsiteY23" fmla="*/ 11831 h 1433398"/>
                <a:gd name="connsiteX24" fmla="*/ 404038 w 800597"/>
                <a:gd name="connsiteY24" fmla="*/ 6390 h 1433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00597" h="1433398">
                  <a:moveTo>
                    <a:pt x="428878" y="0"/>
                  </a:moveTo>
                  <a:lnTo>
                    <a:pt x="428854" y="9"/>
                  </a:lnTo>
                  <a:lnTo>
                    <a:pt x="404267" y="6332"/>
                  </a:lnTo>
                  <a:lnTo>
                    <a:pt x="522082" y="163718"/>
                  </a:lnTo>
                  <a:cubicBezTo>
                    <a:pt x="610444" y="302655"/>
                    <a:pt x="682676" y="462427"/>
                    <a:pt x="732030" y="637597"/>
                  </a:cubicBezTo>
                  <a:cubicBezTo>
                    <a:pt x="781383" y="812766"/>
                    <a:pt x="803187" y="986747"/>
                    <a:pt x="800354" y="1151377"/>
                  </a:cubicBezTo>
                  <a:lnTo>
                    <a:pt x="782439" y="1342798"/>
                  </a:lnTo>
                  <a:lnTo>
                    <a:pt x="779152" y="1343643"/>
                  </a:lnTo>
                  <a:lnTo>
                    <a:pt x="768204" y="1329017"/>
                  </a:lnTo>
                  <a:lnTo>
                    <a:pt x="772712" y="1345299"/>
                  </a:lnTo>
                  <a:lnTo>
                    <a:pt x="615793" y="1385646"/>
                  </a:lnTo>
                  <a:cubicBezTo>
                    <a:pt x="538906" y="1401380"/>
                    <a:pt x="460659" y="1413378"/>
                    <a:pt x="381248" y="1421442"/>
                  </a:cubicBezTo>
                  <a:lnTo>
                    <a:pt x="144491" y="1433398"/>
                  </a:lnTo>
                  <a:lnTo>
                    <a:pt x="144491" y="1425204"/>
                  </a:lnTo>
                  <a:lnTo>
                    <a:pt x="74810" y="1245745"/>
                  </a:lnTo>
                  <a:cubicBezTo>
                    <a:pt x="27057" y="1088167"/>
                    <a:pt x="444" y="914856"/>
                    <a:pt x="6" y="732868"/>
                  </a:cubicBezTo>
                  <a:cubicBezTo>
                    <a:pt x="-433" y="550880"/>
                    <a:pt x="25346" y="377443"/>
                    <a:pt x="72339" y="219636"/>
                  </a:cubicBezTo>
                  <a:lnTo>
                    <a:pt x="139673" y="43717"/>
                  </a:lnTo>
                  <a:lnTo>
                    <a:pt x="139727" y="43720"/>
                  </a:lnTo>
                  <a:cubicBezTo>
                    <a:pt x="240410" y="43720"/>
                    <a:pt x="337519" y="28417"/>
                    <a:pt x="428854" y="8"/>
                  </a:cubicBezTo>
                  <a:lnTo>
                    <a:pt x="428878" y="0"/>
                  </a:lnTo>
                  <a:close/>
                  <a:moveTo>
                    <a:pt x="404038" y="6390"/>
                  </a:moveTo>
                  <a:lnTo>
                    <a:pt x="402156" y="6874"/>
                  </a:lnTo>
                  <a:lnTo>
                    <a:pt x="403529" y="11831"/>
                  </a:lnTo>
                  <a:lnTo>
                    <a:pt x="404038" y="639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FC5BCEB7-2B32-4683-9795-C94B6C6AB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9970" y="2058227"/>
              <a:ext cx="1345870" cy="1256435"/>
            </a:xfrm>
            <a:custGeom>
              <a:avLst/>
              <a:gdLst>
                <a:gd name="connsiteX0" fmla="*/ 1000768 w 1794493"/>
                <a:gd name="connsiteY0" fmla="*/ 1593104 h 1675247"/>
                <a:gd name="connsiteX1" fmla="*/ 821788 w 1794493"/>
                <a:gd name="connsiteY1" fmla="*/ 1675247 h 1675247"/>
                <a:gd name="connsiteX2" fmla="*/ 821789 w 1794493"/>
                <a:gd name="connsiteY2" fmla="*/ 1675246 h 1675247"/>
                <a:gd name="connsiteX3" fmla="*/ 1341893 w 1794493"/>
                <a:gd name="connsiteY3" fmla="*/ 1343569 h 1675247"/>
                <a:gd name="connsiteX4" fmla="*/ 1314028 w 1794493"/>
                <a:gd name="connsiteY4" fmla="*/ 1370179 h 1675247"/>
                <a:gd name="connsiteX5" fmla="*/ 1000768 w 1794493"/>
                <a:gd name="connsiteY5" fmla="*/ 1593104 h 1675247"/>
                <a:gd name="connsiteX6" fmla="*/ 1314028 w 1794493"/>
                <a:gd name="connsiteY6" fmla="*/ 1370179 h 1675247"/>
                <a:gd name="connsiteX7" fmla="*/ 1794493 w 1794493"/>
                <a:gd name="connsiteY7" fmla="*/ 677255 h 1675247"/>
                <a:gd name="connsiteX8" fmla="*/ 1716970 w 1794493"/>
                <a:gd name="connsiteY8" fmla="*/ 858284 h 1675247"/>
                <a:gd name="connsiteX9" fmla="*/ 1665319 w 1794493"/>
                <a:gd name="connsiteY9" fmla="*/ 948863 h 1675247"/>
                <a:gd name="connsiteX10" fmla="*/ 1716970 w 1794493"/>
                <a:gd name="connsiteY10" fmla="*/ 858284 h 1675247"/>
                <a:gd name="connsiteX11" fmla="*/ 1794493 w 1794493"/>
                <a:gd name="connsiteY11" fmla="*/ 677255 h 1675247"/>
                <a:gd name="connsiteX12" fmla="*/ 245786 w 1794493"/>
                <a:gd name="connsiteY12" fmla="*/ 305377 h 1675247"/>
                <a:gd name="connsiteX13" fmla="*/ 288818 w 1794493"/>
                <a:gd name="connsiteY13" fmla="*/ 697231 h 1675247"/>
                <a:gd name="connsiteX14" fmla="*/ 245786 w 1794493"/>
                <a:gd name="connsiteY14" fmla="*/ 305377 h 1675247"/>
                <a:gd name="connsiteX15" fmla="*/ 140803 w 1794493"/>
                <a:gd name="connsiteY15" fmla="*/ 0 h 1675247"/>
                <a:gd name="connsiteX16" fmla="*/ 377562 w 1794493"/>
                <a:gd name="connsiteY16" fmla="*/ 11955 h 1675247"/>
                <a:gd name="connsiteX17" fmla="*/ 1638619 w 1794493"/>
                <a:gd name="connsiteY17" fmla="*/ 539171 h 1675247"/>
                <a:gd name="connsiteX18" fmla="*/ 1791067 w 1794493"/>
                <a:gd name="connsiteY18" fmla="*/ 677725 h 1675247"/>
                <a:gd name="connsiteX19" fmla="*/ 1789115 w 1794493"/>
                <a:gd name="connsiteY19" fmla="*/ 679723 h 1675247"/>
                <a:gd name="connsiteX20" fmla="*/ 1615513 w 1794493"/>
                <a:gd name="connsiteY20" fmla="*/ 759398 h 1675247"/>
                <a:gd name="connsiteX21" fmla="*/ 1204728 w 1794493"/>
                <a:gd name="connsiteY21" fmla="*/ 1075459 h 1675247"/>
                <a:gd name="connsiteX22" fmla="*/ 899312 w 1794493"/>
                <a:gd name="connsiteY22" fmla="*/ 1494218 h 1675247"/>
                <a:gd name="connsiteX23" fmla="*/ 825974 w 1794493"/>
                <a:gd name="connsiteY23" fmla="*/ 1665472 h 1675247"/>
                <a:gd name="connsiteX24" fmla="*/ 820032 w 1794493"/>
                <a:gd name="connsiteY24" fmla="*/ 1671551 h 1675247"/>
                <a:gd name="connsiteX25" fmla="*/ 679653 w 1794493"/>
                <a:gd name="connsiteY25" fmla="*/ 1555728 h 1675247"/>
                <a:gd name="connsiteX26" fmla="*/ 235451 w 1794493"/>
                <a:gd name="connsiteY26" fmla="*/ 1394697 h 1675247"/>
                <a:gd name="connsiteX27" fmla="*/ 147665 w 1794493"/>
                <a:gd name="connsiteY27" fmla="*/ 1390265 h 1675247"/>
                <a:gd name="connsiteX28" fmla="*/ 216485 w 1794493"/>
                <a:gd name="connsiteY28" fmla="*/ 1210463 h 1675247"/>
                <a:gd name="connsiteX29" fmla="*/ 146089 w 1794493"/>
                <a:gd name="connsiteY29" fmla="*/ 1394381 h 1675247"/>
                <a:gd name="connsiteX30" fmla="*/ 141369 w 1794493"/>
                <a:gd name="connsiteY30" fmla="*/ 1382225 h 1675247"/>
                <a:gd name="connsiteX31" fmla="*/ 144427 w 1794493"/>
                <a:gd name="connsiteY31" fmla="*/ 1390101 h 1675247"/>
                <a:gd name="connsiteX32" fmla="*/ 140803 w 1794493"/>
                <a:gd name="connsiteY32" fmla="*/ 1389918 h 1675247"/>
                <a:gd name="connsiteX33" fmla="*/ 140803 w 1794493"/>
                <a:gd name="connsiteY33" fmla="*/ 1380767 h 1675247"/>
                <a:gd name="connsiteX34" fmla="*/ 74810 w 1794493"/>
                <a:gd name="connsiteY34" fmla="*/ 1210804 h 1675247"/>
                <a:gd name="connsiteX35" fmla="*/ 5 w 1794493"/>
                <a:gd name="connsiteY35" fmla="*/ 697927 h 1675247"/>
                <a:gd name="connsiteX36" fmla="*/ 72338 w 1794493"/>
                <a:gd name="connsiteY36" fmla="*/ 184695 h 1675247"/>
                <a:gd name="connsiteX37" fmla="*/ 140803 w 1794493"/>
                <a:gd name="connsiteY37" fmla="*/ 5820 h 1675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94493" h="1675247">
                  <a:moveTo>
                    <a:pt x="1000768" y="1593104"/>
                  </a:moveTo>
                  <a:lnTo>
                    <a:pt x="821788" y="1675247"/>
                  </a:lnTo>
                  <a:lnTo>
                    <a:pt x="821789" y="1675246"/>
                  </a:lnTo>
                  <a:close/>
                  <a:moveTo>
                    <a:pt x="1341893" y="1343569"/>
                  </a:moveTo>
                  <a:lnTo>
                    <a:pt x="1314028" y="1370179"/>
                  </a:lnTo>
                  <a:cubicBezTo>
                    <a:pt x="1214380" y="1458680"/>
                    <a:pt x="1108761" y="1533208"/>
                    <a:pt x="1000768" y="1593104"/>
                  </a:cubicBezTo>
                  <a:cubicBezTo>
                    <a:pt x="1108761" y="1533208"/>
                    <a:pt x="1214380" y="1458680"/>
                    <a:pt x="1314028" y="1370179"/>
                  </a:cubicBezTo>
                  <a:close/>
                  <a:moveTo>
                    <a:pt x="1794493" y="677255"/>
                  </a:moveTo>
                  <a:lnTo>
                    <a:pt x="1716970" y="858284"/>
                  </a:lnTo>
                  <a:lnTo>
                    <a:pt x="1665319" y="948863"/>
                  </a:lnTo>
                  <a:lnTo>
                    <a:pt x="1716970" y="858284"/>
                  </a:lnTo>
                  <a:lnTo>
                    <a:pt x="1794493" y="677255"/>
                  </a:lnTo>
                  <a:close/>
                  <a:moveTo>
                    <a:pt x="245786" y="305377"/>
                  </a:moveTo>
                  <a:cubicBezTo>
                    <a:pt x="273437" y="429130"/>
                    <a:pt x="288489" y="560740"/>
                    <a:pt x="288818" y="697231"/>
                  </a:cubicBezTo>
                  <a:cubicBezTo>
                    <a:pt x="288490" y="560740"/>
                    <a:pt x="273437" y="429130"/>
                    <a:pt x="245786" y="305377"/>
                  </a:cubicBezTo>
                  <a:close/>
                  <a:moveTo>
                    <a:pt x="140803" y="0"/>
                  </a:moveTo>
                  <a:lnTo>
                    <a:pt x="377562" y="11955"/>
                  </a:lnTo>
                  <a:cubicBezTo>
                    <a:pt x="854023" y="60342"/>
                    <a:pt x="1288624" y="250329"/>
                    <a:pt x="1638619" y="539171"/>
                  </a:cubicBezTo>
                  <a:lnTo>
                    <a:pt x="1791067" y="677725"/>
                  </a:lnTo>
                  <a:lnTo>
                    <a:pt x="1789115" y="679723"/>
                  </a:lnTo>
                  <a:lnTo>
                    <a:pt x="1615513" y="759398"/>
                  </a:lnTo>
                  <a:cubicBezTo>
                    <a:pt x="1471522" y="839260"/>
                    <a:pt x="1331752" y="945133"/>
                    <a:pt x="1204728" y="1075459"/>
                  </a:cubicBezTo>
                  <a:cubicBezTo>
                    <a:pt x="1077704" y="1205785"/>
                    <a:pt x="975453" y="1348226"/>
                    <a:pt x="899312" y="1494218"/>
                  </a:cubicBezTo>
                  <a:lnTo>
                    <a:pt x="825974" y="1665472"/>
                  </a:lnTo>
                  <a:lnTo>
                    <a:pt x="820032" y="1671551"/>
                  </a:lnTo>
                  <a:lnTo>
                    <a:pt x="679653" y="1555728"/>
                  </a:lnTo>
                  <a:cubicBezTo>
                    <a:pt x="550338" y="1468365"/>
                    <a:pt x="398877" y="1411294"/>
                    <a:pt x="235451" y="1394697"/>
                  </a:cubicBezTo>
                  <a:lnTo>
                    <a:pt x="147665" y="1390265"/>
                  </a:lnTo>
                  <a:lnTo>
                    <a:pt x="216485" y="1210463"/>
                  </a:lnTo>
                  <a:lnTo>
                    <a:pt x="146089" y="1394381"/>
                  </a:lnTo>
                  <a:lnTo>
                    <a:pt x="141369" y="1382225"/>
                  </a:lnTo>
                  <a:lnTo>
                    <a:pt x="144427" y="1390101"/>
                  </a:lnTo>
                  <a:lnTo>
                    <a:pt x="140803" y="1389918"/>
                  </a:lnTo>
                  <a:lnTo>
                    <a:pt x="140803" y="1380767"/>
                  </a:lnTo>
                  <a:lnTo>
                    <a:pt x="74810" y="1210804"/>
                  </a:lnTo>
                  <a:cubicBezTo>
                    <a:pt x="27057" y="1053226"/>
                    <a:pt x="443" y="879915"/>
                    <a:pt x="5" y="697927"/>
                  </a:cubicBezTo>
                  <a:cubicBezTo>
                    <a:pt x="-433" y="515938"/>
                    <a:pt x="25345" y="342502"/>
                    <a:pt x="72338" y="184695"/>
                  </a:cubicBezTo>
                  <a:lnTo>
                    <a:pt x="140803" y="582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6AFC18E8-61DB-42CF-9D09-E1ED99797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2863" y="2947155"/>
              <a:ext cx="1140788" cy="1337943"/>
            </a:xfrm>
            <a:custGeom>
              <a:avLst/>
              <a:gdLst>
                <a:gd name="connsiteX0" fmla="*/ 1445323 w 1521051"/>
                <a:gd name="connsiteY0" fmla="*/ 1760658 h 1783924"/>
                <a:gd name="connsiteX1" fmla="*/ 1444173 w 1521051"/>
                <a:gd name="connsiteY1" fmla="*/ 1765131 h 1783924"/>
                <a:gd name="connsiteX2" fmla="*/ 1432626 w 1521051"/>
                <a:gd name="connsiteY2" fmla="*/ 1762176 h 1783924"/>
                <a:gd name="connsiteX3" fmla="*/ 1446252 w 1521051"/>
                <a:gd name="connsiteY3" fmla="*/ 1760547 h 1783924"/>
                <a:gd name="connsiteX4" fmla="*/ 1446253 w 1521051"/>
                <a:gd name="connsiteY4" fmla="*/ 1760547 h 1783924"/>
                <a:gd name="connsiteX5" fmla="*/ 1445323 w 1521051"/>
                <a:gd name="connsiteY5" fmla="*/ 1760658 h 1783924"/>
                <a:gd name="connsiteX6" fmla="*/ 1445323 w 1521051"/>
                <a:gd name="connsiteY6" fmla="*/ 1760658 h 1783924"/>
                <a:gd name="connsiteX7" fmla="*/ 1432626 w 1521051"/>
                <a:gd name="connsiteY7" fmla="*/ 1762176 h 1783924"/>
                <a:gd name="connsiteX8" fmla="*/ 1432626 w 1521051"/>
                <a:gd name="connsiteY8" fmla="*/ 1762176 h 1783924"/>
                <a:gd name="connsiteX9" fmla="*/ 1250716 w 1521051"/>
                <a:gd name="connsiteY9" fmla="*/ 1783924 h 1783924"/>
                <a:gd name="connsiteX10" fmla="*/ 256242 w 1521051"/>
                <a:gd name="connsiteY10" fmla="*/ 1531085 h 1783924"/>
                <a:gd name="connsiteX11" fmla="*/ 735351 w 1521051"/>
                <a:gd name="connsiteY11" fmla="*/ 1728805 h 1783924"/>
                <a:gd name="connsiteX12" fmla="*/ 256242 w 1521051"/>
                <a:gd name="connsiteY12" fmla="*/ 1531085 h 1783924"/>
                <a:gd name="connsiteX13" fmla="*/ 95614 w 1521051"/>
                <a:gd name="connsiteY13" fmla="*/ 1417155 h 1783924"/>
                <a:gd name="connsiteX14" fmla="*/ 256242 w 1521051"/>
                <a:gd name="connsiteY14" fmla="*/ 1531085 h 1783924"/>
                <a:gd name="connsiteX15" fmla="*/ 101902 w 1521051"/>
                <a:gd name="connsiteY15" fmla="*/ 1421615 h 1783924"/>
                <a:gd name="connsiteX16" fmla="*/ 98987 w 1521051"/>
                <a:gd name="connsiteY16" fmla="*/ 1420869 h 1783924"/>
                <a:gd name="connsiteX17" fmla="*/ 99274 w 1521051"/>
                <a:gd name="connsiteY17" fmla="*/ 1419751 h 1783924"/>
                <a:gd name="connsiteX18" fmla="*/ 100303 w 1521051"/>
                <a:gd name="connsiteY18" fmla="*/ 1420481 h 1783924"/>
                <a:gd name="connsiteX19" fmla="*/ 99274 w 1521051"/>
                <a:gd name="connsiteY19" fmla="*/ 1419751 h 1783924"/>
                <a:gd name="connsiteX20" fmla="*/ 99274 w 1521051"/>
                <a:gd name="connsiteY20" fmla="*/ 1419751 h 1783924"/>
                <a:gd name="connsiteX21" fmla="*/ 95614 w 1521051"/>
                <a:gd name="connsiteY21" fmla="*/ 1417155 h 1783924"/>
                <a:gd name="connsiteX22" fmla="*/ 587467 w 1521051"/>
                <a:gd name="connsiteY22" fmla="*/ 1407991 h 1783924"/>
                <a:gd name="connsiteX23" fmla="*/ 587469 w 1521051"/>
                <a:gd name="connsiteY23" fmla="*/ 1407991 h 1783924"/>
                <a:gd name="connsiteX24" fmla="*/ 630825 w 1521051"/>
                <a:gd name="connsiteY24" fmla="*/ 1414145 h 1783924"/>
                <a:gd name="connsiteX25" fmla="*/ 630826 w 1521051"/>
                <a:gd name="connsiteY25" fmla="*/ 1414145 h 1783924"/>
                <a:gd name="connsiteX26" fmla="*/ 993897 w 1521051"/>
                <a:gd name="connsiteY26" fmla="*/ 243345 h 1783924"/>
                <a:gd name="connsiteX27" fmla="*/ 676058 w 1521051"/>
                <a:gd name="connsiteY27" fmla="*/ 476539 h 1783924"/>
                <a:gd name="connsiteX28" fmla="*/ 993897 w 1521051"/>
                <a:gd name="connsiteY28" fmla="*/ 243345 h 1783924"/>
                <a:gd name="connsiteX29" fmla="*/ 1205110 w 1521051"/>
                <a:gd name="connsiteY29" fmla="*/ 0 h 1783924"/>
                <a:gd name="connsiteX30" fmla="*/ 1235946 w 1521051"/>
                <a:gd name="connsiteY30" fmla="*/ 50758 h 1783924"/>
                <a:gd name="connsiteX31" fmla="*/ 1521051 w 1521051"/>
                <a:gd name="connsiteY31" fmla="*/ 1176723 h 1783924"/>
                <a:gd name="connsiteX32" fmla="*/ 1473060 w 1521051"/>
                <a:gd name="connsiteY32" fmla="*/ 1652789 h 1783924"/>
                <a:gd name="connsiteX33" fmla="*/ 1445491 w 1521051"/>
                <a:gd name="connsiteY33" fmla="*/ 1760006 h 1783924"/>
                <a:gd name="connsiteX34" fmla="*/ 1285625 w 1521051"/>
                <a:gd name="connsiteY34" fmla="*/ 1646617 h 1783924"/>
                <a:gd name="connsiteX35" fmla="*/ 806516 w 1521051"/>
                <a:gd name="connsiteY35" fmla="*/ 1448897 h 1783924"/>
                <a:gd name="connsiteX36" fmla="*/ 674714 w 1521051"/>
                <a:gd name="connsiteY36" fmla="*/ 1420374 h 1783924"/>
                <a:gd name="connsiteX37" fmla="*/ 630825 w 1521051"/>
                <a:gd name="connsiteY37" fmla="*/ 1414145 h 1783924"/>
                <a:gd name="connsiteX38" fmla="*/ 609317 w 1521051"/>
                <a:gd name="connsiteY38" fmla="*/ 1409891 h 1783924"/>
                <a:gd name="connsiteX39" fmla="*/ 587469 w 1521051"/>
                <a:gd name="connsiteY39" fmla="*/ 1407991 h 1783924"/>
                <a:gd name="connsiteX40" fmla="*/ 544381 w 1521051"/>
                <a:gd name="connsiteY40" fmla="*/ 1401876 h 1783924"/>
                <a:gd name="connsiteX41" fmla="*/ 291151 w 1521051"/>
                <a:gd name="connsiteY41" fmla="*/ 1393778 h 1783924"/>
                <a:gd name="connsiteX42" fmla="*/ 353554 w 1521051"/>
                <a:gd name="connsiteY42" fmla="*/ 1393444 h 1783924"/>
                <a:gd name="connsiteX43" fmla="*/ 291151 w 1521051"/>
                <a:gd name="connsiteY43" fmla="*/ 1393778 h 1783924"/>
                <a:gd name="connsiteX44" fmla="*/ 210463 w 1521051"/>
                <a:gd name="connsiteY44" fmla="*/ 1403425 h 1783924"/>
                <a:gd name="connsiteX45" fmla="*/ 100079 w 1521051"/>
                <a:gd name="connsiteY45" fmla="*/ 1416621 h 1783924"/>
                <a:gd name="connsiteX46" fmla="*/ 111380 w 1521051"/>
                <a:gd name="connsiteY46" fmla="*/ 1372672 h 1783924"/>
                <a:gd name="connsiteX47" fmla="*/ 131133 w 1521051"/>
                <a:gd name="connsiteY47" fmla="*/ 1176723 h 1783924"/>
                <a:gd name="connsiteX48" fmla="*/ 54726 w 1521051"/>
                <a:gd name="connsiteY48" fmla="*/ 798267 h 1783924"/>
                <a:gd name="connsiteX49" fmla="*/ 2106 w 1521051"/>
                <a:gd name="connsiteY49" fmla="*/ 701322 h 1783924"/>
                <a:gd name="connsiteX50" fmla="*/ 195419 w 1521051"/>
                <a:gd name="connsiteY50" fmla="*/ 670512 h 1783924"/>
                <a:gd name="connsiteX51" fmla="*/ 944 w 1521051"/>
                <a:gd name="connsiteY51" fmla="*/ 701507 h 1783924"/>
                <a:gd name="connsiteX52" fmla="*/ 1698 w 1521051"/>
                <a:gd name="connsiteY52" fmla="*/ 700569 h 1783924"/>
                <a:gd name="connsiteX53" fmla="*/ 0 w 1521051"/>
                <a:gd name="connsiteY53" fmla="*/ 697441 h 1783924"/>
                <a:gd name="connsiteX54" fmla="*/ 7870 w 1521051"/>
                <a:gd name="connsiteY54" fmla="*/ 692886 h 1783924"/>
                <a:gd name="connsiteX55" fmla="*/ 5871 w 1521051"/>
                <a:gd name="connsiteY55" fmla="*/ 695374 h 1783924"/>
                <a:gd name="connsiteX56" fmla="*/ 7870 w 1521051"/>
                <a:gd name="connsiteY56" fmla="*/ 692886 h 1783924"/>
                <a:gd name="connsiteX57" fmla="*/ 7870 w 1521051"/>
                <a:gd name="connsiteY57" fmla="*/ 692886 h 1783924"/>
                <a:gd name="connsiteX58" fmla="*/ 124287 w 1521051"/>
                <a:gd name="connsiteY58" fmla="*/ 547989 h 1783924"/>
                <a:gd name="connsiteX59" fmla="*/ 531049 w 1521051"/>
                <a:gd name="connsiteY59" fmla="*/ 226768 h 1783924"/>
                <a:gd name="connsiteX60" fmla="*/ 1011688 w 1521051"/>
                <a:gd name="connsiteY60" fmla="*/ 32794 h 1783924"/>
                <a:gd name="connsiteX61" fmla="*/ 1200422 w 1521051"/>
                <a:gd name="connsiteY61" fmla="*/ 2713 h 1783924"/>
                <a:gd name="connsiteX62" fmla="*/ 1200422 w 1521051"/>
                <a:gd name="connsiteY62" fmla="*/ 2713 h 1783924"/>
                <a:gd name="connsiteX63" fmla="*/ 1206162 w 1521051"/>
                <a:gd name="connsiteY63" fmla="*/ 1798 h 1783924"/>
                <a:gd name="connsiteX64" fmla="*/ 1200422 w 1521051"/>
                <a:gd name="connsiteY64" fmla="*/ 2713 h 1783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521051" h="1783924">
                  <a:moveTo>
                    <a:pt x="1445323" y="1760658"/>
                  </a:moveTo>
                  <a:lnTo>
                    <a:pt x="1444173" y="1765131"/>
                  </a:lnTo>
                  <a:lnTo>
                    <a:pt x="1432626" y="1762176"/>
                  </a:lnTo>
                  <a:close/>
                  <a:moveTo>
                    <a:pt x="1446252" y="1760547"/>
                  </a:moveTo>
                  <a:lnTo>
                    <a:pt x="1446253" y="1760547"/>
                  </a:lnTo>
                  <a:lnTo>
                    <a:pt x="1445323" y="1760658"/>
                  </a:lnTo>
                  <a:lnTo>
                    <a:pt x="1445323" y="1760658"/>
                  </a:lnTo>
                  <a:lnTo>
                    <a:pt x="1432626" y="1762176"/>
                  </a:lnTo>
                  <a:lnTo>
                    <a:pt x="1432626" y="1762176"/>
                  </a:lnTo>
                  <a:lnTo>
                    <a:pt x="1250716" y="1783924"/>
                  </a:lnTo>
                  <a:close/>
                  <a:moveTo>
                    <a:pt x="256242" y="1531085"/>
                  </a:moveTo>
                  <a:cubicBezTo>
                    <a:pt x="397400" y="1615854"/>
                    <a:pt x="558973" y="1683962"/>
                    <a:pt x="735351" y="1728805"/>
                  </a:cubicBezTo>
                  <a:cubicBezTo>
                    <a:pt x="558973" y="1683962"/>
                    <a:pt x="397400" y="1615854"/>
                    <a:pt x="256242" y="1531085"/>
                  </a:cubicBezTo>
                  <a:close/>
                  <a:moveTo>
                    <a:pt x="95614" y="1417155"/>
                  </a:moveTo>
                  <a:lnTo>
                    <a:pt x="256242" y="1531085"/>
                  </a:lnTo>
                  <a:lnTo>
                    <a:pt x="101902" y="1421615"/>
                  </a:lnTo>
                  <a:lnTo>
                    <a:pt x="98987" y="1420869"/>
                  </a:lnTo>
                  <a:lnTo>
                    <a:pt x="99274" y="1419751"/>
                  </a:lnTo>
                  <a:lnTo>
                    <a:pt x="100303" y="1420481"/>
                  </a:lnTo>
                  <a:lnTo>
                    <a:pt x="99274" y="1419751"/>
                  </a:lnTo>
                  <a:lnTo>
                    <a:pt x="99274" y="1419751"/>
                  </a:lnTo>
                  <a:lnTo>
                    <a:pt x="95614" y="1417155"/>
                  </a:lnTo>
                  <a:close/>
                  <a:moveTo>
                    <a:pt x="587467" y="1407991"/>
                  </a:moveTo>
                  <a:lnTo>
                    <a:pt x="587469" y="1407991"/>
                  </a:lnTo>
                  <a:lnTo>
                    <a:pt x="630825" y="1414145"/>
                  </a:lnTo>
                  <a:lnTo>
                    <a:pt x="630826" y="1414145"/>
                  </a:lnTo>
                  <a:close/>
                  <a:moveTo>
                    <a:pt x="993897" y="243345"/>
                  </a:moveTo>
                  <a:cubicBezTo>
                    <a:pt x="900550" y="329168"/>
                    <a:pt x="794098" y="408008"/>
                    <a:pt x="676058" y="476539"/>
                  </a:cubicBezTo>
                  <a:cubicBezTo>
                    <a:pt x="794098" y="408009"/>
                    <a:pt x="900550" y="329168"/>
                    <a:pt x="993897" y="243345"/>
                  </a:cubicBezTo>
                  <a:close/>
                  <a:moveTo>
                    <a:pt x="1205110" y="0"/>
                  </a:moveTo>
                  <a:lnTo>
                    <a:pt x="1235946" y="50758"/>
                  </a:lnTo>
                  <a:cubicBezTo>
                    <a:pt x="1417770" y="385466"/>
                    <a:pt x="1521051" y="769033"/>
                    <a:pt x="1521051" y="1176723"/>
                  </a:cubicBezTo>
                  <a:cubicBezTo>
                    <a:pt x="1521051" y="1339799"/>
                    <a:pt x="1504526" y="1499015"/>
                    <a:pt x="1473060" y="1652789"/>
                  </a:cubicBezTo>
                  <a:lnTo>
                    <a:pt x="1445491" y="1760006"/>
                  </a:lnTo>
                  <a:lnTo>
                    <a:pt x="1285625" y="1646617"/>
                  </a:lnTo>
                  <a:cubicBezTo>
                    <a:pt x="1144467" y="1561849"/>
                    <a:pt x="982894" y="1493740"/>
                    <a:pt x="806516" y="1448897"/>
                  </a:cubicBezTo>
                  <a:cubicBezTo>
                    <a:pt x="762422" y="1437686"/>
                    <a:pt x="718445" y="1428195"/>
                    <a:pt x="674714" y="1420374"/>
                  </a:cubicBezTo>
                  <a:lnTo>
                    <a:pt x="630825" y="1414145"/>
                  </a:lnTo>
                  <a:lnTo>
                    <a:pt x="609317" y="1409891"/>
                  </a:lnTo>
                  <a:lnTo>
                    <a:pt x="587469" y="1407991"/>
                  </a:lnTo>
                  <a:lnTo>
                    <a:pt x="544381" y="1401876"/>
                  </a:lnTo>
                  <a:cubicBezTo>
                    <a:pt x="458150" y="1392819"/>
                    <a:pt x="373403" y="1390250"/>
                    <a:pt x="291151" y="1393778"/>
                  </a:cubicBezTo>
                  <a:lnTo>
                    <a:pt x="353554" y="1393444"/>
                  </a:lnTo>
                  <a:lnTo>
                    <a:pt x="291151" y="1393778"/>
                  </a:lnTo>
                  <a:lnTo>
                    <a:pt x="210463" y="1403425"/>
                  </a:lnTo>
                  <a:lnTo>
                    <a:pt x="100079" y="1416621"/>
                  </a:lnTo>
                  <a:lnTo>
                    <a:pt x="111380" y="1372672"/>
                  </a:lnTo>
                  <a:cubicBezTo>
                    <a:pt x="124331" y="1309379"/>
                    <a:pt x="131133" y="1243845"/>
                    <a:pt x="131133" y="1176723"/>
                  </a:cubicBezTo>
                  <a:cubicBezTo>
                    <a:pt x="131133" y="1042479"/>
                    <a:pt x="103926" y="914589"/>
                    <a:pt x="54726" y="798267"/>
                  </a:cubicBezTo>
                  <a:lnTo>
                    <a:pt x="2106" y="701322"/>
                  </a:lnTo>
                  <a:lnTo>
                    <a:pt x="195419" y="670512"/>
                  </a:lnTo>
                  <a:lnTo>
                    <a:pt x="944" y="701507"/>
                  </a:lnTo>
                  <a:lnTo>
                    <a:pt x="1698" y="700569"/>
                  </a:lnTo>
                  <a:lnTo>
                    <a:pt x="0" y="697441"/>
                  </a:lnTo>
                  <a:lnTo>
                    <a:pt x="7870" y="692886"/>
                  </a:lnTo>
                  <a:lnTo>
                    <a:pt x="5871" y="695374"/>
                  </a:lnTo>
                  <a:lnTo>
                    <a:pt x="7870" y="692886"/>
                  </a:lnTo>
                  <a:lnTo>
                    <a:pt x="7870" y="692886"/>
                  </a:lnTo>
                  <a:lnTo>
                    <a:pt x="124287" y="547989"/>
                  </a:lnTo>
                  <a:cubicBezTo>
                    <a:pt x="236877" y="427845"/>
                    <a:pt x="373662" y="318141"/>
                    <a:pt x="531049" y="226768"/>
                  </a:cubicBezTo>
                  <a:cubicBezTo>
                    <a:pt x="688437" y="135394"/>
                    <a:pt x="851526" y="71000"/>
                    <a:pt x="1011688" y="32794"/>
                  </a:cubicBezTo>
                  <a:lnTo>
                    <a:pt x="1200422" y="2713"/>
                  </a:lnTo>
                  <a:lnTo>
                    <a:pt x="1200422" y="2713"/>
                  </a:lnTo>
                  <a:lnTo>
                    <a:pt x="1206162" y="1798"/>
                  </a:lnTo>
                  <a:lnTo>
                    <a:pt x="1200422" y="2713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65074F43-B5E7-4C6F-BAD6-6EB1B72B2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309" y="4190882"/>
              <a:ext cx="1349546" cy="1345823"/>
            </a:xfrm>
            <a:custGeom>
              <a:avLst/>
              <a:gdLst>
                <a:gd name="connsiteX0" fmla="*/ 325816 w 1799394"/>
                <a:gd name="connsiteY0" fmla="*/ 1699966 h 1794431"/>
                <a:gd name="connsiteX1" fmla="*/ 388733 w 1799394"/>
                <a:gd name="connsiteY1" fmla="*/ 1784014 h 1794431"/>
                <a:gd name="connsiteX2" fmla="*/ 393681 w 1799394"/>
                <a:gd name="connsiteY2" fmla="*/ 1790625 h 1794431"/>
                <a:gd name="connsiteX3" fmla="*/ 387240 w 1799394"/>
                <a:gd name="connsiteY3" fmla="*/ 1792281 h 1794431"/>
                <a:gd name="connsiteX4" fmla="*/ 382732 w 1799394"/>
                <a:gd name="connsiteY4" fmla="*/ 1775999 h 1794431"/>
                <a:gd name="connsiteX5" fmla="*/ 9081 w 1799394"/>
                <a:gd name="connsiteY5" fmla="*/ 554706 h 1794431"/>
                <a:gd name="connsiteX6" fmla="*/ 244 w 1799394"/>
                <a:gd name="connsiteY6" fmla="*/ 649120 h 1794431"/>
                <a:gd name="connsiteX7" fmla="*/ 14836 w 1799394"/>
                <a:gd name="connsiteY7" fmla="*/ 902059 h 1794431"/>
                <a:gd name="connsiteX8" fmla="*/ 33258 w 1799394"/>
                <a:gd name="connsiteY8" fmla="*/ 1011574 h 1794431"/>
                <a:gd name="connsiteX9" fmla="*/ 14836 w 1799394"/>
                <a:gd name="connsiteY9" fmla="*/ 902059 h 1794431"/>
                <a:gd name="connsiteX10" fmla="*/ 243 w 1799394"/>
                <a:gd name="connsiteY10" fmla="*/ 649120 h 1794431"/>
                <a:gd name="connsiteX11" fmla="*/ 18566 w 1799394"/>
                <a:gd name="connsiteY11" fmla="*/ 453371 h 1794431"/>
                <a:gd name="connsiteX12" fmla="*/ 18057 w 1799394"/>
                <a:gd name="connsiteY12" fmla="*/ 458810 h 1794431"/>
                <a:gd name="connsiteX13" fmla="*/ 16684 w 1799394"/>
                <a:gd name="connsiteY13" fmla="*/ 453855 h 1794431"/>
                <a:gd name="connsiteX14" fmla="*/ 586030 w 1799394"/>
                <a:gd name="connsiteY14" fmla="*/ 0 h 1794431"/>
                <a:gd name="connsiteX15" fmla="*/ 780652 w 1799394"/>
                <a:gd name="connsiteY15" fmla="*/ 30059 h 1794431"/>
                <a:gd name="connsiteX16" fmla="*/ 1262219 w 1799394"/>
                <a:gd name="connsiteY16" fmla="*/ 221715 h 1794431"/>
                <a:gd name="connsiteX17" fmla="*/ 1670524 w 1799394"/>
                <a:gd name="connsiteY17" fmla="*/ 540973 h 1794431"/>
                <a:gd name="connsiteX18" fmla="*/ 1794605 w 1799394"/>
                <a:gd name="connsiteY18" fmla="*/ 693896 h 1794431"/>
                <a:gd name="connsiteX19" fmla="*/ 1599983 w 1799394"/>
                <a:gd name="connsiteY19" fmla="*/ 663838 h 1794431"/>
                <a:gd name="connsiteX20" fmla="*/ 1793808 w 1799394"/>
                <a:gd name="connsiteY20" fmla="*/ 693773 h 1794431"/>
                <a:gd name="connsiteX21" fmla="*/ 1799394 w 1799394"/>
                <a:gd name="connsiteY21" fmla="*/ 696986 h 1794431"/>
                <a:gd name="connsiteX22" fmla="*/ 1713028 w 1799394"/>
                <a:gd name="connsiteY22" fmla="*/ 839149 h 1794431"/>
                <a:gd name="connsiteX23" fmla="*/ 456701 w 1799394"/>
                <a:gd name="connsiteY23" fmla="*/ 1774420 h 1794431"/>
                <a:gd name="connsiteX24" fmla="*/ 396966 w 1799394"/>
                <a:gd name="connsiteY24" fmla="*/ 1789781 h 1794431"/>
                <a:gd name="connsiteX25" fmla="*/ 414882 w 1799394"/>
                <a:gd name="connsiteY25" fmla="*/ 1598358 h 1794431"/>
                <a:gd name="connsiteX26" fmla="*/ 396530 w 1799394"/>
                <a:gd name="connsiteY26" fmla="*/ 1794431 h 1794431"/>
                <a:gd name="connsiteX27" fmla="*/ 388883 w 1799394"/>
                <a:gd name="connsiteY27" fmla="*/ 1784215 h 1794431"/>
                <a:gd name="connsiteX28" fmla="*/ 396530 w 1799394"/>
                <a:gd name="connsiteY28" fmla="*/ 1794431 h 1794431"/>
                <a:gd name="connsiteX29" fmla="*/ 414882 w 1799394"/>
                <a:gd name="connsiteY29" fmla="*/ 1598358 h 1794431"/>
                <a:gd name="connsiteX30" fmla="*/ 346558 w 1799394"/>
                <a:gd name="connsiteY30" fmla="*/ 1084578 h 1794431"/>
                <a:gd name="connsiteX31" fmla="*/ 136610 w 1799394"/>
                <a:gd name="connsiteY31" fmla="*/ 610699 h 1794431"/>
                <a:gd name="connsiteX32" fmla="*/ 45988 w 1799394"/>
                <a:gd name="connsiteY32" fmla="*/ 489639 h 1794431"/>
                <a:gd name="connsiteX33" fmla="*/ 18795 w 1799394"/>
                <a:gd name="connsiteY33" fmla="*/ 453313 h 1794431"/>
                <a:gd name="connsiteX34" fmla="*/ 43382 w 1799394"/>
                <a:gd name="connsiteY34" fmla="*/ 446990 h 1794431"/>
                <a:gd name="connsiteX35" fmla="*/ 560487 w 1799394"/>
                <a:gd name="connsiteY35" fmla="*/ 62032 h 1794431"/>
                <a:gd name="connsiteX36" fmla="*/ 592973 w 1799394"/>
                <a:gd name="connsiteY36" fmla="*/ 8557 h 1794431"/>
                <a:gd name="connsiteX37" fmla="*/ 710111 w 1799394"/>
                <a:gd name="connsiteY37" fmla="*/ 152923 h 179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99394" h="1794431">
                  <a:moveTo>
                    <a:pt x="325816" y="1699966"/>
                  </a:moveTo>
                  <a:lnTo>
                    <a:pt x="388733" y="1784014"/>
                  </a:lnTo>
                  <a:lnTo>
                    <a:pt x="393681" y="1790625"/>
                  </a:lnTo>
                  <a:lnTo>
                    <a:pt x="387240" y="1792281"/>
                  </a:lnTo>
                  <a:lnTo>
                    <a:pt x="382732" y="1775999"/>
                  </a:lnTo>
                  <a:close/>
                  <a:moveTo>
                    <a:pt x="9081" y="554706"/>
                  </a:moveTo>
                  <a:lnTo>
                    <a:pt x="244" y="649120"/>
                  </a:lnTo>
                  <a:cubicBezTo>
                    <a:pt x="-1173" y="731436"/>
                    <a:pt x="3570" y="816088"/>
                    <a:pt x="14836" y="902059"/>
                  </a:cubicBezTo>
                  <a:lnTo>
                    <a:pt x="33258" y="1011574"/>
                  </a:lnTo>
                  <a:lnTo>
                    <a:pt x="14836" y="902059"/>
                  </a:lnTo>
                  <a:cubicBezTo>
                    <a:pt x="3570" y="816089"/>
                    <a:pt x="-1174" y="731436"/>
                    <a:pt x="243" y="649120"/>
                  </a:cubicBezTo>
                  <a:close/>
                  <a:moveTo>
                    <a:pt x="18566" y="453371"/>
                  </a:moveTo>
                  <a:lnTo>
                    <a:pt x="18057" y="458810"/>
                  </a:lnTo>
                  <a:lnTo>
                    <a:pt x="16684" y="453855"/>
                  </a:lnTo>
                  <a:close/>
                  <a:moveTo>
                    <a:pt x="586030" y="0"/>
                  </a:moveTo>
                  <a:lnTo>
                    <a:pt x="780652" y="30059"/>
                  </a:lnTo>
                  <a:cubicBezTo>
                    <a:pt x="940996" y="67493"/>
                    <a:pt x="1104394" y="131100"/>
                    <a:pt x="1262219" y="221715"/>
                  </a:cubicBezTo>
                  <a:cubicBezTo>
                    <a:pt x="1420045" y="312330"/>
                    <a:pt x="1557356" y="421373"/>
                    <a:pt x="1670524" y="540973"/>
                  </a:cubicBezTo>
                  <a:lnTo>
                    <a:pt x="1794605" y="693896"/>
                  </a:lnTo>
                  <a:lnTo>
                    <a:pt x="1599983" y="663838"/>
                  </a:lnTo>
                  <a:lnTo>
                    <a:pt x="1793808" y="693773"/>
                  </a:lnTo>
                  <a:lnTo>
                    <a:pt x="1799394" y="696986"/>
                  </a:lnTo>
                  <a:lnTo>
                    <a:pt x="1713028" y="839149"/>
                  </a:lnTo>
                  <a:cubicBezTo>
                    <a:pt x="1415875" y="1278993"/>
                    <a:pt x="974473" y="1613376"/>
                    <a:pt x="456701" y="1774420"/>
                  </a:cubicBezTo>
                  <a:lnTo>
                    <a:pt x="396966" y="1789781"/>
                  </a:lnTo>
                  <a:lnTo>
                    <a:pt x="414882" y="1598358"/>
                  </a:lnTo>
                  <a:lnTo>
                    <a:pt x="396530" y="1794431"/>
                  </a:lnTo>
                  <a:lnTo>
                    <a:pt x="388883" y="1784215"/>
                  </a:lnTo>
                  <a:lnTo>
                    <a:pt x="396530" y="1794431"/>
                  </a:lnTo>
                  <a:lnTo>
                    <a:pt x="414882" y="1598358"/>
                  </a:lnTo>
                  <a:cubicBezTo>
                    <a:pt x="417715" y="1433728"/>
                    <a:pt x="395911" y="1259747"/>
                    <a:pt x="346558" y="1084578"/>
                  </a:cubicBezTo>
                  <a:cubicBezTo>
                    <a:pt x="297204" y="909408"/>
                    <a:pt x="224972" y="749636"/>
                    <a:pt x="136610" y="610699"/>
                  </a:cubicBezTo>
                  <a:lnTo>
                    <a:pt x="45988" y="489639"/>
                  </a:lnTo>
                  <a:lnTo>
                    <a:pt x="18795" y="453313"/>
                  </a:lnTo>
                  <a:lnTo>
                    <a:pt x="43382" y="446990"/>
                  </a:lnTo>
                  <a:cubicBezTo>
                    <a:pt x="256498" y="380705"/>
                    <a:pt x="438179" y="243073"/>
                    <a:pt x="560487" y="62032"/>
                  </a:cubicBezTo>
                  <a:lnTo>
                    <a:pt x="592973" y="8557"/>
                  </a:lnTo>
                  <a:lnTo>
                    <a:pt x="710111" y="15292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F4E19151-401C-46D1-B96B-4A8D46C52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8536" y="4351993"/>
              <a:ext cx="1355285" cy="1249353"/>
            </a:xfrm>
            <a:custGeom>
              <a:avLst/>
              <a:gdLst>
                <a:gd name="connsiteX0" fmla="*/ 77928 w 1807047"/>
                <a:gd name="connsiteY0" fmla="*/ 818346 h 1665804"/>
                <a:gd name="connsiteX1" fmla="*/ 1 w 1807047"/>
                <a:gd name="connsiteY1" fmla="*/ 999201 h 1665804"/>
                <a:gd name="connsiteX2" fmla="*/ 0 w 1807047"/>
                <a:gd name="connsiteY2" fmla="*/ 999201 h 1665804"/>
                <a:gd name="connsiteX3" fmla="*/ 897005 w 1807047"/>
                <a:gd name="connsiteY3" fmla="*/ 184240 h 1665804"/>
                <a:gd name="connsiteX4" fmla="*/ 590654 w 1807047"/>
                <a:gd name="connsiteY4" fmla="*/ 602316 h 1665804"/>
                <a:gd name="connsiteX5" fmla="*/ 179163 w 1807047"/>
                <a:gd name="connsiteY5" fmla="*/ 917458 h 1665804"/>
                <a:gd name="connsiteX6" fmla="*/ 590654 w 1807047"/>
                <a:gd name="connsiteY6" fmla="*/ 602316 h 1665804"/>
                <a:gd name="connsiteX7" fmla="*/ 897005 w 1807047"/>
                <a:gd name="connsiteY7" fmla="*/ 184240 h 1665804"/>
                <a:gd name="connsiteX8" fmla="*/ 974934 w 1807047"/>
                <a:gd name="connsiteY8" fmla="*/ 3386 h 1665804"/>
                <a:gd name="connsiteX9" fmla="*/ 897005 w 1807047"/>
                <a:gd name="connsiteY9" fmla="*/ 184240 h 1665804"/>
                <a:gd name="connsiteX10" fmla="*/ 974933 w 1807047"/>
                <a:gd name="connsiteY10" fmla="*/ 3387 h 1665804"/>
                <a:gd name="connsiteX11" fmla="*/ 981219 w 1807047"/>
                <a:gd name="connsiteY11" fmla="*/ 0 h 1665804"/>
                <a:gd name="connsiteX12" fmla="*/ 1114341 w 1807047"/>
                <a:gd name="connsiteY12" fmla="*/ 109836 h 1665804"/>
                <a:gd name="connsiteX13" fmla="*/ 1509884 w 1807047"/>
                <a:gd name="connsiteY13" fmla="*/ 264683 h 1665804"/>
                <a:gd name="connsiteX14" fmla="*/ 1657897 w 1807047"/>
                <a:gd name="connsiteY14" fmla="*/ 275882 h 1665804"/>
                <a:gd name="connsiteX15" fmla="*/ 1660958 w 1807047"/>
                <a:gd name="connsiteY15" fmla="*/ 267884 h 1665804"/>
                <a:gd name="connsiteX16" fmla="*/ 1732237 w 1807047"/>
                <a:gd name="connsiteY16" fmla="*/ 451461 h 1665804"/>
                <a:gd name="connsiteX17" fmla="*/ 1807042 w 1807047"/>
                <a:gd name="connsiteY17" fmla="*/ 964338 h 1665804"/>
                <a:gd name="connsiteX18" fmla="*/ 1734709 w 1807047"/>
                <a:gd name="connsiteY18" fmla="*/ 1477570 h 1665804"/>
                <a:gd name="connsiteX19" fmla="*/ 1664314 w 1807047"/>
                <a:gd name="connsiteY19" fmla="*/ 1661488 h 1665804"/>
                <a:gd name="connsiteX20" fmla="*/ 1662716 w 1807047"/>
                <a:gd name="connsiteY20" fmla="*/ 1657373 h 1665804"/>
                <a:gd name="connsiteX21" fmla="*/ 1662716 w 1807047"/>
                <a:gd name="connsiteY21" fmla="*/ 1665564 h 1665804"/>
                <a:gd name="connsiteX22" fmla="*/ 1657953 w 1807047"/>
                <a:gd name="connsiteY22" fmla="*/ 1665804 h 1665804"/>
                <a:gd name="connsiteX23" fmla="*/ 155375 w 1807047"/>
                <a:gd name="connsiteY23" fmla="*/ 1126393 h 1665804"/>
                <a:gd name="connsiteX24" fmla="*/ 10273 w 1807047"/>
                <a:gd name="connsiteY24" fmla="*/ 994515 h 1665804"/>
                <a:gd name="connsiteX25" fmla="*/ 179164 w 1807047"/>
                <a:gd name="connsiteY25" fmla="*/ 917458 h 1665804"/>
                <a:gd name="connsiteX26" fmla="*/ 590655 w 1807047"/>
                <a:gd name="connsiteY26" fmla="*/ 602316 h 1665804"/>
                <a:gd name="connsiteX27" fmla="*/ 897006 w 1807047"/>
                <a:gd name="connsiteY27" fmla="*/ 184240 h 1665804"/>
                <a:gd name="connsiteX28" fmla="*/ 972643 w 1807047"/>
                <a:gd name="connsiteY28" fmla="*/ 8704 h 166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07047" h="1665804">
                  <a:moveTo>
                    <a:pt x="77928" y="818346"/>
                  </a:moveTo>
                  <a:lnTo>
                    <a:pt x="1" y="999201"/>
                  </a:lnTo>
                  <a:lnTo>
                    <a:pt x="0" y="999201"/>
                  </a:lnTo>
                  <a:close/>
                  <a:moveTo>
                    <a:pt x="897005" y="184240"/>
                  </a:moveTo>
                  <a:cubicBezTo>
                    <a:pt x="820538" y="330062"/>
                    <a:pt x="717969" y="472274"/>
                    <a:pt x="590654" y="602316"/>
                  </a:cubicBezTo>
                  <a:cubicBezTo>
                    <a:pt x="463339" y="732358"/>
                    <a:pt x="323332" y="837918"/>
                    <a:pt x="179163" y="917458"/>
                  </a:cubicBezTo>
                  <a:cubicBezTo>
                    <a:pt x="323332" y="837918"/>
                    <a:pt x="463339" y="732358"/>
                    <a:pt x="590654" y="602316"/>
                  </a:cubicBezTo>
                  <a:cubicBezTo>
                    <a:pt x="717969" y="472274"/>
                    <a:pt x="820538" y="330062"/>
                    <a:pt x="897005" y="184240"/>
                  </a:cubicBezTo>
                  <a:close/>
                  <a:moveTo>
                    <a:pt x="974934" y="3386"/>
                  </a:moveTo>
                  <a:lnTo>
                    <a:pt x="897005" y="184240"/>
                  </a:lnTo>
                  <a:lnTo>
                    <a:pt x="974933" y="3387"/>
                  </a:lnTo>
                  <a:close/>
                  <a:moveTo>
                    <a:pt x="981219" y="0"/>
                  </a:moveTo>
                  <a:lnTo>
                    <a:pt x="1114341" y="109836"/>
                  </a:lnTo>
                  <a:cubicBezTo>
                    <a:pt x="1230724" y="188463"/>
                    <a:pt x="1365046" y="242553"/>
                    <a:pt x="1509884" y="264683"/>
                  </a:cubicBezTo>
                  <a:lnTo>
                    <a:pt x="1657897" y="275882"/>
                  </a:lnTo>
                  <a:lnTo>
                    <a:pt x="1660958" y="267884"/>
                  </a:lnTo>
                  <a:lnTo>
                    <a:pt x="1732237" y="451461"/>
                  </a:lnTo>
                  <a:cubicBezTo>
                    <a:pt x="1779990" y="609040"/>
                    <a:pt x="1806604" y="782350"/>
                    <a:pt x="1807042" y="964338"/>
                  </a:cubicBezTo>
                  <a:cubicBezTo>
                    <a:pt x="1807480" y="1146327"/>
                    <a:pt x="1781702" y="1319764"/>
                    <a:pt x="1734709" y="1477570"/>
                  </a:cubicBezTo>
                  <a:lnTo>
                    <a:pt x="1664314" y="1661488"/>
                  </a:lnTo>
                  <a:lnTo>
                    <a:pt x="1662716" y="1657373"/>
                  </a:lnTo>
                  <a:lnTo>
                    <a:pt x="1662716" y="1665564"/>
                  </a:lnTo>
                  <a:lnTo>
                    <a:pt x="1657953" y="1665804"/>
                  </a:lnTo>
                  <a:cubicBezTo>
                    <a:pt x="1087188" y="1665804"/>
                    <a:pt x="563702" y="1463374"/>
                    <a:pt x="155375" y="1126393"/>
                  </a:cubicBezTo>
                  <a:lnTo>
                    <a:pt x="10273" y="994515"/>
                  </a:lnTo>
                  <a:lnTo>
                    <a:pt x="179164" y="917458"/>
                  </a:lnTo>
                  <a:cubicBezTo>
                    <a:pt x="323333" y="837918"/>
                    <a:pt x="463340" y="732358"/>
                    <a:pt x="590655" y="602316"/>
                  </a:cubicBezTo>
                  <a:cubicBezTo>
                    <a:pt x="717970" y="472274"/>
                    <a:pt x="820539" y="330062"/>
                    <a:pt x="897006" y="184240"/>
                  </a:cubicBezTo>
                  <a:lnTo>
                    <a:pt x="972643" y="8704"/>
                  </a:lnTo>
                  <a:close/>
                </a:path>
              </a:pathLst>
            </a:custGeom>
            <a:solidFill>
              <a:srgbClr val="1ABCC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B6B0B55C-4853-4D22-9C35-D2A90B9BE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350" y="3373140"/>
              <a:ext cx="1144034" cy="1345266"/>
            </a:xfrm>
            <a:custGeom>
              <a:avLst/>
              <a:gdLst>
                <a:gd name="connsiteX0" fmla="*/ 781896 w 1525378"/>
                <a:gd name="connsiteY0" fmla="*/ 56630 h 1793688"/>
                <a:gd name="connsiteX1" fmla="*/ 781949 w 1525378"/>
                <a:gd name="connsiteY1" fmla="*/ 56640 h 1793688"/>
                <a:gd name="connsiteX2" fmla="*/ 1261058 w 1525378"/>
                <a:gd name="connsiteY2" fmla="*/ 254360 h 1793688"/>
                <a:gd name="connsiteX3" fmla="*/ 1421686 w 1525378"/>
                <a:gd name="connsiteY3" fmla="*/ 368290 h 1793688"/>
                <a:gd name="connsiteX4" fmla="*/ 1421685 w 1525378"/>
                <a:gd name="connsiteY4" fmla="*/ 368290 h 1793688"/>
                <a:gd name="connsiteX5" fmla="*/ 1261058 w 1525378"/>
                <a:gd name="connsiteY5" fmla="*/ 254361 h 1793688"/>
                <a:gd name="connsiteX6" fmla="*/ 781949 w 1525378"/>
                <a:gd name="connsiteY6" fmla="*/ 56641 h 1793688"/>
                <a:gd name="connsiteX7" fmla="*/ 74986 w 1525378"/>
                <a:gd name="connsiteY7" fmla="*/ 27694 h 1793688"/>
                <a:gd name="connsiteX8" fmla="*/ 231675 w 1525378"/>
                <a:gd name="connsiteY8" fmla="*/ 138829 h 1793688"/>
                <a:gd name="connsiteX9" fmla="*/ 710784 w 1525378"/>
                <a:gd name="connsiteY9" fmla="*/ 336549 h 1793688"/>
                <a:gd name="connsiteX10" fmla="*/ 1226149 w 1525378"/>
                <a:gd name="connsiteY10" fmla="*/ 391668 h 1793688"/>
                <a:gd name="connsiteX11" fmla="*/ 1418696 w 1525378"/>
                <a:gd name="connsiteY11" fmla="*/ 368649 h 1793688"/>
                <a:gd name="connsiteX12" fmla="*/ 1420877 w 1525378"/>
                <a:gd name="connsiteY12" fmla="*/ 369212 h 1793688"/>
                <a:gd name="connsiteX13" fmla="*/ 1409672 w 1525378"/>
                <a:gd name="connsiteY13" fmla="*/ 412792 h 1793688"/>
                <a:gd name="connsiteX14" fmla="*/ 1389918 w 1525378"/>
                <a:gd name="connsiteY14" fmla="*/ 608741 h 1793688"/>
                <a:gd name="connsiteX15" fmla="*/ 1466325 w 1525378"/>
                <a:gd name="connsiteY15" fmla="*/ 987197 h 1793688"/>
                <a:gd name="connsiteX16" fmla="*/ 1525378 w 1525378"/>
                <a:gd name="connsiteY16" fmla="*/ 1095994 h 1793688"/>
                <a:gd name="connsiteX17" fmla="*/ 1522548 w 1525378"/>
                <a:gd name="connsiteY17" fmla="*/ 1097617 h 1793688"/>
                <a:gd name="connsiteX18" fmla="*/ 1523308 w 1525378"/>
                <a:gd name="connsiteY18" fmla="*/ 1096675 h 1793688"/>
                <a:gd name="connsiteX19" fmla="*/ 1399623 w 1525378"/>
                <a:gd name="connsiteY19" fmla="*/ 1249917 h 1793688"/>
                <a:gd name="connsiteX20" fmla="*/ 992144 w 1525378"/>
                <a:gd name="connsiteY20" fmla="*/ 1570228 h 1793688"/>
                <a:gd name="connsiteX21" fmla="*/ 511073 w 1525378"/>
                <a:gd name="connsiteY21" fmla="*/ 1763127 h 1793688"/>
                <a:gd name="connsiteX22" fmla="*/ 316530 w 1525378"/>
                <a:gd name="connsiteY22" fmla="*/ 1793688 h 1793688"/>
                <a:gd name="connsiteX23" fmla="*/ 323513 w 1525378"/>
                <a:gd name="connsiteY23" fmla="*/ 1785037 h 1793688"/>
                <a:gd name="connsiteX24" fmla="*/ 317704 w 1525378"/>
                <a:gd name="connsiteY24" fmla="*/ 1788366 h 1793688"/>
                <a:gd name="connsiteX25" fmla="*/ 285105 w 1525378"/>
                <a:gd name="connsiteY25" fmla="*/ 1734706 h 1793688"/>
                <a:gd name="connsiteX26" fmla="*/ 0 w 1525378"/>
                <a:gd name="connsiteY26" fmla="*/ 608741 h 1793688"/>
                <a:gd name="connsiteX27" fmla="*/ 47992 w 1525378"/>
                <a:gd name="connsiteY27" fmla="*/ 132675 h 1793688"/>
                <a:gd name="connsiteX28" fmla="*/ 562877 w 1525378"/>
                <a:gd name="connsiteY28" fmla="*/ 15732 h 1793688"/>
                <a:gd name="connsiteX29" fmla="*/ 584750 w 1525378"/>
                <a:gd name="connsiteY29" fmla="*/ 17633 h 1793688"/>
                <a:gd name="connsiteX30" fmla="*/ 606283 w 1525378"/>
                <a:gd name="connsiteY30" fmla="*/ 21893 h 1793688"/>
                <a:gd name="connsiteX31" fmla="*/ 391707 w 1525378"/>
                <a:gd name="connsiteY31" fmla="*/ 851 h 1793688"/>
                <a:gd name="connsiteX32" fmla="*/ 391748 w 1525378"/>
                <a:gd name="connsiteY32" fmla="*/ 855 h 1793688"/>
                <a:gd name="connsiteX33" fmla="*/ 391707 w 1525378"/>
                <a:gd name="connsiteY33" fmla="*/ 852 h 1793688"/>
                <a:gd name="connsiteX34" fmla="*/ 266585 w 1525378"/>
                <a:gd name="connsiteY34" fmla="*/ 1522 h 1793688"/>
                <a:gd name="connsiteX35" fmla="*/ 71048 w 1525378"/>
                <a:gd name="connsiteY35" fmla="*/ 24900 h 1793688"/>
                <a:gd name="connsiteX36" fmla="*/ 71047 w 1525378"/>
                <a:gd name="connsiteY36" fmla="*/ 24899 h 1793688"/>
                <a:gd name="connsiteX37" fmla="*/ 79100 w 1525378"/>
                <a:gd name="connsiteY37" fmla="*/ 23936 h 1793688"/>
                <a:gd name="connsiteX38" fmla="*/ 75852 w 1525378"/>
                <a:gd name="connsiteY38" fmla="*/ 24324 h 1793688"/>
                <a:gd name="connsiteX39" fmla="*/ 76434 w 1525378"/>
                <a:gd name="connsiteY39" fmla="*/ 22059 h 1793688"/>
                <a:gd name="connsiteX40" fmla="*/ 82247 w 1525378"/>
                <a:gd name="connsiteY40" fmla="*/ 23560 h 1793688"/>
                <a:gd name="connsiteX41" fmla="*/ 266585 w 1525378"/>
                <a:gd name="connsiteY41" fmla="*/ 1521 h 1793688"/>
                <a:gd name="connsiteX42" fmla="*/ 391707 w 1525378"/>
                <a:gd name="connsiteY42" fmla="*/ 851 h 1793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525378" h="1793688">
                  <a:moveTo>
                    <a:pt x="781896" y="56630"/>
                  </a:moveTo>
                  <a:lnTo>
                    <a:pt x="781949" y="56640"/>
                  </a:lnTo>
                  <a:cubicBezTo>
                    <a:pt x="958327" y="101483"/>
                    <a:pt x="1119900" y="169592"/>
                    <a:pt x="1261058" y="254360"/>
                  </a:cubicBezTo>
                  <a:lnTo>
                    <a:pt x="1421686" y="368290"/>
                  </a:lnTo>
                  <a:lnTo>
                    <a:pt x="1421685" y="368290"/>
                  </a:lnTo>
                  <a:lnTo>
                    <a:pt x="1261058" y="254361"/>
                  </a:lnTo>
                  <a:cubicBezTo>
                    <a:pt x="1119900" y="169593"/>
                    <a:pt x="958327" y="101484"/>
                    <a:pt x="781949" y="56641"/>
                  </a:cubicBezTo>
                  <a:close/>
                  <a:moveTo>
                    <a:pt x="74986" y="27694"/>
                  </a:moveTo>
                  <a:lnTo>
                    <a:pt x="231675" y="138829"/>
                  </a:lnTo>
                  <a:cubicBezTo>
                    <a:pt x="372833" y="223598"/>
                    <a:pt x="534407" y="291706"/>
                    <a:pt x="710784" y="336549"/>
                  </a:cubicBezTo>
                  <a:cubicBezTo>
                    <a:pt x="887162" y="381392"/>
                    <a:pt x="1061645" y="398724"/>
                    <a:pt x="1226149" y="391668"/>
                  </a:cubicBezTo>
                  <a:lnTo>
                    <a:pt x="1418696" y="368649"/>
                  </a:lnTo>
                  <a:lnTo>
                    <a:pt x="1420877" y="369212"/>
                  </a:lnTo>
                  <a:lnTo>
                    <a:pt x="1409672" y="412792"/>
                  </a:lnTo>
                  <a:cubicBezTo>
                    <a:pt x="1396720" y="476086"/>
                    <a:pt x="1389918" y="541619"/>
                    <a:pt x="1389918" y="608741"/>
                  </a:cubicBezTo>
                  <a:cubicBezTo>
                    <a:pt x="1389918" y="742985"/>
                    <a:pt x="1417125" y="870875"/>
                    <a:pt x="1466325" y="987197"/>
                  </a:cubicBezTo>
                  <a:lnTo>
                    <a:pt x="1525378" y="1095994"/>
                  </a:lnTo>
                  <a:lnTo>
                    <a:pt x="1522548" y="1097617"/>
                  </a:lnTo>
                  <a:lnTo>
                    <a:pt x="1523308" y="1096675"/>
                  </a:lnTo>
                  <a:lnTo>
                    <a:pt x="1399623" y="1249917"/>
                  </a:lnTo>
                  <a:cubicBezTo>
                    <a:pt x="1286764" y="1369809"/>
                    <a:pt x="1149735" y="1479207"/>
                    <a:pt x="992144" y="1570228"/>
                  </a:cubicBezTo>
                  <a:cubicBezTo>
                    <a:pt x="834552" y="1661250"/>
                    <a:pt x="671319" y="1725279"/>
                    <a:pt x="511073" y="1763127"/>
                  </a:cubicBezTo>
                  <a:lnTo>
                    <a:pt x="316530" y="1793688"/>
                  </a:lnTo>
                  <a:lnTo>
                    <a:pt x="323513" y="1785037"/>
                  </a:lnTo>
                  <a:lnTo>
                    <a:pt x="317704" y="1788366"/>
                  </a:lnTo>
                  <a:lnTo>
                    <a:pt x="285105" y="1734706"/>
                  </a:lnTo>
                  <a:cubicBezTo>
                    <a:pt x="103281" y="1399998"/>
                    <a:pt x="0" y="1016431"/>
                    <a:pt x="0" y="608741"/>
                  </a:cubicBezTo>
                  <a:cubicBezTo>
                    <a:pt x="0" y="445665"/>
                    <a:pt x="16525" y="286449"/>
                    <a:pt x="47992" y="132675"/>
                  </a:cubicBezTo>
                  <a:close/>
                  <a:moveTo>
                    <a:pt x="562877" y="15732"/>
                  </a:moveTo>
                  <a:lnTo>
                    <a:pt x="584750" y="17633"/>
                  </a:lnTo>
                  <a:lnTo>
                    <a:pt x="606283" y="21893"/>
                  </a:lnTo>
                  <a:close/>
                  <a:moveTo>
                    <a:pt x="391707" y="851"/>
                  </a:moveTo>
                  <a:lnTo>
                    <a:pt x="391748" y="855"/>
                  </a:lnTo>
                  <a:lnTo>
                    <a:pt x="391707" y="852"/>
                  </a:lnTo>
                  <a:cubicBezTo>
                    <a:pt x="349460" y="-482"/>
                    <a:pt x="307711" y="-242"/>
                    <a:pt x="266585" y="1522"/>
                  </a:cubicBezTo>
                  <a:lnTo>
                    <a:pt x="71048" y="24900"/>
                  </a:lnTo>
                  <a:lnTo>
                    <a:pt x="71047" y="24899"/>
                  </a:lnTo>
                  <a:lnTo>
                    <a:pt x="79100" y="23936"/>
                  </a:lnTo>
                  <a:lnTo>
                    <a:pt x="75852" y="24324"/>
                  </a:lnTo>
                  <a:lnTo>
                    <a:pt x="76434" y="22059"/>
                  </a:lnTo>
                  <a:lnTo>
                    <a:pt x="82247" y="23560"/>
                  </a:lnTo>
                  <a:lnTo>
                    <a:pt x="266585" y="1521"/>
                  </a:lnTo>
                  <a:cubicBezTo>
                    <a:pt x="307711" y="-243"/>
                    <a:pt x="349460" y="-483"/>
                    <a:pt x="391707" y="8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9333BDD-9D21-4029-8B43-D904259C1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7790" y="2120214"/>
              <a:ext cx="1359692" cy="1348284"/>
            </a:xfrm>
            <a:custGeom>
              <a:avLst/>
              <a:gdLst>
                <a:gd name="connsiteX0" fmla="*/ 963561 w 1812923"/>
                <a:gd name="connsiteY0" fmla="*/ 1529207 h 1797712"/>
                <a:gd name="connsiteX1" fmla="*/ 996662 w 1812923"/>
                <a:gd name="connsiteY1" fmla="*/ 1557192 h 1797712"/>
                <a:gd name="connsiteX2" fmla="*/ 1025602 w 1812923"/>
                <a:gd name="connsiteY2" fmla="*/ 1585565 h 1797712"/>
                <a:gd name="connsiteX3" fmla="*/ 996662 w 1812923"/>
                <a:gd name="connsiteY3" fmla="*/ 1557191 h 1797712"/>
                <a:gd name="connsiteX4" fmla="*/ 437863 w 1812923"/>
                <a:gd name="connsiteY4" fmla="*/ 1209760 h 1797712"/>
                <a:gd name="connsiteX5" fmla="*/ 558423 w 1812923"/>
                <a:gd name="connsiteY5" fmla="*/ 1262621 h 1797712"/>
                <a:gd name="connsiteX6" fmla="*/ 677703 w 1812923"/>
                <a:gd name="connsiteY6" fmla="*/ 1325531 h 1797712"/>
                <a:gd name="connsiteX7" fmla="*/ 437864 w 1812923"/>
                <a:gd name="connsiteY7" fmla="*/ 1209760 h 1797712"/>
                <a:gd name="connsiteX8" fmla="*/ 1416393 w 1812923"/>
                <a:gd name="connsiteY8" fmla="*/ 0 h 1797712"/>
                <a:gd name="connsiteX9" fmla="*/ 1534408 w 1812923"/>
                <a:gd name="connsiteY9" fmla="*/ 157652 h 1797712"/>
                <a:gd name="connsiteX10" fmla="*/ 1744356 w 1812923"/>
                <a:gd name="connsiteY10" fmla="*/ 631530 h 1797712"/>
                <a:gd name="connsiteX11" fmla="*/ 1812680 w 1812923"/>
                <a:gd name="connsiteY11" fmla="*/ 1145311 h 1797712"/>
                <a:gd name="connsiteX12" fmla="*/ 1794327 w 1812923"/>
                <a:gd name="connsiteY12" fmla="*/ 1341384 h 1797712"/>
                <a:gd name="connsiteX13" fmla="*/ 1783087 w 1812923"/>
                <a:gd name="connsiteY13" fmla="*/ 1326369 h 1797712"/>
                <a:gd name="connsiteX14" fmla="*/ 1787652 w 1812923"/>
                <a:gd name="connsiteY14" fmla="*/ 1342726 h 1797712"/>
                <a:gd name="connsiteX15" fmla="*/ 1756486 w 1812923"/>
                <a:gd name="connsiteY15" fmla="*/ 1350740 h 1797712"/>
                <a:gd name="connsiteX16" fmla="*/ 1239382 w 1812923"/>
                <a:gd name="connsiteY16" fmla="*/ 1735698 h 1797712"/>
                <a:gd name="connsiteX17" fmla="*/ 1205296 w 1812923"/>
                <a:gd name="connsiteY17" fmla="*/ 1791806 h 1797712"/>
                <a:gd name="connsiteX18" fmla="*/ 1086008 w 1812923"/>
                <a:gd name="connsiteY18" fmla="*/ 1644789 h 1797712"/>
                <a:gd name="connsiteX19" fmla="*/ 1210088 w 1812923"/>
                <a:gd name="connsiteY19" fmla="*/ 1797712 h 1797712"/>
                <a:gd name="connsiteX20" fmla="*/ 1015466 w 1812923"/>
                <a:gd name="connsiteY20" fmla="*/ 1767654 h 1797712"/>
                <a:gd name="connsiteX21" fmla="*/ 533899 w 1812923"/>
                <a:gd name="connsiteY21" fmla="*/ 1575997 h 1797712"/>
                <a:gd name="connsiteX22" fmla="*/ 125594 w 1812923"/>
                <a:gd name="connsiteY22" fmla="*/ 1256739 h 1797712"/>
                <a:gd name="connsiteX23" fmla="*/ 1513 w 1812923"/>
                <a:gd name="connsiteY23" fmla="*/ 1103817 h 1797712"/>
                <a:gd name="connsiteX24" fmla="*/ 4874 w 1812923"/>
                <a:gd name="connsiteY24" fmla="*/ 1104336 h 1797712"/>
                <a:gd name="connsiteX25" fmla="*/ 0 w 1812923"/>
                <a:gd name="connsiteY25" fmla="*/ 1101525 h 1797712"/>
                <a:gd name="connsiteX26" fmla="*/ 86840 w 1812923"/>
                <a:gd name="connsiteY26" fmla="*/ 958582 h 1797712"/>
                <a:gd name="connsiteX27" fmla="*/ 1343167 w 1812923"/>
                <a:gd name="connsiteY27" fmla="*/ 23310 h 1797712"/>
                <a:gd name="connsiteX28" fmla="*/ 1414306 w 1812923"/>
                <a:gd name="connsiteY28" fmla="*/ 5018 h 1797712"/>
                <a:gd name="connsiteX29" fmla="*/ 1415517 w 1812923"/>
                <a:gd name="connsiteY29" fmla="*/ 9358 h 1797712"/>
                <a:gd name="connsiteX30" fmla="*/ 1414481 w 1812923"/>
                <a:gd name="connsiteY30" fmla="*/ 20434 h 1797712"/>
                <a:gd name="connsiteX31" fmla="*/ 1398042 w 1812923"/>
                <a:gd name="connsiteY31" fmla="*/ 196073 h 1797712"/>
                <a:gd name="connsiteX32" fmla="*/ 1466366 w 1812923"/>
                <a:gd name="connsiteY32" fmla="*/ 709854 h 1797712"/>
                <a:gd name="connsiteX33" fmla="*/ 1676314 w 1812923"/>
                <a:gd name="connsiteY33" fmla="*/ 1183732 h 1797712"/>
                <a:gd name="connsiteX34" fmla="*/ 1794327 w 1812923"/>
                <a:gd name="connsiteY34" fmla="*/ 1341384 h 1797712"/>
                <a:gd name="connsiteX35" fmla="*/ 1812680 w 1812923"/>
                <a:gd name="connsiteY35" fmla="*/ 1145311 h 1797712"/>
                <a:gd name="connsiteX36" fmla="*/ 1744356 w 1812923"/>
                <a:gd name="connsiteY36" fmla="*/ 631530 h 1797712"/>
                <a:gd name="connsiteX37" fmla="*/ 1534408 w 1812923"/>
                <a:gd name="connsiteY37" fmla="*/ 157652 h 1797712"/>
                <a:gd name="connsiteX38" fmla="*/ 1416393 w 1812923"/>
                <a:gd name="connsiteY38" fmla="*/ 0 h 1797712"/>
                <a:gd name="connsiteX39" fmla="*/ 1416086 w 1812923"/>
                <a:gd name="connsiteY39" fmla="*/ 3283 h 179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812923" h="1797712">
                  <a:moveTo>
                    <a:pt x="963561" y="1529207"/>
                  </a:moveTo>
                  <a:lnTo>
                    <a:pt x="996662" y="1557192"/>
                  </a:lnTo>
                  <a:lnTo>
                    <a:pt x="1025602" y="1585565"/>
                  </a:lnTo>
                  <a:lnTo>
                    <a:pt x="996662" y="1557191"/>
                  </a:lnTo>
                  <a:close/>
                  <a:moveTo>
                    <a:pt x="437863" y="1209760"/>
                  </a:moveTo>
                  <a:lnTo>
                    <a:pt x="558423" y="1262621"/>
                  </a:lnTo>
                  <a:cubicBezTo>
                    <a:pt x="598442" y="1281911"/>
                    <a:pt x="638246" y="1302877"/>
                    <a:pt x="677703" y="1325531"/>
                  </a:cubicBezTo>
                  <a:cubicBezTo>
                    <a:pt x="598790" y="1280224"/>
                    <a:pt x="518484" y="1241668"/>
                    <a:pt x="437864" y="1209760"/>
                  </a:cubicBezTo>
                  <a:close/>
                  <a:moveTo>
                    <a:pt x="1416393" y="0"/>
                  </a:moveTo>
                  <a:lnTo>
                    <a:pt x="1534408" y="157652"/>
                  </a:lnTo>
                  <a:cubicBezTo>
                    <a:pt x="1622770" y="296588"/>
                    <a:pt x="1695002" y="456361"/>
                    <a:pt x="1744356" y="631530"/>
                  </a:cubicBezTo>
                  <a:cubicBezTo>
                    <a:pt x="1793709" y="806700"/>
                    <a:pt x="1815513" y="980681"/>
                    <a:pt x="1812680" y="1145311"/>
                  </a:cubicBezTo>
                  <a:lnTo>
                    <a:pt x="1794327" y="1341384"/>
                  </a:lnTo>
                  <a:lnTo>
                    <a:pt x="1783087" y="1326369"/>
                  </a:lnTo>
                  <a:lnTo>
                    <a:pt x="1787652" y="1342726"/>
                  </a:lnTo>
                  <a:lnTo>
                    <a:pt x="1756486" y="1350740"/>
                  </a:lnTo>
                  <a:cubicBezTo>
                    <a:pt x="1543371" y="1417026"/>
                    <a:pt x="1361690" y="1554658"/>
                    <a:pt x="1239382" y="1735698"/>
                  </a:cubicBezTo>
                  <a:lnTo>
                    <a:pt x="1205296" y="1791806"/>
                  </a:lnTo>
                  <a:lnTo>
                    <a:pt x="1086008" y="1644789"/>
                  </a:lnTo>
                  <a:lnTo>
                    <a:pt x="1210088" y="1797712"/>
                  </a:lnTo>
                  <a:lnTo>
                    <a:pt x="1015466" y="1767654"/>
                  </a:lnTo>
                  <a:cubicBezTo>
                    <a:pt x="855123" y="1730219"/>
                    <a:pt x="691725" y="1666612"/>
                    <a:pt x="533899" y="1575997"/>
                  </a:cubicBezTo>
                  <a:cubicBezTo>
                    <a:pt x="376073" y="1485383"/>
                    <a:pt x="238762" y="1376340"/>
                    <a:pt x="125594" y="1256739"/>
                  </a:cubicBezTo>
                  <a:lnTo>
                    <a:pt x="1513" y="1103817"/>
                  </a:lnTo>
                  <a:lnTo>
                    <a:pt x="4874" y="1104336"/>
                  </a:lnTo>
                  <a:lnTo>
                    <a:pt x="0" y="1101525"/>
                  </a:lnTo>
                  <a:lnTo>
                    <a:pt x="86840" y="958582"/>
                  </a:lnTo>
                  <a:cubicBezTo>
                    <a:pt x="383993" y="518737"/>
                    <a:pt x="825395" y="184354"/>
                    <a:pt x="1343167" y="23310"/>
                  </a:cubicBezTo>
                  <a:lnTo>
                    <a:pt x="1414306" y="5018"/>
                  </a:lnTo>
                  <a:lnTo>
                    <a:pt x="1415517" y="9358"/>
                  </a:lnTo>
                  <a:lnTo>
                    <a:pt x="1414481" y="20434"/>
                  </a:lnTo>
                  <a:lnTo>
                    <a:pt x="1398042" y="196073"/>
                  </a:lnTo>
                  <a:cubicBezTo>
                    <a:pt x="1395209" y="360704"/>
                    <a:pt x="1417012" y="534685"/>
                    <a:pt x="1466366" y="709854"/>
                  </a:cubicBezTo>
                  <a:cubicBezTo>
                    <a:pt x="1515720" y="885023"/>
                    <a:pt x="1587951" y="1044796"/>
                    <a:pt x="1676314" y="1183732"/>
                  </a:cubicBezTo>
                  <a:lnTo>
                    <a:pt x="1794327" y="1341384"/>
                  </a:lnTo>
                  <a:lnTo>
                    <a:pt x="1812680" y="1145311"/>
                  </a:lnTo>
                  <a:cubicBezTo>
                    <a:pt x="1815513" y="980681"/>
                    <a:pt x="1793709" y="806700"/>
                    <a:pt x="1744356" y="631530"/>
                  </a:cubicBezTo>
                  <a:cubicBezTo>
                    <a:pt x="1695002" y="456361"/>
                    <a:pt x="1622770" y="296588"/>
                    <a:pt x="1534408" y="157652"/>
                  </a:cubicBezTo>
                  <a:lnTo>
                    <a:pt x="1416393" y="0"/>
                  </a:lnTo>
                  <a:lnTo>
                    <a:pt x="1416086" y="328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83" name="Circle: Hollow 82">
              <a:extLst>
                <a:ext uri="{FF2B5EF4-FFF2-40B4-BE49-F238E27FC236}">
                  <a16:creationId xmlns:a16="http://schemas.microsoft.com/office/drawing/2014/main" id="{DAEFFC05-32F4-4B59-BCF4-B81C50E7C34B}"/>
                </a:ext>
              </a:extLst>
            </p:cNvPr>
            <p:cNvSpPr/>
            <p:nvPr/>
          </p:nvSpPr>
          <p:spPr>
            <a:xfrm>
              <a:off x="3617120" y="2877346"/>
              <a:ext cx="1904699" cy="1904699"/>
            </a:xfrm>
            <a:prstGeom prst="donut">
              <a:avLst>
                <a:gd name="adj" fmla="val 11759"/>
              </a:avLst>
            </a:prstGeom>
            <a:gradFill flip="none" rotWithShape="1">
              <a:gsLst>
                <a:gs pos="25000">
                  <a:schemeClr val="bg2">
                    <a:lumMod val="10000"/>
                  </a:schemeClr>
                </a:gs>
                <a:gs pos="70000">
                  <a:schemeClr val="bg2">
                    <a:lumMod val="10000"/>
                    <a:alpha val="0"/>
                  </a:schemeClr>
                </a:gs>
                <a:gs pos="0">
                  <a:schemeClr val="bg2">
                    <a:lumMod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84" name="Circle: Hollow 83">
              <a:extLst>
                <a:ext uri="{FF2B5EF4-FFF2-40B4-BE49-F238E27FC236}">
                  <a16:creationId xmlns:a16="http://schemas.microsoft.com/office/drawing/2014/main" id="{99E4AE7F-C8E6-4A13-8478-2C60595E867E}"/>
                </a:ext>
              </a:extLst>
            </p:cNvPr>
            <p:cNvSpPr/>
            <p:nvPr/>
          </p:nvSpPr>
          <p:spPr>
            <a:xfrm>
              <a:off x="2800350" y="2058046"/>
              <a:ext cx="3543300" cy="3543300"/>
            </a:xfrm>
            <a:prstGeom prst="donut">
              <a:avLst>
                <a:gd name="adj" fmla="val 6481"/>
              </a:avLst>
            </a:prstGeom>
            <a:gradFill flip="none" rotWithShape="1">
              <a:gsLst>
                <a:gs pos="84000">
                  <a:schemeClr val="bg2">
                    <a:lumMod val="10000"/>
                  </a:schemeClr>
                </a:gs>
                <a:gs pos="64000">
                  <a:schemeClr val="bg2">
                    <a:lumMod val="10000"/>
                    <a:alpha val="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49B7C79-772D-4027-BCAB-F987A51B49D7}"/>
              </a:ext>
            </a:extLst>
          </p:cNvPr>
          <p:cNvCxnSpPr>
            <a:cxnSpLocks/>
          </p:cNvCxnSpPr>
          <p:nvPr/>
        </p:nvCxnSpPr>
        <p:spPr>
          <a:xfrm>
            <a:off x="8178077" y="2029668"/>
            <a:ext cx="0" cy="795528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C12F66D-A0D8-40DD-81E8-061FCF344CE3}"/>
              </a:ext>
            </a:extLst>
          </p:cNvPr>
          <p:cNvCxnSpPr>
            <a:cxnSpLocks/>
          </p:cNvCxnSpPr>
          <p:nvPr/>
        </p:nvCxnSpPr>
        <p:spPr>
          <a:xfrm>
            <a:off x="8178077" y="3499923"/>
            <a:ext cx="0" cy="792847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B075C1E-E3A0-4F38-890E-C22B037B542B}"/>
              </a:ext>
            </a:extLst>
          </p:cNvPr>
          <p:cNvCxnSpPr>
            <a:cxnSpLocks/>
          </p:cNvCxnSpPr>
          <p:nvPr/>
        </p:nvCxnSpPr>
        <p:spPr>
          <a:xfrm>
            <a:off x="8178077" y="4965111"/>
            <a:ext cx="0" cy="792846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FE35E77C-8734-4C95-B6BD-67856FC3929F}"/>
              </a:ext>
            </a:extLst>
          </p:cNvPr>
          <p:cNvCxnSpPr>
            <a:cxnSpLocks/>
          </p:cNvCxnSpPr>
          <p:nvPr/>
        </p:nvCxnSpPr>
        <p:spPr>
          <a:xfrm>
            <a:off x="4009307" y="2029668"/>
            <a:ext cx="0" cy="795528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8E5FDCC-0FB5-4648-83CE-CBAAA126B80A}"/>
              </a:ext>
            </a:extLst>
          </p:cNvPr>
          <p:cNvCxnSpPr>
            <a:cxnSpLocks/>
          </p:cNvCxnSpPr>
          <p:nvPr/>
        </p:nvCxnSpPr>
        <p:spPr>
          <a:xfrm>
            <a:off x="4009307" y="4967494"/>
            <a:ext cx="0" cy="795528"/>
          </a:xfrm>
          <a:prstGeom prst="line">
            <a:avLst/>
          </a:prstGeom>
          <a:ln w="57150">
            <a:solidFill>
              <a:srgbClr val="1ABC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4DB65D3-E9D4-4E08-B9D5-5E71FE22EB82}"/>
              </a:ext>
            </a:extLst>
          </p:cNvPr>
          <p:cNvCxnSpPr>
            <a:cxnSpLocks/>
          </p:cNvCxnSpPr>
          <p:nvPr/>
        </p:nvCxnSpPr>
        <p:spPr>
          <a:xfrm>
            <a:off x="4009307" y="3497241"/>
            <a:ext cx="0" cy="795528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8281543" y="3338985"/>
            <a:ext cx="3469977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251482" y="2005439"/>
            <a:ext cx="3469977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94445" y="4805748"/>
            <a:ext cx="3469977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6342" y="5045993"/>
            <a:ext cx="3118612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56343" y="3482593"/>
            <a:ext cx="3122251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56343" y="2005439"/>
            <a:ext cx="3137829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104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579C8210-19E6-43A7-9839-6F03D6F91CCF}"/>
              </a:ext>
            </a:extLst>
          </p:cNvPr>
          <p:cNvSpPr/>
          <p:nvPr/>
        </p:nvSpPr>
        <p:spPr>
          <a:xfrm>
            <a:off x="3521879" y="3143933"/>
            <a:ext cx="1323594" cy="132359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C139190-90A7-49F7-9740-DEF236D1D37A}"/>
              </a:ext>
            </a:extLst>
          </p:cNvPr>
          <p:cNvSpPr/>
          <p:nvPr/>
        </p:nvSpPr>
        <p:spPr>
          <a:xfrm>
            <a:off x="5436573" y="3143933"/>
            <a:ext cx="1323594" cy="1323594"/>
          </a:xfrm>
          <a:prstGeom prst="ellipse">
            <a:avLst/>
          </a:prstGeom>
          <a:solidFill>
            <a:srgbClr val="92D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E4F0637-0B82-49D8-AB13-B0AA336129A5}"/>
              </a:ext>
            </a:extLst>
          </p:cNvPr>
          <p:cNvSpPr/>
          <p:nvPr/>
        </p:nvSpPr>
        <p:spPr>
          <a:xfrm>
            <a:off x="7346525" y="3143933"/>
            <a:ext cx="1323594" cy="132359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4E75859-B26C-4FE5-9DC7-7E717A60F9A9}"/>
              </a:ext>
            </a:extLst>
          </p:cNvPr>
          <p:cNvSpPr/>
          <p:nvPr/>
        </p:nvSpPr>
        <p:spPr>
          <a:xfrm rot="10800000">
            <a:off x="8781782" y="3806167"/>
            <a:ext cx="1134125" cy="1133672"/>
          </a:xfrm>
          <a:custGeom>
            <a:avLst/>
            <a:gdLst>
              <a:gd name="connsiteX0" fmla="*/ 1036227 w 1512167"/>
              <a:gd name="connsiteY0" fmla="*/ 1511563 h 1511563"/>
              <a:gd name="connsiteX1" fmla="*/ 105637 w 1512167"/>
              <a:gd name="connsiteY1" fmla="*/ 481236 h 1511563"/>
              <a:gd name="connsiteX2" fmla="*/ 0 w 1512167"/>
              <a:gd name="connsiteY2" fmla="*/ 475933 h 1511563"/>
              <a:gd name="connsiteX3" fmla="*/ 0 w 1512167"/>
              <a:gd name="connsiteY3" fmla="*/ 0 h 1511563"/>
              <a:gd name="connsiteX4" fmla="*/ 154157 w 1512167"/>
              <a:gd name="connsiteY4" fmla="*/ 7739 h 1511563"/>
              <a:gd name="connsiteX5" fmla="*/ 1512167 w 1512167"/>
              <a:gd name="connsiteY5" fmla="*/ 1511295 h 1511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2167" h="1511563">
                <a:moveTo>
                  <a:pt x="1036227" y="1511563"/>
                </a:moveTo>
                <a:cubicBezTo>
                  <a:pt x="1035925" y="975145"/>
                  <a:pt x="628078" y="534135"/>
                  <a:pt x="105637" y="481236"/>
                </a:cubicBezTo>
                <a:lnTo>
                  <a:pt x="0" y="475933"/>
                </a:lnTo>
                <a:lnTo>
                  <a:pt x="0" y="0"/>
                </a:lnTo>
                <a:lnTo>
                  <a:pt x="154157" y="7739"/>
                </a:lnTo>
                <a:cubicBezTo>
                  <a:pt x="916555" y="84933"/>
                  <a:pt x="1511727" y="728501"/>
                  <a:pt x="1512167" y="1511295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31000">
                <a:schemeClr val="tx1">
                  <a:lumMod val="40000"/>
                  <a:lumOff val="60000"/>
                </a:schemeClr>
              </a:gs>
              <a:gs pos="90000">
                <a:schemeClr val="bg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9D68B65-5442-4C58-B87F-153DD79B3716}"/>
              </a:ext>
            </a:extLst>
          </p:cNvPr>
          <p:cNvSpPr/>
          <p:nvPr/>
        </p:nvSpPr>
        <p:spPr>
          <a:xfrm rot="10800000">
            <a:off x="2276096" y="3805730"/>
            <a:ext cx="1134127" cy="1134126"/>
          </a:xfrm>
          <a:custGeom>
            <a:avLst/>
            <a:gdLst>
              <a:gd name="connsiteX0" fmla="*/ 475940 w 1512169"/>
              <a:gd name="connsiteY0" fmla="*/ 1512168 h 1512168"/>
              <a:gd name="connsiteX1" fmla="*/ 0 w 1512169"/>
              <a:gd name="connsiteY1" fmla="*/ 1512168 h 1512168"/>
              <a:gd name="connsiteX2" fmla="*/ 1511743 w 1512169"/>
              <a:gd name="connsiteY2" fmla="*/ 0 h 1512168"/>
              <a:gd name="connsiteX3" fmla="*/ 1512169 w 1512169"/>
              <a:gd name="connsiteY3" fmla="*/ 22 h 1512168"/>
              <a:gd name="connsiteX4" fmla="*/ 1512169 w 1512169"/>
              <a:gd name="connsiteY4" fmla="*/ 475955 h 1512168"/>
              <a:gd name="connsiteX5" fmla="*/ 1511877 w 1512169"/>
              <a:gd name="connsiteY5" fmla="*/ 475940 h 1512168"/>
              <a:gd name="connsiteX6" fmla="*/ 475940 w 1512169"/>
              <a:gd name="connsiteY6" fmla="*/ 1512168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12169" h="1512168">
                <a:moveTo>
                  <a:pt x="475940" y="1512168"/>
                </a:moveTo>
                <a:lnTo>
                  <a:pt x="0" y="1512168"/>
                </a:lnTo>
                <a:cubicBezTo>
                  <a:pt x="0" y="677187"/>
                  <a:pt x="676761" y="235"/>
                  <a:pt x="1511743" y="0"/>
                </a:cubicBezTo>
                <a:lnTo>
                  <a:pt x="1512169" y="22"/>
                </a:lnTo>
                <a:lnTo>
                  <a:pt x="1512169" y="475955"/>
                </a:lnTo>
                <a:lnTo>
                  <a:pt x="1511877" y="475940"/>
                </a:lnTo>
                <a:cubicBezTo>
                  <a:pt x="939698" y="476101"/>
                  <a:pt x="475940" y="939989"/>
                  <a:pt x="475940" y="1512168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31000">
                <a:schemeClr val="tx1">
                  <a:lumMod val="40000"/>
                  <a:lumOff val="60000"/>
                </a:schemeClr>
              </a:gs>
              <a:gs pos="90000">
                <a:schemeClr val="bg1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FBC4A72-6BED-4BCB-A6C4-82EB245D3FFF}"/>
              </a:ext>
            </a:extLst>
          </p:cNvPr>
          <p:cNvGrpSpPr/>
          <p:nvPr/>
        </p:nvGrpSpPr>
        <p:grpSpPr>
          <a:xfrm>
            <a:off x="3051921" y="2671604"/>
            <a:ext cx="2268252" cy="2268252"/>
            <a:chOff x="2037228" y="2419138"/>
            <a:chExt cx="3024336" cy="302433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2" name="Block Arc 11">
              <a:extLst>
                <a:ext uri="{FF2B5EF4-FFF2-40B4-BE49-F238E27FC236}">
                  <a16:creationId xmlns:a16="http://schemas.microsoft.com/office/drawing/2014/main" id="{807AD98A-0A7F-476F-8F6A-254E8AD5DC3A}"/>
                </a:ext>
              </a:extLst>
            </p:cNvPr>
            <p:cNvSpPr/>
            <p:nvPr/>
          </p:nvSpPr>
          <p:spPr>
            <a:xfrm>
              <a:off x="2037228" y="2419138"/>
              <a:ext cx="3024336" cy="3024336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38A33D3-4435-4660-805C-4F2585E4D357}"/>
                </a:ext>
              </a:extLst>
            </p:cNvPr>
            <p:cNvSpPr/>
            <p:nvPr/>
          </p:nvSpPr>
          <p:spPr>
            <a:xfrm>
              <a:off x="2037228" y="2419138"/>
              <a:ext cx="3024336" cy="1512168"/>
            </a:xfrm>
            <a:custGeom>
              <a:avLst/>
              <a:gdLst>
                <a:gd name="connsiteX0" fmla="*/ 1511743 w 3024336"/>
                <a:gd name="connsiteY0" fmla="*/ 0 h 1512168"/>
                <a:gd name="connsiteX1" fmla="*/ 3024336 w 3024336"/>
                <a:gd name="connsiteY1" fmla="*/ 1511317 h 1512168"/>
                <a:gd name="connsiteX2" fmla="*/ 2783148 w 3024336"/>
                <a:gd name="connsiteY2" fmla="*/ 1511453 h 1512168"/>
                <a:gd name="connsiteX3" fmla="*/ 2776622 w 3024336"/>
                <a:gd name="connsiteY3" fmla="*/ 1382214 h 1512168"/>
                <a:gd name="connsiteX4" fmla="*/ 1512168 w 3024336"/>
                <a:gd name="connsiteY4" fmla="*/ 241152 h 1512168"/>
                <a:gd name="connsiteX5" fmla="*/ 241152 w 3024336"/>
                <a:gd name="connsiteY5" fmla="*/ 1512168 h 1512168"/>
                <a:gd name="connsiteX6" fmla="*/ 0 w 3024336"/>
                <a:gd name="connsiteY6" fmla="*/ 1512168 h 1512168"/>
                <a:gd name="connsiteX7" fmla="*/ 1511743 w 3024336"/>
                <a:gd name="connsiteY7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4336" h="1512168">
                  <a:moveTo>
                    <a:pt x="1511743" y="0"/>
                  </a:moveTo>
                  <a:cubicBezTo>
                    <a:pt x="2346724" y="-235"/>
                    <a:pt x="3023866" y="676336"/>
                    <a:pt x="3024336" y="1511317"/>
                  </a:cubicBezTo>
                  <a:lnTo>
                    <a:pt x="2783148" y="1511453"/>
                  </a:lnTo>
                  <a:lnTo>
                    <a:pt x="2776622" y="1382214"/>
                  </a:lnTo>
                  <a:cubicBezTo>
                    <a:pt x="2711533" y="741296"/>
                    <a:pt x="2170259" y="241152"/>
                    <a:pt x="1512168" y="241152"/>
                  </a:cubicBezTo>
                  <a:cubicBezTo>
                    <a:pt x="810205" y="241152"/>
                    <a:pt x="241152" y="810205"/>
                    <a:pt x="241152" y="1512168"/>
                  </a:cubicBezTo>
                  <a:lnTo>
                    <a:pt x="0" y="1512168"/>
                  </a:lnTo>
                  <a:cubicBezTo>
                    <a:pt x="0" y="677187"/>
                    <a:pt x="676761" y="235"/>
                    <a:pt x="151174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907FBD69-81BB-41E6-94FC-1C29A038A8CB}"/>
              </a:ext>
            </a:extLst>
          </p:cNvPr>
          <p:cNvGrpSpPr/>
          <p:nvPr/>
        </p:nvGrpSpPr>
        <p:grpSpPr>
          <a:xfrm>
            <a:off x="6867511" y="2671604"/>
            <a:ext cx="2272568" cy="2268252"/>
            <a:chOff x="7124682" y="2419138"/>
            <a:chExt cx="3030090" cy="3024336"/>
          </a:xfrm>
        </p:grpSpPr>
        <p:sp>
          <p:nvSpPr>
            <p:cNvPr id="14" name="Block Arc 13">
              <a:extLst>
                <a:ext uri="{FF2B5EF4-FFF2-40B4-BE49-F238E27FC236}">
                  <a16:creationId xmlns:a16="http://schemas.microsoft.com/office/drawing/2014/main" id="{EE9B72FA-1E8C-4939-AAE8-4E529D81D681}"/>
                </a:ext>
              </a:extLst>
            </p:cNvPr>
            <p:cNvSpPr/>
            <p:nvPr/>
          </p:nvSpPr>
          <p:spPr>
            <a:xfrm>
              <a:off x="7130436" y="2419138"/>
              <a:ext cx="3024336" cy="3024336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433F790D-8E64-4CF5-92B3-9C7093CC0378}"/>
                </a:ext>
              </a:extLst>
            </p:cNvPr>
            <p:cNvSpPr/>
            <p:nvPr/>
          </p:nvSpPr>
          <p:spPr>
            <a:xfrm>
              <a:off x="7124682" y="2419138"/>
              <a:ext cx="3024336" cy="1512168"/>
            </a:xfrm>
            <a:custGeom>
              <a:avLst/>
              <a:gdLst>
                <a:gd name="connsiteX0" fmla="*/ 1511743 w 3024336"/>
                <a:gd name="connsiteY0" fmla="*/ 0 h 1512168"/>
                <a:gd name="connsiteX1" fmla="*/ 3024336 w 3024336"/>
                <a:gd name="connsiteY1" fmla="*/ 1511317 h 1512168"/>
                <a:gd name="connsiteX2" fmla="*/ 2783148 w 3024336"/>
                <a:gd name="connsiteY2" fmla="*/ 1511453 h 1512168"/>
                <a:gd name="connsiteX3" fmla="*/ 2776622 w 3024336"/>
                <a:gd name="connsiteY3" fmla="*/ 1382214 h 1512168"/>
                <a:gd name="connsiteX4" fmla="*/ 1512168 w 3024336"/>
                <a:gd name="connsiteY4" fmla="*/ 241152 h 1512168"/>
                <a:gd name="connsiteX5" fmla="*/ 241152 w 3024336"/>
                <a:gd name="connsiteY5" fmla="*/ 1512168 h 1512168"/>
                <a:gd name="connsiteX6" fmla="*/ 0 w 3024336"/>
                <a:gd name="connsiteY6" fmla="*/ 1512168 h 1512168"/>
                <a:gd name="connsiteX7" fmla="*/ 1511743 w 3024336"/>
                <a:gd name="connsiteY7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4336" h="1512168">
                  <a:moveTo>
                    <a:pt x="1511743" y="0"/>
                  </a:moveTo>
                  <a:cubicBezTo>
                    <a:pt x="2346724" y="-235"/>
                    <a:pt x="3023866" y="676336"/>
                    <a:pt x="3024336" y="1511317"/>
                  </a:cubicBezTo>
                  <a:lnTo>
                    <a:pt x="2783148" y="1511453"/>
                  </a:lnTo>
                  <a:lnTo>
                    <a:pt x="2776622" y="1382214"/>
                  </a:lnTo>
                  <a:cubicBezTo>
                    <a:pt x="2711533" y="741296"/>
                    <a:pt x="2170259" y="241152"/>
                    <a:pt x="1512168" y="241152"/>
                  </a:cubicBezTo>
                  <a:cubicBezTo>
                    <a:pt x="810205" y="241152"/>
                    <a:pt x="241152" y="810205"/>
                    <a:pt x="241152" y="1512168"/>
                  </a:cubicBezTo>
                  <a:lnTo>
                    <a:pt x="0" y="1512168"/>
                  </a:lnTo>
                  <a:cubicBezTo>
                    <a:pt x="0" y="677187"/>
                    <a:pt x="676761" y="235"/>
                    <a:pt x="1511743" y="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15C08107-ECF7-44BD-B4C5-0D101B1C056E}"/>
              </a:ext>
            </a:extLst>
          </p:cNvPr>
          <p:cNvSpPr/>
          <p:nvPr/>
        </p:nvSpPr>
        <p:spPr>
          <a:xfrm>
            <a:off x="3977936" y="2465864"/>
            <a:ext cx="411480" cy="41148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schemeClr val="accent4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DF9141E-F1A8-4E51-B6B4-483C5810A7B2}"/>
              </a:ext>
            </a:extLst>
          </p:cNvPr>
          <p:cNvSpPr/>
          <p:nvPr/>
        </p:nvSpPr>
        <p:spPr>
          <a:xfrm>
            <a:off x="7800213" y="2465864"/>
            <a:ext cx="411480" cy="41148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97379259-DF9D-4C61-B7C2-0B379AFB657D}"/>
              </a:ext>
            </a:extLst>
          </p:cNvPr>
          <p:cNvGrpSpPr/>
          <p:nvPr/>
        </p:nvGrpSpPr>
        <p:grpSpPr>
          <a:xfrm>
            <a:off x="4961874" y="2671604"/>
            <a:ext cx="2268252" cy="2268252"/>
            <a:chOff x="4583832" y="2419138"/>
            <a:chExt cx="3024336" cy="3024336"/>
          </a:xfrm>
          <a:solidFill>
            <a:srgbClr val="92D050"/>
          </a:solidFill>
        </p:grpSpPr>
        <p:sp>
          <p:nvSpPr>
            <p:cNvPr id="13" name="Block Arc 12">
              <a:extLst>
                <a:ext uri="{FF2B5EF4-FFF2-40B4-BE49-F238E27FC236}">
                  <a16:creationId xmlns:a16="http://schemas.microsoft.com/office/drawing/2014/main" id="{F1BAFD95-8459-4BA2-8938-BB3E3E1315FA}"/>
                </a:ext>
              </a:extLst>
            </p:cNvPr>
            <p:cNvSpPr/>
            <p:nvPr/>
          </p:nvSpPr>
          <p:spPr>
            <a:xfrm rot="10800000">
              <a:off x="4583832" y="2419138"/>
              <a:ext cx="3024336" cy="3024336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C5AEA5E-F949-44C0-AE47-38F759E3DB31}"/>
                </a:ext>
              </a:extLst>
            </p:cNvPr>
            <p:cNvSpPr/>
            <p:nvPr/>
          </p:nvSpPr>
          <p:spPr>
            <a:xfrm rot="10800000">
              <a:off x="4825003" y="3937236"/>
              <a:ext cx="2541996" cy="1271016"/>
            </a:xfrm>
            <a:custGeom>
              <a:avLst/>
              <a:gdLst>
                <a:gd name="connsiteX0" fmla="*/ 1271016 w 2541996"/>
                <a:gd name="connsiteY0" fmla="*/ 0 h 1271016"/>
                <a:gd name="connsiteX1" fmla="*/ 2535470 w 2541996"/>
                <a:gd name="connsiteY1" fmla="*/ 1141062 h 1271016"/>
                <a:gd name="connsiteX2" fmla="*/ 2541996 w 2541996"/>
                <a:gd name="connsiteY2" fmla="*/ 1270301 h 1271016"/>
                <a:gd name="connsiteX3" fmla="*/ 2307244 w 2541996"/>
                <a:gd name="connsiteY3" fmla="*/ 1270433 h 1271016"/>
                <a:gd name="connsiteX4" fmla="*/ 1270725 w 2541996"/>
                <a:gd name="connsiteY4" fmla="*/ 234788 h 1271016"/>
                <a:gd name="connsiteX5" fmla="*/ 234788 w 2541996"/>
                <a:gd name="connsiteY5" fmla="*/ 1271016 h 1271016"/>
                <a:gd name="connsiteX6" fmla="*/ 0 w 2541996"/>
                <a:gd name="connsiteY6" fmla="*/ 1271016 h 1271016"/>
                <a:gd name="connsiteX7" fmla="*/ 1271016 w 2541996"/>
                <a:gd name="connsiteY7" fmla="*/ 0 h 127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996" h="1271016">
                  <a:moveTo>
                    <a:pt x="1271016" y="0"/>
                  </a:moveTo>
                  <a:cubicBezTo>
                    <a:pt x="1929107" y="0"/>
                    <a:pt x="2470381" y="500144"/>
                    <a:pt x="2535470" y="1141062"/>
                  </a:cubicBezTo>
                  <a:lnTo>
                    <a:pt x="2541996" y="1270301"/>
                  </a:lnTo>
                  <a:lnTo>
                    <a:pt x="2307244" y="1270433"/>
                  </a:lnTo>
                  <a:cubicBezTo>
                    <a:pt x="2306922" y="698254"/>
                    <a:pt x="1842904" y="234627"/>
                    <a:pt x="1270725" y="234788"/>
                  </a:cubicBezTo>
                  <a:cubicBezTo>
                    <a:pt x="698546" y="234949"/>
                    <a:pt x="234788" y="698837"/>
                    <a:pt x="234788" y="1271016"/>
                  </a:cubicBezTo>
                  <a:lnTo>
                    <a:pt x="0" y="1271016"/>
                  </a:lnTo>
                  <a:cubicBezTo>
                    <a:pt x="0" y="569053"/>
                    <a:pt x="569053" y="0"/>
                    <a:pt x="127101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id="{0A9D9B04-96FE-4E13-A357-6599EF69BA85}"/>
              </a:ext>
            </a:extLst>
          </p:cNvPr>
          <p:cNvSpPr/>
          <p:nvPr/>
        </p:nvSpPr>
        <p:spPr>
          <a:xfrm>
            <a:off x="5890260" y="4734116"/>
            <a:ext cx="411480" cy="411480"/>
          </a:xfrm>
          <a:prstGeom prst="ellipse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schemeClr val="accent3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951067" y="4982796"/>
            <a:ext cx="2114509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80354" y="1564916"/>
            <a:ext cx="2114509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66135" y="4982796"/>
            <a:ext cx="2114509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995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1FE1C87-C950-4EC4-8F09-FC4BDC9FB0A0}"/>
              </a:ext>
            </a:extLst>
          </p:cNvPr>
          <p:cNvSpPr/>
          <p:nvPr/>
        </p:nvSpPr>
        <p:spPr>
          <a:xfrm>
            <a:off x="3307106" y="3275143"/>
            <a:ext cx="1056132" cy="1056132"/>
          </a:xfrm>
          <a:prstGeom prst="ellipse">
            <a:avLst/>
          </a:prstGeom>
          <a:solidFill>
            <a:srgbClr val="1ABCC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8BCA8CA-A570-48FD-AAA9-4F1E44DE8205}"/>
              </a:ext>
            </a:extLst>
          </p:cNvPr>
          <p:cNvSpPr/>
          <p:nvPr/>
        </p:nvSpPr>
        <p:spPr>
          <a:xfrm>
            <a:off x="4817796" y="3275143"/>
            <a:ext cx="1056132" cy="1056132"/>
          </a:xfrm>
          <a:prstGeom prst="ellipse">
            <a:avLst/>
          </a:prstGeom>
          <a:solidFill>
            <a:srgbClr val="92D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343E6FF-F403-411F-BD24-7DD81ED6BE46}"/>
              </a:ext>
            </a:extLst>
          </p:cNvPr>
          <p:cNvSpPr/>
          <p:nvPr/>
        </p:nvSpPr>
        <p:spPr>
          <a:xfrm>
            <a:off x="6326544" y="3275143"/>
            <a:ext cx="1056132" cy="1056132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4E8CC54-07AB-4D93-99D1-7C581AC8F143}"/>
              </a:ext>
            </a:extLst>
          </p:cNvPr>
          <p:cNvSpPr/>
          <p:nvPr/>
        </p:nvSpPr>
        <p:spPr>
          <a:xfrm>
            <a:off x="7835292" y="3275143"/>
            <a:ext cx="1056132" cy="1056132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15007D80-CBD4-4254-9EA0-817D8A6FA92D}"/>
              </a:ext>
            </a:extLst>
          </p:cNvPr>
          <p:cNvSpPr/>
          <p:nvPr/>
        </p:nvSpPr>
        <p:spPr>
          <a:xfrm rot="16200000">
            <a:off x="8973456" y="2915095"/>
            <a:ext cx="896526" cy="896168"/>
          </a:xfrm>
          <a:custGeom>
            <a:avLst/>
            <a:gdLst>
              <a:gd name="connsiteX0" fmla="*/ 819138 w 1195368"/>
              <a:gd name="connsiteY0" fmla="*/ 1194891 h 1194891"/>
              <a:gd name="connsiteX1" fmla="*/ 164828 w 1195368"/>
              <a:gd name="connsiteY1" fmla="*/ 392804 h 1194891"/>
              <a:gd name="connsiteX2" fmla="*/ 0 w 1195368"/>
              <a:gd name="connsiteY2" fmla="*/ 376237 h 1194891"/>
              <a:gd name="connsiteX3" fmla="*/ 0 w 1195368"/>
              <a:gd name="connsiteY3" fmla="*/ 0 h 1194891"/>
              <a:gd name="connsiteX4" fmla="*/ 121861 w 1195368"/>
              <a:gd name="connsiteY4" fmla="*/ 6118 h 1194891"/>
              <a:gd name="connsiteX5" fmla="*/ 1195368 w 1195368"/>
              <a:gd name="connsiteY5" fmla="*/ 1194679 h 119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5368" h="1194891">
                <a:moveTo>
                  <a:pt x="819138" y="1194891"/>
                </a:moveTo>
                <a:cubicBezTo>
                  <a:pt x="818916" y="799123"/>
                  <a:pt x="538052" y="469052"/>
                  <a:pt x="164828" y="392804"/>
                </a:cubicBezTo>
                <a:lnTo>
                  <a:pt x="0" y="376237"/>
                </a:lnTo>
                <a:lnTo>
                  <a:pt x="0" y="0"/>
                </a:lnTo>
                <a:lnTo>
                  <a:pt x="121861" y="6118"/>
                </a:lnTo>
                <a:cubicBezTo>
                  <a:pt x="724537" y="67140"/>
                  <a:pt x="1195020" y="575880"/>
                  <a:pt x="1195368" y="1194679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31000">
                <a:schemeClr val="tx1">
                  <a:lumMod val="40000"/>
                  <a:lumOff val="60000"/>
                </a:schemeClr>
              </a:gs>
              <a:gs pos="90000">
                <a:schemeClr val="bg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B4E7EC0-4A8F-417B-8231-A29E98F39AAF}"/>
              </a:ext>
            </a:extLst>
          </p:cNvPr>
          <p:cNvSpPr/>
          <p:nvPr/>
        </p:nvSpPr>
        <p:spPr>
          <a:xfrm rot="5400000">
            <a:off x="2322020" y="3803389"/>
            <a:ext cx="896526" cy="896168"/>
          </a:xfrm>
          <a:custGeom>
            <a:avLst/>
            <a:gdLst>
              <a:gd name="connsiteX0" fmla="*/ 819138 w 1195368"/>
              <a:gd name="connsiteY0" fmla="*/ 1194891 h 1194891"/>
              <a:gd name="connsiteX1" fmla="*/ 164828 w 1195368"/>
              <a:gd name="connsiteY1" fmla="*/ 392804 h 1194891"/>
              <a:gd name="connsiteX2" fmla="*/ 0 w 1195368"/>
              <a:gd name="connsiteY2" fmla="*/ 376237 h 1194891"/>
              <a:gd name="connsiteX3" fmla="*/ 0 w 1195368"/>
              <a:gd name="connsiteY3" fmla="*/ 0 h 1194891"/>
              <a:gd name="connsiteX4" fmla="*/ 121861 w 1195368"/>
              <a:gd name="connsiteY4" fmla="*/ 6118 h 1194891"/>
              <a:gd name="connsiteX5" fmla="*/ 1195368 w 1195368"/>
              <a:gd name="connsiteY5" fmla="*/ 1194679 h 119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5368" h="1194891">
                <a:moveTo>
                  <a:pt x="819138" y="1194891"/>
                </a:moveTo>
                <a:cubicBezTo>
                  <a:pt x="818916" y="799123"/>
                  <a:pt x="538052" y="469052"/>
                  <a:pt x="164828" y="392804"/>
                </a:cubicBezTo>
                <a:lnTo>
                  <a:pt x="0" y="376237"/>
                </a:lnTo>
                <a:lnTo>
                  <a:pt x="0" y="0"/>
                </a:lnTo>
                <a:lnTo>
                  <a:pt x="121861" y="6118"/>
                </a:lnTo>
                <a:cubicBezTo>
                  <a:pt x="724537" y="67140"/>
                  <a:pt x="1195020" y="575880"/>
                  <a:pt x="1195368" y="1194679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31000">
                <a:schemeClr val="tx1">
                  <a:lumMod val="40000"/>
                  <a:lumOff val="60000"/>
                </a:schemeClr>
              </a:gs>
              <a:gs pos="9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29C9B76-3666-4352-B2AD-0BD83C205C85}"/>
              </a:ext>
            </a:extLst>
          </p:cNvPr>
          <p:cNvGrpSpPr/>
          <p:nvPr/>
        </p:nvGrpSpPr>
        <p:grpSpPr>
          <a:xfrm>
            <a:off x="2938645" y="2906684"/>
            <a:ext cx="1793990" cy="1793053"/>
            <a:chOff x="1886194" y="2732577"/>
            <a:chExt cx="2391986" cy="2390737"/>
          </a:xfrm>
          <a:solidFill>
            <a:srgbClr val="1ABCC0"/>
          </a:solidFill>
        </p:grpSpPr>
        <p:sp>
          <p:nvSpPr>
            <p:cNvPr id="12" name="Block Arc 11">
              <a:extLst>
                <a:ext uri="{FF2B5EF4-FFF2-40B4-BE49-F238E27FC236}">
                  <a16:creationId xmlns:a16="http://schemas.microsoft.com/office/drawing/2014/main" id="{807AD98A-0A7F-476F-8F6A-254E8AD5DC3A}"/>
                </a:ext>
              </a:extLst>
            </p:cNvPr>
            <p:cNvSpPr/>
            <p:nvPr/>
          </p:nvSpPr>
          <p:spPr>
            <a:xfrm>
              <a:off x="1886818" y="2732577"/>
              <a:ext cx="2390738" cy="2390737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CE58282A-DA7F-4C75-88E6-528E7E29BCFC}"/>
                </a:ext>
              </a:extLst>
            </p:cNvPr>
            <p:cNvSpPr/>
            <p:nvPr/>
          </p:nvSpPr>
          <p:spPr>
            <a:xfrm>
              <a:off x="1886194" y="2732577"/>
              <a:ext cx="2391986" cy="1195993"/>
            </a:xfrm>
            <a:custGeom>
              <a:avLst/>
              <a:gdLst>
                <a:gd name="connsiteX0" fmla="*/ 1511743 w 3024336"/>
                <a:gd name="connsiteY0" fmla="*/ 0 h 1512168"/>
                <a:gd name="connsiteX1" fmla="*/ 3024336 w 3024336"/>
                <a:gd name="connsiteY1" fmla="*/ 1511317 h 1512168"/>
                <a:gd name="connsiteX2" fmla="*/ 2783148 w 3024336"/>
                <a:gd name="connsiteY2" fmla="*/ 1511453 h 1512168"/>
                <a:gd name="connsiteX3" fmla="*/ 2776622 w 3024336"/>
                <a:gd name="connsiteY3" fmla="*/ 1382214 h 1512168"/>
                <a:gd name="connsiteX4" fmla="*/ 1512168 w 3024336"/>
                <a:gd name="connsiteY4" fmla="*/ 241152 h 1512168"/>
                <a:gd name="connsiteX5" fmla="*/ 241152 w 3024336"/>
                <a:gd name="connsiteY5" fmla="*/ 1512168 h 1512168"/>
                <a:gd name="connsiteX6" fmla="*/ 0 w 3024336"/>
                <a:gd name="connsiteY6" fmla="*/ 1512168 h 1512168"/>
                <a:gd name="connsiteX7" fmla="*/ 1511743 w 3024336"/>
                <a:gd name="connsiteY7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4336" h="1512168">
                  <a:moveTo>
                    <a:pt x="1511743" y="0"/>
                  </a:moveTo>
                  <a:cubicBezTo>
                    <a:pt x="2346724" y="-235"/>
                    <a:pt x="3023866" y="676336"/>
                    <a:pt x="3024336" y="1511317"/>
                  </a:cubicBezTo>
                  <a:lnTo>
                    <a:pt x="2783148" y="1511453"/>
                  </a:lnTo>
                  <a:lnTo>
                    <a:pt x="2776622" y="1382214"/>
                  </a:lnTo>
                  <a:cubicBezTo>
                    <a:pt x="2711533" y="741296"/>
                    <a:pt x="2170259" y="241152"/>
                    <a:pt x="1512168" y="241152"/>
                  </a:cubicBezTo>
                  <a:cubicBezTo>
                    <a:pt x="810205" y="241152"/>
                    <a:pt x="241152" y="810205"/>
                    <a:pt x="241152" y="1512168"/>
                  </a:cubicBezTo>
                  <a:lnTo>
                    <a:pt x="0" y="1512168"/>
                  </a:lnTo>
                  <a:cubicBezTo>
                    <a:pt x="0" y="677187"/>
                    <a:pt x="676761" y="235"/>
                    <a:pt x="151174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1DD00BA-D087-4241-8ACC-C07BB4A1235D}"/>
              </a:ext>
            </a:extLst>
          </p:cNvPr>
          <p:cNvGrpSpPr/>
          <p:nvPr/>
        </p:nvGrpSpPr>
        <p:grpSpPr>
          <a:xfrm>
            <a:off x="4447393" y="2906684"/>
            <a:ext cx="1793054" cy="1793053"/>
            <a:chOff x="3897857" y="2732577"/>
            <a:chExt cx="2390738" cy="2390737"/>
          </a:xfrm>
        </p:grpSpPr>
        <p:sp>
          <p:nvSpPr>
            <p:cNvPr id="13" name="Block Arc 12">
              <a:extLst>
                <a:ext uri="{FF2B5EF4-FFF2-40B4-BE49-F238E27FC236}">
                  <a16:creationId xmlns:a16="http://schemas.microsoft.com/office/drawing/2014/main" id="{F1BAFD95-8459-4BA2-8938-BB3E3E1315FA}"/>
                </a:ext>
              </a:extLst>
            </p:cNvPr>
            <p:cNvSpPr/>
            <p:nvPr/>
          </p:nvSpPr>
          <p:spPr>
            <a:xfrm rot="10800000">
              <a:off x="3897857" y="2732577"/>
              <a:ext cx="2390738" cy="2390737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6D28980-5816-41F8-8EF7-6AA55383381B}"/>
                </a:ext>
              </a:extLst>
            </p:cNvPr>
            <p:cNvSpPr/>
            <p:nvPr/>
          </p:nvSpPr>
          <p:spPr>
            <a:xfrm rot="10800000">
              <a:off x="4091081" y="3928570"/>
              <a:ext cx="2010497" cy="1005262"/>
            </a:xfrm>
            <a:custGeom>
              <a:avLst/>
              <a:gdLst>
                <a:gd name="connsiteX0" fmla="*/ 1271016 w 2541996"/>
                <a:gd name="connsiteY0" fmla="*/ 0 h 1271016"/>
                <a:gd name="connsiteX1" fmla="*/ 2535470 w 2541996"/>
                <a:gd name="connsiteY1" fmla="*/ 1141062 h 1271016"/>
                <a:gd name="connsiteX2" fmla="*/ 2541996 w 2541996"/>
                <a:gd name="connsiteY2" fmla="*/ 1270301 h 1271016"/>
                <a:gd name="connsiteX3" fmla="*/ 2307244 w 2541996"/>
                <a:gd name="connsiteY3" fmla="*/ 1270433 h 1271016"/>
                <a:gd name="connsiteX4" fmla="*/ 1270725 w 2541996"/>
                <a:gd name="connsiteY4" fmla="*/ 234788 h 1271016"/>
                <a:gd name="connsiteX5" fmla="*/ 234788 w 2541996"/>
                <a:gd name="connsiteY5" fmla="*/ 1271016 h 1271016"/>
                <a:gd name="connsiteX6" fmla="*/ 0 w 2541996"/>
                <a:gd name="connsiteY6" fmla="*/ 1271016 h 1271016"/>
                <a:gd name="connsiteX7" fmla="*/ 1271016 w 2541996"/>
                <a:gd name="connsiteY7" fmla="*/ 0 h 127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996" h="1271016">
                  <a:moveTo>
                    <a:pt x="1271016" y="0"/>
                  </a:moveTo>
                  <a:cubicBezTo>
                    <a:pt x="1929107" y="0"/>
                    <a:pt x="2470381" y="500144"/>
                    <a:pt x="2535470" y="1141062"/>
                  </a:cubicBezTo>
                  <a:lnTo>
                    <a:pt x="2541996" y="1270301"/>
                  </a:lnTo>
                  <a:lnTo>
                    <a:pt x="2307244" y="1270433"/>
                  </a:lnTo>
                  <a:cubicBezTo>
                    <a:pt x="2306922" y="698254"/>
                    <a:pt x="1842904" y="234627"/>
                    <a:pt x="1270725" y="234788"/>
                  </a:cubicBezTo>
                  <a:cubicBezTo>
                    <a:pt x="698546" y="234949"/>
                    <a:pt x="234788" y="698837"/>
                    <a:pt x="234788" y="1271016"/>
                  </a:cubicBezTo>
                  <a:lnTo>
                    <a:pt x="0" y="1271016"/>
                  </a:lnTo>
                  <a:cubicBezTo>
                    <a:pt x="0" y="569053"/>
                    <a:pt x="569053" y="0"/>
                    <a:pt x="1271016" y="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5B34C9C-6C9E-4648-9063-7CCD7BF5C3AB}"/>
              </a:ext>
            </a:extLst>
          </p:cNvPr>
          <p:cNvGrpSpPr/>
          <p:nvPr/>
        </p:nvGrpSpPr>
        <p:grpSpPr>
          <a:xfrm>
            <a:off x="5951556" y="2906684"/>
            <a:ext cx="1797638" cy="1793053"/>
            <a:chOff x="5903408" y="2732577"/>
            <a:chExt cx="2396850" cy="2390737"/>
          </a:xfrm>
        </p:grpSpPr>
        <p:sp>
          <p:nvSpPr>
            <p:cNvPr id="14" name="Block Arc 13">
              <a:extLst>
                <a:ext uri="{FF2B5EF4-FFF2-40B4-BE49-F238E27FC236}">
                  <a16:creationId xmlns:a16="http://schemas.microsoft.com/office/drawing/2014/main" id="{EE9B72FA-1E8C-4939-AAE8-4E529D81D681}"/>
                </a:ext>
              </a:extLst>
            </p:cNvPr>
            <p:cNvSpPr/>
            <p:nvPr/>
          </p:nvSpPr>
          <p:spPr>
            <a:xfrm>
              <a:off x="5909520" y="2732577"/>
              <a:ext cx="2390738" cy="2390737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D94BBCAE-4830-4887-9938-6B645C7FE72F}"/>
                </a:ext>
              </a:extLst>
            </p:cNvPr>
            <p:cNvSpPr/>
            <p:nvPr/>
          </p:nvSpPr>
          <p:spPr>
            <a:xfrm>
              <a:off x="5903408" y="2732577"/>
              <a:ext cx="2391986" cy="1195993"/>
            </a:xfrm>
            <a:custGeom>
              <a:avLst/>
              <a:gdLst>
                <a:gd name="connsiteX0" fmla="*/ 1511743 w 3024336"/>
                <a:gd name="connsiteY0" fmla="*/ 0 h 1512168"/>
                <a:gd name="connsiteX1" fmla="*/ 3024336 w 3024336"/>
                <a:gd name="connsiteY1" fmla="*/ 1511317 h 1512168"/>
                <a:gd name="connsiteX2" fmla="*/ 2783148 w 3024336"/>
                <a:gd name="connsiteY2" fmla="*/ 1511453 h 1512168"/>
                <a:gd name="connsiteX3" fmla="*/ 2776622 w 3024336"/>
                <a:gd name="connsiteY3" fmla="*/ 1382214 h 1512168"/>
                <a:gd name="connsiteX4" fmla="*/ 1512168 w 3024336"/>
                <a:gd name="connsiteY4" fmla="*/ 241152 h 1512168"/>
                <a:gd name="connsiteX5" fmla="*/ 241152 w 3024336"/>
                <a:gd name="connsiteY5" fmla="*/ 1512168 h 1512168"/>
                <a:gd name="connsiteX6" fmla="*/ 0 w 3024336"/>
                <a:gd name="connsiteY6" fmla="*/ 1512168 h 1512168"/>
                <a:gd name="connsiteX7" fmla="*/ 1511743 w 3024336"/>
                <a:gd name="connsiteY7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4336" h="1512168">
                  <a:moveTo>
                    <a:pt x="1511743" y="0"/>
                  </a:moveTo>
                  <a:cubicBezTo>
                    <a:pt x="2346724" y="-235"/>
                    <a:pt x="3023866" y="676336"/>
                    <a:pt x="3024336" y="1511317"/>
                  </a:cubicBezTo>
                  <a:lnTo>
                    <a:pt x="2783148" y="1511453"/>
                  </a:lnTo>
                  <a:lnTo>
                    <a:pt x="2776622" y="1382214"/>
                  </a:lnTo>
                  <a:cubicBezTo>
                    <a:pt x="2711533" y="741296"/>
                    <a:pt x="2170259" y="241152"/>
                    <a:pt x="1512168" y="241152"/>
                  </a:cubicBezTo>
                  <a:cubicBezTo>
                    <a:pt x="810205" y="241152"/>
                    <a:pt x="241152" y="810205"/>
                    <a:pt x="241152" y="1512168"/>
                  </a:cubicBezTo>
                  <a:lnTo>
                    <a:pt x="0" y="1512168"/>
                  </a:lnTo>
                  <a:cubicBezTo>
                    <a:pt x="0" y="677187"/>
                    <a:pt x="676761" y="235"/>
                    <a:pt x="1511743" y="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2617192-B806-4297-B174-3702F5C6AAE5}"/>
              </a:ext>
            </a:extLst>
          </p:cNvPr>
          <p:cNvGrpSpPr/>
          <p:nvPr/>
        </p:nvGrpSpPr>
        <p:grpSpPr>
          <a:xfrm>
            <a:off x="7464888" y="2906684"/>
            <a:ext cx="1793054" cy="1793053"/>
            <a:chOff x="7921184" y="2732577"/>
            <a:chExt cx="2390738" cy="2390737"/>
          </a:xfrm>
          <a:solidFill>
            <a:srgbClr val="FF0000"/>
          </a:solidFill>
        </p:grpSpPr>
        <p:sp>
          <p:nvSpPr>
            <p:cNvPr id="10" name="Block Arc 9">
              <a:extLst>
                <a:ext uri="{FF2B5EF4-FFF2-40B4-BE49-F238E27FC236}">
                  <a16:creationId xmlns:a16="http://schemas.microsoft.com/office/drawing/2014/main" id="{FC2CB8AA-2838-457D-B3D6-1D0A9A5B596B}"/>
                </a:ext>
              </a:extLst>
            </p:cNvPr>
            <p:cNvSpPr/>
            <p:nvPr/>
          </p:nvSpPr>
          <p:spPr>
            <a:xfrm rot="10800000">
              <a:off x="7921184" y="2732577"/>
              <a:ext cx="2390738" cy="2390737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0540AE6-81F4-4457-9526-E2FD32C08DAD}"/>
                </a:ext>
              </a:extLst>
            </p:cNvPr>
            <p:cNvSpPr/>
            <p:nvPr/>
          </p:nvSpPr>
          <p:spPr>
            <a:xfrm rot="10800000">
              <a:off x="8108295" y="3928570"/>
              <a:ext cx="2010497" cy="1005262"/>
            </a:xfrm>
            <a:custGeom>
              <a:avLst/>
              <a:gdLst>
                <a:gd name="connsiteX0" fmla="*/ 1271016 w 2541996"/>
                <a:gd name="connsiteY0" fmla="*/ 0 h 1271016"/>
                <a:gd name="connsiteX1" fmla="*/ 2535470 w 2541996"/>
                <a:gd name="connsiteY1" fmla="*/ 1141062 h 1271016"/>
                <a:gd name="connsiteX2" fmla="*/ 2541996 w 2541996"/>
                <a:gd name="connsiteY2" fmla="*/ 1270301 h 1271016"/>
                <a:gd name="connsiteX3" fmla="*/ 2307244 w 2541996"/>
                <a:gd name="connsiteY3" fmla="*/ 1270433 h 1271016"/>
                <a:gd name="connsiteX4" fmla="*/ 1270725 w 2541996"/>
                <a:gd name="connsiteY4" fmla="*/ 234788 h 1271016"/>
                <a:gd name="connsiteX5" fmla="*/ 234788 w 2541996"/>
                <a:gd name="connsiteY5" fmla="*/ 1271016 h 1271016"/>
                <a:gd name="connsiteX6" fmla="*/ 0 w 2541996"/>
                <a:gd name="connsiteY6" fmla="*/ 1271016 h 1271016"/>
                <a:gd name="connsiteX7" fmla="*/ 1271016 w 2541996"/>
                <a:gd name="connsiteY7" fmla="*/ 0 h 127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996" h="1271016">
                  <a:moveTo>
                    <a:pt x="1271016" y="0"/>
                  </a:moveTo>
                  <a:cubicBezTo>
                    <a:pt x="1929107" y="0"/>
                    <a:pt x="2470381" y="500144"/>
                    <a:pt x="2535470" y="1141062"/>
                  </a:cubicBezTo>
                  <a:lnTo>
                    <a:pt x="2541996" y="1270301"/>
                  </a:lnTo>
                  <a:lnTo>
                    <a:pt x="2307244" y="1270433"/>
                  </a:lnTo>
                  <a:cubicBezTo>
                    <a:pt x="2306922" y="698254"/>
                    <a:pt x="1842904" y="234627"/>
                    <a:pt x="1270725" y="234788"/>
                  </a:cubicBezTo>
                  <a:cubicBezTo>
                    <a:pt x="698546" y="234949"/>
                    <a:pt x="234788" y="698837"/>
                    <a:pt x="234788" y="1271016"/>
                  </a:cubicBezTo>
                  <a:lnTo>
                    <a:pt x="0" y="1271016"/>
                  </a:lnTo>
                  <a:cubicBezTo>
                    <a:pt x="0" y="569053"/>
                    <a:pt x="569053" y="0"/>
                    <a:pt x="127101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AB4AD8E4-17DA-42A3-9BE0-3D275D940721}"/>
              </a:ext>
            </a:extLst>
          </p:cNvPr>
          <p:cNvSpPr/>
          <p:nvPr/>
        </p:nvSpPr>
        <p:spPr>
          <a:xfrm>
            <a:off x="3629847" y="2675771"/>
            <a:ext cx="411480" cy="411480"/>
          </a:xfrm>
          <a:prstGeom prst="ellipse">
            <a:avLst/>
          </a:prstGeom>
          <a:solidFill>
            <a:srgbClr val="1ABC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schemeClr val="accent4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D7259D-8956-4A0C-950F-BFBFE3BCA2F4}"/>
              </a:ext>
            </a:extLst>
          </p:cNvPr>
          <p:cNvSpPr/>
          <p:nvPr/>
        </p:nvSpPr>
        <p:spPr>
          <a:xfrm>
            <a:off x="6646927" y="2675771"/>
            <a:ext cx="411480" cy="41148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94523AD-4C3E-44C8-B8E1-893622BF4BB0}"/>
              </a:ext>
            </a:extLst>
          </p:cNvPr>
          <p:cNvSpPr/>
          <p:nvPr/>
        </p:nvSpPr>
        <p:spPr>
          <a:xfrm>
            <a:off x="5135888" y="4493995"/>
            <a:ext cx="411480" cy="411480"/>
          </a:xfrm>
          <a:prstGeom prst="ellipse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schemeClr val="accent3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CA80937-FF95-46BD-BFAE-56DCEC9C1277}"/>
              </a:ext>
            </a:extLst>
          </p:cNvPr>
          <p:cNvSpPr/>
          <p:nvPr/>
        </p:nvSpPr>
        <p:spPr>
          <a:xfrm>
            <a:off x="8155675" y="4493995"/>
            <a:ext cx="411480" cy="41148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703287" y="5005748"/>
            <a:ext cx="2114509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198220" y="1757474"/>
            <a:ext cx="2114509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07210" y="1770060"/>
            <a:ext cx="2114509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837925" y="5005748"/>
            <a:ext cx="2114509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367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1FE1C87-C950-4EC4-8F09-FC4BDC9FB0A0}"/>
              </a:ext>
            </a:extLst>
          </p:cNvPr>
          <p:cNvSpPr/>
          <p:nvPr/>
        </p:nvSpPr>
        <p:spPr>
          <a:xfrm>
            <a:off x="2440912" y="3365427"/>
            <a:ext cx="850392" cy="850392"/>
          </a:xfrm>
          <a:prstGeom prst="ellipse">
            <a:avLst/>
          </a:prstGeom>
          <a:solidFill>
            <a:srgbClr val="92D05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8BCA8CA-A570-48FD-AAA9-4F1E44DE8205}"/>
              </a:ext>
            </a:extLst>
          </p:cNvPr>
          <p:cNvSpPr/>
          <p:nvPr/>
        </p:nvSpPr>
        <p:spPr>
          <a:xfrm>
            <a:off x="3735724" y="3365427"/>
            <a:ext cx="850392" cy="850392"/>
          </a:xfrm>
          <a:prstGeom prst="ellipse">
            <a:avLst/>
          </a:prstGeom>
          <a:solidFill>
            <a:srgbClr val="1ABCC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343E6FF-F403-411F-BD24-7DD81ED6BE46}"/>
              </a:ext>
            </a:extLst>
          </p:cNvPr>
          <p:cNvSpPr/>
          <p:nvPr/>
        </p:nvSpPr>
        <p:spPr>
          <a:xfrm>
            <a:off x="5030536" y="3365427"/>
            <a:ext cx="850392" cy="850392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4E8CC54-07AB-4D93-99D1-7C581AC8F143}"/>
              </a:ext>
            </a:extLst>
          </p:cNvPr>
          <p:cNvSpPr/>
          <p:nvPr/>
        </p:nvSpPr>
        <p:spPr>
          <a:xfrm>
            <a:off x="6325348" y="3365427"/>
            <a:ext cx="850392" cy="850392"/>
          </a:xfrm>
          <a:prstGeom prst="ellipse">
            <a:avLst/>
          </a:prstGeom>
          <a:solidFill>
            <a:srgbClr val="00B0F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620DDAB-03BD-471C-BE76-27C7D87EC792}"/>
              </a:ext>
            </a:extLst>
          </p:cNvPr>
          <p:cNvSpPr/>
          <p:nvPr/>
        </p:nvSpPr>
        <p:spPr>
          <a:xfrm>
            <a:off x="7620160" y="3365427"/>
            <a:ext cx="850392" cy="850392"/>
          </a:xfrm>
          <a:prstGeom prst="ellipse">
            <a:avLst/>
          </a:prstGeom>
          <a:solidFill>
            <a:schemeClr val="accent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B4486B1-D100-43E2-B353-B2D9EAE5595D}"/>
              </a:ext>
            </a:extLst>
          </p:cNvPr>
          <p:cNvSpPr/>
          <p:nvPr/>
        </p:nvSpPr>
        <p:spPr>
          <a:xfrm>
            <a:off x="8914973" y="3365427"/>
            <a:ext cx="850392" cy="850392"/>
          </a:xfrm>
          <a:prstGeom prst="ellipse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4C8437D6-2CAA-4A2C-B80A-4746863A4A6F}"/>
              </a:ext>
            </a:extLst>
          </p:cNvPr>
          <p:cNvSpPr/>
          <p:nvPr/>
        </p:nvSpPr>
        <p:spPr>
          <a:xfrm rot="16200000">
            <a:off x="9859569" y="3023678"/>
            <a:ext cx="767097" cy="766790"/>
          </a:xfrm>
          <a:custGeom>
            <a:avLst/>
            <a:gdLst>
              <a:gd name="connsiteX0" fmla="*/ 700881 w 1022796"/>
              <a:gd name="connsiteY0" fmla="*/ 1022387 h 1022387"/>
              <a:gd name="connsiteX1" fmla="*/ 141032 w 1022796"/>
              <a:gd name="connsiteY1" fmla="*/ 336094 h 1022387"/>
              <a:gd name="connsiteX2" fmla="*/ 0 w 1022796"/>
              <a:gd name="connsiteY2" fmla="*/ 321919 h 1022387"/>
              <a:gd name="connsiteX3" fmla="*/ 0 w 1022796"/>
              <a:gd name="connsiteY3" fmla="*/ 0 h 1022387"/>
              <a:gd name="connsiteX4" fmla="*/ 104268 w 1022796"/>
              <a:gd name="connsiteY4" fmla="*/ 5234 h 1022387"/>
              <a:gd name="connsiteX5" fmla="*/ 1022796 w 1022796"/>
              <a:gd name="connsiteY5" fmla="*/ 1022207 h 102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2796" h="1022387">
                <a:moveTo>
                  <a:pt x="700881" y="1022387"/>
                </a:moveTo>
                <a:cubicBezTo>
                  <a:pt x="700690" y="683754"/>
                  <a:pt x="460374" y="401334"/>
                  <a:pt x="141032" y="336094"/>
                </a:cubicBezTo>
                <a:lnTo>
                  <a:pt x="0" y="321919"/>
                </a:lnTo>
                <a:lnTo>
                  <a:pt x="0" y="0"/>
                </a:lnTo>
                <a:lnTo>
                  <a:pt x="104268" y="5234"/>
                </a:lnTo>
                <a:cubicBezTo>
                  <a:pt x="619937" y="57447"/>
                  <a:pt x="1022498" y="492742"/>
                  <a:pt x="1022796" y="1022207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31000">
                <a:schemeClr val="tx1">
                  <a:lumMod val="40000"/>
                  <a:lumOff val="60000"/>
                </a:schemeClr>
              </a:gs>
              <a:gs pos="90000">
                <a:schemeClr val="bg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000505F5-0A07-45BF-9877-193E305EDA63}"/>
              </a:ext>
            </a:extLst>
          </p:cNvPr>
          <p:cNvSpPr/>
          <p:nvPr/>
        </p:nvSpPr>
        <p:spPr>
          <a:xfrm rot="10800000">
            <a:off x="1565490" y="3790623"/>
            <a:ext cx="767099" cy="767098"/>
          </a:xfrm>
          <a:custGeom>
            <a:avLst/>
            <a:gdLst>
              <a:gd name="connsiteX0" fmla="*/ 0 w 1022798"/>
              <a:gd name="connsiteY0" fmla="*/ 1022797 h 1022797"/>
              <a:gd name="connsiteX1" fmla="*/ 1022509 w 1022798"/>
              <a:gd name="connsiteY1" fmla="*/ 0 h 1022797"/>
              <a:gd name="connsiteX2" fmla="*/ 1022798 w 1022798"/>
              <a:gd name="connsiteY2" fmla="*/ 15 h 1022797"/>
              <a:gd name="connsiteX3" fmla="*/ 1022798 w 1022798"/>
              <a:gd name="connsiteY3" fmla="*/ 321934 h 1022797"/>
              <a:gd name="connsiteX4" fmla="*/ 1022600 w 1022798"/>
              <a:gd name="connsiteY4" fmla="*/ 321914 h 1022797"/>
              <a:gd name="connsiteX5" fmla="*/ 321915 w 1022798"/>
              <a:gd name="connsiteY5" fmla="*/ 1022796 h 1022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2798" h="1022797">
                <a:moveTo>
                  <a:pt x="0" y="1022797"/>
                </a:moveTo>
                <a:cubicBezTo>
                  <a:pt x="0" y="458034"/>
                  <a:pt x="457746" y="159"/>
                  <a:pt x="1022509" y="0"/>
                </a:cubicBezTo>
                <a:lnTo>
                  <a:pt x="1022798" y="15"/>
                </a:lnTo>
                <a:lnTo>
                  <a:pt x="1022798" y="321934"/>
                </a:lnTo>
                <a:lnTo>
                  <a:pt x="1022600" y="321914"/>
                </a:lnTo>
                <a:cubicBezTo>
                  <a:pt x="635591" y="322023"/>
                  <a:pt x="321915" y="635787"/>
                  <a:pt x="321915" y="1022796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31000">
                <a:schemeClr val="tx1">
                  <a:lumMod val="40000"/>
                  <a:lumOff val="60000"/>
                </a:schemeClr>
              </a:gs>
              <a:gs pos="9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5531129-981F-43EE-8CE0-34D039C82D7A}"/>
              </a:ext>
            </a:extLst>
          </p:cNvPr>
          <p:cNvGrpSpPr/>
          <p:nvPr/>
        </p:nvGrpSpPr>
        <p:grpSpPr>
          <a:xfrm>
            <a:off x="2099011" y="3023527"/>
            <a:ext cx="1534196" cy="1534195"/>
            <a:chOff x="766681" y="2888368"/>
            <a:chExt cx="2045594" cy="2045593"/>
          </a:xfrm>
          <a:solidFill>
            <a:srgbClr val="92D050"/>
          </a:solidFill>
        </p:grpSpPr>
        <p:sp>
          <p:nvSpPr>
            <p:cNvPr id="12" name="Block Arc 11">
              <a:extLst>
                <a:ext uri="{FF2B5EF4-FFF2-40B4-BE49-F238E27FC236}">
                  <a16:creationId xmlns:a16="http://schemas.microsoft.com/office/drawing/2014/main" id="{807AD98A-0A7F-476F-8F6A-254E8AD5DC3A}"/>
                </a:ext>
              </a:extLst>
            </p:cNvPr>
            <p:cNvSpPr/>
            <p:nvPr/>
          </p:nvSpPr>
          <p:spPr>
            <a:xfrm>
              <a:off x="766681" y="2888368"/>
              <a:ext cx="2045594" cy="2045593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00AE339-3450-4C77-AC0D-360BFFCD1271}"/>
                </a:ext>
              </a:extLst>
            </p:cNvPr>
            <p:cNvSpPr/>
            <p:nvPr/>
          </p:nvSpPr>
          <p:spPr>
            <a:xfrm>
              <a:off x="766681" y="2888368"/>
              <a:ext cx="2043431" cy="1021715"/>
            </a:xfrm>
            <a:custGeom>
              <a:avLst/>
              <a:gdLst>
                <a:gd name="connsiteX0" fmla="*/ 1511743 w 3024336"/>
                <a:gd name="connsiteY0" fmla="*/ 0 h 1512168"/>
                <a:gd name="connsiteX1" fmla="*/ 3024336 w 3024336"/>
                <a:gd name="connsiteY1" fmla="*/ 1511317 h 1512168"/>
                <a:gd name="connsiteX2" fmla="*/ 2783148 w 3024336"/>
                <a:gd name="connsiteY2" fmla="*/ 1511453 h 1512168"/>
                <a:gd name="connsiteX3" fmla="*/ 2776622 w 3024336"/>
                <a:gd name="connsiteY3" fmla="*/ 1382214 h 1512168"/>
                <a:gd name="connsiteX4" fmla="*/ 1512168 w 3024336"/>
                <a:gd name="connsiteY4" fmla="*/ 241152 h 1512168"/>
                <a:gd name="connsiteX5" fmla="*/ 241152 w 3024336"/>
                <a:gd name="connsiteY5" fmla="*/ 1512168 h 1512168"/>
                <a:gd name="connsiteX6" fmla="*/ 0 w 3024336"/>
                <a:gd name="connsiteY6" fmla="*/ 1512168 h 1512168"/>
                <a:gd name="connsiteX7" fmla="*/ 1511743 w 3024336"/>
                <a:gd name="connsiteY7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4336" h="1512168">
                  <a:moveTo>
                    <a:pt x="1511743" y="0"/>
                  </a:moveTo>
                  <a:cubicBezTo>
                    <a:pt x="2346724" y="-235"/>
                    <a:pt x="3023866" y="676336"/>
                    <a:pt x="3024336" y="1511317"/>
                  </a:cubicBezTo>
                  <a:lnTo>
                    <a:pt x="2783148" y="1511453"/>
                  </a:lnTo>
                  <a:lnTo>
                    <a:pt x="2776622" y="1382214"/>
                  </a:lnTo>
                  <a:cubicBezTo>
                    <a:pt x="2711533" y="741296"/>
                    <a:pt x="2170259" y="241152"/>
                    <a:pt x="1512168" y="241152"/>
                  </a:cubicBezTo>
                  <a:cubicBezTo>
                    <a:pt x="810205" y="241152"/>
                    <a:pt x="241152" y="810205"/>
                    <a:pt x="241152" y="1512168"/>
                  </a:cubicBezTo>
                  <a:lnTo>
                    <a:pt x="0" y="1512168"/>
                  </a:lnTo>
                  <a:cubicBezTo>
                    <a:pt x="0" y="677187"/>
                    <a:pt x="676761" y="235"/>
                    <a:pt x="151174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F68E34C-C1C6-4EC0-A46C-66A6DF629D02}"/>
              </a:ext>
            </a:extLst>
          </p:cNvPr>
          <p:cNvGrpSpPr/>
          <p:nvPr/>
        </p:nvGrpSpPr>
        <p:grpSpPr>
          <a:xfrm>
            <a:off x="3390919" y="3023527"/>
            <a:ext cx="1534196" cy="1534195"/>
            <a:chOff x="2489226" y="2888368"/>
            <a:chExt cx="2045594" cy="2045593"/>
          </a:xfrm>
          <a:solidFill>
            <a:srgbClr val="1ABCC0"/>
          </a:solidFill>
        </p:grpSpPr>
        <p:sp>
          <p:nvSpPr>
            <p:cNvPr id="13" name="Block Arc 12">
              <a:extLst>
                <a:ext uri="{FF2B5EF4-FFF2-40B4-BE49-F238E27FC236}">
                  <a16:creationId xmlns:a16="http://schemas.microsoft.com/office/drawing/2014/main" id="{F1BAFD95-8459-4BA2-8938-BB3E3E1315FA}"/>
                </a:ext>
              </a:extLst>
            </p:cNvPr>
            <p:cNvSpPr/>
            <p:nvPr/>
          </p:nvSpPr>
          <p:spPr>
            <a:xfrm rot="10800000">
              <a:off x="2489226" y="2888368"/>
              <a:ext cx="2045594" cy="2045593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FA17C00-1829-4A6B-9F9D-C7FCC8B0277E}"/>
                </a:ext>
              </a:extLst>
            </p:cNvPr>
            <p:cNvSpPr/>
            <p:nvPr/>
          </p:nvSpPr>
          <p:spPr>
            <a:xfrm rot="10800000">
              <a:off x="2650276" y="3910083"/>
              <a:ext cx="1717532" cy="858778"/>
            </a:xfrm>
            <a:custGeom>
              <a:avLst/>
              <a:gdLst>
                <a:gd name="connsiteX0" fmla="*/ 1271016 w 2541996"/>
                <a:gd name="connsiteY0" fmla="*/ 0 h 1271016"/>
                <a:gd name="connsiteX1" fmla="*/ 2535470 w 2541996"/>
                <a:gd name="connsiteY1" fmla="*/ 1141062 h 1271016"/>
                <a:gd name="connsiteX2" fmla="*/ 2541996 w 2541996"/>
                <a:gd name="connsiteY2" fmla="*/ 1270301 h 1271016"/>
                <a:gd name="connsiteX3" fmla="*/ 2307244 w 2541996"/>
                <a:gd name="connsiteY3" fmla="*/ 1270433 h 1271016"/>
                <a:gd name="connsiteX4" fmla="*/ 1270725 w 2541996"/>
                <a:gd name="connsiteY4" fmla="*/ 234788 h 1271016"/>
                <a:gd name="connsiteX5" fmla="*/ 234788 w 2541996"/>
                <a:gd name="connsiteY5" fmla="*/ 1271016 h 1271016"/>
                <a:gd name="connsiteX6" fmla="*/ 0 w 2541996"/>
                <a:gd name="connsiteY6" fmla="*/ 1271016 h 1271016"/>
                <a:gd name="connsiteX7" fmla="*/ 1271016 w 2541996"/>
                <a:gd name="connsiteY7" fmla="*/ 0 h 127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996" h="1271016">
                  <a:moveTo>
                    <a:pt x="1271016" y="0"/>
                  </a:moveTo>
                  <a:cubicBezTo>
                    <a:pt x="1929107" y="0"/>
                    <a:pt x="2470381" y="500144"/>
                    <a:pt x="2535470" y="1141062"/>
                  </a:cubicBezTo>
                  <a:lnTo>
                    <a:pt x="2541996" y="1270301"/>
                  </a:lnTo>
                  <a:lnTo>
                    <a:pt x="2307244" y="1270433"/>
                  </a:lnTo>
                  <a:cubicBezTo>
                    <a:pt x="2306922" y="698254"/>
                    <a:pt x="1842904" y="234627"/>
                    <a:pt x="1270725" y="234788"/>
                  </a:cubicBezTo>
                  <a:cubicBezTo>
                    <a:pt x="698546" y="234949"/>
                    <a:pt x="234788" y="698837"/>
                    <a:pt x="234788" y="1271016"/>
                  </a:cubicBezTo>
                  <a:lnTo>
                    <a:pt x="0" y="1271016"/>
                  </a:lnTo>
                  <a:cubicBezTo>
                    <a:pt x="0" y="569053"/>
                    <a:pt x="569053" y="0"/>
                    <a:pt x="127101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C358B803-1128-4040-AC7C-697F94EAE341}"/>
              </a:ext>
            </a:extLst>
          </p:cNvPr>
          <p:cNvGrpSpPr/>
          <p:nvPr/>
        </p:nvGrpSpPr>
        <p:grpSpPr>
          <a:xfrm>
            <a:off x="4682520" y="3023527"/>
            <a:ext cx="1534504" cy="1534195"/>
            <a:chOff x="4211360" y="2888368"/>
            <a:chExt cx="2046005" cy="2045593"/>
          </a:xfrm>
        </p:grpSpPr>
        <p:sp>
          <p:nvSpPr>
            <p:cNvPr id="14" name="Block Arc 13">
              <a:extLst>
                <a:ext uri="{FF2B5EF4-FFF2-40B4-BE49-F238E27FC236}">
                  <a16:creationId xmlns:a16="http://schemas.microsoft.com/office/drawing/2014/main" id="{EE9B72FA-1E8C-4939-AAE8-4E529D81D681}"/>
                </a:ext>
              </a:extLst>
            </p:cNvPr>
            <p:cNvSpPr/>
            <p:nvPr/>
          </p:nvSpPr>
          <p:spPr>
            <a:xfrm>
              <a:off x="4211771" y="2888368"/>
              <a:ext cx="2045594" cy="2045593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6E8EB7D-2378-47C0-B9D3-953518D6432F}"/>
                </a:ext>
              </a:extLst>
            </p:cNvPr>
            <p:cNvSpPr/>
            <p:nvPr/>
          </p:nvSpPr>
          <p:spPr>
            <a:xfrm>
              <a:off x="4211360" y="2888368"/>
              <a:ext cx="2043431" cy="1021715"/>
            </a:xfrm>
            <a:custGeom>
              <a:avLst/>
              <a:gdLst>
                <a:gd name="connsiteX0" fmla="*/ 1511743 w 3024336"/>
                <a:gd name="connsiteY0" fmla="*/ 0 h 1512168"/>
                <a:gd name="connsiteX1" fmla="*/ 3024336 w 3024336"/>
                <a:gd name="connsiteY1" fmla="*/ 1511317 h 1512168"/>
                <a:gd name="connsiteX2" fmla="*/ 2783148 w 3024336"/>
                <a:gd name="connsiteY2" fmla="*/ 1511453 h 1512168"/>
                <a:gd name="connsiteX3" fmla="*/ 2776622 w 3024336"/>
                <a:gd name="connsiteY3" fmla="*/ 1382214 h 1512168"/>
                <a:gd name="connsiteX4" fmla="*/ 1512168 w 3024336"/>
                <a:gd name="connsiteY4" fmla="*/ 241152 h 1512168"/>
                <a:gd name="connsiteX5" fmla="*/ 241152 w 3024336"/>
                <a:gd name="connsiteY5" fmla="*/ 1512168 h 1512168"/>
                <a:gd name="connsiteX6" fmla="*/ 0 w 3024336"/>
                <a:gd name="connsiteY6" fmla="*/ 1512168 h 1512168"/>
                <a:gd name="connsiteX7" fmla="*/ 1511743 w 3024336"/>
                <a:gd name="connsiteY7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4336" h="1512168">
                  <a:moveTo>
                    <a:pt x="1511743" y="0"/>
                  </a:moveTo>
                  <a:cubicBezTo>
                    <a:pt x="2346724" y="-235"/>
                    <a:pt x="3023866" y="676336"/>
                    <a:pt x="3024336" y="1511317"/>
                  </a:cubicBezTo>
                  <a:lnTo>
                    <a:pt x="2783148" y="1511453"/>
                  </a:lnTo>
                  <a:lnTo>
                    <a:pt x="2776622" y="1382214"/>
                  </a:lnTo>
                  <a:cubicBezTo>
                    <a:pt x="2711533" y="741296"/>
                    <a:pt x="2170259" y="241152"/>
                    <a:pt x="1512168" y="241152"/>
                  </a:cubicBezTo>
                  <a:cubicBezTo>
                    <a:pt x="810205" y="241152"/>
                    <a:pt x="241152" y="810205"/>
                    <a:pt x="241152" y="1512168"/>
                  </a:cubicBezTo>
                  <a:lnTo>
                    <a:pt x="0" y="1512168"/>
                  </a:lnTo>
                  <a:cubicBezTo>
                    <a:pt x="0" y="677187"/>
                    <a:pt x="676761" y="235"/>
                    <a:pt x="1511743" y="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6DE25E7-BCC3-4D1E-A1F3-E293387FC6E5}"/>
              </a:ext>
            </a:extLst>
          </p:cNvPr>
          <p:cNvGrpSpPr/>
          <p:nvPr/>
        </p:nvGrpSpPr>
        <p:grpSpPr>
          <a:xfrm>
            <a:off x="5974737" y="3023527"/>
            <a:ext cx="1534196" cy="1534195"/>
            <a:chOff x="5934316" y="2888368"/>
            <a:chExt cx="2045594" cy="2045593"/>
          </a:xfrm>
          <a:solidFill>
            <a:srgbClr val="00B0F0"/>
          </a:solidFill>
        </p:grpSpPr>
        <p:sp>
          <p:nvSpPr>
            <p:cNvPr id="10" name="Block Arc 9">
              <a:extLst>
                <a:ext uri="{FF2B5EF4-FFF2-40B4-BE49-F238E27FC236}">
                  <a16:creationId xmlns:a16="http://schemas.microsoft.com/office/drawing/2014/main" id="{FC2CB8AA-2838-457D-B3D6-1D0A9A5B596B}"/>
                </a:ext>
              </a:extLst>
            </p:cNvPr>
            <p:cNvSpPr/>
            <p:nvPr/>
          </p:nvSpPr>
          <p:spPr>
            <a:xfrm rot="10800000">
              <a:off x="5934316" y="2888368"/>
              <a:ext cx="2045594" cy="2045593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7FCB20E3-A4CF-46A8-B2C9-2ACB483475D0}"/>
                </a:ext>
              </a:extLst>
            </p:cNvPr>
            <p:cNvSpPr/>
            <p:nvPr/>
          </p:nvSpPr>
          <p:spPr>
            <a:xfrm rot="10800000">
              <a:off x="6094955" y="3910083"/>
              <a:ext cx="1717532" cy="858778"/>
            </a:xfrm>
            <a:custGeom>
              <a:avLst/>
              <a:gdLst>
                <a:gd name="connsiteX0" fmla="*/ 1271016 w 2541996"/>
                <a:gd name="connsiteY0" fmla="*/ 0 h 1271016"/>
                <a:gd name="connsiteX1" fmla="*/ 2535470 w 2541996"/>
                <a:gd name="connsiteY1" fmla="*/ 1141062 h 1271016"/>
                <a:gd name="connsiteX2" fmla="*/ 2541996 w 2541996"/>
                <a:gd name="connsiteY2" fmla="*/ 1270301 h 1271016"/>
                <a:gd name="connsiteX3" fmla="*/ 2307244 w 2541996"/>
                <a:gd name="connsiteY3" fmla="*/ 1270433 h 1271016"/>
                <a:gd name="connsiteX4" fmla="*/ 1270725 w 2541996"/>
                <a:gd name="connsiteY4" fmla="*/ 234788 h 1271016"/>
                <a:gd name="connsiteX5" fmla="*/ 234788 w 2541996"/>
                <a:gd name="connsiteY5" fmla="*/ 1271016 h 1271016"/>
                <a:gd name="connsiteX6" fmla="*/ 0 w 2541996"/>
                <a:gd name="connsiteY6" fmla="*/ 1271016 h 1271016"/>
                <a:gd name="connsiteX7" fmla="*/ 1271016 w 2541996"/>
                <a:gd name="connsiteY7" fmla="*/ 0 h 127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996" h="1271016">
                  <a:moveTo>
                    <a:pt x="1271016" y="0"/>
                  </a:moveTo>
                  <a:cubicBezTo>
                    <a:pt x="1929107" y="0"/>
                    <a:pt x="2470381" y="500144"/>
                    <a:pt x="2535470" y="1141062"/>
                  </a:cubicBezTo>
                  <a:lnTo>
                    <a:pt x="2541996" y="1270301"/>
                  </a:lnTo>
                  <a:lnTo>
                    <a:pt x="2307244" y="1270433"/>
                  </a:lnTo>
                  <a:cubicBezTo>
                    <a:pt x="2306922" y="698254"/>
                    <a:pt x="1842904" y="234627"/>
                    <a:pt x="1270725" y="234788"/>
                  </a:cubicBezTo>
                  <a:cubicBezTo>
                    <a:pt x="698546" y="234949"/>
                    <a:pt x="234788" y="698837"/>
                    <a:pt x="234788" y="1271016"/>
                  </a:cubicBezTo>
                  <a:lnTo>
                    <a:pt x="0" y="1271016"/>
                  </a:lnTo>
                  <a:cubicBezTo>
                    <a:pt x="0" y="569053"/>
                    <a:pt x="569053" y="0"/>
                    <a:pt x="127101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0900BB46-874D-42AC-85F9-711474E63467}"/>
              </a:ext>
            </a:extLst>
          </p:cNvPr>
          <p:cNvGrpSpPr/>
          <p:nvPr/>
        </p:nvGrpSpPr>
        <p:grpSpPr>
          <a:xfrm>
            <a:off x="7266646" y="3023527"/>
            <a:ext cx="1534196" cy="1534195"/>
            <a:chOff x="7656860" y="2888368"/>
            <a:chExt cx="2045595" cy="2045593"/>
          </a:xfrm>
          <a:solidFill>
            <a:schemeClr val="accent1"/>
          </a:solidFill>
        </p:grpSpPr>
        <p:sp>
          <p:nvSpPr>
            <p:cNvPr id="11" name="Block Arc 10">
              <a:extLst>
                <a:ext uri="{FF2B5EF4-FFF2-40B4-BE49-F238E27FC236}">
                  <a16:creationId xmlns:a16="http://schemas.microsoft.com/office/drawing/2014/main" id="{43CC9508-CEBD-4220-B8BE-02FA23FDA327}"/>
                </a:ext>
              </a:extLst>
            </p:cNvPr>
            <p:cNvSpPr/>
            <p:nvPr/>
          </p:nvSpPr>
          <p:spPr>
            <a:xfrm>
              <a:off x="7656861" y="2888368"/>
              <a:ext cx="2045594" cy="2045593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337B0EF6-548E-4F86-80C7-132F4A9E81E6}"/>
                </a:ext>
              </a:extLst>
            </p:cNvPr>
            <p:cNvSpPr/>
            <p:nvPr/>
          </p:nvSpPr>
          <p:spPr>
            <a:xfrm>
              <a:off x="7656860" y="2888368"/>
              <a:ext cx="2043431" cy="1021715"/>
            </a:xfrm>
            <a:custGeom>
              <a:avLst/>
              <a:gdLst>
                <a:gd name="connsiteX0" fmla="*/ 1511743 w 3024336"/>
                <a:gd name="connsiteY0" fmla="*/ 0 h 1512168"/>
                <a:gd name="connsiteX1" fmla="*/ 3024336 w 3024336"/>
                <a:gd name="connsiteY1" fmla="*/ 1511317 h 1512168"/>
                <a:gd name="connsiteX2" fmla="*/ 2783148 w 3024336"/>
                <a:gd name="connsiteY2" fmla="*/ 1511453 h 1512168"/>
                <a:gd name="connsiteX3" fmla="*/ 2776622 w 3024336"/>
                <a:gd name="connsiteY3" fmla="*/ 1382214 h 1512168"/>
                <a:gd name="connsiteX4" fmla="*/ 1512168 w 3024336"/>
                <a:gd name="connsiteY4" fmla="*/ 241152 h 1512168"/>
                <a:gd name="connsiteX5" fmla="*/ 241152 w 3024336"/>
                <a:gd name="connsiteY5" fmla="*/ 1512168 h 1512168"/>
                <a:gd name="connsiteX6" fmla="*/ 0 w 3024336"/>
                <a:gd name="connsiteY6" fmla="*/ 1512168 h 1512168"/>
                <a:gd name="connsiteX7" fmla="*/ 1511743 w 3024336"/>
                <a:gd name="connsiteY7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4336" h="1512168">
                  <a:moveTo>
                    <a:pt x="1511743" y="0"/>
                  </a:moveTo>
                  <a:cubicBezTo>
                    <a:pt x="2346724" y="-235"/>
                    <a:pt x="3023866" y="676336"/>
                    <a:pt x="3024336" y="1511317"/>
                  </a:cubicBezTo>
                  <a:lnTo>
                    <a:pt x="2783148" y="1511453"/>
                  </a:lnTo>
                  <a:lnTo>
                    <a:pt x="2776622" y="1382214"/>
                  </a:lnTo>
                  <a:cubicBezTo>
                    <a:pt x="2711533" y="741296"/>
                    <a:pt x="2170259" y="241152"/>
                    <a:pt x="1512168" y="241152"/>
                  </a:cubicBezTo>
                  <a:cubicBezTo>
                    <a:pt x="810205" y="241152"/>
                    <a:pt x="241152" y="810205"/>
                    <a:pt x="241152" y="1512168"/>
                  </a:cubicBezTo>
                  <a:lnTo>
                    <a:pt x="0" y="1512168"/>
                  </a:lnTo>
                  <a:cubicBezTo>
                    <a:pt x="0" y="677187"/>
                    <a:pt x="676761" y="235"/>
                    <a:pt x="151174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AF019C93-2F2F-4190-BB46-2732187554A1}"/>
              </a:ext>
            </a:extLst>
          </p:cNvPr>
          <p:cNvGrpSpPr/>
          <p:nvPr/>
        </p:nvGrpSpPr>
        <p:grpSpPr>
          <a:xfrm>
            <a:off x="8558555" y="3023527"/>
            <a:ext cx="1534196" cy="1534195"/>
            <a:chOff x="9379407" y="2888368"/>
            <a:chExt cx="2045594" cy="2045593"/>
          </a:xfrm>
          <a:solidFill>
            <a:srgbClr val="FFC000"/>
          </a:solidFill>
        </p:grpSpPr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29B4DD4F-794B-4811-BDA9-0D5BE82BEB8F}"/>
                </a:ext>
              </a:extLst>
            </p:cNvPr>
            <p:cNvSpPr/>
            <p:nvPr/>
          </p:nvSpPr>
          <p:spPr>
            <a:xfrm rot="10800000">
              <a:off x="9379407" y="2888368"/>
              <a:ext cx="2045594" cy="2045593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B1E0BEF4-388D-4C6C-B822-46826C8551B9}"/>
                </a:ext>
              </a:extLst>
            </p:cNvPr>
            <p:cNvSpPr/>
            <p:nvPr/>
          </p:nvSpPr>
          <p:spPr>
            <a:xfrm rot="10800000">
              <a:off x="9540455" y="3910083"/>
              <a:ext cx="1717532" cy="858778"/>
            </a:xfrm>
            <a:custGeom>
              <a:avLst/>
              <a:gdLst>
                <a:gd name="connsiteX0" fmla="*/ 1271016 w 2541996"/>
                <a:gd name="connsiteY0" fmla="*/ 0 h 1271016"/>
                <a:gd name="connsiteX1" fmla="*/ 2535470 w 2541996"/>
                <a:gd name="connsiteY1" fmla="*/ 1141062 h 1271016"/>
                <a:gd name="connsiteX2" fmla="*/ 2541996 w 2541996"/>
                <a:gd name="connsiteY2" fmla="*/ 1270301 h 1271016"/>
                <a:gd name="connsiteX3" fmla="*/ 2307244 w 2541996"/>
                <a:gd name="connsiteY3" fmla="*/ 1270433 h 1271016"/>
                <a:gd name="connsiteX4" fmla="*/ 1270725 w 2541996"/>
                <a:gd name="connsiteY4" fmla="*/ 234788 h 1271016"/>
                <a:gd name="connsiteX5" fmla="*/ 234788 w 2541996"/>
                <a:gd name="connsiteY5" fmla="*/ 1271016 h 1271016"/>
                <a:gd name="connsiteX6" fmla="*/ 0 w 2541996"/>
                <a:gd name="connsiteY6" fmla="*/ 1271016 h 1271016"/>
                <a:gd name="connsiteX7" fmla="*/ 1271016 w 2541996"/>
                <a:gd name="connsiteY7" fmla="*/ 0 h 127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996" h="1271016">
                  <a:moveTo>
                    <a:pt x="1271016" y="0"/>
                  </a:moveTo>
                  <a:cubicBezTo>
                    <a:pt x="1929107" y="0"/>
                    <a:pt x="2470381" y="500144"/>
                    <a:pt x="2535470" y="1141062"/>
                  </a:cubicBezTo>
                  <a:lnTo>
                    <a:pt x="2541996" y="1270301"/>
                  </a:lnTo>
                  <a:lnTo>
                    <a:pt x="2307244" y="1270433"/>
                  </a:lnTo>
                  <a:cubicBezTo>
                    <a:pt x="2306922" y="698254"/>
                    <a:pt x="1842904" y="234627"/>
                    <a:pt x="1270725" y="234788"/>
                  </a:cubicBezTo>
                  <a:cubicBezTo>
                    <a:pt x="698546" y="234949"/>
                    <a:pt x="234788" y="698837"/>
                    <a:pt x="234788" y="1271016"/>
                  </a:cubicBezTo>
                  <a:lnTo>
                    <a:pt x="0" y="1271016"/>
                  </a:lnTo>
                  <a:cubicBezTo>
                    <a:pt x="0" y="569053"/>
                    <a:pt x="569053" y="0"/>
                    <a:pt x="127101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 dirty="0">
                <a:solidFill>
                  <a:schemeClr val="tx1"/>
                </a:solidFill>
              </a:endParaRPr>
            </a:p>
          </p:txBody>
        </p:sp>
      </p:grpSp>
      <p:sp>
        <p:nvSpPr>
          <p:cNvPr id="34" name="Oval 33">
            <a:extLst>
              <a:ext uri="{FF2B5EF4-FFF2-40B4-BE49-F238E27FC236}">
                <a16:creationId xmlns:a16="http://schemas.microsoft.com/office/drawing/2014/main" id="{99E7C9DD-740E-4C0C-942B-416ED4E7ECED}"/>
              </a:ext>
            </a:extLst>
          </p:cNvPr>
          <p:cNvSpPr/>
          <p:nvPr/>
        </p:nvSpPr>
        <p:spPr>
          <a:xfrm>
            <a:off x="2694658" y="2802282"/>
            <a:ext cx="342900" cy="342900"/>
          </a:xfrm>
          <a:prstGeom prst="ellipse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7E88B92-1A5A-48B1-B813-A9B6A99F4B9F}"/>
              </a:ext>
            </a:extLst>
          </p:cNvPr>
          <p:cNvSpPr/>
          <p:nvPr/>
        </p:nvSpPr>
        <p:spPr>
          <a:xfrm>
            <a:off x="5278476" y="2802282"/>
            <a:ext cx="342900" cy="3429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2CF7AB3-D185-49EC-9348-6317107DC3C6}"/>
              </a:ext>
            </a:extLst>
          </p:cNvPr>
          <p:cNvSpPr/>
          <p:nvPr/>
        </p:nvSpPr>
        <p:spPr>
          <a:xfrm>
            <a:off x="3986567" y="4436064"/>
            <a:ext cx="342900" cy="342900"/>
          </a:xfrm>
          <a:prstGeom prst="ellipse">
            <a:avLst/>
          </a:prstGeom>
          <a:solidFill>
            <a:srgbClr val="1ABC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4B49EE0-0ABA-4B40-8188-C86618C90F42}"/>
              </a:ext>
            </a:extLst>
          </p:cNvPr>
          <p:cNvSpPr/>
          <p:nvPr/>
        </p:nvSpPr>
        <p:spPr>
          <a:xfrm>
            <a:off x="6579094" y="4436064"/>
            <a:ext cx="342900" cy="34290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C7F0649-1ACB-4920-9A50-412DF01D78AB}"/>
              </a:ext>
            </a:extLst>
          </p:cNvPr>
          <p:cNvSpPr/>
          <p:nvPr/>
        </p:nvSpPr>
        <p:spPr>
          <a:xfrm>
            <a:off x="7862294" y="2802282"/>
            <a:ext cx="342900" cy="3429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DD9AB967-342D-4AB9-B8D3-6BB588A763E3}"/>
              </a:ext>
            </a:extLst>
          </p:cNvPr>
          <p:cNvSpPr/>
          <p:nvPr/>
        </p:nvSpPr>
        <p:spPr>
          <a:xfrm>
            <a:off x="9171621" y="4436064"/>
            <a:ext cx="342900" cy="342900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633077" y="1720462"/>
            <a:ext cx="2114509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012791" y="4739124"/>
            <a:ext cx="2114509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128608" y="1643173"/>
            <a:ext cx="2114509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12882" y="4674941"/>
            <a:ext cx="2114509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711434" y="4670938"/>
            <a:ext cx="2114509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032684" y="1729511"/>
            <a:ext cx="2114509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407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F1CC1EB-1598-4809-8214-84996FF893B8}"/>
              </a:ext>
            </a:extLst>
          </p:cNvPr>
          <p:cNvGrpSpPr/>
          <p:nvPr/>
        </p:nvGrpSpPr>
        <p:grpSpPr>
          <a:xfrm>
            <a:off x="768287" y="1753083"/>
            <a:ext cx="5831768" cy="4558637"/>
            <a:chOff x="768287" y="1753083"/>
            <a:chExt cx="5831768" cy="4558637"/>
          </a:xfrm>
        </p:grpSpPr>
        <p:sp>
          <p:nvSpPr>
            <p:cNvPr id="53" name="Shape">
              <a:extLst>
                <a:ext uri="{FF2B5EF4-FFF2-40B4-BE49-F238E27FC236}">
                  <a16:creationId xmlns:a16="http://schemas.microsoft.com/office/drawing/2014/main" id="{70CB0501-D6B5-47FF-B541-968EFD19C0A5}"/>
                </a:ext>
              </a:extLst>
            </p:cNvPr>
            <p:cNvSpPr/>
            <p:nvPr/>
          </p:nvSpPr>
          <p:spPr>
            <a:xfrm>
              <a:off x="2411745" y="5097035"/>
              <a:ext cx="2695167" cy="1207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24" y="0"/>
                  </a:moveTo>
                  <a:lnTo>
                    <a:pt x="0" y="4473"/>
                  </a:lnTo>
                  <a:cubicBezTo>
                    <a:pt x="229" y="6007"/>
                    <a:pt x="435" y="7515"/>
                    <a:pt x="630" y="8947"/>
                  </a:cubicBezTo>
                  <a:cubicBezTo>
                    <a:pt x="825" y="10378"/>
                    <a:pt x="1008" y="11759"/>
                    <a:pt x="1180" y="13062"/>
                  </a:cubicBezTo>
                  <a:cubicBezTo>
                    <a:pt x="1351" y="14366"/>
                    <a:pt x="1500" y="15618"/>
                    <a:pt x="1649" y="16769"/>
                  </a:cubicBezTo>
                  <a:cubicBezTo>
                    <a:pt x="1787" y="17919"/>
                    <a:pt x="1924" y="19018"/>
                    <a:pt x="2039" y="20015"/>
                  </a:cubicBezTo>
                  <a:cubicBezTo>
                    <a:pt x="2073" y="20271"/>
                    <a:pt x="2107" y="20475"/>
                    <a:pt x="2165" y="20680"/>
                  </a:cubicBezTo>
                  <a:cubicBezTo>
                    <a:pt x="2222" y="20859"/>
                    <a:pt x="2279" y="21038"/>
                    <a:pt x="2348" y="21165"/>
                  </a:cubicBezTo>
                  <a:cubicBezTo>
                    <a:pt x="2417" y="21293"/>
                    <a:pt x="2497" y="21396"/>
                    <a:pt x="2577" y="21472"/>
                  </a:cubicBezTo>
                  <a:cubicBezTo>
                    <a:pt x="2657" y="21549"/>
                    <a:pt x="2737" y="21574"/>
                    <a:pt x="2829" y="21600"/>
                  </a:cubicBezTo>
                  <a:cubicBezTo>
                    <a:pt x="2909" y="21600"/>
                    <a:pt x="2978" y="21574"/>
                    <a:pt x="3058" y="21549"/>
                  </a:cubicBezTo>
                  <a:cubicBezTo>
                    <a:pt x="3046" y="21549"/>
                    <a:pt x="3035" y="21574"/>
                    <a:pt x="3024" y="21574"/>
                  </a:cubicBezTo>
                  <a:lnTo>
                    <a:pt x="19367" y="13727"/>
                  </a:lnTo>
                  <a:cubicBezTo>
                    <a:pt x="19424" y="13701"/>
                    <a:pt x="19481" y="13650"/>
                    <a:pt x="19527" y="13599"/>
                  </a:cubicBezTo>
                  <a:cubicBezTo>
                    <a:pt x="19573" y="13548"/>
                    <a:pt x="19630" y="13471"/>
                    <a:pt x="19664" y="13369"/>
                  </a:cubicBezTo>
                  <a:cubicBezTo>
                    <a:pt x="19699" y="13267"/>
                    <a:pt x="19745" y="13164"/>
                    <a:pt x="19779" y="13037"/>
                  </a:cubicBezTo>
                  <a:cubicBezTo>
                    <a:pt x="19813" y="12909"/>
                    <a:pt x="19836" y="12781"/>
                    <a:pt x="19859" y="12602"/>
                  </a:cubicBezTo>
                  <a:cubicBezTo>
                    <a:pt x="19962" y="11810"/>
                    <a:pt x="20065" y="10966"/>
                    <a:pt x="20191" y="10046"/>
                  </a:cubicBezTo>
                  <a:cubicBezTo>
                    <a:pt x="20317" y="9126"/>
                    <a:pt x="20443" y="8154"/>
                    <a:pt x="20592" y="7106"/>
                  </a:cubicBezTo>
                  <a:cubicBezTo>
                    <a:pt x="20741" y="6058"/>
                    <a:pt x="20890" y="4959"/>
                    <a:pt x="21062" y="3834"/>
                  </a:cubicBezTo>
                  <a:cubicBezTo>
                    <a:pt x="21142" y="3272"/>
                    <a:pt x="21234" y="2684"/>
                    <a:pt x="21325" y="2071"/>
                  </a:cubicBezTo>
                  <a:cubicBezTo>
                    <a:pt x="21417" y="1483"/>
                    <a:pt x="21508" y="869"/>
                    <a:pt x="21600" y="256"/>
                  </a:cubicBezTo>
                  <a:lnTo>
                    <a:pt x="21600" y="256"/>
                  </a:lnTo>
                  <a:lnTo>
                    <a:pt x="1682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>
              <a:miter lim="400000"/>
            </a:ln>
          </p:spPr>
          <p:txBody>
            <a:bodyPr lIns="38100" tIns="38100" rIns="540000" bIns="38100" anchor="ctr"/>
            <a:lstStyle/>
            <a:p>
              <a:pPr algn="r">
                <a:defRPr sz="3000">
                  <a:solidFill>
                    <a:srgbClr val="FFFFFF"/>
                  </a:solidFill>
                </a:defRPr>
              </a:pP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54" name="Shape">
              <a:extLst>
                <a:ext uri="{FF2B5EF4-FFF2-40B4-BE49-F238E27FC236}">
                  <a16:creationId xmlns:a16="http://schemas.microsoft.com/office/drawing/2014/main" id="{EC0933AD-40E6-4C2A-B7F6-AE5FCDD5C694}"/>
                </a:ext>
              </a:extLst>
            </p:cNvPr>
            <p:cNvSpPr/>
            <p:nvPr/>
          </p:nvSpPr>
          <p:spPr>
            <a:xfrm>
              <a:off x="2411745" y="5354262"/>
              <a:ext cx="708809" cy="957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51"/>
                  </a:moveTo>
                  <a:cubicBezTo>
                    <a:pt x="20729" y="2386"/>
                    <a:pt x="19902" y="4256"/>
                    <a:pt x="19161" y="6061"/>
                  </a:cubicBezTo>
                  <a:cubicBezTo>
                    <a:pt x="18377" y="7866"/>
                    <a:pt x="17681" y="9575"/>
                    <a:pt x="17027" y="11187"/>
                  </a:cubicBezTo>
                  <a:cubicBezTo>
                    <a:pt x="16374" y="12831"/>
                    <a:pt x="15765" y="14346"/>
                    <a:pt x="15242" y="15797"/>
                  </a:cubicBezTo>
                  <a:cubicBezTo>
                    <a:pt x="14676" y="17248"/>
                    <a:pt x="14197" y="18570"/>
                    <a:pt x="13761" y="19827"/>
                  </a:cubicBezTo>
                  <a:cubicBezTo>
                    <a:pt x="13631" y="20149"/>
                    <a:pt x="13500" y="20407"/>
                    <a:pt x="13282" y="20633"/>
                  </a:cubicBezTo>
                  <a:cubicBezTo>
                    <a:pt x="13065" y="20859"/>
                    <a:pt x="12847" y="21052"/>
                    <a:pt x="12585" y="21181"/>
                  </a:cubicBezTo>
                  <a:cubicBezTo>
                    <a:pt x="12324" y="21342"/>
                    <a:pt x="12019" y="21439"/>
                    <a:pt x="11714" y="21503"/>
                  </a:cubicBezTo>
                  <a:cubicBezTo>
                    <a:pt x="11410" y="21568"/>
                    <a:pt x="11105" y="21600"/>
                    <a:pt x="10756" y="21600"/>
                  </a:cubicBezTo>
                  <a:cubicBezTo>
                    <a:pt x="10452" y="21600"/>
                    <a:pt x="10103" y="21536"/>
                    <a:pt x="9798" y="21439"/>
                  </a:cubicBezTo>
                  <a:cubicBezTo>
                    <a:pt x="9494" y="21342"/>
                    <a:pt x="9189" y="21213"/>
                    <a:pt x="8927" y="21052"/>
                  </a:cubicBezTo>
                  <a:cubicBezTo>
                    <a:pt x="8666" y="20891"/>
                    <a:pt x="8405" y="20697"/>
                    <a:pt x="8231" y="20439"/>
                  </a:cubicBezTo>
                  <a:cubicBezTo>
                    <a:pt x="8013" y="20214"/>
                    <a:pt x="7882" y="19924"/>
                    <a:pt x="7752" y="19601"/>
                  </a:cubicBezTo>
                  <a:cubicBezTo>
                    <a:pt x="7316" y="18344"/>
                    <a:pt x="6837" y="16990"/>
                    <a:pt x="6271" y="15507"/>
                  </a:cubicBezTo>
                  <a:cubicBezTo>
                    <a:pt x="5748" y="14056"/>
                    <a:pt x="5139" y="12476"/>
                    <a:pt x="4485" y="10832"/>
                  </a:cubicBezTo>
                  <a:cubicBezTo>
                    <a:pt x="3832" y="9188"/>
                    <a:pt x="3135" y="7447"/>
                    <a:pt x="2395" y="5642"/>
                  </a:cubicBezTo>
                  <a:cubicBezTo>
                    <a:pt x="1655" y="3836"/>
                    <a:pt x="871" y="1934"/>
                    <a:pt x="0" y="0"/>
                  </a:cubicBezTo>
                  <a:lnTo>
                    <a:pt x="21600" y="451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t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2" name="Shape">
              <a:extLst>
                <a:ext uri="{FF2B5EF4-FFF2-40B4-BE49-F238E27FC236}">
                  <a16:creationId xmlns:a16="http://schemas.microsoft.com/office/drawing/2014/main" id="{A2734FF2-CB09-4A9C-B4A5-C310EF4B139C}"/>
                </a:ext>
              </a:extLst>
            </p:cNvPr>
            <p:cNvSpPr/>
            <p:nvPr/>
          </p:nvSpPr>
          <p:spPr>
            <a:xfrm>
              <a:off x="1968744" y="4168159"/>
              <a:ext cx="3499720" cy="1073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89" y="0"/>
                  </a:moveTo>
                  <a:lnTo>
                    <a:pt x="0" y="431"/>
                  </a:lnTo>
                  <a:cubicBezTo>
                    <a:pt x="229" y="2243"/>
                    <a:pt x="459" y="4055"/>
                    <a:pt x="670" y="5839"/>
                  </a:cubicBezTo>
                  <a:cubicBezTo>
                    <a:pt x="891" y="7622"/>
                    <a:pt x="1094" y="9376"/>
                    <a:pt x="1297" y="11131"/>
                  </a:cubicBezTo>
                  <a:cubicBezTo>
                    <a:pt x="1499" y="12885"/>
                    <a:pt x="1685" y="14582"/>
                    <a:pt x="1870" y="16279"/>
                  </a:cubicBezTo>
                  <a:cubicBezTo>
                    <a:pt x="2055" y="17976"/>
                    <a:pt x="2223" y="19615"/>
                    <a:pt x="2390" y="21226"/>
                  </a:cubicBezTo>
                  <a:lnTo>
                    <a:pt x="7321" y="21600"/>
                  </a:lnTo>
                  <a:lnTo>
                    <a:pt x="19518" y="16969"/>
                  </a:lnTo>
                  <a:cubicBezTo>
                    <a:pt x="19660" y="15675"/>
                    <a:pt x="19810" y="14352"/>
                    <a:pt x="19968" y="12972"/>
                  </a:cubicBezTo>
                  <a:cubicBezTo>
                    <a:pt x="20127" y="11620"/>
                    <a:pt x="20295" y="10210"/>
                    <a:pt x="20462" y="8801"/>
                  </a:cubicBezTo>
                  <a:cubicBezTo>
                    <a:pt x="20639" y="7392"/>
                    <a:pt x="20815" y="5954"/>
                    <a:pt x="21009" y="4487"/>
                  </a:cubicBezTo>
                  <a:cubicBezTo>
                    <a:pt x="21203" y="3020"/>
                    <a:pt x="21397" y="1553"/>
                    <a:pt x="21600" y="58"/>
                  </a:cubicBezTo>
                  <a:lnTo>
                    <a:pt x="13389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>
              <a:miter lim="400000"/>
            </a:ln>
          </p:spPr>
          <p:txBody>
            <a:bodyPr lIns="38100" tIns="38100" rIns="540000" bIns="38100" anchor="ctr"/>
            <a:lstStyle/>
            <a:p>
              <a:pPr algn="r">
                <a:defRPr sz="3000">
                  <a:solidFill>
                    <a:srgbClr val="FFFFFF"/>
                  </a:solidFill>
                </a:defRPr>
              </a:pP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38" name="Shape">
              <a:extLst>
                <a:ext uri="{FF2B5EF4-FFF2-40B4-BE49-F238E27FC236}">
                  <a16:creationId xmlns:a16="http://schemas.microsoft.com/office/drawing/2014/main" id="{BCB7682E-6176-4906-B2F2-2A083A9C2E43}"/>
                </a:ext>
              </a:extLst>
            </p:cNvPr>
            <p:cNvSpPr/>
            <p:nvPr/>
          </p:nvSpPr>
          <p:spPr>
            <a:xfrm>
              <a:off x="768351" y="1753084"/>
              <a:ext cx="5831704" cy="1387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9" h="21600" extrusionOk="0">
                  <a:moveTo>
                    <a:pt x="21577" y="8364"/>
                  </a:moveTo>
                  <a:cubicBezTo>
                    <a:pt x="21561" y="8142"/>
                    <a:pt x="21535" y="7919"/>
                    <a:pt x="21492" y="7764"/>
                  </a:cubicBezTo>
                  <a:cubicBezTo>
                    <a:pt x="21455" y="7586"/>
                    <a:pt x="21408" y="7474"/>
                    <a:pt x="21350" y="7408"/>
                  </a:cubicBezTo>
                  <a:cubicBezTo>
                    <a:pt x="19271" y="4961"/>
                    <a:pt x="17186" y="2514"/>
                    <a:pt x="15107" y="67"/>
                  </a:cubicBezTo>
                  <a:cubicBezTo>
                    <a:pt x="15107" y="67"/>
                    <a:pt x="15107" y="67"/>
                    <a:pt x="15107" y="67"/>
                  </a:cubicBezTo>
                  <a:cubicBezTo>
                    <a:pt x="15070" y="22"/>
                    <a:pt x="15028" y="0"/>
                    <a:pt x="14980" y="0"/>
                  </a:cubicBezTo>
                  <a:lnTo>
                    <a:pt x="7378" y="1424"/>
                  </a:lnTo>
                  <a:lnTo>
                    <a:pt x="353" y="2736"/>
                  </a:lnTo>
                  <a:cubicBezTo>
                    <a:pt x="273" y="2758"/>
                    <a:pt x="210" y="2870"/>
                    <a:pt x="152" y="3070"/>
                  </a:cubicBezTo>
                  <a:cubicBezTo>
                    <a:pt x="99" y="3270"/>
                    <a:pt x="56" y="3537"/>
                    <a:pt x="30" y="3826"/>
                  </a:cubicBezTo>
                  <a:cubicBezTo>
                    <a:pt x="4" y="4115"/>
                    <a:pt x="-7" y="4449"/>
                    <a:pt x="4" y="4760"/>
                  </a:cubicBezTo>
                  <a:cubicBezTo>
                    <a:pt x="14" y="5072"/>
                    <a:pt x="41" y="5383"/>
                    <a:pt x="94" y="5650"/>
                  </a:cubicBezTo>
                  <a:cubicBezTo>
                    <a:pt x="279" y="6607"/>
                    <a:pt x="459" y="7586"/>
                    <a:pt x="638" y="8587"/>
                  </a:cubicBezTo>
                  <a:cubicBezTo>
                    <a:pt x="818" y="9588"/>
                    <a:pt x="993" y="10611"/>
                    <a:pt x="1162" y="11656"/>
                  </a:cubicBezTo>
                  <a:cubicBezTo>
                    <a:pt x="1331" y="12702"/>
                    <a:pt x="1501" y="13770"/>
                    <a:pt x="1665" y="14837"/>
                  </a:cubicBezTo>
                  <a:cubicBezTo>
                    <a:pt x="1829" y="15927"/>
                    <a:pt x="1987" y="17017"/>
                    <a:pt x="2146" y="18130"/>
                  </a:cubicBezTo>
                  <a:lnTo>
                    <a:pt x="10536" y="21600"/>
                  </a:lnTo>
                  <a:lnTo>
                    <a:pt x="19556" y="20910"/>
                  </a:lnTo>
                  <a:cubicBezTo>
                    <a:pt x="19704" y="19954"/>
                    <a:pt x="19853" y="18997"/>
                    <a:pt x="20006" y="18041"/>
                  </a:cubicBezTo>
                  <a:cubicBezTo>
                    <a:pt x="20159" y="17084"/>
                    <a:pt x="20318" y="16150"/>
                    <a:pt x="20477" y="15216"/>
                  </a:cubicBezTo>
                  <a:cubicBezTo>
                    <a:pt x="20641" y="14281"/>
                    <a:pt x="20805" y="13369"/>
                    <a:pt x="20974" y="12457"/>
                  </a:cubicBezTo>
                  <a:cubicBezTo>
                    <a:pt x="21143" y="11545"/>
                    <a:pt x="21318" y="10655"/>
                    <a:pt x="21498" y="9788"/>
                  </a:cubicBezTo>
                  <a:cubicBezTo>
                    <a:pt x="21540" y="9565"/>
                    <a:pt x="21567" y="9343"/>
                    <a:pt x="21582" y="9098"/>
                  </a:cubicBezTo>
                  <a:cubicBezTo>
                    <a:pt x="21593" y="8854"/>
                    <a:pt x="21588" y="8587"/>
                    <a:pt x="21577" y="8364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2700">
              <a:miter lim="400000"/>
            </a:ln>
          </p:spPr>
          <p:txBody>
            <a:bodyPr lIns="38100" tIns="38100" rIns="540000" bIns="38100" anchor="ctr"/>
            <a:lstStyle/>
            <a:p>
              <a:pPr algn="r">
                <a:defRPr sz="3000">
                  <a:solidFill>
                    <a:srgbClr val="FFFFFF"/>
                  </a:solidFill>
                </a:defRPr>
              </a:pP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39" name="Shape">
              <a:extLst>
                <a:ext uri="{FF2B5EF4-FFF2-40B4-BE49-F238E27FC236}">
                  <a16:creationId xmlns:a16="http://schemas.microsoft.com/office/drawing/2014/main" id="{F74B9953-C0A5-485C-8B39-7EB6AE0DF7FD}"/>
                </a:ext>
              </a:extLst>
            </p:cNvPr>
            <p:cNvSpPr/>
            <p:nvPr/>
          </p:nvSpPr>
          <p:spPr>
            <a:xfrm>
              <a:off x="1425708" y="2982057"/>
              <a:ext cx="4561497" cy="1074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53" y="0"/>
                  </a:moveTo>
                  <a:lnTo>
                    <a:pt x="0" y="1178"/>
                  </a:lnTo>
                  <a:cubicBezTo>
                    <a:pt x="223" y="2815"/>
                    <a:pt x="440" y="4510"/>
                    <a:pt x="650" y="6176"/>
                  </a:cubicBezTo>
                  <a:cubicBezTo>
                    <a:pt x="859" y="7870"/>
                    <a:pt x="1062" y="9565"/>
                    <a:pt x="1259" y="11260"/>
                  </a:cubicBezTo>
                  <a:cubicBezTo>
                    <a:pt x="1455" y="12954"/>
                    <a:pt x="1651" y="14678"/>
                    <a:pt x="1834" y="16372"/>
                  </a:cubicBezTo>
                  <a:cubicBezTo>
                    <a:pt x="2023" y="18096"/>
                    <a:pt x="2199" y="19790"/>
                    <a:pt x="2375" y="21514"/>
                  </a:cubicBezTo>
                  <a:lnTo>
                    <a:pt x="10462" y="21514"/>
                  </a:lnTo>
                  <a:lnTo>
                    <a:pt x="19448" y="21600"/>
                  </a:lnTo>
                  <a:cubicBezTo>
                    <a:pt x="19604" y="20193"/>
                    <a:pt x="19766" y="18756"/>
                    <a:pt x="19929" y="17320"/>
                  </a:cubicBezTo>
                  <a:cubicBezTo>
                    <a:pt x="20098" y="15884"/>
                    <a:pt x="20267" y="14448"/>
                    <a:pt x="20450" y="13012"/>
                  </a:cubicBezTo>
                  <a:cubicBezTo>
                    <a:pt x="20626" y="11576"/>
                    <a:pt x="20815" y="10139"/>
                    <a:pt x="21005" y="8703"/>
                  </a:cubicBezTo>
                  <a:cubicBezTo>
                    <a:pt x="21099" y="7985"/>
                    <a:pt x="21201" y="7267"/>
                    <a:pt x="21295" y="6549"/>
                  </a:cubicBezTo>
                  <a:cubicBezTo>
                    <a:pt x="21390" y="5831"/>
                    <a:pt x="21492" y="5113"/>
                    <a:pt x="21600" y="4423"/>
                  </a:cubicBezTo>
                  <a:lnTo>
                    <a:pt x="13053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12700">
              <a:miter lim="400000"/>
            </a:ln>
          </p:spPr>
          <p:txBody>
            <a:bodyPr lIns="38100" tIns="38100" rIns="540000" bIns="38100" anchor="ctr"/>
            <a:lstStyle/>
            <a:p>
              <a:pPr algn="r">
                <a:defRPr sz="3000">
                  <a:solidFill>
                    <a:srgbClr val="FFFFFF"/>
                  </a:solidFill>
                </a:defRPr>
              </a:pP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179C1EA-EF23-491C-86F8-49414538A432}"/>
                </a:ext>
              </a:extLst>
            </p:cNvPr>
            <p:cNvSpPr/>
            <p:nvPr/>
          </p:nvSpPr>
          <p:spPr>
            <a:xfrm>
              <a:off x="768287" y="1753084"/>
              <a:ext cx="4159236" cy="1267095"/>
            </a:xfrm>
            <a:custGeom>
              <a:avLst/>
              <a:gdLst>
                <a:gd name="connsiteX0" fmla="*/ 4046520 w 4159236"/>
                <a:gd name="connsiteY0" fmla="*/ 0 h 1267095"/>
                <a:gd name="connsiteX1" fmla="*/ 4080825 w 4159236"/>
                <a:gd name="connsiteY1" fmla="*/ 4304 h 1267095"/>
                <a:gd name="connsiteX2" fmla="*/ 4118180 w 4159236"/>
                <a:gd name="connsiteY2" fmla="*/ 14750 h 1267095"/>
                <a:gd name="connsiteX3" fmla="*/ 4134059 w 4159236"/>
                <a:gd name="connsiteY3" fmla="*/ 29263 h 1267095"/>
                <a:gd name="connsiteX4" fmla="*/ 4149669 w 4159236"/>
                <a:gd name="connsiteY4" fmla="*/ 56823 h 1267095"/>
                <a:gd name="connsiteX5" fmla="*/ 4158149 w 4159236"/>
                <a:gd name="connsiteY5" fmla="*/ 121194 h 1267095"/>
                <a:gd name="connsiteX6" fmla="*/ 4129627 w 4159236"/>
                <a:gd name="connsiteY6" fmla="*/ 185620 h 1267095"/>
                <a:gd name="connsiteX7" fmla="*/ 3958107 w 4159236"/>
                <a:gd name="connsiteY7" fmla="*/ 401736 h 1267095"/>
                <a:gd name="connsiteX8" fmla="*/ 3795261 w 4159236"/>
                <a:gd name="connsiteY8" fmla="*/ 624963 h 1267095"/>
                <a:gd name="connsiteX9" fmla="*/ 3640894 w 4159236"/>
                <a:gd name="connsiteY9" fmla="*/ 852553 h 1267095"/>
                <a:gd name="connsiteX10" fmla="*/ 3493657 w 4159236"/>
                <a:gd name="connsiteY10" fmla="*/ 1084400 h 1267095"/>
                <a:gd name="connsiteX11" fmla="*/ 3414041 w 4159236"/>
                <a:gd name="connsiteY11" fmla="*/ 1221594 h 1267095"/>
                <a:gd name="connsiteX12" fmla="*/ 3409815 w 4159236"/>
                <a:gd name="connsiteY12" fmla="*/ 1229061 h 1267095"/>
                <a:gd name="connsiteX13" fmla="*/ 1620963 w 4159236"/>
                <a:gd name="connsiteY13" fmla="*/ 1267095 h 1267095"/>
                <a:gd name="connsiteX14" fmla="*/ 579750 w 4159236"/>
                <a:gd name="connsiteY14" fmla="*/ 1164682 h 1267095"/>
                <a:gd name="connsiteX15" fmla="*/ 449820 w 4159236"/>
                <a:gd name="connsiteY15" fmla="*/ 953138 h 1267095"/>
                <a:gd name="connsiteX16" fmla="*/ 313948 w 4159236"/>
                <a:gd name="connsiteY16" fmla="*/ 748789 h 1267095"/>
                <a:gd name="connsiteX17" fmla="*/ 172403 w 4159236"/>
                <a:gd name="connsiteY17" fmla="*/ 551634 h 1267095"/>
                <a:gd name="connsiteX18" fmla="*/ 25456 w 4159236"/>
                <a:gd name="connsiteY18" fmla="*/ 362960 h 1267095"/>
                <a:gd name="connsiteX19" fmla="*/ 1145 w 4159236"/>
                <a:gd name="connsiteY19" fmla="*/ 305785 h 1267095"/>
                <a:gd name="connsiteX20" fmla="*/ 8168 w 4159236"/>
                <a:gd name="connsiteY20" fmla="*/ 245785 h 1267095"/>
                <a:gd name="connsiteX21" fmla="*/ 41123 w 4159236"/>
                <a:gd name="connsiteY21" fmla="*/ 197219 h 1267095"/>
                <a:gd name="connsiteX22" fmla="*/ 95418 w 4159236"/>
                <a:gd name="connsiteY22" fmla="*/ 175762 h 1267095"/>
                <a:gd name="connsiteX23" fmla="*/ 1993038 w 4159236"/>
                <a:gd name="connsiteY23" fmla="*/ 91479 h 1267095"/>
                <a:gd name="connsiteX24" fmla="*/ 4046520 w 4159236"/>
                <a:gd name="connsiteY24" fmla="*/ 0 h 126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159236" h="1267095">
                  <a:moveTo>
                    <a:pt x="4046520" y="0"/>
                  </a:moveTo>
                  <a:cubicBezTo>
                    <a:pt x="4059485" y="0"/>
                    <a:pt x="4070831" y="1413"/>
                    <a:pt x="4080825" y="4304"/>
                  </a:cubicBezTo>
                  <a:lnTo>
                    <a:pt x="4118180" y="14750"/>
                  </a:lnTo>
                  <a:lnTo>
                    <a:pt x="4134059" y="29263"/>
                  </a:lnTo>
                  <a:cubicBezTo>
                    <a:pt x="4140708" y="37498"/>
                    <a:pt x="4146104" y="46804"/>
                    <a:pt x="4149669" y="56823"/>
                  </a:cubicBezTo>
                  <a:cubicBezTo>
                    <a:pt x="4158149" y="76862"/>
                    <a:pt x="4161040" y="99756"/>
                    <a:pt x="4158149" y="121194"/>
                  </a:cubicBezTo>
                  <a:cubicBezTo>
                    <a:pt x="4155258" y="144088"/>
                    <a:pt x="4146778" y="165581"/>
                    <a:pt x="4129627" y="185620"/>
                  </a:cubicBezTo>
                  <a:cubicBezTo>
                    <a:pt x="4071040" y="257156"/>
                    <a:pt x="4013803" y="328746"/>
                    <a:pt x="3958107" y="401736"/>
                  </a:cubicBezTo>
                  <a:cubicBezTo>
                    <a:pt x="3902412" y="474727"/>
                    <a:pt x="3848065" y="549118"/>
                    <a:pt x="3795261" y="624963"/>
                  </a:cubicBezTo>
                  <a:cubicBezTo>
                    <a:pt x="3742263" y="700809"/>
                    <a:pt x="3690808" y="776708"/>
                    <a:pt x="3640894" y="852553"/>
                  </a:cubicBezTo>
                  <a:cubicBezTo>
                    <a:pt x="3590787" y="929800"/>
                    <a:pt x="3542222" y="1007099"/>
                    <a:pt x="3493657" y="1084400"/>
                  </a:cubicBezTo>
                  <a:lnTo>
                    <a:pt x="3414041" y="1221594"/>
                  </a:lnTo>
                  <a:lnTo>
                    <a:pt x="3409815" y="1229061"/>
                  </a:lnTo>
                  <a:lnTo>
                    <a:pt x="1620963" y="1267095"/>
                  </a:lnTo>
                  <a:lnTo>
                    <a:pt x="579750" y="1164682"/>
                  </a:lnTo>
                  <a:cubicBezTo>
                    <a:pt x="536800" y="1093183"/>
                    <a:pt x="494121" y="1023160"/>
                    <a:pt x="449820" y="953138"/>
                  </a:cubicBezTo>
                  <a:cubicBezTo>
                    <a:pt x="405520" y="884593"/>
                    <a:pt x="359599" y="815984"/>
                    <a:pt x="313948" y="748789"/>
                  </a:cubicBezTo>
                  <a:cubicBezTo>
                    <a:pt x="268297" y="681657"/>
                    <a:pt x="221025" y="615939"/>
                    <a:pt x="172403" y="551634"/>
                  </a:cubicBezTo>
                  <a:cubicBezTo>
                    <a:pt x="124051" y="487329"/>
                    <a:pt x="75429" y="424438"/>
                    <a:pt x="25456" y="362960"/>
                  </a:cubicBezTo>
                  <a:cubicBezTo>
                    <a:pt x="11139" y="345807"/>
                    <a:pt x="3846" y="325828"/>
                    <a:pt x="1145" y="305785"/>
                  </a:cubicBezTo>
                  <a:cubicBezTo>
                    <a:pt x="-1827" y="285807"/>
                    <a:pt x="1145" y="264350"/>
                    <a:pt x="8168" y="245785"/>
                  </a:cubicBezTo>
                  <a:cubicBezTo>
                    <a:pt x="15191" y="227219"/>
                    <a:pt x="26806" y="210067"/>
                    <a:pt x="41123" y="197219"/>
                  </a:cubicBezTo>
                  <a:cubicBezTo>
                    <a:pt x="56790" y="184371"/>
                    <a:pt x="73808" y="177176"/>
                    <a:pt x="95418" y="175762"/>
                  </a:cubicBezTo>
                  <a:lnTo>
                    <a:pt x="1993038" y="91479"/>
                  </a:lnTo>
                  <a:lnTo>
                    <a:pt x="404652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2700">
              <a:miter lim="400000"/>
            </a:ln>
          </p:spPr>
          <p:txBody>
            <a:bodyPr wrap="square" lIns="38100" tIns="38100" rIns="540000" bIns="38100" anchor="ctr">
              <a:noAutofit/>
            </a:bodyPr>
            <a:lstStyle/>
            <a:p>
              <a:pPr algn="r">
                <a:defRPr sz="3000">
                  <a:solidFill>
                    <a:srgbClr val="FFFFFF"/>
                  </a:solidFill>
                </a:defRPr>
              </a:pP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BE59487-E4E7-45CA-8879-CDCD379BB673}"/>
                </a:ext>
              </a:extLst>
            </p:cNvPr>
            <p:cNvSpPr/>
            <p:nvPr/>
          </p:nvSpPr>
          <p:spPr>
            <a:xfrm>
              <a:off x="1425709" y="3020179"/>
              <a:ext cx="2667589" cy="1032239"/>
            </a:xfrm>
            <a:custGeom>
              <a:avLst/>
              <a:gdLst>
                <a:gd name="connsiteX0" fmla="*/ 963542 w 2667589"/>
                <a:gd name="connsiteY0" fmla="*/ 0 h 1032239"/>
                <a:gd name="connsiteX1" fmla="*/ 2188668 w 2667589"/>
                <a:gd name="connsiteY1" fmla="*/ 120502 h 1032239"/>
                <a:gd name="connsiteX2" fmla="*/ 2667589 w 2667589"/>
                <a:gd name="connsiteY2" fmla="*/ 111789 h 1032239"/>
                <a:gd name="connsiteX3" fmla="*/ 2605134 w 2667589"/>
                <a:gd name="connsiteY3" fmla="*/ 222129 h 1032239"/>
                <a:gd name="connsiteX4" fmla="*/ 2463729 w 2667589"/>
                <a:gd name="connsiteY4" fmla="*/ 491196 h 1032239"/>
                <a:gd name="connsiteX5" fmla="*/ 2332152 w 2667589"/>
                <a:gd name="connsiteY5" fmla="*/ 758827 h 1032239"/>
                <a:gd name="connsiteX6" fmla="*/ 2209253 w 2667589"/>
                <a:gd name="connsiteY6" fmla="*/ 1025019 h 1032239"/>
                <a:gd name="connsiteX7" fmla="*/ 2205391 w 2667589"/>
                <a:gd name="connsiteY7" fmla="*/ 1032239 h 1032239"/>
                <a:gd name="connsiteX8" fmla="*/ 501554 w 2667589"/>
                <a:gd name="connsiteY8" fmla="*/ 1032239 h 1032239"/>
                <a:gd name="connsiteX9" fmla="*/ 387305 w 2667589"/>
                <a:gd name="connsiteY9" fmla="*/ 776415 h 1032239"/>
                <a:gd name="connsiteX10" fmla="*/ 265876 w 2667589"/>
                <a:gd name="connsiteY10" fmla="*/ 522083 h 1032239"/>
                <a:gd name="connsiteX11" fmla="*/ 137267 w 2667589"/>
                <a:gd name="connsiteY11" fmla="*/ 269145 h 1032239"/>
                <a:gd name="connsiteX12" fmla="*/ 0 w 2667589"/>
                <a:gd name="connsiteY12" fmla="*/ 20486 h 1032239"/>
                <a:gd name="connsiteX13" fmla="*/ 963542 w 2667589"/>
                <a:gd name="connsiteY13" fmla="*/ 0 h 103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7589" h="1032239">
                  <a:moveTo>
                    <a:pt x="963542" y="0"/>
                  </a:moveTo>
                  <a:lnTo>
                    <a:pt x="2188668" y="120502"/>
                  </a:lnTo>
                  <a:lnTo>
                    <a:pt x="2667589" y="111789"/>
                  </a:lnTo>
                  <a:lnTo>
                    <a:pt x="2605134" y="222129"/>
                  </a:lnTo>
                  <a:cubicBezTo>
                    <a:pt x="2556510" y="312281"/>
                    <a:pt x="2509418" y="401044"/>
                    <a:pt x="2463729" y="491196"/>
                  </a:cubicBezTo>
                  <a:cubicBezTo>
                    <a:pt x="2417913" y="581348"/>
                    <a:pt x="2373629" y="670112"/>
                    <a:pt x="2332152" y="758827"/>
                  </a:cubicBezTo>
                  <a:cubicBezTo>
                    <a:pt x="2289271" y="847541"/>
                    <a:pt x="2249326" y="936305"/>
                    <a:pt x="2209253" y="1025019"/>
                  </a:cubicBezTo>
                  <a:lnTo>
                    <a:pt x="2205391" y="1032239"/>
                  </a:lnTo>
                  <a:lnTo>
                    <a:pt x="501554" y="1032239"/>
                  </a:lnTo>
                  <a:cubicBezTo>
                    <a:pt x="464386" y="946466"/>
                    <a:pt x="427218" y="862187"/>
                    <a:pt x="387305" y="776415"/>
                  </a:cubicBezTo>
                  <a:cubicBezTo>
                    <a:pt x="348659" y="692135"/>
                    <a:pt x="307268" y="606363"/>
                    <a:pt x="265876" y="522083"/>
                  </a:cubicBezTo>
                  <a:cubicBezTo>
                    <a:pt x="224274" y="437754"/>
                    <a:pt x="181404" y="353425"/>
                    <a:pt x="137267" y="269145"/>
                  </a:cubicBezTo>
                  <a:cubicBezTo>
                    <a:pt x="92919" y="186259"/>
                    <a:pt x="47093" y="101929"/>
                    <a:pt x="0" y="20486"/>
                  </a:cubicBezTo>
                  <a:lnTo>
                    <a:pt x="963542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2700">
              <a:miter lim="400000"/>
            </a:ln>
          </p:spPr>
          <p:txBody>
            <a:bodyPr wrap="square" lIns="38100" tIns="38100" rIns="540000" bIns="38100" anchor="ctr">
              <a:noAutofit/>
            </a:bodyPr>
            <a:lstStyle/>
            <a:p>
              <a:pPr algn="r">
                <a:defRPr sz="3000">
                  <a:solidFill>
                    <a:srgbClr val="FFFFFF"/>
                  </a:solidFill>
                </a:defRPr>
              </a:pP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DA843FDD-6C24-4E7D-864C-69C8C8BF198A}"/>
                </a:ext>
              </a:extLst>
            </p:cNvPr>
            <p:cNvSpPr/>
            <p:nvPr/>
          </p:nvSpPr>
          <p:spPr>
            <a:xfrm>
              <a:off x="1968743" y="4173805"/>
              <a:ext cx="1597426" cy="1067498"/>
            </a:xfrm>
            <a:custGeom>
              <a:avLst/>
              <a:gdLst>
                <a:gd name="connsiteX0" fmla="*/ 1597426 w 1597426"/>
                <a:gd name="connsiteY0" fmla="*/ 0 h 1067498"/>
                <a:gd name="connsiteX1" fmla="*/ 1591954 w 1597426"/>
                <a:gd name="connsiteY1" fmla="*/ 10229 h 1067498"/>
                <a:gd name="connsiteX2" fmla="*/ 1589610 w 1597426"/>
                <a:gd name="connsiteY2" fmla="*/ 15792 h 1067498"/>
                <a:gd name="connsiteX3" fmla="*/ 1591953 w 1597426"/>
                <a:gd name="connsiteY3" fmla="*/ 15802 h 1067498"/>
                <a:gd name="connsiteX4" fmla="*/ 1476168 w 1597426"/>
                <a:gd name="connsiteY4" fmla="*/ 290189 h 1067498"/>
                <a:gd name="connsiteX5" fmla="*/ 1370480 w 1597426"/>
                <a:gd name="connsiteY5" fmla="*/ 557417 h 1067498"/>
                <a:gd name="connsiteX6" fmla="*/ 1273268 w 1597426"/>
                <a:gd name="connsiteY6" fmla="*/ 814615 h 1067498"/>
                <a:gd name="connsiteX7" fmla="*/ 1186079 w 1597426"/>
                <a:gd name="connsiteY7" fmla="*/ 1060418 h 1067498"/>
                <a:gd name="connsiteX8" fmla="*/ 1185106 w 1597426"/>
                <a:gd name="connsiteY8" fmla="*/ 1060396 h 1067498"/>
                <a:gd name="connsiteX9" fmla="*/ 1183370 w 1597426"/>
                <a:gd name="connsiteY9" fmla="*/ 1067498 h 1067498"/>
                <a:gd name="connsiteX10" fmla="*/ 387239 w 1597426"/>
                <a:gd name="connsiteY10" fmla="*/ 1048981 h 1067498"/>
                <a:gd name="connsiteX11" fmla="*/ 302986 w 1597426"/>
                <a:gd name="connsiteY11" fmla="*/ 803186 h 1067498"/>
                <a:gd name="connsiteX12" fmla="*/ 210146 w 1597426"/>
                <a:gd name="connsiteY12" fmla="*/ 547405 h 1067498"/>
                <a:gd name="connsiteX13" fmla="*/ 108557 w 1597426"/>
                <a:gd name="connsiteY13" fmla="*/ 284468 h 1067498"/>
                <a:gd name="connsiteX14" fmla="*/ 1 w 1597426"/>
                <a:gd name="connsiteY14" fmla="*/ 15769 h 1067498"/>
                <a:gd name="connsiteX15" fmla="*/ 2870 w 1597426"/>
                <a:gd name="connsiteY15" fmla="*/ 15741 h 1067498"/>
                <a:gd name="connsiteX16" fmla="*/ 0 w 1597426"/>
                <a:gd name="connsiteY16" fmla="*/ 8644 h 1067498"/>
                <a:gd name="connsiteX17" fmla="*/ 495899 w 1597426"/>
                <a:gd name="connsiteY17" fmla="*/ 10874 h 106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97426" h="1067498">
                  <a:moveTo>
                    <a:pt x="1597426" y="0"/>
                  </a:moveTo>
                  <a:lnTo>
                    <a:pt x="1591954" y="10229"/>
                  </a:lnTo>
                  <a:lnTo>
                    <a:pt x="1589610" y="15792"/>
                  </a:lnTo>
                  <a:lnTo>
                    <a:pt x="1591953" y="15802"/>
                  </a:lnTo>
                  <a:cubicBezTo>
                    <a:pt x="1551933" y="108660"/>
                    <a:pt x="1513387" y="200155"/>
                    <a:pt x="1476168" y="290189"/>
                  </a:cubicBezTo>
                  <a:cubicBezTo>
                    <a:pt x="1439023" y="380174"/>
                    <a:pt x="1403351" y="470207"/>
                    <a:pt x="1370480" y="557417"/>
                  </a:cubicBezTo>
                  <a:cubicBezTo>
                    <a:pt x="1336135" y="644578"/>
                    <a:pt x="1304738" y="731739"/>
                    <a:pt x="1273268" y="814615"/>
                  </a:cubicBezTo>
                  <a:cubicBezTo>
                    <a:pt x="1243271" y="898951"/>
                    <a:pt x="1213275" y="980415"/>
                    <a:pt x="1186079" y="1060418"/>
                  </a:cubicBezTo>
                  <a:lnTo>
                    <a:pt x="1185106" y="1060396"/>
                  </a:lnTo>
                  <a:lnTo>
                    <a:pt x="1183370" y="1067498"/>
                  </a:lnTo>
                  <a:lnTo>
                    <a:pt x="387239" y="1048981"/>
                  </a:lnTo>
                  <a:cubicBezTo>
                    <a:pt x="360181" y="968937"/>
                    <a:pt x="332961" y="887503"/>
                    <a:pt x="302986" y="803186"/>
                  </a:cubicBezTo>
                  <a:cubicBezTo>
                    <a:pt x="273012" y="718870"/>
                    <a:pt x="242875" y="634553"/>
                    <a:pt x="210146" y="547405"/>
                  </a:cubicBezTo>
                  <a:cubicBezTo>
                    <a:pt x="177255" y="460206"/>
                    <a:pt x="144365" y="373058"/>
                    <a:pt x="108557" y="284468"/>
                  </a:cubicBezTo>
                  <a:cubicBezTo>
                    <a:pt x="74370" y="195829"/>
                    <a:pt x="37105" y="105799"/>
                    <a:pt x="1" y="15769"/>
                  </a:cubicBezTo>
                  <a:lnTo>
                    <a:pt x="2870" y="15741"/>
                  </a:lnTo>
                  <a:lnTo>
                    <a:pt x="0" y="8644"/>
                  </a:lnTo>
                  <a:lnTo>
                    <a:pt x="495899" y="10874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/>
              <a:endParaRPr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5" name="Shape">
              <a:extLst>
                <a:ext uri="{FF2B5EF4-FFF2-40B4-BE49-F238E27FC236}">
                  <a16:creationId xmlns:a16="http://schemas.microsoft.com/office/drawing/2014/main" id="{1A47354B-3174-459A-A692-C19562BA1829}"/>
                </a:ext>
              </a:extLst>
            </p:cNvPr>
            <p:cNvSpPr/>
            <p:nvPr/>
          </p:nvSpPr>
          <p:spPr>
            <a:xfrm>
              <a:off x="768351" y="1753083"/>
              <a:ext cx="4159241" cy="1160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2" h="21577" extrusionOk="0">
                  <a:moveTo>
                    <a:pt x="21005" y="4"/>
                  </a:moveTo>
                  <a:cubicBezTo>
                    <a:pt x="21131" y="-23"/>
                    <a:pt x="21242" y="110"/>
                    <a:pt x="21331" y="322"/>
                  </a:cubicBezTo>
                  <a:cubicBezTo>
                    <a:pt x="21420" y="535"/>
                    <a:pt x="21495" y="854"/>
                    <a:pt x="21532" y="1226"/>
                  </a:cubicBezTo>
                  <a:cubicBezTo>
                    <a:pt x="21576" y="1598"/>
                    <a:pt x="21591" y="2023"/>
                    <a:pt x="21576" y="2421"/>
                  </a:cubicBezTo>
                  <a:cubicBezTo>
                    <a:pt x="21561" y="2846"/>
                    <a:pt x="21517" y="3245"/>
                    <a:pt x="21428" y="3617"/>
                  </a:cubicBezTo>
                  <a:cubicBezTo>
                    <a:pt x="21124" y="4945"/>
                    <a:pt x="20827" y="6274"/>
                    <a:pt x="20538" y="7629"/>
                  </a:cubicBezTo>
                  <a:cubicBezTo>
                    <a:pt x="20249" y="8984"/>
                    <a:pt x="19967" y="10365"/>
                    <a:pt x="19693" y="11773"/>
                  </a:cubicBezTo>
                  <a:cubicBezTo>
                    <a:pt x="19418" y="13181"/>
                    <a:pt x="19151" y="14590"/>
                    <a:pt x="18892" y="15998"/>
                  </a:cubicBezTo>
                  <a:cubicBezTo>
                    <a:pt x="18632" y="17432"/>
                    <a:pt x="18380" y="18867"/>
                    <a:pt x="18128" y="20302"/>
                  </a:cubicBezTo>
                  <a:lnTo>
                    <a:pt x="3009" y="21577"/>
                  </a:lnTo>
                  <a:cubicBezTo>
                    <a:pt x="2786" y="20249"/>
                    <a:pt x="2564" y="18947"/>
                    <a:pt x="2334" y="17645"/>
                  </a:cubicBezTo>
                  <a:cubicBezTo>
                    <a:pt x="2104" y="16343"/>
                    <a:pt x="1867" y="15094"/>
                    <a:pt x="1630" y="13846"/>
                  </a:cubicBezTo>
                  <a:cubicBezTo>
                    <a:pt x="1392" y="12597"/>
                    <a:pt x="1148" y="11375"/>
                    <a:pt x="896" y="10179"/>
                  </a:cubicBezTo>
                  <a:cubicBezTo>
                    <a:pt x="644" y="8984"/>
                    <a:pt x="391" y="7815"/>
                    <a:pt x="132" y="6672"/>
                  </a:cubicBezTo>
                  <a:cubicBezTo>
                    <a:pt x="58" y="6353"/>
                    <a:pt x="21" y="5981"/>
                    <a:pt x="6" y="5609"/>
                  </a:cubicBezTo>
                  <a:cubicBezTo>
                    <a:pt x="-9" y="5238"/>
                    <a:pt x="6" y="4839"/>
                    <a:pt x="43" y="4494"/>
                  </a:cubicBezTo>
                  <a:cubicBezTo>
                    <a:pt x="80" y="4148"/>
                    <a:pt x="139" y="3829"/>
                    <a:pt x="213" y="3590"/>
                  </a:cubicBezTo>
                  <a:cubicBezTo>
                    <a:pt x="288" y="3351"/>
                    <a:pt x="384" y="3218"/>
                    <a:pt x="495" y="3192"/>
                  </a:cubicBezTo>
                  <a:lnTo>
                    <a:pt x="10342" y="1624"/>
                  </a:lnTo>
                  <a:lnTo>
                    <a:pt x="21005" y="4"/>
                  </a:lnTo>
                  <a:close/>
                </a:path>
              </a:pathLst>
            </a:custGeom>
            <a:solidFill>
              <a:srgbClr val="FFC00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" name="Shape">
              <a:extLst>
                <a:ext uri="{FF2B5EF4-FFF2-40B4-BE49-F238E27FC236}">
                  <a16:creationId xmlns:a16="http://schemas.microsoft.com/office/drawing/2014/main" id="{D53C4485-F0D0-4CE2-AAFF-D3F2A3A88DFF}"/>
                </a:ext>
              </a:extLst>
            </p:cNvPr>
            <p:cNvSpPr/>
            <p:nvPr/>
          </p:nvSpPr>
          <p:spPr>
            <a:xfrm>
              <a:off x="1425709" y="2982057"/>
              <a:ext cx="2756619" cy="1068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197" y="1790"/>
                    <a:pt x="20794" y="3610"/>
                    <a:pt x="20413" y="5400"/>
                  </a:cubicBezTo>
                  <a:cubicBezTo>
                    <a:pt x="20032" y="7219"/>
                    <a:pt x="19663" y="9010"/>
                    <a:pt x="19305" y="10829"/>
                  </a:cubicBezTo>
                  <a:cubicBezTo>
                    <a:pt x="18946" y="12648"/>
                    <a:pt x="18599" y="14439"/>
                    <a:pt x="18274" y="16229"/>
                  </a:cubicBezTo>
                  <a:cubicBezTo>
                    <a:pt x="17938" y="18019"/>
                    <a:pt x="17625" y="19810"/>
                    <a:pt x="17311" y="21600"/>
                  </a:cubicBezTo>
                  <a:lnTo>
                    <a:pt x="3930" y="21600"/>
                  </a:lnTo>
                  <a:cubicBezTo>
                    <a:pt x="3639" y="19896"/>
                    <a:pt x="3348" y="18164"/>
                    <a:pt x="3035" y="16431"/>
                  </a:cubicBezTo>
                  <a:cubicBezTo>
                    <a:pt x="2732" y="14698"/>
                    <a:pt x="2407" y="12995"/>
                    <a:pt x="2083" y="11291"/>
                  </a:cubicBezTo>
                  <a:cubicBezTo>
                    <a:pt x="1758" y="9587"/>
                    <a:pt x="1422" y="7883"/>
                    <a:pt x="1075" y="6180"/>
                  </a:cubicBezTo>
                  <a:cubicBezTo>
                    <a:pt x="728" y="4505"/>
                    <a:pt x="370" y="2801"/>
                    <a:pt x="0" y="1155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942105" y="2328615"/>
            <a:ext cx="3827496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42105" y="3398316"/>
            <a:ext cx="3827496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42105" y="4598645"/>
            <a:ext cx="3827496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51487" y="5744978"/>
            <a:ext cx="3827496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568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F28052F6-734A-418A-8C46-F3675E8CA073}"/>
              </a:ext>
            </a:extLst>
          </p:cNvPr>
          <p:cNvGrpSpPr/>
          <p:nvPr/>
        </p:nvGrpSpPr>
        <p:grpSpPr>
          <a:xfrm>
            <a:off x="3585882" y="1495132"/>
            <a:ext cx="5020236" cy="5007064"/>
            <a:chOff x="3585882" y="1495132"/>
            <a:chExt cx="5020236" cy="5007064"/>
          </a:xfrm>
        </p:grpSpPr>
        <p:sp>
          <p:nvSpPr>
            <p:cNvPr id="31" name="Shape">
              <a:extLst>
                <a:ext uri="{FF2B5EF4-FFF2-40B4-BE49-F238E27FC236}">
                  <a16:creationId xmlns:a16="http://schemas.microsoft.com/office/drawing/2014/main" id="{EC1543A1-04A0-DE49-AF4D-725DD6A14D86}"/>
                </a:ext>
              </a:extLst>
            </p:cNvPr>
            <p:cNvSpPr/>
            <p:nvPr/>
          </p:nvSpPr>
          <p:spPr>
            <a:xfrm>
              <a:off x="3585882" y="1495132"/>
              <a:ext cx="2452174" cy="2452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10800" y="0"/>
                  </a:lnTo>
                  <a:cubicBezTo>
                    <a:pt x="4837" y="0"/>
                    <a:pt x="0" y="4837"/>
                    <a:pt x="0" y="10800"/>
                  </a:cubicBezTo>
                  <a:lnTo>
                    <a:pt x="0" y="10800"/>
                  </a:lnTo>
                  <a:cubicBezTo>
                    <a:pt x="0" y="16763"/>
                    <a:pt x="4837" y="21600"/>
                    <a:pt x="10800" y="21600"/>
                  </a:cubicBezTo>
                  <a:lnTo>
                    <a:pt x="21600" y="21600"/>
                  </a:lnTo>
                  <a:lnTo>
                    <a:pt x="21600" y="10800"/>
                  </a:lnTo>
                  <a:cubicBezTo>
                    <a:pt x="21600" y="4837"/>
                    <a:pt x="16774" y="0"/>
                    <a:pt x="10800" y="0"/>
                  </a:cubicBezTo>
                  <a:close/>
                </a:path>
              </a:pathLst>
            </a:custGeom>
            <a:solidFill>
              <a:srgbClr val="FFC000"/>
            </a:solidFill>
            <a:ln w="12700">
              <a:miter lim="400000"/>
            </a:ln>
          </p:spPr>
          <p:txBody>
            <a:bodyPr lIns="38100" tIns="822960" rIns="38100" bIns="38100" anchor="t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lang="en-US" sz="20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2" name="Shape">
              <a:extLst>
                <a:ext uri="{FF2B5EF4-FFF2-40B4-BE49-F238E27FC236}">
                  <a16:creationId xmlns:a16="http://schemas.microsoft.com/office/drawing/2014/main" id="{AB01A662-5684-A941-8A69-A5E5A87CFF61}"/>
                </a:ext>
              </a:extLst>
            </p:cNvPr>
            <p:cNvSpPr/>
            <p:nvPr/>
          </p:nvSpPr>
          <p:spPr>
            <a:xfrm>
              <a:off x="6153944" y="1495132"/>
              <a:ext cx="2452174" cy="2452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10800" y="0"/>
                  </a:lnTo>
                  <a:cubicBezTo>
                    <a:pt x="4837" y="0"/>
                    <a:pt x="0" y="4837"/>
                    <a:pt x="0" y="10800"/>
                  </a:cubicBezTo>
                  <a:lnTo>
                    <a:pt x="0" y="21600"/>
                  </a:lnTo>
                  <a:lnTo>
                    <a:pt x="10800" y="21600"/>
                  </a:lnTo>
                  <a:cubicBezTo>
                    <a:pt x="16763" y="21600"/>
                    <a:pt x="21600" y="16763"/>
                    <a:pt x="21600" y="10800"/>
                  </a:cubicBezTo>
                  <a:lnTo>
                    <a:pt x="21600" y="10800"/>
                  </a:lnTo>
                  <a:cubicBezTo>
                    <a:pt x="21600" y="4837"/>
                    <a:pt x="16763" y="0"/>
                    <a:pt x="10800" y="0"/>
                  </a:cubicBezTo>
                  <a:close/>
                </a:path>
              </a:pathLst>
            </a:custGeom>
            <a:solidFill>
              <a:srgbClr val="92D050"/>
            </a:solidFill>
            <a:ln w="12700">
              <a:miter lim="400000"/>
            </a:ln>
          </p:spPr>
          <p:txBody>
            <a:bodyPr lIns="38100" tIns="822960" rIns="38100" bIns="38100" anchor="t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lang="en-US" sz="2000" dirty="0"/>
            </a:p>
          </p:txBody>
        </p:sp>
        <p:sp>
          <p:nvSpPr>
            <p:cNvPr id="33" name="Shape">
              <a:extLst>
                <a:ext uri="{FF2B5EF4-FFF2-40B4-BE49-F238E27FC236}">
                  <a16:creationId xmlns:a16="http://schemas.microsoft.com/office/drawing/2014/main" id="{52AEAADF-44FC-A942-AE3C-5008B34BFCA6}"/>
                </a:ext>
              </a:extLst>
            </p:cNvPr>
            <p:cNvSpPr/>
            <p:nvPr/>
          </p:nvSpPr>
          <p:spPr>
            <a:xfrm>
              <a:off x="3585882" y="4050025"/>
              <a:ext cx="2452174" cy="2452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lnTo>
                    <a:pt x="0" y="10800"/>
                  </a:lnTo>
                  <a:cubicBezTo>
                    <a:pt x="0" y="16763"/>
                    <a:pt x="4837" y="21600"/>
                    <a:pt x="10800" y="21600"/>
                  </a:cubicBezTo>
                  <a:lnTo>
                    <a:pt x="10800" y="21600"/>
                  </a:lnTo>
                  <a:cubicBezTo>
                    <a:pt x="16763" y="21600"/>
                    <a:pt x="21600" y="16763"/>
                    <a:pt x="21600" y="10800"/>
                  </a:cubicBezTo>
                  <a:lnTo>
                    <a:pt x="21600" y="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ABCC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defRPr sz="3000">
                  <a:solidFill>
                    <a:srgbClr val="FFFFFF"/>
                  </a:solidFill>
                </a:defRPr>
              </a:pP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4" name="Shape">
              <a:extLst>
                <a:ext uri="{FF2B5EF4-FFF2-40B4-BE49-F238E27FC236}">
                  <a16:creationId xmlns:a16="http://schemas.microsoft.com/office/drawing/2014/main" id="{FF07D38D-42B2-DC44-BE7A-580E5A1F224D}"/>
                </a:ext>
              </a:extLst>
            </p:cNvPr>
            <p:cNvSpPr/>
            <p:nvPr/>
          </p:nvSpPr>
          <p:spPr>
            <a:xfrm>
              <a:off x="6153944" y="4050025"/>
              <a:ext cx="2452174" cy="2452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0"/>
                  </a:lnTo>
                  <a:lnTo>
                    <a:pt x="0" y="10800"/>
                  </a:lnTo>
                  <a:cubicBezTo>
                    <a:pt x="0" y="16763"/>
                    <a:pt x="4837" y="21600"/>
                    <a:pt x="10800" y="21600"/>
                  </a:cubicBezTo>
                  <a:lnTo>
                    <a:pt x="10800" y="21600"/>
                  </a:lnTo>
                  <a:cubicBezTo>
                    <a:pt x="16763" y="21600"/>
                    <a:pt x="21600" y="16763"/>
                    <a:pt x="21600" y="10800"/>
                  </a:cubicBezTo>
                  <a:lnTo>
                    <a:pt x="21600" y="10800"/>
                  </a:lnTo>
                  <a:cubicBezTo>
                    <a:pt x="21600" y="4837"/>
                    <a:pt x="16763" y="0"/>
                    <a:pt x="1080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ctr">
                <a:defRPr sz="3000">
                  <a:solidFill>
                    <a:srgbClr val="FFFFFF"/>
                  </a:solidFill>
                </a:defRPr>
              </a:pPr>
              <a:endParaRPr lang="en-US" sz="20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5" name="Circle">
              <a:extLst>
                <a:ext uri="{FF2B5EF4-FFF2-40B4-BE49-F238E27FC236}">
                  <a16:creationId xmlns:a16="http://schemas.microsoft.com/office/drawing/2014/main" id="{124EB11F-4B83-7C4B-A4C2-9763BEA64944}"/>
                </a:ext>
              </a:extLst>
            </p:cNvPr>
            <p:cNvSpPr/>
            <p:nvPr/>
          </p:nvSpPr>
          <p:spPr>
            <a:xfrm>
              <a:off x="5192567" y="3035970"/>
              <a:ext cx="1817398" cy="181739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38100" tIns="38100" rIns="3810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lang="en-US" sz="3600" b="1" dirty="0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226145" y="1991529"/>
            <a:ext cx="2174095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20616" y="4849248"/>
            <a:ext cx="1974426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02292" y="4799111"/>
            <a:ext cx="1974426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47398" y="1894830"/>
            <a:ext cx="1977072" cy="12777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3" name="Title 3"/>
          <p:cNvSpPr txBox="1">
            <a:spLocks/>
          </p:cNvSpPr>
          <p:nvPr/>
        </p:nvSpPr>
        <p:spPr>
          <a:xfrm>
            <a:off x="4638128" y="353718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306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1E02E15-51EB-4A07-92D4-B2A9E6F3E471}"/>
              </a:ext>
            </a:extLst>
          </p:cNvPr>
          <p:cNvGrpSpPr/>
          <p:nvPr/>
        </p:nvGrpSpPr>
        <p:grpSpPr>
          <a:xfrm>
            <a:off x="3977422" y="1759135"/>
            <a:ext cx="4240806" cy="4231872"/>
            <a:chOff x="3977422" y="1759135"/>
            <a:chExt cx="4240806" cy="4231872"/>
          </a:xfrm>
        </p:grpSpPr>
        <p:sp>
          <p:nvSpPr>
            <p:cNvPr id="31" name="Shape">
              <a:extLst>
                <a:ext uri="{FF2B5EF4-FFF2-40B4-BE49-F238E27FC236}">
                  <a16:creationId xmlns:a16="http://schemas.microsoft.com/office/drawing/2014/main" id="{FACEFD7E-C528-F447-BAAF-4988DE888205}"/>
                </a:ext>
              </a:extLst>
            </p:cNvPr>
            <p:cNvSpPr/>
            <p:nvPr/>
          </p:nvSpPr>
          <p:spPr>
            <a:xfrm rot="2700000">
              <a:off x="6840060" y="1827159"/>
              <a:ext cx="1373962" cy="12379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7" h="21365" extrusionOk="0">
                  <a:moveTo>
                    <a:pt x="1744" y="14634"/>
                  </a:moveTo>
                  <a:cubicBezTo>
                    <a:pt x="4367" y="14634"/>
                    <a:pt x="6392" y="17551"/>
                    <a:pt x="5546" y="20733"/>
                  </a:cubicBezTo>
                  <a:cubicBezTo>
                    <a:pt x="5494" y="20957"/>
                    <a:pt x="5423" y="21161"/>
                    <a:pt x="5335" y="21345"/>
                  </a:cubicBezTo>
                  <a:cubicBezTo>
                    <a:pt x="6902" y="20916"/>
                    <a:pt x="8557" y="20692"/>
                    <a:pt x="10229" y="20692"/>
                  </a:cubicBezTo>
                  <a:cubicBezTo>
                    <a:pt x="11919" y="20692"/>
                    <a:pt x="13574" y="20916"/>
                    <a:pt x="15158" y="21365"/>
                  </a:cubicBezTo>
                  <a:cubicBezTo>
                    <a:pt x="14877" y="20733"/>
                    <a:pt x="14718" y="20039"/>
                    <a:pt x="14718" y="19285"/>
                  </a:cubicBezTo>
                  <a:cubicBezTo>
                    <a:pt x="14718" y="16735"/>
                    <a:pt x="16514" y="14655"/>
                    <a:pt x="18714" y="14655"/>
                  </a:cubicBezTo>
                  <a:lnTo>
                    <a:pt x="18714" y="14655"/>
                  </a:lnTo>
                  <a:cubicBezTo>
                    <a:pt x="20228" y="14655"/>
                    <a:pt x="21038" y="12554"/>
                    <a:pt x="19999" y="11269"/>
                  </a:cubicBezTo>
                  <a:lnTo>
                    <a:pt x="11602" y="703"/>
                  </a:lnTo>
                  <a:cubicBezTo>
                    <a:pt x="10863" y="-235"/>
                    <a:pt x="9595" y="-235"/>
                    <a:pt x="8856" y="703"/>
                  </a:cubicBezTo>
                  <a:lnTo>
                    <a:pt x="459" y="11269"/>
                  </a:lnTo>
                  <a:cubicBezTo>
                    <a:pt x="-562" y="12533"/>
                    <a:pt x="230" y="14634"/>
                    <a:pt x="1744" y="14634"/>
                  </a:cubicBezTo>
                  <a:close/>
                </a:path>
              </a:pathLst>
            </a:custGeom>
            <a:solidFill>
              <a:srgbClr val="FFC00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2000" b="1">
                <a:solidFill>
                  <a:schemeClr val="bg1"/>
                </a:solidFill>
              </a:endParaRPr>
            </a:p>
          </p:txBody>
        </p:sp>
        <p:sp>
          <p:nvSpPr>
            <p:cNvPr id="32" name="Shape">
              <a:extLst>
                <a:ext uri="{FF2B5EF4-FFF2-40B4-BE49-F238E27FC236}">
                  <a16:creationId xmlns:a16="http://schemas.microsoft.com/office/drawing/2014/main" id="{CA737BFD-9D51-8D43-BC43-B93A5599586E}"/>
                </a:ext>
              </a:extLst>
            </p:cNvPr>
            <p:cNvSpPr/>
            <p:nvPr/>
          </p:nvSpPr>
          <p:spPr>
            <a:xfrm rot="2700000">
              <a:off x="4045714" y="1750699"/>
              <a:ext cx="1237909" cy="13744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5" h="20458" extrusionOk="0">
                  <a:moveTo>
                    <a:pt x="20692" y="10229"/>
                  </a:moveTo>
                  <a:cubicBezTo>
                    <a:pt x="20692" y="8540"/>
                    <a:pt x="20916" y="6887"/>
                    <a:pt x="21365" y="5304"/>
                  </a:cubicBezTo>
                  <a:cubicBezTo>
                    <a:pt x="20733" y="5585"/>
                    <a:pt x="20039" y="5744"/>
                    <a:pt x="19284" y="5744"/>
                  </a:cubicBezTo>
                  <a:cubicBezTo>
                    <a:pt x="16735" y="5744"/>
                    <a:pt x="14654" y="3950"/>
                    <a:pt x="14654" y="1751"/>
                  </a:cubicBezTo>
                  <a:lnTo>
                    <a:pt x="14654" y="1751"/>
                  </a:lnTo>
                  <a:cubicBezTo>
                    <a:pt x="14654" y="238"/>
                    <a:pt x="12554" y="-571"/>
                    <a:pt x="11269" y="467"/>
                  </a:cubicBezTo>
                  <a:lnTo>
                    <a:pt x="703" y="8857"/>
                  </a:lnTo>
                  <a:cubicBezTo>
                    <a:pt x="-235" y="9596"/>
                    <a:pt x="-235" y="10862"/>
                    <a:pt x="703" y="11601"/>
                  </a:cubicBezTo>
                  <a:lnTo>
                    <a:pt x="11269" y="19991"/>
                  </a:lnTo>
                  <a:cubicBezTo>
                    <a:pt x="12574" y="21029"/>
                    <a:pt x="14654" y="20220"/>
                    <a:pt x="14654" y="18707"/>
                  </a:cubicBezTo>
                  <a:cubicBezTo>
                    <a:pt x="14654" y="16086"/>
                    <a:pt x="17571" y="14063"/>
                    <a:pt x="20753" y="14908"/>
                  </a:cubicBezTo>
                  <a:cubicBezTo>
                    <a:pt x="20977" y="14961"/>
                    <a:pt x="21181" y="15031"/>
                    <a:pt x="21365" y="15119"/>
                  </a:cubicBezTo>
                  <a:cubicBezTo>
                    <a:pt x="20916" y="13553"/>
                    <a:pt x="20692" y="11918"/>
                    <a:pt x="20692" y="10229"/>
                  </a:cubicBezTo>
                  <a:close/>
                </a:path>
              </a:pathLst>
            </a:custGeom>
            <a:solidFill>
              <a:srgbClr val="FF000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2000" b="1">
                <a:solidFill>
                  <a:schemeClr val="bg1"/>
                </a:solidFill>
              </a:endParaRPr>
            </a:p>
          </p:txBody>
        </p:sp>
        <p:sp>
          <p:nvSpPr>
            <p:cNvPr id="33" name="Shape">
              <a:extLst>
                <a:ext uri="{FF2B5EF4-FFF2-40B4-BE49-F238E27FC236}">
                  <a16:creationId xmlns:a16="http://schemas.microsoft.com/office/drawing/2014/main" id="{1AEA10AC-F491-8444-9449-C972987B6CEE}"/>
                </a:ext>
              </a:extLst>
            </p:cNvPr>
            <p:cNvSpPr/>
            <p:nvPr/>
          </p:nvSpPr>
          <p:spPr>
            <a:xfrm rot="2700000">
              <a:off x="6911952" y="4617011"/>
              <a:ext cx="1238058" cy="1374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0458" extrusionOk="0">
                  <a:moveTo>
                    <a:pt x="20682" y="8857"/>
                  </a:moveTo>
                  <a:lnTo>
                    <a:pt x="10117" y="467"/>
                  </a:lnTo>
                  <a:cubicBezTo>
                    <a:pt x="8811" y="-571"/>
                    <a:pt x="6731" y="238"/>
                    <a:pt x="6731" y="1751"/>
                  </a:cubicBezTo>
                  <a:cubicBezTo>
                    <a:pt x="6731" y="4372"/>
                    <a:pt x="3814" y="6394"/>
                    <a:pt x="632" y="5550"/>
                  </a:cubicBezTo>
                  <a:cubicBezTo>
                    <a:pt x="408" y="5497"/>
                    <a:pt x="204" y="5427"/>
                    <a:pt x="20" y="5339"/>
                  </a:cubicBezTo>
                  <a:cubicBezTo>
                    <a:pt x="449" y="6905"/>
                    <a:pt x="673" y="8558"/>
                    <a:pt x="673" y="10229"/>
                  </a:cubicBezTo>
                  <a:cubicBezTo>
                    <a:pt x="673" y="11918"/>
                    <a:pt x="449" y="13571"/>
                    <a:pt x="0" y="15154"/>
                  </a:cubicBezTo>
                  <a:cubicBezTo>
                    <a:pt x="632" y="14873"/>
                    <a:pt x="1326" y="14714"/>
                    <a:pt x="2081" y="14714"/>
                  </a:cubicBezTo>
                  <a:cubicBezTo>
                    <a:pt x="4630" y="14714"/>
                    <a:pt x="6711" y="16508"/>
                    <a:pt x="6711" y="18707"/>
                  </a:cubicBezTo>
                  <a:lnTo>
                    <a:pt x="6711" y="18707"/>
                  </a:lnTo>
                  <a:cubicBezTo>
                    <a:pt x="6711" y="20220"/>
                    <a:pt x="8811" y="21029"/>
                    <a:pt x="10096" y="19991"/>
                  </a:cubicBezTo>
                  <a:lnTo>
                    <a:pt x="20662" y="11601"/>
                  </a:lnTo>
                  <a:cubicBezTo>
                    <a:pt x="21600" y="10862"/>
                    <a:pt x="21600" y="9596"/>
                    <a:pt x="20682" y="8857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2000" b="1">
                <a:solidFill>
                  <a:schemeClr val="bg1"/>
                </a:solidFill>
              </a:endParaRPr>
            </a:p>
          </p:txBody>
        </p:sp>
        <p:sp>
          <p:nvSpPr>
            <p:cNvPr id="34" name="Shape">
              <a:extLst>
                <a:ext uri="{FF2B5EF4-FFF2-40B4-BE49-F238E27FC236}">
                  <a16:creationId xmlns:a16="http://schemas.microsoft.com/office/drawing/2014/main" id="{37E2C5FC-0BEC-E54F-B8E2-362362258D56}"/>
                </a:ext>
              </a:extLst>
            </p:cNvPr>
            <p:cNvSpPr/>
            <p:nvPr/>
          </p:nvSpPr>
          <p:spPr>
            <a:xfrm rot="2700000">
              <a:off x="3982154" y="4685065"/>
              <a:ext cx="1373971" cy="1237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7" h="21365" extrusionOk="0">
                  <a:moveTo>
                    <a:pt x="18722" y="6731"/>
                  </a:moveTo>
                  <a:cubicBezTo>
                    <a:pt x="16099" y="6731"/>
                    <a:pt x="14074" y="3814"/>
                    <a:pt x="14919" y="632"/>
                  </a:cubicBezTo>
                  <a:cubicBezTo>
                    <a:pt x="14972" y="408"/>
                    <a:pt x="15043" y="204"/>
                    <a:pt x="15131" y="20"/>
                  </a:cubicBezTo>
                  <a:cubicBezTo>
                    <a:pt x="13564" y="449"/>
                    <a:pt x="11909" y="673"/>
                    <a:pt x="10237" y="673"/>
                  </a:cubicBezTo>
                  <a:cubicBezTo>
                    <a:pt x="8547" y="673"/>
                    <a:pt x="6892" y="449"/>
                    <a:pt x="5308" y="0"/>
                  </a:cubicBezTo>
                  <a:cubicBezTo>
                    <a:pt x="5589" y="632"/>
                    <a:pt x="5748" y="1326"/>
                    <a:pt x="5748" y="2080"/>
                  </a:cubicBezTo>
                  <a:cubicBezTo>
                    <a:pt x="5748" y="4630"/>
                    <a:pt x="3952" y="6710"/>
                    <a:pt x="1752" y="6710"/>
                  </a:cubicBezTo>
                  <a:cubicBezTo>
                    <a:pt x="238" y="6710"/>
                    <a:pt x="-572" y="8811"/>
                    <a:pt x="467" y="10096"/>
                  </a:cubicBezTo>
                  <a:lnTo>
                    <a:pt x="8864" y="20662"/>
                  </a:lnTo>
                  <a:cubicBezTo>
                    <a:pt x="9603" y="21600"/>
                    <a:pt x="10871" y="21600"/>
                    <a:pt x="11610" y="20662"/>
                  </a:cubicBezTo>
                  <a:lnTo>
                    <a:pt x="20007" y="10096"/>
                  </a:lnTo>
                  <a:cubicBezTo>
                    <a:pt x="21028" y="8832"/>
                    <a:pt x="20236" y="6731"/>
                    <a:pt x="18722" y="6731"/>
                  </a:cubicBezTo>
                  <a:close/>
                </a:path>
              </a:pathLst>
            </a:custGeom>
            <a:solidFill>
              <a:srgbClr val="92D05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2000" b="1">
                <a:solidFill>
                  <a:schemeClr val="bg1"/>
                </a:solidFill>
              </a:endParaRPr>
            </a:p>
          </p:txBody>
        </p:sp>
        <p:sp>
          <p:nvSpPr>
            <p:cNvPr id="35" name="Circle">
              <a:extLst>
                <a:ext uri="{FF2B5EF4-FFF2-40B4-BE49-F238E27FC236}">
                  <a16:creationId xmlns:a16="http://schemas.microsoft.com/office/drawing/2014/main" id="{4577CC29-8660-6D43-9B60-473D6C91957D}"/>
                </a:ext>
              </a:extLst>
            </p:cNvPr>
            <p:cNvSpPr/>
            <p:nvPr/>
          </p:nvSpPr>
          <p:spPr>
            <a:xfrm>
              <a:off x="4771805" y="2549208"/>
              <a:ext cx="2656651" cy="2656642"/>
            </a:xfrm>
            <a:prstGeom prst="ellipse">
              <a:avLst/>
            </a:prstGeom>
            <a:solidFill>
              <a:srgbClr val="1ABCC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/>
              <a:endParaRPr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Shape">
              <a:extLst>
                <a:ext uri="{FF2B5EF4-FFF2-40B4-BE49-F238E27FC236}">
                  <a16:creationId xmlns:a16="http://schemas.microsoft.com/office/drawing/2014/main" id="{00A3C0B8-A0E4-164F-95C6-2F23929D9CE0}"/>
                </a:ext>
              </a:extLst>
            </p:cNvPr>
            <p:cNvSpPr/>
            <p:nvPr/>
          </p:nvSpPr>
          <p:spPr>
            <a:xfrm rot="2700000">
              <a:off x="7050202" y="3377713"/>
              <a:ext cx="1008070" cy="1007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9" h="21394" extrusionOk="0">
                  <a:moveTo>
                    <a:pt x="10010" y="8525"/>
                  </a:moveTo>
                  <a:lnTo>
                    <a:pt x="10010" y="8525"/>
                  </a:lnTo>
                  <a:cubicBezTo>
                    <a:pt x="9734" y="8801"/>
                    <a:pt x="9910" y="9252"/>
                    <a:pt x="10311" y="9277"/>
                  </a:cubicBezTo>
                  <a:lnTo>
                    <a:pt x="12745" y="9378"/>
                  </a:lnTo>
                  <a:cubicBezTo>
                    <a:pt x="15931" y="12664"/>
                    <a:pt x="18440" y="16578"/>
                    <a:pt x="20070" y="20943"/>
                  </a:cubicBezTo>
                  <a:cubicBezTo>
                    <a:pt x="20246" y="21420"/>
                    <a:pt x="20848" y="21545"/>
                    <a:pt x="21199" y="21194"/>
                  </a:cubicBezTo>
                  <a:lnTo>
                    <a:pt x="21199" y="21194"/>
                  </a:lnTo>
                  <a:cubicBezTo>
                    <a:pt x="21400" y="20993"/>
                    <a:pt x="21450" y="20717"/>
                    <a:pt x="21350" y="20466"/>
                  </a:cubicBezTo>
                  <a:cubicBezTo>
                    <a:pt x="19694" y="16026"/>
                    <a:pt x="17135" y="11987"/>
                    <a:pt x="13899" y="8625"/>
                  </a:cubicBezTo>
                  <a:lnTo>
                    <a:pt x="13773" y="5790"/>
                  </a:lnTo>
                  <a:cubicBezTo>
                    <a:pt x="13748" y="5414"/>
                    <a:pt x="13297" y="5213"/>
                    <a:pt x="13021" y="5489"/>
                  </a:cubicBezTo>
                  <a:lnTo>
                    <a:pt x="11867" y="6643"/>
                  </a:lnTo>
                  <a:cubicBezTo>
                    <a:pt x="8681" y="3808"/>
                    <a:pt x="4993" y="1551"/>
                    <a:pt x="929" y="45"/>
                  </a:cubicBezTo>
                  <a:cubicBezTo>
                    <a:pt x="678" y="-55"/>
                    <a:pt x="377" y="20"/>
                    <a:pt x="201" y="196"/>
                  </a:cubicBezTo>
                  <a:lnTo>
                    <a:pt x="201" y="196"/>
                  </a:lnTo>
                  <a:cubicBezTo>
                    <a:pt x="-150" y="547"/>
                    <a:pt x="-25" y="1149"/>
                    <a:pt x="452" y="1325"/>
                  </a:cubicBezTo>
                  <a:cubicBezTo>
                    <a:pt x="4316" y="2780"/>
                    <a:pt x="7853" y="4912"/>
                    <a:pt x="10888" y="7622"/>
                  </a:cubicBezTo>
                  <a:lnTo>
                    <a:pt x="10010" y="852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2000" b="1">
                <a:solidFill>
                  <a:schemeClr val="bg1"/>
                </a:solidFill>
              </a:endParaRPr>
            </a:p>
          </p:txBody>
        </p:sp>
        <p:sp>
          <p:nvSpPr>
            <p:cNvPr id="40" name="Shape">
              <a:extLst>
                <a:ext uri="{FF2B5EF4-FFF2-40B4-BE49-F238E27FC236}">
                  <a16:creationId xmlns:a16="http://schemas.microsoft.com/office/drawing/2014/main" id="{D3E69FBA-388F-CC49-94B3-8B3C021DC2BA}"/>
                </a:ext>
              </a:extLst>
            </p:cNvPr>
            <p:cNvSpPr/>
            <p:nvPr/>
          </p:nvSpPr>
          <p:spPr>
            <a:xfrm rot="2700000">
              <a:off x="5603679" y="4820472"/>
              <a:ext cx="1001915" cy="1012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3" h="21400" extrusionOk="0">
                  <a:moveTo>
                    <a:pt x="14156" y="12535"/>
                  </a:moveTo>
                  <a:cubicBezTo>
                    <a:pt x="17285" y="9214"/>
                    <a:pt x="19758" y="5269"/>
                    <a:pt x="21348" y="924"/>
                  </a:cubicBezTo>
                  <a:cubicBezTo>
                    <a:pt x="21449" y="674"/>
                    <a:pt x="21373" y="399"/>
                    <a:pt x="21197" y="200"/>
                  </a:cubicBezTo>
                  <a:lnTo>
                    <a:pt x="21197" y="200"/>
                  </a:lnTo>
                  <a:cubicBezTo>
                    <a:pt x="20843" y="-150"/>
                    <a:pt x="20238" y="-25"/>
                    <a:pt x="20061" y="449"/>
                  </a:cubicBezTo>
                  <a:cubicBezTo>
                    <a:pt x="18522" y="4595"/>
                    <a:pt x="16150" y="8365"/>
                    <a:pt x="13172" y="11561"/>
                  </a:cubicBezTo>
                  <a:lnTo>
                    <a:pt x="12087" y="10488"/>
                  </a:lnTo>
                  <a:lnTo>
                    <a:pt x="12087" y="10488"/>
                  </a:lnTo>
                  <a:cubicBezTo>
                    <a:pt x="11810" y="10213"/>
                    <a:pt x="11356" y="10388"/>
                    <a:pt x="11330" y="10787"/>
                  </a:cubicBezTo>
                  <a:lnTo>
                    <a:pt x="11229" y="13484"/>
                  </a:lnTo>
                  <a:cubicBezTo>
                    <a:pt x="8126" y="16306"/>
                    <a:pt x="4467" y="18578"/>
                    <a:pt x="455" y="20077"/>
                  </a:cubicBezTo>
                  <a:cubicBezTo>
                    <a:pt x="-25" y="20251"/>
                    <a:pt x="-151" y="20851"/>
                    <a:pt x="202" y="21200"/>
                  </a:cubicBezTo>
                  <a:lnTo>
                    <a:pt x="202" y="21200"/>
                  </a:lnTo>
                  <a:cubicBezTo>
                    <a:pt x="404" y="21400"/>
                    <a:pt x="682" y="21450"/>
                    <a:pt x="934" y="21350"/>
                  </a:cubicBezTo>
                  <a:cubicBezTo>
                    <a:pt x="5173" y="19752"/>
                    <a:pt x="9009" y="17355"/>
                    <a:pt x="12289" y="14358"/>
                  </a:cubicBezTo>
                  <a:lnTo>
                    <a:pt x="14838" y="14258"/>
                  </a:lnTo>
                  <a:cubicBezTo>
                    <a:pt x="15216" y="14233"/>
                    <a:pt x="15418" y="13784"/>
                    <a:pt x="15141" y="13509"/>
                  </a:cubicBezTo>
                  <a:lnTo>
                    <a:pt x="14156" y="1253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2000" b="1">
                <a:solidFill>
                  <a:schemeClr val="bg1"/>
                </a:solidFill>
              </a:endParaRPr>
            </a:p>
          </p:txBody>
        </p:sp>
        <p:sp>
          <p:nvSpPr>
            <p:cNvPr id="41" name="Shape">
              <a:extLst>
                <a:ext uri="{FF2B5EF4-FFF2-40B4-BE49-F238E27FC236}">
                  <a16:creationId xmlns:a16="http://schemas.microsoft.com/office/drawing/2014/main" id="{C590D054-781C-E440-8558-B8842DB3850F}"/>
                </a:ext>
              </a:extLst>
            </p:cNvPr>
            <p:cNvSpPr/>
            <p:nvPr/>
          </p:nvSpPr>
          <p:spPr>
            <a:xfrm rot="2700000">
              <a:off x="4133975" y="3368939"/>
              <a:ext cx="1006894" cy="1007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9" h="21394" extrusionOk="0">
                  <a:moveTo>
                    <a:pt x="10197" y="11641"/>
                  </a:moveTo>
                  <a:lnTo>
                    <a:pt x="10197" y="11641"/>
                  </a:lnTo>
                  <a:cubicBezTo>
                    <a:pt x="10197" y="11240"/>
                    <a:pt x="9871" y="10888"/>
                    <a:pt x="9444" y="10863"/>
                  </a:cubicBezTo>
                  <a:lnTo>
                    <a:pt x="7535" y="10788"/>
                  </a:lnTo>
                  <a:cubicBezTo>
                    <a:pt x="4873" y="7778"/>
                    <a:pt x="2763" y="4290"/>
                    <a:pt x="1331" y="452"/>
                  </a:cubicBezTo>
                  <a:cubicBezTo>
                    <a:pt x="1156" y="-25"/>
                    <a:pt x="553" y="-150"/>
                    <a:pt x="201" y="201"/>
                  </a:cubicBezTo>
                  <a:lnTo>
                    <a:pt x="201" y="201"/>
                  </a:lnTo>
                  <a:cubicBezTo>
                    <a:pt x="0" y="402"/>
                    <a:pt x="-50" y="678"/>
                    <a:pt x="51" y="929"/>
                  </a:cubicBezTo>
                  <a:cubicBezTo>
                    <a:pt x="1507" y="4792"/>
                    <a:pt x="3617" y="8355"/>
                    <a:pt x="6279" y="11415"/>
                  </a:cubicBezTo>
                  <a:lnTo>
                    <a:pt x="6405" y="14350"/>
                  </a:lnTo>
                  <a:cubicBezTo>
                    <a:pt x="6430" y="14727"/>
                    <a:pt x="6882" y="14927"/>
                    <a:pt x="7158" y="14651"/>
                  </a:cubicBezTo>
                  <a:lnTo>
                    <a:pt x="8264" y="13548"/>
                  </a:lnTo>
                  <a:cubicBezTo>
                    <a:pt x="11704" y="16934"/>
                    <a:pt x="15874" y="19619"/>
                    <a:pt x="20470" y="21350"/>
                  </a:cubicBezTo>
                  <a:cubicBezTo>
                    <a:pt x="20721" y="21450"/>
                    <a:pt x="21022" y="21375"/>
                    <a:pt x="21198" y="21199"/>
                  </a:cubicBezTo>
                  <a:lnTo>
                    <a:pt x="21198" y="21199"/>
                  </a:lnTo>
                  <a:cubicBezTo>
                    <a:pt x="21550" y="20848"/>
                    <a:pt x="21424" y="20246"/>
                    <a:pt x="20947" y="20070"/>
                  </a:cubicBezTo>
                  <a:cubicBezTo>
                    <a:pt x="16527" y="18414"/>
                    <a:pt x="12533" y="15856"/>
                    <a:pt x="9218" y="12594"/>
                  </a:cubicBezTo>
                  <a:lnTo>
                    <a:pt x="10197" y="1164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2000" b="1">
                <a:solidFill>
                  <a:schemeClr val="bg1"/>
                </a:solidFill>
              </a:endParaRPr>
            </a:p>
          </p:txBody>
        </p:sp>
        <p:sp>
          <p:nvSpPr>
            <p:cNvPr id="42" name="Shape">
              <a:extLst>
                <a:ext uri="{FF2B5EF4-FFF2-40B4-BE49-F238E27FC236}">
                  <a16:creationId xmlns:a16="http://schemas.microsoft.com/office/drawing/2014/main" id="{8C830FBA-D8F2-954A-AACF-38FE73E4CE0F}"/>
                </a:ext>
              </a:extLst>
            </p:cNvPr>
            <p:cNvSpPr/>
            <p:nvPr/>
          </p:nvSpPr>
          <p:spPr>
            <a:xfrm rot="2700000">
              <a:off x="5597353" y="1909810"/>
              <a:ext cx="1013732" cy="1002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398" extrusionOk="0">
                  <a:moveTo>
                    <a:pt x="9124" y="7041"/>
                  </a:moveTo>
                  <a:lnTo>
                    <a:pt x="6580" y="7142"/>
                  </a:lnTo>
                  <a:cubicBezTo>
                    <a:pt x="6206" y="7167"/>
                    <a:pt x="6006" y="7621"/>
                    <a:pt x="6280" y="7899"/>
                  </a:cubicBezTo>
                  <a:lnTo>
                    <a:pt x="7253" y="8883"/>
                  </a:lnTo>
                  <a:cubicBezTo>
                    <a:pt x="4160" y="12188"/>
                    <a:pt x="1691" y="16125"/>
                    <a:pt x="45" y="20465"/>
                  </a:cubicBezTo>
                  <a:cubicBezTo>
                    <a:pt x="-55" y="20717"/>
                    <a:pt x="20" y="21020"/>
                    <a:pt x="194" y="21197"/>
                  </a:cubicBezTo>
                  <a:lnTo>
                    <a:pt x="194" y="21197"/>
                  </a:lnTo>
                  <a:cubicBezTo>
                    <a:pt x="544" y="21550"/>
                    <a:pt x="1142" y="21424"/>
                    <a:pt x="1317" y="20944"/>
                  </a:cubicBezTo>
                  <a:cubicBezTo>
                    <a:pt x="2888" y="16781"/>
                    <a:pt x="5258" y="13021"/>
                    <a:pt x="8226" y="9842"/>
                  </a:cubicBezTo>
                  <a:lnTo>
                    <a:pt x="9298" y="10927"/>
                  </a:lnTo>
                  <a:lnTo>
                    <a:pt x="9298" y="10927"/>
                  </a:lnTo>
                  <a:cubicBezTo>
                    <a:pt x="9672" y="11028"/>
                    <a:pt x="10047" y="10750"/>
                    <a:pt x="10071" y="10346"/>
                  </a:cubicBezTo>
                  <a:lnTo>
                    <a:pt x="10171" y="7924"/>
                  </a:lnTo>
                  <a:cubicBezTo>
                    <a:pt x="13289" y="5072"/>
                    <a:pt x="16930" y="2827"/>
                    <a:pt x="20946" y="1338"/>
                  </a:cubicBezTo>
                  <a:cubicBezTo>
                    <a:pt x="21420" y="1161"/>
                    <a:pt x="21545" y="556"/>
                    <a:pt x="21196" y="202"/>
                  </a:cubicBezTo>
                  <a:lnTo>
                    <a:pt x="21196" y="202"/>
                  </a:lnTo>
                  <a:cubicBezTo>
                    <a:pt x="20996" y="0"/>
                    <a:pt x="20722" y="-50"/>
                    <a:pt x="20472" y="51"/>
                  </a:cubicBezTo>
                  <a:cubicBezTo>
                    <a:pt x="16232" y="1641"/>
                    <a:pt x="12391" y="4038"/>
                    <a:pt x="9124" y="70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2000" b="1">
                <a:solidFill>
                  <a:schemeClr val="bg1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070815" y="2180920"/>
            <a:ext cx="3827496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70815" y="4984339"/>
            <a:ext cx="3827496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9886" y="1980875"/>
            <a:ext cx="3257455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99886" y="4783401"/>
            <a:ext cx="3286308" cy="9814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4" name="Title 3"/>
          <p:cNvSpPr txBox="1">
            <a:spLocks/>
          </p:cNvSpPr>
          <p:nvPr/>
        </p:nvSpPr>
        <p:spPr>
          <a:xfrm>
            <a:off x="4809752" y="3365610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725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22"/>
          <p:cNvSpPr/>
          <p:nvPr/>
        </p:nvSpPr>
        <p:spPr>
          <a:xfrm rot="10800000">
            <a:off x="1308617" y="2417017"/>
            <a:ext cx="3127200" cy="3127200"/>
          </a:xfrm>
          <a:prstGeom prst="ellipse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27" name="Google Shape;427;p22"/>
          <p:cNvSpPr/>
          <p:nvPr/>
        </p:nvSpPr>
        <p:spPr>
          <a:xfrm rot="10800000">
            <a:off x="1493817" y="2602217"/>
            <a:ext cx="2756800" cy="2756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28" name="Google Shape;428;p22"/>
          <p:cNvSpPr/>
          <p:nvPr/>
        </p:nvSpPr>
        <p:spPr>
          <a:xfrm flipH="1">
            <a:off x="1686217" y="2794617"/>
            <a:ext cx="2372000" cy="2372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29" name="Google Shape;429;p22"/>
          <p:cNvSpPr/>
          <p:nvPr/>
        </p:nvSpPr>
        <p:spPr>
          <a:xfrm>
            <a:off x="5717376" y="1847340"/>
            <a:ext cx="1885200" cy="5696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endParaRPr sz="2267" dirty="0">
              <a:solidFill>
                <a:srgbClr val="FFFFFF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cxnSp>
        <p:nvCxnSpPr>
          <p:cNvPr id="430" name="Google Shape;430;p22"/>
          <p:cNvCxnSpPr>
            <a:stCxn id="429" idx="1"/>
            <a:endCxn id="431" idx="6"/>
          </p:cNvCxnSpPr>
          <p:nvPr/>
        </p:nvCxnSpPr>
        <p:spPr>
          <a:xfrm flipH="1">
            <a:off x="3773776" y="2132140"/>
            <a:ext cx="1943600" cy="5340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1" name="Google Shape;431;p22"/>
          <p:cNvSpPr/>
          <p:nvPr/>
        </p:nvSpPr>
        <p:spPr>
          <a:xfrm>
            <a:off x="3649420" y="2604048"/>
            <a:ext cx="124400" cy="12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32" name="Google Shape;432;p22"/>
          <p:cNvSpPr/>
          <p:nvPr/>
        </p:nvSpPr>
        <p:spPr>
          <a:xfrm>
            <a:off x="5717376" y="2771596"/>
            <a:ext cx="1885200" cy="569600"/>
          </a:xfrm>
          <a:prstGeom prst="roundRect">
            <a:avLst>
              <a:gd name="adj" fmla="val 50000"/>
            </a:avLst>
          </a:prstGeom>
          <a:solidFill>
            <a:srgbClr val="1ABCC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endParaRPr sz="2267" dirty="0">
              <a:solidFill>
                <a:srgbClr val="FFFFFF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cxnSp>
        <p:nvCxnSpPr>
          <p:cNvPr id="433" name="Google Shape;433;p22"/>
          <p:cNvCxnSpPr>
            <a:stCxn id="432" idx="1"/>
            <a:endCxn id="434" idx="6"/>
          </p:cNvCxnSpPr>
          <p:nvPr/>
        </p:nvCxnSpPr>
        <p:spPr>
          <a:xfrm flipH="1">
            <a:off x="4330576" y="3056396"/>
            <a:ext cx="1386800" cy="2200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4" name="Google Shape;434;p22"/>
          <p:cNvSpPr/>
          <p:nvPr/>
        </p:nvSpPr>
        <p:spPr>
          <a:xfrm>
            <a:off x="4205977" y="3214199"/>
            <a:ext cx="124400" cy="124400"/>
          </a:xfrm>
          <a:prstGeom prst="ellipse">
            <a:avLst/>
          </a:prstGeom>
          <a:solidFill>
            <a:srgbClr val="1ABCC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435;p22"/>
          <p:cNvSpPr/>
          <p:nvPr/>
        </p:nvSpPr>
        <p:spPr>
          <a:xfrm>
            <a:off x="5717376" y="4619732"/>
            <a:ext cx="1885200" cy="569600"/>
          </a:xfrm>
          <a:prstGeom prst="round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endParaRPr sz="2267" dirty="0">
              <a:solidFill>
                <a:srgbClr val="FFFFFF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cxnSp>
        <p:nvCxnSpPr>
          <p:cNvPr id="436" name="Google Shape;436;p22"/>
          <p:cNvCxnSpPr>
            <a:stCxn id="435" idx="1"/>
            <a:endCxn id="437" idx="6"/>
          </p:cNvCxnSpPr>
          <p:nvPr/>
        </p:nvCxnSpPr>
        <p:spPr>
          <a:xfrm rot="10800000">
            <a:off x="4330576" y="4658932"/>
            <a:ext cx="1386800" cy="2456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7" name="Google Shape;437;p22"/>
          <p:cNvSpPr/>
          <p:nvPr/>
        </p:nvSpPr>
        <p:spPr>
          <a:xfrm>
            <a:off x="4205977" y="4596653"/>
            <a:ext cx="124400" cy="1244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38" name="Google Shape;438;p22"/>
          <p:cNvSpPr/>
          <p:nvPr/>
        </p:nvSpPr>
        <p:spPr>
          <a:xfrm>
            <a:off x="5717376" y="3695664"/>
            <a:ext cx="1885200" cy="56960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endParaRPr sz="2267" dirty="0">
              <a:solidFill>
                <a:srgbClr val="FFFFFF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cxnSp>
        <p:nvCxnSpPr>
          <p:cNvPr id="439" name="Google Shape;439;p22"/>
          <p:cNvCxnSpPr>
            <a:stCxn id="438" idx="1"/>
            <a:endCxn id="440" idx="6"/>
          </p:cNvCxnSpPr>
          <p:nvPr/>
        </p:nvCxnSpPr>
        <p:spPr>
          <a:xfrm rot="10800000">
            <a:off x="4493776" y="3974864"/>
            <a:ext cx="1223600" cy="56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0" name="Google Shape;440;p22"/>
          <p:cNvSpPr/>
          <p:nvPr/>
        </p:nvSpPr>
        <p:spPr>
          <a:xfrm>
            <a:off x="4369271" y="3912683"/>
            <a:ext cx="124400" cy="1244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1" name="Google Shape;441;p22"/>
          <p:cNvSpPr/>
          <p:nvPr/>
        </p:nvSpPr>
        <p:spPr>
          <a:xfrm>
            <a:off x="5717376" y="5543800"/>
            <a:ext cx="1885200" cy="5696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endParaRPr sz="2267" dirty="0">
              <a:solidFill>
                <a:srgbClr val="FFFFFF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cxnSp>
        <p:nvCxnSpPr>
          <p:cNvPr id="442" name="Google Shape;442;p22"/>
          <p:cNvCxnSpPr>
            <a:stCxn id="441" idx="1"/>
            <a:endCxn id="443" idx="6"/>
          </p:cNvCxnSpPr>
          <p:nvPr/>
        </p:nvCxnSpPr>
        <p:spPr>
          <a:xfrm rot="10800000">
            <a:off x="3773776" y="5295000"/>
            <a:ext cx="1943600" cy="5336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3" name="Google Shape;443;p22"/>
          <p:cNvSpPr/>
          <p:nvPr/>
        </p:nvSpPr>
        <p:spPr>
          <a:xfrm>
            <a:off x="3649420" y="5232795"/>
            <a:ext cx="124400" cy="124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1" name="Title 3"/>
          <p:cNvSpPr txBox="1">
            <a:spLocks/>
          </p:cNvSpPr>
          <p:nvPr/>
        </p:nvSpPr>
        <p:spPr>
          <a:xfrm>
            <a:off x="5252682" y="1760448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32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52" name="Title 3"/>
          <p:cNvSpPr txBox="1">
            <a:spLocks/>
          </p:cNvSpPr>
          <p:nvPr/>
        </p:nvSpPr>
        <p:spPr>
          <a:xfrm>
            <a:off x="5267739" y="2694433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32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53" name="Title 3"/>
          <p:cNvSpPr txBox="1">
            <a:spLocks/>
          </p:cNvSpPr>
          <p:nvPr/>
        </p:nvSpPr>
        <p:spPr>
          <a:xfrm>
            <a:off x="5317225" y="3640700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32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54" name="Title 3"/>
          <p:cNvSpPr txBox="1">
            <a:spLocks/>
          </p:cNvSpPr>
          <p:nvPr/>
        </p:nvSpPr>
        <p:spPr>
          <a:xfrm>
            <a:off x="5317225" y="4524233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32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55" name="Title 3"/>
          <p:cNvSpPr txBox="1">
            <a:spLocks/>
          </p:cNvSpPr>
          <p:nvPr/>
        </p:nvSpPr>
        <p:spPr>
          <a:xfrm>
            <a:off x="5317225" y="5456112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32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602576" y="1799048"/>
            <a:ext cx="4241081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602576" y="3733285"/>
            <a:ext cx="4241081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02576" y="2746062"/>
            <a:ext cx="4241081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602576" y="4576429"/>
            <a:ext cx="4241081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627381" y="5493539"/>
            <a:ext cx="4241081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itle 3"/>
          <p:cNvSpPr txBox="1">
            <a:spLocks/>
          </p:cNvSpPr>
          <p:nvPr/>
        </p:nvSpPr>
        <p:spPr>
          <a:xfrm>
            <a:off x="4729702" y="69168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4" name="Title 3"/>
          <p:cNvSpPr txBox="1">
            <a:spLocks/>
          </p:cNvSpPr>
          <p:nvPr/>
        </p:nvSpPr>
        <p:spPr>
          <a:xfrm>
            <a:off x="1413857" y="35684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5" name="Title 3"/>
          <p:cNvSpPr txBox="1">
            <a:spLocks/>
          </p:cNvSpPr>
          <p:nvPr/>
        </p:nvSpPr>
        <p:spPr>
          <a:xfrm>
            <a:off x="5252682" y="1715993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6" name="Title 3"/>
          <p:cNvSpPr txBox="1">
            <a:spLocks/>
          </p:cNvSpPr>
          <p:nvPr/>
        </p:nvSpPr>
        <p:spPr>
          <a:xfrm>
            <a:off x="5308483" y="2651234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7" name="Title 3"/>
          <p:cNvSpPr txBox="1">
            <a:spLocks/>
          </p:cNvSpPr>
          <p:nvPr/>
        </p:nvSpPr>
        <p:spPr>
          <a:xfrm>
            <a:off x="5307935" y="3609697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6" name="Title 3"/>
          <p:cNvSpPr txBox="1">
            <a:spLocks/>
          </p:cNvSpPr>
          <p:nvPr/>
        </p:nvSpPr>
        <p:spPr>
          <a:xfrm>
            <a:off x="5252682" y="4494563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7" name="Title 3"/>
          <p:cNvSpPr txBox="1">
            <a:spLocks/>
          </p:cNvSpPr>
          <p:nvPr/>
        </p:nvSpPr>
        <p:spPr>
          <a:xfrm>
            <a:off x="5317225" y="5423820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924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Content Placeholder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2141239" y="2717143"/>
            <a:ext cx="7909524" cy="174055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Tx/>
            </a:pPr>
            <a:r>
              <a:rPr lang="fa-IR" sz="4400" dirty="0">
                <a:solidFill>
                  <a:prstClr val="white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با تشکر فراوان از توجه شما عزیزان</a:t>
            </a:r>
          </a:p>
        </p:txBody>
      </p:sp>
    </p:spTree>
    <p:extLst>
      <p:ext uri="{BB962C8B-B14F-4D97-AF65-F5344CB8AC3E}">
        <p14:creationId xmlns:p14="http://schemas.microsoft.com/office/powerpoint/2010/main" val="39571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BA33036-F43B-473B-9C37-45699A5A6E60}"/>
              </a:ext>
            </a:extLst>
          </p:cNvPr>
          <p:cNvGrpSpPr/>
          <p:nvPr/>
        </p:nvGrpSpPr>
        <p:grpSpPr>
          <a:xfrm>
            <a:off x="3653289" y="1332492"/>
            <a:ext cx="4519758" cy="4817188"/>
            <a:chOff x="3489869" y="1348116"/>
            <a:chExt cx="4519758" cy="4817188"/>
          </a:xfrm>
        </p:grpSpPr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619808" y="1854795"/>
              <a:ext cx="787670" cy="1339187"/>
            </a:xfrm>
            <a:custGeom>
              <a:avLst/>
              <a:gdLst>
                <a:gd name="T0" fmla="*/ 233 w 1053"/>
                <a:gd name="T1" fmla="*/ 0 h 1792"/>
                <a:gd name="T2" fmla="*/ 759 w 1053"/>
                <a:gd name="T3" fmla="*/ 297 h 1792"/>
                <a:gd name="T4" fmla="*/ 710 w 1053"/>
                <a:gd name="T5" fmla="*/ 375 h 1792"/>
                <a:gd name="T6" fmla="*/ 669 w 1053"/>
                <a:gd name="T7" fmla="*/ 457 h 1792"/>
                <a:gd name="T8" fmla="*/ 638 w 1053"/>
                <a:gd name="T9" fmla="*/ 540 h 1792"/>
                <a:gd name="T10" fmla="*/ 615 w 1053"/>
                <a:gd name="T11" fmla="*/ 626 h 1792"/>
                <a:gd name="T12" fmla="*/ 601 w 1053"/>
                <a:gd name="T13" fmla="*/ 716 h 1792"/>
                <a:gd name="T14" fmla="*/ 597 w 1053"/>
                <a:gd name="T15" fmla="*/ 808 h 1792"/>
                <a:gd name="T16" fmla="*/ 603 w 1053"/>
                <a:gd name="T17" fmla="*/ 909 h 1792"/>
                <a:gd name="T18" fmla="*/ 618 w 1053"/>
                <a:gd name="T19" fmla="*/ 1007 h 1792"/>
                <a:gd name="T20" fmla="*/ 646 w 1053"/>
                <a:gd name="T21" fmla="*/ 1101 h 1792"/>
                <a:gd name="T22" fmla="*/ 685 w 1053"/>
                <a:gd name="T23" fmla="*/ 1191 h 1792"/>
                <a:gd name="T24" fmla="*/ 730 w 1053"/>
                <a:gd name="T25" fmla="*/ 1275 h 1792"/>
                <a:gd name="T26" fmla="*/ 787 w 1053"/>
                <a:gd name="T27" fmla="*/ 1353 h 1792"/>
                <a:gd name="T28" fmla="*/ 849 w 1053"/>
                <a:gd name="T29" fmla="*/ 1426 h 1792"/>
                <a:gd name="T30" fmla="*/ 1053 w 1053"/>
                <a:gd name="T31" fmla="*/ 1792 h 1792"/>
                <a:gd name="T32" fmla="*/ 256 w 1053"/>
                <a:gd name="T33" fmla="*/ 1598 h 1792"/>
                <a:gd name="T34" fmla="*/ 57 w 1053"/>
                <a:gd name="T35" fmla="*/ 1127 h 1792"/>
                <a:gd name="T36" fmla="*/ 55 w 1053"/>
                <a:gd name="T37" fmla="*/ 1121 h 1792"/>
                <a:gd name="T38" fmla="*/ 49 w 1053"/>
                <a:gd name="T39" fmla="*/ 1105 h 1792"/>
                <a:gd name="T40" fmla="*/ 41 w 1053"/>
                <a:gd name="T41" fmla="*/ 1080 h 1792"/>
                <a:gd name="T42" fmla="*/ 31 w 1053"/>
                <a:gd name="T43" fmla="*/ 1044 h 1792"/>
                <a:gd name="T44" fmla="*/ 21 w 1053"/>
                <a:gd name="T45" fmla="*/ 999 h 1792"/>
                <a:gd name="T46" fmla="*/ 14 w 1053"/>
                <a:gd name="T47" fmla="*/ 947 h 1792"/>
                <a:gd name="T48" fmla="*/ 6 w 1053"/>
                <a:gd name="T49" fmla="*/ 886 h 1792"/>
                <a:gd name="T50" fmla="*/ 0 w 1053"/>
                <a:gd name="T51" fmla="*/ 819 h 1792"/>
                <a:gd name="T52" fmla="*/ 0 w 1053"/>
                <a:gd name="T53" fmla="*/ 747 h 1792"/>
                <a:gd name="T54" fmla="*/ 2 w 1053"/>
                <a:gd name="T55" fmla="*/ 669 h 1792"/>
                <a:gd name="T56" fmla="*/ 12 w 1053"/>
                <a:gd name="T57" fmla="*/ 585 h 1792"/>
                <a:gd name="T58" fmla="*/ 25 w 1053"/>
                <a:gd name="T59" fmla="*/ 495 h 1792"/>
                <a:gd name="T60" fmla="*/ 39 w 1053"/>
                <a:gd name="T61" fmla="*/ 436 h 1792"/>
                <a:gd name="T62" fmla="*/ 39 w 1053"/>
                <a:gd name="T63" fmla="*/ 436 h 1792"/>
                <a:gd name="T64" fmla="*/ 61 w 1053"/>
                <a:gd name="T65" fmla="*/ 360 h 1792"/>
                <a:gd name="T66" fmla="*/ 88 w 1053"/>
                <a:gd name="T67" fmla="*/ 285 h 1792"/>
                <a:gd name="T68" fmla="*/ 129 w 1053"/>
                <a:gd name="T69" fmla="*/ 187 h 1792"/>
                <a:gd name="T70" fmla="*/ 178 w 1053"/>
                <a:gd name="T71" fmla="*/ 92 h 1792"/>
                <a:gd name="T72" fmla="*/ 233 w 1053"/>
                <a:gd name="T73" fmla="*/ 0 h 1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53" h="1792">
                  <a:moveTo>
                    <a:pt x="233" y="0"/>
                  </a:moveTo>
                  <a:lnTo>
                    <a:pt x="759" y="297"/>
                  </a:lnTo>
                  <a:lnTo>
                    <a:pt x="710" y="375"/>
                  </a:lnTo>
                  <a:lnTo>
                    <a:pt x="669" y="457"/>
                  </a:lnTo>
                  <a:lnTo>
                    <a:pt x="638" y="540"/>
                  </a:lnTo>
                  <a:lnTo>
                    <a:pt x="615" y="626"/>
                  </a:lnTo>
                  <a:lnTo>
                    <a:pt x="601" y="716"/>
                  </a:lnTo>
                  <a:lnTo>
                    <a:pt x="597" y="808"/>
                  </a:lnTo>
                  <a:lnTo>
                    <a:pt x="603" y="909"/>
                  </a:lnTo>
                  <a:lnTo>
                    <a:pt x="618" y="1007"/>
                  </a:lnTo>
                  <a:lnTo>
                    <a:pt x="646" y="1101"/>
                  </a:lnTo>
                  <a:lnTo>
                    <a:pt x="685" y="1191"/>
                  </a:lnTo>
                  <a:lnTo>
                    <a:pt x="730" y="1275"/>
                  </a:lnTo>
                  <a:lnTo>
                    <a:pt x="787" y="1353"/>
                  </a:lnTo>
                  <a:lnTo>
                    <a:pt x="849" y="1426"/>
                  </a:lnTo>
                  <a:lnTo>
                    <a:pt x="1053" y="1792"/>
                  </a:lnTo>
                  <a:lnTo>
                    <a:pt x="256" y="1598"/>
                  </a:lnTo>
                  <a:lnTo>
                    <a:pt x="57" y="1127"/>
                  </a:lnTo>
                  <a:lnTo>
                    <a:pt x="55" y="1121"/>
                  </a:lnTo>
                  <a:lnTo>
                    <a:pt x="49" y="1105"/>
                  </a:lnTo>
                  <a:lnTo>
                    <a:pt x="41" y="1080"/>
                  </a:lnTo>
                  <a:lnTo>
                    <a:pt x="31" y="1044"/>
                  </a:lnTo>
                  <a:lnTo>
                    <a:pt x="21" y="999"/>
                  </a:lnTo>
                  <a:lnTo>
                    <a:pt x="14" y="947"/>
                  </a:lnTo>
                  <a:lnTo>
                    <a:pt x="6" y="886"/>
                  </a:lnTo>
                  <a:lnTo>
                    <a:pt x="0" y="819"/>
                  </a:lnTo>
                  <a:lnTo>
                    <a:pt x="0" y="747"/>
                  </a:lnTo>
                  <a:lnTo>
                    <a:pt x="2" y="669"/>
                  </a:lnTo>
                  <a:lnTo>
                    <a:pt x="12" y="585"/>
                  </a:lnTo>
                  <a:lnTo>
                    <a:pt x="25" y="495"/>
                  </a:lnTo>
                  <a:lnTo>
                    <a:pt x="39" y="436"/>
                  </a:lnTo>
                  <a:lnTo>
                    <a:pt x="39" y="436"/>
                  </a:lnTo>
                  <a:lnTo>
                    <a:pt x="61" y="360"/>
                  </a:lnTo>
                  <a:lnTo>
                    <a:pt x="88" y="285"/>
                  </a:lnTo>
                  <a:lnTo>
                    <a:pt x="129" y="187"/>
                  </a:lnTo>
                  <a:lnTo>
                    <a:pt x="178" y="92"/>
                  </a:lnTo>
                  <a:lnTo>
                    <a:pt x="233" y="0"/>
                  </a:lnTo>
                  <a:close/>
                </a:path>
              </a:pathLst>
            </a:custGeom>
            <a:gradFill>
              <a:gsLst>
                <a:gs pos="48000">
                  <a:schemeClr val="accent1"/>
                </a:gs>
                <a:gs pos="14000">
                  <a:schemeClr val="accent1">
                    <a:lumMod val="75000"/>
                  </a:schemeClr>
                </a:gs>
              </a:gsLst>
              <a:lin ang="162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3579547" y="3374833"/>
              <a:ext cx="2113405" cy="2201588"/>
            </a:xfrm>
            <a:custGeom>
              <a:avLst/>
              <a:gdLst>
                <a:gd name="T0" fmla="*/ 2065 w 2829"/>
                <a:gd name="T1" fmla="*/ 552 h 2947"/>
                <a:gd name="T2" fmla="*/ 1523 w 2829"/>
                <a:gd name="T3" fmla="*/ 595 h 2947"/>
                <a:gd name="T4" fmla="*/ 1376 w 2829"/>
                <a:gd name="T5" fmla="*/ 603 h 2947"/>
                <a:gd name="T6" fmla="*/ 1265 w 2829"/>
                <a:gd name="T7" fmla="*/ 617 h 2947"/>
                <a:gd name="T8" fmla="*/ 1171 w 2829"/>
                <a:gd name="T9" fmla="*/ 638 h 2947"/>
                <a:gd name="T10" fmla="*/ 1085 w 2829"/>
                <a:gd name="T11" fmla="*/ 675 h 2947"/>
                <a:gd name="T12" fmla="*/ 991 w 2829"/>
                <a:gd name="T13" fmla="*/ 732 h 2947"/>
                <a:gd name="T14" fmla="*/ 846 w 2829"/>
                <a:gd name="T15" fmla="*/ 855 h 2947"/>
                <a:gd name="T16" fmla="*/ 734 w 2829"/>
                <a:gd name="T17" fmla="*/ 1002 h 2947"/>
                <a:gd name="T18" fmla="*/ 656 w 2829"/>
                <a:gd name="T19" fmla="*/ 1166 h 2947"/>
                <a:gd name="T20" fmla="*/ 613 w 2829"/>
                <a:gd name="T21" fmla="*/ 1342 h 2947"/>
                <a:gd name="T22" fmla="*/ 607 w 2829"/>
                <a:gd name="T23" fmla="*/ 1522 h 2947"/>
                <a:gd name="T24" fmla="*/ 638 w 2829"/>
                <a:gd name="T25" fmla="*/ 1702 h 2947"/>
                <a:gd name="T26" fmla="*/ 709 w 2829"/>
                <a:gd name="T27" fmla="*/ 1876 h 2947"/>
                <a:gd name="T28" fmla="*/ 817 w 2829"/>
                <a:gd name="T29" fmla="*/ 2035 h 2947"/>
                <a:gd name="T30" fmla="*/ 952 w 2829"/>
                <a:gd name="T31" fmla="*/ 2162 h 2947"/>
                <a:gd name="T32" fmla="*/ 1108 w 2829"/>
                <a:gd name="T33" fmla="*/ 2258 h 2947"/>
                <a:gd name="T34" fmla="*/ 1278 w 2829"/>
                <a:gd name="T35" fmla="*/ 2319 h 2947"/>
                <a:gd name="T36" fmla="*/ 1459 w 2829"/>
                <a:gd name="T37" fmla="*/ 2342 h 2947"/>
                <a:gd name="T38" fmla="*/ 1639 w 2829"/>
                <a:gd name="T39" fmla="*/ 2330 h 2947"/>
                <a:gd name="T40" fmla="*/ 1817 w 2829"/>
                <a:gd name="T41" fmla="*/ 2279 h 2947"/>
                <a:gd name="T42" fmla="*/ 1983 w 2829"/>
                <a:gd name="T43" fmla="*/ 2189 h 2947"/>
                <a:gd name="T44" fmla="*/ 2046 w 2829"/>
                <a:gd name="T45" fmla="*/ 2143 h 2947"/>
                <a:gd name="T46" fmla="*/ 2089 w 2829"/>
                <a:gd name="T47" fmla="*/ 2098 h 2947"/>
                <a:gd name="T48" fmla="*/ 2120 w 2829"/>
                <a:gd name="T49" fmla="*/ 2051 h 2947"/>
                <a:gd name="T50" fmla="*/ 2148 w 2829"/>
                <a:gd name="T51" fmla="*/ 2000 h 2947"/>
                <a:gd name="T52" fmla="*/ 2177 w 2829"/>
                <a:gd name="T53" fmla="*/ 1935 h 2947"/>
                <a:gd name="T54" fmla="*/ 2214 w 2829"/>
                <a:gd name="T55" fmla="*/ 1857 h 2947"/>
                <a:gd name="T56" fmla="*/ 2271 w 2829"/>
                <a:gd name="T57" fmla="*/ 1761 h 2947"/>
                <a:gd name="T58" fmla="*/ 2351 w 2829"/>
                <a:gd name="T59" fmla="*/ 1640 h 2947"/>
                <a:gd name="T60" fmla="*/ 2829 w 2829"/>
                <a:gd name="T61" fmla="*/ 2027 h 2947"/>
                <a:gd name="T62" fmla="*/ 2549 w 2829"/>
                <a:gd name="T63" fmla="*/ 2461 h 2947"/>
                <a:gd name="T64" fmla="*/ 2525 w 2829"/>
                <a:gd name="T65" fmla="*/ 2491 h 2947"/>
                <a:gd name="T66" fmla="*/ 2480 w 2829"/>
                <a:gd name="T67" fmla="*/ 2544 h 2947"/>
                <a:gd name="T68" fmla="*/ 2410 w 2829"/>
                <a:gd name="T69" fmla="*/ 2612 h 2947"/>
                <a:gd name="T70" fmla="*/ 2314 w 2829"/>
                <a:gd name="T71" fmla="*/ 2688 h 2947"/>
                <a:gd name="T72" fmla="*/ 2194 w 2829"/>
                <a:gd name="T73" fmla="*/ 2767 h 2947"/>
                <a:gd name="T74" fmla="*/ 2048 w 2829"/>
                <a:gd name="T75" fmla="*/ 2839 h 2947"/>
                <a:gd name="T76" fmla="*/ 1991 w 2829"/>
                <a:gd name="T77" fmla="*/ 2861 h 2947"/>
                <a:gd name="T78" fmla="*/ 1768 w 2829"/>
                <a:gd name="T79" fmla="*/ 2921 h 2947"/>
                <a:gd name="T80" fmla="*/ 1541 w 2829"/>
                <a:gd name="T81" fmla="*/ 2947 h 2947"/>
                <a:gd name="T82" fmla="*/ 1314 w 2829"/>
                <a:gd name="T83" fmla="*/ 2937 h 2947"/>
                <a:gd name="T84" fmla="*/ 1093 w 2829"/>
                <a:gd name="T85" fmla="*/ 2894 h 2947"/>
                <a:gd name="T86" fmla="*/ 877 w 2829"/>
                <a:gd name="T87" fmla="*/ 2817 h 2947"/>
                <a:gd name="T88" fmla="*/ 678 w 2829"/>
                <a:gd name="T89" fmla="*/ 2708 h 2947"/>
                <a:gd name="T90" fmla="*/ 494 w 2829"/>
                <a:gd name="T91" fmla="*/ 2567 h 2947"/>
                <a:gd name="T92" fmla="*/ 331 w 2829"/>
                <a:gd name="T93" fmla="*/ 2395 h 2947"/>
                <a:gd name="T94" fmla="*/ 194 w 2829"/>
                <a:gd name="T95" fmla="*/ 2195 h 2947"/>
                <a:gd name="T96" fmla="*/ 94 w 2829"/>
                <a:gd name="T97" fmla="*/ 1982 h 2947"/>
                <a:gd name="T98" fmla="*/ 30 w 2829"/>
                <a:gd name="T99" fmla="*/ 1759 h 2947"/>
                <a:gd name="T100" fmla="*/ 2 w 2829"/>
                <a:gd name="T101" fmla="*/ 1532 h 2947"/>
                <a:gd name="T102" fmla="*/ 8 w 2829"/>
                <a:gd name="T103" fmla="*/ 1305 h 2947"/>
                <a:gd name="T104" fmla="*/ 49 w 2829"/>
                <a:gd name="T105" fmla="*/ 1082 h 2947"/>
                <a:gd name="T106" fmla="*/ 124 w 2829"/>
                <a:gd name="T107" fmla="*/ 869 h 2947"/>
                <a:gd name="T108" fmla="*/ 231 w 2829"/>
                <a:gd name="T109" fmla="*/ 665 h 2947"/>
                <a:gd name="T110" fmla="*/ 370 w 2829"/>
                <a:gd name="T111" fmla="*/ 482 h 2947"/>
                <a:gd name="T112" fmla="*/ 539 w 2829"/>
                <a:gd name="T113" fmla="*/ 317 h 2947"/>
                <a:gd name="T114" fmla="*/ 691 w 2829"/>
                <a:gd name="T115" fmla="*/ 210 h 2947"/>
                <a:gd name="T116" fmla="*/ 793 w 2829"/>
                <a:gd name="T117" fmla="*/ 157 h 2947"/>
                <a:gd name="T118" fmla="*/ 873 w 2829"/>
                <a:gd name="T119" fmla="*/ 124 h 2947"/>
                <a:gd name="T120" fmla="*/ 926 w 2829"/>
                <a:gd name="T121" fmla="*/ 106 h 2947"/>
                <a:gd name="T122" fmla="*/ 946 w 2829"/>
                <a:gd name="T123" fmla="*/ 102 h 2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29" h="2947">
                  <a:moveTo>
                    <a:pt x="1447" y="0"/>
                  </a:moveTo>
                  <a:lnTo>
                    <a:pt x="2065" y="552"/>
                  </a:lnTo>
                  <a:lnTo>
                    <a:pt x="1613" y="589"/>
                  </a:lnTo>
                  <a:lnTo>
                    <a:pt x="1523" y="595"/>
                  </a:lnTo>
                  <a:lnTo>
                    <a:pt x="1445" y="599"/>
                  </a:lnTo>
                  <a:lnTo>
                    <a:pt x="1376" y="603"/>
                  </a:lnTo>
                  <a:lnTo>
                    <a:pt x="1318" y="609"/>
                  </a:lnTo>
                  <a:lnTo>
                    <a:pt x="1265" y="617"/>
                  </a:lnTo>
                  <a:lnTo>
                    <a:pt x="1216" y="624"/>
                  </a:lnTo>
                  <a:lnTo>
                    <a:pt x="1171" y="638"/>
                  </a:lnTo>
                  <a:lnTo>
                    <a:pt x="1128" y="654"/>
                  </a:lnTo>
                  <a:lnTo>
                    <a:pt x="1085" y="675"/>
                  </a:lnTo>
                  <a:lnTo>
                    <a:pt x="1040" y="701"/>
                  </a:lnTo>
                  <a:lnTo>
                    <a:pt x="991" y="732"/>
                  </a:lnTo>
                  <a:lnTo>
                    <a:pt x="914" y="791"/>
                  </a:lnTo>
                  <a:lnTo>
                    <a:pt x="846" y="855"/>
                  </a:lnTo>
                  <a:lnTo>
                    <a:pt x="785" y="926"/>
                  </a:lnTo>
                  <a:lnTo>
                    <a:pt x="734" y="1002"/>
                  </a:lnTo>
                  <a:lnTo>
                    <a:pt x="691" y="1082"/>
                  </a:lnTo>
                  <a:lnTo>
                    <a:pt x="656" y="1166"/>
                  </a:lnTo>
                  <a:lnTo>
                    <a:pt x="631" y="1252"/>
                  </a:lnTo>
                  <a:lnTo>
                    <a:pt x="613" y="1342"/>
                  </a:lnTo>
                  <a:lnTo>
                    <a:pt x="605" y="1432"/>
                  </a:lnTo>
                  <a:lnTo>
                    <a:pt x="607" y="1522"/>
                  </a:lnTo>
                  <a:lnTo>
                    <a:pt x="619" y="1612"/>
                  </a:lnTo>
                  <a:lnTo>
                    <a:pt x="638" y="1702"/>
                  </a:lnTo>
                  <a:lnTo>
                    <a:pt x="668" y="1790"/>
                  </a:lnTo>
                  <a:lnTo>
                    <a:pt x="709" y="1876"/>
                  </a:lnTo>
                  <a:lnTo>
                    <a:pt x="758" y="1959"/>
                  </a:lnTo>
                  <a:lnTo>
                    <a:pt x="817" y="2035"/>
                  </a:lnTo>
                  <a:lnTo>
                    <a:pt x="881" y="2103"/>
                  </a:lnTo>
                  <a:lnTo>
                    <a:pt x="952" y="2162"/>
                  </a:lnTo>
                  <a:lnTo>
                    <a:pt x="1028" y="2215"/>
                  </a:lnTo>
                  <a:lnTo>
                    <a:pt x="1108" y="2258"/>
                  </a:lnTo>
                  <a:lnTo>
                    <a:pt x="1192" y="2291"/>
                  </a:lnTo>
                  <a:lnTo>
                    <a:pt x="1278" y="2319"/>
                  </a:lnTo>
                  <a:lnTo>
                    <a:pt x="1369" y="2334"/>
                  </a:lnTo>
                  <a:lnTo>
                    <a:pt x="1459" y="2342"/>
                  </a:lnTo>
                  <a:lnTo>
                    <a:pt x="1549" y="2340"/>
                  </a:lnTo>
                  <a:lnTo>
                    <a:pt x="1639" y="2330"/>
                  </a:lnTo>
                  <a:lnTo>
                    <a:pt x="1729" y="2309"/>
                  </a:lnTo>
                  <a:lnTo>
                    <a:pt x="1817" y="2279"/>
                  </a:lnTo>
                  <a:lnTo>
                    <a:pt x="1901" y="2240"/>
                  </a:lnTo>
                  <a:lnTo>
                    <a:pt x="1983" y="2189"/>
                  </a:lnTo>
                  <a:lnTo>
                    <a:pt x="2018" y="2166"/>
                  </a:lnTo>
                  <a:lnTo>
                    <a:pt x="2046" y="2143"/>
                  </a:lnTo>
                  <a:lnTo>
                    <a:pt x="2069" y="2121"/>
                  </a:lnTo>
                  <a:lnTo>
                    <a:pt x="2089" y="2098"/>
                  </a:lnTo>
                  <a:lnTo>
                    <a:pt x="2106" y="2076"/>
                  </a:lnTo>
                  <a:lnTo>
                    <a:pt x="2120" y="2051"/>
                  </a:lnTo>
                  <a:lnTo>
                    <a:pt x="2134" y="2027"/>
                  </a:lnTo>
                  <a:lnTo>
                    <a:pt x="2148" y="2000"/>
                  </a:lnTo>
                  <a:lnTo>
                    <a:pt x="2161" y="1968"/>
                  </a:lnTo>
                  <a:lnTo>
                    <a:pt x="2177" y="1935"/>
                  </a:lnTo>
                  <a:lnTo>
                    <a:pt x="2194" y="1900"/>
                  </a:lnTo>
                  <a:lnTo>
                    <a:pt x="2214" y="1857"/>
                  </a:lnTo>
                  <a:lnTo>
                    <a:pt x="2240" y="1812"/>
                  </a:lnTo>
                  <a:lnTo>
                    <a:pt x="2271" y="1761"/>
                  </a:lnTo>
                  <a:lnTo>
                    <a:pt x="2308" y="1702"/>
                  </a:lnTo>
                  <a:lnTo>
                    <a:pt x="2351" y="1640"/>
                  </a:lnTo>
                  <a:lnTo>
                    <a:pt x="2529" y="1262"/>
                  </a:lnTo>
                  <a:lnTo>
                    <a:pt x="2829" y="2027"/>
                  </a:lnTo>
                  <a:lnTo>
                    <a:pt x="2551" y="2458"/>
                  </a:lnTo>
                  <a:lnTo>
                    <a:pt x="2549" y="2461"/>
                  </a:lnTo>
                  <a:lnTo>
                    <a:pt x="2541" y="2473"/>
                  </a:lnTo>
                  <a:lnTo>
                    <a:pt x="2525" y="2491"/>
                  </a:lnTo>
                  <a:lnTo>
                    <a:pt x="2506" y="2514"/>
                  </a:lnTo>
                  <a:lnTo>
                    <a:pt x="2480" y="2544"/>
                  </a:lnTo>
                  <a:lnTo>
                    <a:pt x="2447" y="2577"/>
                  </a:lnTo>
                  <a:lnTo>
                    <a:pt x="2410" y="2612"/>
                  </a:lnTo>
                  <a:lnTo>
                    <a:pt x="2365" y="2649"/>
                  </a:lnTo>
                  <a:lnTo>
                    <a:pt x="2314" y="2688"/>
                  </a:lnTo>
                  <a:lnTo>
                    <a:pt x="2257" y="2727"/>
                  </a:lnTo>
                  <a:lnTo>
                    <a:pt x="2194" y="2767"/>
                  </a:lnTo>
                  <a:lnTo>
                    <a:pt x="2124" y="2804"/>
                  </a:lnTo>
                  <a:lnTo>
                    <a:pt x="2048" y="2839"/>
                  </a:lnTo>
                  <a:lnTo>
                    <a:pt x="1991" y="2861"/>
                  </a:lnTo>
                  <a:lnTo>
                    <a:pt x="1991" y="2861"/>
                  </a:lnTo>
                  <a:lnTo>
                    <a:pt x="1881" y="2896"/>
                  </a:lnTo>
                  <a:lnTo>
                    <a:pt x="1768" y="2921"/>
                  </a:lnTo>
                  <a:lnTo>
                    <a:pt x="1654" y="2939"/>
                  </a:lnTo>
                  <a:lnTo>
                    <a:pt x="1541" y="2947"/>
                  </a:lnTo>
                  <a:lnTo>
                    <a:pt x="1427" y="2947"/>
                  </a:lnTo>
                  <a:lnTo>
                    <a:pt x="1314" y="2937"/>
                  </a:lnTo>
                  <a:lnTo>
                    <a:pt x="1202" y="2919"/>
                  </a:lnTo>
                  <a:lnTo>
                    <a:pt x="1093" y="2894"/>
                  </a:lnTo>
                  <a:lnTo>
                    <a:pt x="983" y="2859"/>
                  </a:lnTo>
                  <a:lnTo>
                    <a:pt x="877" y="2817"/>
                  </a:lnTo>
                  <a:lnTo>
                    <a:pt x="775" y="2767"/>
                  </a:lnTo>
                  <a:lnTo>
                    <a:pt x="678" y="2708"/>
                  </a:lnTo>
                  <a:lnTo>
                    <a:pt x="582" y="2641"/>
                  </a:lnTo>
                  <a:lnTo>
                    <a:pt x="494" y="2567"/>
                  </a:lnTo>
                  <a:lnTo>
                    <a:pt x="409" y="2485"/>
                  </a:lnTo>
                  <a:lnTo>
                    <a:pt x="331" y="2395"/>
                  </a:lnTo>
                  <a:lnTo>
                    <a:pt x="259" y="2299"/>
                  </a:lnTo>
                  <a:lnTo>
                    <a:pt x="194" y="2195"/>
                  </a:lnTo>
                  <a:lnTo>
                    <a:pt x="139" y="2090"/>
                  </a:lnTo>
                  <a:lnTo>
                    <a:pt x="94" y="1982"/>
                  </a:lnTo>
                  <a:lnTo>
                    <a:pt x="57" y="1871"/>
                  </a:lnTo>
                  <a:lnTo>
                    <a:pt x="30" y="1759"/>
                  </a:lnTo>
                  <a:lnTo>
                    <a:pt x="12" y="1646"/>
                  </a:lnTo>
                  <a:lnTo>
                    <a:pt x="2" y="1532"/>
                  </a:lnTo>
                  <a:lnTo>
                    <a:pt x="0" y="1419"/>
                  </a:lnTo>
                  <a:lnTo>
                    <a:pt x="8" y="1305"/>
                  </a:lnTo>
                  <a:lnTo>
                    <a:pt x="26" y="1194"/>
                  </a:lnTo>
                  <a:lnTo>
                    <a:pt x="49" y="1082"/>
                  </a:lnTo>
                  <a:lnTo>
                    <a:pt x="83" y="975"/>
                  </a:lnTo>
                  <a:lnTo>
                    <a:pt x="124" y="869"/>
                  </a:lnTo>
                  <a:lnTo>
                    <a:pt x="175" y="765"/>
                  </a:lnTo>
                  <a:lnTo>
                    <a:pt x="231" y="665"/>
                  </a:lnTo>
                  <a:lnTo>
                    <a:pt x="296" y="572"/>
                  </a:lnTo>
                  <a:lnTo>
                    <a:pt x="370" y="482"/>
                  </a:lnTo>
                  <a:lnTo>
                    <a:pt x="451" y="396"/>
                  </a:lnTo>
                  <a:lnTo>
                    <a:pt x="539" y="317"/>
                  </a:lnTo>
                  <a:lnTo>
                    <a:pt x="635" y="243"/>
                  </a:lnTo>
                  <a:lnTo>
                    <a:pt x="691" y="210"/>
                  </a:lnTo>
                  <a:lnTo>
                    <a:pt x="744" y="180"/>
                  </a:lnTo>
                  <a:lnTo>
                    <a:pt x="793" y="157"/>
                  </a:lnTo>
                  <a:lnTo>
                    <a:pt x="836" y="139"/>
                  </a:lnTo>
                  <a:lnTo>
                    <a:pt x="873" y="124"/>
                  </a:lnTo>
                  <a:lnTo>
                    <a:pt x="905" y="114"/>
                  </a:lnTo>
                  <a:lnTo>
                    <a:pt x="926" y="106"/>
                  </a:lnTo>
                  <a:lnTo>
                    <a:pt x="942" y="102"/>
                  </a:lnTo>
                  <a:lnTo>
                    <a:pt x="946" y="102"/>
                  </a:lnTo>
                  <a:lnTo>
                    <a:pt x="1447" y="0"/>
                  </a:lnTo>
                  <a:close/>
                </a:path>
              </a:pathLst>
            </a:custGeom>
            <a:gradFill flip="none" rotWithShape="1">
              <a:gsLst>
                <a:gs pos="32000">
                  <a:schemeClr val="accent5">
                    <a:lumMod val="75000"/>
                  </a:schemeClr>
                </a:gs>
                <a:gs pos="47000">
                  <a:schemeClr val="accent5"/>
                </a:gs>
              </a:gsLst>
              <a:lin ang="81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4687066" y="4308975"/>
              <a:ext cx="2216535" cy="1856329"/>
            </a:xfrm>
            <a:custGeom>
              <a:avLst/>
              <a:gdLst>
                <a:gd name="T0" fmla="*/ 2691 w 2967"/>
                <a:gd name="T1" fmla="*/ 180 h 2485"/>
                <a:gd name="T2" fmla="*/ 2903 w 2967"/>
                <a:gd name="T3" fmla="*/ 652 h 2485"/>
                <a:gd name="T4" fmla="*/ 2916 w 2967"/>
                <a:gd name="T5" fmla="*/ 693 h 2485"/>
                <a:gd name="T6" fmla="*/ 2938 w 2967"/>
                <a:gd name="T7" fmla="*/ 771 h 2485"/>
                <a:gd name="T8" fmla="*/ 2958 w 2967"/>
                <a:gd name="T9" fmla="*/ 883 h 2485"/>
                <a:gd name="T10" fmla="*/ 2967 w 2967"/>
                <a:gd name="T11" fmla="*/ 1024 h 2485"/>
                <a:gd name="T12" fmla="*/ 2959 w 2967"/>
                <a:gd name="T13" fmla="*/ 1186 h 2485"/>
                <a:gd name="T14" fmla="*/ 2934 w 2967"/>
                <a:gd name="T15" fmla="*/ 1337 h 2485"/>
                <a:gd name="T16" fmla="*/ 2901 w 2967"/>
                <a:gd name="T17" fmla="*/ 1454 h 2485"/>
                <a:gd name="T18" fmla="*/ 2807 w 2967"/>
                <a:gd name="T19" fmla="*/ 1679 h 2485"/>
                <a:gd name="T20" fmla="*/ 2680 w 2967"/>
                <a:gd name="T21" fmla="*/ 1884 h 2485"/>
                <a:gd name="T22" fmla="*/ 2519 w 2967"/>
                <a:gd name="T23" fmla="*/ 2066 h 2485"/>
                <a:gd name="T24" fmla="*/ 2333 w 2967"/>
                <a:gd name="T25" fmla="*/ 2219 h 2485"/>
                <a:gd name="T26" fmla="*/ 2124 w 2967"/>
                <a:gd name="T27" fmla="*/ 2340 h 2485"/>
                <a:gd name="T28" fmla="*/ 1895 w 2967"/>
                <a:gd name="T29" fmla="*/ 2428 h 2485"/>
                <a:gd name="T30" fmla="*/ 1648 w 2967"/>
                <a:gd name="T31" fmla="*/ 2475 h 2485"/>
                <a:gd name="T32" fmla="*/ 1386 w 2967"/>
                <a:gd name="T33" fmla="*/ 2481 h 2485"/>
                <a:gd name="T34" fmla="*/ 1127 w 2967"/>
                <a:gd name="T35" fmla="*/ 2442 h 2485"/>
                <a:gd name="T36" fmla="*/ 885 w 2967"/>
                <a:gd name="T37" fmla="*/ 2358 h 2485"/>
                <a:gd name="T38" fmla="*/ 664 w 2967"/>
                <a:gd name="T39" fmla="*/ 2237 h 2485"/>
                <a:gd name="T40" fmla="*/ 466 w 2967"/>
                <a:gd name="T41" fmla="*/ 2080 h 2485"/>
                <a:gd name="T42" fmla="*/ 298 w 2967"/>
                <a:gd name="T43" fmla="*/ 1892 h 2485"/>
                <a:gd name="T44" fmla="*/ 162 w 2967"/>
                <a:gd name="T45" fmla="*/ 1677 h 2485"/>
                <a:gd name="T46" fmla="*/ 67 w 2967"/>
                <a:gd name="T47" fmla="*/ 1440 h 2485"/>
                <a:gd name="T48" fmla="*/ 10 w 2967"/>
                <a:gd name="T49" fmla="*/ 1186 h 2485"/>
                <a:gd name="T50" fmla="*/ 2 w 2967"/>
                <a:gd name="T51" fmla="*/ 986 h 2485"/>
                <a:gd name="T52" fmla="*/ 12 w 2967"/>
                <a:gd name="T53" fmla="*/ 873 h 2485"/>
                <a:gd name="T54" fmla="*/ 29 w 2967"/>
                <a:gd name="T55" fmla="*/ 787 h 2485"/>
                <a:gd name="T56" fmla="*/ 43 w 2967"/>
                <a:gd name="T57" fmla="*/ 732 h 2485"/>
                <a:gd name="T58" fmla="*/ 49 w 2967"/>
                <a:gd name="T59" fmla="*/ 713 h 2485"/>
                <a:gd name="T60" fmla="*/ 1047 w 2967"/>
                <a:gd name="T61" fmla="*/ 12 h 2485"/>
                <a:gd name="T62" fmla="*/ 834 w 2967"/>
                <a:gd name="T63" fmla="*/ 462 h 2485"/>
                <a:gd name="T64" fmla="*/ 773 w 2967"/>
                <a:gd name="T65" fmla="*/ 580 h 2485"/>
                <a:gd name="T66" fmla="*/ 724 w 2967"/>
                <a:gd name="T67" fmla="*/ 666 h 2485"/>
                <a:gd name="T68" fmla="*/ 685 w 2967"/>
                <a:gd name="T69" fmla="*/ 730 h 2485"/>
                <a:gd name="T70" fmla="*/ 656 w 2967"/>
                <a:gd name="T71" fmla="*/ 779 h 2485"/>
                <a:gd name="T72" fmla="*/ 632 w 2967"/>
                <a:gd name="T73" fmla="*/ 826 h 2485"/>
                <a:gd name="T74" fmla="*/ 617 w 2967"/>
                <a:gd name="T75" fmla="*/ 875 h 2485"/>
                <a:gd name="T76" fmla="*/ 609 w 2967"/>
                <a:gd name="T77" fmla="*/ 938 h 2485"/>
                <a:gd name="T78" fmla="*/ 603 w 2967"/>
                <a:gd name="T79" fmla="*/ 1020 h 2485"/>
                <a:gd name="T80" fmla="*/ 621 w 2967"/>
                <a:gd name="T81" fmla="*/ 1208 h 2485"/>
                <a:gd name="T82" fmla="*/ 681 w 2967"/>
                <a:gd name="T83" fmla="*/ 1382 h 2485"/>
                <a:gd name="T84" fmla="*/ 775 w 2967"/>
                <a:gd name="T85" fmla="*/ 1536 h 2485"/>
                <a:gd name="T86" fmla="*/ 902 w 2967"/>
                <a:gd name="T87" fmla="*/ 1667 h 2485"/>
                <a:gd name="T88" fmla="*/ 1053 w 2967"/>
                <a:gd name="T89" fmla="*/ 1769 h 2485"/>
                <a:gd name="T90" fmla="*/ 1223 w 2967"/>
                <a:gd name="T91" fmla="*/ 1841 h 2485"/>
                <a:gd name="T92" fmla="*/ 1409 w 2967"/>
                <a:gd name="T93" fmla="*/ 1877 h 2485"/>
                <a:gd name="T94" fmla="*/ 1609 w 2967"/>
                <a:gd name="T95" fmla="*/ 1873 h 2485"/>
                <a:gd name="T96" fmla="*/ 1803 w 2967"/>
                <a:gd name="T97" fmla="*/ 1822 h 2485"/>
                <a:gd name="T98" fmla="*/ 1975 w 2967"/>
                <a:gd name="T99" fmla="*/ 1732 h 2485"/>
                <a:gd name="T100" fmla="*/ 2124 w 2967"/>
                <a:gd name="T101" fmla="*/ 1607 h 2485"/>
                <a:gd name="T102" fmla="*/ 2241 w 2967"/>
                <a:gd name="T103" fmla="*/ 1454 h 2485"/>
                <a:gd name="T104" fmla="*/ 2323 w 2967"/>
                <a:gd name="T105" fmla="*/ 1276 h 2485"/>
                <a:gd name="T106" fmla="*/ 2364 w 2967"/>
                <a:gd name="T107" fmla="*/ 1080 h 2485"/>
                <a:gd name="T108" fmla="*/ 2361 w 2967"/>
                <a:gd name="T109" fmla="*/ 900 h 2485"/>
                <a:gd name="T110" fmla="*/ 2323 w 2967"/>
                <a:gd name="T111" fmla="*/ 756 h 2485"/>
                <a:gd name="T112" fmla="*/ 2263 w 2967"/>
                <a:gd name="T113" fmla="*/ 623 h 2485"/>
                <a:gd name="T114" fmla="*/ 2186 w 2967"/>
                <a:gd name="T115" fmla="*/ 495 h 2485"/>
                <a:gd name="T116" fmla="*/ 2104 w 2967"/>
                <a:gd name="T117" fmla="*/ 370 h 2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67" h="2485">
                  <a:moveTo>
                    <a:pt x="1885" y="0"/>
                  </a:moveTo>
                  <a:lnTo>
                    <a:pt x="2691" y="180"/>
                  </a:lnTo>
                  <a:lnTo>
                    <a:pt x="2901" y="646"/>
                  </a:lnTo>
                  <a:lnTo>
                    <a:pt x="2903" y="652"/>
                  </a:lnTo>
                  <a:lnTo>
                    <a:pt x="2909" y="668"/>
                  </a:lnTo>
                  <a:lnTo>
                    <a:pt x="2916" y="693"/>
                  </a:lnTo>
                  <a:lnTo>
                    <a:pt x="2926" y="728"/>
                  </a:lnTo>
                  <a:lnTo>
                    <a:pt x="2938" y="771"/>
                  </a:lnTo>
                  <a:lnTo>
                    <a:pt x="2948" y="824"/>
                  </a:lnTo>
                  <a:lnTo>
                    <a:pt x="2958" y="883"/>
                  </a:lnTo>
                  <a:lnTo>
                    <a:pt x="2963" y="949"/>
                  </a:lnTo>
                  <a:lnTo>
                    <a:pt x="2967" y="1024"/>
                  </a:lnTo>
                  <a:lnTo>
                    <a:pt x="2965" y="1102"/>
                  </a:lnTo>
                  <a:lnTo>
                    <a:pt x="2959" y="1186"/>
                  </a:lnTo>
                  <a:lnTo>
                    <a:pt x="2946" y="1276"/>
                  </a:lnTo>
                  <a:lnTo>
                    <a:pt x="2934" y="1337"/>
                  </a:lnTo>
                  <a:lnTo>
                    <a:pt x="2934" y="1337"/>
                  </a:lnTo>
                  <a:lnTo>
                    <a:pt x="2901" y="1454"/>
                  </a:lnTo>
                  <a:lnTo>
                    <a:pt x="2858" y="1569"/>
                  </a:lnTo>
                  <a:lnTo>
                    <a:pt x="2807" y="1679"/>
                  </a:lnTo>
                  <a:lnTo>
                    <a:pt x="2746" y="1785"/>
                  </a:lnTo>
                  <a:lnTo>
                    <a:pt x="2680" y="1884"/>
                  </a:lnTo>
                  <a:lnTo>
                    <a:pt x="2603" y="1978"/>
                  </a:lnTo>
                  <a:lnTo>
                    <a:pt x="2519" y="2066"/>
                  </a:lnTo>
                  <a:lnTo>
                    <a:pt x="2431" y="2147"/>
                  </a:lnTo>
                  <a:lnTo>
                    <a:pt x="2333" y="2219"/>
                  </a:lnTo>
                  <a:lnTo>
                    <a:pt x="2231" y="2283"/>
                  </a:lnTo>
                  <a:lnTo>
                    <a:pt x="2124" y="2340"/>
                  </a:lnTo>
                  <a:lnTo>
                    <a:pt x="2012" y="2389"/>
                  </a:lnTo>
                  <a:lnTo>
                    <a:pt x="1895" y="2428"/>
                  </a:lnTo>
                  <a:lnTo>
                    <a:pt x="1773" y="2458"/>
                  </a:lnTo>
                  <a:lnTo>
                    <a:pt x="1648" y="2475"/>
                  </a:lnTo>
                  <a:lnTo>
                    <a:pt x="1521" y="2485"/>
                  </a:lnTo>
                  <a:lnTo>
                    <a:pt x="1386" y="2481"/>
                  </a:lnTo>
                  <a:lnTo>
                    <a:pt x="1255" y="2467"/>
                  </a:lnTo>
                  <a:lnTo>
                    <a:pt x="1127" y="2442"/>
                  </a:lnTo>
                  <a:lnTo>
                    <a:pt x="1004" y="2405"/>
                  </a:lnTo>
                  <a:lnTo>
                    <a:pt x="885" y="2358"/>
                  </a:lnTo>
                  <a:lnTo>
                    <a:pt x="771" y="2301"/>
                  </a:lnTo>
                  <a:lnTo>
                    <a:pt x="664" y="2237"/>
                  </a:lnTo>
                  <a:lnTo>
                    <a:pt x="560" y="2162"/>
                  </a:lnTo>
                  <a:lnTo>
                    <a:pt x="466" y="2080"/>
                  </a:lnTo>
                  <a:lnTo>
                    <a:pt x="378" y="1988"/>
                  </a:lnTo>
                  <a:lnTo>
                    <a:pt x="298" y="1892"/>
                  </a:lnTo>
                  <a:lnTo>
                    <a:pt x="225" y="1789"/>
                  </a:lnTo>
                  <a:lnTo>
                    <a:pt x="162" y="1677"/>
                  </a:lnTo>
                  <a:lnTo>
                    <a:pt x="110" y="1562"/>
                  </a:lnTo>
                  <a:lnTo>
                    <a:pt x="67" y="1440"/>
                  </a:lnTo>
                  <a:lnTo>
                    <a:pt x="33" y="1315"/>
                  </a:lnTo>
                  <a:lnTo>
                    <a:pt x="10" y="1186"/>
                  </a:lnTo>
                  <a:lnTo>
                    <a:pt x="0" y="1051"/>
                  </a:lnTo>
                  <a:lnTo>
                    <a:pt x="2" y="986"/>
                  </a:lnTo>
                  <a:lnTo>
                    <a:pt x="6" y="926"/>
                  </a:lnTo>
                  <a:lnTo>
                    <a:pt x="12" y="873"/>
                  </a:lnTo>
                  <a:lnTo>
                    <a:pt x="20" y="826"/>
                  </a:lnTo>
                  <a:lnTo>
                    <a:pt x="29" y="787"/>
                  </a:lnTo>
                  <a:lnTo>
                    <a:pt x="37" y="756"/>
                  </a:lnTo>
                  <a:lnTo>
                    <a:pt x="43" y="732"/>
                  </a:lnTo>
                  <a:lnTo>
                    <a:pt x="47" y="718"/>
                  </a:lnTo>
                  <a:lnTo>
                    <a:pt x="49" y="713"/>
                  </a:lnTo>
                  <a:lnTo>
                    <a:pt x="237" y="237"/>
                  </a:lnTo>
                  <a:lnTo>
                    <a:pt x="1047" y="12"/>
                  </a:lnTo>
                  <a:lnTo>
                    <a:pt x="869" y="390"/>
                  </a:lnTo>
                  <a:lnTo>
                    <a:pt x="834" y="462"/>
                  </a:lnTo>
                  <a:lnTo>
                    <a:pt x="803" y="525"/>
                  </a:lnTo>
                  <a:lnTo>
                    <a:pt x="773" y="580"/>
                  </a:lnTo>
                  <a:lnTo>
                    <a:pt x="748" y="625"/>
                  </a:lnTo>
                  <a:lnTo>
                    <a:pt x="724" y="666"/>
                  </a:lnTo>
                  <a:lnTo>
                    <a:pt x="705" y="699"/>
                  </a:lnTo>
                  <a:lnTo>
                    <a:pt x="685" y="730"/>
                  </a:lnTo>
                  <a:lnTo>
                    <a:pt x="669" y="756"/>
                  </a:lnTo>
                  <a:lnTo>
                    <a:pt x="656" y="779"/>
                  </a:lnTo>
                  <a:lnTo>
                    <a:pt x="644" y="803"/>
                  </a:lnTo>
                  <a:lnTo>
                    <a:pt x="632" y="826"/>
                  </a:lnTo>
                  <a:lnTo>
                    <a:pt x="624" y="849"/>
                  </a:lnTo>
                  <a:lnTo>
                    <a:pt x="617" y="875"/>
                  </a:lnTo>
                  <a:lnTo>
                    <a:pt x="613" y="904"/>
                  </a:lnTo>
                  <a:lnTo>
                    <a:pt x="609" y="938"/>
                  </a:lnTo>
                  <a:lnTo>
                    <a:pt x="605" y="975"/>
                  </a:lnTo>
                  <a:lnTo>
                    <a:pt x="603" y="1020"/>
                  </a:lnTo>
                  <a:lnTo>
                    <a:pt x="607" y="1116"/>
                  </a:lnTo>
                  <a:lnTo>
                    <a:pt x="621" y="1208"/>
                  </a:lnTo>
                  <a:lnTo>
                    <a:pt x="646" y="1296"/>
                  </a:lnTo>
                  <a:lnTo>
                    <a:pt x="681" y="1382"/>
                  </a:lnTo>
                  <a:lnTo>
                    <a:pt x="724" y="1460"/>
                  </a:lnTo>
                  <a:lnTo>
                    <a:pt x="775" y="1536"/>
                  </a:lnTo>
                  <a:lnTo>
                    <a:pt x="836" y="1605"/>
                  </a:lnTo>
                  <a:lnTo>
                    <a:pt x="902" y="1667"/>
                  </a:lnTo>
                  <a:lnTo>
                    <a:pt x="975" y="1722"/>
                  </a:lnTo>
                  <a:lnTo>
                    <a:pt x="1053" y="1769"/>
                  </a:lnTo>
                  <a:lnTo>
                    <a:pt x="1137" y="1810"/>
                  </a:lnTo>
                  <a:lnTo>
                    <a:pt x="1223" y="1841"/>
                  </a:lnTo>
                  <a:lnTo>
                    <a:pt x="1315" y="1865"/>
                  </a:lnTo>
                  <a:lnTo>
                    <a:pt x="1409" y="1877"/>
                  </a:lnTo>
                  <a:lnTo>
                    <a:pt x="1505" y="1880"/>
                  </a:lnTo>
                  <a:lnTo>
                    <a:pt x="1609" y="1873"/>
                  </a:lnTo>
                  <a:lnTo>
                    <a:pt x="1707" y="1851"/>
                  </a:lnTo>
                  <a:lnTo>
                    <a:pt x="1803" y="1822"/>
                  </a:lnTo>
                  <a:lnTo>
                    <a:pt x="1891" y="1781"/>
                  </a:lnTo>
                  <a:lnTo>
                    <a:pt x="1975" y="1732"/>
                  </a:lnTo>
                  <a:lnTo>
                    <a:pt x="2053" y="1673"/>
                  </a:lnTo>
                  <a:lnTo>
                    <a:pt x="2124" y="1607"/>
                  </a:lnTo>
                  <a:lnTo>
                    <a:pt x="2186" y="1534"/>
                  </a:lnTo>
                  <a:lnTo>
                    <a:pt x="2241" y="1454"/>
                  </a:lnTo>
                  <a:lnTo>
                    <a:pt x="2286" y="1368"/>
                  </a:lnTo>
                  <a:lnTo>
                    <a:pt x="2323" y="1276"/>
                  </a:lnTo>
                  <a:lnTo>
                    <a:pt x="2349" y="1180"/>
                  </a:lnTo>
                  <a:lnTo>
                    <a:pt x="2364" y="1080"/>
                  </a:lnTo>
                  <a:lnTo>
                    <a:pt x="2368" y="979"/>
                  </a:lnTo>
                  <a:lnTo>
                    <a:pt x="2361" y="900"/>
                  </a:lnTo>
                  <a:lnTo>
                    <a:pt x="2347" y="826"/>
                  </a:lnTo>
                  <a:lnTo>
                    <a:pt x="2323" y="756"/>
                  </a:lnTo>
                  <a:lnTo>
                    <a:pt x="2296" y="687"/>
                  </a:lnTo>
                  <a:lnTo>
                    <a:pt x="2263" y="623"/>
                  </a:lnTo>
                  <a:lnTo>
                    <a:pt x="2225" y="558"/>
                  </a:lnTo>
                  <a:lnTo>
                    <a:pt x="2186" y="495"/>
                  </a:lnTo>
                  <a:lnTo>
                    <a:pt x="2145" y="433"/>
                  </a:lnTo>
                  <a:lnTo>
                    <a:pt x="2104" y="370"/>
                  </a:lnTo>
                  <a:lnTo>
                    <a:pt x="1885" y="0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4">
                    <a:lumMod val="75000"/>
                  </a:schemeClr>
                </a:gs>
                <a:gs pos="39000">
                  <a:schemeClr val="accent4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5939565" y="3297112"/>
              <a:ext cx="2070062" cy="2195609"/>
            </a:xfrm>
            <a:custGeom>
              <a:avLst/>
              <a:gdLst>
                <a:gd name="T0" fmla="*/ 1684 w 2770"/>
                <a:gd name="T1" fmla="*/ 51 h 2938"/>
                <a:gd name="T2" fmla="*/ 1711 w 2770"/>
                <a:gd name="T3" fmla="*/ 54 h 2938"/>
                <a:gd name="T4" fmla="*/ 1784 w 2770"/>
                <a:gd name="T5" fmla="*/ 72 h 2938"/>
                <a:gd name="T6" fmla="*/ 1891 w 2770"/>
                <a:gd name="T7" fmla="*/ 109 h 2938"/>
                <a:gd name="T8" fmla="*/ 2026 w 2770"/>
                <a:gd name="T9" fmla="*/ 170 h 2938"/>
                <a:gd name="T10" fmla="*/ 2175 w 2770"/>
                <a:gd name="T11" fmla="*/ 264 h 2938"/>
                <a:gd name="T12" fmla="*/ 2298 w 2770"/>
                <a:gd name="T13" fmla="*/ 365 h 2938"/>
                <a:gd name="T14" fmla="*/ 2384 w 2770"/>
                <a:gd name="T15" fmla="*/ 454 h 2938"/>
                <a:gd name="T16" fmla="*/ 2533 w 2770"/>
                <a:gd name="T17" fmla="*/ 647 h 2938"/>
                <a:gd name="T18" fmla="*/ 2647 w 2770"/>
                <a:gd name="T19" fmla="*/ 860 h 2938"/>
                <a:gd name="T20" fmla="*/ 2725 w 2770"/>
                <a:gd name="T21" fmla="*/ 1087 h 2938"/>
                <a:gd name="T22" fmla="*/ 2764 w 2770"/>
                <a:gd name="T23" fmla="*/ 1326 h 2938"/>
                <a:gd name="T24" fmla="*/ 2766 w 2770"/>
                <a:gd name="T25" fmla="*/ 1569 h 2938"/>
                <a:gd name="T26" fmla="*/ 2727 w 2770"/>
                <a:gd name="T27" fmla="*/ 1811 h 2938"/>
                <a:gd name="T28" fmla="*/ 2645 w 2770"/>
                <a:gd name="T29" fmla="*/ 2048 h 2938"/>
                <a:gd name="T30" fmla="*/ 2527 w 2770"/>
                <a:gd name="T31" fmla="*/ 2267 h 2938"/>
                <a:gd name="T32" fmla="*/ 2382 w 2770"/>
                <a:gd name="T33" fmla="*/ 2453 h 2938"/>
                <a:gd name="T34" fmla="*/ 2212 w 2770"/>
                <a:gd name="T35" fmla="*/ 2611 h 2938"/>
                <a:gd name="T36" fmla="*/ 2024 w 2770"/>
                <a:gd name="T37" fmla="*/ 2740 h 2938"/>
                <a:gd name="T38" fmla="*/ 1819 w 2770"/>
                <a:gd name="T39" fmla="*/ 2838 h 2938"/>
                <a:gd name="T40" fmla="*/ 1602 w 2770"/>
                <a:gd name="T41" fmla="*/ 2903 h 2938"/>
                <a:gd name="T42" fmla="*/ 1376 w 2770"/>
                <a:gd name="T43" fmla="*/ 2934 h 2938"/>
                <a:gd name="T44" fmla="*/ 1147 w 2770"/>
                <a:gd name="T45" fmla="*/ 2932 h 2938"/>
                <a:gd name="T46" fmla="*/ 920 w 2770"/>
                <a:gd name="T47" fmla="*/ 2893 h 2938"/>
                <a:gd name="T48" fmla="*/ 697 w 2770"/>
                <a:gd name="T49" fmla="*/ 2817 h 2938"/>
                <a:gd name="T50" fmla="*/ 531 w 2770"/>
                <a:gd name="T51" fmla="*/ 2731 h 2938"/>
                <a:gd name="T52" fmla="*/ 439 w 2770"/>
                <a:gd name="T53" fmla="*/ 2664 h 2938"/>
                <a:gd name="T54" fmla="*/ 372 w 2770"/>
                <a:gd name="T55" fmla="*/ 2607 h 2938"/>
                <a:gd name="T56" fmla="*/ 333 w 2770"/>
                <a:gd name="T57" fmla="*/ 2568 h 2938"/>
                <a:gd name="T58" fmla="*/ 319 w 2770"/>
                <a:gd name="T59" fmla="*/ 2553 h 2938"/>
                <a:gd name="T60" fmla="*/ 208 w 2770"/>
                <a:gd name="T61" fmla="*/ 1353 h 2938"/>
                <a:gd name="T62" fmla="*/ 498 w 2770"/>
                <a:gd name="T63" fmla="*/ 1823 h 2938"/>
                <a:gd name="T64" fmla="*/ 586 w 2770"/>
                <a:gd name="T65" fmla="*/ 1968 h 2938"/>
                <a:gd name="T66" fmla="*/ 678 w 2770"/>
                <a:gd name="T67" fmla="*/ 2085 h 2938"/>
                <a:gd name="T68" fmla="*/ 791 w 2770"/>
                <a:gd name="T69" fmla="*/ 2183 h 2938"/>
                <a:gd name="T70" fmla="*/ 948 w 2770"/>
                <a:gd name="T71" fmla="*/ 2267 h 2938"/>
                <a:gd name="T72" fmla="*/ 1126 w 2770"/>
                <a:gd name="T73" fmla="*/ 2320 h 2938"/>
                <a:gd name="T74" fmla="*/ 1310 w 2770"/>
                <a:gd name="T75" fmla="*/ 2334 h 2938"/>
                <a:gd name="T76" fmla="*/ 1488 w 2770"/>
                <a:gd name="T77" fmla="*/ 2308 h 2938"/>
                <a:gd name="T78" fmla="*/ 1658 w 2770"/>
                <a:gd name="T79" fmla="*/ 2249 h 2938"/>
                <a:gd name="T80" fmla="*/ 1815 w 2770"/>
                <a:gd name="T81" fmla="*/ 2156 h 2938"/>
                <a:gd name="T82" fmla="*/ 1950 w 2770"/>
                <a:gd name="T83" fmla="*/ 2030 h 2938"/>
                <a:gd name="T84" fmla="*/ 2058 w 2770"/>
                <a:gd name="T85" fmla="*/ 1874 h 2938"/>
                <a:gd name="T86" fmla="*/ 2130 w 2770"/>
                <a:gd name="T87" fmla="*/ 1698 h 2938"/>
                <a:gd name="T88" fmla="*/ 2163 w 2770"/>
                <a:gd name="T89" fmla="*/ 1516 h 2938"/>
                <a:gd name="T90" fmla="*/ 2157 w 2770"/>
                <a:gd name="T91" fmla="*/ 1336 h 2938"/>
                <a:gd name="T92" fmla="*/ 2114 w 2770"/>
                <a:gd name="T93" fmla="*/ 1160 h 2938"/>
                <a:gd name="T94" fmla="*/ 2038 w 2770"/>
                <a:gd name="T95" fmla="*/ 995 h 2938"/>
                <a:gd name="T96" fmla="*/ 1928 w 2770"/>
                <a:gd name="T97" fmla="*/ 851 h 2938"/>
                <a:gd name="T98" fmla="*/ 1787 w 2770"/>
                <a:gd name="T99" fmla="*/ 727 h 2938"/>
                <a:gd name="T100" fmla="*/ 1650 w 2770"/>
                <a:gd name="T101" fmla="*/ 649 h 2938"/>
                <a:gd name="T102" fmla="*/ 1553 w 2770"/>
                <a:gd name="T103" fmla="*/ 612 h 2938"/>
                <a:gd name="T104" fmla="*/ 1455 w 2770"/>
                <a:gd name="T105" fmla="*/ 592 h 2938"/>
                <a:gd name="T106" fmla="*/ 1347 w 2770"/>
                <a:gd name="T107" fmla="*/ 589 h 2938"/>
                <a:gd name="T108" fmla="*/ 1216 w 2770"/>
                <a:gd name="T109" fmla="*/ 594 h 2938"/>
                <a:gd name="T110" fmla="*/ 1048 w 2770"/>
                <a:gd name="T111" fmla="*/ 602 h 2938"/>
                <a:gd name="T112" fmla="*/ 1175 w 2770"/>
                <a:gd name="T113" fmla="*/ 0 h 2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70" h="2938">
                  <a:moveTo>
                    <a:pt x="1175" y="0"/>
                  </a:moveTo>
                  <a:lnTo>
                    <a:pt x="1684" y="51"/>
                  </a:lnTo>
                  <a:lnTo>
                    <a:pt x="1692" y="52"/>
                  </a:lnTo>
                  <a:lnTo>
                    <a:pt x="1711" y="54"/>
                  </a:lnTo>
                  <a:lnTo>
                    <a:pt x="1742" y="62"/>
                  </a:lnTo>
                  <a:lnTo>
                    <a:pt x="1784" y="72"/>
                  </a:lnTo>
                  <a:lnTo>
                    <a:pt x="1832" y="88"/>
                  </a:lnTo>
                  <a:lnTo>
                    <a:pt x="1891" y="109"/>
                  </a:lnTo>
                  <a:lnTo>
                    <a:pt x="1956" y="137"/>
                  </a:lnTo>
                  <a:lnTo>
                    <a:pt x="2026" y="170"/>
                  </a:lnTo>
                  <a:lnTo>
                    <a:pt x="2099" y="213"/>
                  </a:lnTo>
                  <a:lnTo>
                    <a:pt x="2175" y="264"/>
                  </a:lnTo>
                  <a:lnTo>
                    <a:pt x="2253" y="324"/>
                  </a:lnTo>
                  <a:lnTo>
                    <a:pt x="2298" y="365"/>
                  </a:lnTo>
                  <a:lnTo>
                    <a:pt x="2298" y="365"/>
                  </a:lnTo>
                  <a:lnTo>
                    <a:pt x="2384" y="454"/>
                  </a:lnTo>
                  <a:lnTo>
                    <a:pt x="2463" y="547"/>
                  </a:lnTo>
                  <a:lnTo>
                    <a:pt x="2533" y="647"/>
                  </a:lnTo>
                  <a:lnTo>
                    <a:pt x="2594" y="751"/>
                  </a:lnTo>
                  <a:lnTo>
                    <a:pt x="2647" y="860"/>
                  </a:lnTo>
                  <a:lnTo>
                    <a:pt x="2690" y="972"/>
                  </a:lnTo>
                  <a:lnTo>
                    <a:pt x="2725" y="1087"/>
                  </a:lnTo>
                  <a:lnTo>
                    <a:pt x="2749" y="1207"/>
                  </a:lnTo>
                  <a:lnTo>
                    <a:pt x="2764" y="1326"/>
                  </a:lnTo>
                  <a:lnTo>
                    <a:pt x="2770" y="1447"/>
                  </a:lnTo>
                  <a:lnTo>
                    <a:pt x="2766" y="1569"/>
                  </a:lnTo>
                  <a:lnTo>
                    <a:pt x="2750" y="1690"/>
                  </a:lnTo>
                  <a:lnTo>
                    <a:pt x="2727" y="1811"/>
                  </a:lnTo>
                  <a:lnTo>
                    <a:pt x="2692" y="1931"/>
                  </a:lnTo>
                  <a:lnTo>
                    <a:pt x="2645" y="2048"/>
                  </a:lnTo>
                  <a:lnTo>
                    <a:pt x="2588" y="2163"/>
                  </a:lnTo>
                  <a:lnTo>
                    <a:pt x="2527" y="2267"/>
                  </a:lnTo>
                  <a:lnTo>
                    <a:pt x="2457" y="2363"/>
                  </a:lnTo>
                  <a:lnTo>
                    <a:pt x="2382" y="2453"/>
                  </a:lnTo>
                  <a:lnTo>
                    <a:pt x="2300" y="2537"/>
                  </a:lnTo>
                  <a:lnTo>
                    <a:pt x="2212" y="2611"/>
                  </a:lnTo>
                  <a:lnTo>
                    <a:pt x="2120" y="2680"/>
                  </a:lnTo>
                  <a:lnTo>
                    <a:pt x="2024" y="2740"/>
                  </a:lnTo>
                  <a:lnTo>
                    <a:pt x="1923" y="2793"/>
                  </a:lnTo>
                  <a:lnTo>
                    <a:pt x="1819" y="2838"/>
                  </a:lnTo>
                  <a:lnTo>
                    <a:pt x="1711" y="2874"/>
                  </a:lnTo>
                  <a:lnTo>
                    <a:pt x="1602" y="2903"/>
                  </a:lnTo>
                  <a:lnTo>
                    <a:pt x="1490" y="2922"/>
                  </a:lnTo>
                  <a:lnTo>
                    <a:pt x="1376" y="2934"/>
                  </a:lnTo>
                  <a:lnTo>
                    <a:pt x="1263" y="2938"/>
                  </a:lnTo>
                  <a:lnTo>
                    <a:pt x="1147" y="2932"/>
                  </a:lnTo>
                  <a:lnTo>
                    <a:pt x="1034" y="2917"/>
                  </a:lnTo>
                  <a:lnTo>
                    <a:pt x="920" y="2893"/>
                  </a:lnTo>
                  <a:lnTo>
                    <a:pt x="807" y="2860"/>
                  </a:lnTo>
                  <a:lnTo>
                    <a:pt x="697" y="2817"/>
                  </a:lnTo>
                  <a:lnTo>
                    <a:pt x="588" y="2766"/>
                  </a:lnTo>
                  <a:lnTo>
                    <a:pt x="531" y="2731"/>
                  </a:lnTo>
                  <a:lnTo>
                    <a:pt x="482" y="2697"/>
                  </a:lnTo>
                  <a:lnTo>
                    <a:pt x="439" y="2664"/>
                  </a:lnTo>
                  <a:lnTo>
                    <a:pt x="402" y="2635"/>
                  </a:lnTo>
                  <a:lnTo>
                    <a:pt x="372" y="2607"/>
                  </a:lnTo>
                  <a:lnTo>
                    <a:pt x="349" y="2586"/>
                  </a:lnTo>
                  <a:lnTo>
                    <a:pt x="333" y="2568"/>
                  </a:lnTo>
                  <a:lnTo>
                    <a:pt x="323" y="2557"/>
                  </a:lnTo>
                  <a:lnTo>
                    <a:pt x="319" y="2553"/>
                  </a:lnTo>
                  <a:lnTo>
                    <a:pt x="0" y="2154"/>
                  </a:lnTo>
                  <a:lnTo>
                    <a:pt x="208" y="1353"/>
                  </a:lnTo>
                  <a:lnTo>
                    <a:pt x="449" y="1737"/>
                  </a:lnTo>
                  <a:lnTo>
                    <a:pt x="498" y="1823"/>
                  </a:lnTo>
                  <a:lnTo>
                    <a:pt x="543" y="1899"/>
                  </a:lnTo>
                  <a:lnTo>
                    <a:pt x="586" y="1968"/>
                  </a:lnTo>
                  <a:lnTo>
                    <a:pt x="631" y="2030"/>
                  </a:lnTo>
                  <a:lnTo>
                    <a:pt x="678" y="2085"/>
                  </a:lnTo>
                  <a:lnTo>
                    <a:pt x="731" y="2136"/>
                  </a:lnTo>
                  <a:lnTo>
                    <a:pt x="791" y="2183"/>
                  </a:lnTo>
                  <a:lnTo>
                    <a:pt x="860" y="2226"/>
                  </a:lnTo>
                  <a:lnTo>
                    <a:pt x="948" y="2267"/>
                  </a:lnTo>
                  <a:lnTo>
                    <a:pt x="1036" y="2298"/>
                  </a:lnTo>
                  <a:lnTo>
                    <a:pt x="1126" y="2320"/>
                  </a:lnTo>
                  <a:lnTo>
                    <a:pt x="1218" y="2332"/>
                  </a:lnTo>
                  <a:lnTo>
                    <a:pt x="1310" y="2334"/>
                  </a:lnTo>
                  <a:lnTo>
                    <a:pt x="1400" y="2326"/>
                  </a:lnTo>
                  <a:lnTo>
                    <a:pt x="1488" y="2308"/>
                  </a:lnTo>
                  <a:lnTo>
                    <a:pt x="1574" y="2283"/>
                  </a:lnTo>
                  <a:lnTo>
                    <a:pt x="1658" y="2249"/>
                  </a:lnTo>
                  <a:lnTo>
                    <a:pt x="1739" y="2206"/>
                  </a:lnTo>
                  <a:lnTo>
                    <a:pt x="1815" y="2156"/>
                  </a:lnTo>
                  <a:lnTo>
                    <a:pt x="1885" y="2097"/>
                  </a:lnTo>
                  <a:lnTo>
                    <a:pt x="1950" y="2030"/>
                  </a:lnTo>
                  <a:lnTo>
                    <a:pt x="2007" y="1956"/>
                  </a:lnTo>
                  <a:lnTo>
                    <a:pt x="2058" y="1874"/>
                  </a:lnTo>
                  <a:lnTo>
                    <a:pt x="2099" y="1788"/>
                  </a:lnTo>
                  <a:lnTo>
                    <a:pt x="2130" y="1698"/>
                  </a:lnTo>
                  <a:lnTo>
                    <a:pt x="2152" y="1608"/>
                  </a:lnTo>
                  <a:lnTo>
                    <a:pt x="2163" y="1516"/>
                  </a:lnTo>
                  <a:lnTo>
                    <a:pt x="2165" y="1426"/>
                  </a:lnTo>
                  <a:lnTo>
                    <a:pt x="2157" y="1336"/>
                  </a:lnTo>
                  <a:lnTo>
                    <a:pt x="2140" y="1246"/>
                  </a:lnTo>
                  <a:lnTo>
                    <a:pt x="2114" y="1160"/>
                  </a:lnTo>
                  <a:lnTo>
                    <a:pt x="2081" y="1076"/>
                  </a:lnTo>
                  <a:lnTo>
                    <a:pt x="2038" y="995"/>
                  </a:lnTo>
                  <a:lnTo>
                    <a:pt x="1987" y="921"/>
                  </a:lnTo>
                  <a:lnTo>
                    <a:pt x="1928" y="851"/>
                  </a:lnTo>
                  <a:lnTo>
                    <a:pt x="1862" y="786"/>
                  </a:lnTo>
                  <a:lnTo>
                    <a:pt x="1787" y="727"/>
                  </a:lnTo>
                  <a:lnTo>
                    <a:pt x="1705" y="677"/>
                  </a:lnTo>
                  <a:lnTo>
                    <a:pt x="1650" y="649"/>
                  </a:lnTo>
                  <a:lnTo>
                    <a:pt x="1600" y="628"/>
                  </a:lnTo>
                  <a:lnTo>
                    <a:pt x="1553" y="612"/>
                  </a:lnTo>
                  <a:lnTo>
                    <a:pt x="1504" y="600"/>
                  </a:lnTo>
                  <a:lnTo>
                    <a:pt x="1455" y="592"/>
                  </a:lnTo>
                  <a:lnTo>
                    <a:pt x="1404" y="590"/>
                  </a:lnTo>
                  <a:lnTo>
                    <a:pt x="1347" y="589"/>
                  </a:lnTo>
                  <a:lnTo>
                    <a:pt x="1286" y="590"/>
                  </a:lnTo>
                  <a:lnTo>
                    <a:pt x="1216" y="594"/>
                  </a:lnTo>
                  <a:lnTo>
                    <a:pt x="1138" y="598"/>
                  </a:lnTo>
                  <a:lnTo>
                    <a:pt x="1048" y="602"/>
                  </a:lnTo>
                  <a:lnTo>
                    <a:pt x="590" y="598"/>
                  </a:lnTo>
                  <a:lnTo>
                    <a:pt x="117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0"/>
                  </a:schemeClr>
                </a:gs>
                <a:gs pos="39000">
                  <a:schemeClr val="accent3"/>
                </a:gs>
              </a:gsLst>
              <a:lin ang="18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873802" y="1981839"/>
              <a:ext cx="2079029" cy="2201588"/>
            </a:xfrm>
            <a:custGeom>
              <a:avLst/>
              <a:gdLst>
                <a:gd name="T0" fmla="*/ 1353 w 2782"/>
                <a:gd name="T1" fmla="*/ 0 h 2944"/>
                <a:gd name="T2" fmla="*/ 1580 w 2782"/>
                <a:gd name="T3" fmla="*/ 25 h 2944"/>
                <a:gd name="T4" fmla="*/ 1797 w 2782"/>
                <a:gd name="T5" fmla="*/ 86 h 2944"/>
                <a:gd name="T6" fmla="*/ 2005 w 2782"/>
                <a:gd name="T7" fmla="*/ 178 h 2944"/>
                <a:gd name="T8" fmla="*/ 2198 w 2782"/>
                <a:gd name="T9" fmla="*/ 303 h 2944"/>
                <a:gd name="T10" fmla="*/ 2371 w 2782"/>
                <a:gd name="T11" fmla="*/ 456 h 2944"/>
                <a:gd name="T12" fmla="*/ 2519 w 2782"/>
                <a:gd name="T13" fmla="*/ 640 h 2944"/>
                <a:gd name="T14" fmla="*/ 2641 w 2782"/>
                <a:gd name="T15" fmla="*/ 849 h 2944"/>
                <a:gd name="T16" fmla="*/ 2725 w 2782"/>
                <a:gd name="T17" fmla="*/ 1070 h 2944"/>
                <a:gd name="T18" fmla="*/ 2772 w 2782"/>
                <a:gd name="T19" fmla="*/ 1297 h 2944"/>
                <a:gd name="T20" fmla="*/ 2782 w 2782"/>
                <a:gd name="T21" fmla="*/ 1526 h 2944"/>
                <a:gd name="T22" fmla="*/ 2758 w 2782"/>
                <a:gd name="T23" fmla="*/ 1751 h 2944"/>
                <a:gd name="T24" fmla="*/ 2701 w 2782"/>
                <a:gd name="T25" fmla="*/ 1970 h 2944"/>
                <a:gd name="T26" fmla="*/ 2611 w 2782"/>
                <a:gd name="T27" fmla="*/ 2177 h 2944"/>
                <a:gd name="T28" fmla="*/ 2490 w 2782"/>
                <a:gd name="T29" fmla="*/ 2371 h 2944"/>
                <a:gd name="T30" fmla="*/ 2337 w 2782"/>
                <a:gd name="T31" fmla="*/ 2545 h 2944"/>
                <a:gd name="T32" fmla="*/ 2155 w 2782"/>
                <a:gd name="T33" fmla="*/ 2698 h 2944"/>
                <a:gd name="T34" fmla="*/ 1989 w 2782"/>
                <a:gd name="T35" fmla="*/ 2796 h 2944"/>
                <a:gd name="T36" fmla="*/ 1874 w 2782"/>
                <a:gd name="T37" fmla="*/ 2844 h 2944"/>
                <a:gd name="T38" fmla="*/ 1787 w 2782"/>
                <a:gd name="T39" fmla="*/ 2870 h 2944"/>
                <a:gd name="T40" fmla="*/ 1740 w 2782"/>
                <a:gd name="T41" fmla="*/ 2880 h 2944"/>
                <a:gd name="T42" fmla="*/ 1226 w 2782"/>
                <a:gd name="T43" fmla="*/ 2944 h 2944"/>
                <a:gd name="T44" fmla="*/ 1104 w 2782"/>
                <a:gd name="T45" fmla="*/ 2346 h 2944"/>
                <a:gd name="T46" fmla="*/ 1280 w 2782"/>
                <a:gd name="T47" fmla="*/ 2346 h 2944"/>
                <a:gd name="T48" fmla="*/ 1416 w 2782"/>
                <a:gd name="T49" fmla="*/ 2344 h 2944"/>
                <a:gd name="T50" fmla="*/ 1525 w 2782"/>
                <a:gd name="T51" fmla="*/ 2332 h 2944"/>
                <a:gd name="T52" fmla="*/ 1627 w 2782"/>
                <a:gd name="T53" fmla="*/ 2303 h 2944"/>
                <a:gd name="T54" fmla="*/ 1737 w 2782"/>
                <a:gd name="T55" fmla="*/ 2248 h 2944"/>
                <a:gd name="T56" fmla="*/ 1891 w 2782"/>
                <a:gd name="T57" fmla="*/ 2136 h 2944"/>
                <a:gd name="T58" fmla="*/ 2012 w 2782"/>
                <a:gd name="T59" fmla="*/ 1999 h 2944"/>
                <a:gd name="T60" fmla="*/ 2103 w 2782"/>
                <a:gd name="T61" fmla="*/ 1841 h 2944"/>
                <a:gd name="T62" fmla="*/ 2159 w 2782"/>
                <a:gd name="T63" fmla="*/ 1669 h 2944"/>
                <a:gd name="T64" fmla="*/ 2179 w 2782"/>
                <a:gd name="T65" fmla="*/ 1489 h 2944"/>
                <a:gd name="T66" fmla="*/ 2161 w 2782"/>
                <a:gd name="T67" fmla="*/ 1309 h 2944"/>
                <a:gd name="T68" fmla="*/ 2104 w 2782"/>
                <a:gd name="T69" fmla="*/ 1131 h 2944"/>
                <a:gd name="T70" fmla="*/ 2009 w 2782"/>
                <a:gd name="T71" fmla="*/ 964 h 2944"/>
                <a:gd name="T72" fmla="*/ 1881 w 2782"/>
                <a:gd name="T73" fmla="*/ 825 h 2944"/>
                <a:gd name="T74" fmla="*/ 1733 w 2782"/>
                <a:gd name="T75" fmla="*/ 720 h 2944"/>
                <a:gd name="T76" fmla="*/ 1568 w 2782"/>
                <a:gd name="T77" fmla="*/ 645 h 2944"/>
                <a:gd name="T78" fmla="*/ 1392 w 2782"/>
                <a:gd name="T79" fmla="*/ 608 h 2944"/>
                <a:gd name="T80" fmla="*/ 1210 w 2782"/>
                <a:gd name="T81" fmla="*/ 606 h 2944"/>
                <a:gd name="T82" fmla="*/ 1030 w 2782"/>
                <a:gd name="T83" fmla="*/ 644 h 2944"/>
                <a:gd name="T84" fmla="*/ 856 w 2782"/>
                <a:gd name="T85" fmla="*/ 720 h 2944"/>
                <a:gd name="T86" fmla="*/ 734 w 2782"/>
                <a:gd name="T87" fmla="*/ 810 h 2944"/>
                <a:gd name="T88" fmla="*/ 642 w 2782"/>
                <a:gd name="T89" fmla="*/ 913 h 2944"/>
                <a:gd name="T90" fmla="*/ 564 w 2782"/>
                <a:gd name="T91" fmla="*/ 1035 h 2944"/>
                <a:gd name="T92" fmla="*/ 488 w 2782"/>
                <a:gd name="T93" fmla="*/ 1170 h 2944"/>
                <a:gd name="T94" fmla="*/ 229 w 2782"/>
                <a:gd name="T95" fmla="*/ 1620 h 2944"/>
                <a:gd name="T96" fmla="*/ 310 w 2782"/>
                <a:gd name="T97" fmla="*/ 413 h 2944"/>
                <a:gd name="T98" fmla="*/ 321 w 2782"/>
                <a:gd name="T99" fmla="*/ 397 h 2944"/>
                <a:gd name="T100" fmla="*/ 359 w 2782"/>
                <a:gd name="T101" fmla="*/ 358 h 2944"/>
                <a:gd name="T102" fmla="*/ 421 w 2782"/>
                <a:gd name="T103" fmla="*/ 301 h 2944"/>
                <a:gd name="T104" fmla="*/ 509 w 2782"/>
                <a:gd name="T105" fmla="*/ 235 h 2944"/>
                <a:gd name="T106" fmla="*/ 623 w 2782"/>
                <a:gd name="T107" fmla="*/ 164 h 2944"/>
                <a:gd name="T108" fmla="*/ 762 w 2782"/>
                <a:gd name="T109" fmla="*/ 98 h 2944"/>
                <a:gd name="T110" fmla="*/ 899 w 2782"/>
                <a:gd name="T111" fmla="*/ 53 h 2944"/>
                <a:gd name="T112" fmla="*/ 1010 w 2782"/>
                <a:gd name="T113" fmla="*/ 25 h 2944"/>
                <a:gd name="T114" fmla="*/ 1239 w 2782"/>
                <a:gd name="T115" fmla="*/ 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82" h="2944">
                  <a:moveTo>
                    <a:pt x="1239" y="0"/>
                  </a:moveTo>
                  <a:lnTo>
                    <a:pt x="1353" y="0"/>
                  </a:lnTo>
                  <a:lnTo>
                    <a:pt x="1466" y="8"/>
                  </a:lnTo>
                  <a:lnTo>
                    <a:pt x="1580" y="25"/>
                  </a:lnTo>
                  <a:lnTo>
                    <a:pt x="1690" y="53"/>
                  </a:lnTo>
                  <a:lnTo>
                    <a:pt x="1797" y="86"/>
                  </a:lnTo>
                  <a:lnTo>
                    <a:pt x="1903" y="129"/>
                  </a:lnTo>
                  <a:lnTo>
                    <a:pt x="2005" y="178"/>
                  </a:lnTo>
                  <a:lnTo>
                    <a:pt x="2104" y="237"/>
                  </a:lnTo>
                  <a:lnTo>
                    <a:pt x="2198" y="303"/>
                  </a:lnTo>
                  <a:lnTo>
                    <a:pt x="2287" y="376"/>
                  </a:lnTo>
                  <a:lnTo>
                    <a:pt x="2371" y="456"/>
                  </a:lnTo>
                  <a:lnTo>
                    <a:pt x="2449" y="544"/>
                  </a:lnTo>
                  <a:lnTo>
                    <a:pt x="2519" y="640"/>
                  </a:lnTo>
                  <a:lnTo>
                    <a:pt x="2584" y="741"/>
                  </a:lnTo>
                  <a:lnTo>
                    <a:pt x="2641" y="849"/>
                  </a:lnTo>
                  <a:lnTo>
                    <a:pt x="2688" y="958"/>
                  </a:lnTo>
                  <a:lnTo>
                    <a:pt x="2725" y="1070"/>
                  </a:lnTo>
                  <a:lnTo>
                    <a:pt x="2752" y="1183"/>
                  </a:lnTo>
                  <a:lnTo>
                    <a:pt x="2772" y="1297"/>
                  </a:lnTo>
                  <a:lnTo>
                    <a:pt x="2782" y="1410"/>
                  </a:lnTo>
                  <a:lnTo>
                    <a:pt x="2782" y="1526"/>
                  </a:lnTo>
                  <a:lnTo>
                    <a:pt x="2774" y="1639"/>
                  </a:lnTo>
                  <a:lnTo>
                    <a:pt x="2758" y="1751"/>
                  </a:lnTo>
                  <a:lnTo>
                    <a:pt x="2735" y="1862"/>
                  </a:lnTo>
                  <a:lnTo>
                    <a:pt x="2701" y="1970"/>
                  </a:lnTo>
                  <a:lnTo>
                    <a:pt x="2660" y="2076"/>
                  </a:lnTo>
                  <a:lnTo>
                    <a:pt x="2611" y="2177"/>
                  </a:lnTo>
                  <a:lnTo>
                    <a:pt x="2555" y="2277"/>
                  </a:lnTo>
                  <a:lnTo>
                    <a:pt x="2490" y="2371"/>
                  </a:lnTo>
                  <a:lnTo>
                    <a:pt x="2418" y="2461"/>
                  </a:lnTo>
                  <a:lnTo>
                    <a:pt x="2337" y="2545"/>
                  </a:lnTo>
                  <a:lnTo>
                    <a:pt x="2249" y="2625"/>
                  </a:lnTo>
                  <a:lnTo>
                    <a:pt x="2155" y="2698"/>
                  </a:lnTo>
                  <a:lnTo>
                    <a:pt x="2056" y="2762"/>
                  </a:lnTo>
                  <a:lnTo>
                    <a:pt x="1989" y="2796"/>
                  </a:lnTo>
                  <a:lnTo>
                    <a:pt x="1928" y="2823"/>
                  </a:lnTo>
                  <a:lnTo>
                    <a:pt x="1874" y="2844"/>
                  </a:lnTo>
                  <a:lnTo>
                    <a:pt x="1827" y="2858"/>
                  </a:lnTo>
                  <a:lnTo>
                    <a:pt x="1787" y="2870"/>
                  </a:lnTo>
                  <a:lnTo>
                    <a:pt x="1758" y="2876"/>
                  </a:lnTo>
                  <a:lnTo>
                    <a:pt x="1740" y="2880"/>
                  </a:lnTo>
                  <a:lnTo>
                    <a:pt x="1735" y="2882"/>
                  </a:lnTo>
                  <a:lnTo>
                    <a:pt x="1226" y="2944"/>
                  </a:lnTo>
                  <a:lnTo>
                    <a:pt x="678" y="2357"/>
                  </a:lnTo>
                  <a:lnTo>
                    <a:pt x="1104" y="2346"/>
                  </a:lnTo>
                  <a:lnTo>
                    <a:pt x="1198" y="2346"/>
                  </a:lnTo>
                  <a:lnTo>
                    <a:pt x="1280" y="2346"/>
                  </a:lnTo>
                  <a:lnTo>
                    <a:pt x="1351" y="2346"/>
                  </a:lnTo>
                  <a:lnTo>
                    <a:pt x="1416" y="2344"/>
                  </a:lnTo>
                  <a:lnTo>
                    <a:pt x="1472" y="2340"/>
                  </a:lnTo>
                  <a:lnTo>
                    <a:pt x="1525" y="2332"/>
                  </a:lnTo>
                  <a:lnTo>
                    <a:pt x="1576" y="2320"/>
                  </a:lnTo>
                  <a:lnTo>
                    <a:pt x="1627" y="2303"/>
                  </a:lnTo>
                  <a:lnTo>
                    <a:pt x="1680" y="2279"/>
                  </a:lnTo>
                  <a:lnTo>
                    <a:pt x="1737" y="2248"/>
                  </a:lnTo>
                  <a:lnTo>
                    <a:pt x="1817" y="2197"/>
                  </a:lnTo>
                  <a:lnTo>
                    <a:pt x="1891" y="2136"/>
                  </a:lnTo>
                  <a:lnTo>
                    <a:pt x="1956" y="2070"/>
                  </a:lnTo>
                  <a:lnTo>
                    <a:pt x="2012" y="1999"/>
                  </a:lnTo>
                  <a:lnTo>
                    <a:pt x="2061" y="1921"/>
                  </a:lnTo>
                  <a:lnTo>
                    <a:pt x="2103" y="1841"/>
                  </a:lnTo>
                  <a:lnTo>
                    <a:pt x="2136" y="1757"/>
                  </a:lnTo>
                  <a:lnTo>
                    <a:pt x="2159" y="1669"/>
                  </a:lnTo>
                  <a:lnTo>
                    <a:pt x="2173" y="1581"/>
                  </a:lnTo>
                  <a:lnTo>
                    <a:pt x="2179" y="1489"/>
                  </a:lnTo>
                  <a:lnTo>
                    <a:pt x="2175" y="1399"/>
                  </a:lnTo>
                  <a:lnTo>
                    <a:pt x="2161" y="1309"/>
                  </a:lnTo>
                  <a:lnTo>
                    <a:pt x="2138" y="1219"/>
                  </a:lnTo>
                  <a:lnTo>
                    <a:pt x="2104" y="1131"/>
                  </a:lnTo>
                  <a:lnTo>
                    <a:pt x="2059" y="1045"/>
                  </a:lnTo>
                  <a:lnTo>
                    <a:pt x="2009" y="964"/>
                  </a:lnTo>
                  <a:lnTo>
                    <a:pt x="1948" y="890"/>
                  </a:lnTo>
                  <a:lnTo>
                    <a:pt x="1881" y="825"/>
                  </a:lnTo>
                  <a:lnTo>
                    <a:pt x="1811" y="769"/>
                  </a:lnTo>
                  <a:lnTo>
                    <a:pt x="1733" y="720"/>
                  </a:lnTo>
                  <a:lnTo>
                    <a:pt x="1652" y="679"/>
                  </a:lnTo>
                  <a:lnTo>
                    <a:pt x="1568" y="645"/>
                  </a:lnTo>
                  <a:lnTo>
                    <a:pt x="1480" y="622"/>
                  </a:lnTo>
                  <a:lnTo>
                    <a:pt x="1392" y="608"/>
                  </a:lnTo>
                  <a:lnTo>
                    <a:pt x="1300" y="602"/>
                  </a:lnTo>
                  <a:lnTo>
                    <a:pt x="1210" y="606"/>
                  </a:lnTo>
                  <a:lnTo>
                    <a:pt x="1120" y="620"/>
                  </a:lnTo>
                  <a:lnTo>
                    <a:pt x="1030" y="644"/>
                  </a:lnTo>
                  <a:lnTo>
                    <a:pt x="942" y="677"/>
                  </a:lnTo>
                  <a:lnTo>
                    <a:pt x="856" y="720"/>
                  </a:lnTo>
                  <a:lnTo>
                    <a:pt x="791" y="763"/>
                  </a:lnTo>
                  <a:lnTo>
                    <a:pt x="734" y="810"/>
                  </a:lnTo>
                  <a:lnTo>
                    <a:pt x="685" y="859"/>
                  </a:lnTo>
                  <a:lnTo>
                    <a:pt x="642" y="913"/>
                  </a:lnTo>
                  <a:lnTo>
                    <a:pt x="601" y="972"/>
                  </a:lnTo>
                  <a:lnTo>
                    <a:pt x="564" y="1035"/>
                  </a:lnTo>
                  <a:lnTo>
                    <a:pt x="527" y="1101"/>
                  </a:lnTo>
                  <a:lnTo>
                    <a:pt x="488" y="1170"/>
                  </a:lnTo>
                  <a:lnTo>
                    <a:pt x="449" y="1242"/>
                  </a:lnTo>
                  <a:lnTo>
                    <a:pt x="229" y="1620"/>
                  </a:lnTo>
                  <a:lnTo>
                    <a:pt x="0" y="820"/>
                  </a:lnTo>
                  <a:lnTo>
                    <a:pt x="310" y="413"/>
                  </a:lnTo>
                  <a:lnTo>
                    <a:pt x="312" y="409"/>
                  </a:lnTo>
                  <a:lnTo>
                    <a:pt x="321" y="397"/>
                  </a:lnTo>
                  <a:lnTo>
                    <a:pt x="337" y="379"/>
                  </a:lnTo>
                  <a:lnTo>
                    <a:pt x="359" y="358"/>
                  </a:lnTo>
                  <a:lnTo>
                    <a:pt x="388" y="331"/>
                  </a:lnTo>
                  <a:lnTo>
                    <a:pt x="421" y="301"/>
                  </a:lnTo>
                  <a:lnTo>
                    <a:pt x="462" y="268"/>
                  </a:lnTo>
                  <a:lnTo>
                    <a:pt x="509" y="235"/>
                  </a:lnTo>
                  <a:lnTo>
                    <a:pt x="562" y="199"/>
                  </a:lnTo>
                  <a:lnTo>
                    <a:pt x="623" y="164"/>
                  </a:lnTo>
                  <a:lnTo>
                    <a:pt x="689" y="131"/>
                  </a:lnTo>
                  <a:lnTo>
                    <a:pt x="762" y="98"/>
                  </a:lnTo>
                  <a:lnTo>
                    <a:pt x="840" y="70"/>
                  </a:lnTo>
                  <a:lnTo>
                    <a:pt x="899" y="53"/>
                  </a:lnTo>
                  <a:lnTo>
                    <a:pt x="899" y="53"/>
                  </a:lnTo>
                  <a:lnTo>
                    <a:pt x="1010" y="25"/>
                  </a:lnTo>
                  <a:lnTo>
                    <a:pt x="1126" y="8"/>
                  </a:lnTo>
                  <a:lnTo>
                    <a:pt x="1239" y="0"/>
                  </a:lnTo>
                  <a:close/>
                </a:path>
              </a:pathLst>
            </a:custGeom>
            <a:gradFill flip="none" rotWithShape="1">
              <a:gsLst>
                <a:gs pos="48000">
                  <a:schemeClr val="accent2"/>
                </a:gs>
                <a:gs pos="14000">
                  <a:schemeClr val="accent2">
                    <a:lumMod val="50000"/>
                  </a:schemeClr>
                </a:gs>
              </a:gsLst>
              <a:lin ang="19800000" scaled="0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4687066" y="1348116"/>
              <a:ext cx="2150772" cy="1844372"/>
            </a:xfrm>
            <a:custGeom>
              <a:avLst/>
              <a:gdLst>
                <a:gd name="T0" fmla="*/ 1527 w 2879"/>
                <a:gd name="T1" fmla="*/ 6 h 2469"/>
                <a:gd name="T2" fmla="*/ 1783 w 2879"/>
                <a:gd name="T3" fmla="*/ 53 h 2469"/>
                <a:gd name="T4" fmla="*/ 2024 w 2879"/>
                <a:gd name="T5" fmla="*/ 141 h 2469"/>
                <a:gd name="T6" fmla="*/ 2243 w 2879"/>
                <a:gd name="T7" fmla="*/ 268 h 2469"/>
                <a:gd name="T8" fmla="*/ 2437 w 2879"/>
                <a:gd name="T9" fmla="*/ 430 h 2469"/>
                <a:gd name="T10" fmla="*/ 2601 w 2879"/>
                <a:gd name="T11" fmla="*/ 622 h 2469"/>
                <a:gd name="T12" fmla="*/ 2730 w 2879"/>
                <a:gd name="T13" fmla="*/ 839 h 2469"/>
                <a:gd name="T14" fmla="*/ 2822 w 2879"/>
                <a:gd name="T15" fmla="*/ 1078 h 2469"/>
                <a:gd name="T16" fmla="*/ 2871 w 2879"/>
                <a:gd name="T17" fmla="*/ 1334 h 2469"/>
                <a:gd name="T18" fmla="*/ 2875 w 2879"/>
                <a:gd name="T19" fmla="*/ 1534 h 2469"/>
                <a:gd name="T20" fmla="*/ 2862 w 2879"/>
                <a:gd name="T21" fmla="*/ 1647 h 2469"/>
                <a:gd name="T22" fmla="*/ 2844 w 2879"/>
                <a:gd name="T23" fmla="*/ 1733 h 2469"/>
                <a:gd name="T24" fmla="*/ 2828 w 2879"/>
                <a:gd name="T25" fmla="*/ 1786 h 2469"/>
                <a:gd name="T26" fmla="*/ 2821 w 2879"/>
                <a:gd name="T27" fmla="*/ 1806 h 2469"/>
                <a:gd name="T28" fmla="*/ 1818 w 2879"/>
                <a:gd name="T29" fmla="*/ 2469 h 2469"/>
                <a:gd name="T30" fmla="*/ 2079 w 2879"/>
                <a:gd name="T31" fmla="*/ 2015 h 2469"/>
                <a:gd name="T32" fmla="*/ 2145 w 2879"/>
                <a:gd name="T33" fmla="*/ 1894 h 2469"/>
                <a:gd name="T34" fmla="*/ 2198 w 2879"/>
                <a:gd name="T35" fmla="*/ 1800 h 2469"/>
                <a:gd name="T36" fmla="*/ 2235 w 2879"/>
                <a:gd name="T37" fmla="*/ 1716 h 2469"/>
                <a:gd name="T38" fmla="*/ 2261 w 2879"/>
                <a:gd name="T39" fmla="*/ 1635 h 2469"/>
                <a:gd name="T40" fmla="*/ 2274 w 2879"/>
                <a:gd name="T41" fmla="*/ 1541 h 2469"/>
                <a:gd name="T42" fmla="*/ 2269 w 2879"/>
                <a:gd name="T43" fmla="*/ 1383 h 2469"/>
                <a:gd name="T44" fmla="*/ 2224 w 2879"/>
                <a:gd name="T45" fmla="*/ 1189 h 2469"/>
                <a:gd name="T46" fmla="*/ 2137 w 2879"/>
                <a:gd name="T47" fmla="*/ 1013 h 2469"/>
                <a:gd name="T48" fmla="*/ 2016 w 2879"/>
                <a:gd name="T49" fmla="*/ 863 h 2469"/>
                <a:gd name="T50" fmla="*/ 1865 w 2879"/>
                <a:gd name="T51" fmla="*/ 741 h 2469"/>
                <a:gd name="T52" fmla="*/ 1689 w 2879"/>
                <a:gd name="T53" fmla="*/ 655 h 2469"/>
                <a:gd name="T54" fmla="*/ 1495 w 2879"/>
                <a:gd name="T55" fmla="*/ 610 h 2469"/>
                <a:gd name="T56" fmla="*/ 1294 w 2879"/>
                <a:gd name="T57" fmla="*/ 608 h 2469"/>
                <a:gd name="T58" fmla="*/ 1110 w 2879"/>
                <a:gd name="T59" fmla="*/ 649 h 2469"/>
                <a:gd name="T60" fmla="*/ 940 w 2879"/>
                <a:gd name="T61" fmla="*/ 728 h 2469"/>
                <a:gd name="T62" fmla="*/ 793 w 2879"/>
                <a:gd name="T63" fmla="*/ 837 h 2469"/>
                <a:gd name="T64" fmla="*/ 671 w 2879"/>
                <a:gd name="T65" fmla="*/ 976 h 2469"/>
                <a:gd name="T66" fmla="*/ 581 w 2879"/>
                <a:gd name="T67" fmla="*/ 1136 h 2469"/>
                <a:gd name="T68" fmla="*/ 427 w 2879"/>
                <a:gd name="T69" fmla="*/ 1062 h 2469"/>
                <a:gd name="T70" fmla="*/ 215 w 2879"/>
                <a:gd name="T71" fmla="*/ 998 h 2469"/>
                <a:gd name="T72" fmla="*/ 0 w 2879"/>
                <a:gd name="T73" fmla="*/ 964 h 2469"/>
                <a:gd name="T74" fmla="*/ 110 w 2879"/>
                <a:gd name="T75" fmla="*/ 735 h 2469"/>
                <a:gd name="T76" fmla="*/ 256 w 2879"/>
                <a:gd name="T77" fmla="*/ 528 h 2469"/>
                <a:gd name="T78" fmla="*/ 437 w 2879"/>
                <a:gd name="T79" fmla="*/ 348 h 2469"/>
                <a:gd name="T80" fmla="*/ 644 w 2879"/>
                <a:gd name="T81" fmla="*/ 203 h 2469"/>
                <a:gd name="T82" fmla="*/ 875 w 2879"/>
                <a:gd name="T83" fmla="*/ 94 h 2469"/>
                <a:gd name="T84" fmla="*/ 1125 w 2879"/>
                <a:gd name="T85" fmla="*/ 23 h 2469"/>
                <a:gd name="T86" fmla="*/ 1392 w 2879"/>
                <a:gd name="T87" fmla="*/ 0 h 2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79" h="2469">
                  <a:moveTo>
                    <a:pt x="1392" y="0"/>
                  </a:moveTo>
                  <a:lnTo>
                    <a:pt x="1527" y="6"/>
                  </a:lnTo>
                  <a:lnTo>
                    <a:pt x="1658" y="23"/>
                  </a:lnTo>
                  <a:lnTo>
                    <a:pt x="1783" y="53"/>
                  </a:lnTo>
                  <a:lnTo>
                    <a:pt x="1906" y="92"/>
                  </a:lnTo>
                  <a:lnTo>
                    <a:pt x="2024" y="141"/>
                  </a:lnTo>
                  <a:lnTo>
                    <a:pt x="2137" y="201"/>
                  </a:lnTo>
                  <a:lnTo>
                    <a:pt x="2243" y="268"/>
                  </a:lnTo>
                  <a:lnTo>
                    <a:pt x="2343" y="346"/>
                  </a:lnTo>
                  <a:lnTo>
                    <a:pt x="2437" y="430"/>
                  </a:lnTo>
                  <a:lnTo>
                    <a:pt x="2523" y="522"/>
                  </a:lnTo>
                  <a:lnTo>
                    <a:pt x="2601" y="622"/>
                  </a:lnTo>
                  <a:lnTo>
                    <a:pt x="2670" y="728"/>
                  </a:lnTo>
                  <a:lnTo>
                    <a:pt x="2730" y="839"/>
                  </a:lnTo>
                  <a:lnTo>
                    <a:pt x="2781" y="956"/>
                  </a:lnTo>
                  <a:lnTo>
                    <a:pt x="2822" y="1078"/>
                  </a:lnTo>
                  <a:lnTo>
                    <a:pt x="2852" y="1205"/>
                  </a:lnTo>
                  <a:lnTo>
                    <a:pt x="2871" y="1334"/>
                  </a:lnTo>
                  <a:lnTo>
                    <a:pt x="2879" y="1469"/>
                  </a:lnTo>
                  <a:lnTo>
                    <a:pt x="2875" y="1534"/>
                  </a:lnTo>
                  <a:lnTo>
                    <a:pt x="2869" y="1594"/>
                  </a:lnTo>
                  <a:lnTo>
                    <a:pt x="2862" y="1647"/>
                  </a:lnTo>
                  <a:lnTo>
                    <a:pt x="2852" y="1694"/>
                  </a:lnTo>
                  <a:lnTo>
                    <a:pt x="2844" y="1733"/>
                  </a:lnTo>
                  <a:lnTo>
                    <a:pt x="2834" y="1764"/>
                  </a:lnTo>
                  <a:lnTo>
                    <a:pt x="2828" y="1786"/>
                  </a:lnTo>
                  <a:lnTo>
                    <a:pt x="2822" y="1800"/>
                  </a:lnTo>
                  <a:lnTo>
                    <a:pt x="2821" y="1806"/>
                  </a:lnTo>
                  <a:lnTo>
                    <a:pt x="2623" y="2277"/>
                  </a:lnTo>
                  <a:lnTo>
                    <a:pt x="1818" y="2469"/>
                  </a:lnTo>
                  <a:lnTo>
                    <a:pt x="2040" y="2087"/>
                  </a:lnTo>
                  <a:lnTo>
                    <a:pt x="2079" y="2015"/>
                  </a:lnTo>
                  <a:lnTo>
                    <a:pt x="2114" y="1950"/>
                  </a:lnTo>
                  <a:lnTo>
                    <a:pt x="2145" y="1894"/>
                  </a:lnTo>
                  <a:lnTo>
                    <a:pt x="2173" y="1845"/>
                  </a:lnTo>
                  <a:lnTo>
                    <a:pt x="2198" y="1800"/>
                  </a:lnTo>
                  <a:lnTo>
                    <a:pt x="2218" y="1757"/>
                  </a:lnTo>
                  <a:lnTo>
                    <a:pt x="2235" y="1716"/>
                  </a:lnTo>
                  <a:lnTo>
                    <a:pt x="2251" y="1676"/>
                  </a:lnTo>
                  <a:lnTo>
                    <a:pt x="2261" y="1635"/>
                  </a:lnTo>
                  <a:lnTo>
                    <a:pt x="2269" y="1590"/>
                  </a:lnTo>
                  <a:lnTo>
                    <a:pt x="2274" y="1541"/>
                  </a:lnTo>
                  <a:lnTo>
                    <a:pt x="2274" y="1487"/>
                  </a:lnTo>
                  <a:lnTo>
                    <a:pt x="2269" y="1383"/>
                  </a:lnTo>
                  <a:lnTo>
                    <a:pt x="2253" y="1285"/>
                  </a:lnTo>
                  <a:lnTo>
                    <a:pt x="2224" y="1189"/>
                  </a:lnTo>
                  <a:lnTo>
                    <a:pt x="2186" y="1099"/>
                  </a:lnTo>
                  <a:lnTo>
                    <a:pt x="2137" y="1013"/>
                  </a:lnTo>
                  <a:lnTo>
                    <a:pt x="2081" y="935"/>
                  </a:lnTo>
                  <a:lnTo>
                    <a:pt x="2016" y="863"/>
                  </a:lnTo>
                  <a:lnTo>
                    <a:pt x="1944" y="798"/>
                  </a:lnTo>
                  <a:lnTo>
                    <a:pt x="1865" y="741"/>
                  </a:lnTo>
                  <a:lnTo>
                    <a:pt x="1779" y="694"/>
                  </a:lnTo>
                  <a:lnTo>
                    <a:pt x="1689" y="655"/>
                  </a:lnTo>
                  <a:lnTo>
                    <a:pt x="1593" y="628"/>
                  </a:lnTo>
                  <a:lnTo>
                    <a:pt x="1495" y="610"/>
                  </a:lnTo>
                  <a:lnTo>
                    <a:pt x="1392" y="604"/>
                  </a:lnTo>
                  <a:lnTo>
                    <a:pt x="1294" y="608"/>
                  </a:lnTo>
                  <a:lnTo>
                    <a:pt x="1200" y="624"/>
                  </a:lnTo>
                  <a:lnTo>
                    <a:pt x="1110" y="649"/>
                  </a:lnTo>
                  <a:lnTo>
                    <a:pt x="1022" y="685"/>
                  </a:lnTo>
                  <a:lnTo>
                    <a:pt x="940" y="728"/>
                  </a:lnTo>
                  <a:lnTo>
                    <a:pt x="863" y="778"/>
                  </a:lnTo>
                  <a:lnTo>
                    <a:pt x="793" y="837"/>
                  </a:lnTo>
                  <a:lnTo>
                    <a:pt x="728" y="904"/>
                  </a:lnTo>
                  <a:lnTo>
                    <a:pt x="671" y="976"/>
                  </a:lnTo>
                  <a:lnTo>
                    <a:pt x="622" y="1054"/>
                  </a:lnTo>
                  <a:lnTo>
                    <a:pt x="581" y="1136"/>
                  </a:lnTo>
                  <a:lnTo>
                    <a:pt x="530" y="1107"/>
                  </a:lnTo>
                  <a:lnTo>
                    <a:pt x="427" y="1062"/>
                  </a:lnTo>
                  <a:lnTo>
                    <a:pt x="321" y="1027"/>
                  </a:lnTo>
                  <a:lnTo>
                    <a:pt x="215" y="998"/>
                  </a:lnTo>
                  <a:lnTo>
                    <a:pt x="108" y="978"/>
                  </a:lnTo>
                  <a:lnTo>
                    <a:pt x="0" y="964"/>
                  </a:lnTo>
                  <a:lnTo>
                    <a:pt x="49" y="847"/>
                  </a:lnTo>
                  <a:lnTo>
                    <a:pt x="110" y="735"/>
                  </a:lnTo>
                  <a:lnTo>
                    <a:pt x="178" y="628"/>
                  </a:lnTo>
                  <a:lnTo>
                    <a:pt x="256" y="528"/>
                  </a:lnTo>
                  <a:lnTo>
                    <a:pt x="343" y="434"/>
                  </a:lnTo>
                  <a:lnTo>
                    <a:pt x="437" y="348"/>
                  </a:lnTo>
                  <a:lnTo>
                    <a:pt x="536" y="272"/>
                  </a:lnTo>
                  <a:lnTo>
                    <a:pt x="644" y="203"/>
                  </a:lnTo>
                  <a:lnTo>
                    <a:pt x="756" y="143"/>
                  </a:lnTo>
                  <a:lnTo>
                    <a:pt x="875" y="94"/>
                  </a:lnTo>
                  <a:lnTo>
                    <a:pt x="998" y="53"/>
                  </a:lnTo>
                  <a:lnTo>
                    <a:pt x="1125" y="23"/>
                  </a:lnTo>
                  <a:lnTo>
                    <a:pt x="1257" y="6"/>
                  </a:lnTo>
                  <a:lnTo>
                    <a:pt x="1392" y="0"/>
                  </a:lnTo>
                  <a:close/>
                </a:path>
              </a:pathLst>
            </a:custGeom>
            <a:gradFill flip="none" rotWithShape="1">
              <a:gsLst>
                <a:gs pos="48000">
                  <a:schemeClr val="accent1"/>
                </a:gs>
                <a:gs pos="14000">
                  <a:schemeClr val="accent1">
                    <a:lumMod val="75000"/>
                  </a:schemeClr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3489869" y="2065538"/>
              <a:ext cx="2047642" cy="2191126"/>
            </a:xfrm>
            <a:custGeom>
              <a:avLst/>
              <a:gdLst>
                <a:gd name="T0" fmla="*/ 1566 w 2740"/>
                <a:gd name="T1" fmla="*/ 2 h 2933"/>
                <a:gd name="T2" fmla="*/ 1795 w 2740"/>
                <a:gd name="T3" fmla="*/ 34 h 2933"/>
                <a:gd name="T4" fmla="*/ 2020 w 2740"/>
                <a:gd name="T5" fmla="*/ 100 h 2933"/>
                <a:gd name="T6" fmla="*/ 2188 w 2740"/>
                <a:gd name="T7" fmla="*/ 180 h 2933"/>
                <a:gd name="T8" fmla="*/ 2284 w 2740"/>
                <a:gd name="T9" fmla="*/ 243 h 2933"/>
                <a:gd name="T10" fmla="*/ 2353 w 2740"/>
                <a:gd name="T11" fmla="*/ 298 h 2933"/>
                <a:gd name="T12" fmla="*/ 2394 w 2740"/>
                <a:gd name="T13" fmla="*/ 335 h 2933"/>
                <a:gd name="T14" fmla="*/ 2407 w 2740"/>
                <a:gd name="T15" fmla="*/ 351 h 2933"/>
                <a:gd name="T16" fmla="*/ 2566 w 2740"/>
                <a:gd name="T17" fmla="*/ 1511 h 2933"/>
                <a:gd name="T18" fmla="*/ 2270 w 2740"/>
                <a:gd name="T19" fmla="*/ 1086 h 2933"/>
                <a:gd name="T20" fmla="*/ 2171 w 2740"/>
                <a:gd name="T21" fmla="*/ 934 h 2933"/>
                <a:gd name="T22" fmla="*/ 2039 w 2740"/>
                <a:gd name="T23" fmla="*/ 801 h 2933"/>
                <a:gd name="T24" fmla="*/ 1879 w 2740"/>
                <a:gd name="T25" fmla="*/ 697 h 2933"/>
                <a:gd name="T26" fmla="*/ 1701 w 2740"/>
                <a:gd name="T27" fmla="*/ 630 h 2933"/>
                <a:gd name="T28" fmla="*/ 1517 w 2740"/>
                <a:gd name="T29" fmla="*/ 605 h 2933"/>
                <a:gd name="T30" fmla="*/ 1337 w 2740"/>
                <a:gd name="T31" fmla="*/ 619 h 2933"/>
                <a:gd name="T32" fmla="*/ 1163 w 2740"/>
                <a:gd name="T33" fmla="*/ 666 h 2933"/>
                <a:gd name="T34" fmla="*/ 1002 w 2740"/>
                <a:gd name="T35" fmla="*/ 750 h 2933"/>
                <a:gd name="T36" fmla="*/ 859 w 2740"/>
                <a:gd name="T37" fmla="*/ 865 h 2933"/>
                <a:gd name="T38" fmla="*/ 742 w 2740"/>
                <a:gd name="T39" fmla="*/ 1010 h 2933"/>
                <a:gd name="T40" fmla="*/ 658 w 2740"/>
                <a:gd name="T41" fmla="*/ 1182 h 2933"/>
                <a:gd name="T42" fmla="*/ 611 w 2740"/>
                <a:gd name="T43" fmla="*/ 1362 h 2933"/>
                <a:gd name="T44" fmla="*/ 605 w 2740"/>
                <a:gd name="T45" fmla="*/ 1546 h 2933"/>
                <a:gd name="T46" fmla="*/ 636 w 2740"/>
                <a:gd name="T47" fmla="*/ 1724 h 2933"/>
                <a:gd name="T48" fmla="*/ 701 w 2740"/>
                <a:gd name="T49" fmla="*/ 1892 h 2933"/>
                <a:gd name="T50" fmla="*/ 800 w 2740"/>
                <a:gd name="T51" fmla="*/ 2043 h 2933"/>
                <a:gd name="T52" fmla="*/ 932 w 2740"/>
                <a:gd name="T53" fmla="*/ 2174 h 2933"/>
                <a:gd name="T54" fmla="*/ 1092 w 2740"/>
                <a:gd name="T55" fmla="*/ 2276 h 2933"/>
                <a:gd name="T56" fmla="*/ 1200 w 2740"/>
                <a:gd name="T57" fmla="*/ 2319 h 2933"/>
                <a:gd name="T58" fmla="*/ 1300 w 2740"/>
                <a:gd name="T59" fmla="*/ 2338 h 2933"/>
                <a:gd name="T60" fmla="*/ 1401 w 2740"/>
                <a:gd name="T61" fmla="*/ 2342 h 2933"/>
                <a:gd name="T62" fmla="*/ 1519 w 2740"/>
                <a:gd name="T63" fmla="*/ 2334 h 2933"/>
                <a:gd name="T64" fmla="*/ 1666 w 2740"/>
                <a:gd name="T65" fmla="*/ 2328 h 2933"/>
                <a:gd name="T66" fmla="*/ 2184 w 2740"/>
                <a:gd name="T67" fmla="*/ 2303 h 2933"/>
                <a:gd name="T68" fmla="*/ 1135 w 2740"/>
                <a:gd name="T69" fmla="*/ 2902 h 2933"/>
                <a:gd name="T70" fmla="*/ 1110 w 2740"/>
                <a:gd name="T71" fmla="*/ 2898 h 2933"/>
                <a:gd name="T72" fmla="*/ 1037 w 2740"/>
                <a:gd name="T73" fmla="*/ 2884 h 2933"/>
                <a:gd name="T74" fmla="*/ 928 w 2740"/>
                <a:gd name="T75" fmla="*/ 2851 h 2933"/>
                <a:gd name="T76" fmla="*/ 791 w 2740"/>
                <a:gd name="T77" fmla="*/ 2794 h 2933"/>
                <a:gd name="T78" fmla="*/ 638 w 2740"/>
                <a:gd name="T79" fmla="*/ 2706 h 2933"/>
                <a:gd name="T80" fmla="*/ 511 w 2740"/>
                <a:gd name="T81" fmla="*/ 2610 h 2933"/>
                <a:gd name="T82" fmla="*/ 421 w 2740"/>
                <a:gd name="T83" fmla="*/ 2526 h 2933"/>
                <a:gd name="T84" fmla="*/ 266 w 2740"/>
                <a:gd name="T85" fmla="*/ 2336 h 2933"/>
                <a:gd name="T86" fmla="*/ 145 w 2740"/>
                <a:gd name="T87" fmla="*/ 2129 h 2933"/>
                <a:gd name="T88" fmla="*/ 59 w 2740"/>
                <a:gd name="T89" fmla="*/ 1904 h 2933"/>
                <a:gd name="T90" fmla="*/ 10 w 2740"/>
                <a:gd name="T91" fmla="*/ 1667 h 2933"/>
                <a:gd name="T92" fmla="*/ 0 w 2740"/>
                <a:gd name="T93" fmla="*/ 1425 h 2933"/>
                <a:gd name="T94" fmla="*/ 29 w 2740"/>
                <a:gd name="T95" fmla="*/ 1182 h 2933"/>
                <a:gd name="T96" fmla="*/ 102 w 2740"/>
                <a:gd name="T97" fmla="*/ 941 h 2933"/>
                <a:gd name="T98" fmla="*/ 211 w 2740"/>
                <a:gd name="T99" fmla="*/ 718 h 2933"/>
                <a:gd name="T100" fmla="*/ 350 w 2740"/>
                <a:gd name="T101" fmla="*/ 527 h 2933"/>
                <a:gd name="T102" fmla="*/ 513 w 2740"/>
                <a:gd name="T103" fmla="*/ 362 h 2933"/>
                <a:gd name="T104" fmla="*/ 697 w 2740"/>
                <a:gd name="T105" fmla="*/ 225 h 2933"/>
                <a:gd name="T106" fmla="*/ 898 w 2740"/>
                <a:gd name="T107" fmla="*/ 122 h 2933"/>
                <a:gd name="T108" fmla="*/ 1114 w 2740"/>
                <a:gd name="T109" fmla="*/ 47 h 2933"/>
                <a:gd name="T110" fmla="*/ 1337 w 2740"/>
                <a:gd name="T111" fmla="*/ 8 h 2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40" h="2933">
                  <a:moveTo>
                    <a:pt x="1450" y="0"/>
                  </a:moveTo>
                  <a:lnTo>
                    <a:pt x="1566" y="2"/>
                  </a:lnTo>
                  <a:lnTo>
                    <a:pt x="1679" y="12"/>
                  </a:lnTo>
                  <a:lnTo>
                    <a:pt x="1795" y="34"/>
                  </a:lnTo>
                  <a:lnTo>
                    <a:pt x="1908" y="61"/>
                  </a:lnTo>
                  <a:lnTo>
                    <a:pt x="2020" y="100"/>
                  </a:lnTo>
                  <a:lnTo>
                    <a:pt x="2131" y="147"/>
                  </a:lnTo>
                  <a:lnTo>
                    <a:pt x="2188" y="180"/>
                  </a:lnTo>
                  <a:lnTo>
                    <a:pt x="2239" y="212"/>
                  </a:lnTo>
                  <a:lnTo>
                    <a:pt x="2284" y="243"/>
                  </a:lnTo>
                  <a:lnTo>
                    <a:pt x="2321" y="272"/>
                  </a:lnTo>
                  <a:lnTo>
                    <a:pt x="2353" y="298"/>
                  </a:lnTo>
                  <a:lnTo>
                    <a:pt x="2376" y="319"/>
                  </a:lnTo>
                  <a:lnTo>
                    <a:pt x="2394" y="335"/>
                  </a:lnTo>
                  <a:lnTo>
                    <a:pt x="2404" y="347"/>
                  </a:lnTo>
                  <a:lnTo>
                    <a:pt x="2407" y="351"/>
                  </a:lnTo>
                  <a:lnTo>
                    <a:pt x="2740" y="738"/>
                  </a:lnTo>
                  <a:lnTo>
                    <a:pt x="2566" y="1511"/>
                  </a:lnTo>
                  <a:lnTo>
                    <a:pt x="2308" y="1170"/>
                  </a:lnTo>
                  <a:lnTo>
                    <a:pt x="2270" y="1086"/>
                  </a:lnTo>
                  <a:lnTo>
                    <a:pt x="2225" y="1008"/>
                  </a:lnTo>
                  <a:lnTo>
                    <a:pt x="2171" y="934"/>
                  </a:lnTo>
                  <a:lnTo>
                    <a:pt x="2110" y="863"/>
                  </a:lnTo>
                  <a:lnTo>
                    <a:pt x="2039" y="801"/>
                  </a:lnTo>
                  <a:lnTo>
                    <a:pt x="1963" y="746"/>
                  </a:lnTo>
                  <a:lnTo>
                    <a:pt x="1879" y="697"/>
                  </a:lnTo>
                  <a:lnTo>
                    <a:pt x="1791" y="660"/>
                  </a:lnTo>
                  <a:lnTo>
                    <a:pt x="1701" y="630"/>
                  </a:lnTo>
                  <a:lnTo>
                    <a:pt x="1609" y="613"/>
                  </a:lnTo>
                  <a:lnTo>
                    <a:pt x="1517" y="605"/>
                  </a:lnTo>
                  <a:lnTo>
                    <a:pt x="1427" y="607"/>
                  </a:lnTo>
                  <a:lnTo>
                    <a:pt x="1337" y="619"/>
                  </a:lnTo>
                  <a:lnTo>
                    <a:pt x="1249" y="638"/>
                  </a:lnTo>
                  <a:lnTo>
                    <a:pt x="1163" y="666"/>
                  </a:lnTo>
                  <a:lnTo>
                    <a:pt x="1080" y="703"/>
                  </a:lnTo>
                  <a:lnTo>
                    <a:pt x="1002" y="750"/>
                  </a:lnTo>
                  <a:lnTo>
                    <a:pt x="928" y="802"/>
                  </a:lnTo>
                  <a:lnTo>
                    <a:pt x="859" y="865"/>
                  </a:lnTo>
                  <a:lnTo>
                    <a:pt x="799" y="934"/>
                  </a:lnTo>
                  <a:lnTo>
                    <a:pt x="742" y="1010"/>
                  </a:lnTo>
                  <a:lnTo>
                    <a:pt x="695" y="1094"/>
                  </a:lnTo>
                  <a:lnTo>
                    <a:pt x="658" y="1182"/>
                  </a:lnTo>
                  <a:lnTo>
                    <a:pt x="628" y="1272"/>
                  </a:lnTo>
                  <a:lnTo>
                    <a:pt x="611" y="1362"/>
                  </a:lnTo>
                  <a:lnTo>
                    <a:pt x="603" y="1454"/>
                  </a:lnTo>
                  <a:lnTo>
                    <a:pt x="605" y="1546"/>
                  </a:lnTo>
                  <a:lnTo>
                    <a:pt x="617" y="1636"/>
                  </a:lnTo>
                  <a:lnTo>
                    <a:pt x="636" y="1724"/>
                  </a:lnTo>
                  <a:lnTo>
                    <a:pt x="663" y="1810"/>
                  </a:lnTo>
                  <a:lnTo>
                    <a:pt x="701" y="1892"/>
                  </a:lnTo>
                  <a:lnTo>
                    <a:pt x="748" y="1970"/>
                  </a:lnTo>
                  <a:lnTo>
                    <a:pt x="800" y="2043"/>
                  </a:lnTo>
                  <a:lnTo>
                    <a:pt x="863" y="2111"/>
                  </a:lnTo>
                  <a:lnTo>
                    <a:pt x="932" y="2174"/>
                  </a:lnTo>
                  <a:lnTo>
                    <a:pt x="1008" y="2229"/>
                  </a:lnTo>
                  <a:lnTo>
                    <a:pt x="1092" y="2276"/>
                  </a:lnTo>
                  <a:lnTo>
                    <a:pt x="1147" y="2301"/>
                  </a:lnTo>
                  <a:lnTo>
                    <a:pt x="1200" y="2319"/>
                  </a:lnTo>
                  <a:lnTo>
                    <a:pt x="1249" y="2332"/>
                  </a:lnTo>
                  <a:lnTo>
                    <a:pt x="1300" y="2338"/>
                  </a:lnTo>
                  <a:lnTo>
                    <a:pt x="1349" y="2342"/>
                  </a:lnTo>
                  <a:lnTo>
                    <a:pt x="1401" y="2342"/>
                  </a:lnTo>
                  <a:lnTo>
                    <a:pt x="1458" y="2338"/>
                  </a:lnTo>
                  <a:lnTo>
                    <a:pt x="1519" y="2334"/>
                  </a:lnTo>
                  <a:lnTo>
                    <a:pt x="1587" y="2330"/>
                  </a:lnTo>
                  <a:lnTo>
                    <a:pt x="1666" y="2328"/>
                  </a:lnTo>
                  <a:lnTo>
                    <a:pt x="1752" y="2326"/>
                  </a:lnTo>
                  <a:lnTo>
                    <a:pt x="2184" y="2303"/>
                  </a:lnTo>
                  <a:lnTo>
                    <a:pt x="1646" y="2933"/>
                  </a:lnTo>
                  <a:lnTo>
                    <a:pt x="1135" y="2902"/>
                  </a:lnTo>
                  <a:lnTo>
                    <a:pt x="1129" y="2902"/>
                  </a:lnTo>
                  <a:lnTo>
                    <a:pt x="1110" y="2898"/>
                  </a:lnTo>
                  <a:lnTo>
                    <a:pt x="1078" y="2892"/>
                  </a:lnTo>
                  <a:lnTo>
                    <a:pt x="1037" y="2884"/>
                  </a:lnTo>
                  <a:lnTo>
                    <a:pt x="986" y="2870"/>
                  </a:lnTo>
                  <a:lnTo>
                    <a:pt x="928" y="2851"/>
                  </a:lnTo>
                  <a:lnTo>
                    <a:pt x="861" y="2827"/>
                  </a:lnTo>
                  <a:lnTo>
                    <a:pt x="791" y="2794"/>
                  </a:lnTo>
                  <a:lnTo>
                    <a:pt x="716" y="2755"/>
                  </a:lnTo>
                  <a:lnTo>
                    <a:pt x="638" y="2706"/>
                  </a:lnTo>
                  <a:lnTo>
                    <a:pt x="558" y="2647"/>
                  </a:lnTo>
                  <a:lnTo>
                    <a:pt x="511" y="2610"/>
                  </a:lnTo>
                  <a:lnTo>
                    <a:pt x="511" y="2610"/>
                  </a:lnTo>
                  <a:lnTo>
                    <a:pt x="421" y="2526"/>
                  </a:lnTo>
                  <a:lnTo>
                    <a:pt x="339" y="2434"/>
                  </a:lnTo>
                  <a:lnTo>
                    <a:pt x="266" y="2336"/>
                  </a:lnTo>
                  <a:lnTo>
                    <a:pt x="200" y="2235"/>
                  </a:lnTo>
                  <a:lnTo>
                    <a:pt x="145" y="2129"/>
                  </a:lnTo>
                  <a:lnTo>
                    <a:pt x="96" y="2017"/>
                  </a:lnTo>
                  <a:lnTo>
                    <a:pt x="59" y="1904"/>
                  </a:lnTo>
                  <a:lnTo>
                    <a:pt x="29" y="1787"/>
                  </a:lnTo>
                  <a:lnTo>
                    <a:pt x="10" y="1667"/>
                  </a:lnTo>
                  <a:lnTo>
                    <a:pt x="0" y="1546"/>
                  </a:lnTo>
                  <a:lnTo>
                    <a:pt x="0" y="1425"/>
                  </a:lnTo>
                  <a:lnTo>
                    <a:pt x="10" y="1303"/>
                  </a:lnTo>
                  <a:lnTo>
                    <a:pt x="29" y="1182"/>
                  </a:lnTo>
                  <a:lnTo>
                    <a:pt x="61" y="1061"/>
                  </a:lnTo>
                  <a:lnTo>
                    <a:pt x="102" y="941"/>
                  </a:lnTo>
                  <a:lnTo>
                    <a:pt x="155" y="824"/>
                  </a:lnTo>
                  <a:lnTo>
                    <a:pt x="211" y="718"/>
                  </a:lnTo>
                  <a:lnTo>
                    <a:pt x="278" y="619"/>
                  </a:lnTo>
                  <a:lnTo>
                    <a:pt x="350" y="527"/>
                  </a:lnTo>
                  <a:lnTo>
                    <a:pt x="429" y="441"/>
                  </a:lnTo>
                  <a:lnTo>
                    <a:pt x="513" y="362"/>
                  </a:lnTo>
                  <a:lnTo>
                    <a:pt x="603" y="290"/>
                  </a:lnTo>
                  <a:lnTo>
                    <a:pt x="697" y="225"/>
                  </a:lnTo>
                  <a:lnTo>
                    <a:pt x="797" y="171"/>
                  </a:lnTo>
                  <a:lnTo>
                    <a:pt x="898" y="122"/>
                  </a:lnTo>
                  <a:lnTo>
                    <a:pt x="1004" y="81"/>
                  </a:lnTo>
                  <a:lnTo>
                    <a:pt x="1114" y="47"/>
                  </a:lnTo>
                  <a:lnTo>
                    <a:pt x="1223" y="24"/>
                  </a:lnTo>
                  <a:lnTo>
                    <a:pt x="1337" y="8"/>
                  </a:lnTo>
                  <a:lnTo>
                    <a:pt x="1450" y="0"/>
                  </a:lnTo>
                  <a:close/>
                </a:path>
              </a:pathLst>
            </a:custGeom>
            <a:gradFill flip="none" rotWithShape="1">
              <a:gsLst>
                <a:gs pos="25000">
                  <a:schemeClr val="accent6">
                    <a:lumMod val="75000"/>
                  </a:schemeClr>
                </a:gs>
                <a:gs pos="48000">
                  <a:schemeClr val="accent6"/>
                </a:gs>
              </a:gsLst>
              <a:lin ang="135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905112" y="2408507"/>
            <a:ext cx="2748177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7994" y="4306872"/>
            <a:ext cx="2748177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32784" y="5666438"/>
            <a:ext cx="2748177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93654" y="837673"/>
            <a:ext cx="2748177" cy="966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116251" y="2543103"/>
            <a:ext cx="3817258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238811" y="4244959"/>
            <a:ext cx="3851590" cy="6701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چشم طراحی شده در در 80 اسلاید ، قابل ویرایش می باشد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itle 3"/>
          <p:cNvSpPr txBox="1">
            <a:spLocks/>
          </p:cNvSpPr>
          <p:nvPr/>
        </p:nvSpPr>
        <p:spPr>
          <a:xfrm>
            <a:off x="4449078" y="3236252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7" name="Title 3"/>
          <p:cNvSpPr txBox="1">
            <a:spLocks/>
          </p:cNvSpPr>
          <p:nvPr/>
        </p:nvSpPr>
        <p:spPr>
          <a:xfrm>
            <a:off x="4695691" y="61716"/>
            <a:ext cx="2814588" cy="769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8349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921</TotalTime>
  <Words>6314</Words>
  <Application>Microsoft Office PowerPoint</Application>
  <PresentationFormat>Widescreen</PresentationFormat>
  <Paragraphs>694</Paragraphs>
  <Slides>80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90" baseType="lpstr">
      <vt:lpstr>Arial</vt:lpstr>
      <vt:lpstr>Arial Black</vt:lpstr>
      <vt:lpstr>Calibri</vt:lpstr>
      <vt:lpstr>Calibri Light</vt:lpstr>
      <vt:lpstr>Century Gothic</vt:lpstr>
      <vt:lpstr>Fira Sans Extra Condensed Medium</vt:lpstr>
      <vt:lpstr>IRANSans</vt:lpstr>
      <vt:lpstr>Lucida Sans Unicode</vt:lpstr>
      <vt:lpstr>Roboto</vt:lpstr>
      <vt:lpstr>Vapor Trail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عنوان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green</dc:creator>
  <cp:lastModifiedBy>KaraPardazesh</cp:lastModifiedBy>
  <cp:revision>83</cp:revision>
  <dcterms:created xsi:type="dcterms:W3CDTF">2021-06-25T08:42:47Z</dcterms:created>
  <dcterms:modified xsi:type="dcterms:W3CDTF">2023-03-23T18:43:07Z</dcterms:modified>
</cp:coreProperties>
</file>