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52" r:id="rId2"/>
    <p:sldMasterId id="2147483684" r:id="rId3"/>
  </p:sldMasterIdLst>
  <p:notesMasterIdLst>
    <p:notesMasterId r:id="rId62"/>
  </p:notesMasterIdLst>
  <p:handoutMasterIdLst>
    <p:handoutMasterId r:id="rId63"/>
  </p:handoutMasterIdLst>
  <p:sldIdLst>
    <p:sldId id="269" r:id="rId4"/>
    <p:sldId id="262" r:id="rId5"/>
    <p:sldId id="308" r:id="rId6"/>
    <p:sldId id="268" r:id="rId7"/>
    <p:sldId id="271" r:id="rId8"/>
    <p:sldId id="274" r:id="rId9"/>
    <p:sldId id="279" r:id="rId10"/>
    <p:sldId id="273" r:id="rId11"/>
    <p:sldId id="294" r:id="rId12"/>
    <p:sldId id="275" r:id="rId13"/>
    <p:sldId id="277" r:id="rId14"/>
    <p:sldId id="278" r:id="rId15"/>
    <p:sldId id="280" r:id="rId16"/>
    <p:sldId id="293" r:id="rId17"/>
    <p:sldId id="272" r:id="rId18"/>
    <p:sldId id="292" r:id="rId19"/>
    <p:sldId id="287" r:id="rId20"/>
    <p:sldId id="290" r:id="rId21"/>
    <p:sldId id="281" r:id="rId22"/>
    <p:sldId id="270" r:id="rId23"/>
    <p:sldId id="282" r:id="rId24"/>
    <p:sldId id="304" r:id="rId25"/>
    <p:sldId id="295" r:id="rId26"/>
    <p:sldId id="306" r:id="rId27"/>
    <p:sldId id="283" r:id="rId28"/>
    <p:sldId id="298" r:id="rId29"/>
    <p:sldId id="284" r:id="rId30"/>
    <p:sldId id="303" r:id="rId31"/>
    <p:sldId id="299" r:id="rId32"/>
    <p:sldId id="291" r:id="rId33"/>
    <p:sldId id="286" r:id="rId34"/>
    <p:sldId id="302" r:id="rId35"/>
    <p:sldId id="305" r:id="rId36"/>
    <p:sldId id="288" r:id="rId37"/>
    <p:sldId id="289" r:id="rId38"/>
    <p:sldId id="307" r:id="rId39"/>
    <p:sldId id="297" r:id="rId40"/>
    <p:sldId id="300" r:id="rId41"/>
    <p:sldId id="296" r:id="rId42"/>
    <p:sldId id="301" r:id="rId43"/>
    <p:sldId id="265" r:id="rId44"/>
    <p:sldId id="266" r:id="rId45"/>
    <p:sldId id="260" r:id="rId46"/>
    <p:sldId id="263" r:id="rId47"/>
    <p:sldId id="267" r:id="rId48"/>
    <p:sldId id="257" r:id="rId49"/>
    <p:sldId id="258" r:id="rId50"/>
    <p:sldId id="259" r:id="rId51"/>
    <p:sldId id="371" r:id="rId52"/>
    <p:sldId id="499" r:id="rId53"/>
    <p:sldId id="500" r:id="rId54"/>
    <p:sldId id="373" r:id="rId55"/>
    <p:sldId id="374" r:id="rId56"/>
    <p:sldId id="501" r:id="rId57"/>
    <p:sldId id="375" r:id="rId58"/>
    <p:sldId id="1744" r:id="rId59"/>
    <p:sldId id="1745" r:id="rId60"/>
    <p:sldId id="1746" r:id="rId61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738" y="66"/>
      </p:cViewPr>
      <p:guideLst>
        <p:guide orient="horz" pos="24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07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66788766788768E-2"/>
          <c:y val="0.12072966346843965"/>
          <c:w val="0.96123325633616052"/>
          <c:h val="0.86719737018471643"/>
        </c:manualLayout>
      </c:layout>
      <c:barChart>
        <c:barDir val="bar"/>
        <c:grouping val="stack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C587-47FB-AE6E-A340B227F9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C587-47FB-AE6E-A340B227F9B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C587-47FB-AE6E-A340B227F9B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C587-47FB-AE6E-A340B227F9B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60</c:v>
                </c:pt>
                <c:pt idx="2">
                  <c:v>80</c:v>
                </c:pt>
                <c:pt idx="3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587-47FB-AE6E-A340B227F9B6}"/>
            </c:ext>
          </c:extLst>
        </c:ser>
        <c:ser>
          <c:idx val="1"/>
          <c:order val="1"/>
          <c:spPr>
            <a:pattFill prst="lt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40</c:v>
                </c:pt>
                <c:pt idx="2">
                  <c:v>20</c:v>
                </c:pt>
                <c:pt idx="3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C587-47FB-AE6E-A340B227F9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10981248"/>
        <c:axId val="510982784"/>
      </c:barChart>
      <c:catAx>
        <c:axId val="5109812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10982784"/>
        <c:crosses val="autoZero"/>
        <c:auto val="1"/>
        <c:lblAlgn val="ctr"/>
        <c:lblOffset val="100"/>
        <c:noMultiLvlLbl val="0"/>
      </c:catAx>
      <c:valAx>
        <c:axId val="510982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9812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276E-433B-88E5-24BB41DD043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276E-433B-88E5-24BB41DD0437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276E-433B-88E5-24BB41DD0437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276E-433B-88E5-24BB41DD0437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276E-433B-88E5-24BB41DD0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905225044777843E-2"/>
          <c:y val="3.1865955868046199E-2"/>
          <c:w val="0.9584191976580706"/>
          <c:h val="0.9362680882639076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F8C-40B4-83B7-81A4CDB0151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F8C-40B4-83B7-81A4CDB01512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F8C-40B4-83B7-81A4CDB01512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3F8C-40B4-83B7-81A4CDB01512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3F8C-40B4-83B7-81A4CDB01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7966720"/>
        <c:axId val="157968256"/>
      </c:barChart>
      <c:catAx>
        <c:axId val="1579667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57968256"/>
        <c:crosses val="autoZero"/>
        <c:auto val="1"/>
        <c:lblAlgn val="ctr"/>
        <c:lblOffset val="100"/>
        <c:noMultiLvlLbl val="0"/>
      </c:catAx>
      <c:valAx>
        <c:axId val="157968256"/>
        <c:scaling>
          <c:orientation val="minMax"/>
        </c:scaling>
        <c:delete val="1"/>
        <c:axPos val="l"/>
        <c:majorGridlines>
          <c:spPr>
            <a:ln>
              <a:noFill/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157966720"/>
        <c:crosses val="autoZero"/>
        <c:crossBetween val="between"/>
      </c:valAx>
      <c:spPr>
        <a:noFill/>
        <a:ln w="5397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0C-4F4B-8F0C-DE6C93A66AB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B0C-4F4B-8F0C-DE6C93A66AB0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B0C-4F4B-8F0C-DE6C93A66AB0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B0C-4F4B-8F0C-DE6C93A66AB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B0C-4F4B-8F0C-DE6C93A66AB0}"/>
              </c:ext>
            </c:extLst>
          </c:dPt>
          <c:val>
            <c:numRef>
              <c:f>Sheet1!$C$2:$C$4</c:f>
              <c:numCache>
                <c:formatCode>General</c:formatCode>
                <c:ptCount val="3"/>
                <c:pt idx="0">
                  <c:v>4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1B0C-4F4B-8F0C-DE6C93A66AB0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Sheet1!$D$2:$D$4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1B0C-4F4B-8F0C-DE6C93A66A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-9"/>
        <c:axId val="1373019431"/>
        <c:axId val="1373020087"/>
      </c:barChart>
      <c:catAx>
        <c:axId val="137301943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73020087"/>
        <c:crosses val="autoZero"/>
        <c:auto val="1"/>
        <c:lblAlgn val="ctr"/>
        <c:lblOffset val="100"/>
        <c:noMultiLvlLbl val="0"/>
      </c:catAx>
      <c:valAx>
        <c:axId val="137302008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730194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77BD0B-6671-4918-806E-AF0774B524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BF1A4F-3D55-422C-B8A0-C2EEC91719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0EC3D-81A6-4902-813A-4CE4ADA4DAC6}" type="datetimeFigureOut">
              <a:rPr lang="ko-KR" altLang="en-US" smtClean="0"/>
              <a:t>2023-11-11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1FC158-C225-492E-802F-7EBCFB6688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CDE1C6-A288-45E1-BE0A-B9F0DF7DDA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B810D-ABC1-4B66-A2CB-528B918A94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892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F4A63-73FB-4FFB-A203-23C43CD81956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F7995-75D6-4FCF-9058-5ABA4A522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75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116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678424-AB4B-4B51-9264-B1527D32E233}"/>
              </a:ext>
            </a:extLst>
          </p:cNvPr>
          <p:cNvGrpSpPr/>
          <p:nvPr userDrawn="1"/>
        </p:nvGrpSpPr>
        <p:grpSpPr>
          <a:xfrm>
            <a:off x="1213538" y="2960016"/>
            <a:ext cx="4348277" cy="3060805"/>
            <a:chOff x="1102808" y="1419517"/>
            <a:chExt cx="5383089" cy="3796702"/>
          </a:xfrm>
          <a:solidFill>
            <a:schemeClr val="bg1">
              <a:alpha val="10000"/>
            </a:schemeClr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E2C3740-3515-48DB-B9BC-CF286513563D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E4BB7623-DA04-4BE7-A523-8182FEA18B13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1BB34BDE-6A68-423D-A477-F07F19313C29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A832730-2028-4E64-9108-8502A44148A9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grpFill/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4ACA74F3-9852-465B-B34B-43DF741C26F3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A43D949C-C10A-4151-8284-48F99C4B0B3C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5203F07-9019-4B35-ADDF-163B5E78A552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FBD7D43E-A367-4533-A09E-26C3C5B13758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E264C05-7750-49FF-8CF5-55F537CF367F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79101B3-7DA7-4024-BEA7-E12D6EB51FC6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3E772851-13CA-43AD-AAE9-00E4E8066565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E49E143D-AFEA-4BCC-A48C-872B07D2C133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AE5C6B-4937-4E4D-B1E5-269C32590ACC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AA9C3DB5-43B5-4AC9-88CE-DCBE0732B4C9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2F6D5303-7217-4B36-A5D7-6A81FEEAA232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449F5BF-D581-4D96-9D29-95DB1C40BD36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  <a:grpFill/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EF45A6FE-A365-4B13-913F-FF015943170B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E921FBB2-5C1C-4FFD-8D57-1A00AEC25DA9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CF8A5DA-F9FE-4245-920C-18629E38E4F8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  <a:grpFill/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30AB3DED-75B4-45AF-ABE1-A733C5254EB0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44FDF777-1A9E-46DB-9601-C33C64ECFD7F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9BACA28-CBFA-4E8D-8A14-7CECA1EB3029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E99A938A-52A8-4BB9-ACAC-6E510CDD8B0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A64F99C1-39DD-46B3-B02A-4FAC625B71E7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DCF0ECB-5B3E-43C9-90E1-9A755A9F299C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0AB61FF3-CA49-473C-A8EE-0142BC171D18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8AAE6F60-FC0C-4AAF-97F7-37AB22BB44E4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A7B06A-DF44-4AD1-81BE-E0A019C511DC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grpFill/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42FD01E-CEB0-47CA-AD70-F5EF908D9DFA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E4C7DC0A-1F6A-4D76-9375-15BD1C70FF55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6BCA299-6AE5-48A2-8550-CDA44B2DA536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28AB0286-71E9-4882-8678-9153FED38EB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9A0804D6-AD13-466B-B473-1A0BE1DD084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481190C-BCB8-4961-97D5-A7F9C330F90C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5498A1B-F0D6-400C-BBCC-4ACB11BEA073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BB286B35-1360-4CE3-9BA1-697ECD5BBDD3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9BAB6AF-518C-4D0D-8713-756C11FDF074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C232E70-BD9B-4D4C-B2D7-422F3D23558B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C4CA7BC6-9891-46CB-A993-CBF6F027C3EB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694A376-F279-47E9-86A4-081A3D4942E2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79E8D22E-906E-4F98-A528-33111AA095CA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94E3A3F2-199D-4777-AD81-0D105600D319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7CACF56-EEF3-470C-B308-5F80B9F45404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AFAA53D-0D6E-4C55-8814-E5DCBC36EA1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89AF3859-2CD6-4167-8D74-C2728953592D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263C937-6949-4715-BE39-28F66F38265B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FC90F32-188D-4E1A-9DE3-97BDD66FA06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D9C5D5C0-DDD0-43D1-82BC-64B45F7CD875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CA8BA88-804C-4ABC-9976-9A1156D5ACCA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C28136FC-04AE-413B-B43C-B054C9C6398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F759CDD2-7810-42AD-A64D-95CA2A8273E3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D8FB4AF-6BEA-4BBC-BBC7-656B087707D8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75A358F4-2573-4206-882D-C1E2ED88188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9F3E42F7-F846-4450-8210-7C6862E68696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C80E25A-5B25-4B94-AD46-AACC9B146C22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30F0498C-0AE9-4C1A-AFF7-4160B7834AC1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664C0B0C-238A-4851-BFD2-94B66E031CD0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62E168D-D205-4A54-8D66-157DF5AE8C96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606D6F3F-D16F-421B-B513-617E0ECF0E1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929EEB28-FDEE-43AA-AA1A-BD86BE745666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ED0B381-435B-4CAD-A07D-A2C0A1AEC8D6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7F75C118-54DB-4620-9968-886B251DF25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28D5725F-C862-48E1-8153-9C1E5F642524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2AE4F1A-AF00-452F-B70D-802EE70F9A2A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7DF9C44C-9084-442C-AC91-6841AF810CD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66DCBBF2-0F61-47E7-AF24-8A924B264DDC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E899445-F237-42CE-AF79-A0B4F14447DC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9972A998-667E-458E-8CDA-6A58053A668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8E5E3818-E5C4-47D8-924D-1F2C97394D0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9ED4EC9-993D-47AE-8678-1B4F1545A618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308DB118-4E59-40D0-9E16-5738C8FDED78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C868BB4-C851-4F5C-B60A-329132579981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992C526-58B9-4A6F-AA23-738D55BA973D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D6CA93D-3744-4D49-8E2E-A52847527F86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F69910D7-B978-45ED-AC4D-E9038025E415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050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86DCE200-6A5B-44AD-8BA4-39183B76E3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2000" y="1582965"/>
            <a:ext cx="3200400" cy="46273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720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CE4A3078-4588-4E96-86C1-13F599F5C29B}"/>
              </a:ext>
            </a:extLst>
          </p:cNvPr>
          <p:cNvGrpSpPr/>
          <p:nvPr userDrawn="1"/>
        </p:nvGrpSpPr>
        <p:grpSpPr>
          <a:xfrm>
            <a:off x="271205" y="1859091"/>
            <a:ext cx="4838803" cy="2658595"/>
            <a:chOff x="-548507" y="477868"/>
            <a:chExt cx="11570449" cy="6357177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4060D33-271A-468B-9987-4BA96254D49D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C19508C-C132-47CB-8BA1-2A0C4356D266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5E587BD-ED49-4D3E-96E2-11ACD04E777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972E355-A917-4604-8BBF-F5E216D7B5C4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E4DD70C-BD3B-4509-B4EE-DF26E1A80A4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47FDFAE-AB58-447C-86FC-1351A6601EC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D3A8D91F-7660-4232-81FE-488DC2AC4ED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EF83A023-B3B0-44BD-92B9-E72787A810A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993162-7871-4AA5-9A8F-A51AD4605BD0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1B1681F-8DC6-46A8-BFB1-76A007AC4FD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2BCFCF77-A335-4EF0-85DC-03901286AFD8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1B4593F-6DA3-4D30-B277-F7D30889740F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그림 개체 틀 2">
            <a:extLst>
              <a:ext uri="{FF2B5EF4-FFF2-40B4-BE49-F238E27FC236}">
                <a16:creationId xmlns:a16="http://schemas.microsoft.com/office/drawing/2014/main" id="{8461A13D-1299-4FAD-978B-612262665A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69870" y="2006556"/>
            <a:ext cx="3426249" cy="21147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86DCE200-6A5B-44AD-8BA4-39183B76E3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47825" y="1514757"/>
            <a:ext cx="3751192" cy="21147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7" name="그림 개체 틀 2">
            <a:extLst>
              <a:ext uri="{FF2B5EF4-FFF2-40B4-BE49-F238E27FC236}">
                <a16:creationId xmlns:a16="http://schemas.microsoft.com/office/drawing/2014/main" id="{81A1402A-7868-4896-AF74-EEABBC3179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89141" y="2737691"/>
            <a:ext cx="939337" cy="152070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6291E9-382B-4112-ACC6-C5D173E3D86C}"/>
              </a:ext>
            </a:extLst>
          </p:cNvPr>
          <p:cNvSpPr/>
          <p:nvPr userDrawn="1"/>
        </p:nvSpPr>
        <p:spPr>
          <a:xfrm>
            <a:off x="0" y="4756308"/>
            <a:ext cx="12192000" cy="21187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05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6A6BFBA-0B81-43EC-82B3-3C7685798270}"/>
              </a:ext>
            </a:extLst>
          </p:cNvPr>
          <p:cNvSpPr/>
          <p:nvPr userDrawn="1"/>
        </p:nvSpPr>
        <p:spPr>
          <a:xfrm>
            <a:off x="0" y="942689"/>
            <a:ext cx="8190689" cy="5915313"/>
          </a:xfrm>
          <a:custGeom>
            <a:avLst/>
            <a:gdLst>
              <a:gd name="connsiteX0" fmla="*/ 1864468 w 7960468"/>
              <a:gd name="connsiteY0" fmla="*/ 0 h 5749047"/>
              <a:gd name="connsiteX1" fmla="*/ 7960468 w 7960468"/>
              <a:gd name="connsiteY1" fmla="*/ 5749047 h 5749047"/>
              <a:gd name="connsiteX2" fmla="*/ 6404991 w 7960468"/>
              <a:gd name="connsiteY2" fmla="*/ 5749047 h 5749047"/>
              <a:gd name="connsiteX3" fmla="*/ 1864468 w 7960468"/>
              <a:gd name="connsiteY3" fmla="*/ 1466948 h 5749047"/>
              <a:gd name="connsiteX4" fmla="*/ 0 w 7960468"/>
              <a:gd name="connsiteY4" fmla="*/ 0 h 5749047"/>
              <a:gd name="connsiteX5" fmla="*/ 6096000 w 7960468"/>
              <a:gd name="connsiteY5" fmla="*/ 5749047 h 5749047"/>
              <a:gd name="connsiteX6" fmla="*/ 0 w 7960468"/>
              <a:gd name="connsiteY6" fmla="*/ 5749047 h 574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468" h="5749047">
                <a:moveTo>
                  <a:pt x="1864468" y="0"/>
                </a:moveTo>
                <a:lnTo>
                  <a:pt x="7960468" y="5749047"/>
                </a:lnTo>
                <a:lnTo>
                  <a:pt x="6404991" y="5749047"/>
                </a:lnTo>
                <a:lnTo>
                  <a:pt x="1864468" y="1466948"/>
                </a:lnTo>
                <a:close/>
                <a:moveTo>
                  <a:pt x="0" y="0"/>
                </a:moveTo>
                <a:lnTo>
                  <a:pt x="6096000" y="5749047"/>
                </a:lnTo>
                <a:lnTo>
                  <a:pt x="0" y="574904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A3B45EF-370E-440A-A20B-2942D298C9F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08954"/>
            <a:ext cx="7960468" cy="5749047"/>
          </a:xfrm>
          <a:custGeom>
            <a:avLst/>
            <a:gdLst>
              <a:gd name="connsiteX0" fmla="*/ 1864468 w 7960468"/>
              <a:gd name="connsiteY0" fmla="*/ 0 h 5749047"/>
              <a:gd name="connsiteX1" fmla="*/ 7960468 w 7960468"/>
              <a:gd name="connsiteY1" fmla="*/ 5749047 h 5749047"/>
              <a:gd name="connsiteX2" fmla="*/ 6404991 w 7960468"/>
              <a:gd name="connsiteY2" fmla="*/ 5749047 h 5749047"/>
              <a:gd name="connsiteX3" fmla="*/ 1864468 w 7960468"/>
              <a:gd name="connsiteY3" fmla="*/ 1466948 h 5749047"/>
              <a:gd name="connsiteX4" fmla="*/ 0 w 7960468"/>
              <a:gd name="connsiteY4" fmla="*/ 0 h 5749047"/>
              <a:gd name="connsiteX5" fmla="*/ 6096000 w 7960468"/>
              <a:gd name="connsiteY5" fmla="*/ 5749047 h 5749047"/>
              <a:gd name="connsiteX6" fmla="*/ 0 w 7960468"/>
              <a:gd name="connsiteY6" fmla="*/ 5749047 h 574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468" h="5749047">
                <a:moveTo>
                  <a:pt x="1864468" y="0"/>
                </a:moveTo>
                <a:lnTo>
                  <a:pt x="7960468" y="5749047"/>
                </a:lnTo>
                <a:lnTo>
                  <a:pt x="6404991" y="5749047"/>
                </a:lnTo>
                <a:lnTo>
                  <a:pt x="1864468" y="1466948"/>
                </a:lnTo>
                <a:close/>
                <a:moveTo>
                  <a:pt x="0" y="0"/>
                </a:moveTo>
                <a:lnTo>
                  <a:pt x="6096000" y="5749047"/>
                </a:lnTo>
                <a:lnTo>
                  <a:pt x="0" y="574904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305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2B35F45-00CB-4203-B075-872C639D402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22283" y="1354778"/>
            <a:ext cx="6150293" cy="3448050"/>
          </a:xfrm>
          <a:custGeom>
            <a:avLst/>
            <a:gdLst>
              <a:gd name="connsiteX0" fmla="*/ 2106931 w 6150293"/>
              <a:gd name="connsiteY0" fmla="*/ 0 h 3448050"/>
              <a:gd name="connsiteX1" fmla="*/ 6150293 w 6150293"/>
              <a:gd name="connsiteY1" fmla="*/ 0 h 3448050"/>
              <a:gd name="connsiteX2" fmla="*/ 4042410 w 6150293"/>
              <a:gd name="connsiteY2" fmla="*/ 3448050 h 3448050"/>
              <a:gd name="connsiteX3" fmla="*/ 0 w 6150293"/>
              <a:gd name="connsiteY3" fmla="*/ 3448050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0293" h="3448050">
                <a:moveTo>
                  <a:pt x="2106931" y="0"/>
                </a:moveTo>
                <a:lnTo>
                  <a:pt x="6150293" y="0"/>
                </a:lnTo>
                <a:lnTo>
                  <a:pt x="4042410" y="3448050"/>
                </a:lnTo>
                <a:lnTo>
                  <a:pt x="0" y="3448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0AF9A2D-6BC2-414E-9FA2-2BCC6B6CEC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8638" y="1354778"/>
            <a:ext cx="4429125" cy="3448050"/>
          </a:xfrm>
          <a:custGeom>
            <a:avLst/>
            <a:gdLst>
              <a:gd name="connsiteX0" fmla="*/ 0 w 4429125"/>
              <a:gd name="connsiteY0" fmla="*/ 0 h 3448050"/>
              <a:gd name="connsiteX1" fmla="*/ 4429125 w 4429125"/>
              <a:gd name="connsiteY1" fmla="*/ 0 h 3448050"/>
              <a:gd name="connsiteX2" fmla="*/ 2322195 w 4429125"/>
              <a:gd name="connsiteY2" fmla="*/ 3448050 h 3448050"/>
              <a:gd name="connsiteX3" fmla="*/ 0 w 4429125"/>
              <a:gd name="connsiteY3" fmla="*/ 3448050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9125" h="3448050">
                <a:moveTo>
                  <a:pt x="0" y="0"/>
                </a:moveTo>
                <a:lnTo>
                  <a:pt x="4429125" y="0"/>
                </a:lnTo>
                <a:lnTo>
                  <a:pt x="2322195" y="3448050"/>
                </a:lnTo>
                <a:lnTo>
                  <a:pt x="0" y="3448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2A5C04A-4DC0-45FF-8695-531CFED7EAB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36142" y="1354778"/>
            <a:ext cx="4426268" cy="3448050"/>
          </a:xfrm>
          <a:custGeom>
            <a:avLst/>
            <a:gdLst>
              <a:gd name="connsiteX0" fmla="*/ 2107883 w 4426268"/>
              <a:gd name="connsiteY0" fmla="*/ 0 h 3448050"/>
              <a:gd name="connsiteX1" fmla="*/ 4426268 w 4426268"/>
              <a:gd name="connsiteY1" fmla="*/ 0 h 3448050"/>
              <a:gd name="connsiteX2" fmla="*/ 4426268 w 4426268"/>
              <a:gd name="connsiteY2" fmla="*/ 3448050 h 3448050"/>
              <a:gd name="connsiteX3" fmla="*/ 0 w 4426268"/>
              <a:gd name="connsiteY3" fmla="*/ 3448050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6268" h="3448050">
                <a:moveTo>
                  <a:pt x="2107883" y="0"/>
                </a:moveTo>
                <a:lnTo>
                  <a:pt x="4426268" y="0"/>
                </a:lnTo>
                <a:lnTo>
                  <a:pt x="4426268" y="3448050"/>
                </a:lnTo>
                <a:lnTo>
                  <a:pt x="0" y="3448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FA46197D-1598-4D3F-9547-3133C1271A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400517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24584" y="11386"/>
            <a:ext cx="7767416" cy="6777596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953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1EAEB9F-11FD-4A38-A858-5235F8507B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8638" y="551833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2337EED-6D2F-4724-A299-87463BE1290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676" y="2134199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0487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1A6D4F-FC45-4108-AABF-2153E98FEC8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511468" cy="6858000"/>
          </a:xfrm>
          <a:custGeom>
            <a:avLst/>
            <a:gdLst>
              <a:gd name="connsiteX0" fmla="*/ 3705667 w 9511468"/>
              <a:gd name="connsiteY0" fmla="*/ 0 h 6858000"/>
              <a:gd name="connsiteX1" fmla="*/ 9511468 w 9511468"/>
              <a:gd name="connsiteY1" fmla="*/ 0 h 6858000"/>
              <a:gd name="connsiteX2" fmla="*/ 4549568 w 9511468"/>
              <a:gd name="connsiteY2" fmla="*/ 6858000 h 6858000"/>
              <a:gd name="connsiteX3" fmla="*/ 0 w 9511468"/>
              <a:gd name="connsiteY3" fmla="*/ 6858000 h 6858000"/>
              <a:gd name="connsiteX4" fmla="*/ 0 w 9511468"/>
              <a:gd name="connsiteY4" fmla="*/ 51217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468" h="6858000">
                <a:moveTo>
                  <a:pt x="3705667" y="0"/>
                </a:moveTo>
                <a:lnTo>
                  <a:pt x="9511468" y="0"/>
                </a:lnTo>
                <a:lnTo>
                  <a:pt x="4549568" y="6858000"/>
                </a:lnTo>
                <a:lnTo>
                  <a:pt x="0" y="6858000"/>
                </a:lnTo>
                <a:lnTo>
                  <a:pt x="0" y="51217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82564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2337EED-6D2F-4724-A299-87463BE1290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9480" y="1157591"/>
            <a:ext cx="10893040" cy="45428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35280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3964E96-60CB-4686-890C-74DB60B28B94}"/>
              </a:ext>
            </a:extLst>
          </p:cNvPr>
          <p:cNvSpPr/>
          <p:nvPr userDrawn="1"/>
        </p:nvSpPr>
        <p:spPr>
          <a:xfrm>
            <a:off x="826852" y="0"/>
            <a:ext cx="4562272" cy="41731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1EAEB9F-11FD-4A38-A858-5235F8507B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490281" y="3287949"/>
            <a:ext cx="8874868" cy="292235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673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D9AA8BA-F171-4BD8-A11D-2DC0122F65E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80714" y="121525"/>
            <a:ext cx="8411286" cy="6736476"/>
          </a:xfrm>
          <a:custGeom>
            <a:avLst/>
            <a:gdLst>
              <a:gd name="connsiteX0" fmla="*/ 5699762 w 8411286"/>
              <a:gd name="connsiteY0" fmla="*/ 5934811 h 6736476"/>
              <a:gd name="connsiteX1" fmla="*/ 5699473 w 8411286"/>
              <a:gd name="connsiteY1" fmla="*/ 5964269 h 6736476"/>
              <a:gd name="connsiteX2" fmla="*/ 5704951 w 8411286"/>
              <a:gd name="connsiteY2" fmla="*/ 6001406 h 6736476"/>
              <a:gd name="connsiteX3" fmla="*/ 5700507 w 8411286"/>
              <a:gd name="connsiteY3" fmla="*/ 5913361 h 6736476"/>
              <a:gd name="connsiteX4" fmla="*/ 5699940 w 8411286"/>
              <a:gd name="connsiteY4" fmla="*/ 5916657 h 6736476"/>
              <a:gd name="connsiteX5" fmla="*/ 5699858 w 8411286"/>
              <a:gd name="connsiteY5" fmla="*/ 5924998 h 6736476"/>
              <a:gd name="connsiteX6" fmla="*/ 6937173 w 8411286"/>
              <a:gd name="connsiteY6" fmla="*/ 0 h 6736476"/>
              <a:gd name="connsiteX7" fmla="*/ 7112847 w 8411286"/>
              <a:gd name="connsiteY7" fmla="*/ 0 h 6736476"/>
              <a:gd name="connsiteX8" fmla="*/ 7165550 w 8411286"/>
              <a:gd name="connsiteY8" fmla="*/ 31998 h 6736476"/>
              <a:gd name="connsiteX9" fmla="*/ 7230172 w 8411286"/>
              <a:gd name="connsiteY9" fmla="*/ 147441 h 6736476"/>
              <a:gd name="connsiteX10" fmla="*/ 7308598 w 8411286"/>
              <a:gd name="connsiteY10" fmla="*/ 296136 h 6736476"/>
              <a:gd name="connsiteX11" fmla="*/ 7361927 w 8411286"/>
              <a:gd name="connsiteY11" fmla="*/ 334407 h 6736476"/>
              <a:gd name="connsiteX12" fmla="*/ 7786681 w 8411286"/>
              <a:gd name="connsiteY12" fmla="*/ 1054668 h 6736476"/>
              <a:gd name="connsiteX13" fmla="*/ 7843148 w 8411286"/>
              <a:gd name="connsiteY13" fmla="*/ 1247910 h 6736476"/>
              <a:gd name="connsiteX14" fmla="*/ 7989333 w 8411286"/>
              <a:gd name="connsiteY14" fmla="*/ 1492598 h 6736476"/>
              <a:gd name="connsiteX15" fmla="*/ 8255980 w 8411286"/>
              <a:gd name="connsiteY15" fmla="*/ 2013344 h 6736476"/>
              <a:gd name="connsiteX16" fmla="*/ 8328759 w 8411286"/>
              <a:gd name="connsiteY16" fmla="*/ 2595576 h 6736476"/>
              <a:gd name="connsiteX17" fmla="*/ 8394636 w 8411286"/>
              <a:gd name="connsiteY17" fmla="*/ 3388617 h 6736476"/>
              <a:gd name="connsiteX18" fmla="*/ 8411286 w 8411286"/>
              <a:gd name="connsiteY18" fmla="*/ 3449238 h 6736476"/>
              <a:gd name="connsiteX19" fmla="*/ 8411286 w 8411286"/>
              <a:gd name="connsiteY19" fmla="*/ 6736476 h 6736476"/>
              <a:gd name="connsiteX20" fmla="*/ 7208192 w 8411286"/>
              <a:gd name="connsiteY20" fmla="*/ 6736476 h 6736476"/>
              <a:gd name="connsiteX21" fmla="*/ 7224525 w 8411286"/>
              <a:gd name="connsiteY21" fmla="*/ 6699435 h 6736476"/>
              <a:gd name="connsiteX22" fmla="*/ 7211350 w 8411286"/>
              <a:gd name="connsiteY22" fmla="*/ 6671829 h 6736476"/>
              <a:gd name="connsiteX23" fmla="*/ 7184371 w 8411286"/>
              <a:gd name="connsiteY23" fmla="*/ 6683122 h 6736476"/>
              <a:gd name="connsiteX24" fmla="*/ 7158021 w 8411286"/>
              <a:gd name="connsiteY24" fmla="*/ 6721394 h 6736476"/>
              <a:gd name="connsiteX25" fmla="*/ 7140347 w 8411286"/>
              <a:gd name="connsiteY25" fmla="*/ 6736476 h 6736476"/>
              <a:gd name="connsiteX26" fmla="*/ 7106917 w 8411286"/>
              <a:gd name="connsiteY26" fmla="*/ 6736476 h 6736476"/>
              <a:gd name="connsiteX27" fmla="*/ 7103015 w 8411286"/>
              <a:gd name="connsiteY27" fmla="*/ 6712307 h 6736476"/>
              <a:gd name="connsiteX28" fmla="*/ 7059519 w 8411286"/>
              <a:gd name="connsiteY28" fmla="*/ 6580228 h 6736476"/>
              <a:gd name="connsiteX29" fmla="*/ 7043833 w 8411286"/>
              <a:gd name="connsiteY29" fmla="*/ 6663045 h 6736476"/>
              <a:gd name="connsiteX30" fmla="*/ 7051205 w 8411286"/>
              <a:gd name="connsiteY30" fmla="*/ 6724845 h 6736476"/>
              <a:gd name="connsiteX31" fmla="*/ 7052770 w 8411286"/>
              <a:gd name="connsiteY31" fmla="*/ 6736476 h 6736476"/>
              <a:gd name="connsiteX32" fmla="*/ 6976399 w 8411286"/>
              <a:gd name="connsiteY32" fmla="*/ 6736476 h 6736476"/>
              <a:gd name="connsiteX33" fmla="*/ 6969171 w 8411286"/>
              <a:gd name="connsiteY33" fmla="*/ 6722022 h 6736476"/>
              <a:gd name="connsiteX34" fmla="*/ 6965668 w 8411286"/>
              <a:gd name="connsiteY34" fmla="*/ 6736476 h 6736476"/>
              <a:gd name="connsiteX35" fmla="*/ 5912639 w 8411286"/>
              <a:gd name="connsiteY35" fmla="*/ 6736476 h 6736476"/>
              <a:gd name="connsiteX36" fmla="*/ 5766309 w 8411286"/>
              <a:gd name="connsiteY36" fmla="*/ 6264493 h 6736476"/>
              <a:gd name="connsiteX37" fmla="*/ 5730397 w 8411286"/>
              <a:gd name="connsiteY37" fmla="*/ 6316172 h 6736476"/>
              <a:gd name="connsiteX38" fmla="*/ 5716685 w 8411286"/>
              <a:gd name="connsiteY38" fmla="*/ 6345706 h 6736476"/>
              <a:gd name="connsiteX39" fmla="*/ 5642847 w 8411286"/>
              <a:gd name="connsiteY39" fmla="*/ 6530301 h 6736476"/>
              <a:gd name="connsiteX40" fmla="*/ 5571861 w 8411286"/>
              <a:gd name="connsiteY40" fmla="*/ 6640910 h 6736476"/>
              <a:gd name="connsiteX41" fmla="*/ 5532211 w 8411286"/>
              <a:gd name="connsiteY41" fmla="*/ 6736476 h 6736476"/>
              <a:gd name="connsiteX42" fmla="*/ 5291750 w 8411286"/>
              <a:gd name="connsiteY42" fmla="*/ 6736476 h 6736476"/>
              <a:gd name="connsiteX43" fmla="*/ 5314799 w 8411286"/>
              <a:gd name="connsiteY43" fmla="*/ 6682196 h 6736476"/>
              <a:gd name="connsiteX44" fmla="*/ 5336949 w 8411286"/>
              <a:gd name="connsiteY44" fmla="*/ 6127357 h 6736476"/>
              <a:gd name="connsiteX45" fmla="*/ 5305304 w 8411286"/>
              <a:gd name="connsiteY45" fmla="*/ 6110481 h 6736476"/>
              <a:gd name="connsiteX46" fmla="*/ 5111217 w 8411286"/>
              <a:gd name="connsiteY46" fmla="*/ 6218074 h 6736476"/>
              <a:gd name="connsiteX47" fmla="*/ 5080627 w 8411286"/>
              <a:gd name="connsiteY47" fmla="*/ 6304567 h 6736476"/>
              <a:gd name="connsiteX48" fmla="*/ 5130204 w 8411286"/>
              <a:gd name="connsiteY48" fmla="*/ 6400558 h 6736476"/>
              <a:gd name="connsiteX49" fmla="*/ 5197713 w 8411286"/>
              <a:gd name="connsiteY49" fmla="*/ 6657933 h 6736476"/>
              <a:gd name="connsiteX50" fmla="*/ 5190329 w 8411286"/>
              <a:gd name="connsiteY50" fmla="*/ 6723333 h 6736476"/>
              <a:gd name="connsiteX51" fmla="*/ 5190795 w 8411286"/>
              <a:gd name="connsiteY51" fmla="*/ 6736476 h 6736476"/>
              <a:gd name="connsiteX52" fmla="*/ 5114216 w 8411286"/>
              <a:gd name="connsiteY52" fmla="*/ 6736476 h 6736476"/>
              <a:gd name="connsiteX53" fmla="*/ 5090121 w 8411286"/>
              <a:gd name="connsiteY53" fmla="*/ 6712785 h 6736476"/>
              <a:gd name="connsiteX54" fmla="*/ 5078517 w 8411286"/>
              <a:gd name="connsiteY54" fmla="*/ 6664264 h 6736476"/>
              <a:gd name="connsiteX55" fmla="*/ 4997297 w 8411286"/>
              <a:gd name="connsiteY55" fmla="*/ 6540849 h 6736476"/>
              <a:gd name="connsiteX56" fmla="*/ 4908691 w 8411286"/>
              <a:gd name="connsiteY56" fmla="*/ 6426928 h 6736476"/>
              <a:gd name="connsiteX57" fmla="*/ 4889705 w 8411286"/>
              <a:gd name="connsiteY57" fmla="*/ 6356255 h 6736476"/>
              <a:gd name="connsiteX58" fmla="*/ 4786333 w 8411286"/>
              <a:gd name="connsiteY58" fmla="*/ 6299293 h 6736476"/>
              <a:gd name="connsiteX59" fmla="*/ 4495200 w 8411286"/>
              <a:gd name="connsiteY59" fmla="*/ 6323556 h 6736476"/>
              <a:gd name="connsiteX60" fmla="*/ 4150274 w 8411286"/>
              <a:gd name="connsiteY60" fmla="*/ 6322500 h 6736476"/>
              <a:gd name="connsiteX61" fmla="*/ 3989940 w 8411286"/>
              <a:gd name="connsiteY61" fmla="*/ 6338322 h 6736476"/>
              <a:gd name="connsiteX62" fmla="*/ 3937199 w 8411286"/>
              <a:gd name="connsiteY62" fmla="*/ 6367857 h 6736476"/>
              <a:gd name="connsiteX63" fmla="*/ 3891842 w 8411286"/>
              <a:gd name="connsiteY63" fmla="*/ 6415324 h 6736476"/>
              <a:gd name="connsiteX64" fmla="*/ 3810620 w 8411286"/>
              <a:gd name="connsiteY64" fmla="*/ 6455409 h 6736476"/>
              <a:gd name="connsiteX65" fmla="*/ 3670329 w 8411286"/>
              <a:gd name="connsiteY65" fmla="*/ 6521863 h 6736476"/>
              <a:gd name="connsiteX66" fmla="*/ 3665055 w 8411286"/>
              <a:gd name="connsiteY66" fmla="*/ 6555617 h 6736476"/>
              <a:gd name="connsiteX67" fmla="*/ 3677927 w 8411286"/>
              <a:gd name="connsiteY67" fmla="*/ 6663210 h 6736476"/>
              <a:gd name="connsiteX68" fmla="*/ 3699047 w 8411286"/>
              <a:gd name="connsiteY68" fmla="*/ 6736476 h 6736476"/>
              <a:gd name="connsiteX69" fmla="*/ 2645249 w 8411286"/>
              <a:gd name="connsiteY69" fmla="*/ 6736476 h 6736476"/>
              <a:gd name="connsiteX70" fmla="*/ 2742086 w 8411286"/>
              <a:gd name="connsiteY70" fmla="*/ 6647385 h 6736476"/>
              <a:gd name="connsiteX71" fmla="*/ 2743140 w 8411286"/>
              <a:gd name="connsiteY71" fmla="*/ 6603084 h 6736476"/>
              <a:gd name="connsiteX72" fmla="*/ 2687235 w 8411286"/>
              <a:gd name="connsiteY72" fmla="*/ 6550343 h 6736476"/>
              <a:gd name="connsiteX73" fmla="*/ 2540616 w 8411286"/>
              <a:gd name="connsiteY73" fmla="*/ 6362583 h 6736476"/>
              <a:gd name="connsiteX74" fmla="*/ 2301170 w 8411286"/>
              <a:gd name="connsiteY74" fmla="*/ 6031369 h 6736476"/>
              <a:gd name="connsiteX75" fmla="*/ 2170371 w 8411286"/>
              <a:gd name="connsiteY75" fmla="*/ 5803528 h 6736476"/>
              <a:gd name="connsiteX76" fmla="*/ 2008983 w 8411286"/>
              <a:gd name="connsiteY76" fmla="*/ 5434340 h 6736476"/>
              <a:gd name="connsiteX77" fmla="*/ 1746334 w 8411286"/>
              <a:gd name="connsiteY77" fmla="*/ 4914312 h 6736476"/>
              <a:gd name="connsiteX78" fmla="*/ 1717853 w 8411286"/>
              <a:gd name="connsiteY78" fmla="*/ 4846804 h 6736476"/>
              <a:gd name="connsiteX79" fmla="*/ 1620809 w 8411286"/>
              <a:gd name="connsiteY79" fmla="*/ 4780349 h 6736476"/>
              <a:gd name="connsiteX80" fmla="*/ 1502668 w 8411286"/>
              <a:gd name="connsiteY80" fmla="*/ 4732882 h 6736476"/>
              <a:gd name="connsiteX81" fmla="*/ 1431996 w 8411286"/>
              <a:gd name="connsiteY81" fmla="*/ 4659044 h 6736476"/>
              <a:gd name="connsiteX82" fmla="*/ 1147194 w 8411286"/>
              <a:gd name="connsiteY82" fmla="*/ 4510315 h 6736476"/>
              <a:gd name="connsiteX83" fmla="*/ 933065 w 8411286"/>
              <a:gd name="connsiteY83" fmla="*/ 4520863 h 6736476"/>
              <a:gd name="connsiteX84" fmla="*/ 779062 w 8411286"/>
              <a:gd name="connsiteY84" fmla="*/ 4470232 h 6736476"/>
              <a:gd name="connsiteX85" fmla="*/ 715772 w 8411286"/>
              <a:gd name="connsiteY85" fmla="*/ 4415381 h 6736476"/>
              <a:gd name="connsiteX86" fmla="*/ 583919 w 8411286"/>
              <a:gd name="connsiteY86" fmla="*/ 4235007 h 6736476"/>
              <a:gd name="connsiteX87" fmla="*/ 567041 w 8411286"/>
              <a:gd name="connsiteY87" fmla="*/ 3954424 h 6736476"/>
              <a:gd name="connsiteX88" fmla="*/ 635604 w 8411286"/>
              <a:gd name="connsiteY88" fmla="*/ 3848942 h 6736476"/>
              <a:gd name="connsiteX89" fmla="*/ 728428 w 8411286"/>
              <a:gd name="connsiteY89" fmla="*/ 3725527 h 6736476"/>
              <a:gd name="connsiteX90" fmla="*/ 756909 w 8411286"/>
              <a:gd name="connsiteY90" fmla="*/ 3679114 h 6736476"/>
              <a:gd name="connsiteX91" fmla="*/ 798047 w 8411286"/>
              <a:gd name="connsiteY91" fmla="*/ 3627429 h 6736476"/>
              <a:gd name="connsiteX92" fmla="*/ 804376 w 8411286"/>
              <a:gd name="connsiteY92" fmla="*/ 3462877 h 6736476"/>
              <a:gd name="connsiteX93" fmla="*/ 693620 w 8411286"/>
              <a:gd name="connsiteY93" fmla="*/ 3265625 h 6736476"/>
              <a:gd name="connsiteX94" fmla="*/ 730538 w 8411286"/>
              <a:gd name="connsiteY94" fmla="*/ 3218158 h 6736476"/>
              <a:gd name="connsiteX95" fmla="*/ 796992 w 8411286"/>
              <a:gd name="connsiteY95" fmla="*/ 3235034 h 6736476"/>
              <a:gd name="connsiteX96" fmla="*/ 844459 w 8411286"/>
              <a:gd name="connsiteY96" fmla="*/ 3233980 h 6736476"/>
              <a:gd name="connsiteX97" fmla="*/ 841295 w 8411286"/>
              <a:gd name="connsiteY97" fmla="*/ 3199171 h 6736476"/>
              <a:gd name="connsiteX98" fmla="*/ 800158 w 8411286"/>
              <a:gd name="connsiteY98" fmla="*/ 3174911 h 6736476"/>
              <a:gd name="connsiteX99" fmla="*/ 615564 w 8411286"/>
              <a:gd name="connsiteY99" fmla="*/ 3159086 h 6736476"/>
              <a:gd name="connsiteX100" fmla="*/ 235828 w 8411286"/>
              <a:gd name="connsiteY100" fmla="*/ 3056770 h 6736476"/>
              <a:gd name="connsiteX101" fmla="*/ 50177 w 8411286"/>
              <a:gd name="connsiteY101" fmla="*/ 2912259 h 6736476"/>
              <a:gd name="connsiteX102" fmla="*/ 1656 w 8411286"/>
              <a:gd name="connsiteY102" fmla="*/ 2697076 h 6736476"/>
              <a:gd name="connsiteX103" fmla="*/ 103975 w 8411286"/>
              <a:gd name="connsiteY103" fmla="*/ 2348984 h 6736476"/>
              <a:gd name="connsiteX104" fmla="*/ 149331 w 8411286"/>
              <a:gd name="connsiteY104" fmla="*/ 2344764 h 6736476"/>
              <a:gd name="connsiteX105" fmla="*/ 134563 w 8411286"/>
              <a:gd name="connsiteY105" fmla="*/ 2317339 h 6736476"/>
              <a:gd name="connsiteX106" fmla="*/ 191525 w 8411286"/>
              <a:gd name="connsiteY106" fmla="*/ 2400669 h 6736476"/>
              <a:gd name="connsiteX107" fmla="*/ 166208 w 8411286"/>
              <a:gd name="connsiteY107" fmla="*/ 2585263 h 6736476"/>
              <a:gd name="connsiteX108" fmla="*/ 160934 w 8411286"/>
              <a:gd name="connsiteY108" fmla="*/ 2716062 h 6736476"/>
              <a:gd name="connsiteX109" fmla="*/ 207347 w 8411286"/>
              <a:gd name="connsiteY109" fmla="*/ 2771968 h 6736476"/>
              <a:gd name="connsiteX110" fmla="*/ 523794 w 8411286"/>
              <a:gd name="connsiteY110" fmla="*/ 2843695 h 6736476"/>
              <a:gd name="connsiteX111" fmla="*/ 1049096 w 8411286"/>
              <a:gd name="connsiteY111" fmla="*/ 2824709 h 6736476"/>
              <a:gd name="connsiteX112" fmla="*/ 1113439 w 8411286"/>
              <a:gd name="connsiteY112" fmla="*/ 2786736 h 6736476"/>
              <a:gd name="connsiteX113" fmla="*/ 1546971 w 8411286"/>
              <a:gd name="connsiteY113" fmla="*/ 2606360 h 6736476"/>
              <a:gd name="connsiteX114" fmla="*/ 1784306 w 8411286"/>
              <a:gd name="connsiteY114" fmla="*/ 2570497 h 6736476"/>
              <a:gd name="connsiteX115" fmla="*/ 1917215 w 8411286"/>
              <a:gd name="connsiteY115" fmla="*/ 2546234 h 6736476"/>
              <a:gd name="connsiteX116" fmla="*/ 2025860 w 8411286"/>
              <a:gd name="connsiteY116" fmla="*/ 2568387 h 6736476"/>
              <a:gd name="connsiteX117" fmla="*/ 2092315 w 8411286"/>
              <a:gd name="connsiteY117" fmla="*/ 2577879 h 6736476"/>
              <a:gd name="connsiteX118" fmla="*/ 2156659 w 8411286"/>
              <a:gd name="connsiteY118" fmla="*/ 2562057 h 6736476"/>
              <a:gd name="connsiteX119" fmla="*/ 2279017 w 8411286"/>
              <a:gd name="connsiteY119" fmla="*/ 2608470 h 6736476"/>
              <a:gd name="connsiteX120" fmla="*/ 2316992 w 8411286"/>
              <a:gd name="connsiteY120" fmla="*/ 2628512 h 6736476"/>
              <a:gd name="connsiteX121" fmla="*/ 2459391 w 8411286"/>
              <a:gd name="connsiteY121" fmla="*/ 2628512 h 6736476"/>
              <a:gd name="connsiteX122" fmla="*/ 2417198 w 8411286"/>
              <a:gd name="connsiteY122" fmla="*/ 2585263 h 6736476"/>
              <a:gd name="connsiteX123" fmla="*/ 2108138 w 8411286"/>
              <a:gd name="connsiteY123" fmla="*/ 2382739 h 6736476"/>
              <a:gd name="connsiteX124" fmla="*/ 1772704 w 8411286"/>
              <a:gd name="connsiteY124" fmla="*/ 2105321 h 6736476"/>
              <a:gd name="connsiteX125" fmla="*/ 1714689 w 8411286"/>
              <a:gd name="connsiteY125" fmla="*/ 1995618 h 6736476"/>
              <a:gd name="connsiteX126" fmla="*/ 1738949 w 8411286"/>
              <a:gd name="connsiteY126" fmla="*/ 1969247 h 6736476"/>
              <a:gd name="connsiteX127" fmla="*/ 1819115 w 8411286"/>
              <a:gd name="connsiteY127" fmla="*/ 2000892 h 6736476"/>
              <a:gd name="connsiteX128" fmla="*/ 2635547 w 8411286"/>
              <a:gd name="connsiteY128" fmla="*/ 2418601 h 6736476"/>
              <a:gd name="connsiteX129" fmla="*/ 2734702 w 8411286"/>
              <a:gd name="connsiteY129" fmla="*/ 2456576 h 6736476"/>
              <a:gd name="connsiteX130" fmla="*/ 2884487 w 8411286"/>
              <a:gd name="connsiteY130" fmla="*/ 2744543 h 6736476"/>
              <a:gd name="connsiteX131" fmla="*/ 2753688 w 8411286"/>
              <a:gd name="connsiteY131" fmla="*/ 2889052 h 6736476"/>
              <a:gd name="connsiteX132" fmla="*/ 2565930 w 8411286"/>
              <a:gd name="connsiteY132" fmla="*/ 2950231 h 6736476"/>
              <a:gd name="connsiteX133" fmla="*/ 2551164 w 8411286"/>
              <a:gd name="connsiteY133" fmla="*/ 2958672 h 6736476"/>
              <a:gd name="connsiteX134" fmla="*/ 2756852 w 8411286"/>
              <a:gd name="connsiteY134" fmla="*/ 3079977 h 6736476"/>
              <a:gd name="connsiteX135" fmla="*/ 3097560 w 8411286"/>
              <a:gd name="connsiteY135" fmla="*/ 3270899 h 6736476"/>
              <a:gd name="connsiteX136" fmla="*/ 3309581 w 8411286"/>
              <a:gd name="connsiteY136" fmla="*/ 3413300 h 6736476"/>
              <a:gd name="connsiteX137" fmla="*/ 3500503 w 8411286"/>
              <a:gd name="connsiteY137" fmla="*/ 3527221 h 6736476"/>
              <a:gd name="connsiteX138" fmla="*/ 3864417 w 8411286"/>
              <a:gd name="connsiteY138" fmla="*/ 3729747 h 6736476"/>
              <a:gd name="connsiteX139" fmla="*/ 4351744 w 8411286"/>
              <a:gd name="connsiteY139" fmla="*/ 3916449 h 6736476"/>
              <a:gd name="connsiteX140" fmla="*/ 5174507 w 8411286"/>
              <a:gd name="connsiteY140" fmla="*/ 3980795 h 6736476"/>
              <a:gd name="connsiteX141" fmla="*/ 5307035 w 8411286"/>
              <a:gd name="connsiteY141" fmla="*/ 3970823 h 6736476"/>
              <a:gd name="connsiteX142" fmla="*/ 5359406 w 8411286"/>
              <a:gd name="connsiteY142" fmla="*/ 3964465 h 6736476"/>
              <a:gd name="connsiteX143" fmla="*/ 5363328 w 8411286"/>
              <a:gd name="connsiteY143" fmla="*/ 3954536 h 6736476"/>
              <a:gd name="connsiteX144" fmla="*/ 5408815 w 8411286"/>
              <a:gd name="connsiteY144" fmla="*/ 3914382 h 6736476"/>
              <a:gd name="connsiteX145" fmla="*/ 5475947 w 8411286"/>
              <a:gd name="connsiteY145" fmla="*/ 3868581 h 6736476"/>
              <a:gd name="connsiteX146" fmla="*/ 5546216 w 8411286"/>
              <a:gd name="connsiteY146" fmla="*/ 3821527 h 6736476"/>
              <a:gd name="connsiteX147" fmla="*/ 5943364 w 8411286"/>
              <a:gd name="connsiteY147" fmla="*/ 3538566 h 6736476"/>
              <a:gd name="connsiteX148" fmla="*/ 5933953 w 8411286"/>
              <a:gd name="connsiteY148" fmla="*/ 3480218 h 6736476"/>
              <a:gd name="connsiteX149" fmla="*/ 5900701 w 8411286"/>
              <a:gd name="connsiteY149" fmla="*/ 3472062 h 6736476"/>
              <a:gd name="connsiteX150" fmla="*/ 5373053 w 8411286"/>
              <a:gd name="connsiteY150" fmla="*/ 3424378 h 6736476"/>
              <a:gd name="connsiteX151" fmla="*/ 5116444 w 8411286"/>
              <a:gd name="connsiteY151" fmla="*/ 3414967 h 6736476"/>
              <a:gd name="connsiteX152" fmla="*/ 5043038 w 8411286"/>
              <a:gd name="connsiteY152" fmla="*/ 3470807 h 6736476"/>
              <a:gd name="connsiteX153" fmla="*/ 5031745 w 8411286"/>
              <a:gd name="connsiteY153" fmla="*/ 3516607 h 6736476"/>
              <a:gd name="connsiteX154" fmla="*/ 5001629 w 8411286"/>
              <a:gd name="connsiteY154" fmla="*/ 3631422 h 6736476"/>
              <a:gd name="connsiteX155" fmla="*/ 4881167 w 8411286"/>
              <a:gd name="connsiteY155" fmla="*/ 3743101 h 6736476"/>
              <a:gd name="connsiteX156" fmla="*/ 4819682 w 8411286"/>
              <a:gd name="connsiteY156" fmla="*/ 3803959 h 6736476"/>
              <a:gd name="connsiteX157" fmla="*/ 4793958 w 8411286"/>
              <a:gd name="connsiteY157" fmla="*/ 3860425 h 6736476"/>
              <a:gd name="connsiteX158" fmla="*/ 4745021 w 8411286"/>
              <a:gd name="connsiteY158" fmla="*/ 3854779 h 6736476"/>
              <a:gd name="connsiteX159" fmla="*/ 4721806 w 8411286"/>
              <a:gd name="connsiteY159" fmla="*/ 3819644 h 6736476"/>
              <a:gd name="connsiteX160" fmla="*/ 4706748 w 8411286"/>
              <a:gd name="connsiteY160" fmla="*/ 3847877 h 6736476"/>
              <a:gd name="connsiteX161" fmla="*/ 4690436 w 8411286"/>
              <a:gd name="connsiteY161" fmla="*/ 3911246 h 6736476"/>
              <a:gd name="connsiteX162" fmla="*/ 4656557 w 8411286"/>
              <a:gd name="connsiteY162" fmla="*/ 3936968 h 6736476"/>
              <a:gd name="connsiteX163" fmla="*/ 4634597 w 8411286"/>
              <a:gd name="connsiteY163" fmla="*/ 3909363 h 6736476"/>
              <a:gd name="connsiteX164" fmla="*/ 4624559 w 8411286"/>
              <a:gd name="connsiteY164" fmla="*/ 3862935 h 6736476"/>
              <a:gd name="connsiteX165" fmla="*/ 4614520 w 8411286"/>
              <a:gd name="connsiteY165" fmla="*/ 3893677 h 6736476"/>
              <a:gd name="connsiteX166" fmla="*/ 4591306 w 8411286"/>
              <a:gd name="connsiteY166" fmla="*/ 3923165 h 6736476"/>
              <a:gd name="connsiteX167" fmla="*/ 4557426 w 8411286"/>
              <a:gd name="connsiteY167" fmla="*/ 3900579 h 6736476"/>
              <a:gd name="connsiteX168" fmla="*/ 4532330 w 8411286"/>
              <a:gd name="connsiteY168" fmla="*/ 3791410 h 6736476"/>
              <a:gd name="connsiteX169" fmla="*/ 4531703 w 8411286"/>
              <a:gd name="connsiteY169" fmla="*/ 3723023 h 6736476"/>
              <a:gd name="connsiteX170" fmla="*/ 4448885 w 8411286"/>
              <a:gd name="connsiteY170" fmla="*/ 3766942 h 6736476"/>
              <a:gd name="connsiteX171" fmla="*/ 4448885 w 8411286"/>
              <a:gd name="connsiteY171" fmla="*/ 3559898 h 6736476"/>
              <a:gd name="connsiteX172" fmla="*/ 4463316 w 8411286"/>
              <a:gd name="connsiteY172" fmla="*/ 3532919 h 6736476"/>
              <a:gd name="connsiteX173" fmla="*/ 4690436 w 8411286"/>
              <a:gd name="connsiteY173" fmla="*/ 2978920 h 6736476"/>
              <a:gd name="connsiteX174" fmla="*/ 4927595 w 8411286"/>
              <a:gd name="connsiteY174" fmla="*/ 2711019 h 6736476"/>
              <a:gd name="connsiteX175" fmla="*/ 5275805 w 8411286"/>
              <a:gd name="connsiteY175" fmla="*/ 2466331 h 6736476"/>
              <a:gd name="connsiteX176" fmla="*/ 5731929 w 8411286"/>
              <a:gd name="connsiteY176" fmla="*/ 2199683 h 6736476"/>
              <a:gd name="connsiteX177" fmla="*/ 5826667 w 8411286"/>
              <a:gd name="connsiteY177" fmla="*/ 2087378 h 6736476"/>
              <a:gd name="connsiteX178" fmla="*/ 5894427 w 8411286"/>
              <a:gd name="connsiteY178" fmla="*/ 1910450 h 6736476"/>
              <a:gd name="connsiteX179" fmla="*/ 6199972 w 8411286"/>
              <a:gd name="connsiteY179" fmla="*/ 1572278 h 6736476"/>
              <a:gd name="connsiteX180" fmla="*/ 6236363 w 8411286"/>
              <a:gd name="connsiteY180" fmla="*/ 1530869 h 6736476"/>
              <a:gd name="connsiteX181" fmla="*/ 6233226 w 8411286"/>
              <a:gd name="connsiteY181" fmla="*/ 1470012 h 6736476"/>
              <a:gd name="connsiteX182" fmla="*/ 6184288 w 8411286"/>
              <a:gd name="connsiteY182" fmla="*/ 1457463 h 6736476"/>
              <a:gd name="connsiteX183" fmla="*/ 6119666 w 8411286"/>
              <a:gd name="connsiteY183" fmla="*/ 1467501 h 6736476"/>
              <a:gd name="connsiteX184" fmla="*/ 5976616 w 8411286"/>
              <a:gd name="connsiteY184" fmla="*/ 1475658 h 6736476"/>
              <a:gd name="connsiteX185" fmla="*/ 5893799 w 8411286"/>
              <a:gd name="connsiteY185" fmla="*/ 1374646 h 6736476"/>
              <a:gd name="connsiteX186" fmla="*/ 5956539 w 8411286"/>
              <a:gd name="connsiteY186" fmla="*/ 1308140 h 6736476"/>
              <a:gd name="connsiteX187" fmla="*/ 6087040 w 8411286"/>
              <a:gd name="connsiteY187" fmla="*/ 1246654 h 6736476"/>
              <a:gd name="connsiteX188" fmla="*/ 6108999 w 8411286"/>
              <a:gd name="connsiteY188" fmla="*/ 1201481 h 6736476"/>
              <a:gd name="connsiteX189" fmla="*/ 6058807 w 8411286"/>
              <a:gd name="connsiteY189" fmla="*/ 1185169 h 6736476"/>
              <a:gd name="connsiteX190" fmla="*/ 6009869 w 8411286"/>
              <a:gd name="connsiteY190" fmla="*/ 1225323 h 6736476"/>
              <a:gd name="connsiteX191" fmla="*/ 5906347 w 8411286"/>
              <a:gd name="connsiteY191" fmla="*/ 1288691 h 6736476"/>
              <a:gd name="connsiteX192" fmla="*/ 5689266 w 8411286"/>
              <a:gd name="connsiteY192" fmla="*/ 1229087 h 6736476"/>
              <a:gd name="connsiteX193" fmla="*/ 5573823 w 8411286"/>
              <a:gd name="connsiteY193" fmla="*/ 1109880 h 6736476"/>
              <a:gd name="connsiteX194" fmla="*/ 5601428 w 8411286"/>
              <a:gd name="connsiteY194" fmla="*/ 927306 h 6736476"/>
              <a:gd name="connsiteX195" fmla="*/ 5812863 w 8411286"/>
              <a:gd name="connsiteY195" fmla="*/ 805588 h 6736476"/>
              <a:gd name="connsiteX196" fmla="*/ 5938972 w 8411286"/>
              <a:gd name="connsiteY196" fmla="*/ 547725 h 6736476"/>
              <a:gd name="connsiteX197" fmla="*/ 5928306 w 8411286"/>
              <a:gd name="connsiteY197" fmla="*/ 479338 h 6736476"/>
              <a:gd name="connsiteX198" fmla="*/ 5984774 w 8411286"/>
              <a:gd name="connsiteY198" fmla="*/ 344446 h 6736476"/>
              <a:gd name="connsiteX199" fmla="*/ 6093941 w 8411286"/>
              <a:gd name="connsiteY199" fmla="*/ 259746 h 6736476"/>
              <a:gd name="connsiteX200" fmla="*/ 6622844 w 8411286"/>
              <a:gd name="connsiteY200" fmla="*/ 48310 h 6736476"/>
              <a:gd name="connsiteX201" fmla="*/ 6826123 w 8411286"/>
              <a:gd name="connsiteY201" fmla="*/ 37017 h 6736476"/>
              <a:gd name="connsiteX202" fmla="*/ 6937173 w 8411286"/>
              <a:gd name="connsiteY202" fmla="*/ 0 h 673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</a:cxnLst>
            <a:rect l="l" t="t" r="r" b="b"/>
            <a:pathLst>
              <a:path w="8411286" h="6736476">
                <a:moveTo>
                  <a:pt x="5699762" y="5934811"/>
                </a:moveTo>
                <a:lnTo>
                  <a:pt x="5699473" y="5964269"/>
                </a:lnTo>
                <a:lnTo>
                  <a:pt x="5704951" y="6001406"/>
                </a:lnTo>
                <a:close/>
                <a:moveTo>
                  <a:pt x="5700507" y="5913361"/>
                </a:moveTo>
                <a:lnTo>
                  <a:pt x="5699940" y="5916657"/>
                </a:lnTo>
                <a:lnTo>
                  <a:pt x="5699858" y="5924998"/>
                </a:lnTo>
                <a:close/>
                <a:moveTo>
                  <a:pt x="6937173" y="0"/>
                </a:moveTo>
                <a:cubicBezTo>
                  <a:pt x="6995523" y="0"/>
                  <a:pt x="7054499" y="0"/>
                  <a:pt x="7112847" y="0"/>
                </a:cubicBezTo>
                <a:cubicBezTo>
                  <a:pt x="7130415" y="10666"/>
                  <a:pt x="7148610" y="20705"/>
                  <a:pt x="7165550" y="31998"/>
                </a:cubicBezTo>
                <a:cubicBezTo>
                  <a:pt x="7205704" y="59603"/>
                  <a:pt x="7230800" y="97248"/>
                  <a:pt x="7230172" y="147441"/>
                </a:cubicBezTo>
                <a:cubicBezTo>
                  <a:pt x="7228918" y="212063"/>
                  <a:pt x="7257779" y="259119"/>
                  <a:pt x="7308598" y="296136"/>
                </a:cubicBezTo>
                <a:cubicBezTo>
                  <a:pt x="7326165" y="309311"/>
                  <a:pt x="7344359" y="321859"/>
                  <a:pt x="7361927" y="334407"/>
                </a:cubicBezTo>
                <a:cubicBezTo>
                  <a:pt x="7612890" y="510081"/>
                  <a:pt x="7769741" y="742220"/>
                  <a:pt x="7786681" y="1054668"/>
                </a:cubicBezTo>
                <a:cubicBezTo>
                  <a:pt x="7790445" y="1124311"/>
                  <a:pt x="7809267" y="1188306"/>
                  <a:pt x="7843148" y="1247910"/>
                </a:cubicBezTo>
                <a:cubicBezTo>
                  <a:pt x="7890203" y="1330099"/>
                  <a:pt x="7939140" y="1412290"/>
                  <a:pt x="7989333" y="1492598"/>
                </a:cubicBezTo>
                <a:cubicBezTo>
                  <a:pt x="8092227" y="1658860"/>
                  <a:pt x="8187592" y="1828886"/>
                  <a:pt x="8255980" y="2013344"/>
                </a:cubicBezTo>
                <a:cubicBezTo>
                  <a:pt x="8324995" y="2201565"/>
                  <a:pt x="8356365" y="2395434"/>
                  <a:pt x="8328759" y="2595576"/>
                </a:cubicBezTo>
                <a:cubicBezTo>
                  <a:pt x="8291114" y="2865361"/>
                  <a:pt x="8316211" y="3128870"/>
                  <a:pt x="8394636" y="3388617"/>
                </a:cubicBezTo>
                <a:lnTo>
                  <a:pt x="8411286" y="3449238"/>
                </a:lnTo>
                <a:lnTo>
                  <a:pt x="8411286" y="6736476"/>
                </a:lnTo>
                <a:lnTo>
                  <a:pt x="7208192" y="6736476"/>
                </a:lnTo>
                <a:lnTo>
                  <a:pt x="7224525" y="6699435"/>
                </a:lnTo>
                <a:cubicBezTo>
                  <a:pt x="7227035" y="6691906"/>
                  <a:pt x="7218879" y="6676220"/>
                  <a:pt x="7211350" y="6671829"/>
                </a:cubicBezTo>
                <a:cubicBezTo>
                  <a:pt x="7206331" y="6668692"/>
                  <a:pt x="7191273" y="6676220"/>
                  <a:pt x="7184371" y="6683122"/>
                </a:cubicBezTo>
                <a:cubicBezTo>
                  <a:pt x="7173706" y="6694415"/>
                  <a:pt x="7168059" y="6710101"/>
                  <a:pt x="7158021" y="6721394"/>
                </a:cubicBezTo>
                <a:lnTo>
                  <a:pt x="7140347" y="6736476"/>
                </a:lnTo>
                <a:lnTo>
                  <a:pt x="7106917" y="6736476"/>
                </a:lnTo>
                <a:lnTo>
                  <a:pt x="7103015" y="6712307"/>
                </a:lnTo>
                <a:cubicBezTo>
                  <a:pt x="7099633" y="6663164"/>
                  <a:pt x="7103750" y="6615520"/>
                  <a:pt x="7059519" y="6580228"/>
                </a:cubicBezTo>
                <a:cubicBezTo>
                  <a:pt x="7051362" y="6607833"/>
                  <a:pt x="7042579" y="6635440"/>
                  <a:pt x="7043833" y="6663045"/>
                </a:cubicBezTo>
                <a:cubicBezTo>
                  <a:pt x="7044775" y="6683750"/>
                  <a:pt x="7047912" y="6704297"/>
                  <a:pt x="7051205" y="6724845"/>
                </a:cubicBezTo>
                <a:lnTo>
                  <a:pt x="7052770" y="6736476"/>
                </a:lnTo>
                <a:lnTo>
                  <a:pt x="6976399" y="6736476"/>
                </a:lnTo>
                <a:lnTo>
                  <a:pt x="6969171" y="6722022"/>
                </a:lnTo>
                <a:lnTo>
                  <a:pt x="6965668" y="6736476"/>
                </a:lnTo>
                <a:lnTo>
                  <a:pt x="5912639" y="6736476"/>
                </a:lnTo>
                <a:lnTo>
                  <a:pt x="5766309" y="6264493"/>
                </a:lnTo>
                <a:lnTo>
                  <a:pt x="5730397" y="6316172"/>
                </a:lnTo>
                <a:cubicBezTo>
                  <a:pt x="5723013" y="6324610"/>
                  <a:pt x="5717739" y="6334104"/>
                  <a:pt x="5716685" y="6345706"/>
                </a:cubicBezTo>
                <a:cubicBezTo>
                  <a:pt x="5710357" y="6415324"/>
                  <a:pt x="5685041" y="6477559"/>
                  <a:pt x="5642847" y="6530301"/>
                </a:cubicBezTo>
                <a:cubicBezTo>
                  <a:pt x="5614895" y="6565638"/>
                  <a:pt x="5591557" y="6602623"/>
                  <a:pt x="5571861" y="6640910"/>
                </a:cubicBezTo>
                <a:lnTo>
                  <a:pt x="5532211" y="6736476"/>
                </a:lnTo>
                <a:lnTo>
                  <a:pt x="5291750" y="6736476"/>
                </a:lnTo>
                <a:lnTo>
                  <a:pt x="5314799" y="6682196"/>
                </a:lnTo>
                <a:cubicBezTo>
                  <a:pt x="5382308" y="6499710"/>
                  <a:pt x="5380195" y="6314062"/>
                  <a:pt x="5336949" y="6127357"/>
                </a:cubicBezTo>
                <a:cubicBezTo>
                  <a:pt x="5331675" y="6105207"/>
                  <a:pt x="5325347" y="6103097"/>
                  <a:pt x="5305304" y="6110481"/>
                </a:cubicBezTo>
                <a:cubicBezTo>
                  <a:pt x="5234633" y="6135798"/>
                  <a:pt x="5171343" y="6172717"/>
                  <a:pt x="5111217" y="6218074"/>
                </a:cubicBezTo>
                <a:cubicBezTo>
                  <a:pt x="5079573" y="6241280"/>
                  <a:pt x="5074299" y="6269759"/>
                  <a:pt x="5080627" y="6304567"/>
                </a:cubicBezTo>
                <a:cubicBezTo>
                  <a:pt x="5086957" y="6341486"/>
                  <a:pt x="5104887" y="6374187"/>
                  <a:pt x="5130204" y="6400558"/>
                </a:cubicBezTo>
                <a:cubicBezTo>
                  <a:pt x="5201931" y="6474395"/>
                  <a:pt x="5216700" y="6560891"/>
                  <a:pt x="5197713" y="6657933"/>
                </a:cubicBezTo>
                <a:cubicBezTo>
                  <a:pt x="5193493" y="6679030"/>
                  <a:pt x="5193493" y="6701183"/>
                  <a:pt x="5190329" y="6723333"/>
                </a:cubicBezTo>
                <a:lnTo>
                  <a:pt x="5190795" y="6736476"/>
                </a:lnTo>
                <a:lnTo>
                  <a:pt x="5114216" y="6736476"/>
                </a:lnTo>
                <a:lnTo>
                  <a:pt x="5090121" y="6712785"/>
                </a:lnTo>
                <a:cubicBezTo>
                  <a:pt x="5075353" y="6701183"/>
                  <a:pt x="5079573" y="6680086"/>
                  <a:pt x="5078517" y="6664264"/>
                </a:cubicBezTo>
                <a:cubicBezTo>
                  <a:pt x="5074299" y="6607302"/>
                  <a:pt x="5052146" y="6565109"/>
                  <a:pt x="4997297" y="6540849"/>
                </a:cubicBezTo>
                <a:cubicBezTo>
                  <a:pt x="4947720" y="6519752"/>
                  <a:pt x="4920293" y="6478613"/>
                  <a:pt x="4908691" y="6426928"/>
                </a:cubicBezTo>
                <a:cubicBezTo>
                  <a:pt x="4903417" y="6402668"/>
                  <a:pt x="4897089" y="6379461"/>
                  <a:pt x="4889705" y="6356255"/>
                </a:cubicBezTo>
                <a:cubicBezTo>
                  <a:pt x="4872826" y="6304567"/>
                  <a:pt x="4840127" y="6286637"/>
                  <a:pt x="4786333" y="6299293"/>
                </a:cubicBezTo>
                <a:cubicBezTo>
                  <a:pt x="4690342" y="6320390"/>
                  <a:pt x="4593300" y="6324610"/>
                  <a:pt x="4495200" y="6323556"/>
                </a:cubicBezTo>
                <a:cubicBezTo>
                  <a:pt x="4380225" y="6323556"/>
                  <a:pt x="4265248" y="6322500"/>
                  <a:pt x="4150274" y="6322500"/>
                </a:cubicBezTo>
                <a:cubicBezTo>
                  <a:pt x="4096479" y="6321446"/>
                  <a:pt x="4042681" y="6329884"/>
                  <a:pt x="3989940" y="6338322"/>
                </a:cubicBezTo>
                <a:cubicBezTo>
                  <a:pt x="3968844" y="6341486"/>
                  <a:pt x="3950911" y="6349927"/>
                  <a:pt x="3937199" y="6367857"/>
                </a:cubicBezTo>
                <a:cubicBezTo>
                  <a:pt x="3924541" y="6384735"/>
                  <a:pt x="3906610" y="6399502"/>
                  <a:pt x="3891842" y="6415324"/>
                </a:cubicBezTo>
                <a:cubicBezTo>
                  <a:pt x="3869692" y="6438530"/>
                  <a:pt x="3846485" y="6454353"/>
                  <a:pt x="3810620" y="6455409"/>
                </a:cubicBezTo>
                <a:cubicBezTo>
                  <a:pt x="3756825" y="6457517"/>
                  <a:pt x="3718850" y="6501820"/>
                  <a:pt x="3670329" y="6521863"/>
                </a:cubicBezTo>
                <a:cubicBezTo>
                  <a:pt x="3656617" y="6528191"/>
                  <a:pt x="3665055" y="6544013"/>
                  <a:pt x="3665055" y="6555617"/>
                </a:cubicBezTo>
                <a:cubicBezTo>
                  <a:pt x="3666637" y="6592536"/>
                  <a:pt x="3670922" y="6628400"/>
                  <a:pt x="3677927" y="6663210"/>
                </a:cubicBezTo>
                <a:lnTo>
                  <a:pt x="3699047" y="6736476"/>
                </a:lnTo>
                <a:lnTo>
                  <a:pt x="2645249" y="6736476"/>
                </a:lnTo>
                <a:lnTo>
                  <a:pt x="2742086" y="6647385"/>
                </a:lnTo>
                <a:cubicBezTo>
                  <a:pt x="2760016" y="6631563"/>
                  <a:pt x="2758962" y="6618907"/>
                  <a:pt x="2743140" y="6603084"/>
                </a:cubicBezTo>
                <a:cubicBezTo>
                  <a:pt x="2724154" y="6585152"/>
                  <a:pt x="2707275" y="6565109"/>
                  <a:pt x="2687235" y="6550343"/>
                </a:cubicBezTo>
                <a:cubicBezTo>
                  <a:pt x="2619725" y="6501820"/>
                  <a:pt x="2572260" y="6437477"/>
                  <a:pt x="2540616" y="6362583"/>
                </a:cubicBezTo>
                <a:cubicBezTo>
                  <a:pt x="2486818" y="6232840"/>
                  <a:pt x="2408763" y="6123139"/>
                  <a:pt x="2301170" y="6031369"/>
                </a:cubicBezTo>
                <a:cubicBezTo>
                  <a:pt x="2231550" y="5972300"/>
                  <a:pt x="2188303" y="5894242"/>
                  <a:pt x="2170371" y="5803528"/>
                </a:cubicBezTo>
                <a:cubicBezTo>
                  <a:pt x="2144000" y="5668511"/>
                  <a:pt x="2083875" y="5547206"/>
                  <a:pt x="2008983" y="5434340"/>
                </a:cubicBezTo>
                <a:cubicBezTo>
                  <a:pt x="1900337" y="5270842"/>
                  <a:pt x="1812788" y="5098906"/>
                  <a:pt x="1746334" y="4914312"/>
                </a:cubicBezTo>
                <a:cubicBezTo>
                  <a:pt x="1737896" y="4891105"/>
                  <a:pt x="1726291" y="4870009"/>
                  <a:pt x="1717853" y="4846804"/>
                </a:cubicBezTo>
                <a:cubicBezTo>
                  <a:pt x="1702030" y="4800391"/>
                  <a:pt x="1680934" y="4769800"/>
                  <a:pt x="1620809" y="4780349"/>
                </a:cubicBezTo>
                <a:cubicBezTo>
                  <a:pt x="1576505" y="4788789"/>
                  <a:pt x="1536423" y="4763472"/>
                  <a:pt x="1502668" y="4732882"/>
                </a:cubicBezTo>
                <a:cubicBezTo>
                  <a:pt x="1477353" y="4709677"/>
                  <a:pt x="1452037" y="4686471"/>
                  <a:pt x="1431996" y="4659044"/>
                </a:cubicBezTo>
                <a:cubicBezTo>
                  <a:pt x="1362377" y="4559892"/>
                  <a:pt x="1263225" y="4520863"/>
                  <a:pt x="1147194" y="4510315"/>
                </a:cubicBezTo>
                <a:cubicBezTo>
                  <a:pt x="1074410" y="4502930"/>
                  <a:pt x="1003736" y="4505041"/>
                  <a:pt x="933065" y="4520863"/>
                </a:cubicBezTo>
                <a:cubicBezTo>
                  <a:pt x="872940" y="4533521"/>
                  <a:pt x="819143" y="4522973"/>
                  <a:pt x="779062" y="4470232"/>
                </a:cubicBezTo>
                <a:cubicBezTo>
                  <a:pt x="762183" y="4447025"/>
                  <a:pt x="740030" y="4429093"/>
                  <a:pt x="715772" y="4415381"/>
                </a:cubicBezTo>
                <a:cubicBezTo>
                  <a:pt x="644042" y="4375298"/>
                  <a:pt x="603960" y="4313062"/>
                  <a:pt x="583919" y="4235007"/>
                </a:cubicBezTo>
                <a:cubicBezTo>
                  <a:pt x="560713" y="4142182"/>
                  <a:pt x="536452" y="4050412"/>
                  <a:pt x="567041" y="3954424"/>
                </a:cubicBezTo>
                <a:cubicBezTo>
                  <a:pt x="580753" y="3912231"/>
                  <a:pt x="599742" y="3876367"/>
                  <a:pt x="635604" y="3848942"/>
                </a:cubicBezTo>
                <a:cubicBezTo>
                  <a:pt x="677797" y="3817297"/>
                  <a:pt x="711552" y="3777214"/>
                  <a:pt x="728428" y="3725527"/>
                </a:cubicBezTo>
                <a:cubicBezTo>
                  <a:pt x="733703" y="3708651"/>
                  <a:pt x="746361" y="3693882"/>
                  <a:pt x="756909" y="3679114"/>
                </a:cubicBezTo>
                <a:cubicBezTo>
                  <a:pt x="769567" y="3661184"/>
                  <a:pt x="784336" y="3645361"/>
                  <a:pt x="798047" y="3627429"/>
                </a:cubicBezTo>
                <a:cubicBezTo>
                  <a:pt x="857117" y="3550427"/>
                  <a:pt x="857117" y="3540933"/>
                  <a:pt x="804376" y="3462877"/>
                </a:cubicBezTo>
                <a:cubicBezTo>
                  <a:pt x="762183" y="3399588"/>
                  <a:pt x="719990" y="3337352"/>
                  <a:pt x="693620" y="3265625"/>
                </a:cubicBezTo>
                <a:cubicBezTo>
                  <a:pt x="682015" y="3232924"/>
                  <a:pt x="694676" y="3214994"/>
                  <a:pt x="730538" y="3218158"/>
                </a:cubicBezTo>
                <a:cubicBezTo>
                  <a:pt x="752691" y="3220268"/>
                  <a:pt x="774841" y="3228706"/>
                  <a:pt x="796992" y="3235034"/>
                </a:cubicBezTo>
                <a:cubicBezTo>
                  <a:pt x="812814" y="3239254"/>
                  <a:pt x="831803" y="3246638"/>
                  <a:pt x="844459" y="3233980"/>
                </a:cubicBezTo>
                <a:cubicBezTo>
                  <a:pt x="849733" y="3228706"/>
                  <a:pt x="845513" y="3210773"/>
                  <a:pt x="841295" y="3199171"/>
                </a:cubicBezTo>
                <a:cubicBezTo>
                  <a:pt x="833911" y="3181239"/>
                  <a:pt x="818088" y="3171744"/>
                  <a:pt x="800158" y="3174911"/>
                </a:cubicBezTo>
                <a:cubicBezTo>
                  <a:pt x="736870" y="3185457"/>
                  <a:pt x="676741" y="3169637"/>
                  <a:pt x="615564" y="3159086"/>
                </a:cubicBezTo>
                <a:cubicBezTo>
                  <a:pt x="485819" y="3136936"/>
                  <a:pt x="356076" y="3112675"/>
                  <a:pt x="235828" y="3056770"/>
                </a:cubicBezTo>
                <a:cubicBezTo>
                  <a:pt x="163044" y="3023015"/>
                  <a:pt x="101864" y="2975548"/>
                  <a:pt x="50177" y="2912259"/>
                </a:cubicBezTo>
                <a:cubicBezTo>
                  <a:pt x="-2564" y="2846859"/>
                  <a:pt x="-2564" y="2773021"/>
                  <a:pt x="1656" y="2697076"/>
                </a:cubicBezTo>
                <a:cubicBezTo>
                  <a:pt x="9041" y="2573661"/>
                  <a:pt x="51233" y="2459740"/>
                  <a:pt x="103975" y="2348984"/>
                </a:cubicBezTo>
                <a:cubicBezTo>
                  <a:pt x="110303" y="2335272"/>
                  <a:pt x="111359" y="2336326"/>
                  <a:pt x="149331" y="2344764"/>
                </a:cubicBezTo>
                <a:cubicBezTo>
                  <a:pt x="148277" y="2333162"/>
                  <a:pt x="127181" y="2332105"/>
                  <a:pt x="134563" y="2317339"/>
                </a:cubicBezTo>
                <a:cubicBezTo>
                  <a:pt x="171482" y="2328941"/>
                  <a:pt x="189415" y="2354258"/>
                  <a:pt x="191525" y="2400669"/>
                </a:cubicBezTo>
                <a:cubicBezTo>
                  <a:pt x="194688" y="2463958"/>
                  <a:pt x="175702" y="2524084"/>
                  <a:pt x="166208" y="2585263"/>
                </a:cubicBezTo>
                <a:cubicBezTo>
                  <a:pt x="158826" y="2628512"/>
                  <a:pt x="149331" y="2671759"/>
                  <a:pt x="160934" y="2716062"/>
                </a:cubicBezTo>
                <a:cubicBezTo>
                  <a:pt x="167264" y="2743487"/>
                  <a:pt x="180976" y="2761419"/>
                  <a:pt x="207347" y="2771968"/>
                </a:cubicBezTo>
                <a:cubicBezTo>
                  <a:pt x="308609" y="2814160"/>
                  <a:pt x="416201" y="2833147"/>
                  <a:pt x="523794" y="2843695"/>
                </a:cubicBezTo>
                <a:cubicBezTo>
                  <a:pt x="698894" y="2860571"/>
                  <a:pt x="875050" y="2857407"/>
                  <a:pt x="1049096" y="2824709"/>
                </a:cubicBezTo>
                <a:cubicBezTo>
                  <a:pt x="1076520" y="2819435"/>
                  <a:pt x="1095507" y="2806776"/>
                  <a:pt x="1113439" y="2786736"/>
                </a:cubicBezTo>
                <a:cubicBezTo>
                  <a:pt x="1227360" y="2653827"/>
                  <a:pt x="1373981" y="2596868"/>
                  <a:pt x="1546971" y="2606360"/>
                </a:cubicBezTo>
                <a:cubicBezTo>
                  <a:pt x="1628193" y="2610580"/>
                  <a:pt x="1706251" y="2588427"/>
                  <a:pt x="1784306" y="2570497"/>
                </a:cubicBezTo>
                <a:cubicBezTo>
                  <a:pt x="1828609" y="2561003"/>
                  <a:pt x="1871856" y="2551508"/>
                  <a:pt x="1917215" y="2546234"/>
                </a:cubicBezTo>
                <a:cubicBezTo>
                  <a:pt x="1956242" y="2542016"/>
                  <a:pt x="1993161" y="2544126"/>
                  <a:pt x="2025860" y="2568387"/>
                </a:cubicBezTo>
                <a:cubicBezTo>
                  <a:pt x="2045902" y="2583153"/>
                  <a:pt x="2069109" y="2584209"/>
                  <a:pt x="2092315" y="2577879"/>
                </a:cubicBezTo>
                <a:cubicBezTo>
                  <a:pt x="2114466" y="2572605"/>
                  <a:pt x="2135562" y="2567331"/>
                  <a:pt x="2156659" y="2562057"/>
                </a:cubicBezTo>
                <a:cubicBezTo>
                  <a:pt x="2208346" y="2548344"/>
                  <a:pt x="2250539" y="2562057"/>
                  <a:pt x="2279017" y="2608470"/>
                </a:cubicBezTo>
                <a:cubicBezTo>
                  <a:pt x="2288512" y="2624292"/>
                  <a:pt x="2299060" y="2628512"/>
                  <a:pt x="2316992" y="2628512"/>
                </a:cubicBezTo>
                <a:cubicBezTo>
                  <a:pt x="2363403" y="2627456"/>
                  <a:pt x="2409816" y="2628512"/>
                  <a:pt x="2459391" y="2628512"/>
                </a:cubicBezTo>
                <a:cubicBezTo>
                  <a:pt x="2449899" y="2607416"/>
                  <a:pt x="2431967" y="2596868"/>
                  <a:pt x="2417198" y="2585263"/>
                </a:cubicBezTo>
                <a:cubicBezTo>
                  <a:pt x="2320156" y="2508261"/>
                  <a:pt x="2210454" y="2451302"/>
                  <a:pt x="2108138" y="2382739"/>
                </a:cubicBezTo>
                <a:cubicBezTo>
                  <a:pt x="1986833" y="2300461"/>
                  <a:pt x="1879240" y="2204473"/>
                  <a:pt x="1772704" y="2105321"/>
                </a:cubicBezTo>
                <a:cubicBezTo>
                  <a:pt x="1741059" y="2075784"/>
                  <a:pt x="1715743" y="2042031"/>
                  <a:pt x="1714689" y="1995618"/>
                </a:cubicBezTo>
                <a:cubicBezTo>
                  <a:pt x="1714689" y="1976632"/>
                  <a:pt x="1718907" y="1969247"/>
                  <a:pt x="1738949" y="1969247"/>
                </a:cubicBezTo>
                <a:cubicBezTo>
                  <a:pt x="1770594" y="1970301"/>
                  <a:pt x="1796965" y="1980850"/>
                  <a:pt x="1819115" y="2000892"/>
                </a:cubicBezTo>
                <a:cubicBezTo>
                  <a:pt x="2052230" y="2217131"/>
                  <a:pt x="2344417" y="2316283"/>
                  <a:pt x="2635547" y="2418601"/>
                </a:cubicBezTo>
                <a:cubicBezTo>
                  <a:pt x="2669302" y="2431260"/>
                  <a:pt x="2703057" y="2441808"/>
                  <a:pt x="2734702" y="2456576"/>
                </a:cubicBezTo>
                <a:cubicBezTo>
                  <a:pt x="2845458" y="2506151"/>
                  <a:pt x="2907692" y="2628512"/>
                  <a:pt x="2884487" y="2744543"/>
                </a:cubicBezTo>
                <a:cubicBezTo>
                  <a:pt x="2869719" y="2818381"/>
                  <a:pt x="2822252" y="2864792"/>
                  <a:pt x="2753688" y="2889052"/>
                </a:cubicBezTo>
                <a:cubicBezTo>
                  <a:pt x="2691453" y="2911205"/>
                  <a:pt x="2628163" y="2930191"/>
                  <a:pt x="2565930" y="2950231"/>
                </a:cubicBezTo>
                <a:cubicBezTo>
                  <a:pt x="2561712" y="2952342"/>
                  <a:pt x="2557492" y="2955505"/>
                  <a:pt x="2551164" y="2958672"/>
                </a:cubicBezTo>
                <a:cubicBezTo>
                  <a:pt x="2617615" y="3005083"/>
                  <a:pt x="2688289" y="3040948"/>
                  <a:pt x="2756852" y="3079977"/>
                </a:cubicBezTo>
                <a:cubicBezTo>
                  <a:pt x="2869719" y="3143266"/>
                  <a:pt x="2985749" y="3204445"/>
                  <a:pt x="3097560" y="3270899"/>
                </a:cubicBezTo>
                <a:cubicBezTo>
                  <a:pt x="3171398" y="3314146"/>
                  <a:pt x="3247345" y="3356339"/>
                  <a:pt x="3309581" y="3413300"/>
                </a:cubicBezTo>
                <a:cubicBezTo>
                  <a:pt x="3366540" y="3466041"/>
                  <a:pt x="3431940" y="3496630"/>
                  <a:pt x="3500503" y="3527221"/>
                </a:cubicBezTo>
                <a:cubicBezTo>
                  <a:pt x="3628136" y="3584180"/>
                  <a:pt x="3748387" y="3653799"/>
                  <a:pt x="3864417" y="3729747"/>
                </a:cubicBezTo>
                <a:cubicBezTo>
                  <a:pt x="4014201" y="3827845"/>
                  <a:pt x="4178752" y="3881641"/>
                  <a:pt x="4351744" y="3916449"/>
                </a:cubicBezTo>
                <a:cubicBezTo>
                  <a:pt x="4622835" y="3971301"/>
                  <a:pt x="4898143" y="3994507"/>
                  <a:pt x="5174507" y="3980795"/>
                </a:cubicBezTo>
                <a:cubicBezTo>
                  <a:pt x="5218810" y="3978685"/>
                  <a:pt x="5262980" y="3975256"/>
                  <a:pt x="5307035" y="3970823"/>
                </a:cubicBezTo>
                <a:lnTo>
                  <a:pt x="5359406" y="3964465"/>
                </a:lnTo>
                <a:lnTo>
                  <a:pt x="5363328" y="3954536"/>
                </a:lnTo>
                <a:cubicBezTo>
                  <a:pt x="5372739" y="3937910"/>
                  <a:pt x="5387169" y="3924107"/>
                  <a:pt x="5408815" y="3914382"/>
                </a:cubicBezTo>
                <a:cubicBezTo>
                  <a:pt x="5433284" y="3903716"/>
                  <a:pt x="5453361" y="3883639"/>
                  <a:pt x="5475947" y="3868581"/>
                </a:cubicBezTo>
                <a:cubicBezTo>
                  <a:pt x="5499161" y="3852897"/>
                  <a:pt x="5520493" y="3833448"/>
                  <a:pt x="5546216" y="3821527"/>
                </a:cubicBezTo>
                <a:cubicBezTo>
                  <a:pt x="5697422" y="3753139"/>
                  <a:pt x="5806590" y="3625776"/>
                  <a:pt x="5943364" y="3538566"/>
                </a:cubicBezTo>
                <a:cubicBezTo>
                  <a:pt x="5966578" y="3524136"/>
                  <a:pt x="5959677" y="3492138"/>
                  <a:pt x="5933953" y="3480218"/>
                </a:cubicBezTo>
                <a:cubicBezTo>
                  <a:pt x="5923915" y="3475826"/>
                  <a:pt x="5911994" y="3473316"/>
                  <a:pt x="5900701" y="3472062"/>
                </a:cubicBezTo>
                <a:cubicBezTo>
                  <a:pt x="5725027" y="3455749"/>
                  <a:pt x="5549353" y="3438181"/>
                  <a:pt x="5373053" y="3424378"/>
                </a:cubicBezTo>
                <a:cubicBezTo>
                  <a:pt x="5287726" y="3417478"/>
                  <a:pt x="5201772" y="3416222"/>
                  <a:pt x="5116444" y="3414967"/>
                </a:cubicBezTo>
                <a:cubicBezTo>
                  <a:pt x="5075036" y="3414341"/>
                  <a:pt x="5055585" y="3431280"/>
                  <a:pt x="5043038" y="3470807"/>
                </a:cubicBezTo>
                <a:cubicBezTo>
                  <a:pt x="5038019" y="3485865"/>
                  <a:pt x="5035508" y="3500923"/>
                  <a:pt x="5031745" y="3516607"/>
                </a:cubicBezTo>
                <a:cubicBezTo>
                  <a:pt x="5022333" y="3554880"/>
                  <a:pt x="5015431" y="3594406"/>
                  <a:pt x="5001629" y="3631422"/>
                </a:cubicBezTo>
                <a:cubicBezTo>
                  <a:pt x="4980924" y="3688516"/>
                  <a:pt x="4943907" y="3729926"/>
                  <a:pt x="4881167" y="3743101"/>
                </a:cubicBezTo>
                <a:cubicBezTo>
                  <a:pt x="4847915" y="3750003"/>
                  <a:pt x="4830347" y="3773216"/>
                  <a:pt x="4819682" y="3803959"/>
                </a:cubicBezTo>
                <a:cubicBezTo>
                  <a:pt x="4813408" y="3823408"/>
                  <a:pt x="4806506" y="3844113"/>
                  <a:pt x="4793958" y="3860425"/>
                </a:cubicBezTo>
                <a:cubicBezTo>
                  <a:pt x="4777645" y="3882384"/>
                  <a:pt x="4758823" y="3877993"/>
                  <a:pt x="4745021" y="3854779"/>
                </a:cubicBezTo>
                <a:cubicBezTo>
                  <a:pt x="4738746" y="3844113"/>
                  <a:pt x="4731218" y="3834074"/>
                  <a:pt x="4721806" y="3819644"/>
                </a:cubicBezTo>
                <a:cubicBezTo>
                  <a:pt x="4714277" y="3833448"/>
                  <a:pt x="4709258" y="3840348"/>
                  <a:pt x="4706748" y="3847877"/>
                </a:cubicBezTo>
                <a:cubicBezTo>
                  <a:pt x="4701102" y="3869209"/>
                  <a:pt x="4699220" y="3891796"/>
                  <a:pt x="4690436" y="3911246"/>
                </a:cubicBezTo>
                <a:cubicBezTo>
                  <a:pt x="4684790" y="3923165"/>
                  <a:pt x="4669104" y="3932577"/>
                  <a:pt x="4656557" y="3936968"/>
                </a:cubicBezTo>
                <a:cubicBezTo>
                  <a:pt x="4652164" y="3938224"/>
                  <a:pt x="4638989" y="3920656"/>
                  <a:pt x="4634597" y="3909363"/>
                </a:cubicBezTo>
                <a:cubicBezTo>
                  <a:pt x="4628950" y="3894932"/>
                  <a:pt x="4627696" y="3878621"/>
                  <a:pt x="4624559" y="3862935"/>
                </a:cubicBezTo>
                <a:cubicBezTo>
                  <a:pt x="4617029" y="3873602"/>
                  <a:pt x="4618284" y="3884895"/>
                  <a:pt x="4614520" y="3893677"/>
                </a:cubicBezTo>
                <a:cubicBezTo>
                  <a:pt x="4608873" y="3905598"/>
                  <a:pt x="4598835" y="3923793"/>
                  <a:pt x="4591306" y="3923165"/>
                </a:cubicBezTo>
                <a:cubicBezTo>
                  <a:pt x="4579386" y="3922539"/>
                  <a:pt x="4560563" y="3911246"/>
                  <a:pt x="4557426" y="3900579"/>
                </a:cubicBezTo>
                <a:cubicBezTo>
                  <a:pt x="4546133" y="3865444"/>
                  <a:pt x="4538605" y="3828427"/>
                  <a:pt x="4532330" y="3791410"/>
                </a:cubicBezTo>
                <a:cubicBezTo>
                  <a:pt x="4529193" y="3771961"/>
                  <a:pt x="4531703" y="3750629"/>
                  <a:pt x="4531703" y="3723023"/>
                </a:cubicBezTo>
                <a:cubicBezTo>
                  <a:pt x="4489039" y="3786391"/>
                  <a:pt x="4489039" y="3786391"/>
                  <a:pt x="4448885" y="3766942"/>
                </a:cubicBezTo>
                <a:cubicBezTo>
                  <a:pt x="4448885" y="3697928"/>
                  <a:pt x="4448885" y="3628913"/>
                  <a:pt x="4448885" y="3559898"/>
                </a:cubicBezTo>
                <a:cubicBezTo>
                  <a:pt x="4453904" y="3551115"/>
                  <a:pt x="4459551" y="3542331"/>
                  <a:pt x="4463316" y="3532919"/>
                </a:cubicBezTo>
                <a:cubicBezTo>
                  <a:pt x="4539232" y="3348463"/>
                  <a:pt x="4617657" y="3164633"/>
                  <a:pt x="4690436" y="2978920"/>
                </a:cubicBezTo>
                <a:cubicBezTo>
                  <a:pt x="4737491" y="2859714"/>
                  <a:pt x="4812780" y="2770622"/>
                  <a:pt x="4927595" y="2711019"/>
                </a:cubicBezTo>
                <a:cubicBezTo>
                  <a:pt x="5054331" y="2645141"/>
                  <a:pt x="5170401" y="2562952"/>
                  <a:pt x="5275805" y="2466331"/>
                </a:cubicBezTo>
                <a:cubicBezTo>
                  <a:pt x="5408815" y="2343987"/>
                  <a:pt x="5557511" y="2251130"/>
                  <a:pt x="5731929" y="2199683"/>
                </a:cubicBezTo>
                <a:cubicBezTo>
                  <a:pt x="5787140" y="2183371"/>
                  <a:pt x="5821021" y="2146982"/>
                  <a:pt x="5826667" y="2087378"/>
                </a:cubicBezTo>
                <a:cubicBezTo>
                  <a:pt x="5832940" y="2022128"/>
                  <a:pt x="5859292" y="1965034"/>
                  <a:pt x="5894427" y="1910450"/>
                </a:cubicBezTo>
                <a:cubicBezTo>
                  <a:pt x="5978499" y="1781204"/>
                  <a:pt x="6077001" y="1665761"/>
                  <a:pt x="6199972" y="1572278"/>
                </a:cubicBezTo>
                <a:cubicBezTo>
                  <a:pt x="6214403" y="1560985"/>
                  <a:pt x="6231344" y="1547182"/>
                  <a:pt x="6236363" y="1530869"/>
                </a:cubicBezTo>
                <a:cubicBezTo>
                  <a:pt x="6242009" y="1512047"/>
                  <a:pt x="6242009" y="1486324"/>
                  <a:pt x="6233226" y="1470012"/>
                </a:cubicBezTo>
                <a:cubicBezTo>
                  <a:pt x="6227579" y="1459972"/>
                  <a:pt x="6201228" y="1456835"/>
                  <a:pt x="6184288" y="1457463"/>
                </a:cubicBezTo>
                <a:cubicBezTo>
                  <a:pt x="6162329" y="1457463"/>
                  <a:pt x="6140997" y="1465619"/>
                  <a:pt x="6119666" y="1467501"/>
                </a:cubicBezTo>
                <a:cubicBezTo>
                  <a:pt x="6071982" y="1471266"/>
                  <a:pt x="6023672" y="1479422"/>
                  <a:pt x="5976616" y="1475658"/>
                </a:cubicBezTo>
                <a:cubicBezTo>
                  <a:pt x="5930816" y="1471893"/>
                  <a:pt x="5898191" y="1425465"/>
                  <a:pt x="5893799" y="1374646"/>
                </a:cubicBezTo>
                <a:cubicBezTo>
                  <a:pt x="5890035" y="1329472"/>
                  <a:pt x="5926425" y="1321943"/>
                  <a:pt x="5956539" y="1308140"/>
                </a:cubicBezTo>
                <a:cubicBezTo>
                  <a:pt x="6000458" y="1288063"/>
                  <a:pt x="6043749" y="1267987"/>
                  <a:pt x="6087040" y="1246654"/>
                </a:cubicBezTo>
                <a:cubicBezTo>
                  <a:pt x="6104608" y="1237870"/>
                  <a:pt x="6119666" y="1224695"/>
                  <a:pt x="6108999" y="1201481"/>
                </a:cubicBezTo>
                <a:cubicBezTo>
                  <a:pt x="6098333" y="1178267"/>
                  <a:pt x="6077629" y="1175758"/>
                  <a:pt x="6058807" y="1185169"/>
                </a:cubicBezTo>
                <a:cubicBezTo>
                  <a:pt x="6040612" y="1194579"/>
                  <a:pt x="6021163" y="1208383"/>
                  <a:pt x="6009869" y="1225323"/>
                </a:cubicBezTo>
                <a:cubicBezTo>
                  <a:pt x="5984146" y="1262340"/>
                  <a:pt x="5950266" y="1282417"/>
                  <a:pt x="5906347" y="1288691"/>
                </a:cubicBezTo>
                <a:cubicBezTo>
                  <a:pt x="5825412" y="1299984"/>
                  <a:pt x="5751378" y="1281162"/>
                  <a:pt x="5689266" y="1229087"/>
                </a:cubicBezTo>
                <a:cubicBezTo>
                  <a:pt x="5647229" y="1193953"/>
                  <a:pt x="5609584" y="1152544"/>
                  <a:pt x="5573823" y="1109880"/>
                </a:cubicBezTo>
                <a:cubicBezTo>
                  <a:pt x="5509199" y="1033965"/>
                  <a:pt x="5517355" y="981262"/>
                  <a:pt x="5601428" y="927306"/>
                </a:cubicBezTo>
                <a:cubicBezTo>
                  <a:pt x="5669815" y="884015"/>
                  <a:pt x="5741339" y="844488"/>
                  <a:pt x="5812863" y="805588"/>
                </a:cubicBezTo>
                <a:cubicBezTo>
                  <a:pt x="5917641" y="748495"/>
                  <a:pt x="5959050" y="665050"/>
                  <a:pt x="5938972" y="547725"/>
                </a:cubicBezTo>
                <a:cubicBezTo>
                  <a:pt x="5935208" y="525139"/>
                  <a:pt x="5930816" y="502552"/>
                  <a:pt x="5928306" y="479338"/>
                </a:cubicBezTo>
                <a:cubicBezTo>
                  <a:pt x="5922660" y="424754"/>
                  <a:pt x="5939599" y="378325"/>
                  <a:pt x="5984774" y="344446"/>
                </a:cubicBezTo>
                <a:cubicBezTo>
                  <a:pt x="6021163" y="316840"/>
                  <a:pt x="6056298" y="286724"/>
                  <a:pt x="6093941" y="259746"/>
                </a:cubicBezTo>
                <a:cubicBezTo>
                  <a:pt x="6252675" y="145558"/>
                  <a:pt x="6425211" y="64622"/>
                  <a:pt x="6622844" y="48310"/>
                </a:cubicBezTo>
                <a:cubicBezTo>
                  <a:pt x="6690603" y="42664"/>
                  <a:pt x="6758991" y="45801"/>
                  <a:pt x="6826123" y="37017"/>
                </a:cubicBezTo>
                <a:cubicBezTo>
                  <a:pt x="6861886" y="36389"/>
                  <a:pt x="6898903" y="14431"/>
                  <a:pt x="69371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5776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855341-7087-46B2-9738-26BDE092C10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61962" y="0"/>
            <a:ext cx="11068076" cy="4046220"/>
          </a:xfrm>
          <a:custGeom>
            <a:avLst/>
            <a:gdLst>
              <a:gd name="connsiteX0" fmla="*/ 0 w 11068076"/>
              <a:gd name="connsiteY0" fmla="*/ 0 h 4046220"/>
              <a:gd name="connsiteX1" fmla="*/ 11068076 w 11068076"/>
              <a:gd name="connsiteY1" fmla="*/ 0 h 4046220"/>
              <a:gd name="connsiteX2" fmla="*/ 10988145 w 11068076"/>
              <a:gd name="connsiteY2" fmla="*/ 236229 h 4046220"/>
              <a:gd name="connsiteX3" fmla="*/ 5534038 w 11068076"/>
              <a:gd name="connsiteY3" fmla="*/ 4046220 h 4046220"/>
              <a:gd name="connsiteX4" fmla="*/ 79931 w 11068076"/>
              <a:gd name="connsiteY4" fmla="*/ 236229 h 404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8076" h="4046220">
                <a:moveTo>
                  <a:pt x="0" y="0"/>
                </a:moveTo>
                <a:lnTo>
                  <a:pt x="11068076" y="0"/>
                </a:lnTo>
                <a:lnTo>
                  <a:pt x="10988145" y="236229"/>
                </a:lnTo>
                <a:cubicBezTo>
                  <a:pt x="10174085" y="2459531"/>
                  <a:pt x="8039357" y="4046220"/>
                  <a:pt x="5534038" y="4046220"/>
                </a:cubicBezTo>
                <a:cubicBezTo>
                  <a:pt x="3028719" y="4046220"/>
                  <a:pt x="893992" y="2459531"/>
                  <a:pt x="79931" y="2362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8518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8520746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2388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79359772-BBD4-46BC-9F43-A408CD129252}"/>
              </a:ext>
            </a:extLst>
          </p:cNvPr>
          <p:cNvSpPr/>
          <p:nvPr userDrawn="1"/>
        </p:nvSpPr>
        <p:spPr>
          <a:xfrm flipV="1">
            <a:off x="1882" y="6239933"/>
            <a:ext cx="12188239" cy="364057"/>
          </a:xfrm>
          <a:prstGeom prst="rect">
            <a:avLst/>
          </a:prstGeom>
          <a:solidFill>
            <a:srgbClr val="0072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8BF5BAB4-7724-475A-B20B-FF67B80B65A9}"/>
              </a:ext>
            </a:extLst>
          </p:cNvPr>
          <p:cNvSpPr/>
          <p:nvPr userDrawn="1"/>
        </p:nvSpPr>
        <p:spPr>
          <a:xfrm>
            <a:off x="11706333" y="682429"/>
            <a:ext cx="148529" cy="6175572"/>
          </a:xfrm>
          <a:prstGeom prst="rect">
            <a:avLst/>
          </a:prstGeom>
          <a:solidFill>
            <a:srgbClr val="0072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09797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C67255-373D-4313-9B6D-8A19B11B157D}"/>
              </a:ext>
            </a:extLst>
          </p:cNvPr>
          <p:cNvGrpSpPr/>
          <p:nvPr userDrawn="1"/>
        </p:nvGrpSpPr>
        <p:grpSpPr>
          <a:xfrm>
            <a:off x="1439781" y="458044"/>
            <a:ext cx="9415959" cy="5864435"/>
            <a:chOff x="1102808" y="1419517"/>
            <a:chExt cx="5383089" cy="3796702"/>
          </a:xfrm>
          <a:solidFill>
            <a:schemeClr val="bg1">
              <a:alpha val="6000"/>
            </a:schemeClr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30FE16-31CC-4E60-B36B-CAD6FC491355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B7351259-13D3-4E7F-8730-52C0E6C8AB7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4A46EEDB-D7F2-4992-87CE-B2069F617779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6A61E4F-F426-407E-A619-45AC28E02060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grpFill/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718B48D2-3B0F-49B4-A2DE-C27D8D50B20F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1DE3CC93-1EAF-4A31-9980-27CC59E625ED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8C316E0-D350-4F59-9875-67317542DDE2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90F9DDD0-84A0-4CDD-9BF3-3B867D0BE8DA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01AB5D1-4012-4821-90EB-B95FBEFFC13F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AF10234-0727-49A3-91D0-0A186685C088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82E303B6-8B3B-4EEB-B13B-9E53C10BD721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516476AD-8824-4D1D-BBAB-80DAC15CD181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8A49A07-7323-4061-B87D-1AE379496011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C4FB2E94-C804-4D04-9748-F88BDD9B994A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01B76EFC-F62F-4A79-B8E7-7D7210F45FFE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3E00259-B083-4F25-B18B-B88EB245EE19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  <a:grpFill/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986ADB56-9A55-4F74-8589-A3C8F571E9FC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46799C01-DD16-40A7-9EDB-0C751A2D7334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30D2FA2-C0EF-4DA9-8079-99F6A791920A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  <a:grpFill/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DD9922D5-A155-4E8E-9FE9-9A11E979EF08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09054936-7CA6-4920-9461-21A163818561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789811F-70C6-4A44-9806-934AC83D835A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C9645C03-C2BD-4062-837B-69A66B88158E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363DDD87-B25B-4AF3-9442-6D80311020B4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ED06CA1-B16E-41C2-BCDE-B241236BC85C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9042B2E7-5DE2-4F76-9798-F635C7746D6F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4F6B5B3A-A7EB-4338-9C4A-82CBF2903F25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2723029-3927-49BF-8A75-948D79C7460F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grpFill/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D8E37D4-7970-4629-BDF0-A101C4EA4BFB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611CDC3-6598-46B2-8EBA-51C34DC083E6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1DC98D9-A145-4C9E-89E8-C3947B729F29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D0A2FBE0-BE6D-4EBE-B9A7-8A4A7330B5A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79293FE0-7B92-4043-8813-8D7BFCE5EA7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1D24A6-DED4-4CDA-8771-E87C8103A45E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06420D7-0BF4-43C1-B41E-8A9D83217900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898EF58C-03E6-49A3-A860-0D488D07BFF6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DB206F2-EBE9-4E85-A4AD-4DA00AB3EFB9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11474C22-4EA0-40F1-854E-E3B7401C5A51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85A1A914-5EB2-4791-AACB-00BA02983E2F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017347B-C23A-4C66-9BAE-63E7D0B211C4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684E804-F449-42C7-9D4A-8FC4FA427DD9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D700BBF-C4CB-4ADB-B9F3-FD3980022DC2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67549EC-C631-4154-89C8-777D85720E6F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5BFBDD0A-55E1-40FB-B546-533C1EC5A866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6DC0EC65-CBE7-43AB-B6D1-5F2CE905F997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31175F8-B57E-4927-9BDF-74E9AF5D0C34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30B35DDD-42F4-428E-BBA3-551328C75EC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EF5528ED-1E05-43B1-9A43-D8C99729AAE9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A929C28-23BC-43FC-939D-3937EA1E9953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8657F4D1-8049-4E1E-ACBD-C9209845AA0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A8B4CF2-29AE-4A7D-A009-26190E0105A1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8C3091C-A44B-428D-8915-B1D61246DC80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8DDA6924-DE6E-417E-9FAD-4C50621B2B60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756F2321-F7B6-4734-A942-16895D732A1D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E1AA17B-A86F-42CA-9361-DEC902955A7D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655E01AA-AEB4-4B66-AF6F-54793F45EF72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1729C273-5310-4452-B424-12D3A8A9878E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DA003A2-9CD4-4F78-968E-4D8465C7D9EA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830E0EC-0F5A-471D-A329-C070325C3B1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6B7F74B8-329D-49D6-9458-09790843BAEE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32B3FA3-8826-47F0-9D57-7AE1CF78DBDF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0FDC0D33-C985-4FAF-82F2-73747D352F6A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4B332085-8CC9-4079-B374-FA97CAAF2D52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72FBD34-65BC-4B68-866E-E5636C1582AA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262FD932-6B09-41EA-81FD-8FE314F1E7F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26A08D8E-153C-4801-9199-6FAEA3F376C1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DCBD306-B238-412D-ADB5-01EA50C57D35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24FC6308-85BC-4515-B071-F08BBEF58F6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F40C510D-955A-4FF9-845A-85DAA963E2E2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F2D6E25-1502-4056-8B94-771299A6869D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837059E7-B9E7-4868-B0C9-6E79F33BBE4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47F25B6B-32A3-4E66-BC23-1E18DD05FACF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3E5821D-6395-49D7-ACFD-E51B0C242DCA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5634B1B0-23FD-480B-8D7B-EC1723883EE9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7D0B594-C5A4-46B6-B62D-0FA775DA4FA9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6BB03475-DADF-4C47-BB65-2D3F7BB6CC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45694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6BB03475-DADF-4C47-BB65-2D3F7BB6CC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3390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85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55" r:id="rId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3" r:id="rId2"/>
    <p:sldLayoutId id="2147483747" r:id="rId3"/>
    <p:sldLayoutId id="2147483746" r:id="rId4"/>
    <p:sldLayoutId id="2147483731" r:id="rId5"/>
    <p:sldLayoutId id="2147483737" r:id="rId6"/>
    <p:sldLayoutId id="2147483736" r:id="rId7"/>
    <p:sldLayoutId id="2147483740" r:id="rId8"/>
    <p:sldLayoutId id="2147483741" r:id="rId9"/>
    <p:sldLayoutId id="2147483744" r:id="rId10"/>
    <p:sldLayoutId id="2147483742" r:id="rId11"/>
    <p:sldLayoutId id="2147483745" r:id="rId12"/>
    <p:sldLayoutId id="2147483748" r:id="rId13"/>
    <p:sldLayoutId id="2147483749" r:id="rId14"/>
    <p:sldLayoutId id="2147483753" r:id="rId15"/>
    <p:sldLayoutId id="2147483754" r:id="rId16"/>
    <p:sldLayoutId id="2147483750" r:id="rId17"/>
    <p:sldLayoutId id="2147483751" r:id="rId18"/>
    <p:sldLayoutId id="2147483752" r:id="rId19"/>
    <p:sldLayoutId id="2147483733" r:id="rId20"/>
    <p:sldLayoutId id="2147483734" r:id="rId21"/>
    <p:sldLayoutId id="2147483755" r:id="rId22"/>
    <p:sldLayoutId id="2147483756" r:id="rId23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A17751-16AD-4EBD-B1E4-9D4A2FB56604}"/>
              </a:ext>
            </a:extLst>
          </p:cNvPr>
          <p:cNvSpPr/>
          <p:nvPr/>
        </p:nvSpPr>
        <p:spPr>
          <a:xfrm>
            <a:off x="0" y="4535055"/>
            <a:ext cx="12192000" cy="2062798"/>
          </a:xfrm>
          <a:prstGeom prst="rect">
            <a:avLst/>
          </a:prstGeom>
          <a:gradFill flip="none" rotWithShape="1">
            <a:gsLst>
              <a:gs pos="16000">
                <a:schemeClr val="accent2">
                  <a:alpha val="0"/>
                </a:schemeClr>
              </a:gs>
              <a:gs pos="43000">
                <a:schemeClr val="accent1">
                  <a:alpha val="76000"/>
                </a:schemeClr>
              </a:gs>
              <a:gs pos="94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21F751-3C5B-4561-AD14-8637C5B66736}"/>
              </a:ext>
            </a:extLst>
          </p:cNvPr>
          <p:cNvSpPr txBox="1"/>
          <p:nvPr/>
        </p:nvSpPr>
        <p:spPr>
          <a:xfrm>
            <a:off x="0" y="4867853"/>
            <a:ext cx="979714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تم : تحیلی مالی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66F6B-B975-4F3C-BCF2-9971086140FB}"/>
              </a:ext>
            </a:extLst>
          </p:cNvPr>
          <p:cNvSpPr txBox="1"/>
          <p:nvPr/>
        </p:nvSpPr>
        <p:spPr>
          <a:xfrm>
            <a:off x="0" y="5742495"/>
            <a:ext cx="1188705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مالی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77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7D3DF3D-F23C-43CA-A460-F05A79B898AB}"/>
              </a:ext>
            </a:extLst>
          </p:cNvPr>
          <p:cNvGrpSpPr/>
          <p:nvPr/>
        </p:nvGrpSpPr>
        <p:grpSpPr>
          <a:xfrm>
            <a:off x="4397657" y="2391462"/>
            <a:ext cx="7794343" cy="4475594"/>
            <a:chOff x="2042266" y="2369491"/>
            <a:chExt cx="7794343" cy="4475594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C2C275D-413A-4335-B722-9E1B98B8A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4" name="Freeform 8">
              <a:extLst>
                <a:ext uri="{FF2B5EF4-FFF2-40B4-BE49-F238E27FC236}">
                  <a16:creationId xmlns:a16="http://schemas.microsoft.com/office/drawing/2014/main" id="{90103B8D-5B4F-4692-AC45-F3A554A2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05" name="Freeform 9">
              <a:extLst>
                <a:ext uri="{FF2B5EF4-FFF2-40B4-BE49-F238E27FC236}">
                  <a16:creationId xmlns:a16="http://schemas.microsoft.com/office/drawing/2014/main" id="{C2A42D03-B88B-40AE-B1CE-96C02E04A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0CCD9385-BEB1-4E4B-A4AA-CC2EFE12C45E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FA66B9E-1EEE-4A21-8E8F-3FE56B8D3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3" name="Freeform 7">
                <a:extLst>
                  <a:ext uri="{FF2B5EF4-FFF2-40B4-BE49-F238E27FC236}">
                    <a16:creationId xmlns:a16="http://schemas.microsoft.com/office/drawing/2014/main" id="{E22902F9-4C34-47CE-82AA-42C42F5A1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rgbClr val="EDED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40C96C-D819-4929-855D-4C0BA1F613F5}"/>
              </a:ext>
            </a:extLst>
          </p:cNvPr>
          <p:cNvGrpSpPr/>
          <p:nvPr/>
        </p:nvGrpSpPr>
        <p:grpSpPr>
          <a:xfrm>
            <a:off x="1742" y="5389258"/>
            <a:ext cx="12190258" cy="1468742"/>
            <a:chOff x="1742" y="5389258"/>
            <a:chExt cx="12190258" cy="146874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960993A-A3BA-4F39-BF4B-2110C3B8B5F6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20DD5E5A-F5B1-45E3-A3B5-F64CD1CEA190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2F5C3DD-D988-43BF-9329-51D35BF6C171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0AD122D-717E-4B7F-869F-ECE6CB6A5DA8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E3D56BDB-0497-4B84-A8EB-3E1454694114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B9B4BA0-4D49-4173-B70B-931E0676E695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371A639D-BF10-469F-8BE7-66E06901B098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DB8E434-65AC-415E-93AA-F1FBDD0F887E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2513B3-2703-49E3-BB6D-4CA373E20E5B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7048211F-D59A-4947-98AE-D07BB87A6931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2ED0C1-4A9E-4308-A3DD-6028979E21E8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94266BD-94CA-4E2A-AEEB-F5493233AC5C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30A2B6DA-F85B-466F-ABEA-FB35AB79494F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F6FA1B0-1D85-4BF9-B1AE-7CF1C24BD905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57FEB77-F247-482A-8856-CAE8E4444012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F0EFEB4-30EA-4535-AD24-D25B017BC548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CCA99C30-57C5-4B89-A434-3EFA07DF3814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1E2AB238-5025-4AC4-8D1C-5425276183BD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1875F6F-1976-4608-9660-82995E0CF35F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F8C892CB-41C9-4AE6-9A64-E9108DE8EBA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27632A26-6214-467B-AEF1-E861937A5BD3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28C3D3EB-7D69-40A1-8B99-BE5D7EFA28D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D07C222-D6BD-48BE-8B3B-D62BD4EA8A69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0D89D4B-5FD6-45F0-8CCA-3910A0235AB0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7" name="현 96">
              <a:extLst>
                <a:ext uri="{FF2B5EF4-FFF2-40B4-BE49-F238E27FC236}">
                  <a16:creationId xmlns:a16="http://schemas.microsoft.com/office/drawing/2014/main" id="{2DC2DDC3-3DCA-4B7C-8858-9FA9AE3094FD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현 97">
              <a:extLst>
                <a:ext uri="{FF2B5EF4-FFF2-40B4-BE49-F238E27FC236}">
                  <a16:creationId xmlns:a16="http://schemas.microsoft.com/office/drawing/2014/main" id="{8AE3C832-9B8B-4A42-BA9B-3A2C43060C6F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" name="현 96">
              <a:extLst>
                <a:ext uri="{FF2B5EF4-FFF2-40B4-BE49-F238E27FC236}">
                  <a16:creationId xmlns:a16="http://schemas.microsoft.com/office/drawing/2014/main" id="{2A9CA2F8-2B75-4F28-B3FE-8004A02F532E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F0FFBE3-B0E9-47B5-85AF-99EA25F6381E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DC532890-207E-4E00-A107-786461B7E821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6DEB736-37F8-4CAF-9607-9F143D0134A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0742A5D-0BC6-4811-B7F2-2C8AA6EB7503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3A2C426-5843-440F-A444-8A2C838BEE49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2EC4035-4447-4AFD-8FA1-4091E9B1452A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94596DE-9C5A-471C-A74E-60FB1891A91C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678CBD9-5E52-48F4-9DFC-A54DF1BAA37B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C2CB7AF-BFE1-43C6-906F-E804C828B543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A20E088B-6A98-4EF8-9310-B7F2D97AFBE2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74E3006B-EC70-4059-BAB4-F659916B48BD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7DD4E56C-628A-4527-8E91-A488AB3D8EF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B343716-66E6-4D77-B365-BE7940117690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54858869-AF76-4CC2-B868-503C25BDB32D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42F65CA-0AED-4C22-9A84-8730D86B4672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11663FA-6FDF-407B-8A8C-1F92C78EEE1B}"/>
              </a:ext>
            </a:extLst>
          </p:cNvPr>
          <p:cNvGrpSpPr/>
          <p:nvPr/>
        </p:nvGrpSpPr>
        <p:grpSpPr>
          <a:xfrm>
            <a:off x="-3372" y="5771636"/>
            <a:ext cx="12195372" cy="1095420"/>
            <a:chOff x="-3372" y="5771636"/>
            <a:chExt cx="12195372" cy="1095420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9E5CA08-1264-42DB-ADD7-3860A259EAC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4AF4DC26-6030-4633-BC08-EA834897BB90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11D7B596-C87B-4749-8B10-754107CB47DF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2FBD4C54-A061-41E5-B4B2-E153D63C246C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6AB0D49B-38D7-49AD-B670-E963CB898BD1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E8FD0844-E2E1-440F-81CB-5413983DDE83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17456F7C-39F1-405B-9EB9-BCCFA8A16AC1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7F10A4A3-FB4B-4C92-BA6D-088512DEE29A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B019979D-6B48-4FE0-BAC5-30215C2E19B3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E6A93615-17CC-42D7-8695-6891BB9BB6B5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D597A8DC-7105-457F-8F5A-53BAE83A70C8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04137F63-806D-4D5A-95B0-78A7747853F1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37DAA43-D9C5-44EB-BB99-DBA278B7C223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91A43245-6B9C-4C70-A6C8-8C6758FDF185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A9A6EF96-96E2-44D8-8AFF-B5119E22BEB4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478A4B2F-AEE2-43F4-A23D-4A5F37AE26C0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D7707014-2004-40A0-AA8A-32AA4AA03C3C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20E99F73-BD35-4199-9274-79196AE5EF0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CA1108EF-C6B5-473F-853B-E45F2D54857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7695C5EE-96FF-4D24-BC3D-F6AA94D4697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4704EBBB-E74C-4909-841E-B459138432D5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7F4A20FE-6A94-463D-8950-9E460F88EFB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402DB97-E92C-4159-AB96-16B6A09863E7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03FD416-A5E1-4FB1-9E26-7C6AFFBBF14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057D14B-B5A6-47A6-9D14-191CBD4F432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71CC8A54-4643-4474-9E48-16B412F0F19D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99ED768F-8776-40B1-8513-B521AAA4A590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1DDF393-9352-4EE7-971F-358185149806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6B1D093-C05C-4AF3-B411-6620DFA0ACCC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BC6041A-2DD3-48D1-A5ED-21C25C73329C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BC1C0F99-2E33-47C1-A091-9FEB13D077D2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7E5B1D78-6B01-4076-8708-C345A7409F2D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C9F17BDD-DA58-407D-ABE2-B81BABBBFEFF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D520A622-D6CB-4202-97EC-3639AEF494C2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B9597B28-2C9E-40CF-912D-F7EF3EEAD512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7DB00C5B-07DB-4950-9362-02B00F85883F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A0AFB6A5-3984-43F7-9120-657BD10F1A69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AAF960CC-C26A-4893-BA99-16C091B590DA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5D454DCF-3223-4C22-8775-6E497999B9C5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C2FF9F05-4A2B-470B-8F26-AC02416E87A2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E24E586E-D11E-49D3-8084-324D0418C403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538D622-144D-4F3A-8451-08859C84989F}"/>
                </a:ext>
              </a:extLst>
            </p:cNvPr>
            <p:cNvGrpSpPr/>
            <p:nvPr/>
          </p:nvGrpSpPr>
          <p:grpSpPr>
            <a:xfrm flipH="1">
              <a:off x="8843757" y="5862656"/>
              <a:ext cx="3348243" cy="1004400"/>
              <a:chOff x="5192411" y="5783050"/>
              <a:chExt cx="3896814" cy="1168963"/>
            </a:xfrm>
            <a:solidFill>
              <a:schemeClr val="bg1"/>
            </a:solidFill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707F6A0B-704B-47DA-A108-374E7BDC128F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7F323005-F50A-489C-849C-2EA61CA5095D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D3AE7AB0-25F8-419E-B3D7-7B073632F3E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61340289-97D6-402D-A36B-3024DC996279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4E46463A-A8C5-4328-AE98-685E833397E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C9979B4F-4CD9-4EF8-8DB2-8908C124C0A5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C0573CF-2D95-444D-B6E6-3794D90C263D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1A589332-7AD1-4CE3-BB71-C263817D8A31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E9D19427-3A91-4D17-9B6E-682B76450D8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1FC65C6-4C45-46F4-9AD7-B09477EE869E}"/>
                  </a:ext>
                </a:extLst>
              </p:cNvPr>
              <p:cNvSpPr/>
              <p:nvPr/>
            </p:nvSpPr>
            <p:spPr>
              <a:xfrm>
                <a:off x="5192411" y="6044347"/>
                <a:ext cx="907666" cy="9076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1753F9BE-9B4C-4B51-8FC5-0976A107DE52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7BF0342-C7D5-45C1-B99D-E8E780E03E5A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5EEDF40D-F12D-4C1A-B4D8-F5B7D4038516}"/>
              </a:ext>
            </a:extLst>
          </p:cNvPr>
          <p:cNvSpPr/>
          <p:nvPr/>
        </p:nvSpPr>
        <p:spPr>
          <a:xfrm>
            <a:off x="904461" y="1123122"/>
            <a:ext cx="9859617" cy="5019261"/>
          </a:xfrm>
          <a:custGeom>
            <a:avLst/>
            <a:gdLst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259417 w 9859617"/>
              <a:gd name="connsiteY6" fmla="*/ 204746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130208 w 9859617"/>
              <a:gd name="connsiteY6" fmla="*/ 203752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717234 w 9859617"/>
              <a:gd name="connsiteY2" fmla="*/ 4055165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9617" h="5019261">
                <a:moveTo>
                  <a:pt x="0" y="5019261"/>
                </a:moveTo>
                <a:lnTo>
                  <a:pt x="1739348" y="4055165"/>
                </a:lnTo>
                <a:lnTo>
                  <a:pt x="3717234" y="4055165"/>
                </a:lnTo>
                <a:lnTo>
                  <a:pt x="5148470" y="2743199"/>
                </a:lnTo>
                <a:lnTo>
                  <a:pt x="5844209" y="2991678"/>
                </a:lnTo>
                <a:lnTo>
                  <a:pt x="7046843" y="1729408"/>
                </a:lnTo>
                <a:lnTo>
                  <a:pt x="7841973" y="2017643"/>
                </a:lnTo>
                <a:lnTo>
                  <a:pt x="9859617" y="0"/>
                </a:lnTo>
              </a:path>
            </a:pathLst>
          </a:custGeom>
          <a:noFill/>
          <a:ln w="38100">
            <a:solidFill>
              <a:schemeClr val="accent6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D5C7673C-770D-46AA-BCCF-2785716B51B2}"/>
              </a:ext>
            </a:extLst>
          </p:cNvPr>
          <p:cNvGrpSpPr/>
          <p:nvPr/>
        </p:nvGrpSpPr>
        <p:grpSpPr>
          <a:xfrm rot="1067839">
            <a:off x="9471198" y="319935"/>
            <a:ext cx="1160378" cy="1157352"/>
            <a:chOff x="5137988" y="1148280"/>
            <a:chExt cx="1160378" cy="1157352"/>
          </a:xfrm>
        </p:grpSpPr>
        <p:sp>
          <p:nvSpPr>
            <p:cNvPr id="119" name="Isosceles Triangle 49">
              <a:extLst>
                <a:ext uri="{FF2B5EF4-FFF2-40B4-BE49-F238E27FC236}">
                  <a16:creationId xmlns:a16="http://schemas.microsoft.com/office/drawing/2014/main" id="{C93FAE22-96BE-4B44-8730-7DA0573C084C}"/>
                </a:ext>
              </a:extLst>
            </p:cNvPr>
            <p:cNvSpPr/>
            <p:nvPr/>
          </p:nvSpPr>
          <p:spPr>
            <a:xfrm rot="3965908" flipH="1">
              <a:off x="5478651" y="1283059"/>
              <a:ext cx="479323" cy="1160106"/>
            </a:xfrm>
            <a:custGeom>
              <a:avLst/>
              <a:gdLst>
                <a:gd name="connsiteX0" fmla="*/ 0 w 786242"/>
                <a:gd name="connsiteY0" fmla="*/ 2640853 h 2640853"/>
                <a:gd name="connsiteX1" fmla="*/ 655356 w 786242"/>
                <a:gd name="connsiteY1" fmla="*/ 0 h 2640853"/>
                <a:gd name="connsiteX2" fmla="*/ 786242 w 786242"/>
                <a:gd name="connsiteY2" fmla="*/ 2640853 h 2640853"/>
                <a:gd name="connsiteX3" fmla="*/ 0 w 786242"/>
                <a:gd name="connsiteY3" fmla="*/ 2640853 h 2640853"/>
                <a:gd name="connsiteX0" fmla="*/ 0 w 1038544"/>
                <a:gd name="connsiteY0" fmla="*/ 2513590 h 2513590"/>
                <a:gd name="connsiteX1" fmla="*/ 1038544 w 1038544"/>
                <a:gd name="connsiteY1" fmla="*/ 0 h 2513590"/>
                <a:gd name="connsiteX2" fmla="*/ 786242 w 1038544"/>
                <a:gd name="connsiteY2" fmla="*/ 2513590 h 2513590"/>
                <a:gd name="connsiteX3" fmla="*/ 0 w 1038544"/>
                <a:gd name="connsiteY3" fmla="*/ 2513590 h 25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544" h="2513590">
                  <a:moveTo>
                    <a:pt x="0" y="2513590"/>
                  </a:moveTo>
                  <a:lnTo>
                    <a:pt x="1038544" y="0"/>
                  </a:lnTo>
                  <a:lnTo>
                    <a:pt x="786242" y="2513590"/>
                  </a:lnTo>
                  <a:lnTo>
                    <a:pt x="0" y="25135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0" name="Isosceles Triangle 47">
              <a:extLst>
                <a:ext uri="{FF2B5EF4-FFF2-40B4-BE49-F238E27FC236}">
                  <a16:creationId xmlns:a16="http://schemas.microsoft.com/office/drawing/2014/main" id="{7B7E28A7-255A-43A4-823D-ECEA03B67662}"/>
                </a:ext>
              </a:extLst>
            </p:cNvPr>
            <p:cNvSpPr/>
            <p:nvPr/>
          </p:nvSpPr>
          <p:spPr>
            <a:xfrm rot="1861541">
              <a:off x="5137988" y="1148280"/>
              <a:ext cx="790741" cy="999463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655693"/>
                <a:gd name="connsiteY0" fmla="*/ 2153103 h 2153103"/>
                <a:gd name="connsiteX1" fmla="*/ 1655693 w 1655693"/>
                <a:gd name="connsiteY1" fmla="*/ 0 h 2153103"/>
                <a:gd name="connsiteX2" fmla="*/ 487152 w 1655693"/>
                <a:gd name="connsiteY2" fmla="*/ 2153103 h 2153103"/>
                <a:gd name="connsiteX3" fmla="*/ 0 w 1655693"/>
                <a:gd name="connsiteY3" fmla="*/ 2153103 h 2153103"/>
                <a:gd name="connsiteX0" fmla="*/ 0 w 1658686"/>
                <a:gd name="connsiteY0" fmla="*/ 2165526 h 2165526"/>
                <a:gd name="connsiteX1" fmla="*/ 1658686 w 1658686"/>
                <a:gd name="connsiteY1" fmla="*/ 0 h 2165526"/>
                <a:gd name="connsiteX2" fmla="*/ 487152 w 1658686"/>
                <a:gd name="connsiteY2" fmla="*/ 2165526 h 2165526"/>
                <a:gd name="connsiteX3" fmla="*/ 0 w 1658686"/>
                <a:gd name="connsiteY3" fmla="*/ 2165526 h 21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686" h="2165526">
                  <a:moveTo>
                    <a:pt x="0" y="2165526"/>
                  </a:moveTo>
                  <a:lnTo>
                    <a:pt x="1658686" y="0"/>
                  </a:lnTo>
                  <a:lnTo>
                    <a:pt x="487152" y="2165526"/>
                  </a:lnTo>
                  <a:lnTo>
                    <a:pt x="0" y="21655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1" name="Isosceles Triangle 47">
              <a:extLst>
                <a:ext uri="{FF2B5EF4-FFF2-40B4-BE49-F238E27FC236}">
                  <a16:creationId xmlns:a16="http://schemas.microsoft.com/office/drawing/2014/main" id="{472E53FC-B1C0-447D-B33D-4223F1D4B7B1}"/>
                </a:ext>
              </a:extLst>
            </p:cNvPr>
            <p:cNvSpPr/>
            <p:nvPr/>
          </p:nvSpPr>
          <p:spPr>
            <a:xfrm rot="16200000" flipV="1">
              <a:off x="5272724" y="1450290"/>
              <a:ext cx="872754" cy="837930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848251"/>
                <a:gd name="connsiteY0" fmla="*/ 1806481 h 1806481"/>
                <a:gd name="connsiteX1" fmla="*/ 1848251 w 1848251"/>
                <a:gd name="connsiteY1" fmla="*/ 0 h 1806481"/>
                <a:gd name="connsiteX2" fmla="*/ 487152 w 1848251"/>
                <a:gd name="connsiteY2" fmla="*/ 1806481 h 1806481"/>
                <a:gd name="connsiteX3" fmla="*/ 0 w 1848251"/>
                <a:gd name="connsiteY3" fmla="*/ 1806481 h 1806481"/>
                <a:gd name="connsiteX0" fmla="*/ 0 w 1830721"/>
                <a:gd name="connsiteY0" fmla="*/ 1815534 h 1815534"/>
                <a:gd name="connsiteX1" fmla="*/ 1830721 w 1830721"/>
                <a:gd name="connsiteY1" fmla="*/ 0 h 1815534"/>
                <a:gd name="connsiteX2" fmla="*/ 487152 w 1830721"/>
                <a:gd name="connsiteY2" fmla="*/ 1815534 h 1815534"/>
                <a:gd name="connsiteX3" fmla="*/ 0 w 1830721"/>
                <a:gd name="connsiteY3" fmla="*/ 1815534 h 181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21" h="1815534">
                  <a:moveTo>
                    <a:pt x="0" y="1815534"/>
                  </a:moveTo>
                  <a:lnTo>
                    <a:pt x="1830721" y="0"/>
                  </a:lnTo>
                  <a:lnTo>
                    <a:pt x="487152" y="1815534"/>
                  </a:lnTo>
                  <a:lnTo>
                    <a:pt x="0" y="181553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2" name="Isosceles Triangle 121">
              <a:extLst>
                <a:ext uri="{FF2B5EF4-FFF2-40B4-BE49-F238E27FC236}">
                  <a16:creationId xmlns:a16="http://schemas.microsoft.com/office/drawing/2014/main" id="{0587656F-21D1-4201-935F-926004724BE7}"/>
                </a:ext>
              </a:extLst>
            </p:cNvPr>
            <p:cNvSpPr/>
            <p:nvPr/>
          </p:nvSpPr>
          <p:spPr>
            <a:xfrm rot="1786633">
              <a:off x="5502366" y="1257945"/>
              <a:ext cx="500435" cy="1012454"/>
            </a:xfrm>
            <a:prstGeom prst="triangle">
              <a:avLst>
                <a:gd name="adj" fmla="val 833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3" name="Oval 122">
            <a:extLst>
              <a:ext uri="{FF2B5EF4-FFF2-40B4-BE49-F238E27FC236}">
                <a16:creationId xmlns:a16="http://schemas.microsoft.com/office/drawing/2014/main" id="{E8EA6B6F-A752-41D9-810C-28FDAFFF14E7}"/>
              </a:ext>
            </a:extLst>
          </p:cNvPr>
          <p:cNvSpPr/>
          <p:nvPr/>
        </p:nvSpPr>
        <p:spPr>
          <a:xfrm>
            <a:off x="2547905" y="503731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C7255B1B-DDE5-4F0A-A0EC-1D87273827AC}"/>
              </a:ext>
            </a:extLst>
          </p:cNvPr>
          <p:cNvSpPr/>
          <p:nvPr/>
        </p:nvSpPr>
        <p:spPr>
          <a:xfrm>
            <a:off x="5930861" y="3761033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10B0EC3B-FFC9-476B-9F36-21CC49B00B63}"/>
              </a:ext>
            </a:extLst>
          </p:cNvPr>
          <p:cNvSpPr/>
          <p:nvPr/>
        </p:nvSpPr>
        <p:spPr>
          <a:xfrm>
            <a:off x="7838028" y="274559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8A9457E8-6D5A-4ED1-92AD-87B1D84BFDD1}"/>
              </a:ext>
            </a:extLst>
          </p:cNvPr>
          <p:cNvSpPr/>
          <p:nvPr/>
        </p:nvSpPr>
        <p:spPr>
          <a:xfrm>
            <a:off x="8649520" y="303373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3B1A5AA9-F1C0-475C-8C77-2CECCC7BC428}"/>
              </a:ext>
            </a:extLst>
          </p:cNvPr>
          <p:cNvSpPr/>
          <p:nvPr/>
        </p:nvSpPr>
        <p:spPr>
          <a:xfrm>
            <a:off x="4540520" y="507158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D5293A4E-7332-4028-A4D3-9092552CF73D}"/>
              </a:ext>
            </a:extLst>
          </p:cNvPr>
          <p:cNvSpPr/>
          <p:nvPr/>
        </p:nvSpPr>
        <p:spPr>
          <a:xfrm>
            <a:off x="6630112" y="4032759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B1617B74-360F-4665-A185-3033FD18CDD3}"/>
              </a:ext>
            </a:extLst>
          </p:cNvPr>
          <p:cNvSpPr txBox="1"/>
          <p:nvPr/>
        </p:nvSpPr>
        <p:spPr>
          <a:xfrm>
            <a:off x="5742451" y="2373434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6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2D31311-EA35-49E3-BFE9-88BD374D16F5}"/>
              </a:ext>
            </a:extLst>
          </p:cNvPr>
          <p:cNvSpPr txBox="1"/>
          <p:nvPr/>
        </p:nvSpPr>
        <p:spPr>
          <a:xfrm>
            <a:off x="3789308" y="3399807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6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00147FCD-16B9-4B7C-9E0E-3CC6202D184B}"/>
              </a:ext>
            </a:extLst>
          </p:cNvPr>
          <p:cNvSpPr txBox="1"/>
          <p:nvPr/>
        </p:nvSpPr>
        <p:spPr>
          <a:xfrm>
            <a:off x="451524" y="4666015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6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F81CD0A-E5D6-444E-9C49-7ABC8E8307F2}"/>
              </a:ext>
            </a:extLst>
          </p:cNvPr>
          <p:cNvSpPr txBox="1"/>
          <p:nvPr/>
        </p:nvSpPr>
        <p:spPr>
          <a:xfrm>
            <a:off x="789730" y="1565551"/>
            <a:ext cx="450205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sz="2800" b="1" spc="-150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 عالی</a:t>
            </a:r>
            <a:endParaRPr lang="en-US" sz="2800" b="1" spc="-15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05FEF0DC-F02D-4FD8-A04D-FA46109DF17C}"/>
              </a:ext>
            </a:extLst>
          </p:cNvPr>
          <p:cNvSpPr txBox="1"/>
          <p:nvPr/>
        </p:nvSpPr>
        <p:spPr>
          <a:xfrm>
            <a:off x="789730" y="2062666"/>
            <a:ext cx="4257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9F10D84-F5C7-4F93-AC59-D52904FD98FE}"/>
              </a:ext>
            </a:extLst>
          </p:cNvPr>
          <p:cNvSpPr txBox="1"/>
          <p:nvPr/>
        </p:nvSpPr>
        <p:spPr>
          <a:xfrm>
            <a:off x="789730" y="3099105"/>
            <a:ext cx="2842224" cy="276999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ما ارائه حرفه ای ایجاد می کنیم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1583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FBBD03-DACB-49F7-8B5C-77C3A8F32817}"/>
              </a:ext>
            </a:extLst>
          </p:cNvPr>
          <p:cNvSpPr txBox="1"/>
          <p:nvPr/>
        </p:nvSpPr>
        <p:spPr>
          <a:xfrm>
            <a:off x="736777" y="2467836"/>
            <a:ext cx="4413448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اسلاید</a:t>
            </a:r>
            <a:endParaRPr lang="en-US" altLang="ko-KR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عالی</a:t>
            </a:r>
            <a:endParaRPr lang="ko-KR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183CA-0A5E-492C-B8D3-3D5FC96B8621}"/>
              </a:ext>
            </a:extLst>
          </p:cNvPr>
          <p:cNvSpPr txBox="1"/>
          <p:nvPr/>
        </p:nvSpPr>
        <p:spPr>
          <a:xfrm>
            <a:off x="775695" y="5510494"/>
            <a:ext cx="4413450" cy="954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C7F156-2F57-43EF-957F-EC4F80C18184}"/>
              </a:ext>
            </a:extLst>
          </p:cNvPr>
          <p:cNvSpPr txBox="1"/>
          <p:nvPr/>
        </p:nvSpPr>
        <p:spPr>
          <a:xfrm>
            <a:off x="174171" y="4774306"/>
            <a:ext cx="548639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قالب پاورپوینت قابل ویرایش می باشد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862C1A-26A1-46B1-95BD-4F3C9CA809B5}"/>
              </a:ext>
            </a:extLst>
          </p:cNvPr>
          <p:cNvGrpSpPr/>
          <p:nvPr/>
        </p:nvGrpSpPr>
        <p:grpSpPr>
          <a:xfrm>
            <a:off x="901348" y="1252697"/>
            <a:ext cx="1119554" cy="1014288"/>
            <a:chOff x="3734285" y="2846931"/>
            <a:chExt cx="1119554" cy="101428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727B97C-6306-49A1-A7DC-69857751D5C8}"/>
                </a:ext>
              </a:extLst>
            </p:cNvPr>
            <p:cNvGrpSpPr/>
            <p:nvPr/>
          </p:nvGrpSpPr>
          <p:grpSpPr>
            <a:xfrm>
              <a:off x="3734285" y="3060373"/>
              <a:ext cx="1119554" cy="800846"/>
              <a:chOff x="3734285" y="3060373"/>
              <a:chExt cx="1119554" cy="800846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19E9064-34FC-4F65-8E6B-BFAA6B06740B}"/>
                  </a:ext>
                </a:extLst>
              </p:cNvPr>
              <p:cNvSpPr/>
              <p:nvPr/>
            </p:nvSpPr>
            <p:spPr>
              <a:xfrm>
                <a:off x="3734285" y="3585834"/>
                <a:ext cx="158262" cy="2753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3605C7D-D9D1-4764-BCF8-F41924586921}"/>
                  </a:ext>
                </a:extLst>
              </p:cNvPr>
              <p:cNvSpPr/>
              <p:nvPr/>
            </p:nvSpPr>
            <p:spPr>
              <a:xfrm>
                <a:off x="3974608" y="3317251"/>
                <a:ext cx="158262" cy="5439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3A06833-E00E-4696-A0B8-4EF5719C6C5E}"/>
                  </a:ext>
                </a:extLst>
              </p:cNvPr>
              <p:cNvSpPr/>
              <p:nvPr/>
            </p:nvSpPr>
            <p:spPr>
              <a:xfrm>
                <a:off x="4214931" y="3455681"/>
                <a:ext cx="158262" cy="4055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C23A7D6-4014-4712-AB1A-E7CA3B46F139}"/>
                  </a:ext>
                </a:extLst>
              </p:cNvPr>
              <p:cNvSpPr/>
              <p:nvPr/>
            </p:nvSpPr>
            <p:spPr>
              <a:xfrm>
                <a:off x="4455254" y="3326642"/>
                <a:ext cx="158262" cy="534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917450E-D4FD-4294-9E63-0ACCBBCCA459}"/>
                  </a:ext>
                </a:extLst>
              </p:cNvPr>
              <p:cNvSpPr/>
              <p:nvPr/>
            </p:nvSpPr>
            <p:spPr>
              <a:xfrm>
                <a:off x="4695577" y="3060373"/>
                <a:ext cx="158262" cy="8008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6AF76D3-47C4-4FA1-9149-20A0B063F3A5}"/>
                </a:ext>
              </a:extLst>
            </p:cNvPr>
            <p:cNvGrpSpPr/>
            <p:nvPr/>
          </p:nvGrpSpPr>
          <p:grpSpPr>
            <a:xfrm>
              <a:off x="3767143" y="2846931"/>
              <a:ext cx="1053838" cy="635103"/>
              <a:chOff x="3767143" y="2846931"/>
              <a:chExt cx="1053838" cy="635103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D525471-8741-4A80-8F1A-2F086687DA64}"/>
                  </a:ext>
                </a:extLst>
              </p:cNvPr>
              <p:cNvSpPr/>
              <p:nvPr/>
            </p:nvSpPr>
            <p:spPr>
              <a:xfrm>
                <a:off x="3813737" y="2889799"/>
                <a:ext cx="967795" cy="543968"/>
              </a:xfrm>
              <a:custGeom>
                <a:avLst/>
                <a:gdLst>
                  <a:gd name="connsiteX0" fmla="*/ 0 w 967795"/>
                  <a:gd name="connsiteY0" fmla="*/ 543968 h 543968"/>
                  <a:gd name="connsiteX1" fmla="*/ 240280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80336 w 967795"/>
                  <a:gd name="connsiteY2" fmla="*/ 430652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95" h="543968">
                    <a:moveTo>
                      <a:pt x="0" y="543968"/>
                    </a:moveTo>
                    <a:lnTo>
                      <a:pt x="230044" y="233606"/>
                    </a:lnTo>
                    <a:lnTo>
                      <a:pt x="480336" y="430652"/>
                    </a:lnTo>
                    <a:lnTo>
                      <a:pt x="724178" y="280327"/>
                    </a:lnTo>
                    <a:lnTo>
                      <a:pt x="967795" y="0"/>
                    </a:lnTo>
                  </a:path>
                </a:pathLst>
              </a:custGeom>
              <a:no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493D511-8160-41B5-BF2F-68F3F4DA0886}"/>
                  </a:ext>
                </a:extLst>
              </p:cNvPr>
              <p:cNvSpPr/>
              <p:nvPr/>
            </p:nvSpPr>
            <p:spPr>
              <a:xfrm>
                <a:off x="3767143" y="3389488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4A78921-6184-423D-A1C8-C306D8EAD103}"/>
                  </a:ext>
                </a:extLst>
              </p:cNvPr>
              <p:cNvSpPr/>
              <p:nvPr/>
            </p:nvSpPr>
            <p:spPr>
              <a:xfrm>
                <a:off x="4000642" y="308135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86069A7-FDF2-475B-873D-95BC65DF52D6}"/>
                  </a:ext>
                </a:extLst>
              </p:cNvPr>
              <p:cNvSpPr/>
              <p:nvPr/>
            </p:nvSpPr>
            <p:spPr>
              <a:xfrm>
                <a:off x="4247789" y="3267775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07DDAD0-356F-4C05-A1B8-15EA66512BE9}"/>
                  </a:ext>
                </a:extLst>
              </p:cNvPr>
              <p:cNvSpPr/>
              <p:nvPr/>
            </p:nvSpPr>
            <p:spPr>
              <a:xfrm>
                <a:off x="4488112" y="3127624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CC579AD-8BA5-41C7-B433-9101B2C9F1BE}"/>
                  </a:ext>
                </a:extLst>
              </p:cNvPr>
              <p:cNvSpPr/>
              <p:nvPr/>
            </p:nvSpPr>
            <p:spPr>
              <a:xfrm>
                <a:off x="4728435" y="284693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1AF735-7399-4FB4-928C-5A27942D59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472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cs typeface="B Nazanin" panose="00000700000000000000" pitchFamily="2" charset="-78"/>
              </a:rPr>
              <a:t>Infographic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27D82B-5BEF-485F-9C01-69142BB1B813}"/>
              </a:ext>
            </a:extLst>
          </p:cNvPr>
          <p:cNvSpPr/>
          <p:nvPr/>
        </p:nvSpPr>
        <p:spPr>
          <a:xfrm>
            <a:off x="0" y="0"/>
            <a:ext cx="12192000" cy="267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603052BC-1F94-4E90-B378-AED9086EA63C}"/>
              </a:ext>
            </a:extLst>
          </p:cNvPr>
          <p:cNvSpPr/>
          <p:nvPr/>
        </p:nvSpPr>
        <p:spPr>
          <a:xfrm rot="10800000">
            <a:off x="10420349" y="2676524"/>
            <a:ext cx="542925" cy="38592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B8650909-825F-4738-AB52-4E1502B2C2F6}"/>
              </a:ext>
            </a:extLst>
          </p:cNvPr>
          <p:cNvSpPr/>
          <p:nvPr/>
        </p:nvSpPr>
        <p:spPr>
          <a:xfrm>
            <a:off x="3172265" y="3062451"/>
            <a:ext cx="5847470" cy="3433832"/>
          </a:xfrm>
          <a:custGeom>
            <a:avLst/>
            <a:gdLst>
              <a:gd name="connsiteX0" fmla="*/ 1351462 w 4760332"/>
              <a:gd name="connsiteY0" fmla="*/ 2732995 h 2795428"/>
              <a:gd name="connsiteX1" fmla="*/ 1364923 w 4760332"/>
              <a:gd name="connsiteY1" fmla="*/ 2740728 h 2795428"/>
              <a:gd name="connsiteX2" fmla="*/ 1378383 w 4760332"/>
              <a:gd name="connsiteY2" fmla="*/ 2753615 h 2795428"/>
              <a:gd name="connsiteX3" fmla="*/ 1391844 w 4760332"/>
              <a:gd name="connsiteY3" fmla="*/ 2765071 h 2795428"/>
              <a:gd name="connsiteX4" fmla="*/ 1407309 w 4760332"/>
              <a:gd name="connsiteY4" fmla="*/ 2773950 h 2795428"/>
              <a:gd name="connsiteX5" fmla="*/ 1407309 w 4760332"/>
              <a:gd name="connsiteY5" fmla="*/ 2781682 h 2795428"/>
              <a:gd name="connsiteX6" fmla="*/ 1398430 w 4760332"/>
              <a:gd name="connsiteY6" fmla="*/ 2781682 h 2795428"/>
              <a:gd name="connsiteX7" fmla="*/ 1389839 w 4760332"/>
              <a:gd name="connsiteY7" fmla="*/ 2783687 h 2795428"/>
              <a:gd name="connsiteX8" fmla="*/ 1376379 w 4760332"/>
              <a:gd name="connsiteY8" fmla="*/ 2783687 h 2795428"/>
              <a:gd name="connsiteX9" fmla="*/ 1364923 w 4760332"/>
              <a:gd name="connsiteY9" fmla="*/ 2780822 h 2795428"/>
              <a:gd name="connsiteX10" fmla="*/ 1358336 w 4760332"/>
              <a:gd name="connsiteY10" fmla="*/ 2778818 h 2795428"/>
              <a:gd name="connsiteX11" fmla="*/ 1355185 w 4760332"/>
              <a:gd name="connsiteY11" fmla="*/ 2765071 h 2795428"/>
              <a:gd name="connsiteX12" fmla="*/ 1351462 w 4760332"/>
              <a:gd name="connsiteY12" fmla="*/ 2747602 h 2795428"/>
              <a:gd name="connsiteX13" fmla="*/ 1459144 w 4760332"/>
              <a:gd name="connsiteY13" fmla="*/ 2703784 h 2795428"/>
              <a:gd name="connsiteX14" fmla="*/ 1472605 w 4760332"/>
              <a:gd name="connsiteY14" fmla="*/ 2706648 h 2795428"/>
              <a:gd name="connsiteX15" fmla="*/ 1488070 w 4760332"/>
              <a:gd name="connsiteY15" fmla="*/ 2712376 h 2795428"/>
              <a:gd name="connsiteX16" fmla="*/ 1499526 w 4760332"/>
              <a:gd name="connsiteY16" fmla="*/ 2717245 h 2795428"/>
              <a:gd name="connsiteX17" fmla="*/ 1495517 w 4760332"/>
              <a:gd name="connsiteY17" fmla="*/ 2717245 h 2795428"/>
              <a:gd name="connsiteX18" fmla="*/ 1484061 w 4760332"/>
              <a:gd name="connsiteY18" fmla="*/ 2724119 h 2795428"/>
              <a:gd name="connsiteX19" fmla="*/ 1472605 w 4760332"/>
              <a:gd name="connsiteY19" fmla="*/ 2728987 h 2795428"/>
              <a:gd name="connsiteX20" fmla="*/ 1459144 w 4760332"/>
              <a:gd name="connsiteY20" fmla="*/ 2732997 h 2795428"/>
              <a:gd name="connsiteX21" fmla="*/ 1459144 w 4760332"/>
              <a:gd name="connsiteY21" fmla="*/ 2726123 h 2795428"/>
              <a:gd name="connsiteX22" fmla="*/ 1461150 w 4760332"/>
              <a:gd name="connsiteY22" fmla="*/ 2724119 h 2795428"/>
              <a:gd name="connsiteX23" fmla="*/ 1464014 w 4760332"/>
              <a:gd name="connsiteY23" fmla="*/ 2722400 h 2795428"/>
              <a:gd name="connsiteX24" fmla="*/ 1465732 w 4760332"/>
              <a:gd name="connsiteY24" fmla="*/ 2720395 h 2795428"/>
              <a:gd name="connsiteX25" fmla="*/ 1465732 w 4760332"/>
              <a:gd name="connsiteY25" fmla="*/ 2719250 h 2795428"/>
              <a:gd name="connsiteX26" fmla="*/ 1467737 w 4760332"/>
              <a:gd name="connsiteY26" fmla="*/ 2717245 h 2795428"/>
              <a:gd name="connsiteX27" fmla="*/ 1468596 w 4760332"/>
              <a:gd name="connsiteY27" fmla="*/ 2713522 h 2795428"/>
              <a:gd name="connsiteX28" fmla="*/ 1465732 w 4760332"/>
              <a:gd name="connsiteY28" fmla="*/ 2713522 h 2795428"/>
              <a:gd name="connsiteX29" fmla="*/ 1457140 w 4760332"/>
              <a:gd name="connsiteY29" fmla="*/ 2722400 h 2795428"/>
              <a:gd name="connsiteX30" fmla="*/ 1449407 w 4760332"/>
              <a:gd name="connsiteY30" fmla="*/ 2727269 h 2795428"/>
              <a:gd name="connsiteX31" fmla="*/ 1440816 w 4760332"/>
              <a:gd name="connsiteY31" fmla="*/ 2728987 h 2795428"/>
              <a:gd name="connsiteX32" fmla="*/ 1429360 w 4760332"/>
              <a:gd name="connsiteY32" fmla="*/ 2732997 h 2795428"/>
              <a:gd name="connsiteX33" fmla="*/ 1429360 w 4760332"/>
              <a:gd name="connsiteY33" fmla="*/ 2717245 h 2795428"/>
              <a:gd name="connsiteX34" fmla="*/ 1438811 w 4760332"/>
              <a:gd name="connsiteY34" fmla="*/ 2713522 h 2795428"/>
              <a:gd name="connsiteX35" fmla="*/ 1449407 w 4760332"/>
              <a:gd name="connsiteY35" fmla="*/ 2708653 h 2795428"/>
              <a:gd name="connsiteX36" fmla="*/ 1432223 w 4760332"/>
              <a:gd name="connsiteY36" fmla="*/ 2511331 h 2795428"/>
              <a:gd name="connsiteX37" fmla="*/ 1435947 w 4760332"/>
              <a:gd name="connsiteY37" fmla="*/ 2514195 h 2795428"/>
              <a:gd name="connsiteX38" fmla="*/ 1438810 w 4760332"/>
              <a:gd name="connsiteY38" fmla="*/ 2516199 h 2795428"/>
              <a:gd name="connsiteX39" fmla="*/ 1440816 w 4760332"/>
              <a:gd name="connsiteY39" fmla="*/ 2518205 h 2795428"/>
              <a:gd name="connsiteX40" fmla="*/ 1442821 w 4760332"/>
              <a:gd name="connsiteY40" fmla="*/ 2521069 h 2795428"/>
              <a:gd name="connsiteX41" fmla="*/ 1442821 w 4760332"/>
              <a:gd name="connsiteY41" fmla="*/ 2525078 h 2795428"/>
              <a:gd name="connsiteX42" fmla="*/ 1443680 w 4760332"/>
              <a:gd name="connsiteY42" fmla="*/ 2529947 h 2795428"/>
              <a:gd name="connsiteX43" fmla="*/ 1435947 w 4760332"/>
              <a:gd name="connsiteY43" fmla="*/ 2529947 h 2795428"/>
              <a:gd name="connsiteX44" fmla="*/ 1434228 w 4760332"/>
              <a:gd name="connsiteY44" fmla="*/ 2525938 h 2795428"/>
              <a:gd name="connsiteX45" fmla="*/ 1432223 w 4760332"/>
              <a:gd name="connsiteY45" fmla="*/ 2523073 h 2795428"/>
              <a:gd name="connsiteX46" fmla="*/ 1432223 w 4760332"/>
              <a:gd name="connsiteY46" fmla="*/ 2521069 h 2795428"/>
              <a:gd name="connsiteX47" fmla="*/ 1430218 w 4760332"/>
              <a:gd name="connsiteY47" fmla="*/ 2519064 h 2795428"/>
              <a:gd name="connsiteX48" fmla="*/ 1432223 w 4760332"/>
              <a:gd name="connsiteY48" fmla="*/ 2516199 h 2795428"/>
              <a:gd name="connsiteX49" fmla="*/ 4233379 w 4760332"/>
              <a:gd name="connsiteY49" fmla="*/ 2488993 h 2795428"/>
              <a:gd name="connsiteX50" fmla="*/ 4238248 w 4760332"/>
              <a:gd name="connsiteY50" fmla="*/ 2502740 h 2795428"/>
              <a:gd name="connsiteX51" fmla="*/ 4240253 w 4760332"/>
              <a:gd name="connsiteY51" fmla="*/ 2518205 h 2795428"/>
              <a:gd name="connsiteX52" fmla="*/ 4236244 w 4760332"/>
              <a:gd name="connsiteY52" fmla="*/ 2532810 h 2795428"/>
              <a:gd name="connsiteX53" fmla="*/ 4228797 w 4760332"/>
              <a:gd name="connsiteY53" fmla="*/ 2541688 h 2795428"/>
              <a:gd name="connsiteX54" fmla="*/ 4219919 w 4760332"/>
              <a:gd name="connsiteY54" fmla="*/ 2546557 h 2795428"/>
              <a:gd name="connsiteX55" fmla="*/ 4208464 w 4760332"/>
              <a:gd name="connsiteY55" fmla="*/ 2552285 h 2795428"/>
              <a:gd name="connsiteX56" fmla="*/ 4203595 w 4760332"/>
              <a:gd name="connsiteY56" fmla="*/ 2531951 h 2795428"/>
              <a:gd name="connsiteX57" fmla="*/ 4197008 w 4760332"/>
              <a:gd name="connsiteY57" fmla="*/ 2511332 h 2795428"/>
              <a:gd name="connsiteX58" fmla="*/ 4190134 w 4760332"/>
              <a:gd name="connsiteY58" fmla="*/ 2492716 h 2795428"/>
              <a:gd name="connsiteX59" fmla="*/ 4203595 w 4760332"/>
              <a:gd name="connsiteY59" fmla="*/ 2492716 h 2795428"/>
              <a:gd name="connsiteX60" fmla="*/ 4215337 w 4760332"/>
              <a:gd name="connsiteY60" fmla="*/ 2499590 h 2795428"/>
              <a:gd name="connsiteX61" fmla="*/ 4224788 w 4760332"/>
              <a:gd name="connsiteY61" fmla="*/ 2497585 h 2795428"/>
              <a:gd name="connsiteX62" fmla="*/ 4510315 w 4760332"/>
              <a:gd name="connsiteY62" fmla="*/ 2486129 h 2795428"/>
              <a:gd name="connsiteX63" fmla="*/ 4513179 w 4760332"/>
              <a:gd name="connsiteY63" fmla="*/ 2486988 h 2795428"/>
              <a:gd name="connsiteX64" fmla="*/ 4516902 w 4760332"/>
              <a:gd name="connsiteY64" fmla="*/ 2488993 h 2795428"/>
              <a:gd name="connsiteX65" fmla="*/ 4518907 w 4760332"/>
              <a:gd name="connsiteY65" fmla="*/ 2490998 h 2795428"/>
              <a:gd name="connsiteX66" fmla="*/ 4519766 w 4760332"/>
              <a:gd name="connsiteY66" fmla="*/ 2492716 h 2795428"/>
              <a:gd name="connsiteX67" fmla="*/ 4521771 w 4760332"/>
              <a:gd name="connsiteY67" fmla="*/ 2493862 h 2795428"/>
              <a:gd name="connsiteX68" fmla="*/ 4525494 w 4760332"/>
              <a:gd name="connsiteY68" fmla="*/ 2497585 h 2795428"/>
              <a:gd name="connsiteX69" fmla="*/ 4525494 w 4760332"/>
              <a:gd name="connsiteY69" fmla="*/ 2495866 h 2795428"/>
              <a:gd name="connsiteX70" fmla="*/ 4526640 w 4760332"/>
              <a:gd name="connsiteY70" fmla="*/ 2493862 h 2795428"/>
              <a:gd name="connsiteX71" fmla="*/ 4528644 w 4760332"/>
              <a:gd name="connsiteY71" fmla="*/ 2490998 h 2795428"/>
              <a:gd name="connsiteX72" fmla="*/ 4528644 w 4760332"/>
              <a:gd name="connsiteY72" fmla="*/ 2488993 h 2795428"/>
              <a:gd name="connsiteX73" fmla="*/ 4530363 w 4760332"/>
              <a:gd name="connsiteY73" fmla="*/ 2488993 h 2795428"/>
              <a:gd name="connsiteX74" fmla="*/ 4532367 w 4760332"/>
              <a:gd name="connsiteY74" fmla="*/ 2488993 h 2795428"/>
              <a:gd name="connsiteX75" fmla="*/ 4532367 w 4760332"/>
              <a:gd name="connsiteY75" fmla="*/ 2492716 h 2795428"/>
              <a:gd name="connsiteX76" fmla="*/ 4533226 w 4760332"/>
              <a:gd name="connsiteY76" fmla="*/ 2495866 h 2795428"/>
              <a:gd name="connsiteX77" fmla="*/ 4535231 w 4760332"/>
              <a:gd name="connsiteY77" fmla="*/ 2500735 h 2795428"/>
              <a:gd name="connsiteX78" fmla="*/ 4535231 w 4760332"/>
              <a:gd name="connsiteY78" fmla="*/ 2506463 h 2795428"/>
              <a:gd name="connsiteX79" fmla="*/ 4535231 w 4760332"/>
              <a:gd name="connsiteY79" fmla="*/ 2511331 h 2795428"/>
              <a:gd name="connsiteX80" fmla="*/ 4523775 w 4760332"/>
              <a:gd name="connsiteY80" fmla="*/ 2525078 h 2795428"/>
              <a:gd name="connsiteX81" fmla="*/ 4513179 w 4760332"/>
              <a:gd name="connsiteY81" fmla="*/ 2541689 h 2795428"/>
              <a:gd name="connsiteX82" fmla="*/ 4516902 w 4760332"/>
              <a:gd name="connsiteY82" fmla="*/ 2552285 h 2795428"/>
              <a:gd name="connsiteX83" fmla="*/ 4515184 w 4760332"/>
              <a:gd name="connsiteY83" fmla="*/ 2555435 h 2795428"/>
              <a:gd name="connsiteX84" fmla="*/ 4510315 w 4760332"/>
              <a:gd name="connsiteY84" fmla="*/ 2559158 h 2795428"/>
              <a:gd name="connsiteX85" fmla="*/ 4505447 w 4760332"/>
              <a:gd name="connsiteY85" fmla="*/ 2560304 h 2795428"/>
              <a:gd name="connsiteX86" fmla="*/ 4500578 w 4760332"/>
              <a:gd name="connsiteY86" fmla="*/ 2562022 h 2795428"/>
              <a:gd name="connsiteX87" fmla="*/ 4494850 w 4760332"/>
              <a:gd name="connsiteY87" fmla="*/ 2566031 h 2795428"/>
              <a:gd name="connsiteX88" fmla="*/ 4491987 w 4760332"/>
              <a:gd name="connsiteY88" fmla="*/ 2567177 h 2795428"/>
              <a:gd name="connsiteX89" fmla="*/ 4488263 w 4760332"/>
              <a:gd name="connsiteY89" fmla="*/ 2572904 h 2795428"/>
              <a:gd name="connsiteX90" fmla="*/ 4488263 w 4760332"/>
              <a:gd name="connsiteY90" fmla="*/ 2577773 h 2795428"/>
              <a:gd name="connsiteX91" fmla="*/ 4487118 w 4760332"/>
              <a:gd name="connsiteY91" fmla="*/ 2582641 h 2795428"/>
              <a:gd name="connsiteX92" fmla="*/ 4487118 w 4760332"/>
              <a:gd name="connsiteY92" fmla="*/ 2587510 h 2795428"/>
              <a:gd name="connsiteX93" fmla="*/ 4485399 w 4760332"/>
              <a:gd name="connsiteY93" fmla="*/ 2594384 h 2795428"/>
              <a:gd name="connsiteX94" fmla="*/ 4481390 w 4760332"/>
              <a:gd name="connsiteY94" fmla="*/ 2598393 h 2795428"/>
              <a:gd name="connsiteX95" fmla="*/ 4476522 w 4760332"/>
              <a:gd name="connsiteY95" fmla="*/ 2601256 h 2795428"/>
              <a:gd name="connsiteX96" fmla="*/ 4471940 w 4760332"/>
              <a:gd name="connsiteY96" fmla="*/ 2604980 h 2795428"/>
              <a:gd name="connsiteX97" fmla="*/ 4467071 w 4760332"/>
              <a:gd name="connsiteY97" fmla="*/ 2608130 h 2795428"/>
              <a:gd name="connsiteX98" fmla="*/ 4461343 w 4760332"/>
              <a:gd name="connsiteY98" fmla="*/ 2612999 h 2795428"/>
              <a:gd name="connsiteX99" fmla="*/ 4454469 w 4760332"/>
              <a:gd name="connsiteY99" fmla="*/ 2612999 h 2795428"/>
              <a:gd name="connsiteX100" fmla="*/ 4446737 w 4760332"/>
              <a:gd name="connsiteY100" fmla="*/ 2606984 h 2795428"/>
              <a:gd name="connsiteX101" fmla="*/ 4438146 w 4760332"/>
              <a:gd name="connsiteY101" fmla="*/ 2601256 h 2795428"/>
              <a:gd name="connsiteX102" fmla="*/ 4431559 w 4760332"/>
              <a:gd name="connsiteY102" fmla="*/ 2596388 h 2795428"/>
              <a:gd name="connsiteX103" fmla="*/ 4424685 w 4760332"/>
              <a:gd name="connsiteY103" fmla="*/ 2586651 h 2795428"/>
              <a:gd name="connsiteX104" fmla="*/ 4429553 w 4760332"/>
              <a:gd name="connsiteY104" fmla="*/ 2582641 h 2795428"/>
              <a:gd name="connsiteX105" fmla="*/ 4431559 w 4760332"/>
              <a:gd name="connsiteY105" fmla="*/ 2577773 h 2795428"/>
              <a:gd name="connsiteX106" fmla="*/ 4433277 w 4760332"/>
              <a:gd name="connsiteY106" fmla="*/ 2573764 h 2795428"/>
              <a:gd name="connsiteX107" fmla="*/ 4434422 w 4760332"/>
              <a:gd name="connsiteY107" fmla="*/ 2568895 h 2795428"/>
              <a:gd name="connsiteX108" fmla="*/ 4436141 w 4760332"/>
              <a:gd name="connsiteY108" fmla="*/ 2564026 h 2795428"/>
              <a:gd name="connsiteX109" fmla="*/ 4440150 w 4760332"/>
              <a:gd name="connsiteY109" fmla="*/ 2560304 h 2795428"/>
              <a:gd name="connsiteX110" fmla="*/ 4449601 w 4760332"/>
              <a:gd name="connsiteY110" fmla="*/ 2557154 h 2795428"/>
              <a:gd name="connsiteX111" fmla="*/ 4460197 w 4760332"/>
              <a:gd name="connsiteY111" fmla="*/ 2555435 h 2795428"/>
              <a:gd name="connsiteX112" fmla="*/ 4469935 w 4760332"/>
              <a:gd name="connsiteY112" fmla="*/ 2552285 h 2795428"/>
              <a:gd name="connsiteX113" fmla="*/ 4474803 w 4760332"/>
              <a:gd name="connsiteY113" fmla="*/ 2546557 h 2795428"/>
              <a:gd name="connsiteX114" fmla="*/ 4483394 w 4760332"/>
              <a:gd name="connsiteY114" fmla="*/ 2534815 h 2795428"/>
              <a:gd name="connsiteX115" fmla="*/ 4489982 w 4760332"/>
              <a:gd name="connsiteY115" fmla="*/ 2521068 h 2795428"/>
              <a:gd name="connsiteX116" fmla="*/ 4498860 w 4760332"/>
              <a:gd name="connsiteY116" fmla="*/ 2507608 h 2795428"/>
              <a:gd name="connsiteX117" fmla="*/ 4505447 w 4760332"/>
              <a:gd name="connsiteY117" fmla="*/ 2493862 h 2795428"/>
              <a:gd name="connsiteX118" fmla="*/ 4503442 w 4760332"/>
              <a:gd name="connsiteY118" fmla="*/ 2360978 h 2795428"/>
              <a:gd name="connsiteX119" fmla="*/ 4510316 w 4760332"/>
              <a:gd name="connsiteY119" fmla="*/ 2360978 h 2795428"/>
              <a:gd name="connsiteX120" fmla="*/ 4525494 w 4760332"/>
              <a:gd name="connsiteY120" fmla="*/ 2376730 h 2795428"/>
              <a:gd name="connsiteX121" fmla="*/ 4538954 w 4760332"/>
              <a:gd name="connsiteY121" fmla="*/ 2390477 h 2795428"/>
              <a:gd name="connsiteX122" fmla="*/ 4552415 w 4760332"/>
              <a:gd name="connsiteY122" fmla="*/ 2405942 h 2795428"/>
              <a:gd name="connsiteX123" fmla="*/ 4562152 w 4760332"/>
              <a:gd name="connsiteY123" fmla="*/ 2425416 h 2795428"/>
              <a:gd name="connsiteX124" fmla="*/ 4567021 w 4760332"/>
              <a:gd name="connsiteY124" fmla="*/ 2425416 h 2795428"/>
              <a:gd name="connsiteX125" fmla="*/ 4572748 w 4760332"/>
              <a:gd name="connsiteY125" fmla="*/ 2425416 h 2795428"/>
              <a:gd name="connsiteX126" fmla="*/ 4575612 w 4760332"/>
              <a:gd name="connsiteY126" fmla="*/ 2425416 h 2795428"/>
              <a:gd name="connsiteX127" fmla="*/ 4577617 w 4760332"/>
              <a:gd name="connsiteY127" fmla="*/ 2425416 h 2795428"/>
              <a:gd name="connsiteX128" fmla="*/ 4580481 w 4760332"/>
              <a:gd name="connsiteY128" fmla="*/ 2425416 h 2795428"/>
              <a:gd name="connsiteX129" fmla="*/ 4584204 w 4760332"/>
              <a:gd name="connsiteY129" fmla="*/ 2422552 h 2795428"/>
              <a:gd name="connsiteX130" fmla="*/ 4586209 w 4760332"/>
              <a:gd name="connsiteY130" fmla="*/ 2419688 h 2795428"/>
              <a:gd name="connsiteX131" fmla="*/ 4587068 w 4760332"/>
              <a:gd name="connsiteY131" fmla="*/ 2413674 h 2795428"/>
              <a:gd name="connsiteX132" fmla="*/ 4591077 w 4760332"/>
              <a:gd name="connsiteY132" fmla="*/ 2413674 h 2795428"/>
              <a:gd name="connsiteX133" fmla="*/ 4591077 w 4760332"/>
              <a:gd name="connsiteY133" fmla="*/ 2436299 h 2795428"/>
              <a:gd name="connsiteX134" fmla="*/ 4589072 w 4760332"/>
              <a:gd name="connsiteY134" fmla="*/ 2441168 h 2795428"/>
              <a:gd name="connsiteX135" fmla="*/ 4587068 w 4760332"/>
              <a:gd name="connsiteY135" fmla="*/ 2446036 h 2795428"/>
              <a:gd name="connsiteX136" fmla="*/ 4586209 w 4760332"/>
              <a:gd name="connsiteY136" fmla="*/ 2451764 h 2795428"/>
              <a:gd name="connsiteX137" fmla="*/ 4584204 w 4760332"/>
              <a:gd name="connsiteY137" fmla="*/ 2454914 h 2795428"/>
              <a:gd name="connsiteX138" fmla="*/ 4572748 w 4760332"/>
              <a:gd name="connsiteY138" fmla="*/ 2454914 h 2795428"/>
              <a:gd name="connsiteX139" fmla="*/ 4572748 w 4760332"/>
              <a:gd name="connsiteY139" fmla="*/ 2466370 h 2795428"/>
              <a:gd name="connsiteX140" fmla="*/ 4562152 w 4760332"/>
              <a:gd name="connsiteY140" fmla="*/ 2477253 h 2795428"/>
              <a:gd name="connsiteX141" fmla="*/ 4553560 w 4760332"/>
              <a:gd name="connsiteY141" fmla="*/ 2486990 h 2795428"/>
              <a:gd name="connsiteX142" fmla="*/ 4543823 w 4760332"/>
              <a:gd name="connsiteY142" fmla="*/ 2497587 h 2795428"/>
              <a:gd name="connsiteX143" fmla="*/ 4543823 w 4760332"/>
              <a:gd name="connsiteY143" fmla="*/ 2492718 h 2795428"/>
              <a:gd name="connsiteX144" fmla="*/ 4542105 w 4760332"/>
              <a:gd name="connsiteY144" fmla="*/ 2488995 h 2795428"/>
              <a:gd name="connsiteX145" fmla="*/ 4542105 w 4760332"/>
              <a:gd name="connsiteY145" fmla="*/ 2486131 h 2795428"/>
              <a:gd name="connsiteX146" fmla="*/ 4542105 w 4760332"/>
              <a:gd name="connsiteY146" fmla="*/ 2480116 h 2795428"/>
              <a:gd name="connsiteX147" fmla="*/ 4543823 w 4760332"/>
              <a:gd name="connsiteY147" fmla="*/ 2477253 h 2795428"/>
              <a:gd name="connsiteX148" fmla="*/ 4543823 w 4760332"/>
              <a:gd name="connsiteY148" fmla="*/ 2473244 h 2795428"/>
              <a:gd name="connsiteX149" fmla="*/ 4543823 w 4760332"/>
              <a:gd name="connsiteY149" fmla="*/ 2470379 h 2795428"/>
              <a:gd name="connsiteX150" fmla="*/ 4542105 w 4760332"/>
              <a:gd name="connsiteY150" fmla="*/ 2468374 h 2795428"/>
              <a:gd name="connsiteX151" fmla="*/ 4538954 w 4760332"/>
              <a:gd name="connsiteY151" fmla="*/ 2466370 h 2795428"/>
              <a:gd name="connsiteX152" fmla="*/ 4535231 w 4760332"/>
              <a:gd name="connsiteY152" fmla="*/ 2465511 h 2795428"/>
              <a:gd name="connsiteX153" fmla="*/ 4532368 w 4760332"/>
              <a:gd name="connsiteY153" fmla="*/ 2463506 h 2795428"/>
              <a:gd name="connsiteX154" fmla="*/ 4528644 w 4760332"/>
              <a:gd name="connsiteY154" fmla="*/ 2461501 h 2795428"/>
              <a:gd name="connsiteX155" fmla="*/ 4525494 w 4760332"/>
              <a:gd name="connsiteY155" fmla="*/ 2459783 h 2795428"/>
              <a:gd name="connsiteX156" fmla="*/ 4523776 w 4760332"/>
              <a:gd name="connsiteY156" fmla="*/ 2458637 h 2795428"/>
              <a:gd name="connsiteX157" fmla="*/ 4523776 w 4760332"/>
              <a:gd name="connsiteY157" fmla="*/ 2456633 h 2795428"/>
              <a:gd name="connsiteX158" fmla="*/ 4525494 w 4760332"/>
              <a:gd name="connsiteY158" fmla="*/ 2454914 h 2795428"/>
              <a:gd name="connsiteX159" fmla="*/ 4528644 w 4760332"/>
              <a:gd name="connsiteY159" fmla="*/ 2449759 h 2795428"/>
              <a:gd name="connsiteX160" fmla="*/ 4533226 w 4760332"/>
              <a:gd name="connsiteY160" fmla="*/ 2446036 h 2795428"/>
              <a:gd name="connsiteX161" fmla="*/ 4538954 w 4760332"/>
              <a:gd name="connsiteY161" fmla="*/ 2441168 h 2795428"/>
              <a:gd name="connsiteX162" fmla="*/ 4543823 w 4760332"/>
              <a:gd name="connsiteY162" fmla="*/ 2436299 h 2795428"/>
              <a:gd name="connsiteX163" fmla="*/ 4537237 w 4760332"/>
              <a:gd name="connsiteY163" fmla="*/ 2429425 h 2795428"/>
              <a:gd name="connsiteX164" fmla="*/ 4530363 w 4760332"/>
              <a:gd name="connsiteY164" fmla="*/ 2417683 h 2795428"/>
              <a:gd name="connsiteX165" fmla="*/ 4519766 w 4760332"/>
              <a:gd name="connsiteY165" fmla="*/ 2400214 h 2795428"/>
              <a:gd name="connsiteX166" fmla="*/ 4512034 w 4760332"/>
              <a:gd name="connsiteY166" fmla="*/ 2385322 h 2795428"/>
              <a:gd name="connsiteX167" fmla="*/ 4507451 w 4760332"/>
              <a:gd name="connsiteY167" fmla="*/ 2371861 h 2795428"/>
              <a:gd name="connsiteX168" fmla="*/ 4443014 w 4760332"/>
              <a:gd name="connsiteY168" fmla="*/ 2182272 h 2795428"/>
              <a:gd name="connsiteX169" fmla="*/ 4451606 w 4760332"/>
              <a:gd name="connsiteY169" fmla="*/ 2182272 h 2795428"/>
              <a:gd name="connsiteX170" fmla="*/ 4467071 w 4760332"/>
              <a:gd name="connsiteY170" fmla="*/ 2194014 h 2795428"/>
              <a:gd name="connsiteX171" fmla="*/ 4485400 w 4760332"/>
              <a:gd name="connsiteY171" fmla="*/ 2204897 h 2795428"/>
              <a:gd name="connsiteX172" fmla="*/ 4485400 w 4760332"/>
              <a:gd name="connsiteY172" fmla="*/ 2214634 h 2795428"/>
              <a:gd name="connsiteX173" fmla="*/ 4473658 w 4760332"/>
              <a:gd name="connsiteY173" fmla="*/ 2214634 h 2795428"/>
              <a:gd name="connsiteX174" fmla="*/ 4465066 w 4760332"/>
              <a:gd name="connsiteY174" fmla="*/ 2207761 h 2795428"/>
              <a:gd name="connsiteX175" fmla="*/ 4456475 w 4760332"/>
              <a:gd name="connsiteY175" fmla="*/ 2200888 h 2795428"/>
              <a:gd name="connsiteX176" fmla="*/ 4449601 w 4760332"/>
              <a:gd name="connsiteY176" fmla="*/ 2192296 h 2795428"/>
              <a:gd name="connsiteX177" fmla="*/ 4620860 w 4760332"/>
              <a:gd name="connsiteY177" fmla="*/ 2122990 h 2795428"/>
              <a:gd name="connsiteX178" fmla="*/ 4624584 w 4760332"/>
              <a:gd name="connsiteY178" fmla="*/ 2122990 h 2795428"/>
              <a:gd name="connsiteX179" fmla="*/ 4627447 w 4760332"/>
              <a:gd name="connsiteY179" fmla="*/ 2124709 h 2795428"/>
              <a:gd name="connsiteX180" fmla="*/ 4629452 w 4760332"/>
              <a:gd name="connsiteY180" fmla="*/ 2125854 h 2795428"/>
              <a:gd name="connsiteX181" fmla="*/ 4629452 w 4760332"/>
              <a:gd name="connsiteY181" fmla="*/ 2127859 h 2795428"/>
              <a:gd name="connsiteX182" fmla="*/ 4631456 w 4760332"/>
              <a:gd name="connsiteY182" fmla="*/ 2129577 h 2795428"/>
              <a:gd name="connsiteX183" fmla="*/ 4632316 w 4760332"/>
              <a:gd name="connsiteY183" fmla="*/ 2132727 h 2795428"/>
              <a:gd name="connsiteX184" fmla="*/ 4636040 w 4760332"/>
              <a:gd name="connsiteY184" fmla="*/ 2138455 h 2795428"/>
              <a:gd name="connsiteX185" fmla="*/ 4638044 w 4760332"/>
              <a:gd name="connsiteY185" fmla="*/ 2144469 h 2795428"/>
              <a:gd name="connsiteX186" fmla="*/ 4638903 w 4760332"/>
              <a:gd name="connsiteY186" fmla="*/ 2151057 h 2795428"/>
              <a:gd name="connsiteX187" fmla="*/ 4632316 w 4760332"/>
              <a:gd name="connsiteY187" fmla="*/ 2151057 h 2795428"/>
              <a:gd name="connsiteX188" fmla="*/ 4632316 w 4760332"/>
              <a:gd name="connsiteY188" fmla="*/ 2144469 h 2795428"/>
              <a:gd name="connsiteX189" fmla="*/ 4627447 w 4760332"/>
              <a:gd name="connsiteY189" fmla="*/ 2141320 h 2795428"/>
              <a:gd name="connsiteX190" fmla="*/ 4625442 w 4760332"/>
              <a:gd name="connsiteY190" fmla="*/ 2136451 h 2795428"/>
              <a:gd name="connsiteX191" fmla="*/ 4624584 w 4760332"/>
              <a:gd name="connsiteY191" fmla="*/ 2132727 h 2795428"/>
              <a:gd name="connsiteX192" fmla="*/ 4622579 w 4760332"/>
              <a:gd name="connsiteY192" fmla="*/ 2127859 h 2795428"/>
              <a:gd name="connsiteX193" fmla="*/ 4467070 w 4760332"/>
              <a:gd name="connsiteY193" fmla="*/ 2102371 h 2795428"/>
              <a:gd name="connsiteX194" fmla="*/ 4469934 w 4760332"/>
              <a:gd name="connsiteY194" fmla="*/ 2102371 h 2795428"/>
              <a:gd name="connsiteX195" fmla="*/ 4471938 w 4760332"/>
              <a:gd name="connsiteY195" fmla="*/ 2104376 h 2795428"/>
              <a:gd name="connsiteX196" fmla="*/ 4471938 w 4760332"/>
              <a:gd name="connsiteY196" fmla="*/ 2105235 h 2795428"/>
              <a:gd name="connsiteX197" fmla="*/ 4473657 w 4760332"/>
              <a:gd name="connsiteY197" fmla="*/ 2105235 h 2795428"/>
              <a:gd name="connsiteX198" fmla="*/ 4474803 w 4760332"/>
              <a:gd name="connsiteY198" fmla="*/ 2105235 h 2795428"/>
              <a:gd name="connsiteX199" fmla="*/ 4476521 w 4760332"/>
              <a:gd name="connsiteY199" fmla="*/ 2107240 h 2795428"/>
              <a:gd name="connsiteX200" fmla="*/ 4478526 w 4760332"/>
              <a:gd name="connsiteY200" fmla="*/ 2112109 h 2795428"/>
              <a:gd name="connsiteX201" fmla="*/ 4478526 w 4760332"/>
              <a:gd name="connsiteY201" fmla="*/ 2117837 h 2795428"/>
              <a:gd name="connsiteX202" fmla="*/ 4480531 w 4760332"/>
              <a:gd name="connsiteY202" fmla="*/ 2120987 h 2795428"/>
              <a:gd name="connsiteX203" fmla="*/ 4481390 w 4760332"/>
              <a:gd name="connsiteY203" fmla="*/ 2124710 h 2795428"/>
              <a:gd name="connsiteX204" fmla="*/ 4483394 w 4760332"/>
              <a:gd name="connsiteY204" fmla="*/ 2127861 h 2795428"/>
              <a:gd name="connsiteX205" fmla="*/ 4485399 w 4760332"/>
              <a:gd name="connsiteY205" fmla="*/ 2132729 h 2795428"/>
              <a:gd name="connsiteX206" fmla="*/ 4473657 w 4760332"/>
              <a:gd name="connsiteY206" fmla="*/ 2132729 h 2795428"/>
              <a:gd name="connsiteX207" fmla="*/ 4471938 w 4760332"/>
              <a:gd name="connsiteY207" fmla="*/ 2124710 h 2795428"/>
              <a:gd name="connsiteX208" fmla="*/ 4467929 w 4760332"/>
              <a:gd name="connsiteY208" fmla="*/ 2118982 h 2795428"/>
              <a:gd name="connsiteX209" fmla="*/ 4467070 w 4760332"/>
              <a:gd name="connsiteY209" fmla="*/ 2112109 h 2795428"/>
              <a:gd name="connsiteX210" fmla="*/ 2905400 w 4760332"/>
              <a:gd name="connsiteY210" fmla="*/ 2095497 h 2795428"/>
              <a:gd name="connsiteX211" fmla="*/ 2905400 w 4760332"/>
              <a:gd name="connsiteY211" fmla="*/ 2102371 h 2795428"/>
              <a:gd name="connsiteX212" fmla="*/ 2913133 w 4760332"/>
              <a:gd name="connsiteY212" fmla="*/ 2120986 h 2795428"/>
              <a:gd name="connsiteX213" fmla="*/ 2913133 w 4760332"/>
              <a:gd name="connsiteY213" fmla="*/ 2141319 h 2795428"/>
              <a:gd name="connsiteX214" fmla="*/ 2908265 w 4760332"/>
              <a:gd name="connsiteY214" fmla="*/ 2159934 h 2795428"/>
              <a:gd name="connsiteX215" fmla="*/ 2899673 w 4760332"/>
              <a:gd name="connsiteY215" fmla="*/ 2178550 h 2795428"/>
              <a:gd name="connsiteX216" fmla="*/ 2889935 w 4760332"/>
              <a:gd name="connsiteY216" fmla="*/ 2196019 h 2795428"/>
              <a:gd name="connsiteX217" fmla="*/ 2881344 w 4760332"/>
              <a:gd name="connsiteY217" fmla="*/ 2212630 h 2795428"/>
              <a:gd name="connsiteX218" fmla="*/ 2874757 w 4760332"/>
              <a:gd name="connsiteY218" fmla="*/ 2226377 h 2795428"/>
              <a:gd name="connsiteX219" fmla="*/ 2871893 w 4760332"/>
              <a:gd name="connsiteY219" fmla="*/ 2243847 h 2795428"/>
              <a:gd name="connsiteX220" fmla="*/ 2869888 w 4760332"/>
              <a:gd name="connsiteY220" fmla="*/ 2258453 h 2795428"/>
              <a:gd name="connsiteX221" fmla="*/ 2867884 w 4760332"/>
              <a:gd name="connsiteY221" fmla="*/ 2271340 h 2795428"/>
              <a:gd name="connsiteX222" fmla="*/ 2861297 w 4760332"/>
              <a:gd name="connsiteY222" fmla="*/ 2281077 h 2795428"/>
              <a:gd name="connsiteX223" fmla="*/ 2849554 w 4760332"/>
              <a:gd name="connsiteY223" fmla="*/ 2289669 h 2795428"/>
              <a:gd name="connsiteX224" fmla="*/ 2849554 w 4760332"/>
              <a:gd name="connsiteY224" fmla="*/ 2285946 h 2795428"/>
              <a:gd name="connsiteX225" fmla="*/ 2842968 w 4760332"/>
              <a:gd name="connsiteY225" fmla="*/ 2284801 h 2795428"/>
              <a:gd name="connsiteX226" fmla="*/ 2838100 w 4760332"/>
              <a:gd name="connsiteY226" fmla="*/ 2283082 h 2795428"/>
              <a:gd name="connsiteX227" fmla="*/ 2833231 w 4760332"/>
              <a:gd name="connsiteY227" fmla="*/ 2279073 h 2795428"/>
              <a:gd name="connsiteX228" fmla="*/ 2829507 w 4760332"/>
              <a:gd name="connsiteY228" fmla="*/ 2274204 h 2795428"/>
              <a:gd name="connsiteX229" fmla="*/ 2827503 w 4760332"/>
              <a:gd name="connsiteY229" fmla="*/ 2267330 h 2795428"/>
              <a:gd name="connsiteX230" fmla="*/ 2820916 w 4760332"/>
              <a:gd name="connsiteY230" fmla="*/ 2253584 h 2795428"/>
              <a:gd name="connsiteX231" fmla="*/ 2819770 w 4760332"/>
              <a:gd name="connsiteY231" fmla="*/ 2240124 h 2795428"/>
              <a:gd name="connsiteX232" fmla="*/ 2824639 w 4760332"/>
              <a:gd name="connsiteY232" fmla="*/ 2228382 h 2795428"/>
              <a:gd name="connsiteX233" fmla="*/ 2829507 w 4760332"/>
              <a:gd name="connsiteY233" fmla="*/ 2214635 h 2795428"/>
              <a:gd name="connsiteX234" fmla="*/ 2834376 w 4760332"/>
              <a:gd name="connsiteY234" fmla="*/ 2200888 h 2795428"/>
              <a:gd name="connsiteX235" fmla="*/ 2834376 w 4760332"/>
              <a:gd name="connsiteY235" fmla="*/ 2192297 h 2795428"/>
              <a:gd name="connsiteX236" fmla="*/ 2833231 w 4760332"/>
              <a:gd name="connsiteY236" fmla="*/ 2178550 h 2795428"/>
              <a:gd name="connsiteX237" fmla="*/ 2831512 w 4760332"/>
              <a:gd name="connsiteY237" fmla="*/ 2164803 h 2795428"/>
              <a:gd name="connsiteX238" fmla="*/ 2831512 w 4760332"/>
              <a:gd name="connsiteY238" fmla="*/ 2151056 h 2795428"/>
              <a:gd name="connsiteX239" fmla="*/ 2849554 w 4760332"/>
              <a:gd name="connsiteY239" fmla="*/ 2151056 h 2795428"/>
              <a:gd name="connsiteX240" fmla="*/ 2854423 w 4760332"/>
              <a:gd name="connsiteY240" fmla="*/ 2143324 h 2795428"/>
              <a:gd name="connsiteX241" fmla="*/ 2865020 w 4760332"/>
              <a:gd name="connsiteY241" fmla="*/ 2132728 h 2795428"/>
              <a:gd name="connsiteX242" fmla="*/ 2874757 w 4760332"/>
              <a:gd name="connsiteY242" fmla="*/ 2120986 h 2795428"/>
              <a:gd name="connsiteX243" fmla="*/ 2886212 w 4760332"/>
              <a:gd name="connsiteY243" fmla="*/ 2109244 h 2795428"/>
              <a:gd name="connsiteX244" fmla="*/ 2896809 w 4760332"/>
              <a:gd name="connsiteY244" fmla="*/ 2100366 h 2795428"/>
              <a:gd name="connsiteX245" fmla="*/ 4392897 w 4760332"/>
              <a:gd name="connsiteY245" fmla="*/ 2042802 h 2795428"/>
              <a:gd name="connsiteX246" fmla="*/ 4406359 w 4760332"/>
              <a:gd name="connsiteY246" fmla="*/ 2047672 h 2795428"/>
              <a:gd name="connsiteX247" fmla="*/ 4406359 w 4760332"/>
              <a:gd name="connsiteY247" fmla="*/ 2054545 h 2795428"/>
              <a:gd name="connsiteX248" fmla="*/ 4395761 w 4760332"/>
              <a:gd name="connsiteY248" fmla="*/ 2054545 h 2795428"/>
              <a:gd name="connsiteX249" fmla="*/ 4395761 w 4760332"/>
              <a:gd name="connsiteY249" fmla="*/ 2050536 h 2795428"/>
              <a:gd name="connsiteX250" fmla="*/ 4394902 w 4760332"/>
              <a:gd name="connsiteY250" fmla="*/ 2049677 h 2795428"/>
              <a:gd name="connsiteX251" fmla="*/ 4394902 w 4760332"/>
              <a:gd name="connsiteY251" fmla="*/ 2047672 h 2795428"/>
              <a:gd name="connsiteX252" fmla="*/ 4392897 w 4760332"/>
              <a:gd name="connsiteY252" fmla="*/ 2047672 h 2795428"/>
              <a:gd name="connsiteX253" fmla="*/ 4392897 w 4760332"/>
              <a:gd name="connsiteY253" fmla="*/ 2045666 h 2795428"/>
              <a:gd name="connsiteX254" fmla="*/ 4152904 w 4760332"/>
              <a:gd name="connsiteY254" fmla="*/ 2038793 h 2795428"/>
              <a:gd name="connsiteX255" fmla="*/ 4156627 w 4760332"/>
              <a:gd name="connsiteY255" fmla="*/ 2038793 h 2795428"/>
              <a:gd name="connsiteX256" fmla="*/ 4157486 w 4760332"/>
              <a:gd name="connsiteY256" fmla="*/ 2047671 h 2795428"/>
              <a:gd name="connsiteX257" fmla="*/ 4159491 w 4760332"/>
              <a:gd name="connsiteY257" fmla="*/ 2059413 h 2795428"/>
              <a:gd name="connsiteX258" fmla="*/ 4164360 w 4760332"/>
              <a:gd name="connsiteY258" fmla="*/ 2073159 h 2795428"/>
              <a:gd name="connsiteX259" fmla="*/ 4168082 w 4760332"/>
              <a:gd name="connsiteY259" fmla="*/ 2084902 h 2795428"/>
              <a:gd name="connsiteX260" fmla="*/ 4170946 w 4760332"/>
              <a:gd name="connsiteY260" fmla="*/ 2091489 h 2795428"/>
              <a:gd name="connsiteX261" fmla="*/ 4172951 w 4760332"/>
              <a:gd name="connsiteY261" fmla="*/ 2093493 h 2795428"/>
              <a:gd name="connsiteX262" fmla="*/ 4177820 w 4760332"/>
              <a:gd name="connsiteY262" fmla="*/ 2095498 h 2795428"/>
              <a:gd name="connsiteX263" fmla="*/ 4181542 w 4760332"/>
              <a:gd name="connsiteY263" fmla="*/ 2095498 h 2795428"/>
              <a:gd name="connsiteX264" fmla="*/ 4186411 w 4760332"/>
              <a:gd name="connsiteY264" fmla="*/ 2097502 h 2795428"/>
              <a:gd name="connsiteX265" fmla="*/ 4190134 w 4760332"/>
              <a:gd name="connsiteY265" fmla="*/ 2097502 h 2795428"/>
              <a:gd name="connsiteX266" fmla="*/ 4192998 w 4760332"/>
              <a:gd name="connsiteY266" fmla="*/ 2098362 h 2795428"/>
              <a:gd name="connsiteX267" fmla="*/ 4192998 w 4760332"/>
              <a:gd name="connsiteY267" fmla="*/ 2104376 h 2795428"/>
              <a:gd name="connsiteX268" fmla="*/ 4197007 w 4760332"/>
              <a:gd name="connsiteY268" fmla="*/ 2116118 h 2795428"/>
              <a:gd name="connsiteX269" fmla="*/ 4199871 w 4760332"/>
              <a:gd name="connsiteY269" fmla="*/ 2129578 h 2795428"/>
              <a:gd name="connsiteX270" fmla="*/ 4204739 w 4760332"/>
              <a:gd name="connsiteY270" fmla="*/ 2146188 h 2795428"/>
              <a:gd name="connsiteX271" fmla="*/ 4208463 w 4760332"/>
              <a:gd name="connsiteY271" fmla="*/ 2157930 h 2795428"/>
              <a:gd name="connsiteX272" fmla="*/ 4211327 w 4760332"/>
              <a:gd name="connsiteY272" fmla="*/ 2166808 h 2795428"/>
              <a:gd name="connsiteX273" fmla="*/ 4219918 w 4760332"/>
              <a:gd name="connsiteY273" fmla="*/ 2166808 h 2795428"/>
              <a:gd name="connsiteX274" fmla="*/ 4224786 w 4760332"/>
              <a:gd name="connsiteY274" fmla="*/ 2168813 h 2795428"/>
              <a:gd name="connsiteX275" fmla="*/ 4230514 w 4760332"/>
              <a:gd name="connsiteY275" fmla="*/ 2170817 h 2795428"/>
              <a:gd name="connsiteX276" fmla="*/ 4233378 w 4760332"/>
              <a:gd name="connsiteY276" fmla="*/ 2173682 h 2795428"/>
              <a:gd name="connsiteX277" fmla="*/ 4236242 w 4760332"/>
              <a:gd name="connsiteY277" fmla="*/ 2178551 h 2795428"/>
              <a:gd name="connsiteX278" fmla="*/ 4245120 w 4760332"/>
              <a:gd name="connsiteY278" fmla="*/ 2191151 h 2795428"/>
              <a:gd name="connsiteX279" fmla="*/ 4248843 w 4760332"/>
              <a:gd name="connsiteY279" fmla="*/ 2207762 h 2795428"/>
              <a:gd name="connsiteX280" fmla="*/ 4267172 w 4760332"/>
              <a:gd name="connsiteY280" fmla="*/ 2207762 h 2795428"/>
              <a:gd name="connsiteX281" fmla="*/ 4273759 w 4760332"/>
              <a:gd name="connsiteY281" fmla="*/ 2225231 h 2795428"/>
              <a:gd name="connsiteX282" fmla="*/ 4283496 w 4760332"/>
              <a:gd name="connsiteY282" fmla="*/ 2236973 h 2795428"/>
              <a:gd name="connsiteX283" fmla="*/ 4292087 w 4760332"/>
              <a:gd name="connsiteY283" fmla="*/ 2248716 h 2795428"/>
              <a:gd name="connsiteX284" fmla="*/ 4300680 w 4760332"/>
              <a:gd name="connsiteY284" fmla="*/ 2264466 h 2795428"/>
              <a:gd name="connsiteX285" fmla="*/ 4303543 w 4760332"/>
              <a:gd name="connsiteY285" fmla="*/ 2289668 h 2795428"/>
              <a:gd name="connsiteX286" fmla="*/ 4302684 w 4760332"/>
              <a:gd name="connsiteY286" fmla="*/ 2310289 h 2795428"/>
              <a:gd name="connsiteX287" fmla="*/ 4296956 w 4760332"/>
              <a:gd name="connsiteY287" fmla="*/ 2330909 h 2795428"/>
              <a:gd name="connsiteX288" fmla="*/ 4289224 w 4760332"/>
              <a:gd name="connsiteY288" fmla="*/ 2349237 h 2795428"/>
              <a:gd name="connsiteX289" fmla="*/ 4280632 w 4760332"/>
              <a:gd name="connsiteY289" fmla="*/ 2369857 h 2795428"/>
              <a:gd name="connsiteX290" fmla="*/ 4270036 w 4760332"/>
              <a:gd name="connsiteY290" fmla="*/ 2392195 h 2795428"/>
              <a:gd name="connsiteX291" fmla="*/ 4267172 w 4760332"/>
              <a:gd name="connsiteY291" fmla="*/ 2405942 h 2795428"/>
              <a:gd name="connsiteX292" fmla="*/ 4262304 w 4760332"/>
              <a:gd name="connsiteY292" fmla="*/ 2419689 h 2795428"/>
              <a:gd name="connsiteX293" fmla="*/ 4258580 w 4760332"/>
              <a:gd name="connsiteY293" fmla="*/ 2434295 h 2795428"/>
              <a:gd name="connsiteX294" fmla="*/ 4253712 w 4760332"/>
              <a:gd name="connsiteY294" fmla="*/ 2446036 h 2795428"/>
              <a:gd name="connsiteX295" fmla="*/ 4245120 w 4760332"/>
              <a:gd name="connsiteY295" fmla="*/ 2454915 h 2795428"/>
              <a:gd name="connsiteX296" fmla="*/ 4235383 w 4760332"/>
              <a:gd name="connsiteY296" fmla="*/ 2459783 h 2795428"/>
              <a:gd name="connsiteX297" fmla="*/ 4223927 w 4760332"/>
              <a:gd name="connsiteY297" fmla="*/ 2465510 h 2795428"/>
              <a:gd name="connsiteX298" fmla="*/ 4211327 w 4760332"/>
              <a:gd name="connsiteY298" fmla="*/ 2470379 h 2795428"/>
              <a:gd name="connsiteX299" fmla="*/ 4203595 w 4760332"/>
              <a:gd name="connsiteY299" fmla="*/ 2473243 h 2795428"/>
              <a:gd name="connsiteX300" fmla="*/ 4192998 w 4760332"/>
              <a:gd name="connsiteY300" fmla="*/ 2465510 h 2795428"/>
              <a:gd name="connsiteX301" fmla="*/ 4181542 w 4760332"/>
              <a:gd name="connsiteY301" fmla="*/ 2454915 h 2795428"/>
              <a:gd name="connsiteX302" fmla="*/ 4172951 w 4760332"/>
              <a:gd name="connsiteY302" fmla="*/ 2461501 h 2795428"/>
              <a:gd name="connsiteX303" fmla="*/ 4163214 w 4760332"/>
              <a:gd name="connsiteY303" fmla="*/ 2465510 h 2795428"/>
              <a:gd name="connsiteX304" fmla="*/ 4150899 w 4760332"/>
              <a:gd name="connsiteY304" fmla="*/ 2463506 h 2795428"/>
              <a:gd name="connsiteX305" fmla="*/ 4138298 w 4760332"/>
              <a:gd name="connsiteY305" fmla="*/ 2461501 h 2795428"/>
              <a:gd name="connsiteX306" fmla="*/ 4122833 w 4760332"/>
              <a:gd name="connsiteY306" fmla="*/ 2459783 h 2795428"/>
              <a:gd name="connsiteX307" fmla="*/ 4116246 w 4760332"/>
              <a:gd name="connsiteY307" fmla="*/ 2425417 h 2795428"/>
              <a:gd name="connsiteX308" fmla="*/ 4111377 w 4760332"/>
              <a:gd name="connsiteY308" fmla="*/ 2424557 h 2795428"/>
              <a:gd name="connsiteX309" fmla="*/ 4105650 w 4760332"/>
              <a:gd name="connsiteY309" fmla="*/ 2422552 h 2795428"/>
              <a:gd name="connsiteX310" fmla="*/ 4100782 w 4760332"/>
              <a:gd name="connsiteY310" fmla="*/ 2420548 h 2795428"/>
              <a:gd name="connsiteX311" fmla="*/ 4097917 w 4760332"/>
              <a:gd name="connsiteY311" fmla="*/ 2417684 h 2795428"/>
              <a:gd name="connsiteX312" fmla="*/ 4094194 w 4760332"/>
              <a:gd name="connsiteY312" fmla="*/ 2415680 h 2795428"/>
              <a:gd name="connsiteX313" fmla="*/ 4092189 w 4760332"/>
              <a:gd name="connsiteY313" fmla="*/ 2413674 h 2795428"/>
              <a:gd name="connsiteX314" fmla="*/ 4092189 w 4760332"/>
              <a:gd name="connsiteY314" fmla="*/ 2412815 h 2795428"/>
              <a:gd name="connsiteX315" fmla="*/ 4094194 w 4760332"/>
              <a:gd name="connsiteY315" fmla="*/ 2410811 h 2795428"/>
              <a:gd name="connsiteX316" fmla="*/ 4094194 w 4760332"/>
              <a:gd name="connsiteY316" fmla="*/ 2408806 h 2795428"/>
              <a:gd name="connsiteX317" fmla="*/ 4094194 w 4760332"/>
              <a:gd name="connsiteY317" fmla="*/ 2406801 h 2795428"/>
              <a:gd name="connsiteX318" fmla="*/ 4092189 w 4760332"/>
              <a:gd name="connsiteY318" fmla="*/ 2405942 h 2795428"/>
              <a:gd name="connsiteX319" fmla="*/ 4091330 w 4760332"/>
              <a:gd name="connsiteY319" fmla="*/ 2403937 h 2795428"/>
              <a:gd name="connsiteX320" fmla="*/ 4085603 w 4760332"/>
              <a:gd name="connsiteY320" fmla="*/ 2401932 h 2795428"/>
              <a:gd name="connsiteX321" fmla="*/ 4084457 w 4760332"/>
              <a:gd name="connsiteY321" fmla="*/ 2403937 h 2795428"/>
              <a:gd name="connsiteX322" fmla="*/ 4084457 w 4760332"/>
              <a:gd name="connsiteY322" fmla="*/ 2405942 h 2795428"/>
              <a:gd name="connsiteX323" fmla="*/ 4082738 w 4760332"/>
              <a:gd name="connsiteY323" fmla="*/ 2406801 h 2795428"/>
              <a:gd name="connsiteX324" fmla="*/ 4080734 w 4760332"/>
              <a:gd name="connsiteY324" fmla="*/ 2406801 h 2795428"/>
              <a:gd name="connsiteX325" fmla="*/ 4078729 w 4760332"/>
              <a:gd name="connsiteY325" fmla="*/ 2406801 h 2795428"/>
              <a:gd name="connsiteX326" fmla="*/ 4078729 w 4760332"/>
              <a:gd name="connsiteY326" fmla="*/ 2401932 h 2795428"/>
              <a:gd name="connsiteX327" fmla="*/ 4073861 w 4760332"/>
              <a:gd name="connsiteY327" fmla="*/ 2401932 h 2795428"/>
              <a:gd name="connsiteX328" fmla="*/ 4073861 w 4760332"/>
              <a:gd name="connsiteY328" fmla="*/ 2399069 h 2795428"/>
              <a:gd name="connsiteX329" fmla="*/ 4080734 w 4760332"/>
              <a:gd name="connsiteY329" fmla="*/ 2395346 h 2795428"/>
              <a:gd name="connsiteX330" fmla="*/ 4085603 w 4760332"/>
              <a:gd name="connsiteY330" fmla="*/ 2390477 h 2795428"/>
              <a:gd name="connsiteX331" fmla="*/ 4089326 w 4760332"/>
              <a:gd name="connsiteY331" fmla="*/ 2385322 h 2795428"/>
              <a:gd name="connsiteX332" fmla="*/ 4085603 w 4760332"/>
              <a:gd name="connsiteY332" fmla="*/ 2385322 h 2795428"/>
              <a:gd name="connsiteX333" fmla="*/ 4085603 w 4760332"/>
              <a:gd name="connsiteY333" fmla="*/ 2379595 h 2795428"/>
              <a:gd name="connsiteX334" fmla="*/ 4077870 w 4760332"/>
              <a:gd name="connsiteY334" fmla="*/ 2388472 h 2795428"/>
              <a:gd name="connsiteX335" fmla="*/ 4069279 w 4760332"/>
              <a:gd name="connsiteY335" fmla="*/ 2393341 h 2795428"/>
              <a:gd name="connsiteX336" fmla="*/ 4055818 w 4760332"/>
              <a:gd name="connsiteY336" fmla="*/ 2399069 h 2795428"/>
              <a:gd name="connsiteX337" fmla="*/ 4050950 w 4760332"/>
              <a:gd name="connsiteY337" fmla="*/ 2388472 h 2795428"/>
              <a:gd name="connsiteX338" fmla="*/ 4044076 w 4760332"/>
              <a:gd name="connsiteY338" fmla="*/ 2378735 h 2795428"/>
              <a:gd name="connsiteX339" fmla="*/ 4035485 w 4760332"/>
              <a:gd name="connsiteY339" fmla="*/ 2369857 h 2795428"/>
              <a:gd name="connsiteX340" fmla="*/ 4024029 w 4760332"/>
              <a:gd name="connsiteY340" fmla="*/ 2362984 h 2795428"/>
              <a:gd name="connsiteX341" fmla="*/ 4008564 w 4760332"/>
              <a:gd name="connsiteY341" fmla="*/ 2360980 h 2795428"/>
              <a:gd name="connsiteX342" fmla="*/ 3999113 w 4760332"/>
              <a:gd name="connsiteY342" fmla="*/ 2358115 h 2795428"/>
              <a:gd name="connsiteX343" fmla="*/ 3985653 w 4760332"/>
              <a:gd name="connsiteY343" fmla="*/ 2356111 h 2795428"/>
              <a:gd name="connsiteX344" fmla="*/ 3966466 w 4760332"/>
              <a:gd name="connsiteY344" fmla="*/ 2358115 h 2795428"/>
              <a:gd name="connsiteX345" fmla="*/ 3948137 w 4760332"/>
              <a:gd name="connsiteY345" fmla="*/ 2358974 h 2795428"/>
              <a:gd name="connsiteX346" fmla="*/ 3929808 w 4760332"/>
              <a:gd name="connsiteY346" fmla="*/ 2362984 h 2795428"/>
              <a:gd name="connsiteX347" fmla="*/ 3913484 w 4760332"/>
              <a:gd name="connsiteY347" fmla="*/ 2365848 h 2795428"/>
              <a:gd name="connsiteX348" fmla="*/ 3900882 w 4760332"/>
              <a:gd name="connsiteY348" fmla="*/ 2369857 h 2795428"/>
              <a:gd name="connsiteX349" fmla="*/ 3894296 w 4760332"/>
              <a:gd name="connsiteY349" fmla="*/ 2392195 h 2795428"/>
              <a:gd name="connsiteX350" fmla="*/ 3877972 w 4760332"/>
              <a:gd name="connsiteY350" fmla="*/ 2392195 h 2795428"/>
              <a:gd name="connsiteX351" fmla="*/ 3862507 w 4760332"/>
              <a:gd name="connsiteY351" fmla="*/ 2390477 h 2795428"/>
              <a:gd name="connsiteX352" fmla="*/ 3846183 w 4760332"/>
              <a:gd name="connsiteY352" fmla="*/ 2392195 h 2795428"/>
              <a:gd name="connsiteX353" fmla="*/ 3834728 w 4760332"/>
              <a:gd name="connsiteY353" fmla="*/ 2395346 h 2795428"/>
              <a:gd name="connsiteX354" fmla="*/ 3822127 w 4760332"/>
              <a:gd name="connsiteY354" fmla="*/ 2400214 h 2795428"/>
              <a:gd name="connsiteX355" fmla="*/ 3812675 w 4760332"/>
              <a:gd name="connsiteY355" fmla="*/ 2405942 h 2795428"/>
              <a:gd name="connsiteX356" fmla="*/ 3800934 w 4760332"/>
              <a:gd name="connsiteY356" fmla="*/ 2406801 h 2795428"/>
              <a:gd name="connsiteX357" fmla="*/ 3787474 w 4760332"/>
              <a:gd name="connsiteY357" fmla="*/ 2406801 h 2795428"/>
              <a:gd name="connsiteX358" fmla="*/ 3783750 w 4760332"/>
              <a:gd name="connsiteY358" fmla="*/ 2400214 h 2795428"/>
              <a:gd name="connsiteX359" fmla="*/ 3780887 w 4760332"/>
              <a:gd name="connsiteY359" fmla="*/ 2395346 h 2795428"/>
              <a:gd name="connsiteX360" fmla="*/ 3775159 w 4760332"/>
              <a:gd name="connsiteY360" fmla="*/ 2390477 h 2795428"/>
              <a:gd name="connsiteX361" fmla="*/ 3772295 w 4760332"/>
              <a:gd name="connsiteY361" fmla="*/ 2385322 h 2795428"/>
              <a:gd name="connsiteX362" fmla="*/ 3780887 w 4760332"/>
              <a:gd name="connsiteY362" fmla="*/ 2372721 h 2795428"/>
              <a:gd name="connsiteX363" fmla="*/ 3781746 w 4760332"/>
              <a:gd name="connsiteY363" fmla="*/ 2358115 h 2795428"/>
              <a:gd name="connsiteX364" fmla="*/ 3780887 w 4760332"/>
              <a:gd name="connsiteY364" fmla="*/ 2340646 h 2795428"/>
              <a:gd name="connsiteX365" fmla="*/ 3774013 w 4760332"/>
              <a:gd name="connsiteY365" fmla="*/ 2324035 h 2795428"/>
              <a:gd name="connsiteX366" fmla="*/ 3767427 w 4760332"/>
              <a:gd name="connsiteY366" fmla="*/ 2305420 h 2795428"/>
              <a:gd name="connsiteX367" fmla="*/ 3758835 w 4760332"/>
              <a:gd name="connsiteY367" fmla="*/ 2287951 h 2795428"/>
              <a:gd name="connsiteX368" fmla="*/ 3753966 w 4760332"/>
              <a:gd name="connsiteY368" fmla="*/ 2272199 h 2795428"/>
              <a:gd name="connsiteX369" fmla="*/ 3750243 w 4760332"/>
              <a:gd name="connsiteY369" fmla="*/ 2260457 h 2795428"/>
              <a:gd name="connsiteX370" fmla="*/ 3753966 w 4760332"/>
              <a:gd name="connsiteY370" fmla="*/ 2260457 h 2795428"/>
              <a:gd name="connsiteX371" fmla="*/ 3756830 w 4760332"/>
              <a:gd name="connsiteY371" fmla="*/ 2262462 h 2795428"/>
              <a:gd name="connsiteX372" fmla="*/ 3758835 w 4760332"/>
              <a:gd name="connsiteY372" fmla="*/ 2262462 h 2795428"/>
              <a:gd name="connsiteX373" fmla="*/ 3760553 w 4760332"/>
              <a:gd name="connsiteY373" fmla="*/ 2264466 h 2795428"/>
              <a:gd name="connsiteX374" fmla="*/ 3762558 w 4760332"/>
              <a:gd name="connsiteY374" fmla="*/ 2262462 h 2795428"/>
              <a:gd name="connsiteX375" fmla="*/ 3763703 w 4760332"/>
              <a:gd name="connsiteY375" fmla="*/ 2260457 h 2795428"/>
              <a:gd name="connsiteX376" fmla="*/ 3765422 w 4760332"/>
              <a:gd name="connsiteY376" fmla="*/ 2257593 h 2795428"/>
              <a:gd name="connsiteX377" fmla="*/ 3756830 w 4760332"/>
              <a:gd name="connsiteY377" fmla="*/ 2248716 h 2795428"/>
              <a:gd name="connsiteX378" fmla="*/ 3753966 w 4760332"/>
              <a:gd name="connsiteY378" fmla="*/ 2238119 h 2795428"/>
              <a:gd name="connsiteX379" fmla="*/ 3750243 w 4760332"/>
              <a:gd name="connsiteY379" fmla="*/ 2226377 h 2795428"/>
              <a:gd name="connsiteX380" fmla="*/ 3758835 w 4760332"/>
              <a:gd name="connsiteY380" fmla="*/ 2216640 h 2795428"/>
              <a:gd name="connsiteX381" fmla="*/ 3765422 w 4760332"/>
              <a:gd name="connsiteY381" fmla="*/ 2205757 h 2795428"/>
              <a:gd name="connsiteX382" fmla="*/ 3772295 w 4760332"/>
              <a:gd name="connsiteY382" fmla="*/ 2196020 h 2795428"/>
              <a:gd name="connsiteX383" fmla="*/ 3781746 w 4760332"/>
              <a:gd name="connsiteY383" fmla="*/ 2187428 h 2795428"/>
              <a:gd name="connsiteX384" fmla="*/ 3794347 w 4760332"/>
              <a:gd name="connsiteY384" fmla="*/ 2182273 h 2795428"/>
              <a:gd name="connsiteX385" fmla="*/ 3802080 w 4760332"/>
              <a:gd name="connsiteY385" fmla="*/ 2182273 h 2795428"/>
              <a:gd name="connsiteX386" fmla="*/ 3815540 w 4760332"/>
              <a:gd name="connsiteY386" fmla="*/ 2180555 h 2795428"/>
              <a:gd name="connsiteX387" fmla="*/ 3832723 w 4760332"/>
              <a:gd name="connsiteY387" fmla="*/ 2177405 h 2795428"/>
              <a:gd name="connsiteX388" fmla="*/ 3848187 w 4760332"/>
              <a:gd name="connsiteY388" fmla="*/ 2173682 h 2795428"/>
              <a:gd name="connsiteX389" fmla="*/ 3861647 w 4760332"/>
              <a:gd name="connsiteY389" fmla="*/ 2170817 h 2795428"/>
              <a:gd name="connsiteX390" fmla="*/ 3866516 w 4760332"/>
              <a:gd name="connsiteY390" fmla="*/ 2157930 h 2795428"/>
              <a:gd name="connsiteX391" fmla="*/ 3873962 w 4760332"/>
              <a:gd name="connsiteY391" fmla="*/ 2144470 h 2795428"/>
              <a:gd name="connsiteX392" fmla="*/ 3884559 w 4760332"/>
              <a:gd name="connsiteY392" fmla="*/ 2134447 h 2795428"/>
              <a:gd name="connsiteX393" fmla="*/ 3898019 w 4760332"/>
              <a:gd name="connsiteY393" fmla="*/ 2129578 h 2795428"/>
              <a:gd name="connsiteX394" fmla="*/ 3898019 w 4760332"/>
              <a:gd name="connsiteY394" fmla="*/ 2117836 h 2795428"/>
              <a:gd name="connsiteX395" fmla="*/ 3904893 w 4760332"/>
              <a:gd name="connsiteY395" fmla="*/ 2114113 h 2795428"/>
              <a:gd name="connsiteX396" fmla="*/ 3913484 w 4760332"/>
              <a:gd name="connsiteY396" fmla="*/ 2105235 h 2795428"/>
              <a:gd name="connsiteX397" fmla="*/ 3923221 w 4760332"/>
              <a:gd name="connsiteY397" fmla="*/ 2097502 h 2795428"/>
              <a:gd name="connsiteX398" fmla="*/ 3933531 w 4760332"/>
              <a:gd name="connsiteY398" fmla="*/ 2090630 h 2795428"/>
              <a:gd name="connsiteX399" fmla="*/ 3943269 w 4760332"/>
              <a:gd name="connsiteY399" fmla="*/ 2084902 h 2795428"/>
              <a:gd name="connsiteX400" fmla="*/ 3949855 w 4760332"/>
              <a:gd name="connsiteY400" fmla="*/ 2088624 h 2795428"/>
              <a:gd name="connsiteX401" fmla="*/ 3951860 w 4760332"/>
              <a:gd name="connsiteY401" fmla="*/ 2090630 h 2795428"/>
              <a:gd name="connsiteX402" fmla="*/ 3951860 w 4760332"/>
              <a:gd name="connsiteY402" fmla="*/ 2093493 h 2795428"/>
              <a:gd name="connsiteX403" fmla="*/ 3951860 w 4760332"/>
              <a:gd name="connsiteY403" fmla="*/ 2097502 h 2795428"/>
              <a:gd name="connsiteX404" fmla="*/ 3953865 w 4760332"/>
              <a:gd name="connsiteY404" fmla="*/ 2102371 h 2795428"/>
              <a:gd name="connsiteX405" fmla="*/ 3958734 w 4760332"/>
              <a:gd name="connsiteY405" fmla="*/ 2104376 h 2795428"/>
              <a:gd name="connsiteX406" fmla="*/ 3963316 w 4760332"/>
              <a:gd name="connsiteY406" fmla="*/ 2104376 h 2795428"/>
              <a:gd name="connsiteX407" fmla="*/ 3966466 w 4760332"/>
              <a:gd name="connsiteY407" fmla="*/ 2105235 h 2795428"/>
              <a:gd name="connsiteX408" fmla="*/ 3972193 w 4760332"/>
              <a:gd name="connsiteY408" fmla="*/ 2107239 h 2795428"/>
              <a:gd name="connsiteX409" fmla="*/ 3975057 w 4760332"/>
              <a:gd name="connsiteY409" fmla="*/ 2091489 h 2795428"/>
              <a:gd name="connsiteX410" fmla="*/ 3979925 w 4760332"/>
              <a:gd name="connsiteY410" fmla="*/ 2083756 h 2795428"/>
              <a:gd name="connsiteX411" fmla="*/ 3986513 w 4760332"/>
              <a:gd name="connsiteY411" fmla="*/ 2078028 h 2795428"/>
              <a:gd name="connsiteX412" fmla="*/ 3995104 w 4760332"/>
              <a:gd name="connsiteY412" fmla="*/ 2073159 h 2795428"/>
              <a:gd name="connsiteX413" fmla="*/ 4003696 w 4760332"/>
              <a:gd name="connsiteY413" fmla="*/ 2070009 h 2795428"/>
              <a:gd name="connsiteX414" fmla="*/ 4012574 w 4760332"/>
              <a:gd name="connsiteY414" fmla="*/ 2061418 h 2795428"/>
              <a:gd name="connsiteX415" fmla="*/ 4008564 w 4760332"/>
              <a:gd name="connsiteY415" fmla="*/ 2059413 h 2795428"/>
              <a:gd name="connsiteX416" fmla="*/ 4008564 w 4760332"/>
              <a:gd name="connsiteY416" fmla="*/ 2057408 h 2795428"/>
              <a:gd name="connsiteX417" fmla="*/ 4006560 w 4760332"/>
              <a:gd name="connsiteY417" fmla="*/ 2056549 h 2795428"/>
              <a:gd name="connsiteX418" fmla="*/ 4005700 w 4760332"/>
              <a:gd name="connsiteY418" fmla="*/ 2054545 h 2795428"/>
              <a:gd name="connsiteX419" fmla="*/ 4019161 w 4760332"/>
              <a:gd name="connsiteY419" fmla="*/ 2054545 h 2795428"/>
              <a:gd name="connsiteX420" fmla="*/ 4032621 w 4760332"/>
              <a:gd name="connsiteY420" fmla="*/ 2061418 h 2795428"/>
              <a:gd name="connsiteX421" fmla="*/ 4046941 w 4760332"/>
              <a:gd name="connsiteY421" fmla="*/ 2063422 h 2795428"/>
              <a:gd name="connsiteX422" fmla="*/ 4062405 w 4760332"/>
              <a:gd name="connsiteY422" fmla="*/ 2063422 h 2795428"/>
              <a:gd name="connsiteX423" fmla="*/ 4078729 w 4760332"/>
              <a:gd name="connsiteY423" fmla="*/ 2061418 h 2795428"/>
              <a:gd name="connsiteX424" fmla="*/ 4078729 w 4760332"/>
              <a:gd name="connsiteY424" fmla="*/ 2070009 h 2795428"/>
              <a:gd name="connsiteX425" fmla="*/ 4067273 w 4760332"/>
              <a:gd name="connsiteY425" fmla="*/ 2084902 h 2795428"/>
              <a:gd name="connsiteX426" fmla="*/ 4060401 w 4760332"/>
              <a:gd name="connsiteY426" fmla="*/ 2107239 h 2795428"/>
              <a:gd name="connsiteX427" fmla="*/ 4072142 w 4760332"/>
              <a:gd name="connsiteY427" fmla="*/ 2114113 h 2795428"/>
              <a:gd name="connsiteX428" fmla="*/ 4087321 w 4760332"/>
              <a:gd name="connsiteY428" fmla="*/ 2122991 h 2795428"/>
              <a:gd name="connsiteX429" fmla="*/ 4102786 w 4760332"/>
              <a:gd name="connsiteY429" fmla="*/ 2131582 h 2795428"/>
              <a:gd name="connsiteX430" fmla="*/ 4118251 w 4760332"/>
              <a:gd name="connsiteY430" fmla="*/ 2136451 h 2795428"/>
              <a:gd name="connsiteX431" fmla="*/ 4129707 w 4760332"/>
              <a:gd name="connsiteY431" fmla="*/ 2136451 h 2795428"/>
              <a:gd name="connsiteX432" fmla="*/ 4138298 w 4760332"/>
              <a:gd name="connsiteY432" fmla="*/ 2122991 h 2795428"/>
              <a:gd name="connsiteX433" fmla="*/ 4143166 w 4760332"/>
              <a:gd name="connsiteY433" fmla="*/ 2100367 h 2795428"/>
              <a:gd name="connsiteX434" fmla="*/ 4144026 w 4760332"/>
              <a:gd name="connsiteY434" fmla="*/ 2078028 h 2795428"/>
              <a:gd name="connsiteX435" fmla="*/ 4148035 w 4760332"/>
              <a:gd name="connsiteY435" fmla="*/ 2056549 h 2795428"/>
              <a:gd name="connsiteX436" fmla="*/ 4377717 w 4760332"/>
              <a:gd name="connsiteY436" fmla="*/ 2027050 h 2795428"/>
              <a:gd name="connsiteX437" fmla="*/ 4381440 w 4760332"/>
              <a:gd name="connsiteY437" fmla="*/ 2031059 h 2795428"/>
              <a:gd name="connsiteX438" fmla="*/ 4384305 w 4760332"/>
              <a:gd name="connsiteY438" fmla="*/ 2033924 h 2795428"/>
              <a:gd name="connsiteX439" fmla="*/ 4388314 w 4760332"/>
              <a:gd name="connsiteY439" fmla="*/ 2035928 h 2795428"/>
              <a:gd name="connsiteX440" fmla="*/ 4388314 w 4760332"/>
              <a:gd name="connsiteY440" fmla="*/ 2042802 h 2795428"/>
              <a:gd name="connsiteX441" fmla="*/ 4381440 w 4760332"/>
              <a:gd name="connsiteY441" fmla="*/ 2042802 h 2795428"/>
              <a:gd name="connsiteX442" fmla="*/ 4379435 w 4760332"/>
              <a:gd name="connsiteY442" fmla="*/ 2042802 h 2795428"/>
              <a:gd name="connsiteX443" fmla="*/ 4377717 w 4760332"/>
              <a:gd name="connsiteY443" fmla="*/ 2040796 h 2795428"/>
              <a:gd name="connsiteX444" fmla="*/ 4375712 w 4760332"/>
              <a:gd name="connsiteY444" fmla="*/ 2040796 h 2795428"/>
              <a:gd name="connsiteX445" fmla="*/ 4374853 w 4760332"/>
              <a:gd name="connsiteY445" fmla="*/ 2040796 h 2795428"/>
              <a:gd name="connsiteX446" fmla="*/ 4369125 w 4760332"/>
              <a:gd name="connsiteY446" fmla="*/ 2038792 h 2795428"/>
              <a:gd name="connsiteX447" fmla="*/ 4370844 w 4760332"/>
              <a:gd name="connsiteY447" fmla="*/ 2035928 h 2795428"/>
              <a:gd name="connsiteX448" fmla="*/ 4370844 w 4760332"/>
              <a:gd name="connsiteY448" fmla="*/ 2032205 h 2795428"/>
              <a:gd name="connsiteX449" fmla="*/ 4370844 w 4760332"/>
              <a:gd name="connsiteY449" fmla="*/ 2031059 h 2795428"/>
              <a:gd name="connsiteX450" fmla="*/ 4372849 w 4760332"/>
              <a:gd name="connsiteY450" fmla="*/ 2031059 h 2795428"/>
              <a:gd name="connsiteX451" fmla="*/ 4374853 w 4760332"/>
              <a:gd name="connsiteY451" fmla="*/ 2031059 h 2795428"/>
              <a:gd name="connsiteX452" fmla="*/ 3827854 w 4760332"/>
              <a:gd name="connsiteY452" fmla="*/ 2027050 h 2795428"/>
              <a:gd name="connsiteX453" fmla="*/ 3834728 w 4760332"/>
              <a:gd name="connsiteY453" fmla="*/ 2029055 h 2795428"/>
              <a:gd name="connsiteX454" fmla="*/ 3839596 w 4760332"/>
              <a:gd name="connsiteY454" fmla="*/ 2029055 h 2795428"/>
              <a:gd name="connsiteX455" fmla="*/ 3844179 w 4760332"/>
              <a:gd name="connsiteY455" fmla="*/ 2029055 h 2795428"/>
              <a:gd name="connsiteX456" fmla="*/ 3848189 w 4760332"/>
              <a:gd name="connsiteY456" fmla="*/ 2031059 h 2795428"/>
              <a:gd name="connsiteX457" fmla="*/ 3853057 w 4760332"/>
              <a:gd name="connsiteY457" fmla="*/ 2032205 h 2795428"/>
              <a:gd name="connsiteX458" fmla="*/ 3853057 w 4760332"/>
              <a:gd name="connsiteY458" fmla="*/ 2038792 h 2795428"/>
              <a:gd name="connsiteX459" fmla="*/ 3849048 w 4760332"/>
              <a:gd name="connsiteY459" fmla="*/ 2038792 h 2795428"/>
              <a:gd name="connsiteX460" fmla="*/ 3849048 w 4760332"/>
              <a:gd name="connsiteY460" fmla="*/ 2042802 h 2795428"/>
              <a:gd name="connsiteX461" fmla="*/ 3844179 w 4760332"/>
              <a:gd name="connsiteY461" fmla="*/ 2040796 h 2795428"/>
              <a:gd name="connsiteX462" fmla="*/ 3839596 w 4760332"/>
              <a:gd name="connsiteY462" fmla="*/ 2038792 h 2795428"/>
              <a:gd name="connsiteX463" fmla="*/ 3834728 w 4760332"/>
              <a:gd name="connsiteY463" fmla="*/ 2035928 h 2795428"/>
              <a:gd name="connsiteX464" fmla="*/ 3830718 w 4760332"/>
              <a:gd name="connsiteY464" fmla="*/ 2032205 h 2795428"/>
              <a:gd name="connsiteX465" fmla="*/ 4381441 w 4760332"/>
              <a:gd name="connsiteY465" fmla="*/ 2017313 h 2795428"/>
              <a:gd name="connsiteX466" fmla="*/ 4392897 w 4760332"/>
              <a:gd name="connsiteY466" fmla="*/ 2017313 h 2795428"/>
              <a:gd name="connsiteX467" fmla="*/ 4399771 w 4760332"/>
              <a:gd name="connsiteY467" fmla="*/ 2038792 h 2795428"/>
              <a:gd name="connsiteX468" fmla="*/ 4392897 w 4760332"/>
              <a:gd name="connsiteY468" fmla="*/ 2038792 h 2795428"/>
              <a:gd name="connsiteX469" fmla="*/ 4392897 w 4760332"/>
              <a:gd name="connsiteY469" fmla="*/ 2035929 h 2795428"/>
              <a:gd name="connsiteX470" fmla="*/ 4388315 w 4760332"/>
              <a:gd name="connsiteY470" fmla="*/ 2032205 h 2795428"/>
              <a:gd name="connsiteX471" fmla="*/ 4386309 w 4760332"/>
              <a:gd name="connsiteY471" fmla="*/ 2029055 h 2795428"/>
              <a:gd name="connsiteX472" fmla="*/ 4384305 w 4760332"/>
              <a:gd name="connsiteY472" fmla="*/ 2025332 h 2795428"/>
              <a:gd name="connsiteX473" fmla="*/ 4382300 w 4760332"/>
              <a:gd name="connsiteY473" fmla="*/ 2022181 h 2795428"/>
              <a:gd name="connsiteX474" fmla="*/ 3920071 w 4760332"/>
              <a:gd name="connsiteY474" fmla="*/ 2013590 h 2795428"/>
              <a:gd name="connsiteX475" fmla="*/ 3938400 w 4760332"/>
              <a:gd name="connsiteY475" fmla="*/ 2013590 h 2795428"/>
              <a:gd name="connsiteX476" fmla="*/ 3938400 w 4760332"/>
              <a:gd name="connsiteY476" fmla="*/ 2017314 h 2795428"/>
              <a:gd name="connsiteX477" fmla="*/ 3934677 w 4760332"/>
              <a:gd name="connsiteY477" fmla="*/ 2017314 h 2795428"/>
              <a:gd name="connsiteX478" fmla="*/ 3923221 w 4760332"/>
              <a:gd name="connsiteY478" fmla="*/ 2025332 h 2795428"/>
              <a:gd name="connsiteX479" fmla="*/ 3909761 w 4760332"/>
              <a:gd name="connsiteY479" fmla="*/ 2033925 h 2795428"/>
              <a:gd name="connsiteX480" fmla="*/ 3898019 w 4760332"/>
              <a:gd name="connsiteY480" fmla="*/ 2042803 h 2795428"/>
              <a:gd name="connsiteX481" fmla="*/ 3894296 w 4760332"/>
              <a:gd name="connsiteY481" fmla="*/ 2042803 h 2795428"/>
              <a:gd name="connsiteX482" fmla="*/ 3893437 w 4760332"/>
              <a:gd name="connsiteY482" fmla="*/ 2040797 h 2795428"/>
              <a:gd name="connsiteX483" fmla="*/ 3891432 w 4760332"/>
              <a:gd name="connsiteY483" fmla="*/ 2040797 h 2795428"/>
              <a:gd name="connsiteX484" fmla="*/ 3889427 w 4760332"/>
              <a:gd name="connsiteY484" fmla="*/ 2038793 h 2795428"/>
              <a:gd name="connsiteX485" fmla="*/ 3886563 w 4760332"/>
              <a:gd name="connsiteY485" fmla="*/ 2038793 h 2795428"/>
              <a:gd name="connsiteX486" fmla="*/ 3886563 w 4760332"/>
              <a:gd name="connsiteY486" fmla="*/ 2035929 h 2795428"/>
              <a:gd name="connsiteX487" fmla="*/ 3902888 w 4760332"/>
              <a:gd name="connsiteY487" fmla="*/ 2025332 h 2795428"/>
              <a:gd name="connsiteX488" fmla="*/ 3875967 w 4760332"/>
              <a:gd name="connsiteY488" fmla="*/ 2008722 h 2795428"/>
              <a:gd name="connsiteX489" fmla="*/ 3879977 w 4760332"/>
              <a:gd name="connsiteY489" fmla="*/ 2011586 h 2795428"/>
              <a:gd name="connsiteX490" fmla="*/ 3880836 w 4760332"/>
              <a:gd name="connsiteY490" fmla="*/ 2011586 h 2795428"/>
              <a:gd name="connsiteX491" fmla="*/ 3880836 w 4760332"/>
              <a:gd name="connsiteY491" fmla="*/ 2013590 h 2795428"/>
              <a:gd name="connsiteX492" fmla="*/ 3880836 w 4760332"/>
              <a:gd name="connsiteY492" fmla="*/ 2017313 h 2795428"/>
              <a:gd name="connsiteX493" fmla="*/ 3882841 w 4760332"/>
              <a:gd name="connsiteY493" fmla="*/ 2020464 h 2795428"/>
              <a:gd name="connsiteX494" fmla="*/ 3875967 w 4760332"/>
              <a:gd name="connsiteY494" fmla="*/ 2020464 h 2795428"/>
              <a:gd name="connsiteX495" fmla="*/ 3864512 w 4760332"/>
              <a:gd name="connsiteY495" fmla="*/ 2024187 h 2795428"/>
              <a:gd name="connsiteX496" fmla="*/ 3851051 w 4760332"/>
              <a:gd name="connsiteY496" fmla="*/ 2024187 h 2795428"/>
              <a:gd name="connsiteX497" fmla="*/ 3839595 w 4760332"/>
              <a:gd name="connsiteY497" fmla="*/ 2020464 h 2795428"/>
              <a:gd name="connsiteX498" fmla="*/ 3839595 w 4760332"/>
              <a:gd name="connsiteY498" fmla="*/ 2018459 h 2795428"/>
              <a:gd name="connsiteX499" fmla="*/ 3841314 w 4760332"/>
              <a:gd name="connsiteY499" fmla="*/ 2018459 h 2795428"/>
              <a:gd name="connsiteX500" fmla="*/ 3842459 w 4760332"/>
              <a:gd name="connsiteY500" fmla="*/ 2017313 h 2795428"/>
              <a:gd name="connsiteX501" fmla="*/ 3851051 w 4760332"/>
              <a:gd name="connsiteY501" fmla="*/ 2013590 h 2795428"/>
              <a:gd name="connsiteX502" fmla="*/ 3859643 w 4760332"/>
              <a:gd name="connsiteY502" fmla="*/ 2013590 h 2795428"/>
              <a:gd name="connsiteX503" fmla="*/ 3867375 w 4760332"/>
              <a:gd name="connsiteY503" fmla="*/ 2013590 h 2795428"/>
              <a:gd name="connsiteX504" fmla="*/ 3812675 w 4760332"/>
              <a:gd name="connsiteY504" fmla="*/ 2008722 h 2795428"/>
              <a:gd name="connsiteX505" fmla="*/ 3819262 w 4760332"/>
              <a:gd name="connsiteY505" fmla="*/ 2010727 h 2795428"/>
              <a:gd name="connsiteX506" fmla="*/ 3822126 w 4760332"/>
              <a:gd name="connsiteY506" fmla="*/ 2011586 h 2795428"/>
              <a:gd name="connsiteX507" fmla="*/ 3826136 w 4760332"/>
              <a:gd name="connsiteY507" fmla="*/ 2013590 h 2795428"/>
              <a:gd name="connsiteX508" fmla="*/ 3828999 w 4760332"/>
              <a:gd name="connsiteY508" fmla="*/ 2017313 h 2795428"/>
              <a:gd name="connsiteX509" fmla="*/ 3830718 w 4760332"/>
              <a:gd name="connsiteY509" fmla="*/ 2020464 h 2795428"/>
              <a:gd name="connsiteX510" fmla="*/ 3827854 w 4760332"/>
              <a:gd name="connsiteY510" fmla="*/ 2020464 h 2795428"/>
              <a:gd name="connsiteX511" fmla="*/ 3819262 w 4760332"/>
              <a:gd name="connsiteY511" fmla="*/ 2024187 h 2795428"/>
              <a:gd name="connsiteX512" fmla="*/ 3808666 w 4760332"/>
              <a:gd name="connsiteY512" fmla="*/ 2024187 h 2795428"/>
              <a:gd name="connsiteX513" fmla="*/ 3797210 w 4760332"/>
              <a:gd name="connsiteY513" fmla="*/ 2024187 h 2795428"/>
              <a:gd name="connsiteX514" fmla="*/ 3797210 w 4760332"/>
              <a:gd name="connsiteY514" fmla="*/ 2017313 h 2795428"/>
              <a:gd name="connsiteX515" fmla="*/ 3802078 w 4760332"/>
              <a:gd name="connsiteY515" fmla="*/ 2015596 h 2795428"/>
              <a:gd name="connsiteX516" fmla="*/ 3807806 w 4760332"/>
              <a:gd name="connsiteY516" fmla="*/ 2013590 h 2795428"/>
              <a:gd name="connsiteX517" fmla="*/ 3808666 w 4760332"/>
              <a:gd name="connsiteY517" fmla="*/ 2011586 h 2795428"/>
              <a:gd name="connsiteX518" fmla="*/ 4350797 w 4760332"/>
              <a:gd name="connsiteY518" fmla="*/ 2001848 h 2795428"/>
              <a:gd name="connsiteX519" fmla="*/ 4357384 w 4760332"/>
              <a:gd name="connsiteY519" fmla="*/ 2004712 h 2795428"/>
              <a:gd name="connsiteX520" fmla="*/ 4361394 w 4760332"/>
              <a:gd name="connsiteY520" fmla="*/ 2006717 h 2795428"/>
              <a:gd name="connsiteX521" fmla="*/ 4365977 w 4760332"/>
              <a:gd name="connsiteY521" fmla="*/ 2010726 h 2795428"/>
              <a:gd name="connsiteX522" fmla="*/ 4369127 w 4760332"/>
              <a:gd name="connsiteY522" fmla="*/ 2013590 h 2795428"/>
              <a:gd name="connsiteX523" fmla="*/ 4370845 w 4760332"/>
              <a:gd name="connsiteY523" fmla="*/ 2018459 h 2795428"/>
              <a:gd name="connsiteX524" fmla="*/ 4374855 w 4760332"/>
              <a:gd name="connsiteY524" fmla="*/ 2024187 h 2795428"/>
              <a:gd name="connsiteX525" fmla="*/ 4369127 w 4760332"/>
              <a:gd name="connsiteY525" fmla="*/ 2024187 h 2795428"/>
              <a:gd name="connsiteX526" fmla="*/ 4365977 w 4760332"/>
              <a:gd name="connsiteY526" fmla="*/ 2020464 h 2795428"/>
              <a:gd name="connsiteX527" fmla="*/ 4361394 w 4760332"/>
              <a:gd name="connsiteY527" fmla="*/ 2017313 h 2795428"/>
              <a:gd name="connsiteX528" fmla="*/ 4357384 w 4760332"/>
              <a:gd name="connsiteY528" fmla="*/ 2013590 h 2795428"/>
              <a:gd name="connsiteX529" fmla="*/ 4354521 w 4760332"/>
              <a:gd name="connsiteY529" fmla="*/ 2008722 h 2795428"/>
              <a:gd name="connsiteX530" fmla="*/ 4325881 w 4760332"/>
              <a:gd name="connsiteY530" fmla="*/ 1994975 h 2795428"/>
              <a:gd name="connsiteX531" fmla="*/ 4328745 w 4760332"/>
              <a:gd name="connsiteY531" fmla="*/ 1994975 h 2795428"/>
              <a:gd name="connsiteX532" fmla="*/ 4330463 w 4760332"/>
              <a:gd name="connsiteY532" fmla="*/ 1996980 h 2795428"/>
              <a:gd name="connsiteX533" fmla="*/ 4332468 w 4760332"/>
              <a:gd name="connsiteY533" fmla="*/ 1996980 h 2795428"/>
              <a:gd name="connsiteX534" fmla="*/ 4334472 w 4760332"/>
              <a:gd name="connsiteY534" fmla="*/ 1997839 h 2795428"/>
              <a:gd name="connsiteX535" fmla="*/ 4334472 w 4760332"/>
              <a:gd name="connsiteY535" fmla="*/ 1999844 h 2795428"/>
              <a:gd name="connsiteX536" fmla="*/ 4337337 w 4760332"/>
              <a:gd name="connsiteY536" fmla="*/ 2001849 h 2795428"/>
              <a:gd name="connsiteX537" fmla="*/ 4341060 w 4760332"/>
              <a:gd name="connsiteY537" fmla="*/ 2001849 h 2795428"/>
              <a:gd name="connsiteX538" fmla="*/ 4341060 w 4760332"/>
              <a:gd name="connsiteY538" fmla="*/ 2004712 h 2795428"/>
              <a:gd name="connsiteX539" fmla="*/ 4335332 w 4760332"/>
              <a:gd name="connsiteY539" fmla="*/ 2003853 h 2795428"/>
              <a:gd name="connsiteX540" fmla="*/ 4332468 w 4760332"/>
              <a:gd name="connsiteY540" fmla="*/ 2001849 h 2795428"/>
              <a:gd name="connsiteX541" fmla="*/ 4330463 w 4760332"/>
              <a:gd name="connsiteY541" fmla="*/ 1999844 h 2795428"/>
              <a:gd name="connsiteX542" fmla="*/ 4328745 w 4760332"/>
              <a:gd name="connsiteY542" fmla="*/ 1997839 h 2795428"/>
              <a:gd name="connsiteX543" fmla="*/ 4033480 w 4760332"/>
              <a:gd name="connsiteY543" fmla="*/ 1976359 h 2795428"/>
              <a:gd name="connsiteX544" fmla="*/ 4046083 w 4760332"/>
              <a:gd name="connsiteY544" fmla="*/ 1979223 h 2795428"/>
              <a:gd name="connsiteX545" fmla="*/ 4046083 w 4760332"/>
              <a:gd name="connsiteY545" fmla="*/ 1986097 h 2795428"/>
              <a:gd name="connsiteX546" fmla="*/ 4037490 w 4760332"/>
              <a:gd name="connsiteY546" fmla="*/ 1990966 h 2795428"/>
              <a:gd name="connsiteX547" fmla="*/ 4035485 w 4760332"/>
              <a:gd name="connsiteY547" fmla="*/ 1992970 h 2795428"/>
              <a:gd name="connsiteX548" fmla="*/ 4033480 w 4760332"/>
              <a:gd name="connsiteY548" fmla="*/ 1994975 h 2795428"/>
              <a:gd name="connsiteX549" fmla="*/ 4281779 w 4760332"/>
              <a:gd name="connsiteY549" fmla="*/ 1956886 h 2795428"/>
              <a:gd name="connsiteX550" fmla="*/ 4282638 w 4760332"/>
              <a:gd name="connsiteY550" fmla="*/ 1957744 h 2795428"/>
              <a:gd name="connsiteX551" fmla="*/ 4282638 w 4760332"/>
              <a:gd name="connsiteY551" fmla="*/ 1956886 h 2795428"/>
              <a:gd name="connsiteX552" fmla="*/ 4303543 w 4760332"/>
              <a:gd name="connsiteY552" fmla="*/ 1956885 h 2795428"/>
              <a:gd name="connsiteX553" fmla="*/ 4314140 w 4760332"/>
              <a:gd name="connsiteY553" fmla="*/ 1963759 h 2795428"/>
              <a:gd name="connsiteX554" fmla="*/ 4321013 w 4760332"/>
              <a:gd name="connsiteY554" fmla="*/ 1974355 h 2795428"/>
              <a:gd name="connsiteX555" fmla="*/ 4325882 w 4760332"/>
              <a:gd name="connsiteY555" fmla="*/ 1986098 h 2795428"/>
              <a:gd name="connsiteX556" fmla="*/ 4322731 w 4760332"/>
              <a:gd name="connsiteY556" fmla="*/ 1986098 h 2795428"/>
              <a:gd name="connsiteX557" fmla="*/ 4322731 w 4760332"/>
              <a:gd name="connsiteY557" fmla="*/ 1990966 h 2795428"/>
              <a:gd name="connsiteX558" fmla="*/ 4310417 w 4760332"/>
              <a:gd name="connsiteY558" fmla="*/ 1986098 h 2795428"/>
              <a:gd name="connsiteX559" fmla="*/ 4307552 w 4760332"/>
              <a:gd name="connsiteY559" fmla="*/ 1977505 h 2795428"/>
              <a:gd name="connsiteX560" fmla="*/ 4305548 w 4760332"/>
              <a:gd name="connsiteY560" fmla="*/ 1969487 h 2795428"/>
              <a:gd name="connsiteX561" fmla="*/ 3923221 w 4760332"/>
              <a:gd name="connsiteY561" fmla="*/ 1942279 h 2795428"/>
              <a:gd name="connsiteX562" fmla="*/ 3938400 w 4760332"/>
              <a:gd name="connsiteY562" fmla="*/ 1942279 h 2795428"/>
              <a:gd name="connsiteX563" fmla="*/ 3940405 w 4760332"/>
              <a:gd name="connsiteY563" fmla="*/ 1944284 h 2795428"/>
              <a:gd name="connsiteX564" fmla="*/ 3941264 w 4760332"/>
              <a:gd name="connsiteY564" fmla="*/ 1945143 h 2795428"/>
              <a:gd name="connsiteX565" fmla="*/ 3941264 w 4760332"/>
              <a:gd name="connsiteY565" fmla="*/ 1952016 h 2795428"/>
              <a:gd name="connsiteX566" fmla="*/ 3923221 w 4760332"/>
              <a:gd name="connsiteY566" fmla="*/ 1952016 h 2795428"/>
              <a:gd name="connsiteX567" fmla="*/ 3949855 w 4760332"/>
              <a:gd name="connsiteY567" fmla="*/ 1938270 h 2795428"/>
              <a:gd name="connsiteX568" fmla="*/ 3986513 w 4760332"/>
              <a:gd name="connsiteY568" fmla="*/ 1942280 h 2795428"/>
              <a:gd name="connsiteX569" fmla="*/ 3986513 w 4760332"/>
              <a:gd name="connsiteY569" fmla="*/ 1945144 h 2795428"/>
              <a:gd name="connsiteX570" fmla="*/ 3988518 w 4760332"/>
              <a:gd name="connsiteY570" fmla="*/ 1949153 h 2795428"/>
              <a:gd name="connsiteX571" fmla="*/ 3988518 w 4760332"/>
              <a:gd name="connsiteY571" fmla="*/ 1952017 h 2795428"/>
              <a:gd name="connsiteX572" fmla="*/ 3990236 w 4760332"/>
              <a:gd name="connsiteY572" fmla="*/ 1956886 h 2795428"/>
              <a:gd name="connsiteX573" fmla="*/ 3986513 w 4760332"/>
              <a:gd name="connsiteY573" fmla="*/ 1956886 h 2795428"/>
              <a:gd name="connsiteX574" fmla="*/ 3976776 w 4760332"/>
              <a:gd name="connsiteY574" fmla="*/ 1951158 h 2795428"/>
              <a:gd name="connsiteX575" fmla="*/ 3965320 w 4760332"/>
              <a:gd name="connsiteY575" fmla="*/ 1949153 h 2795428"/>
              <a:gd name="connsiteX576" fmla="*/ 3949855 w 4760332"/>
              <a:gd name="connsiteY576" fmla="*/ 1949153 h 2795428"/>
              <a:gd name="connsiteX577" fmla="*/ 4255717 w 4760332"/>
              <a:gd name="connsiteY577" fmla="*/ 1930538 h 2795428"/>
              <a:gd name="connsiteX578" fmla="*/ 4273760 w 4760332"/>
              <a:gd name="connsiteY578" fmla="*/ 1930538 h 2795428"/>
              <a:gd name="connsiteX579" fmla="*/ 4282638 w 4760332"/>
              <a:gd name="connsiteY579" fmla="*/ 1940275 h 2795428"/>
              <a:gd name="connsiteX580" fmla="*/ 4289224 w 4760332"/>
              <a:gd name="connsiteY580" fmla="*/ 1951158 h 2795428"/>
              <a:gd name="connsiteX581" fmla="*/ 4292088 w 4760332"/>
              <a:gd name="connsiteY581" fmla="*/ 1963760 h 2795428"/>
              <a:gd name="connsiteX582" fmla="*/ 4289224 w 4760332"/>
              <a:gd name="connsiteY582" fmla="*/ 1963760 h 2795428"/>
              <a:gd name="connsiteX583" fmla="*/ 4282638 w 4760332"/>
              <a:gd name="connsiteY583" fmla="*/ 1957745 h 2795428"/>
              <a:gd name="connsiteX584" fmla="*/ 4282638 w 4760332"/>
              <a:gd name="connsiteY584" fmla="*/ 1976360 h 2795428"/>
              <a:gd name="connsiteX585" fmla="*/ 4248843 w 4760332"/>
              <a:gd name="connsiteY585" fmla="*/ 1986098 h 2795428"/>
              <a:gd name="connsiteX586" fmla="*/ 4243115 w 4760332"/>
              <a:gd name="connsiteY586" fmla="*/ 1984092 h 2795428"/>
              <a:gd name="connsiteX587" fmla="*/ 4238247 w 4760332"/>
              <a:gd name="connsiteY587" fmla="*/ 1983234 h 2795428"/>
              <a:gd name="connsiteX588" fmla="*/ 4231659 w 4760332"/>
              <a:gd name="connsiteY588" fmla="*/ 1981229 h 2795428"/>
              <a:gd name="connsiteX589" fmla="*/ 4226791 w 4760332"/>
              <a:gd name="connsiteY589" fmla="*/ 1979224 h 2795428"/>
              <a:gd name="connsiteX590" fmla="*/ 4226791 w 4760332"/>
              <a:gd name="connsiteY590" fmla="*/ 1972637 h 2795428"/>
              <a:gd name="connsiteX591" fmla="*/ 4246839 w 4760332"/>
              <a:gd name="connsiteY591" fmla="*/ 1970632 h 2795428"/>
              <a:gd name="connsiteX592" fmla="*/ 4262304 w 4760332"/>
              <a:gd name="connsiteY592" fmla="*/ 1965764 h 2795428"/>
              <a:gd name="connsiteX593" fmla="*/ 4273760 w 4760332"/>
              <a:gd name="connsiteY593" fmla="*/ 1956885 h 2795428"/>
              <a:gd name="connsiteX594" fmla="*/ 4281776 w 4760332"/>
              <a:gd name="connsiteY594" fmla="*/ 1956885 h 2795428"/>
              <a:gd name="connsiteX595" fmla="*/ 4280633 w 4760332"/>
              <a:gd name="connsiteY595" fmla="*/ 1956027 h 2795428"/>
              <a:gd name="connsiteX596" fmla="*/ 4272041 w 4760332"/>
              <a:gd name="connsiteY596" fmla="*/ 1947149 h 2795428"/>
              <a:gd name="connsiteX597" fmla="*/ 4262304 w 4760332"/>
              <a:gd name="connsiteY597" fmla="*/ 1940275 h 2795428"/>
              <a:gd name="connsiteX598" fmla="*/ 3999972 w 4760332"/>
              <a:gd name="connsiteY598" fmla="*/ 1909918 h 2795428"/>
              <a:gd name="connsiteX599" fmla="*/ 4010569 w 4760332"/>
              <a:gd name="connsiteY599" fmla="*/ 1909918 h 2795428"/>
              <a:gd name="connsiteX600" fmla="*/ 4020019 w 4760332"/>
              <a:gd name="connsiteY600" fmla="*/ 1909918 h 2795428"/>
              <a:gd name="connsiteX601" fmla="*/ 4033480 w 4760332"/>
              <a:gd name="connsiteY601" fmla="*/ 1911064 h 2795428"/>
              <a:gd name="connsiteX602" fmla="*/ 4037489 w 4760332"/>
              <a:gd name="connsiteY602" fmla="*/ 1923664 h 2795428"/>
              <a:gd name="connsiteX603" fmla="*/ 4042358 w 4760332"/>
              <a:gd name="connsiteY603" fmla="*/ 1933401 h 2795428"/>
              <a:gd name="connsiteX604" fmla="*/ 4048945 w 4760332"/>
              <a:gd name="connsiteY604" fmla="*/ 1942280 h 2795428"/>
              <a:gd name="connsiteX605" fmla="*/ 4048945 w 4760332"/>
              <a:gd name="connsiteY605" fmla="*/ 1945144 h 2795428"/>
              <a:gd name="connsiteX606" fmla="*/ 4051809 w 4760332"/>
              <a:gd name="connsiteY606" fmla="*/ 1945144 h 2795428"/>
              <a:gd name="connsiteX607" fmla="*/ 4051809 w 4760332"/>
              <a:gd name="connsiteY607" fmla="*/ 1942280 h 2795428"/>
              <a:gd name="connsiteX608" fmla="*/ 4060400 w 4760332"/>
              <a:gd name="connsiteY608" fmla="*/ 1933401 h 2795428"/>
              <a:gd name="connsiteX609" fmla="*/ 4069278 w 4760332"/>
              <a:gd name="connsiteY609" fmla="*/ 1928533 h 2795428"/>
              <a:gd name="connsiteX610" fmla="*/ 4080734 w 4760332"/>
              <a:gd name="connsiteY610" fmla="*/ 1924810 h 2795428"/>
              <a:gd name="connsiteX611" fmla="*/ 4097917 w 4760332"/>
              <a:gd name="connsiteY611" fmla="*/ 1923664 h 2795428"/>
              <a:gd name="connsiteX612" fmla="*/ 4111377 w 4760332"/>
              <a:gd name="connsiteY612" fmla="*/ 1931397 h 2795428"/>
              <a:gd name="connsiteX613" fmla="*/ 4127701 w 4760332"/>
              <a:gd name="connsiteY613" fmla="*/ 1938270 h 2795428"/>
              <a:gd name="connsiteX614" fmla="*/ 4148034 w 4760332"/>
              <a:gd name="connsiteY614" fmla="*/ 1945144 h 2795428"/>
              <a:gd name="connsiteX615" fmla="*/ 4164359 w 4760332"/>
              <a:gd name="connsiteY615" fmla="*/ 1956027 h 2795428"/>
              <a:gd name="connsiteX616" fmla="*/ 4177819 w 4760332"/>
              <a:gd name="connsiteY616" fmla="*/ 1965764 h 2795428"/>
              <a:gd name="connsiteX617" fmla="*/ 4184406 w 4760332"/>
              <a:gd name="connsiteY617" fmla="*/ 1979224 h 2795428"/>
              <a:gd name="connsiteX618" fmla="*/ 4197007 w 4760332"/>
              <a:gd name="connsiteY618" fmla="*/ 1981228 h 2795428"/>
              <a:gd name="connsiteX619" fmla="*/ 4204740 w 4760332"/>
              <a:gd name="connsiteY619" fmla="*/ 1984092 h 2795428"/>
              <a:gd name="connsiteX620" fmla="*/ 4215336 w 4760332"/>
              <a:gd name="connsiteY620" fmla="*/ 1986097 h 2795428"/>
              <a:gd name="connsiteX621" fmla="*/ 4215336 w 4760332"/>
              <a:gd name="connsiteY621" fmla="*/ 1994975 h 2795428"/>
              <a:gd name="connsiteX622" fmla="*/ 4213331 w 4760332"/>
              <a:gd name="connsiteY622" fmla="*/ 1994975 h 2795428"/>
              <a:gd name="connsiteX623" fmla="*/ 4210467 w 4760332"/>
              <a:gd name="connsiteY623" fmla="*/ 1996979 h 2795428"/>
              <a:gd name="connsiteX624" fmla="*/ 4206458 w 4760332"/>
              <a:gd name="connsiteY624" fmla="*/ 1996979 h 2795428"/>
              <a:gd name="connsiteX625" fmla="*/ 4204740 w 4760332"/>
              <a:gd name="connsiteY625" fmla="*/ 1997839 h 2795428"/>
              <a:gd name="connsiteX626" fmla="*/ 4203594 w 4760332"/>
              <a:gd name="connsiteY626" fmla="*/ 1999844 h 2795428"/>
              <a:gd name="connsiteX627" fmla="*/ 4204740 w 4760332"/>
              <a:gd name="connsiteY627" fmla="*/ 1999844 h 2795428"/>
              <a:gd name="connsiteX628" fmla="*/ 4208462 w 4760332"/>
              <a:gd name="connsiteY628" fmla="*/ 2001848 h 2795428"/>
              <a:gd name="connsiteX629" fmla="*/ 4219918 w 4760332"/>
              <a:gd name="connsiteY629" fmla="*/ 2018459 h 2795428"/>
              <a:gd name="connsiteX630" fmla="*/ 4236242 w 4760332"/>
              <a:gd name="connsiteY630" fmla="*/ 2032205 h 2795428"/>
              <a:gd name="connsiteX631" fmla="*/ 4255716 w 4760332"/>
              <a:gd name="connsiteY631" fmla="*/ 2042802 h 2795428"/>
              <a:gd name="connsiteX632" fmla="*/ 4255716 w 4760332"/>
              <a:gd name="connsiteY632" fmla="*/ 2050534 h 2795428"/>
              <a:gd name="connsiteX633" fmla="*/ 4233378 w 4760332"/>
              <a:gd name="connsiteY633" fmla="*/ 2050534 h 2795428"/>
              <a:gd name="connsiteX634" fmla="*/ 4230514 w 4760332"/>
              <a:gd name="connsiteY634" fmla="*/ 2047670 h 2795428"/>
              <a:gd name="connsiteX635" fmla="*/ 4226791 w 4760332"/>
              <a:gd name="connsiteY635" fmla="*/ 2045665 h 2795428"/>
              <a:gd name="connsiteX636" fmla="*/ 4223928 w 4760332"/>
              <a:gd name="connsiteY636" fmla="*/ 2045665 h 2795428"/>
              <a:gd name="connsiteX637" fmla="*/ 4219918 w 4760332"/>
              <a:gd name="connsiteY637" fmla="*/ 2045665 h 2795428"/>
              <a:gd name="connsiteX638" fmla="*/ 4217054 w 4760332"/>
              <a:gd name="connsiteY638" fmla="*/ 2044806 h 2795428"/>
              <a:gd name="connsiteX639" fmla="*/ 4211326 w 4760332"/>
              <a:gd name="connsiteY639" fmla="*/ 2042802 h 2795428"/>
              <a:gd name="connsiteX640" fmla="*/ 4206458 w 4760332"/>
              <a:gd name="connsiteY640" fmla="*/ 2038793 h 2795428"/>
              <a:gd name="connsiteX641" fmla="*/ 4203594 w 4760332"/>
              <a:gd name="connsiteY641" fmla="*/ 2035928 h 2795428"/>
              <a:gd name="connsiteX642" fmla="*/ 4199871 w 4760332"/>
              <a:gd name="connsiteY642" fmla="*/ 2029055 h 2795428"/>
              <a:gd name="connsiteX643" fmla="*/ 4197007 w 4760332"/>
              <a:gd name="connsiteY643" fmla="*/ 2024187 h 2795428"/>
              <a:gd name="connsiteX644" fmla="*/ 4192997 w 4760332"/>
              <a:gd name="connsiteY644" fmla="*/ 2020463 h 2795428"/>
              <a:gd name="connsiteX645" fmla="*/ 4179538 w 4760332"/>
              <a:gd name="connsiteY645" fmla="*/ 2013590 h 2795428"/>
              <a:gd name="connsiteX646" fmla="*/ 4170087 w 4760332"/>
              <a:gd name="connsiteY646" fmla="*/ 2013590 h 2795428"/>
              <a:gd name="connsiteX647" fmla="*/ 4157485 w 4760332"/>
              <a:gd name="connsiteY647" fmla="*/ 2017313 h 2795428"/>
              <a:gd name="connsiteX648" fmla="*/ 4146030 w 4760332"/>
              <a:gd name="connsiteY648" fmla="*/ 2024187 h 2795428"/>
              <a:gd name="connsiteX649" fmla="*/ 4134574 w 4760332"/>
              <a:gd name="connsiteY649" fmla="*/ 2027050 h 2795428"/>
              <a:gd name="connsiteX650" fmla="*/ 4122832 w 4760332"/>
              <a:gd name="connsiteY650" fmla="*/ 2020463 h 2795428"/>
              <a:gd name="connsiteX651" fmla="*/ 4111377 w 4760332"/>
              <a:gd name="connsiteY651" fmla="*/ 2017313 h 2795428"/>
              <a:gd name="connsiteX652" fmla="*/ 4099062 w 4760332"/>
              <a:gd name="connsiteY652" fmla="*/ 2015594 h 2795428"/>
              <a:gd name="connsiteX653" fmla="*/ 4082739 w 4760332"/>
              <a:gd name="connsiteY653" fmla="*/ 2017313 h 2795428"/>
              <a:gd name="connsiteX654" fmla="*/ 4084456 w 4760332"/>
              <a:gd name="connsiteY654" fmla="*/ 2010726 h 2795428"/>
              <a:gd name="connsiteX655" fmla="*/ 4085602 w 4760332"/>
              <a:gd name="connsiteY655" fmla="*/ 2004712 h 2795428"/>
              <a:gd name="connsiteX656" fmla="*/ 4087321 w 4760332"/>
              <a:gd name="connsiteY656" fmla="*/ 2001848 h 2795428"/>
              <a:gd name="connsiteX657" fmla="*/ 4089325 w 4760332"/>
              <a:gd name="connsiteY657" fmla="*/ 1997839 h 2795428"/>
              <a:gd name="connsiteX658" fmla="*/ 4091330 w 4760332"/>
              <a:gd name="connsiteY658" fmla="*/ 1994975 h 2795428"/>
              <a:gd name="connsiteX659" fmla="*/ 4089325 w 4760332"/>
              <a:gd name="connsiteY659" fmla="*/ 1990965 h 2795428"/>
              <a:gd name="connsiteX660" fmla="*/ 4080734 w 4760332"/>
              <a:gd name="connsiteY660" fmla="*/ 1976360 h 2795428"/>
              <a:gd name="connsiteX661" fmla="*/ 4069278 w 4760332"/>
              <a:gd name="connsiteY661" fmla="*/ 1967768 h 2795428"/>
              <a:gd name="connsiteX662" fmla="*/ 4055818 w 4760332"/>
              <a:gd name="connsiteY662" fmla="*/ 1963759 h 2795428"/>
              <a:gd name="connsiteX663" fmla="*/ 4040353 w 4760332"/>
              <a:gd name="connsiteY663" fmla="*/ 1958890 h 2795428"/>
              <a:gd name="connsiteX664" fmla="*/ 4026034 w 4760332"/>
              <a:gd name="connsiteY664" fmla="*/ 1956027 h 2795428"/>
              <a:gd name="connsiteX665" fmla="*/ 4013433 w 4760332"/>
              <a:gd name="connsiteY665" fmla="*/ 1949153 h 2795428"/>
              <a:gd name="connsiteX666" fmla="*/ 4005700 w 4760332"/>
              <a:gd name="connsiteY666" fmla="*/ 1938270 h 2795428"/>
              <a:gd name="connsiteX667" fmla="*/ 4008564 w 4760332"/>
              <a:gd name="connsiteY667" fmla="*/ 1937412 h 2795428"/>
              <a:gd name="connsiteX668" fmla="*/ 4010569 w 4760332"/>
              <a:gd name="connsiteY668" fmla="*/ 1937412 h 2795428"/>
              <a:gd name="connsiteX669" fmla="*/ 4012573 w 4760332"/>
              <a:gd name="connsiteY669" fmla="*/ 1935407 h 2795428"/>
              <a:gd name="connsiteX670" fmla="*/ 4013433 w 4760332"/>
              <a:gd name="connsiteY670" fmla="*/ 1933401 h 2795428"/>
              <a:gd name="connsiteX671" fmla="*/ 4015437 w 4760332"/>
              <a:gd name="connsiteY671" fmla="*/ 1930538 h 2795428"/>
              <a:gd name="connsiteX672" fmla="*/ 4005700 w 4760332"/>
              <a:gd name="connsiteY672" fmla="*/ 1928533 h 2795428"/>
              <a:gd name="connsiteX673" fmla="*/ 3995104 w 4760332"/>
              <a:gd name="connsiteY673" fmla="*/ 1923664 h 2795428"/>
              <a:gd name="connsiteX674" fmla="*/ 3986512 w 4760332"/>
              <a:gd name="connsiteY674" fmla="*/ 1919942 h 2795428"/>
              <a:gd name="connsiteX675" fmla="*/ 3986512 w 4760332"/>
              <a:gd name="connsiteY675" fmla="*/ 1911064 h 2795428"/>
              <a:gd name="connsiteX676" fmla="*/ 3907757 w 4760332"/>
              <a:gd name="connsiteY676" fmla="*/ 1876984 h 2795428"/>
              <a:gd name="connsiteX677" fmla="*/ 3909761 w 4760332"/>
              <a:gd name="connsiteY677" fmla="*/ 1876984 h 2795428"/>
              <a:gd name="connsiteX678" fmla="*/ 3911480 w 4760332"/>
              <a:gd name="connsiteY678" fmla="*/ 1876984 h 2795428"/>
              <a:gd name="connsiteX679" fmla="*/ 3911480 w 4760332"/>
              <a:gd name="connsiteY679" fmla="*/ 1878703 h 2795428"/>
              <a:gd name="connsiteX680" fmla="*/ 3911480 w 4760332"/>
              <a:gd name="connsiteY680" fmla="*/ 1880707 h 2795428"/>
              <a:gd name="connsiteX681" fmla="*/ 3913485 w 4760332"/>
              <a:gd name="connsiteY681" fmla="*/ 1880707 h 2795428"/>
              <a:gd name="connsiteX682" fmla="*/ 3913485 w 4760332"/>
              <a:gd name="connsiteY682" fmla="*/ 1882712 h 2795428"/>
              <a:gd name="connsiteX683" fmla="*/ 3916348 w 4760332"/>
              <a:gd name="connsiteY683" fmla="*/ 1882712 h 2795428"/>
              <a:gd name="connsiteX684" fmla="*/ 3914344 w 4760332"/>
              <a:gd name="connsiteY684" fmla="*/ 1883571 h 2795428"/>
              <a:gd name="connsiteX685" fmla="*/ 3913485 w 4760332"/>
              <a:gd name="connsiteY685" fmla="*/ 1883571 h 2795428"/>
              <a:gd name="connsiteX686" fmla="*/ 3913485 w 4760332"/>
              <a:gd name="connsiteY686" fmla="*/ 1885576 h 2795428"/>
              <a:gd name="connsiteX687" fmla="*/ 3907757 w 4760332"/>
              <a:gd name="connsiteY687" fmla="*/ 1890445 h 2795428"/>
              <a:gd name="connsiteX688" fmla="*/ 3902889 w 4760332"/>
              <a:gd name="connsiteY688" fmla="*/ 1896458 h 2795428"/>
              <a:gd name="connsiteX689" fmla="*/ 3898020 w 4760332"/>
              <a:gd name="connsiteY689" fmla="*/ 1901327 h 2795428"/>
              <a:gd name="connsiteX690" fmla="*/ 3879977 w 4760332"/>
              <a:gd name="connsiteY690" fmla="*/ 1899323 h 2795428"/>
              <a:gd name="connsiteX691" fmla="*/ 3864512 w 4760332"/>
              <a:gd name="connsiteY691" fmla="*/ 1899323 h 2795428"/>
              <a:gd name="connsiteX692" fmla="*/ 3846183 w 4760332"/>
              <a:gd name="connsiteY692" fmla="*/ 1901327 h 2795428"/>
              <a:gd name="connsiteX693" fmla="*/ 3846183 w 4760332"/>
              <a:gd name="connsiteY693" fmla="*/ 1911064 h 2795428"/>
              <a:gd name="connsiteX694" fmla="*/ 3849047 w 4760332"/>
              <a:gd name="connsiteY694" fmla="*/ 1913069 h 2795428"/>
              <a:gd name="connsiteX695" fmla="*/ 3849047 w 4760332"/>
              <a:gd name="connsiteY695" fmla="*/ 1914788 h 2795428"/>
              <a:gd name="connsiteX696" fmla="*/ 3851052 w 4760332"/>
              <a:gd name="connsiteY696" fmla="*/ 1916792 h 2795428"/>
              <a:gd name="connsiteX697" fmla="*/ 3853057 w 4760332"/>
              <a:gd name="connsiteY697" fmla="*/ 1919943 h 2795428"/>
              <a:gd name="connsiteX698" fmla="*/ 3871099 w 4760332"/>
              <a:gd name="connsiteY698" fmla="*/ 1913069 h 2795428"/>
              <a:gd name="connsiteX699" fmla="*/ 3889427 w 4760332"/>
              <a:gd name="connsiteY699" fmla="*/ 1908200 h 2795428"/>
              <a:gd name="connsiteX700" fmla="*/ 3889427 w 4760332"/>
              <a:gd name="connsiteY700" fmla="*/ 1916792 h 2795428"/>
              <a:gd name="connsiteX701" fmla="*/ 3886564 w 4760332"/>
              <a:gd name="connsiteY701" fmla="*/ 1916792 h 2795428"/>
              <a:gd name="connsiteX702" fmla="*/ 3880836 w 4760332"/>
              <a:gd name="connsiteY702" fmla="*/ 1919943 h 2795428"/>
              <a:gd name="connsiteX703" fmla="*/ 3873962 w 4760332"/>
              <a:gd name="connsiteY703" fmla="*/ 1923666 h 2795428"/>
              <a:gd name="connsiteX704" fmla="*/ 3867376 w 4760332"/>
              <a:gd name="connsiteY704" fmla="*/ 1926529 h 2795428"/>
              <a:gd name="connsiteX705" fmla="*/ 3873104 w 4760332"/>
              <a:gd name="connsiteY705" fmla="*/ 1938271 h 2795428"/>
              <a:gd name="connsiteX706" fmla="*/ 3879977 w 4760332"/>
              <a:gd name="connsiteY706" fmla="*/ 1949154 h 2795428"/>
              <a:gd name="connsiteX707" fmla="*/ 3882841 w 4760332"/>
              <a:gd name="connsiteY707" fmla="*/ 1958891 h 2795428"/>
              <a:gd name="connsiteX708" fmla="*/ 3886564 w 4760332"/>
              <a:gd name="connsiteY708" fmla="*/ 1976361 h 2795428"/>
              <a:gd name="connsiteX709" fmla="*/ 3882841 w 4760332"/>
              <a:gd name="connsiteY709" fmla="*/ 1976361 h 2795428"/>
              <a:gd name="connsiteX710" fmla="*/ 3882841 w 4760332"/>
              <a:gd name="connsiteY710" fmla="*/ 1979225 h 2795428"/>
              <a:gd name="connsiteX711" fmla="*/ 3879977 w 4760332"/>
              <a:gd name="connsiteY711" fmla="*/ 1977506 h 2795428"/>
              <a:gd name="connsiteX712" fmla="*/ 3877973 w 4760332"/>
              <a:gd name="connsiteY712" fmla="*/ 1977506 h 2795428"/>
              <a:gd name="connsiteX713" fmla="*/ 3877973 w 4760332"/>
              <a:gd name="connsiteY713" fmla="*/ 1976361 h 2795428"/>
              <a:gd name="connsiteX714" fmla="*/ 3875968 w 4760332"/>
              <a:gd name="connsiteY714" fmla="*/ 1976361 h 2795428"/>
              <a:gd name="connsiteX715" fmla="*/ 3866517 w 4760332"/>
              <a:gd name="connsiteY715" fmla="*/ 1965765 h 2795428"/>
              <a:gd name="connsiteX716" fmla="*/ 3857639 w 4760332"/>
              <a:gd name="connsiteY716" fmla="*/ 1954023 h 2795428"/>
              <a:gd name="connsiteX717" fmla="*/ 3849047 w 4760332"/>
              <a:gd name="connsiteY717" fmla="*/ 1942281 h 2795428"/>
              <a:gd name="connsiteX718" fmla="*/ 3849047 w 4760332"/>
              <a:gd name="connsiteY718" fmla="*/ 1979225 h 2795428"/>
              <a:gd name="connsiteX719" fmla="*/ 3834727 w 4760332"/>
              <a:gd name="connsiteY719" fmla="*/ 1979225 h 2795428"/>
              <a:gd name="connsiteX720" fmla="*/ 3834727 w 4760332"/>
              <a:gd name="connsiteY720" fmla="*/ 1977506 h 2795428"/>
              <a:gd name="connsiteX721" fmla="*/ 3832723 w 4760332"/>
              <a:gd name="connsiteY721" fmla="*/ 1977506 h 2795428"/>
              <a:gd name="connsiteX722" fmla="*/ 3832723 w 4760332"/>
              <a:gd name="connsiteY722" fmla="*/ 1976361 h 2795428"/>
              <a:gd name="connsiteX723" fmla="*/ 3830718 w 4760332"/>
              <a:gd name="connsiteY723" fmla="*/ 1976361 h 2795428"/>
              <a:gd name="connsiteX724" fmla="*/ 3832723 w 4760332"/>
              <a:gd name="connsiteY724" fmla="*/ 1963760 h 2795428"/>
              <a:gd name="connsiteX725" fmla="*/ 3830718 w 4760332"/>
              <a:gd name="connsiteY725" fmla="*/ 1956886 h 2795428"/>
              <a:gd name="connsiteX726" fmla="*/ 3827855 w 4760332"/>
              <a:gd name="connsiteY726" fmla="*/ 1951158 h 2795428"/>
              <a:gd name="connsiteX727" fmla="*/ 3824131 w 4760332"/>
              <a:gd name="connsiteY727" fmla="*/ 1942281 h 2795428"/>
              <a:gd name="connsiteX728" fmla="*/ 3824131 w 4760332"/>
              <a:gd name="connsiteY728" fmla="*/ 1933403 h 2795428"/>
              <a:gd name="connsiteX729" fmla="*/ 3828999 w 4760332"/>
              <a:gd name="connsiteY729" fmla="*/ 1923666 h 2795428"/>
              <a:gd name="connsiteX730" fmla="*/ 3835587 w 4760332"/>
              <a:gd name="connsiteY730" fmla="*/ 1909919 h 2795428"/>
              <a:gd name="connsiteX731" fmla="*/ 3842460 w 4760332"/>
              <a:gd name="connsiteY731" fmla="*/ 1897318 h 2795428"/>
              <a:gd name="connsiteX732" fmla="*/ 3849047 w 4760332"/>
              <a:gd name="connsiteY732" fmla="*/ 1887580 h 2795428"/>
              <a:gd name="connsiteX733" fmla="*/ 3853057 w 4760332"/>
              <a:gd name="connsiteY733" fmla="*/ 1882712 h 2795428"/>
              <a:gd name="connsiteX734" fmla="*/ 3869380 w 4760332"/>
              <a:gd name="connsiteY734" fmla="*/ 1887580 h 2795428"/>
              <a:gd name="connsiteX735" fmla="*/ 3879977 w 4760332"/>
              <a:gd name="connsiteY735" fmla="*/ 1887580 h 2795428"/>
              <a:gd name="connsiteX736" fmla="*/ 3887423 w 4760332"/>
              <a:gd name="connsiteY736" fmla="*/ 1885576 h 2795428"/>
              <a:gd name="connsiteX737" fmla="*/ 3898020 w 4760332"/>
              <a:gd name="connsiteY737" fmla="*/ 1882712 h 2795428"/>
              <a:gd name="connsiteX738" fmla="*/ 3945273 w 4760332"/>
              <a:gd name="connsiteY738" fmla="*/ 1873833 h 2795428"/>
              <a:gd name="connsiteX739" fmla="*/ 3951859 w 4760332"/>
              <a:gd name="connsiteY739" fmla="*/ 1876984 h 2795428"/>
              <a:gd name="connsiteX740" fmla="*/ 3954724 w 4760332"/>
              <a:gd name="connsiteY740" fmla="*/ 1878702 h 2795428"/>
              <a:gd name="connsiteX741" fmla="*/ 3958733 w 4760332"/>
              <a:gd name="connsiteY741" fmla="*/ 1882712 h 2795428"/>
              <a:gd name="connsiteX742" fmla="*/ 3959592 w 4760332"/>
              <a:gd name="connsiteY742" fmla="*/ 1885575 h 2795428"/>
              <a:gd name="connsiteX743" fmla="*/ 3959592 w 4760332"/>
              <a:gd name="connsiteY743" fmla="*/ 1892449 h 2795428"/>
              <a:gd name="connsiteX744" fmla="*/ 3959592 w 4760332"/>
              <a:gd name="connsiteY744" fmla="*/ 1901327 h 2795428"/>
              <a:gd name="connsiteX745" fmla="*/ 3956728 w 4760332"/>
              <a:gd name="connsiteY745" fmla="*/ 1903332 h 2795428"/>
              <a:gd name="connsiteX746" fmla="*/ 3954724 w 4760332"/>
              <a:gd name="connsiteY746" fmla="*/ 1904191 h 2795428"/>
              <a:gd name="connsiteX747" fmla="*/ 3954724 w 4760332"/>
              <a:gd name="connsiteY747" fmla="*/ 1906195 h 2795428"/>
              <a:gd name="connsiteX748" fmla="*/ 3954724 w 4760332"/>
              <a:gd name="connsiteY748" fmla="*/ 1908200 h 2795428"/>
              <a:gd name="connsiteX749" fmla="*/ 3954724 w 4760332"/>
              <a:gd name="connsiteY749" fmla="*/ 1909918 h 2795428"/>
              <a:gd name="connsiteX750" fmla="*/ 3954724 w 4760332"/>
              <a:gd name="connsiteY750" fmla="*/ 1911064 h 2795428"/>
              <a:gd name="connsiteX751" fmla="*/ 3953864 w 4760332"/>
              <a:gd name="connsiteY751" fmla="*/ 1913069 h 2795428"/>
              <a:gd name="connsiteX752" fmla="*/ 3949855 w 4760332"/>
              <a:gd name="connsiteY752" fmla="*/ 1916792 h 2795428"/>
              <a:gd name="connsiteX753" fmla="*/ 3949855 w 4760332"/>
              <a:gd name="connsiteY753" fmla="*/ 1908200 h 2795428"/>
              <a:gd name="connsiteX754" fmla="*/ 3943268 w 4760332"/>
              <a:gd name="connsiteY754" fmla="*/ 1897318 h 2795428"/>
              <a:gd name="connsiteX755" fmla="*/ 3943268 w 4760332"/>
              <a:gd name="connsiteY755" fmla="*/ 1885575 h 2795428"/>
              <a:gd name="connsiteX756" fmla="*/ 3794348 w 4760332"/>
              <a:gd name="connsiteY756" fmla="*/ 1807678 h 2795428"/>
              <a:gd name="connsiteX757" fmla="*/ 3803799 w 4760332"/>
              <a:gd name="connsiteY757" fmla="*/ 1810542 h 2795428"/>
              <a:gd name="connsiteX758" fmla="*/ 3815541 w 4760332"/>
              <a:gd name="connsiteY758" fmla="*/ 1817415 h 2795428"/>
              <a:gd name="connsiteX759" fmla="*/ 3826138 w 4760332"/>
              <a:gd name="connsiteY759" fmla="*/ 1828012 h 2795428"/>
              <a:gd name="connsiteX760" fmla="*/ 3830720 w 4760332"/>
              <a:gd name="connsiteY760" fmla="*/ 1836891 h 2795428"/>
              <a:gd name="connsiteX761" fmla="*/ 3826138 w 4760332"/>
              <a:gd name="connsiteY761" fmla="*/ 1839754 h 2795428"/>
              <a:gd name="connsiteX762" fmla="*/ 3821269 w 4760332"/>
              <a:gd name="connsiteY762" fmla="*/ 1844622 h 2795428"/>
              <a:gd name="connsiteX763" fmla="*/ 3815541 w 4760332"/>
              <a:gd name="connsiteY763" fmla="*/ 1848632 h 2795428"/>
              <a:gd name="connsiteX764" fmla="*/ 3808667 w 4760332"/>
              <a:gd name="connsiteY764" fmla="*/ 1851496 h 2795428"/>
              <a:gd name="connsiteX765" fmla="*/ 3814395 w 4760332"/>
              <a:gd name="connsiteY765" fmla="*/ 1866961 h 2795428"/>
              <a:gd name="connsiteX766" fmla="*/ 3821269 w 4760332"/>
              <a:gd name="connsiteY766" fmla="*/ 1878703 h 2795428"/>
              <a:gd name="connsiteX767" fmla="*/ 3827855 w 4760332"/>
              <a:gd name="connsiteY767" fmla="*/ 1892450 h 2795428"/>
              <a:gd name="connsiteX768" fmla="*/ 3822128 w 4760332"/>
              <a:gd name="connsiteY768" fmla="*/ 1894454 h 2795428"/>
              <a:gd name="connsiteX769" fmla="*/ 3819264 w 4760332"/>
              <a:gd name="connsiteY769" fmla="*/ 1894454 h 2795428"/>
              <a:gd name="connsiteX770" fmla="*/ 3817259 w 4760332"/>
              <a:gd name="connsiteY770" fmla="*/ 1894454 h 2795428"/>
              <a:gd name="connsiteX771" fmla="*/ 3815541 w 4760332"/>
              <a:gd name="connsiteY771" fmla="*/ 1896459 h 2795428"/>
              <a:gd name="connsiteX772" fmla="*/ 3814395 w 4760332"/>
              <a:gd name="connsiteY772" fmla="*/ 1897319 h 2795428"/>
              <a:gd name="connsiteX773" fmla="*/ 3812677 w 4760332"/>
              <a:gd name="connsiteY773" fmla="*/ 1901328 h 2795428"/>
              <a:gd name="connsiteX774" fmla="*/ 3803799 w 4760332"/>
              <a:gd name="connsiteY774" fmla="*/ 1916793 h 2795428"/>
              <a:gd name="connsiteX775" fmla="*/ 3799217 w 4760332"/>
              <a:gd name="connsiteY775" fmla="*/ 1935408 h 2795428"/>
              <a:gd name="connsiteX776" fmla="*/ 3790339 w 4760332"/>
              <a:gd name="connsiteY776" fmla="*/ 1952019 h 2795428"/>
              <a:gd name="connsiteX777" fmla="*/ 3785757 w 4760332"/>
              <a:gd name="connsiteY777" fmla="*/ 1956028 h 2795428"/>
              <a:gd name="connsiteX778" fmla="*/ 3780888 w 4760332"/>
              <a:gd name="connsiteY778" fmla="*/ 1956028 h 2795428"/>
              <a:gd name="connsiteX779" fmla="*/ 3775160 w 4760332"/>
              <a:gd name="connsiteY779" fmla="*/ 1956887 h 2795428"/>
              <a:gd name="connsiteX780" fmla="*/ 3769432 w 4760332"/>
              <a:gd name="connsiteY780" fmla="*/ 1956887 h 2795428"/>
              <a:gd name="connsiteX781" fmla="*/ 3758836 w 4760332"/>
              <a:gd name="connsiteY781" fmla="*/ 1951159 h 2795428"/>
              <a:gd name="connsiteX782" fmla="*/ 3749099 w 4760332"/>
              <a:gd name="connsiteY782" fmla="*/ 1949155 h 2795428"/>
              <a:gd name="connsiteX783" fmla="*/ 3736784 w 4760332"/>
              <a:gd name="connsiteY783" fmla="*/ 1949155 h 2795428"/>
              <a:gd name="connsiteX784" fmla="*/ 3725042 w 4760332"/>
              <a:gd name="connsiteY784" fmla="*/ 1947150 h 2795428"/>
              <a:gd name="connsiteX785" fmla="*/ 3713586 w 4760332"/>
              <a:gd name="connsiteY785" fmla="*/ 1942282 h 2795428"/>
              <a:gd name="connsiteX786" fmla="*/ 3702130 w 4760332"/>
              <a:gd name="connsiteY786" fmla="*/ 1926530 h 2795428"/>
              <a:gd name="connsiteX787" fmla="*/ 3693539 w 4760332"/>
              <a:gd name="connsiteY787" fmla="*/ 1906196 h 2795428"/>
              <a:gd name="connsiteX788" fmla="*/ 3691534 w 4760332"/>
              <a:gd name="connsiteY788" fmla="*/ 1882713 h 2795428"/>
              <a:gd name="connsiteX789" fmla="*/ 3700126 w 4760332"/>
              <a:gd name="connsiteY789" fmla="*/ 1878703 h 2795428"/>
              <a:gd name="connsiteX790" fmla="*/ 3706999 w 4760332"/>
              <a:gd name="connsiteY790" fmla="*/ 1878703 h 2795428"/>
              <a:gd name="connsiteX791" fmla="*/ 3713586 w 4760332"/>
              <a:gd name="connsiteY791" fmla="*/ 1880708 h 2795428"/>
              <a:gd name="connsiteX792" fmla="*/ 3720460 w 4760332"/>
              <a:gd name="connsiteY792" fmla="*/ 1876985 h 2795428"/>
              <a:gd name="connsiteX793" fmla="*/ 3729051 w 4760332"/>
              <a:gd name="connsiteY793" fmla="*/ 1863237 h 2795428"/>
              <a:gd name="connsiteX794" fmla="*/ 3750244 w 4760332"/>
              <a:gd name="connsiteY794" fmla="*/ 1860374 h 2795428"/>
              <a:gd name="connsiteX795" fmla="*/ 3753967 w 4760332"/>
              <a:gd name="connsiteY795" fmla="*/ 1857224 h 2795428"/>
              <a:gd name="connsiteX796" fmla="*/ 3756831 w 4760332"/>
              <a:gd name="connsiteY796" fmla="*/ 1853500 h 2795428"/>
              <a:gd name="connsiteX797" fmla="*/ 3756831 w 4760332"/>
              <a:gd name="connsiteY797" fmla="*/ 1851496 h 2795428"/>
              <a:gd name="connsiteX798" fmla="*/ 3758836 w 4760332"/>
              <a:gd name="connsiteY798" fmla="*/ 1850350 h 2795428"/>
              <a:gd name="connsiteX799" fmla="*/ 3758836 w 4760332"/>
              <a:gd name="connsiteY799" fmla="*/ 1848632 h 2795428"/>
              <a:gd name="connsiteX800" fmla="*/ 3758836 w 4760332"/>
              <a:gd name="connsiteY800" fmla="*/ 1846628 h 2795428"/>
              <a:gd name="connsiteX801" fmla="*/ 3760554 w 4760332"/>
              <a:gd name="connsiteY801" fmla="*/ 1844622 h 2795428"/>
              <a:gd name="connsiteX802" fmla="*/ 3763704 w 4760332"/>
              <a:gd name="connsiteY802" fmla="*/ 1844622 h 2795428"/>
              <a:gd name="connsiteX803" fmla="*/ 3769432 w 4760332"/>
              <a:gd name="connsiteY803" fmla="*/ 1844622 h 2795428"/>
              <a:gd name="connsiteX804" fmla="*/ 3775160 w 4760332"/>
              <a:gd name="connsiteY804" fmla="*/ 1844622 h 2795428"/>
              <a:gd name="connsiteX805" fmla="*/ 3778883 w 4760332"/>
              <a:gd name="connsiteY805" fmla="*/ 1832880 h 2795428"/>
              <a:gd name="connsiteX806" fmla="*/ 3783751 w 4760332"/>
              <a:gd name="connsiteY806" fmla="*/ 1824002 h 2795428"/>
              <a:gd name="connsiteX807" fmla="*/ 3788620 w 4760332"/>
              <a:gd name="connsiteY807" fmla="*/ 1816270 h 2795428"/>
              <a:gd name="connsiteX808" fmla="*/ 3310924 w 4760332"/>
              <a:gd name="connsiteY808" fmla="*/ 1785053 h 2795428"/>
              <a:gd name="connsiteX809" fmla="*/ 3320661 w 4760332"/>
              <a:gd name="connsiteY809" fmla="*/ 1791927 h 2795428"/>
              <a:gd name="connsiteX810" fmla="*/ 3326389 w 4760332"/>
              <a:gd name="connsiteY810" fmla="*/ 1803669 h 2795428"/>
              <a:gd name="connsiteX811" fmla="*/ 3326389 w 4760332"/>
              <a:gd name="connsiteY811" fmla="*/ 1821138 h 2795428"/>
              <a:gd name="connsiteX812" fmla="*/ 3326389 w 4760332"/>
              <a:gd name="connsiteY812" fmla="*/ 1823143 h 2795428"/>
              <a:gd name="connsiteX813" fmla="*/ 3327249 w 4760332"/>
              <a:gd name="connsiteY813" fmla="*/ 1823143 h 2795428"/>
              <a:gd name="connsiteX814" fmla="*/ 3329254 w 4760332"/>
              <a:gd name="connsiteY814" fmla="*/ 1824003 h 2795428"/>
              <a:gd name="connsiteX815" fmla="*/ 3329254 w 4760332"/>
              <a:gd name="connsiteY815" fmla="*/ 1826007 h 2795428"/>
              <a:gd name="connsiteX816" fmla="*/ 3329254 w 4760332"/>
              <a:gd name="connsiteY816" fmla="*/ 1830017 h 2795428"/>
              <a:gd name="connsiteX817" fmla="*/ 3326389 w 4760332"/>
              <a:gd name="connsiteY817" fmla="*/ 1830017 h 2795428"/>
              <a:gd name="connsiteX818" fmla="*/ 3322380 w 4760332"/>
              <a:gd name="connsiteY818" fmla="*/ 1830875 h 2795428"/>
              <a:gd name="connsiteX819" fmla="*/ 3320661 w 4760332"/>
              <a:gd name="connsiteY819" fmla="*/ 1834886 h 2795428"/>
              <a:gd name="connsiteX820" fmla="*/ 3317798 w 4760332"/>
              <a:gd name="connsiteY820" fmla="*/ 1836890 h 2795428"/>
              <a:gd name="connsiteX821" fmla="*/ 3315793 w 4760332"/>
              <a:gd name="connsiteY821" fmla="*/ 1836890 h 2795428"/>
              <a:gd name="connsiteX822" fmla="*/ 3313788 w 4760332"/>
              <a:gd name="connsiteY822" fmla="*/ 1834886 h 2795428"/>
              <a:gd name="connsiteX823" fmla="*/ 3312929 w 4760332"/>
              <a:gd name="connsiteY823" fmla="*/ 1834886 h 2795428"/>
              <a:gd name="connsiteX824" fmla="*/ 3310924 w 4760332"/>
              <a:gd name="connsiteY824" fmla="*/ 1832880 h 2795428"/>
              <a:gd name="connsiteX825" fmla="*/ 3304337 w 4760332"/>
              <a:gd name="connsiteY825" fmla="*/ 1819134 h 2795428"/>
              <a:gd name="connsiteX826" fmla="*/ 3304337 w 4760332"/>
              <a:gd name="connsiteY826" fmla="*/ 1798800 h 2795428"/>
              <a:gd name="connsiteX827" fmla="*/ 3306056 w 4760332"/>
              <a:gd name="connsiteY827" fmla="*/ 1795936 h 2795428"/>
              <a:gd name="connsiteX828" fmla="*/ 3308061 w 4760332"/>
              <a:gd name="connsiteY828" fmla="*/ 1793932 h 2795428"/>
              <a:gd name="connsiteX829" fmla="*/ 3308919 w 4760332"/>
              <a:gd name="connsiteY829" fmla="*/ 1789922 h 2795428"/>
              <a:gd name="connsiteX830" fmla="*/ 3913483 w 4760332"/>
              <a:gd name="connsiteY830" fmla="*/ 1764719 h 2795428"/>
              <a:gd name="connsiteX831" fmla="*/ 3921216 w 4760332"/>
              <a:gd name="connsiteY831" fmla="*/ 1773311 h 2795428"/>
              <a:gd name="connsiteX832" fmla="*/ 3926943 w 4760332"/>
              <a:gd name="connsiteY832" fmla="*/ 1783048 h 2795428"/>
              <a:gd name="connsiteX833" fmla="*/ 3926943 w 4760332"/>
              <a:gd name="connsiteY833" fmla="*/ 1798800 h 2795428"/>
              <a:gd name="connsiteX834" fmla="*/ 3927802 w 4760332"/>
              <a:gd name="connsiteY834" fmla="*/ 1802523 h 2795428"/>
              <a:gd name="connsiteX835" fmla="*/ 3929807 w 4760332"/>
              <a:gd name="connsiteY835" fmla="*/ 1802523 h 2795428"/>
              <a:gd name="connsiteX836" fmla="*/ 3929807 w 4760332"/>
              <a:gd name="connsiteY836" fmla="*/ 1803669 h 2795428"/>
              <a:gd name="connsiteX837" fmla="*/ 3927802 w 4760332"/>
              <a:gd name="connsiteY837" fmla="*/ 1803669 h 2795428"/>
              <a:gd name="connsiteX838" fmla="*/ 3926943 w 4760332"/>
              <a:gd name="connsiteY838" fmla="*/ 1807678 h 2795428"/>
              <a:gd name="connsiteX839" fmla="*/ 3926943 w 4760332"/>
              <a:gd name="connsiteY839" fmla="*/ 1810542 h 2795428"/>
              <a:gd name="connsiteX840" fmla="*/ 3924939 w 4760332"/>
              <a:gd name="connsiteY840" fmla="*/ 1810542 h 2795428"/>
              <a:gd name="connsiteX841" fmla="*/ 3924939 w 4760332"/>
              <a:gd name="connsiteY841" fmla="*/ 1812546 h 2795428"/>
              <a:gd name="connsiteX842" fmla="*/ 3923220 w 4760332"/>
              <a:gd name="connsiteY842" fmla="*/ 1812546 h 2795428"/>
              <a:gd name="connsiteX843" fmla="*/ 3920071 w 4760332"/>
              <a:gd name="connsiteY843" fmla="*/ 1814265 h 2795428"/>
              <a:gd name="connsiteX844" fmla="*/ 3918352 w 4760332"/>
              <a:gd name="connsiteY844" fmla="*/ 1810542 h 2795428"/>
              <a:gd name="connsiteX845" fmla="*/ 3918352 w 4760332"/>
              <a:gd name="connsiteY845" fmla="*/ 1809396 h 2795428"/>
              <a:gd name="connsiteX846" fmla="*/ 3916348 w 4760332"/>
              <a:gd name="connsiteY846" fmla="*/ 1809396 h 2795428"/>
              <a:gd name="connsiteX847" fmla="*/ 3914343 w 4760332"/>
              <a:gd name="connsiteY847" fmla="*/ 1809396 h 2795428"/>
              <a:gd name="connsiteX848" fmla="*/ 3913483 w 4760332"/>
              <a:gd name="connsiteY848" fmla="*/ 1807678 h 2795428"/>
              <a:gd name="connsiteX849" fmla="*/ 3913483 w 4760332"/>
              <a:gd name="connsiteY849" fmla="*/ 1810542 h 2795428"/>
              <a:gd name="connsiteX850" fmla="*/ 3914343 w 4760332"/>
              <a:gd name="connsiteY850" fmla="*/ 1812546 h 2795428"/>
              <a:gd name="connsiteX851" fmla="*/ 3916348 w 4760332"/>
              <a:gd name="connsiteY851" fmla="*/ 1814265 h 2795428"/>
              <a:gd name="connsiteX852" fmla="*/ 3918352 w 4760332"/>
              <a:gd name="connsiteY852" fmla="*/ 1816270 h 2795428"/>
              <a:gd name="connsiteX853" fmla="*/ 3916348 w 4760332"/>
              <a:gd name="connsiteY853" fmla="*/ 1817416 h 2795428"/>
              <a:gd name="connsiteX854" fmla="*/ 3916348 w 4760332"/>
              <a:gd name="connsiteY854" fmla="*/ 1819134 h 2795428"/>
              <a:gd name="connsiteX855" fmla="*/ 3916348 w 4760332"/>
              <a:gd name="connsiteY855" fmla="*/ 1821139 h 2795428"/>
              <a:gd name="connsiteX856" fmla="*/ 3916348 w 4760332"/>
              <a:gd name="connsiteY856" fmla="*/ 1826007 h 2795428"/>
              <a:gd name="connsiteX857" fmla="*/ 3907755 w 4760332"/>
              <a:gd name="connsiteY857" fmla="*/ 1826007 h 2795428"/>
              <a:gd name="connsiteX858" fmla="*/ 3907755 w 4760332"/>
              <a:gd name="connsiteY858" fmla="*/ 1821139 h 2795428"/>
              <a:gd name="connsiteX859" fmla="*/ 3902887 w 4760332"/>
              <a:gd name="connsiteY859" fmla="*/ 1819134 h 2795428"/>
              <a:gd name="connsiteX860" fmla="*/ 3898018 w 4760332"/>
              <a:gd name="connsiteY860" fmla="*/ 1816270 h 2795428"/>
              <a:gd name="connsiteX861" fmla="*/ 3896300 w 4760332"/>
              <a:gd name="connsiteY861" fmla="*/ 1812546 h 2795428"/>
              <a:gd name="connsiteX862" fmla="*/ 3894295 w 4760332"/>
              <a:gd name="connsiteY862" fmla="*/ 1807678 h 2795428"/>
              <a:gd name="connsiteX863" fmla="*/ 3893436 w 4760332"/>
              <a:gd name="connsiteY863" fmla="*/ 1802523 h 2795428"/>
              <a:gd name="connsiteX864" fmla="*/ 3889427 w 4760332"/>
              <a:gd name="connsiteY864" fmla="*/ 1795936 h 2795428"/>
              <a:gd name="connsiteX865" fmla="*/ 3884558 w 4760332"/>
              <a:gd name="connsiteY865" fmla="*/ 1798800 h 2795428"/>
              <a:gd name="connsiteX866" fmla="*/ 3877971 w 4760332"/>
              <a:gd name="connsiteY866" fmla="*/ 1802523 h 2795428"/>
              <a:gd name="connsiteX867" fmla="*/ 3871098 w 4760332"/>
              <a:gd name="connsiteY867" fmla="*/ 1803669 h 2795428"/>
              <a:gd name="connsiteX868" fmla="*/ 3864511 w 4760332"/>
              <a:gd name="connsiteY868" fmla="*/ 1807678 h 2795428"/>
              <a:gd name="connsiteX869" fmla="*/ 3864511 w 4760332"/>
              <a:gd name="connsiteY869" fmla="*/ 1798800 h 2795428"/>
              <a:gd name="connsiteX870" fmla="*/ 3866516 w 4760332"/>
              <a:gd name="connsiteY870" fmla="*/ 1796795 h 2795428"/>
              <a:gd name="connsiteX871" fmla="*/ 3866516 w 4760332"/>
              <a:gd name="connsiteY871" fmla="*/ 1795936 h 2795428"/>
              <a:gd name="connsiteX872" fmla="*/ 3867375 w 4760332"/>
              <a:gd name="connsiteY872" fmla="*/ 1795936 h 2795428"/>
              <a:gd name="connsiteX873" fmla="*/ 3867375 w 4760332"/>
              <a:gd name="connsiteY873" fmla="*/ 1791926 h 2795428"/>
              <a:gd name="connsiteX874" fmla="*/ 3880835 w 4760332"/>
              <a:gd name="connsiteY874" fmla="*/ 1787058 h 2795428"/>
              <a:gd name="connsiteX875" fmla="*/ 3893436 w 4760332"/>
              <a:gd name="connsiteY875" fmla="*/ 1783048 h 2795428"/>
              <a:gd name="connsiteX876" fmla="*/ 3904892 w 4760332"/>
              <a:gd name="connsiteY876" fmla="*/ 1776175 h 2795428"/>
              <a:gd name="connsiteX877" fmla="*/ 3830719 w 4760332"/>
              <a:gd name="connsiteY877" fmla="*/ 1746104 h 2795428"/>
              <a:gd name="connsiteX878" fmla="*/ 3834728 w 4760332"/>
              <a:gd name="connsiteY878" fmla="*/ 1749828 h 2795428"/>
              <a:gd name="connsiteX879" fmla="*/ 3835587 w 4760332"/>
              <a:gd name="connsiteY879" fmla="*/ 1749828 h 2795428"/>
              <a:gd name="connsiteX880" fmla="*/ 3837592 w 4760332"/>
              <a:gd name="connsiteY880" fmla="*/ 1749828 h 2795428"/>
              <a:gd name="connsiteX881" fmla="*/ 3837592 w 4760332"/>
              <a:gd name="connsiteY881" fmla="*/ 1750973 h 2795428"/>
              <a:gd name="connsiteX882" fmla="*/ 3837592 w 4760332"/>
              <a:gd name="connsiteY882" fmla="*/ 1754696 h 2795428"/>
              <a:gd name="connsiteX883" fmla="*/ 3839596 w 4760332"/>
              <a:gd name="connsiteY883" fmla="*/ 1757846 h 2795428"/>
              <a:gd name="connsiteX884" fmla="*/ 3829000 w 4760332"/>
              <a:gd name="connsiteY884" fmla="*/ 1766438 h 2795428"/>
              <a:gd name="connsiteX885" fmla="*/ 3822126 w 4760332"/>
              <a:gd name="connsiteY885" fmla="*/ 1775317 h 2795428"/>
              <a:gd name="connsiteX886" fmla="*/ 3814394 w 4760332"/>
              <a:gd name="connsiteY886" fmla="*/ 1782189 h 2795428"/>
              <a:gd name="connsiteX887" fmla="*/ 3802079 w 4760332"/>
              <a:gd name="connsiteY887" fmla="*/ 1789063 h 2795428"/>
              <a:gd name="connsiteX888" fmla="*/ 3802079 w 4760332"/>
              <a:gd name="connsiteY888" fmla="*/ 1785054 h 2795428"/>
              <a:gd name="connsiteX889" fmla="*/ 3812676 w 4760332"/>
              <a:gd name="connsiteY889" fmla="*/ 1773311 h 2795428"/>
              <a:gd name="connsiteX890" fmla="*/ 3824132 w 4760332"/>
              <a:gd name="connsiteY890" fmla="*/ 1761569 h 2795428"/>
              <a:gd name="connsiteX891" fmla="*/ 1422487 w 4760332"/>
              <a:gd name="connsiteY891" fmla="*/ 1656179 h 2795428"/>
              <a:gd name="connsiteX892" fmla="*/ 1429360 w 4760332"/>
              <a:gd name="connsiteY892" fmla="*/ 1656179 h 2795428"/>
              <a:gd name="connsiteX893" fmla="*/ 1435947 w 4760332"/>
              <a:gd name="connsiteY893" fmla="*/ 1657325 h 2795428"/>
              <a:gd name="connsiteX894" fmla="*/ 1443680 w 4760332"/>
              <a:gd name="connsiteY894" fmla="*/ 1661049 h 2795428"/>
              <a:gd name="connsiteX895" fmla="*/ 1440816 w 4760332"/>
              <a:gd name="connsiteY895" fmla="*/ 1663054 h 2795428"/>
              <a:gd name="connsiteX896" fmla="*/ 1438812 w 4760332"/>
              <a:gd name="connsiteY896" fmla="*/ 1665917 h 2795428"/>
              <a:gd name="connsiteX897" fmla="*/ 1435947 w 4760332"/>
              <a:gd name="connsiteY897" fmla="*/ 1667922 h 2795428"/>
              <a:gd name="connsiteX898" fmla="*/ 1430219 w 4760332"/>
              <a:gd name="connsiteY898" fmla="*/ 1667922 h 2795428"/>
              <a:gd name="connsiteX899" fmla="*/ 1425351 w 4760332"/>
              <a:gd name="connsiteY899" fmla="*/ 1665917 h 2795428"/>
              <a:gd name="connsiteX900" fmla="*/ 1420769 w 4760332"/>
              <a:gd name="connsiteY900" fmla="*/ 1665917 h 2795428"/>
              <a:gd name="connsiteX901" fmla="*/ 1415900 w 4760332"/>
              <a:gd name="connsiteY901" fmla="*/ 1665917 h 2795428"/>
              <a:gd name="connsiteX902" fmla="*/ 1410172 w 4760332"/>
              <a:gd name="connsiteY902" fmla="*/ 1667922 h 2795428"/>
              <a:gd name="connsiteX903" fmla="*/ 1410172 w 4760332"/>
              <a:gd name="connsiteY903" fmla="*/ 1657325 h 2795428"/>
              <a:gd name="connsiteX904" fmla="*/ 3859642 w 4760332"/>
              <a:gd name="connsiteY904" fmla="*/ 1645582 h 2795428"/>
              <a:gd name="connsiteX905" fmla="*/ 3864511 w 4760332"/>
              <a:gd name="connsiteY905" fmla="*/ 1645582 h 2795428"/>
              <a:gd name="connsiteX906" fmla="*/ 3871098 w 4760332"/>
              <a:gd name="connsiteY906" fmla="*/ 1645582 h 2795428"/>
              <a:gd name="connsiteX907" fmla="*/ 3871098 w 4760332"/>
              <a:gd name="connsiteY907" fmla="*/ 1663052 h 2795428"/>
              <a:gd name="connsiteX908" fmla="*/ 3869379 w 4760332"/>
              <a:gd name="connsiteY908" fmla="*/ 1674795 h 2795428"/>
              <a:gd name="connsiteX909" fmla="*/ 3866516 w 4760332"/>
              <a:gd name="connsiteY909" fmla="*/ 1684532 h 2795428"/>
              <a:gd name="connsiteX910" fmla="*/ 3864511 w 4760332"/>
              <a:gd name="connsiteY910" fmla="*/ 1702001 h 2795428"/>
              <a:gd name="connsiteX911" fmla="*/ 3867375 w 4760332"/>
              <a:gd name="connsiteY911" fmla="*/ 1702001 h 2795428"/>
              <a:gd name="connsiteX912" fmla="*/ 3867375 w 4760332"/>
              <a:gd name="connsiteY912" fmla="*/ 1705152 h 2795428"/>
              <a:gd name="connsiteX913" fmla="*/ 3873962 w 4760332"/>
              <a:gd name="connsiteY913" fmla="*/ 1705152 h 2795428"/>
              <a:gd name="connsiteX914" fmla="*/ 3877972 w 4760332"/>
              <a:gd name="connsiteY914" fmla="*/ 1705152 h 2795428"/>
              <a:gd name="connsiteX915" fmla="*/ 3880835 w 4760332"/>
              <a:gd name="connsiteY915" fmla="*/ 1705152 h 2795428"/>
              <a:gd name="connsiteX916" fmla="*/ 3884558 w 4760332"/>
              <a:gd name="connsiteY916" fmla="*/ 1706869 h 2795428"/>
              <a:gd name="connsiteX917" fmla="*/ 3887423 w 4760332"/>
              <a:gd name="connsiteY917" fmla="*/ 1708875 h 2795428"/>
              <a:gd name="connsiteX918" fmla="*/ 3894295 w 4760332"/>
              <a:gd name="connsiteY918" fmla="*/ 1710020 h 2795428"/>
              <a:gd name="connsiteX919" fmla="*/ 3898019 w 4760332"/>
              <a:gd name="connsiteY919" fmla="*/ 1722621 h 2795428"/>
              <a:gd name="connsiteX920" fmla="*/ 3904892 w 4760332"/>
              <a:gd name="connsiteY920" fmla="*/ 1730354 h 2795428"/>
              <a:gd name="connsiteX921" fmla="*/ 3913483 w 4760332"/>
              <a:gd name="connsiteY921" fmla="*/ 1739232 h 2795428"/>
              <a:gd name="connsiteX922" fmla="*/ 3920071 w 4760332"/>
              <a:gd name="connsiteY922" fmla="*/ 1750974 h 2795428"/>
              <a:gd name="connsiteX923" fmla="*/ 3914343 w 4760332"/>
              <a:gd name="connsiteY923" fmla="*/ 1752978 h 2795428"/>
              <a:gd name="connsiteX924" fmla="*/ 3911479 w 4760332"/>
              <a:gd name="connsiteY924" fmla="*/ 1754697 h 2795428"/>
              <a:gd name="connsiteX925" fmla="*/ 3909760 w 4760332"/>
              <a:gd name="connsiteY925" fmla="*/ 1754697 h 2795428"/>
              <a:gd name="connsiteX926" fmla="*/ 3909760 w 4760332"/>
              <a:gd name="connsiteY926" fmla="*/ 1756702 h 2795428"/>
              <a:gd name="connsiteX927" fmla="*/ 3909760 w 4760332"/>
              <a:gd name="connsiteY927" fmla="*/ 1757847 h 2795428"/>
              <a:gd name="connsiteX928" fmla="*/ 3909760 w 4760332"/>
              <a:gd name="connsiteY928" fmla="*/ 1759566 h 2795428"/>
              <a:gd name="connsiteX929" fmla="*/ 3906610 w 4760332"/>
              <a:gd name="connsiteY929" fmla="*/ 1759566 h 2795428"/>
              <a:gd name="connsiteX930" fmla="*/ 3900882 w 4760332"/>
              <a:gd name="connsiteY930" fmla="*/ 1761571 h 2795428"/>
              <a:gd name="connsiteX931" fmla="*/ 3900023 w 4760332"/>
              <a:gd name="connsiteY931" fmla="*/ 1757847 h 2795428"/>
              <a:gd name="connsiteX932" fmla="*/ 3900023 w 4760332"/>
              <a:gd name="connsiteY932" fmla="*/ 1756702 h 2795428"/>
              <a:gd name="connsiteX933" fmla="*/ 3898019 w 4760332"/>
              <a:gd name="connsiteY933" fmla="*/ 1756702 h 2795428"/>
              <a:gd name="connsiteX934" fmla="*/ 3896300 w 4760332"/>
              <a:gd name="connsiteY934" fmla="*/ 1756702 h 2795428"/>
              <a:gd name="connsiteX935" fmla="*/ 3894295 w 4760332"/>
              <a:gd name="connsiteY935" fmla="*/ 1754697 h 2795428"/>
              <a:gd name="connsiteX936" fmla="*/ 3891432 w 4760332"/>
              <a:gd name="connsiteY936" fmla="*/ 1761571 h 2795428"/>
              <a:gd name="connsiteX937" fmla="*/ 3889427 w 4760332"/>
              <a:gd name="connsiteY937" fmla="*/ 1766439 h 2795428"/>
              <a:gd name="connsiteX938" fmla="*/ 3886563 w 4760332"/>
              <a:gd name="connsiteY938" fmla="*/ 1771308 h 2795428"/>
              <a:gd name="connsiteX939" fmla="*/ 3880835 w 4760332"/>
              <a:gd name="connsiteY939" fmla="*/ 1773312 h 2795428"/>
              <a:gd name="connsiteX940" fmla="*/ 3875967 w 4760332"/>
              <a:gd name="connsiteY940" fmla="*/ 1776176 h 2795428"/>
              <a:gd name="connsiteX941" fmla="*/ 3875967 w 4760332"/>
              <a:gd name="connsiteY941" fmla="*/ 1773312 h 2795428"/>
              <a:gd name="connsiteX942" fmla="*/ 3873103 w 4760332"/>
              <a:gd name="connsiteY942" fmla="*/ 1769589 h 2795428"/>
              <a:gd name="connsiteX943" fmla="*/ 3873103 w 4760332"/>
              <a:gd name="connsiteY943" fmla="*/ 1766439 h 2795428"/>
              <a:gd name="connsiteX944" fmla="*/ 3873103 w 4760332"/>
              <a:gd name="connsiteY944" fmla="*/ 1764721 h 2795428"/>
              <a:gd name="connsiteX945" fmla="*/ 3873103 w 4760332"/>
              <a:gd name="connsiteY945" fmla="*/ 1763575 h 2795428"/>
              <a:gd name="connsiteX946" fmla="*/ 3873103 w 4760332"/>
              <a:gd name="connsiteY946" fmla="*/ 1761571 h 2795428"/>
              <a:gd name="connsiteX947" fmla="*/ 3871098 w 4760332"/>
              <a:gd name="connsiteY947" fmla="*/ 1759566 h 2795428"/>
              <a:gd name="connsiteX948" fmla="*/ 3869379 w 4760332"/>
              <a:gd name="connsiteY948" fmla="*/ 1759566 h 2795428"/>
              <a:gd name="connsiteX949" fmla="*/ 3864511 w 4760332"/>
              <a:gd name="connsiteY949" fmla="*/ 1757847 h 2795428"/>
              <a:gd name="connsiteX950" fmla="*/ 3864511 w 4760332"/>
              <a:gd name="connsiteY950" fmla="*/ 1752978 h 2795428"/>
              <a:gd name="connsiteX951" fmla="*/ 3864511 w 4760332"/>
              <a:gd name="connsiteY951" fmla="*/ 1748110 h 2795428"/>
              <a:gd name="connsiteX952" fmla="*/ 3866516 w 4760332"/>
              <a:gd name="connsiteY952" fmla="*/ 1744100 h 2795428"/>
              <a:gd name="connsiteX953" fmla="*/ 3866516 w 4760332"/>
              <a:gd name="connsiteY953" fmla="*/ 1743241 h 2795428"/>
              <a:gd name="connsiteX954" fmla="*/ 3867375 w 4760332"/>
              <a:gd name="connsiteY954" fmla="*/ 1741237 h 2795428"/>
              <a:gd name="connsiteX955" fmla="*/ 3871098 w 4760332"/>
              <a:gd name="connsiteY955" fmla="*/ 1741237 h 2795428"/>
              <a:gd name="connsiteX956" fmla="*/ 3875967 w 4760332"/>
              <a:gd name="connsiteY956" fmla="*/ 1739232 h 2795428"/>
              <a:gd name="connsiteX957" fmla="*/ 3882841 w 4760332"/>
              <a:gd name="connsiteY957" fmla="*/ 1739232 h 2795428"/>
              <a:gd name="connsiteX958" fmla="*/ 3882841 w 4760332"/>
              <a:gd name="connsiteY958" fmla="*/ 1750974 h 2795428"/>
              <a:gd name="connsiteX959" fmla="*/ 3894295 w 4760332"/>
              <a:gd name="connsiteY959" fmla="*/ 1750974 h 2795428"/>
              <a:gd name="connsiteX960" fmla="*/ 3894295 w 4760332"/>
              <a:gd name="connsiteY960" fmla="*/ 1748110 h 2795428"/>
              <a:gd name="connsiteX961" fmla="*/ 3896300 w 4760332"/>
              <a:gd name="connsiteY961" fmla="*/ 1744100 h 2795428"/>
              <a:gd name="connsiteX962" fmla="*/ 3898019 w 4760332"/>
              <a:gd name="connsiteY962" fmla="*/ 1743241 h 2795428"/>
              <a:gd name="connsiteX963" fmla="*/ 3898019 w 4760332"/>
              <a:gd name="connsiteY963" fmla="*/ 1741237 h 2795428"/>
              <a:gd name="connsiteX964" fmla="*/ 3900023 w 4760332"/>
              <a:gd name="connsiteY964" fmla="*/ 1739232 h 2795428"/>
              <a:gd name="connsiteX965" fmla="*/ 3900882 w 4760332"/>
              <a:gd name="connsiteY965" fmla="*/ 1736368 h 2795428"/>
              <a:gd name="connsiteX966" fmla="*/ 3898019 w 4760332"/>
              <a:gd name="connsiteY966" fmla="*/ 1736368 h 2795428"/>
              <a:gd name="connsiteX967" fmla="*/ 3880835 w 4760332"/>
              <a:gd name="connsiteY967" fmla="*/ 1722621 h 2795428"/>
              <a:gd name="connsiteX968" fmla="*/ 3861648 w 4760332"/>
              <a:gd name="connsiteY968" fmla="*/ 1713743 h 2795428"/>
              <a:gd name="connsiteX969" fmla="*/ 3861648 w 4760332"/>
              <a:gd name="connsiteY969" fmla="*/ 1720617 h 2795428"/>
              <a:gd name="connsiteX970" fmla="*/ 3859642 w 4760332"/>
              <a:gd name="connsiteY970" fmla="*/ 1725485 h 2795428"/>
              <a:gd name="connsiteX971" fmla="*/ 3857638 w 4760332"/>
              <a:gd name="connsiteY971" fmla="*/ 1730354 h 2795428"/>
              <a:gd name="connsiteX972" fmla="*/ 3857638 w 4760332"/>
              <a:gd name="connsiteY972" fmla="*/ 1736368 h 2795428"/>
              <a:gd name="connsiteX973" fmla="*/ 3855920 w 4760332"/>
              <a:gd name="connsiteY973" fmla="*/ 1734363 h 2795428"/>
              <a:gd name="connsiteX974" fmla="*/ 3854774 w 4760332"/>
              <a:gd name="connsiteY974" fmla="*/ 1732358 h 2795428"/>
              <a:gd name="connsiteX975" fmla="*/ 3854774 w 4760332"/>
              <a:gd name="connsiteY975" fmla="*/ 1730354 h 2795428"/>
              <a:gd name="connsiteX976" fmla="*/ 3853056 w 4760332"/>
              <a:gd name="connsiteY976" fmla="*/ 1729495 h 2795428"/>
              <a:gd name="connsiteX977" fmla="*/ 3848187 w 4760332"/>
              <a:gd name="connsiteY977" fmla="*/ 1716607 h 2795428"/>
              <a:gd name="connsiteX978" fmla="*/ 3842459 w 4760332"/>
              <a:gd name="connsiteY978" fmla="*/ 1702001 h 2795428"/>
              <a:gd name="connsiteX979" fmla="*/ 3841314 w 4760332"/>
              <a:gd name="connsiteY979" fmla="*/ 1682527 h 2795428"/>
              <a:gd name="connsiteX980" fmla="*/ 3842459 w 4760332"/>
              <a:gd name="connsiteY980" fmla="*/ 1665916 h 2795428"/>
              <a:gd name="connsiteX981" fmla="*/ 3849047 w 4760332"/>
              <a:gd name="connsiteY981" fmla="*/ 1649306 h 2795428"/>
              <a:gd name="connsiteX982" fmla="*/ 3854774 w 4760332"/>
              <a:gd name="connsiteY982" fmla="*/ 1647301 h 2795428"/>
              <a:gd name="connsiteX983" fmla="*/ 1366927 w 4760332"/>
              <a:gd name="connsiteY983" fmla="*/ 1645582 h 2795428"/>
              <a:gd name="connsiteX984" fmla="*/ 1373514 w 4760332"/>
              <a:gd name="connsiteY984" fmla="*/ 1645582 h 2795428"/>
              <a:gd name="connsiteX985" fmla="*/ 1380388 w 4760332"/>
              <a:gd name="connsiteY985" fmla="*/ 1647301 h 2795428"/>
              <a:gd name="connsiteX986" fmla="*/ 1386975 w 4760332"/>
              <a:gd name="connsiteY986" fmla="*/ 1647301 h 2795428"/>
              <a:gd name="connsiteX987" fmla="*/ 1391844 w 4760332"/>
              <a:gd name="connsiteY987" fmla="*/ 1649306 h 2795428"/>
              <a:gd name="connsiteX988" fmla="*/ 1391844 w 4760332"/>
              <a:gd name="connsiteY988" fmla="*/ 1657325 h 2795428"/>
              <a:gd name="connsiteX989" fmla="*/ 1366927 w 4760332"/>
              <a:gd name="connsiteY989" fmla="*/ 1657325 h 2795428"/>
              <a:gd name="connsiteX990" fmla="*/ 1225452 w 4760332"/>
              <a:gd name="connsiteY990" fmla="*/ 1645582 h 2795428"/>
              <a:gd name="connsiteX991" fmla="*/ 1234330 w 4760332"/>
              <a:gd name="connsiteY991" fmla="*/ 1647301 h 2795428"/>
              <a:gd name="connsiteX992" fmla="*/ 1238912 w 4760332"/>
              <a:gd name="connsiteY992" fmla="*/ 1650451 h 2795428"/>
              <a:gd name="connsiteX993" fmla="*/ 1245786 w 4760332"/>
              <a:gd name="connsiteY993" fmla="*/ 1654174 h 2795428"/>
              <a:gd name="connsiteX994" fmla="*/ 1251514 w 4760332"/>
              <a:gd name="connsiteY994" fmla="*/ 1657324 h 2795428"/>
              <a:gd name="connsiteX995" fmla="*/ 1251514 w 4760332"/>
              <a:gd name="connsiteY995" fmla="*/ 1661048 h 2795428"/>
              <a:gd name="connsiteX996" fmla="*/ 1244927 w 4760332"/>
              <a:gd name="connsiteY996" fmla="*/ 1661048 h 2795428"/>
              <a:gd name="connsiteX997" fmla="*/ 1238912 w 4760332"/>
              <a:gd name="connsiteY997" fmla="*/ 1663052 h 2795428"/>
              <a:gd name="connsiteX998" fmla="*/ 1234330 w 4760332"/>
              <a:gd name="connsiteY998" fmla="*/ 1663912 h 2795428"/>
              <a:gd name="connsiteX999" fmla="*/ 1231467 w 4760332"/>
              <a:gd name="connsiteY999" fmla="*/ 1663052 h 2795428"/>
              <a:gd name="connsiteX1000" fmla="*/ 1224593 w 4760332"/>
              <a:gd name="connsiteY1000" fmla="*/ 1663052 h 2795428"/>
              <a:gd name="connsiteX1001" fmla="*/ 1218865 w 4760332"/>
              <a:gd name="connsiteY1001" fmla="*/ 1661048 h 2795428"/>
              <a:gd name="connsiteX1002" fmla="*/ 1218865 w 4760332"/>
              <a:gd name="connsiteY1002" fmla="*/ 1649306 h 2795428"/>
              <a:gd name="connsiteX1003" fmla="*/ 1220870 w 4760332"/>
              <a:gd name="connsiteY1003" fmla="*/ 1649306 h 2795428"/>
              <a:gd name="connsiteX1004" fmla="*/ 1222588 w 4760332"/>
              <a:gd name="connsiteY1004" fmla="*/ 1647301 h 2795428"/>
              <a:gd name="connsiteX1005" fmla="*/ 1224593 w 4760332"/>
              <a:gd name="connsiteY1005" fmla="*/ 1647301 h 2795428"/>
              <a:gd name="connsiteX1006" fmla="*/ 1284160 w 4760332"/>
              <a:gd name="connsiteY1006" fmla="*/ 1629831 h 2795428"/>
              <a:gd name="connsiteX1007" fmla="*/ 1304495 w 4760332"/>
              <a:gd name="connsiteY1007" fmla="*/ 1631836 h 2795428"/>
              <a:gd name="connsiteX1008" fmla="*/ 1321678 w 4760332"/>
              <a:gd name="connsiteY1008" fmla="*/ 1635845 h 2795428"/>
              <a:gd name="connsiteX1009" fmla="*/ 1335139 w 4760332"/>
              <a:gd name="connsiteY1009" fmla="*/ 1640714 h 2795428"/>
              <a:gd name="connsiteX1010" fmla="*/ 1351463 w 4760332"/>
              <a:gd name="connsiteY1010" fmla="*/ 1645583 h 2795428"/>
              <a:gd name="connsiteX1011" fmla="*/ 1351463 w 4760332"/>
              <a:gd name="connsiteY1011" fmla="*/ 1654175 h 2795428"/>
              <a:gd name="connsiteX1012" fmla="*/ 1344876 w 4760332"/>
              <a:gd name="connsiteY1012" fmla="*/ 1654175 h 2795428"/>
              <a:gd name="connsiteX1013" fmla="*/ 1341726 w 4760332"/>
              <a:gd name="connsiteY1013" fmla="*/ 1656179 h 2795428"/>
              <a:gd name="connsiteX1014" fmla="*/ 1337143 w 4760332"/>
              <a:gd name="connsiteY1014" fmla="*/ 1657325 h 2795428"/>
              <a:gd name="connsiteX1015" fmla="*/ 1333134 w 4760332"/>
              <a:gd name="connsiteY1015" fmla="*/ 1659044 h 2795428"/>
              <a:gd name="connsiteX1016" fmla="*/ 1330270 w 4760332"/>
              <a:gd name="connsiteY1016" fmla="*/ 1661048 h 2795428"/>
              <a:gd name="connsiteX1017" fmla="*/ 1324542 w 4760332"/>
              <a:gd name="connsiteY1017" fmla="*/ 1661048 h 2795428"/>
              <a:gd name="connsiteX1018" fmla="*/ 1324542 w 4760332"/>
              <a:gd name="connsiteY1018" fmla="*/ 1659044 h 2795428"/>
              <a:gd name="connsiteX1019" fmla="*/ 1324542 w 4760332"/>
              <a:gd name="connsiteY1019" fmla="*/ 1657325 h 2795428"/>
              <a:gd name="connsiteX1020" fmla="*/ 1323683 w 4760332"/>
              <a:gd name="connsiteY1020" fmla="*/ 1656179 h 2795428"/>
              <a:gd name="connsiteX1021" fmla="*/ 1321678 w 4760332"/>
              <a:gd name="connsiteY1021" fmla="*/ 1654175 h 2795428"/>
              <a:gd name="connsiteX1022" fmla="*/ 1319674 w 4760332"/>
              <a:gd name="connsiteY1022" fmla="*/ 1652456 h 2795428"/>
              <a:gd name="connsiteX1023" fmla="*/ 1317955 w 4760332"/>
              <a:gd name="connsiteY1023" fmla="*/ 1654175 h 2795428"/>
              <a:gd name="connsiteX1024" fmla="*/ 1315091 w 4760332"/>
              <a:gd name="connsiteY1024" fmla="*/ 1663912 h 2795428"/>
              <a:gd name="connsiteX1025" fmla="*/ 1310223 w 4760332"/>
              <a:gd name="connsiteY1025" fmla="*/ 1663912 h 2795428"/>
              <a:gd name="connsiteX1026" fmla="*/ 1297621 w 4760332"/>
              <a:gd name="connsiteY1026" fmla="*/ 1663053 h 2795428"/>
              <a:gd name="connsiteX1027" fmla="*/ 1284160 w 4760332"/>
              <a:gd name="connsiteY1027" fmla="*/ 1661048 h 2795428"/>
              <a:gd name="connsiteX1028" fmla="*/ 1274710 w 4760332"/>
              <a:gd name="connsiteY1028" fmla="*/ 1661048 h 2795428"/>
              <a:gd name="connsiteX1029" fmla="*/ 1269841 w 4760332"/>
              <a:gd name="connsiteY1029" fmla="*/ 1649306 h 2795428"/>
              <a:gd name="connsiteX1030" fmla="*/ 1278433 w 4760332"/>
              <a:gd name="connsiteY1030" fmla="*/ 1649306 h 2795428"/>
              <a:gd name="connsiteX1031" fmla="*/ 1284160 w 4760332"/>
              <a:gd name="connsiteY1031" fmla="*/ 1649306 h 2795428"/>
              <a:gd name="connsiteX1032" fmla="*/ 1291034 w 4760332"/>
              <a:gd name="connsiteY1032" fmla="*/ 1647301 h 2795428"/>
              <a:gd name="connsiteX1033" fmla="*/ 1296762 w 4760332"/>
              <a:gd name="connsiteY1033" fmla="*/ 1645583 h 2795428"/>
              <a:gd name="connsiteX1034" fmla="*/ 1292753 w 4760332"/>
              <a:gd name="connsiteY1034" fmla="*/ 1643579 h 2795428"/>
              <a:gd name="connsiteX1035" fmla="*/ 1289888 w 4760332"/>
              <a:gd name="connsiteY1035" fmla="*/ 1640714 h 2795428"/>
              <a:gd name="connsiteX1036" fmla="*/ 1288171 w 4760332"/>
              <a:gd name="connsiteY1036" fmla="*/ 1638710 h 2795428"/>
              <a:gd name="connsiteX1037" fmla="*/ 1286165 w 4760332"/>
              <a:gd name="connsiteY1037" fmla="*/ 1635845 h 2795428"/>
              <a:gd name="connsiteX1038" fmla="*/ 207918 w 4760332"/>
              <a:gd name="connsiteY1038" fmla="*/ 1592887 h 2795428"/>
              <a:gd name="connsiteX1039" fmla="*/ 223383 w 4760332"/>
              <a:gd name="connsiteY1039" fmla="*/ 1597756 h 2795428"/>
              <a:gd name="connsiteX1040" fmla="*/ 234839 w 4760332"/>
              <a:gd name="connsiteY1040" fmla="*/ 1604343 h 2795428"/>
              <a:gd name="connsiteX1041" fmla="*/ 248299 w 4760332"/>
              <a:gd name="connsiteY1041" fmla="*/ 1611216 h 2795428"/>
              <a:gd name="connsiteX1042" fmla="*/ 248299 w 4760332"/>
              <a:gd name="connsiteY1042" fmla="*/ 1615226 h 2795428"/>
              <a:gd name="connsiteX1043" fmla="*/ 244289 w 4760332"/>
              <a:gd name="connsiteY1043" fmla="*/ 1615226 h 2795428"/>
              <a:gd name="connsiteX1044" fmla="*/ 232834 w 4760332"/>
              <a:gd name="connsiteY1044" fmla="*/ 1622958 h 2795428"/>
              <a:gd name="connsiteX1045" fmla="*/ 221378 w 4760332"/>
              <a:gd name="connsiteY1045" fmla="*/ 1624963 h 2795428"/>
              <a:gd name="connsiteX1046" fmla="*/ 210781 w 4760332"/>
              <a:gd name="connsiteY1046" fmla="*/ 1626967 h 2795428"/>
              <a:gd name="connsiteX1047" fmla="*/ 199326 w 4760332"/>
              <a:gd name="connsiteY1047" fmla="*/ 1629831 h 2795428"/>
              <a:gd name="connsiteX1048" fmla="*/ 199326 w 4760332"/>
              <a:gd name="connsiteY1048" fmla="*/ 1626967 h 2795428"/>
              <a:gd name="connsiteX1049" fmla="*/ 196462 w 4760332"/>
              <a:gd name="connsiteY1049" fmla="*/ 1626967 h 2795428"/>
              <a:gd name="connsiteX1050" fmla="*/ 199326 w 4760332"/>
              <a:gd name="connsiteY1050" fmla="*/ 1618089 h 2795428"/>
              <a:gd name="connsiteX1051" fmla="*/ 199326 w 4760332"/>
              <a:gd name="connsiteY1051" fmla="*/ 1609498 h 2795428"/>
              <a:gd name="connsiteX1052" fmla="*/ 199326 w 4760332"/>
              <a:gd name="connsiteY1052" fmla="*/ 1597756 h 2795428"/>
              <a:gd name="connsiteX1053" fmla="*/ 203049 w 4760332"/>
              <a:gd name="connsiteY1053" fmla="*/ 1595751 h 2795428"/>
              <a:gd name="connsiteX1054" fmla="*/ 203909 w 4760332"/>
              <a:gd name="connsiteY1054" fmla="*/ 1595751 h 2795428"/>
              <a:gd name="connsiteX1055" fmla="*/ 203909 w 4760332"/>
              <a:gd name="connsiteY1055" fmla="*/ 1594606 h 2795428"/>
              <a:gd name="connsiteX1056" fmla="*/ 205913 w 4760332"/>
              <a:gd name="connsiteY1056" fmla="*/ 1594606 h 2795428"/>
              <a:gd name="connsiteX1057" fmla="*/ 1167029 w 4760332"/>
              <a:gd name="connsiteY1057" fmla="*/ 1582005 h 2795428"/>
              <a:gd name="connsiteX1058" fmla="*/ 1193950 w 4760332"/>
              <a:gd name="connsiteY1058" fmla="*/ 1588019 h 2795428"/>
              <a:gd name="connsiteX1059" fmla="*/ 1218006 w 4760332"/>
              <a:gd name="connsiteY1059" fmla="*/ 1595752 h 2795428"/>
              <a:gd name="connsiteX1060" fmla="*/ 1236048 w 4760332"/>
              <a:gd name="connsiteY1060" fmla="*/ 1604344 h 2795428"/>
              <a:gd name="connsiteX1061" fmla="*/ 1254378 w 4760332"/>
              <a:gd name="connsiteY1061" fmla="*/ 1613222 h 2795428"/>
              <a:gd name="connsiteX1062" fmla="*/ 1274712 w 4760332"/>
              <a:gd name="connsiteY1062" fmla="*/ 1622960 h 2795428"/>
              <a:gd name="connsiteX1063" fmla="*/ 1274712 w 4760332"/>
              <a:gd name="connsiteY1063" fmla="*/ 1629832 h 2795428"/>
              <a:gd name="connsiteX1064" fmla="*/ 1265834 w 4760332"/>
              <a:gd name="connsiteY1064" fmla="*/ 1629832 h 2795428"/>
              <a:gd name="connsiteX1065" fmla="*/ 1256382 w 4760332"/>
              <a:gd name="connsiteY1065" fmla="*/ 1633843 h 2795428"/>
              <a:gd name="connsiteX1066" fmla="*/ 1244927 w 4760332"/>
              <a:gd name="connsiteY1066" fmla="*/ 1636706 h 2795428"/>
              <a:gd name="connsiteX1067" fmla="*/ 1232326 w 4760332"/>
              <a:gd name="connsiteY1067" fmla="*/ 1638711 h 2795428"/>
              <a:gd name="connsiteX1068" fmla="*/ 1234331 w 4760332"/>
              <a:gd name="connsiteY1068" fmla="*/ 1635847 h 2795428"/>
              <a:gd name="connsiteX1069" fmla="*/ 1234331 w 4760332"/>
              <a:gd name="connsiteY1069" fmla="*/ 1631837 h 2795428"/>
              <a:gd name="connsiteX1070" fmla="*/ 1234331 w 4760332"/>
              <a:gd name="connsiteY1070" fmla="*/ 1629832 h 2795428"/>
              <a:gd name="connsiteX1071" fmla="*/ 1234331 w 4760332"/>
              <a:gd name="connsiteY1071" fmla="*/ 1628974 h 2795428"/>
              <a:gd name="connsiteX1072" fmla="*/ 1234331 w 4760332"/>
              <a:gd name="connsiteY1072" fmla="*/ 1626969 h 2795428"/>
              <a:gd name="connsiteX1073" fmla="*/ 1232326 w 4760332"/>
              <a:gd name="connsiteY1073" fmla="*/ 1622960 h 2795428"/>
              <a:gd name="connsiteX1074" fmla="*/ 1207410 w 4760332"/>
              <a:gd name="connsiteY1074" fmla="*/ 1616086 h 2795428"/>
              <a:gd name="connsiteX1075" fmla="*/ 1184213 w 4760332"/>
              <a:gd name="connsiteY1075" fmla="*/ 1604344 h 2795428"/>
              <a:gd name="connsiteX1076" fmla="*/ 1159296 w 4760332"/>
              <a:gd name="connsiteY1076" fmla="*/ 1592888 h 2795428"/>
              <a:gd name="connsiteX1077" fmla="*/ 1153569 w 4760332"/>
              <a:gd name="connsiteY1077" fmla="*/ 1597757 h 2795428"/>
              <a:gd name="connsiteX1078" fmla="*/ 1150705 w 4760332"/>
              <a:gd name="connsiteY1078" fmla="*/ 1602625 h 2795428"/>
              <a:gd name="connsiteX1079" fmla="*/ 1145836 w 4760332"/>
              <a:gd name="connsiteY1079" fmla="*/ 1608353 h 2795428"/>
              <a:gd name="connsiteX1080" fmla="*/ 1140108 w 4760332"/>
              <a:gd name="connsiteY1080" fmla="*/ 1606349 h 2795428"/>
              <a:gd name="connsiteX1081" fmla="*/ 1133235 w 4760332"/>
              <a:gd name="connsiteY1081" fmla="*/ 1602625 h 2795428"/>
              <a:gd name="connsiteX1082" fmla="*/ 1130371 w 4760332"/>
              <a:gd name="connsiteY1082" fmla="*/ 1601480 h 2795428"/>
              <a:gd name="connsiteX1083" fmla="*/ 1137245 w 4760332"/>
              <a:gd name="connsiteY1083" fmla="*/ 1601480 h 2795428"/>
              <a:gd name="connsiteX1084" fmla="*/ 1141827 w 4760332"/>
              <a:gd name="connsiteY1084" fmla="*/ 1594607 h 2795428"/>
              <a:gd name="connsiteX1085" fmla="*/ 1146695 w 4760332"/>
              <a:gd name="connsiteY1085" fmla="*/ 1590884 h 2795428"/>
              <a:gd name="connsiteX1086" fmla="*/ 1152423 w 4760332"/>
              <a:gd name="connsiteY1086" fmla="*/ 1586015 h 2795428"/>
              <a:gd name="connsiteX1087" fmla="*/ 1157292 w 4760332"/>
              <a:gd name="connsiteY1087" fmla="*/ 1586015 h 2795428"/>
              <a:gd name="connsiteX1088" fmla="*/ 1160155 w 4760332"/>
              <a:gd name="connsiteY1088" fmla="*/ 1584010 h 2795428"/>
              <a:gd name="connsiteX1089" fmla="*/ 1164165 w 4760332"/>
              <a:gd name="connsiteY1089" fmla="*/ 1584010 h 2795428"/>
              <a:gd name="connsiteX1090" fmla="*/ 185867 w 4760332"/>
              <a:gd name="connsiteY1090" fmla="*/ 1574272 h 2795428"/>
              <a:gd name="connsiteX1091" fmla="*/ 199326 w 4760332"/>
              <a:gd name="connsiteY1091" fmla="*/ 1579142 h 2795428"/>
              <a:gd name="connsiteX1092" fmla="*/ 199326 w 4760332"/>
              <a:gd name="connsiteY1092" fmla="*/ 1582006 h 2795428"/>
              <a:gd name="connsiteX1093" fmla="*/ 196463 w 4760332"/>
              <a:gd name="connsiteY1093" fmla="*/ 1582006 h 2795428"/>
              <a:gd name="connsiteX1094" fmla="*/ 185867 w 4760332"/>
              <a:gd name="connsiteY1094" fmla="*/ 1586015 h 2795428"/>
              <a:gd name="connsiteX1095" fmla="*/ 176129 w 4760332"/>
              <a:gd name="connsiteY1095" fmla="*/ 1586015 h 2795428"/>
              <a:gd name="connsiteX1096" fmla="*/ 167537 w 4760332"/>
              <a:gd name="connsiteY1096" fmla="*/ 1586015 h 2795428"/>
              <a:gd name="connsiteX1097" fmla="*/ 167537 w 4760332"/>
              <a:gd name="connsiteY1097" fmla="*/ 1579142 h 2795428"/>
              <a:gd name="connsiteX1098" fmla="*/ 172406 w 4760332"/>
              <a:gd name="connsiteY1098" fmla="*/ 1577136 h 2795428"/>
              <a:gd name="connsiteX1099" fmla="*/ 177274 w 4760332"/>
              <a:gd name="connsiteY1099" fmla="*/ 1577136 h 2795428"/>
              <a:gd name="connsiteX1100" fmla="*/ 180998 w 4760332"/>
              <a:gd name="connsiteY1100" fmla="*/ 1576277 h 2795428"/>
              <a:gd name="connsiteX1101" fmla="*/ 111691 w 4760332"/>
              <a:gd name="connsiteY1101" fmla="*/ 1558520 h 2795428"/>
              <a:gd name="connsiteX1102" fmla="*/ 117419 w 4760332"/>
              <a:gd name="connsiteY1102" fmla="*/ 1560525 h 2795428"/>
              <a:gd name="connsiteX1103" fmla="*/ 124293 w 4760332"/>
              <a:gd name="connsiteY1103" fmla="*/ 1560525 h 2795428"/>
              <a:gd name="connsiteX1104" fmla="*/ 127156 w 4760332"/>
              <a:gd name="connsiteY1104" fmla="*/ 1560525 h 2795428"/>
              <a:gd name="connsiteX1105" fmla="*/ 132025 w 4760332"/>
              <a:gd name="connsiteY1105" fmla="*/ 1562529 h 2795428"/>
              <a:gd name="connsiteX1106" fmla="*/ 137753 w 4760332"/>
              <a:gd name="connsiteY1106" fmla="*/ 1563389 h 2795428"/>
              <a:gd name="connsiteX1107" fmla="*/ 137753 w 4760332"/>
              <a:gd name="connsiteY1107" fmla="*/ 1570262 h 2795428"/>
              <a:gd name="connsiteX1108" fmla="*/ 134030 w 4760332"/>
              <a:gd name="connsiteY1108" fmla="*/ 1570262 h 2795428"/>
              <a:gd name="connsiteX1109" fmla="*/ 129161 w 4760332"/>
              <a:gd name="connsiteY1109" fmla="*/ 1572266 h 2795428"/>
              <a:gd name="connsiteX1110" fmla="*/ 124293 w 4760332"/>
              <a:gd name="connsiteY1110" fmla="*/ 1574272 h 2795428"/>
              <a:gd name="connsiteX1111" fmla="*/ 118565 w 4760332"/>
              <a:gd name="connsiteY1111" fmla="*/ 1574272 h 2795428"/>
              <a:gd name="connsiteX1112" fmla="*/ 111691 w 4760332"/>
              <a:gd name="connsiteY1112" fmla="*/ 1574272 h 2795428"/>
              <a:gd name="connsiteX1113" fmla="*/ 1218865 w 4760332"/>
              <a:gd name="connsiteY1113" fmla="*/ 1555657 h 2795428"/>
              <a:gd name="connsiteX1114" fmla="*/ 1224594 w 4760332"/>
              <a:gd name="connsiteY1114" fmla="*/ 1558521 h 2795428"/>
              <a:gd name="connsiteX1115" fmla="*/ 1227457 w 4760332"/>
              <a:gd name="connsiteY1115" fmla="*/ 1562531 h 2795428"/>
              <a:gd name="connsiteX1116" fmla="*/ 1231468 w 4760332"/>
              <a:gd name="connsiteY1116" fmla="*/ 1565395 h 2795428"/>
              <a:gd name="connsiteX1117" fmla="*/ 1232327 w 4760332"/>
              <a:gd name="connsiteY1117" fmla="*/ 1570264 h 2795428"/>
              <a:gd name="connsiteX1118" fmla="*/ 1232327 w 4760332"/>
              <a:gd name="connsiteY1118" fmla="*/ 1579142 h 2795428"/>
              <a:gd name="connsiteX1119" fmla="*/ 1225453 w 4760332"/>
              <a:gd name="connsiteY1119" fmla="*/ 1579142 h 2795428"/>
              <a:gd name="connsiteX1120" fmla="*/ 1224594 w 4760332"/>
              <a:gd name="connsiteY1120" fmla="*/ 1574273 h 2795428"/>
              <a:gd name="connsiteX1121" fmla="*/ 1222589 w 4760332"/>
              <a:gd name="connsiteY1121" fmla="*/ 1572268 h 2795428"/>
              <a:gd name="connsiteX1122" fmla="*/ 1220870 w 4760332"/>
              <a:gd name="connsiteY1122" fmla="*/ 1569404 h 2795428"/>
              <a:gd name="connsiteX1123" fmla="*/ 1218865 w 4760332"/>
              <a:gd name="connsiteY1123" fmla="*/ 1565395 h 2795428"/>
              <a:gd name="connsiteX1124" fmla="*/ 1218865 w 4760332"/>
              <a:gd name="connsiteY1124" fmla="*/ 1562531 h 2795428"/>
              <a:gd name="connsiteX1125" fmla="*/ 3864513 w 4760332"/>
              <a:gd name="connsiteY1125" fmla="*/ 1548783 h 2795428"/>
              <a:gd name="connsiteX1126" fmla="*/ 3867377 w 4760332"/>
              <a:gd name="connsiteY1126" fmla="*/ 1551647 h 2795428"/>
              <a:gd name="connsiteX1127" fmla="*/ 3869381 w 4760332"/>
              <a:gd name="connsiteY1127" fmla="*/ 1555657 h 2795428"/>
              <a:gd name="connsiteX1128" fmla="*/ 3871100 w 4760332"/>
              <a:gd name="connsiteY1128" fmla="*/ 1558520 h 2795428"/>
              <a:gd name="connsiteX1129" fmla="*/ 3871100 w 4760332"/>
              <a:gd name="connsiteY1129" fmla="*/ 1563390 h 2795428"/>
              <a:gd name="connsiteX1130" fmla="*/ 3871100 w 4760332"/>
              <a:gd name="connsiteY1130" fmla="*/ 1570262 h 2795428"/>
              <a:gd name="connsiteX1131" fmla="*/ 3857639 w 4760332"/>
              <a:gd name="connsiteY1131" fmla="*/ 1604344 h 2795428"/>
              <a:gd name="connsiteX1132" fmla="*/ 3851051 w 4760332"/>
              <a:gd name="connsiteY1132" fmla="*/ 1595752 h 2795428"/>
              <a:gd name="connsiteX1133" fmla="*/ 3848188 w 4760332"/>
              <a:gd name="connsiteY1133" fmla="*/ 1588019 h 2795428"/>
              <a:gd name="connsiteX1134" fmla="*/ 3846183 w 4760332"/>
              <a:gd name="connsiteY1134" fmla="*/ 1574273 h 2795428"/>
              <a:gd name="connsiteX1135" fmla="*/ 1211132 w 4760332"/>
              <a:gd name="connsiteY1135" fmla="*/ 1533319 h 2795428"/>
              <a:gd name="connsiteX1136" fmla="*/ 1232325 w 4760332"/>
              <a:gd name="connsiteY1136" fmla="*/ 1533319 h 2795428"/>
              <a:gd name="connsiteX1137" fmla="*/ 1234330 w 4760332"/>
              <a:gd name="connsiteY1137" fmla="*/ 1536183 h 2795428"/>
              <a:gd name="connsiteX1138" fmla="*/ 1238053 w 4760332"/>
              <a:gd name="connsiteY1138" fmla="*/ 1538187 h 2795428"/>
              <a:gd name="connsiteX1139" fmla="*/ 1238053 w 4760332"/>
              <a:gd name="connsiteY1139" fmla="*/ 1540193 h 2795428"/>
              <a:gd name="connsiteX1140" fmla="*/ 1238912 w 4760332"/>
              <a:gd name="connsiteY1140" fmla="*/ 1541910 h 2795428"/>
              <a:gd name="connsiteX1141" fmla="*/ 1238912 w 4760332"/>
              <a:gd name="connsiteY1141" fmla="*/ 1543056 h 2795428"/>
              <a:gd name="connsiteX1142" fmla="*/ 1238053 w 4760332"/>
              <a:gd name="connsiteY1142" fmla="*/ 1545061 h 2795428"/>
              <a:gd name="connsiteX1143" fmla="*/ 1238053 w 4760332"/>
              <a:gd name="connsiteY1143" fmla="*/ 1548784 h 2795428"/>
              <a:gd name="connsiteX1144" fmla="*/ 1232325 w 4760332"/>
              <a:gd name="connsiteY1144" fmla="*/ 1545061 h 2795428"/>
              <a:gd name="connsiteX1145" fmla="*/ 1227456 w 4760332"/>
              <a:gd name="connsiteY1145" fmla="*/ 1543056 h 2795428"/>
              <a:gd name="connsiteX1146" fmla="*/ 1222588 w 4760332"/>
              <a:gd name="connsiteY1146" fmla="*/ 1543056 h 2795428"/>
              <a:gd name="connsiteX1147" fmla="*/ 1218865 w 4760332"/>
              <a:gd name="connsiteY1147" fmla="*/ 1541910 h 2795428"/>
              <a:gd name="connsiteX1148" fmla="*/ 1216001 w 4760332"/>
              <a:gd name="connsiteY1148" fmla="*/ 1541910 h 2795428"/>
              <a:gd name="connsiteX1149" fmla="*/ 1211991 w 4760332"/>
              <a:gd name="connsiteY1149" fmla="*/ 1540193 h 2795428"/>
              <a:gd name="connsiteX1150" fmla="*/ 1211132 w 4760332"/>
              <a:gd name="connsiteY1150" fmla="*/ 1536183 h 2795428"/>
              <a:gd name="connsiteX1151" fmla="*/ 3972193 w 4760332"/>
              <a:gd name="connsiteY1151" fmla="*/ 1469741 h 2795428"/>
              <a:gd name="connsiteX1152" fmla="*/ 3975057 w 4760332"/>
              <a:gd name="connsiteY1152" fmla="*/ 1471746 h 2795428"/>
              <a:gd name="connsiteX1153" fmla="*/ 3976775 w 4760332"/>
              <a:gd name="connsiteY1153" fmla="*/ 1471746 h 2795428"/>
              <a:gd name="connsiteX1154" fmla="*/ 3976775 w 4760332"/>
              <a:gd name="connsiteY1154" fmla="*/ 1473751 h 2795428"/>
              <a:gd name="connsiteX1155" fmla="*/ 3978780 w 4760332"/>
              <a:gd name="connsiteY1155" fmla="*/ 1476615 h 2795428"/>
              <a:gd name="connsiteX1156" fmla="*/ 3978780 w 4760332"/>
              <a:gd name="connsiteY1156" fmla="*/ 1480624 h 2795428"/>
              <a:gd name="connsiteX1157" fmla="*/ 3976775 w 4760332"/>
              <a:gd name="connsiteY1157" fmla="*/ 1485493 h 2795428"/>
              <a:gd name="connsiteX1158" fmla="*/ 3973052 w 4760332"/>
              <a:gd name="connsiteY1158" fmla="*/ 1490362 h 2795428"/>
              <a:gd name="connsiteX1159" fmla="*/ 3972193 w 4760332"/>
              <a:gd name="connsiteY1159" fmla="*/ 1495231 h 2795428"/>
              <a:gd name="connsiteX1160" fmla="*/ 3963315 w 4760332"/>
              <a:gd name="connsiteY1160" fmla="*/ 1495231 h 2795428"/>
              <a:gd name="connsiteX1161" fmla="*/ 3963315 w 4760332"/>
              <a:gd name="connsiteY1161" fmla="*/ 1483488 h 2795428"/>
              <a:gd name="connsiteX1162" fmla="*/ 3966466 w 4760332"/>
              <a:gd name="connsiteY1162" fmla="*/ 1482343 h 2795428"/>
              <a:gd name="connsiteX1163" fmla="*/ 3968183 w 4760332"/>
              <a:gd name="connsiteY1163" fmla="*/ 1478620 h 2795428"/>
              <a:gd name="connsiteX1164" fmla="*/ 3970189 w 4760332"/>
              <a:gd name="connsiteY1164" fmla="*/ 1475755 h 2795428"/>
              <a:gd name="connsiteX1165" fmla="*/ 3926944 w 4760332"/>
              <a:gd name="connsiteY1165" fmla="*/ 1423919 h 2795428"/>
              <a:gd name="connsiteX1166" fmla="*/ 3938399 w 4760332"/>
              <a:gd name="connsiteY1166" fmla="*/ 1423919 h 2795428"/>
              <a:gd name="connsiteX1167" fmla="*/ 3938399 w 4760332"/>
              <a:gd name="connsiteY1167" fmla="*/ 1435662 h 2795428"/>
              <a:gd name="connsiteX1168" fmla="*/ 3923221 w 4760332"/>
              <a:gd name="connsiteY1168" fmla="*/ 1435662 h 2795428"/>
              <a:gd name="connsiteX1169" fmla="*/ 3923221 w 4760332"/>
              <a:gd name="connsiteY1169" fmla="*/ 1427929 h 2795428"/>
              <a:gd name="connsiteX1170" fmla="*/ 3926944 w 4760332"/>
              <a:gd name="connsiteY1170" fmla="*/ 1427929 h 2795428"/>
              <a:gd name="connsiteX1171" fmla="*/ 2705502 w 4760332"/>
              <a:gd name="connsiteY1171" fmla="*/ 1391556 h 2795428"/>
              <a:gd name="connsiteX1172" fmla="*/ 2714094 w 4760332"/>
              <a:gd name="connsiteY1172" fmla="*/ 1391556 h 2795428"/>
              <a:gd name="connsiteX1173" fmla="*/ 2710371 w 4760332"/>
              <a:gd name="connsiteY1173" fmla="*/ 1396425 h 2795428"/>
              <a:gd name="connsiteX1174" fmla="*/ 2707507 w 4760332"/>
              <a:gd name="connsiteY1174" fmla="*/ 1400434 h 2795428"/>
              <a:gd name="connsiteX1175" fmla="*/ 2703498 w 4760332"/>
              <a:gd name="connsiteY1175" fmla="*/ 1403298 h 2795428"/>
              <a:gd name="connsiteX1176" fmla="*/ 2700633 w 4760332"/>
              <a:gd name="connsiteY1176" fmla="*/ 1407308 h 2795428"/>
              <a:gd name="connsiteX1177" fmla="*/ 2694906 w 4760332"/>
              <a:gd name="connsiteY1177" fmla="*/ 1410172 h 2795428"/>
              <a:gd name="connsiteX1178" fmla="*/ 2692042 w 4760332"/>
              <a:gd name="connsiteY1178" fmla="*/ 1410172 h 2795428"/>
              <a:gd name="connsiteX1179" fmla="*/ 2692042 w 4760332"/>
              <a:gd name="connsiteY1179" fmla="*/ 1412176 h 2795428"/>
              <a:gd name="connsiteX1180" fmla="*/ 2690037 w 4760332"/>
              <a:gd name="connsiteY1180" fmla="*/ 1412176 h 2795428"/>
              <a:gd name="connsiteX1181" fmla="*/ 2687173 w 4760332"/>
              <a:gd name="connsiteY1181" fmla="*/ 1412176 h 2795428"/>
              <a:gd name="connsiteX1182" fmla="*/ 2683450 w 4760332"/>
              <a:gd name="connsiteY1182" fmla="*/ 1414181 h 2795428"/>
              <a:gd name="connsiteX1183" fmla="*/ 2680586 w 4760332"/>
              <a:gd name="connsiteY1183" fmla="*/ 1401293 h 2795428"/>
              <a:gd name="connsiteX1184" fmla="*/ 2687173 w 4760332"/>
              <a:gd name="connsiteY1184" fmla="*/ 1400434 h 2795428"/>
              <a:gd name="connsiteX1185" fmla="*/ 2694047 w 4760332"/>
              <a:gd name="connsiteY1185" fmla="*/ 1396425 h 2795428"/>
              <a:gd name="connsiteX1186" fmla="*/ 2700633 w 4760332"/>
              <a:gd name="connsiteY1186" fmla="*/ 1394707 h 2795428"/>
              <a:gd name="connsiteX1187" fmla="*/ 2566031 w 4760332"/>
              <a:gd name="connsiteY1187" fmla="*/ 1386688 h 2795428"/>
              <a:gd name="connsiteX1188" fmla="*/ 2574910 w 4760332"/>
              <a:gd name="connsiteY1188" fmla="*/ 1389839 h 2795428"/>
              <a:gd name="connsiteX1189" fmla="*/ 2584361 w 4760332"/>
              <a:gd name="connsiteY1189" fmla="*/ 1393562 h 2795428"/>
              <a:gd name="connsiteX1190" fmla="*/ 2595815 w 4760332"/>
              <a:gd name="connsiteY1190" fmla="*/ 1396425 h 2795428"/>
              <a:gd name="connsiteX1191" fmla="*/ 2602689 w 4760332"/>
              <a:gd name="connsiteY1191" fmla="*/ 1401294 h 2795428"/>
              <a:gd name="connsiteX1192" fmla="*/ 2575768 w 4760332"/>
              <a:gd name="connsiteY1192" fmla="*/ 1401294 h 2795428"/>
              <a:gd name="connsiteX1193" fmla="*/ 2572905 w 4760332"/>
              <a:gd name="connsiteY1193" fmla="*/ 1400434 h 2795428"/>
              <a:gd name="connsiteX1194" fmla="*/ 2570900 w 4760332"/>
              <a:gd name="connsiteY1194" fmla="*/ 1400434 h 2795428"/>
              <a:gd name="connsiteX1195" fmla="*/ 2568036 w 4760332"/>
              <a:gd name="connsiteY1195" fmla="*/ 1398430 h 2795428"/>
              <a:gd name="connsiteX1196" fmla="*/ 2561449 w 4760332"/>
              <a:gd name="connsiteY1196" fmla="*/ 1398430 h 2795428"/>
              <a:gd name="connsiteX1197" fmla="*/ 2561449 w 4760332"/>
              <a:gd name="connsiteY1197" fmla="*/ 1394707 h 2795428"/>
              <a:gd name="connsiteX1198" fmla="*/ 2563168 w 4760332"/>
              <a:gd name="connsiteY1198" fmla="*/ 1393562 h 2795428"/>
              <a:gd name="connsiteX1199" fmla="*/ 2564313 w 4760332"/>
              <a:gd name="connsiteY1199" fmla="*/ 1391557 h 2795428"/>
              <a:gd name="connsiteX1200" fmla="*/ 2564313 w 4760332"/>
              <a:gd name="connsiteY1200" fmla="*/ 1389839 h 2795428"/>
              <a:gd name="connsiteX1201" fmla="*/ 2266470 w 4760332"/>
              <a:gd name="connsiteY1201" fmla="*/ 1320533 h 2795428"/>
              <a:gd name="connsiteX1202" fmla="*/ 2289382 w 4760332"/>
              <a:gd name="connsiteY1202" fmla="*/ 1320533 h 2795428"/>
              <a:gd name="connsiteX1203" fmla="*/ 2289382 w 4760332"/>
              <a:gd name="connsiteY1203" fmla="*/ 1323397 h 2795428"/>
              <a:gd name="connsiteX1204" fmla="*/ 2284513 w 4760332"/>
              <a:gd name="connsiteY1204" fmla="*/ 1325402 h 2795428"/>
              <a:gd name="connsiteX1205" fmla="*/ 2282794 w 4760332"/>
              <a:gd name="connsiteY1205" fmla="*/ 1327120 h 2795428"/>
              <a:gd name="connsiteX1206" fmla="*/ 2279644 w 4760332"/>
              <a:gd name="connsiteY1206" fmla="*/ 1328265 h 2795428"/>
              <a:gd name="connsiteX1207" fmla="*/ 2275922 w 4760332"/>
              <a:gd name="connsiteY1207" fmla="*/ 1330270 h 2795428"/>
              <a:gd name="connsiteX1208" fmla="*/ 2271052 w 4760332"/>
              <a:gd name="connsiteY1208" fmla="*/ 1330270 h 2795428"/>
              <a:gd name="connsiteX1209" fmla="*/ 2622164 w 4760332"/>
              <a:gd name="connsiteY1209" fmla="*/ 1300772 h 2795428"/>
              <a:gd name="connsiteX1210" fmla="*/ 2620159 w 4760332"/>
              <a:gd name="connsiteY1210" fmla="*/ 1302777 h 2795428"/>
              <a:gd name="connsiteX1211" fmla="*/ 2618154 w 4760332"/>
              <a:gd name="connsiteY1211" fmla="*/ 1304781 h 2795428"/>
              <a:gd name="connsiteX1212" fmla="*/ 2616149 w 4760332"/>
              <a:gd name="connsiteY1212" fmla="*/ 1304781 h 2795428"/>
              <a:gd name="connsiteX1213" fmla="*/ 2616149 w 4760332"/>
              <a:gd name="connsiteY1213" fmla="*/ 1306786 h 2795428"/>
              <a:gd name="connsiteX1214" fmla="*/ 2615290 w 4760332"/>
              <a:gd name="connsiteY1214" fmla="*/ 1307645 h 2795428"/>
              <a:gd name="connsiteX1215" fmla="*/ 2613858 w 4760332"/>
              <a:gd name="connsiteY1215" fmla="*/ 1311655 h 2795428"/>
              <a:gd name="connsiteX1216" fmla="*/ 2616722 w 4760332"/>
              <a:gd name="connsiteY1216" fmla="*/ 1311655 h 2795428"/>
              <a:gd name="connsiteX1217" fmla="*/ 2622450 w 4760332"/>
              <a:gd name="connsiteY1217" fmla="*/ 1309650 h 2795428"/>
              <a:gd name="connsiteX1218" fmla="*/ 2625314 w 4760332"/>
              <a:gd name="connsiteY1218" fmla="*/ 1307645 h 2795428"/>
              <a:gd name="connsiteX1219" fmla="*/ 2629036 w 4760332"/>
              <a:gd name="connsiteY1219" fmla="*/ 1306786 h 2795428"/>
              <a:gd name="connsiteX1220" fmla="*/ 2631901 w 4760332"/>
              <a:gd name="connsiteY1220" fmla="*/ 1304781 h 2795428"/>
              <a:gd name="connsiteX1221" fmla="*/ 2635624 w 4760332"/>
              <a:gd name="connsiteY1221" fmla="*/ 1300772 h 2795428"/>
              <a:gd name="connsiteX1222" fmla="*/ 2370143 w 4760332"/>
              <a:gd name="connsiteY1222" fmla="*/ 1300772 h 2795428"/>
              <a:gd name="connsiteX1223" fmla="*/ 2375012 w 4760332"/>
              <a:gd name="connsiteY1223" fmla="*/ 1300772 h 2795428"/>
              <a:gd name="connsiteX1224" fmla="*/ 2381599 w 4760332"/>
              <a:gd name="connsiteY1224" fmla="*/ 1300772 h 2795428"/>
              <a:gd name="connsiteX1225" fmla="*/ 2383603 w 4760332"/>
              <a:gd name="connsiteY1225" fmla="*/ 1316524 h 2795428"/>
              <a:gd name="connsiteX1226" fmla="*/ 2385609 w 4760332"/>
              <a:gd name="connsiteY1226" fmla="*/ 1335139 h 2795428"/>
              <a:gd name="connsiteX1227" fmla="*/ 2376731 w 4760332"/>
              <a:gd name="connsiteY1227" fmla="*/ 1335139 h 2795428"/>
              <a:gd name="connsiteX1228" fmla="*/ 2375012 w 4760332"/>
              <a:gd name="connsiteY1228" fmla="*/ 1336857 h 2795428"/>
              <a:gd name="connsiteX1229" fmla="*/ 2372148 w 4760332"/>
              <a:gd name="connsiteY1229" fmla="*/ 1336857 h 2795428"/>
              <a:gd name="connsiteX1230" fmla="*/ 2368138 w 4760332"/>
              <a:gd name="connsiteY1230" fmla="*/ 1336857 h 2795428"/>
              <a:gd name="connsiteX1231" fmla="*/ 2363270 w 4760332"/>
              <a:gd name="connsiteY1231" fmla="*/ 1338862 h 2795428"/>
              <a:gd name="connsiteX1232" fmla="*/ 2361551 w 4760332"/>
              <a:gd name="connsiteY1232" fmla="*/ 1325402 h 2795428"/>
              <a:gd name="connsiteX1233" fmla="*/ 2361551 w 4760332"/>
              <a:gd name="connsiteY1233" fmla="*/ 1311655 h 2795428"/>
              <a:gd name="connsiteX1234" fmla="*/ 2363270 w 4760332"/>
              <a:gd name="connsiteY1234" fmla="*/ 1304782 h 2795428"/>
              <a:gd name="connsiteX1235" fmla="*/ 2366133 w 4760332"/>
              <a:gd name="connsiteY1235" fmla="*/ 1302777 h 2795428"/>
              <a:gd name="connsiteX1236" fmla="*/ 2373006 w 4760332"/>
              <a:gd name="connsiteY1236" fmla="*/ 1267551 h 2795428"/>
              <a:gd name="connsiteX1237" fmla="*/ 2381599 w 4760332"/>
              <a:gd name="connsiteY1237" fmla="*/ 1267551 h 2795428"/>
              <a:gd name="connsiteX1238" fmla="*/ 2379594 w 4760332"/>
              <a:gd name="connsiteY1238" fmla="*/ 1274425 h 2795428"/>
              <a:gd name="connsiteX1239" fmla="*/ 2379594 w 4760332"/>
              <a:gd name="connsiteY1239" fmla="*/ 1279293 h 2795428"/>
              <a:gd name="connsiteX1240" fmla="*/ 2379594 w 4760332"/>
              <a:gd name="connsiteY1240" fmla="*/ 1284162 h 2795428"/>
              <a:gd name="connsiteX1241" fmla="*/ 2378734 w 4760332"/>
              <a:gd name="connsiteY1241" fmla="*/ 1288172 h 2795428"/>
              <a:gd name="connsiteX1242" fmla="*/ 2376730 w 4760332"/>
              <a:gd name="connsiteY1242" fmla="*/ 1293041 h 2795428"/>
              <a:gd name="connsiteX1243" fmla="*/ 2370142 w 4760332"/>
              <a:gd name="connsiteY1243" fmla="*/ 1293041 h 2795428"/>
              <a:gd name="connsiteX1244" fmla="*/ 2370142 w 4760332"/>
              <a:gd name="connsiteY1244" fmla="*/ 1286167 h 2795428"/>
              <a:gd name="connsiteX1245" fmla="*/ 2372147 w 4760332"/>
              <a:gd name="connsiteY1245" fmla="*/ 1279293 h 2795428"/>
              <a:gd name="connsiteX1246" fmla="*/ 2372147 w 4760332"/>
              <a:gd name="connsiteY1246" fmla="*/ 1272706 h 2795428"/>
              <a:gd name="connsiteX1247" fmla="*/ 1276429 w 4760332"/>
              <a:gd name="connsiteY1247" fmla="*/ 1220871 h 2795428"/>
              <a:gd name="connsiteX1248" fmla="*/ 1274712 w 4760332"/>
              <a:gd name="connsiteY1248" fmla="*/ 1222588 h 2795428"/>
              <a:gd name="connsiteX1249" fmla="*/ 1272707 w 4760332"/>
              <a:gd name="connsiteY1249" fmla="*/ 1224593 h 2795428"/>
              <a:gd name="connsiteX1250" fmla="*/ 1272707 w 4760332"/>
              <a:gd name="connsiteY1250" fmla="*/ 1224593 h 2795428"/>
              <a:gd name="connsiteX1251" fmla="*/ 1274711 w 4760332"/>
              <a:gd name="connsiteY1251" fmla="*/ 1222875 h 2795428"/>
              <a:gd name="connsiteX1252" fmla="*/ 4141163 w 4760332"/>
              <a:gd name="connsiteY1252" fmla="*/ 1220869 h 2795428"/>
              <a:gd name="connsiteX1253" fmla="*/ 4149754 w 4760332"/>
              <a:gd name="connsiteY1253" fmla="*/ 1233471 h 2795428"/>
              <a:gd name="connsiteX1254" fmla="*/ 4157486 w 4760332"/>
              <a:gd name="connsiteY1254" fmla="*/ 1240343 h 2795428"/>
              <a:gd name="connsiteX1255" fmla="*/ 4168083 w 4760332"/>
              <a:gd name="connsiteY1255" fmla="*/ 1243208 h 2795428"/>
              <a:gd name="connsiteX1256" fmla="*/ 4174957 w 4760332"/>
              <a:gd name="connsiteY1256" fmla="*/ 1247217 h 2795428"/>
              <a:gd name="connsiteX1257" fmla="*/ 4181544 w 4760332"/>
              <a:gd name="connsiteY1257" fmla="*/ 1252086 h 2795428"/>
              <a:gd name="connsiteX1258" fmla="*/ 4183548 w 4760332"/>
              <a:gd name="connsiteY1258" fmla="*/ 1254949 h 2795428"/>
              <a:gd name="connsiteX1259" fmla="*/ 4184407 w 4760332"/>
              <a:gd name="connsiteY1259" fmla="*/ 1258959 h 2795428"/>
              <a:gd name="connsiteX1260" fmla="*/ 4184407 w 4760332"/>
              <a:gd name="connsiteY1260" fmla="*/ 1261823 h 2795428"/>
              <a:gd name="connsiteX1261" fmla="*/ 4184407 w 4760332"/>
              <a:gd name="connsiteY1261" fmla="*/ 1267551 h 2795428"/>
              <a:gd name="connsiteX1262" fmla="*/ 4172951 w 4760332"/>
              <a:gd name="connsiteY1262" fmla="*/ 1270701 h 2795428"/>
              <a:gd name="connsiteX1263" fmla="*/ 4164360 w 4760332"/>
              <a:gd name="connsiteY1263" fmla="*/ 1277574 h 2795428"/>
              <a:gd name="connsiteX1264" fmla="*/ 4157486 w 4760332"/>
              <a:gd name="connsiteY1264" fmla="*/ 1284161 h 2795428"/>
              <a:gd name="connsiteX1265" fmla="*/ 4148036 w 4760332"/>
              <a:gd name="connsiteY1265" fmla="*/ 1289029 h 2795428"/>
              <a:gd name="connsiteX1266" fmla="*/ 4144026 w 4760332"/>
              <a:gd name="connsiteY1266" fmla="*/ 1284161 h 2795428"/>
              <a:gd name="connsiteX1267" fmla="*/ 4141163 w 4760332"/>
              <a:gd name="connsiteY1267" fmla="*/ 1282443 h 2795428"/>
              <a:gd name="connsiteX1268" fmla="*/ 4138299 w 4760332"/>
              <a:gd name="connsiteY1268" fmla="*/ 1281297 h 2795428"/>
              <a:gd name="connsiteX1269" fmla="*/ 4134576 w 4760332"/>
              <a:gd name="connsiteY1269" fmla="*/ 1282443 h 2795428"/>
              <a:gd name="connsiteX1270" fmla="*/ 4131712 w 4760332"/>
              <a:gd name="connsiteY1270" fmla="*/ 1284161 h 2795428"/>
              <a:gd name="connsiteX1271" fmla="*/ 4129707 w 4760332"/>
              <a:gd name="connsiteY1271" fmla="*/ 1288171 h 2795428"/>
              <a:gd name="connsiteX1272" fmla="*/ 4125984 w 4760332"/>
              <a:gd name="connsiteY1272" fmla="*/ 1289029 h 2795428"/>
              <a:gd name="connsiteX1273" fmla="*/ 4131712 w 4760332"/>
              <a:gd name="connsiteY1273" fmla="*/ 1309649 h 2795428"/>
              <a:gd name="connsiteX1274" fmla="*/ 4132571 w 4760332"/>
              <a:gd name="connsiteY1274" fmla="*/ 1325401 h 2795428"/>
              <a:gd name="connsiteX1275" fmla="*/ 4132571 w 4760332"/>
              <a:gd name="connsiteY1275" fmla="*/ 1336857 h 2795428"/>
              <a:gd name="connsiteX1276" fmla="*/ 4131712 w 4760332"/>
              <a:gd name="connsiteY1276" fmla="*/ 1348598 h 2795428"/>
              <a:gd name="connsiteX1277" fmla="*/ 4127702 w 4760332"/>
              <a:gd name="connsiteY1277" fmla="*/ 1361486 h 2795428"/>
              <a:gd name="connsiteX1278" fmla="*/ 4124839 w 4760332"/>
              <a:gd name="connsiteY1278" fmla="*/ 1378096 h 2795428"/>
              <a:gd name="connsiteX1279" fmla="*/ 4122833 w 4760332"/>
              <a:gd name="connsiteY1279" fmla="*/ 1398429 h 2795428"/>
              <a:gd name="connsiteX1280" fmla="*/ 4100782 w 4760332"/>
              <a:gd name="connsiteY1280" fmla="*/ 1410172 h 2795428"/>
              <a:gd name="connsiteX1281" fmla="*/ 4075866 w 4760332"/>
              <a:gd name="connsiteY1281" fmla="*/ 1421913 h 2795428"/>
              <a:gd name="connsiteX1282" fmla="*/ 4051809 w 4760332"/>
              <a:gd name="connsiteY1282" fmla="*/ 1432796 h 2795428"/>
              <a:gd name="connsiteX1283" fmla="*/ 4046940 w 4760332"/>
              <a:gd name="connsiteY1283" fmla="*/ 1423918 h 2795428"/>
              <a:gd name="connsiteX1284" fmla="*/ 4042358 w 4760332"/>
              <a:gd name="connsiteY1284" fmla="*/ 1417044 h 2795428"/>
              <a:gd name="connsiteX1285" fmla="*/ 4040354 w 4760332"/>
              <a:gd name="connsiteY1285" fmla="*/ 1423918 h 2795428"/>
              <a:gd name="connsiteX1286" fmla="*/ 4040354 w 4760332"/>
              <a:gd name="connsiteY1286" fmla="*/ 1427927 h 2795428"/>
              <a:gd name="connsiteX1287" fmla="*/ 4039495 w 4760332"/>
              <a:gd name="connsiteY1287" fmla="*/ 1432796 h 2795428"/>
              <a:gd name="connsiteX1288" fmla="*/ 4037490 w 4760332"/>
              <a:gd name="connsiteY1288" fmla="*/ 1435660 h 2795428"/>
              <a:gd name="connsiteX1289" fmla="*/ 4032621 w 4760332"/>
              <a:gd name="connsiteY1289" fmla="*/ 1435660 h 2795428"/>
              <a:gd name="connsiteX1290" fmla="*/ 4028898 w 4760332"/>
              <a:gd name="connsiteY1290" fmla="*/ 1435660 h 2795428"/>
              <a:gd name="connsiteX1291" fmla="*/ 4026893 w 4760332"/>
              <a:gd name="connsiteY1291" fmla="*/ 1437665 h 2795428"/>
              <a:gd name="connsiteX1292" fmla="*/ 4026035 w 4760332"/>
              <a:gd name="connsiteY1292" fmla="*/ 1437665 h 2795428"/>
              <a:gd name="connsiteX1293" fmla="*/ 4024030 w 4760332"/>
              <a:gd name="connsiteY1293" fmla="*/ 1439383 h 2795428"/>
              <a:gd name="connsiteX1294" fmla="*/ 4022025 w 4760332"/>
              <a:gd name="connsiteY1294" fmla="*/ 1441387 h 2795428"/>
              <a:gd name="connsiteX1295" fmla="*/ 4017156 w 4760332"/>
              <a:gd name="connsiteY1295" fmla="*/ 1441387 h 2795428"/>
              <a:gd name="connsiteX1296" fmla="*/ 4012574 w 4760332"/>
              <a:gd name="connsiteY1296" fmla="*/ 1442533 h 2795428"/>
              <a:gd name="connsiteX1297" fmla="*/ 4010570 w 4760332"/>
              <a:gd name="connsiteY1297" fmla="*/ 1439383 h 2795428"/>
              <a:gd name="connsiteX1298" fmla="*/ 4010570 w 4760332"/>
              <a:gd name="connsiteY1298" fmla="*/ 1434515 h 2795428"/>
              <a:gd name="connsiteX1299" fmla="*/ 4010570 w 4760332"/>
              <a:gd name="connsiteY1299" fmla="*/ 1432796 h 2795428"/>
              <a:gd name="connsiteX1300" fmla="*/ 4010570 w 4760332"/>
              <a:gd name="connsiteY1300" fmla="*/ 1428787 h 2795428"/>
              <a:gd name="connsiteX1301" fmla="*/ 4010570 w 4760332"/>
              <a:gd name="connsiteY1301" fmla="*/ 1427927 h 2795428"/>
              <a:gd name="connsiteX1302" fmla="*/ 4006559 w 4760332"/>
              <a:gd name="connsiteY1302" fmla="*/ 1427927 h 2795428"/>
              <a:gd name="connsiteX1303" fmla="*/ 4003696 w 4760332"/>
              <a:gd name="connsiteY1303" fmla="*/ 1425923 h 2795428"/>
              <a:gd name="connsiteX1304" fmla="*/ 3997109 w 4760332"/>
              <a:gd name="connsiteY1304" fmla="*/ 1423918 h 2795428"/>
              <a:gd name="connsiteX1305" fmla="*/ 3997109 w 4760332"/>
              <a:gd name="connsiteY1305" fmla="*/ 1427927 h 2795428"/>
              <a:gd name="connsiteX1306" fmla="*/ 3999973 w 4760332"/>
              <a:gd name="connsiteY1306" fmla="*/ 1432796 h 2795428"/>
              <a:gd name="connsiteX1307" fmla="*/ 4003696 w 4760332"/>
              <a:gd name="connsiteY1307" fmla="*/ 1434515 h 2795428"/>
              <a:gd name="connsiteX1308" fmla="*/ 4003696 w 4760332"/>
              <a:gd name="connsiteY1308" fmla="*/ 1437665 h 2795428"/>
              <a:gd name="connsiteX1309" fmla="*/ 4003696 w 4760332"/>
              <a:gd name="connsiteY1309" fmla="*/ 1442533 h 2795428"/>
              <a:gd name="connsiteX1310" fmla="*/ 4005701 w 4760332"/>
              <a:gd name="connsiteY1310" fmla="*/ 1451125 h 2795428"/>
              <a:gd name="connsiteX1311" fmla="*/ 3999973 w 4760332"/>
              <a:gd name="connsiteY1311" fmla="*/ 1455993 h 2795428"/>
              <a:gd name="connsiteX1312" fmla="*/ 3997109 w 4760332"/>
              <a:gd name="connsiteY1312" fmla="*/ 1462867 h 2795428"/>
              <a:gd name="connsiteX1313" fmla="*/ 3993100 w 4760332"/>
              <a:gd name="connsiteY1313" fmla="*/ 1469740 h 2795428"/>
              <a:gd name="connsiteX1314" fmla="*/ 3981644 w 4760332"/>
              <a:gd name="connsiteY1314" fmla="*/ 1469740 h 2795428"/>
              <a:gd name="connsiteX1315" fmla="*/ 3979926 w 4760332"/>
              <a:gd name="connsiteY1315" fmla="*/ 1455993 h 2795428"/>
              <a:gd name="connsiteX1316" fmla="*/ 3978780 w 4760332"/>
              <a:gd name="connsiteY1316" fmla="*/ 1449120 h 2795428"/>
              <a:gd name="connsiteX1317" fmla="*/ 3975057 w 4760332"/>
              <a:gd name="connsiteY1317" fmla="*/ 1442533 h 2795428"/>
              <a:gd name="connsiteX1318" fmla="*/ 3972193 w 4760332"/>
              <a:gd name="connsiteY1318" fmla="*/ 1432796 h 2795428"/>
              <a:gd name="connsiteX1319" fmla="*/ 3981644 w 4760332"/>
              <a:gd name="connsiteY1319" fmla="*/ 1432796 h 2795428"/>
              <a:gd name="connsiteX1320" fmla="*/ 3993100 w 4760332"/>
              <a:gd name="connsiteY1320" fmla="*/ 1417044 h 2795428"/>
              <a:gd name="connsiteX1321" fmla="*/ 4008564 w 4760332"/>
              <a:gd name="connsiteY1321" fmla="*/ 1403298 h 2795428"/>
              <a:gd name="connsiteX1322" fmla="*/ 4026893 w 4760332"/>
              <a:gd name="connsiteY1322" fmla="*/ 1394707 h 2795428"/>
              <a:gd name="connsiteX1323" fmla="*/ 4033480 w 4760332"/>
              <a:gd name="connsiteY1323" fmla="*/ 1393561 h 2795428"/>
              <a:gd name="connsiteX1324" fmla="*/ 4040354 w 4760332"/>
              <a:gd name="connsiteY1324" fmla="*/ 1393561 h 2795428"/>
              <a:gd name="connsiteX1325" fmla="*/ 4046082 w 4760332"/>
              <a:gd name="connsiteY1325" fmla="*/ 1394707 h 2795428"/>
              <a:gd name="connsiteX1326" fmla="*/ 4048946 w 4760332"/>
              <a:gd name="connsiteY1326" fmla="*/ 1394707 h 2795428"/>
              <a:gd name="connsiteX1327" fmla="*/ 4051809 w 4760332"/>
              <a:gd name="connsiteY1327" fmla="*/ 1394707 h 2795428"/>
              <a:gd name="connsiteX1328" fmla="*/ 4055819 w 4760332"/>
              <a:gd name="connsiteY1328" fmla="*/ 1389838 h 2795428"/>
              <a:gd name="connsiteX1329" fmla="*/ 4058682 w 4760332"/>
              <a:gd name="connsiteY1329" fmla="*/ 1384970 h 2795428"/>
              <a:gd name="connsiteX1330" fmla="*/ 4060401 w 4760332"/>
              <a:gd name="connsiteY1330" fmla="*/ 1379814 h 2795428"/>
              <a:gd name="connsiteX1331" fmla="*/ 4062405 w 4760332"/>
              <a:gd name="connsiteY1331" fmla="*/ 1376092 h 2795428"/>
              <a:gd name="connsiteX1332" fmla="*/ 4065270 w 4760332"/>
              <a:gd name="connsiteY1332" fmla="*/ 1371223 h 2795428"/>
              <a:gd name="connsiteX1333" fmla="*/ 4070998 w 4760332"/>
              <a:gd name="connsiteY1333" fmla="*/ 1368359 h 2795428"/>
              <a:gd name="connsiteX1334" fmla="*/ 4072143 w 4760332"/>
              <a:gd name="connsiteY1334" fmla="*/ 1371223 h 2795428"/>
              <a:gd name="connsiteX1335" fmla="*/ 4073861 w 4760332"/>
              <a:gd name="connsiteY1335" fmla="*/ 1373227 h 2795428"/>
              <a:gd name="connsiteX1336" fmla="*/ 4075866 w 4760332"/>
              <a:gd name="connsiteY1336" fmla="*/ 1373227 h 2795428"/>
              <a:gd name="connsiteX1337" fmla="*/ 4077871 w 4760332"/>
              <a:gd name="connsiteY1337" fmla="*/ 1373227 h 2795428"/>
              <a:gd name="connsiteX1338" fmla="*/ 4078730 w 4760332"/>
              <a:gd name="connsiteY1338" fmla="*/ 1371223 h 2795428"/>
              <a:gd name="connsiteX1339" fmla="*/ 4092190 w 4760332"/>
              <a:gd name="connsiteY1339" fmla="*/ 1359481 h 2795428"/>
              <a:gd name="connsiteX1340" fmla="*/ 4100782 w 4760332"/>
              <a:gd name="connsiteY1340" fmla="*/ 1348598 h 2795428"/>
              <a:gd name="connsiteX1341" fmla="*/ 4104792 w 4760332"/>
              <a:gd name="connsiteY1341" fmla="*/ 1336857 h 2795428"/>
              <a:gd name="connsiteX1342" fmla="*/ 4107655 w 4760332"/>
              <a:gd name="connsiteY1342" fmla="*/ 1323396 h 2795428"/>
              <a:gd name="connsiteX1343" fmla="*/ 4112523 w 4760332"/>
              <a:gd name="connsiteY1343" fmla="*/ 1311654 h 2795428"/>
              <a:gd name="connsiteX1344" fmla="*/ 4122833 w 4760332"/>
              <a:gd name="connsiteY1344" fmla="*/ 1295903 h 2795428"/>
              <a:gd name="connsiteX1345" fmla="*/ 4116247 w 4760332"/>
              <a:gd name="connsiteY1345" fmla="*/ 1295903 h 2795428"/>
              <a:gd name="connsiteX1346" fmla="*/ 4111379 w 4760332"/>
              <a:gd name="connsiteY1346" fmla="*/ 1293039 h 2795428"/>
              <a:gd name="connsiteX1347" fmla="*/ 4109660 w 4760332"/>
              <a:gd name="connsiteY1347" fmla="*/ 1289029 h 2795428"/>
              <a:gd name="connsiteX1348" fmla="*/ 4107655 w 4760332"/>
              <a:gd name="connsiteY1348" fmla="*/ 1286166 h 2795428"/>
              <a:gd name="connsiteX1349" fmla="*/ 4107655 w 4760332"/>
              <a:gd name="connsiteY1349" fmla="*/ 1279292 h 2795428"/>
              <a:gd name="connsiteX1350" fmla="*/ 4107655 w 4760332"/>
              <a:gd name="connsiteY1350" fmla="*/ 1270701 h 2795428"/>
              <a:gd name="connsiteX1351" fmla="*/ 4109660 w 4760332"/>
              <a:gd name="connsiteY1351" fmla="*/ 1268696 h 2795428"/>
              <a:gd name="connsiteX1352" fmla="*/ 4111379 w 4760332"/>
              <a:gd name="connsiteY1352" fmla="*/ 1267551 h 2795428"/>
              <a:gd name="connsiteX1353" fmla="*/ 4111379 w 4760332"/>
              <a:gd name="connsiteY1353" fmla="*/ 1265832 h 2795428"/>
              <a:gd name="connsiteX1354" fmla="*/ 4111379 w 4760332"/>
              <a:gd name="connsiteY1354" fmla="*/ 1263828 h 2795428"/>
              <a:gd name="connsiteX1355" fmla="*/ 4118251 w 4760332"/>
              <a:gd name="connsiteY1355" fmla="*/ 1261823 h 2795428"/>
              <a:gd name="connsiteX1356" fmla="*/ 4122833 w 4760332"/>
              <a:gd name="connsiteY1356" fmla="*/ 1261823 h 2795428"/>
              <a:gd name="connsiteX1357" fmla="*/ 4125984 w 4760332"/>
              <a:gd name="connsiteY1357" fmla="*/ 1260963 h 2795428"/>
              <a:gd name="connsiteX1358" fmla="*/ 4129707 w 4760332"/>
              <a:gd name="connsiteY1358" fmla="*/ 1260963 h 2795428"/>
              <a:gd name="connsiteX1359" fmla="*/ 4129707 w 4760332"/>
              <a:gd name="connsiteY1359" fmla="*/ 1243208 h 2795428"/>
              <a:gd name="connsiteX1360" fmla="*/ 4132571 w 4760332"/>
              <a:gd name="connsiteY1360" fmla="*/ 1229747 h 2795428"/>
              <a:gd name="connsiteX1361" fmla="*/ 1283294 w 4760332"/>
              <a:gd name="connsiteY1361" fmla="*/ 1218015 h 2795428"/>
              <a:gd name="connsiteX1362" fmla="*/ 1281298 w 4760332"/>
              <a:gd name="connsiteY1362" fmla="*/ 1219725 h 2795428"/>
              <a:gd name="connsiteX1363" fmla="*/ 1279294 w 4760332"/>
              <a:gd name="connsiteY1363" fmla="*/ 1222875 h 2795428"/>
              <a:gd name="connsiteX1364" fmla="*/ 1279294 w 4760332"/>
              <a:gd name="connsiteY1364" fmla="*/ 1224594 h 2795428"/>
              <a:gd name="connsiteX1365" fmla="*/ 1278502 w 4760332"/>
              <a:gd name="connsiteY1365" fmla="*/ 1229343 h 2795428"/>
              <a:gd name="connsiteX1366" fmla="*/ 1278722 w 4760332"/>
              <a:gd name="connsiteY1366" fmla="*/ 1229461 h 2795428"/>
              <a:gd name="connsiteX1367" fmla="*/ 1279581 w 4760332"/>
              <a:gd name="connsiteY1367" fmla="*/ 1224593 h 2795428"/>
              <a:gd name="connsiteX1368" fmla="*/ 1279581 w 4760332"/>
              <a:gd name="connsiteY1368" fmla="*/ 1222588 h 2795428"/>
              <a:gd name="connsiteX1369" fmla="*/ 1281585 w 4760332"/>
              <a:gd name="connsiteY1369" fmla="*/ 1219724 h 2795428"/>
              <a:gd name="connsiteX1370" fmla="*/ 2430570 w 4760332"/>
              <a:gd name="connsiteY1370" fmla="*/ 1217719 h 2795428"/>
              <a:gd name="connsiteX1371" fmla="*/ 2429711 w 4760332"/>
              <a:gd name="connsiteY1371" fmla="*/ 1219725 h 2795428"/>
              <a:gd name="connsiteX1372" fmla="*/ 2427706 w 4760332"/>
              <a:gd name="connsiteY1372" fmla="*/ 1219725 h 2795428"/>
              <a:gd name="connsiteX1373" fmla="*/ 2425702 w 4760332"/>
              <a:gd name="connsiteY1373" fmla="*/ 1219725 h 2795428"/>
              <a:gd name="connsiteX1374" fmla="*/ 2425702 w 4760332"/>
              <a:gd name="connsiteY1374" fmla="*/ 1220583 h 2795428"/>
              <a:gd name="connsiteX1375" fmla="*/ 2423697 w 4760332"/>
              <a:gd name="connsiteY1375" fmla="*/ 1220583 h 2795428"/>
              <a:gd name="connsiteX1376" fmla="*/ 2420833 w 4760332"/>
              <a:gd name="connsiteY1376" fmla="*/ 1224593 h 2795428"/>
              <a:gd name="connsiteX1377" fmla="*/ 2417110 w 4760332"/>
              <a:gd name="connsiteY1377" fmla="*/ 1226597 h 2795428"/>
              <a:gd name="connsiteX1378" fmla="*/ 2417110 w 4760332"/>
              <a:gd name="connsiteY1378" fmla="*/ 1227457 h 2795428"/>
              <a:gd name="connsiteX1379" fmla="*/ 2417110 w 4760332"/>
              <a:gd name="connsiteY1379" fmla="*/ 1231466 h 2795428"/>
              <a:gd name="connsiteX1380" fmla="*/ 2417110 w 4760332"/>
              <a:gd name="connsiteY1380" fmla="*/ 1234330 h 2795428"/>
              <a:gd name="connsiteX1381" fmla="*/ 2417110 w 4760332"/>
              <a:gd name="connsiteY1381" fmla="*/ 1240057 h 2795428"/>
              <a:gd name="connsiteX1382" fmla="*/ 2430570 w 4760332"/>
              <a:gd name="connsiteY1382" fmla="*/ 1253805 h 2795428"/>
              <a:gd name="connsiteX1383" fmla="*/ 2443171 w 4760332"/>
              <a:gd name="connsiteY1383" fmla="*/ 1268410 h 2795428"/>
              <a:gd name="connsiteX1384" fmla="*/ 2454627 w 4760332"/>
              <a:gd name="connsiteY1384" fmla="*/ 1285880 h 2795428"/>
              <a:gd name="connsiteX1385" fmla="*/ 2468087 w 4760332"/>
              <a:gd name="connsiteY1385" fmla="*/ 1285880 h 2795428"/>
              <a:gd name="connsiteX1386" fmla="*/ 2468087 w 4760332"/>
              <a:gd name="connsiteY1386" fmla="*/ 1295617 h 2795428"/>
              <a:gd name="connsiteX1387" fmla="*/ 2481547 w 4760332"/>
              <a:gd name="connsiteY1387" fmla="*/ 1300485 h 2795428"/>
              <a:gd name="connsiteX1388" fmla="*/ 2491284 w 4760332"/>
              <a:gd name="connsiteY1388" fmla="*/ 1307359 h 2795428"/>
              <a:gd name="connsiteX1389" fmla="*/ 2501880 w 4760332"/>
              <a:gd name="connsiteY1389" fmla="*/ 1316237 h 2795428"/>
              <a:gd name="connsiteX1390" fmla="*/ 2501880 w 4760332"/>
              <a:gd name="connsiteY1390" fmla="*/ 1320246 h 2795428"/>
              <a:gd name="connsiteX1391" fmla="*/ 2498158 w 4760332"/>
              <a:gd name="connsiteY1391" fmla="*/ 1320246 h 2795428"/>
              <a:gd name="connsiteX1392" fmla="*/ 2495294 w 4760332"/>
              <a:gd name="connsiteY1392" fmla="*/ 1320246 h 2795428"/>
              <a:gd name="connsiteX1393" fmla="*/ 2491570 w 4760332"/>
              <a:gd name="connsiteY1393" fmla="*/ 1320246 h 2795428"/>
              <a:gd name="connsiteX1394" fmla="*/ 2489566 w 4760332"/>
              <a:gd name="connsiteY1394" fmla="*/ 1320246 h 2795428"/>
              <a:gd name="connsiteX1395" fmla="*/ 2486702 w 4760332"/>
              <a:gd name="connsiteY1395" fmla="*/ 1318241 h 2795428"/>
              <a:gd name="connsiteX1396" fmla="*/ 2481833 w 4760332"/>
              <a:gd name="connsiteY1396" fmla="*/ 1316237 h 2795428"/>
              <a:gd name="connsiteX1397" fmla="*/ 2476965 w 4760332"/>
              <a:gd name="connsiteY1397" fmla="*/ 1316237 h 2795428"/>
              <a:gd name="connsiteX1398" fmla="*/ 2476965 w 4760332"/>
              <a:gd name="connsiteY1398" fmla="*/ 1321105 h 2795428"/>
              <a:gd name="connsiteX1399" fmla="*/ 2477824 w 4760332"/>
              <a:gd name="connsiteY1399" fmla="*/ 1325115 h 2795428"/>
              <a:gd name="connsiteX1400" fmla="*/ 2479829 w 4760332"/>
              <a:gd name="connsiteY1400" fmla="*/ 1327978 h 2795428"/>
              <a:gd name="connsiteX1401" fmla="*/ 2479829 w 4760332"/>
              <a:gd name="connsiteY1401" fmla="*/ 1329983 h 2795428"/>
              <a:gd name="connsiteX1402" fmla="*/ 2481833 w 4760332"/>
              <a:gd name="connsiteY1402" fmla="*/ 1333992 h 2795428"/>
              <a:gd name="connsiteX1403" fmla="*/ 2482693 w 4760332"/>
              <a:gd name="connsiteY1403" fmla="*/ 1338861 h 2795428"/>
              <a:gd name="connsiteX1404" fmla="*/ 2477824 w 4760332"/>
              <a:gd name="connsiteY1404" fmla="*/ 1341725 h 2795428"/>
              <a:gd name="connsiteX1405" fmla="*/ 2474961 w 4760332"/>
              <a:gd name="connsiteY1405" fmla="*/ 1345735 h 2795428"/>
              <a:gd name="connsiteX1406" fmla="*/ 2471237 w 4760332"/>
              <a:gd name="connsiteY1406" fmla="*/ 1350603 h 2795428"/>
              <a:gd name="connsiteX1407" fmla="*/ 2468373 w 4760332"/>
              <a:gd name="connsiteY1407" fmla="*/ 1357476 h 2795428"/>
              <a:gd name="connsiteX1408" fmla="*/ 2457777 w 4760332"/>
              <a:gd name="connsiteY1408" fmla="*/ 1357476 h 2795428"/>
              <a:gd name="connsiteX1409" fmla="*/ 2457777 w 4760332"/>
              <a:gd name="connsiteY1409" fmla="*/ 1380101 h 2795428"/>
              <a:gd name="connsiteX1410" fmla="*/ 2450045 w 4760332"/>
              <a:gd name="connsiteY1410" fmla="*/ 1380101 h 2795428"/>
              <a:gd name="connsiteX1411" fmla="*/ 2441453 w 4760332"/>
              <a:gd name="connsiteY1411" fmla="*/ 1373228 h 2795428"/>
              <a:gd name="connsiteX1412" fmla="*/ 2430857 w 4760332"/>
              <a:gd name="connsiteY1412" fmla="*/ 1369218 h 2795428"/>
              <a:gd name="connsiteX1413" fmla="*/ 2423124 w 4760332"/>
              <a:gd name="connsiteY1413" fmla="*/ 1364350 h 2795428"/>
              <a:gd name="connsiteX1414" fmla="*/ 2417396 w 4760332"/>
              <a:gd name="connsiteY1414" fmla="*/ 1352607 h 2795428"/>
              <a:gd name="connsiteX1415" fmla="*/ 2430857 w 4760332"/>
              <a:gd name="connsiteY1415" fmla="*/ 1354613 h 2795428"/>
              <a:gd name="connsiteX1416" fmla="*/ 2444317 w 4760332"/>
              <a:gd name="connsiteY1416" fmla="*/ 1352607 h 2795428"/>
              <a:gd name="connsiteX1417" fmla="*/ 2454913 w 4760332"/>
              <a:gd name="connsiteY1417" fmla="*/ 1348598 h 2795428"/>
              <a:gd name="connsiteX1418" fmla="*/ 2461500 w 4760332"/>
              <a:gd name="connsiteY1418" fmla="*/ 1341725 h 2795428"/>
              <a:gd name="connsiteX1419" fmla="*/ 2463505 w 4760332"/>
              <a:gd name="connsiteY1419" fmla="*/ 1340866 h 2795428"/>
              <a:gd name="connsiteX1420" fmla="*/ 2463505 w 4760332"/>
              <a:gd name="connsiteY1420" fmla="*/ 1338861 h 2795428"/>
              <a:gd name="connsiteX1421" fmla="*/ 2464364 w 4760332"/>
              <a:gd name="connsiteY1421" fmla="*/ 1336857 h 2795428"/>
              <a:gd name="connsiteX1422" fmla="*/ 2464364 w 4760332"/>
              <a:gd name="connsiteY1422" fmla="*/ 1333992 h 2795428"/>
              <a:gd name="connsiteX1423" fmla="*/ 2464364 w 4760332"/>
              <a:gd name="connsiteY1423" fmla="*/ 1329983 h 2795428"/>
              <a:gd name="connsiteX1424" fmla="*/ 2439448 w 4760332"/>
              <a:gd name="connsiteY1424" fmla="*/ 1311368 h 2795428"/>
              <a:gd name="connsiteX1425" fmla="*/ 2412527 w 4760332"/>
              <a:gd name="connsiteY1425" fmla="*/ 1292753 h 2795428"/>
              <a:gd name="connsiteX1426" fmla="*/ 2403936 w 4760332"/>
              <a:gd name="connsiteY1426" fmla="*/ 1282157 h 2795428"/>
              <a:gd name="connsiteX1427" fmla="*/ 2396204 w 4760332"/>
              <a:gd name="connsiteY1427" fmla="*/ 1272420 h 2795428"/>
              <a:gd name="connsiteX1428" fmla="*/ 2389617 w 4760332"/>
              <a:gd name="connsiteY1428" fmla="*/ 1260677 h 2795428"/>
              <a:gd name="connsiteX1429" fmla="*/ 2379020 w 4760332"/>
              <a:gd name="connsiteY1429" fmla="*/ 1250081 h 2795428"/>
              <a:gd name="connsiteX1430" fmla="*/ 2365560 w 4760332"/>
              <a:gd name="connsiteY1430" fmla="*/ 1245212 h 2795428"/>
              <a:gd name="connsiteX1431" fmla="*/ 2354104 w 4760332"/>
              <a:gd name="connsiteY1431" fmla="*/ 1254949 h 2795428"/>
              <a:gd name="connsiteX1432" fmla="*/ 2338640 w 4760332"/>
              <a:gd name="connsiteY1432" fmla="*/ 1263828 h 2795428"/>
              <a:gd name="connsiteX1433" fmla="*/ 2320311 w 4760332"/>
              <a:gd name="connsiteY1433" fmla="*/ 1267837 h 2795428"/>
              <a:gd name="connsiteX1434" fmla="*/ 2318307 w 4760332"/>
              <a:gd name="connsiteY1434" fmla="*/ 1263828 h 2795428"/>
              <a:gd name="connsiteX1435" fmla="*/ 2317447 w 4760332"/>
              <a:gd name="connsiteY1435" fmla="*/ 1260964 h 2795428"/>
              <a:gd name="connsiteX1436" fmla="*/ 2315442 w 4760332"/>
              <a:gd name="connsiteY1436" fmla="*/ 1258960 h 2795428"/>
              <a:gd name="connsiteX1437" fmla="*/ 2311719 w 4760332"/>
              <a:gd name="connsiteY1437" fmla="*/ 1258960 h 2795428"/>
              <a:gd name="connsiteX1438" fmla="*/ 2310860 w 4760332"/>
              <a:gd name="connsiteY1438" fmla="*/ 1258960 h 2795428"/>
              <a:gd name="connsiteX1439" fmla="*/ 2307137 w 4760332"/>
              <a:gd name="connsiteY1439" fmla="*/ 1260964 h 2795428"/>
              <a:gd name="connsiteX1440" fmla="*/ 2298546 w 4760332"/>
              <a:gd name="connsiteY1440" fmla="*/ 1267837 h 2795428"/>
              <a:gd name="connsiteX1441" fmla="*/ 2295681 w 4760332"/>
              <a:gd name="connsiteY1441" fmla="*/ 1277575 h 2795428"/>
              <a:gd name="connsiteX1442" fmla="*/ 2293677 w 4760332"/>
              <a:gd name="connsiteY1442" fmla="*/ 1288171 h 2795428"/>
              <a:gd name="connsiteX1443" fmla="*/ 2288809 w 4760332"/>
              <a:gd name="connsiteY1443" fmla="*/ 1295903 h 2795428"/>
              <a:gd name="connsiteX1444" fmla="*/ 2270479 w 4760332"/>
              <a:gd name="connsiteY1444" fmla="*/ 1295903 h 2795428"/>
              <a:gd name="connsiteX1445" fmla="*/ 2263893 w 4760332"/>
              <a:gd name="connsiteY1445" fmla="*/ 1304781 h 2795428"/>
              <a:gd name="connsiteX1446" fmla="*/ 2259024 w 4760332"/>
              <a:gd name="connsiteY1446" fmla="*/ 1314518 h 2795428"/>
              <a:gd name="connsiteX1447" fmla="*/ 2255301 w 4760332"/>
              <a:gd name="connsiteY1447" fmla="*/ 1327120 h 2795428"/>
              <a:gd name="connsiteX1448" fmla="*/ 2253296 w 4760332"/>
              <a:gd name="connsiteY1448" fmla="*/ 1327978 h 2795428"/>
              <a:gd name="connsiteX1449" fmla="*/ 2253296 w 4760332"/>
              <a:gd name="connsiteY1449" fmla="*/ 1331988 h 2795428"/>
              <a:gd name="connsiteX1450" fmla="*/ 2255301 w 4760332"/>
              <a:gd name="connsiteY1450" fmla="*/ 1333992 h 2795428"/>
              <a:gd name="connsiteX1451" fmla="*/ 2257306 w 4760332"/>
              <a:gd name="connsiteY1451" fmla="*/ 1334852 h 2795428"/>
              <a:gd name="connsiteX1452" fmla="*/ 2260170 w 4760332"/>
              <a:gd name="connsiteY1452" fmla="*/ 1338861 h 2795428"/>
              <a:gd name="connsiteX1453" fmla="*/ 2262174 w 4760332"/>
              <a:gd name="connsiteY1453" fmla="*/ 1341725 h 2795428"/>
              <a:gd name="connsiteX1454" fmla="*/ 2257306 w 4760332"/>
              <a:gd name="connsiteY1454" fmla="*/ 1341725 h 2795428"/>
              <a:gd name="connsiteX1455" fmla="*/ 2255301 w 4760332"/>
              <a:gd name="connsiteY1455" fmla="*/ 1343730 h 2795428"/>
              <a:gd name="connsiteX1456" fmla="*/ 2253296 w 4760332"/>
              <a:gd name="connsiteY1456" fmla="*/ 1343730 h 2795428"/>
              <a:gd name="connsiteX1457" fmla="*/ 2252437 w 4760332"/>
              <a:gd name="connsiteY1457" fmla="*/ 1345735 h 2795428"/>
              <a:gd name="connsiteX1458" fmla="*/ 2250432 w 4760332"/>
              <a:gd name="connsiteY1458" fmla="*/ 1347739 h 2795428"/>
              <a:gd name="connsiteX1459" fmla="*/ 2246709 w 4760332"/>
              <a:gd name="connsiteY1459" fmla="*/ 1348598 h 2795428"/>
              <a:gd name="connsiteX1460" fmla="*/ 2246709 w 4760332"/>
              <a:gd name="connsiteY1460" fmla="*/ 1352607 h 2795428"/>
              <a:gd name="connsiteX1461" fmla="*/ 2246709 w 4760332"/>
              <a:gd name="connsiteY1461" fmla="*/ 1354613 h 2795428"/>
              <a:gd name="connsiteX1462" fmla="*/ 2246709 w 4760332"/>
              <a:gd name="connsiteY1462" fmla="*/ 1356331 h 2795428"/>
              <a:gd name="connsiteX1463" fmla="*/ 2246709 w 4760332"/>
              <a:gd name="connsiteY1463" fmla="*/ 1362059 h 2795428"/>
              <a:gd name="connsiteX1464" fmla="*/ 2235254 w 4760332"/>
              <a:gd name="connsiteY1464" fmla="*/ 1362917 h 2795428"/>
              <a:gd name="connsiteX1465" fmla="*/ 2230386 w 4760332"/>
              <a:gd name="connsiteY1465" fmla="*/ 1366928 h 2795428"/>
              <a:gd name="connsiteX1466" fmla="*/ 2226662 w 4760332"/>
              <a:gd name="connsiteY1466" fmla="*/ 1369791 h 2795428"/>
              <a:gd name="connsiteX1467" fmla="*/ 2223799 w 4760332"/>
              <a:gd name="connsiteY1467" fmla="*/ 1375519 h 2795428"/>
              <a:gd name="connsiteX1468" fmla="*/ 2218930 w 4760332"/>
              <a:gd name="connsiteY1468" fmla="*/ 1380388 h 2795428"/>
              <a:gd name="connsiteX1469" fmla="*/ 2213202 w 4760332"/>
              <a:gd name="connsiteY1469" fmla="*/ 1382392 h 2795428"/>
              <a:gd name="connsiteX1470" fmla="*/ 2210339 w 4760332"/>
              <a:gd name="connsiteY1470" fmla="*/ 1382392 h 2795428"/>
              <a:gd name="connsiteX1471" fmla="*/ 2205470 w 4760332"/>
              <a:gd name="connsiteY1471" fmla="*/ 1380388 h 2795428"/>
              <a:gd name="connsiteX1472" fmla="*/ 2201746 w 4760332"/>
              <a:gd name="connsiteY1472" fmla="*/ 1378382 h 2795428"/>
              <a:gd name="connsiteX1473" fmla="*/ 2198883 w 4760332"/>
              <a:gd name="connsiteY1473" fmla="*/ 1376378 h 2795428"/>
              <a:gd name="connsiteX1474" fmla="*/ 2196878 w 4760332"/>
              <a:gd name="connsiteY1474" fmla="*/ 1376378 h 2795428"/>
              <a:gd name="connsiteX1475" fmla="*/ 2194014 w 4760332"/>
              <a:gd name="connsiteY1475" fmla="*/ 1378382 h 2795428"/>
              <a:gd name="connsiteX1476" fmla="*/ 2190291 w 4760332"/>
              <a:gd name="connsiteY1476" fmla="*/ 1380388 h 2795428"/>
              <a:gd name="connsiteX1477" fmla="*/ 2187427 w 4760332"/>
              <a:gd name="connsiteY1477" fmla="*/ 1382392 h 2795428"/>
              <a:gd name="connsiteX1478" fmla="*/ 2181700 w 4760332"/>
              <a:gd name="connsiteY1478" fmla="*/ 1383251 h 2795428"/>
              <a:gd name="connsiteX1479" fmla="*/ 2181700 w 4760332"/>
              <a:gd name="connsiteY1479" fmla="*/ 1392129 h 2795428"/>
              <a:gd name="connsiteX1480" fmla="*/ 2228667 w 4760332"/>
              <a:gd name="connsiteY1480" fmla="*/ 1399003 h 2795428"/>
              <a:gd name="connsiteX1481" fmla="*/ 2242127 w 4760332"/>
              <a:gd name="connsiteY1481" fmla="*/ 1392129 h 2795428"/>
              <a:gd name="connsiteX1482" fmla="*/ 2255587 w 4760332"/>
              <a:gd name="connsiteY1482" fmla="*/ 1383251 h 2795428"/>
              <a:gd name="connsiteX1483" fmla="*/ 2266184 w 4760332"/>
              <a:gd name="connsiteY1483" fmla="*/ 1376378 h 2795428"/>
              <a:gd name="connsiteX1484" fmla="*/ 2280503 w 4760332"/>
              <a:gd name="connsiteY1484" fmla="*/ 1373514 h 2795428"/>
              <a:gd name="connsiteX1485" fmla="*/ 2302555 w 4760332"/>
              <a:gd name="connsiteY1485" fmla="*/ 1369505 h 2795428"/>
              <a:gd name="connsiteX1486" fmla="*/ 2325752 w 4760332"/>
              <a:gd name="connsiteY1486" fmla="*/ 1368645 h 2795428"/>
              <a:gd name="connsiteX1487" fmla="*/ 2351814 w 4760332"/>
              <a:gd name="connsiteY1487" fmla="*/ 1368645 h 2795428"/>
              <a:gd name="connsiteX1488" fmla="*/ 2373006 w 4760332"/>
              <a:gd name="connsiteY1488" fmla="*/ 1368645 h 2795428"/>
              <a:gd name="connsiteX1489" fmla="*/ 2391335 w 4760332"/>
              <a:gd name="connsiteY1489" fmla="*/ 1369505 h 2795428"/>
              <a:gd name="connsiteX1490" fmla="*/ 2399927 w 4760332"/>
              <a:gd name="connsiteY1490" fmla="*/ 1371510 h 2795428"/>
              <a:gd name="connsiteX1491" fmla="*/ 2404222 w 4760332"/>
              <a:gd name="connsiteY1491" fmla="*/ 1371510 h 2795428"/>
              <a:gd name="connsiteX1492" fmla="*/ 2398494 w 4760332"/>
              <a:gd name="connsiteY1492" fmla="*/ 1387260 h 2795428"/>
              <a:gd name="connsiteX1493" fmla="*/ 2395631 w 4760332"/>
              <a:gd name="connsiteY1493" fmla="*/ 1403871 h 2795428"/>
              <a:gd name="connsiteX1494" fmla="*/ 2391908 w 4760332"/>
              <a:gd name="connsiteY1494" fmla="*/ 1421340 h 2795428"/>
              <a:gd name="connsiteX1495" fmla="*/ 2397635 w 4760332"/>
              <a:gd name="connsiteY1495" fmla="*/ 1424205 h 2795428"/>
              <a:gd name="connsiteX1496" fmla="*/ 2398494 w 4760332"/>
              <a:gd name="connsiteY1496" fmla="*/ 1428214 h 2795428"/>
              <a:gd name="connsiteX1497" fmla="*/ 2402218 w 4760332"/>
              <a:gd name="connsiteY1497" fmla="*/ 1431078 h 2795428"/>
              <a:gd name="connsiteX1498" fmla="*/ 2404222 w 4760332"/>
              <a:gd name="connsiteY1498" fmla="*/ 1433083 h 2795428"/>
              <a:gd name="connsiteX1499" fmla="*/ 2407087 w 4760332"/>
              <a:gd name="connsiteY1499" fmla="*/ 1435946 h 2795428"/>
              <a:gd name="connsiteX1500" fmla="*/ 2418542 w 4760332"/>
              <a:gd name="connsiteY1500" fmla="*/ 1439956 h 2795428"/>
              <a:gd name="connsiteX1501" fmla="*/ 2432002 w 4760332"/>
              <a:gd name="connsiteY1501" fmla="*/ 1439956 h 2795428"/>
              <a:gd name="connsiteX1502" fmla="*/ 2445463 w 4760332"/>
              <a:gd name="connsiteY1502" fmla="*/ 1441961 h 2795428"/>
              <a:gd name="connsiteX1503" fmla="*/ 2458922 w 4760332"/>
              <a:gd name="connsiteY1503" fmla="*/ 1448834 h 2795428"/>
              <a:gd name="connsiteX1504" fmla="*/ 2462645 w 4760332"/>
              <a:gd name="connsiteY1504" fmla="*/ 1462581 h 2795428"/>
              <a:gd name="connsiteX1505" fmla="*/ 2469233 w 4760332"/>
              <a:gd name="connsiteY1505" fmla="*/ 1465444 h 2795428"/>
              <a:gd name="connsiteX1506" fmla="*/ 2478970 w 4760332"/>
              <a:gd name="connsiteY1506" fmla="*/ 1469454 h 2795428"/>
              <a:gd name="connsiteX1507" fmla="*/ 2492430 w 4760332"/>
              <a:gd name="connsiteY1507" fmla="*/ 1472318 h 2795428"/>
              <a:gd name="connsiteX1508" fmla="*/ 2503885 w 4760332"/>
              <a:gd name="connsiteY1508" fmla="*/ 1476327 h 2795428"/>
              <a:gd name="connsiteX1509" fmla="*/ 2510472 w 4760332"/>
              <a:gd name="connsiteY1509" fmla="*/ 1477186 h 2795428"/>
              <a:gd name="connsiteX1510" fmla="*/ 2512477 w 4760332"/>
              <a:gd name="connsiteY1510" fmla="*/ 1467449 h 2795428"/>
              <a:gd name="connsiteX1511" fmla="*/ 2516200 w 4760332"/>
              <a:gd name="connsiteY1511" fmla="*/ 1458571 h 2795428"/>
              <a:gd name="connsiteX1512" fmla="*/ 2519064 w 4760332"/>
              <a:gd name="connsiteY1512" fmla="*/ 1449694 h 2795428"/>
              <a:gd name="connsiteX1513" fmla="*/ 2529661 w 4760332"/>
              <a:gd name="connsiteY1513" fmla="*/ 1442820 h 2795428"/>
              <a:gd name="connsiteX1514" fmla="*/ 2543980 w 4760332"/>
              <a:gd name="connsiteY1514" fmla="*/ 1439956 h 2795428"/>
              <a:gd name="connsiteX1515" fmla="*/ 2557440 w 4760332"/>
              <a:gd name="connsiteY1515" fmla="*/ 1442820 h 2795428"/>
              <a:gd name="connsiteX1516" fmla="*/ 2570900 w 4760332"/>
              <a:gd name="connsiteY1516" fmla="*/ 1449694 h 2795428"/>
              <a:gd name="connsiteX1517" fmla="*/ 2584360 w 4760332"/>
              <a:gd name="connsiteY1517" fmla="*/ 1455421 h 2795428"/>
              <a:gd name="connsiteX1518" fmla="*/ 2590947 w 4760332"/>
              <a:gd name="connsiteY1518" fmla="*/ 1456280 h 2795428"/>
              <a:gd name="connsiteX1519" fmla="*/ 2604407 w 4760332"/>
              <a:gd name="connsiteY1519" fmla="*/ 1458285 h 2795428"/>
              <a:gd name="connsiteX1520" fmla="*/ 2617868 w 4760332"/>
              <a:gd name="connsiteY1520" fmla="*/ 1462294 h 2795428"/>
              <a:gd name="connsiteX1521" fmla="*/ 2631328 w 4760332"/>
              <a:gd name="connsiteY1521" fmla="*/ 1463153 h 2795428"/>
              <a:gd name="connsiteX1522" fmla="*/ 2641924 w 4760332"/>
              <a:gd name="connsiteY1522" fmla="*/ 1465158 h 2795428"/>
              <a:gd name="connsiteX1523" fmla="*/ 2646793 w 4760332"/>
              <a:gd name="connsiteY1523" fmla="*/ 1467163 h 2795428"/>
              <a:gd name="connsiteX1524" fmla="*/ 2649656 w 4760332"/>
              <a:gd name="connsiteY1524" fmla="*/ 1465158 h 2795428"/>
              <a:gd name="connsiteX1525" fmla="*/ 2651662 w 4760332"/>
              <a:gd name="connsiteY1525" fmla="*/ 1462294 h 2795428"/>
              <a:gd name="connsiteX1526" fmla="*/ 2653666 w 4760332"/>
              <a:gd name="connsiteY1526" fmla="*/ 1460290 h 2795428"/>
              <a:gd name="connsiteX1527" fmla="*/ 2656530 w 4760332"/>
              <a:gd name="connsiteY1527" fmla="*/ 1456280 h 2795428"/>
              <a:gd name="connsiteX1528" fmla="*/ 2660253 w 4760332"/>
              <a:gd name="connsiteY1528" fmla="*/ 1455421 h 2795428"/>
              <a:gd name="connsiteX1529" fmla="*/ 2663116 w 4760332"/>
              <a:gd name="connsiteY1529" fmla="*/ 1455421 h 2795428"/>
              <a:gd name="connsiteX1530" fmla="*/ 2667985 w 4760332"/>
              <a:gd name="connsiteY1530" fmla="*/ 1455421 h 2795428"/>
              <a:gd name="connsiteX1531" fmla="*/ 2680587 w 4760332"/>
              <a:gd name="connsiteY1531" fmla="*/ 1458285 h 2795428"/>
              <a:gd name="connsiteX1532" fmla="*/ 2690324 w 4760332"/>
              <a:gd name="connsiteY1532" fmla="*/ 1463153 h 2795428"/>
              <a:gd name="connsiteX1533" fmla="*/ 2701779 w 4760332"/>
              <a:gd name="connsiteY1533" fmla="*/ 1462294 h 2795428"/>
              <a:gd name="connsiteX1534" fmla="*/ 2714380 w 4760332"/>
              <a:gd name="connsiteY1534" fmla="*/ 1458285 h 2795428"/>
              <a:gd name="connsiteX1535" fmla="*/ 2715239 w 4760332"/>
              <a:gd name="connsiteY1535" fmla="*/ 1444538 h 2795428"/>
              <a:gd name="connsiteX1536" fmla="*/ 2721826 w 4760332"/>
              <a:gd name="connsiteY1536" fmla="*/ 1427928 h 2795428"/>
              <a:gd name="connsiteX1537" fmla="*/ 2727554 w 4760332"/>
              <a:gd name="connsiteY1537" fmla="*/ 1412176 h 2795428"/>
              <a:gd name="connsiteX1538" fmla="*/ 2729272 w 4760332"/>
              <a:gd name="connsiteY1538" fmla="*/ 1399003 h 2795428"/>
              <a:gd name="connsiteX1539" fmla="*/ 2726408 w 4760332"/>
              <a:gd name="connsiteY1539" fmla="*/ 1387260 h 2795428"/>
              <a:gd name="connsiteX1540" fmla="*/ 2724404 w 4760332"/>
              <a:gd name="connsiteY1540" fmla="*/ 1383251 h 2795428"/>
              <a:gd name="connsiteX1541" fmla="*/ 2724404 w 4760332"/>
              <a:gd name="connsiteY1541" fmla="*/ 1380388 h 2795428"/>
              <a:gd name="connsiteX1542" fmla="*/ 2722399 w 4760332"/>
              <a:gd name="connsiteY1542" fmla="*/ 1378382 h 2795428"/>
              <a:gd name="connsiteX1543" fmla="*/ 2720395 w 4760332"/>
              <a:gd name="connsiteY1543" fmla="*/ 1376378 h 2795428"/>
              <a:gd name="connsiteX1544" fmla="*/ 2717530 w 4760332"/>
              <a:gd name="connsiteY1544" fmla="*/ 1376378 h 2795428"/>
              <a:gd name="connsiteX1545" fmla="*/ 2713807 w 4760332"/>
              <a:gd name="connsiteY1545" fmla="*/ 1376378 h 2795428"/>
              <a:gd name="connsiteX1546" fmla="*/ 2707220 w 4760332"/>
              <a:gd name="connsiteY1546" fmla="*/ 1376378 h 2795428"/>
              <a:gd name="connsiteX1547" fmla="*/ 2699488 w 4760332"/>
              <a:gd name="connsiteY1547" fmla="*/ 1383251 h 2795428"/>
              <a:gd name="connsiteX1548" fmla="*/ 2692901 w 4760332"/>
              <a:gd name="connsiteY1548" fmla="*/ 1385256 h 2795428"/>
              <a:gd name="connsiteX1549" fmla="*/ 2686314 w 4760332"/>
              <a:gd name="connsiteY1549" fmla="*/ 1383251 h 2795428"/>
              <a:gd name="connsiteX1550" fmla="*/ 2679727 w 4760332"/>
              <a:gd name="connsiteY1550" fmla="*/ 1380388 h 2795428"/>
              <a:gd name="connsiteX1551" fmla="*/ 2671136 w 4760332"/>
              <a:gd name="connsiteY1551" fmla="*/ 1376378 h 2795428"/>
              <a:gd name="connsiteX1552" fmla="*/ 2666267 w 4760332"/>
              <a:gd name="connsiteY1552" fmla="*/ 1375519 h 2795428"/>
              <a:gd name="connsiteX1553" fmla="*/ 2662544 w 4760332"/>
              <a:gd name="connsiteY1553" fmla="*/ 1376378 h 2795428"/>
              <a:gd name="connsiteX1554" fmla="*/ 2657675 w 4760332"/>
              <a:gd name="connsiteY1554" fmla="*/ 1378382 h 2795428"/>
              <a:gd name="connsiteX1555" fmla="*/ 2655671 w 4760332"/>
              <a:gd name="connsiteY1555" fmla="*/ 1382392 h 2795428"/>
              <a:gd name="connsiteX1556" fmla="*/ 2652806 w 4760332"/>
              <a:gd name="connsiteY1556" fmla="*/ 1385256 h 2795428"/>
              <a:gd name="connsiteX1557" fmla="*/ 2649084 w 4760332"/>
              <a:gd name="connsiteY1557" fmla="*/ 1387260 h 2795428"/>
              <a:gd name="connsiteX1558" fmla="*/ 2634764 w 4760332"/>
              <a:gd name="connsiteY1558" fmla="*/ 1383251 h 2795428"/>
              <a:gd name="connsiteX1559" fmla="*/ 2619299 w 4760332"/>
              <a:gd name="connsiteY1559" fmla="*/ 1373514 h 2795428"/>
              <a:gd name="connsiteX1560" fmla="*/ 2607844 w 4760332"/>
              <a:gd name="connsiteY1560" fmla="*/ 1357762 h 2795428"/>
              <a:gd name="connsiteX1561" fmla="*/ 2602116 w 4760332"/>
              <a:gd name="connsiteY1561" fmla="*/ 1342012 h 2795428"/>
              <a:gd name="connsiteX1562" fmla="*/ 2602116 w 4760332"/>
              <a:gd name="connsiteY1562" fmla="*/ 1339147 h 2795428"/>
              <a:gd name="connsiteX1563" fmla="*/ 2602116 w 4760332"/>
              <a:gd name="connsiteY1563" fmla="*/ 1335138 h 2795428"/>
              <a:gd name="connsiteX1564" fmla="*/ 2602116 w 4760332"/>
              <a:gd name="connsiteY1564" fmla="*/ 1332275 h 2795428"/>
              <a:gd name="connsiteX1565" fmla="*/ 2602116 w 4760332"/>
              <a:gd name="connsiteY1565" fmla="*/ 1328264 h 2795428"/>
              <a:gd name="connsiteX1566" fmla="*/ 2602116 w 4760332"/>
              <a:gd name="connsiteY1566" fmla="*/ 1325401 h 2795428"/>
              <a:gd name="connsiteX1567" fmla="*/ 2604121 w 4760332"/>
              <a:gd name="connsiteY1567" fmla="*/ 1321392 h 2795428"/>
              <a:gd name="connsiteX1568" fmla="*/ 2606126 w 4760332"/>
              <a:gd name="connsiteY1568" fmla="*/ 1316523 h 2795428"/>
              <a:gd name="connsiteX1569" fmla="*/ 2602403 w 4760332"/>
              <a:gd name="connsiteY1569" fmla="*/ 1313659 h 2795428"/>
              <a:gd name="connsiteX1570" fmla="*/ 2599538 w 4760332"/>
              <a:gd name="connsiteY1570" fmla="*/ 1311655 h 2795428"/>
              <a:gd name="connsiteX1571" fmla="*/ 2597534 w 4760332"/>
              <a:gd name="connsiteY1571" fmla="*/ 1309650 h 2795428"/>
              <a:gd name="connsiteX1572" fmla="*/ 2595529 w 4760332"/>
              <a:gd name="connsiteY1572" fmla="*/ 1307645 h 2795428"/>
              <a:gd name="connsiteX1573" fmla="*/ 2592666 w 4760332"/>
              <a:gd name="connsiteY1573" fmla="*/ 1306786 h 2795428"/>
              <a:gd name="connsiteX1574" fmla="*/ 2587797 w 4760332"/>
              <a:gd name="connsiteY1574" fmla="*/ 1304781 h 2795428"/>
              <a:gd name="connsiteX1575" fmla="*/ 2585792 w 4760332"/>
              <a:gd name="connsiteY1575" fmla="*/ 1302777 h 2795428"/>
              <a:gd name="connsiteX1576" fmla="*/ 2583788 w 4760332"/>
              <a:gd name="connsiteY1576" fmla="*/ 1302777 h 2795428"/>
              <a:gd name="connsiteX1577" fmla="*/ 2581783 w 4760332"/>
              <a:gd name="connsiteY1577" fmla="*/ 1300772 h 2795428"/>
              <a:gd name="connsiteX1578" fmla="*/ 2578919 w 4760332"/>
              <a:gd name="connsiteY1578" fmla="*/ 1300772 h 2795428"/>
              <a:gd name="connsiteX1579" fmla="*/ 2575196 w 4760332"/>
              <a:gd name="connsiteY1579" fmla="*/ 1300772 h 2795428"/>
              <a:gd name="connsiteX1580" fmla="*/ 2575196 w 4760332"/>
              <a:gd name="connsiteY1580" fmla="*/ 1304781 h 2795428"/>
              <a:gd name="connsiteX1581" fmla="*/ 2572332 w 4760332"/>
              <a:gd name="connsiteY1581" fmla="*/ 1304781 h 2795428"/>
              <a:gd name="connsiteX1582" fmla="*/ 2572332 w 4760332"/>
              <a:gd name="connsiteY1582" fmla="*/ 1309650 h 2795428"/>
              <a:gd name="connsiteX1583" fmla="*/ 2574336 w 4760332"/>
              <a:gd name="connsiteY1583" fmla="*/ 1313659 h 2795428"/>
              <a:gd name="connsiteX1584" fmla="*/ 2574336 w 4760332"/>
              <a:gd name="connsiteY1584" fmla="*/ 1314518 h 2795428"/>
              <a:gd name="connsiteX1585" fmla="*/ 2574336 w 4760332"/>
              <a:gd name="connsiteY1585" fmla="*/ 1316523 h 2795428"/>
              <a:gd name="connsiteX1586" fmla="*/ 2572332 w 4760332"/>
              <a:gd name="connsiteY1586" fmla="*/ 1318527 h 2795428"/>
              <a:gd name="connsiteX1587" fmla="*/ 2570327 w 4760332"/>
              <a:gd name="connsiteY1587" fmla="*/ 1318527 h 2795428"/>
              <a:gd name="connsiteX1588" fmla="*/ 2567464 w 4760332"/>
              <a:gd name="connsiteY1588" fmla="*/ 1318527 h 2795428"/>
              <a:gd name="connsiteX1589" fmla="*/ 2560876 w 4760332"/>
              <a:gd name="connsiteY1589" fmla="*/ 1320533 h 2795428"/>
              <a:gd name="connsiteX1590" fmla="*/ 2558872 w 4760332"/>
              <a:gd name="connsiteY1590" fmla="*/ 1316523 h 2795428"/>
              <a:gd name="connsiteX1591" fmla="*/ 2556867 w 4760332"/>
              <a:gd name="connsiteY1591" fmla="*/ 1314518 h 2795428"/>
              <a:gd name="connsiteX1592" fmla="*/ 2556867 w 4760332"/>
              <a:gd name="connsiteY1592" fmla="*/ 1313659 h 2795428"/>
              <a:gd name="connsiteX1593" fmla="*/ 2554004 w 4760332"/>
              <a:gd name="connsiteY1593" fmla="*/ 1311655 h 2795428"/>
              <a:gd name="connsiteX1594" fmla="*/ 2554004 w 4760332"/>
              <a:gd name="connsiteY1594" fmla="*/ 1316237 h 2795428"/>
              <a:gd name="connsiteX1595" fmla="*/ 2562595 w 4760332"/>
              <a:gd name="connsiteY1595" fmla="*/ 1326833 h 2795428"/>
              <a:gd name="connsiteX1596" fmla="*/ 2569182 w 4760332"/>
              <a:gd name="connsiteY1596" fmla="*/ 1341439 h 2795428"/>
              <a:gd name="connsiteX1597" fmla="*/ 2572046 w 4760332"/>
              <a:gd name="connsiteY1597" fmla="*/ 1357190 h 2795428"/>
              <a:gd name="connsiteX1598" fmla="*/ 2567177 w 4760332"/>
              <a:gd name="connsiteY1598" fmla="*/ 1361200 h 2795428"/>
              <a:gd name="connsiteX1599" fmla="*/ 2563454 w 4760332"/>
              <a:gd name="connsiteY1599" fmla="*/ 1362059 h 2795428"/>
              <a:gd name="connsiteX1600" fmla="*/ 2562595 w 4760332"/>
              <a:gd name="connsiteY1600" fmla="*/ 1366068 h 2795428"/>
              <a:gd name="connsiteX1601" fmla="*/ 2560590 w 4760332"/>
              <a:gd name="connsiteY1601" fmla="*/ 1368932 h 2795428"/>
              <a:gd name="connsiteX1602" fmla="*/ 2560590 w 4760332"/>
              <a:gd name="connsiteY1602" fmla="*/ 1370937 h 2795428"/>
              <a:gd name="connsiteX1603" fmla="*/ 2558586 w 4760332"/>
              <a:gd name="connsiteY1603" fmla="*/ 1374946 h 2795428"/>
              <a:gd name="connsiteX1604" fmla="*/ 2556581 w 4760332"/>
              <a:gd name="connsiteY1604" fmla="*/ 1375806 h 2795428"/>
              <a:gd name="connsiteX1605" fmla="*/ 2551712 w 4760332"/>
              <a:gd name="connsiteY1605" fmla="*/ 1377810 h 2795428"/>
              <a:gd name="connsiteX1606" fmla="*/ 2546843 w 4760332"/>
              <a:gd name="connsiteY1606" fmla="*/ 1379815 h 2795428"/>
              <a:gd name="connsiteX1607" fmla="*/ 2544838 w 4760332"/>
              <a:gd name="connsiteY1607" fmla="*/ 1377810 h 2795428"/>
              <a:gd name="connsiteX1608" fmla="*/ 2542834 w 4760332"/>
              <a:gd name="connsiteY1608" fmla="*/ 1377810 h 2795428"/>
              <a:gd name="connsiteX1609" fmla="*/ 2541975 w 4760332"/>
              <a:gd name="connsiteY1609" fmla="*/ 1375806 h 2795428"/>
              <a:gd name="connsiteX1610" fmla="*/ 2538252 w 4760332"/>
              <a:gd name="connsiteY1610" fmla="*/ 1375806 h 2795428"/>
              <a:gd name="connsiteX1611" fmla="*/ 2522787 w 4760332"/>
              <a:gd name="connsiteY1611" fmla="*/ 1329983 h 2795428"/>
              <a:gd name="connsiteX1612" fmla="*/ 2519924 w 4760332"/>
              <a:gd name="connsiteY1612" fmla="*/ 1327978 h 2795428"/>
              <a:gd name="connsiteX1613" fmla="*/ 2516200 w 4760332"/>
              <a:gd name="connsiteY1613" fmla="*/ 1325115 h 2795428"/>
              <a:gd name="connsiteX1614" fmla="*/ 2511331 w 4760332"/>
              <a:gd name="connsiteY1614" fmla="*/ 1321105 h 2795428"/>
              <a:gd name="connsiteX1615" fmla="*/ 2508468 w 4760332"/>
              <a:gd name="connsiteY1615" fmla="*/ 1320246 h 2795428"/>
              <a:gd name="connsiteX1616" fmla="*/ 2504745 w 4760332"/>
              <a:gd name="connsiteY1616" fmla="*/ 1316237 h 2795428"/>
              <a:gd name="connsiteX1617" fmla="*/ 2502740 w 4760332"/>
              <a:gd name="connsiteY1617" fmla="*/ 1306500 h 2795428"/>
              <a:gd name="connsiteX1618" fmla="*/ 2504745 w 4760332"/>
              <a:gd name="connsiteY1618" fmla="*/ 1297622 h 2795428"/>
              <a:gd name="connsiteX1619" fmla="*/ 2506749 w 4760332"/>
              <a:gd name="connsiteY1619" fmla="*/ 1290748 h 2795428"/>
              <a:gd name="connsiteX1620" fmla="*/ 2506749 w 4760332"/>
              <a:gd name="connsiteY1620" fmla="*/ 1283875 h 2795428"/>
              <a:gd name="connsiteX1621" fmla="*/ 2501880 w 4760332"/>
              <a:gd name="connsiteY1621" fmla="*/ 1279006 h 2795428"/>
              <a:gd name="connsiteX1622" fmla="*/ 2489280 w 4760332"/>
              <a:gd name="connsiteY1622" fmla="*/ 1270128 h 2795428"/>
              <a:gd name="connsiteX1623" fmla="*/ 2479543 w 4760332"/>
              <a:gd name="connsiteY1623" fmla="*/ 1265259 h 2795428"/>
              <a:gd name="connsiteX1624" fmla="*/ 2470951 w 4760332"/>
              <a:gd name="connsiteY1624" fmla="*/ 1263255 h 2795428"/>
              <a:gd name="connsiteX1625" fmla="*/ 2463218 w 4760332"/>
              <a:gd name="connsiteY1625" fmla="*/ 1258387 h 2795428"/>
              <a:gd name="connsiteX1626" fmla="*/ 2456631 w 4760332"/>
              <a:gd name="connsiteY1626" fmla="*/ 1247790 h 2795428"/>
              <a:gd name="connsiteX1627" fmla="*/ 2450045 w 4760332"/>
              <a:gd name="connsiteY1627" fmla="*/ 1229175 h 2795428"/>
              <a:gd name="connsiteX1628" fmla="*/ 2436585 w 4760332"/>
              <a:gd name="connsiteY1628" fmla="*/ 1233185 h 2795428"/>
              <a:gd name="connsiteX1629" fmla="*/ 2434580 w 4760332"/>
              <a:gd name="connsiteY1629" fmla="*/ 1227457 h 2795428"/>
              <a:gd name="connsiteX1630" fmla="*/ 2434580 w 4760332"/>
              <a:gd name="connsiteY1630" fmla="*/ 1224593 h 2795428"/>
              <a:gd name="connsiteX1631" fmla="*/ 2432575 w 4760332"/>
              <a:gd name="connsiteY1631" fmla="*/ 1220583 h 2795428"/>
              <a:gd name="connsiteX1632" fmla="*/ 1281585 w 4760332"/>
              <a:gd name="connsiteY1632" fmla="*/ 1213710 h 2795428"/>
              <a:gd name="connsiteX1633" fmla="*/ 1281442 w 4760332"/>
              <a:gd name="connsiteY1633" fmla="*/ 1213997 h 2795428"/>
              <a:gd name="connsiteX1634" fmla="*/ 1284163 w 4760332"/>
              <a:gd name="connsiteY1634" fmla="*/ 1213997 h 2795428"/>
              <a:gd name="connsiteX1635" fmla="*/ 1283305 w 4760332"/>
              <a:gd name="connsiteY1635" fmla="*/ 1218004 h 2795428"/>
              <a:gd name="connsiteX1636" fmla="*/ 1283590 w 4760332"/>
              <a:gd name="connsiteY1636" fmla="*/ 1217719 h 2795428"/>
              <a:gd name="connsiteX1637" fmla="*/ 1284450 w 4760332"/>
              <a:gd name="connsiteY1637" fmla="*/ 1213710 h 2795428"/>
              <a:gd name="connsiteX1638" fmla="*/ 2661972 w 4760332"/>
              <a:gd name="connsiteY1638" fmla="*/ 1199677 h 2795428"/>
              <a:gd name="connsiteX1639" fmla="*/ 2658248 w 4760332"/>
              <a:gd name="connsiteY1639" fmla="*/ 1207409 h 2795428"/>
              <a:gd name="connsiteX1640" fmla="*/ 2651662 w 4760332"/>
              <a:gd name="connsiteY1640" fmla="*/ 1220011 h 2795428"/>
              <a:gd name="connsiteX1641" fmla="*/ 2643069 w 4760332"/>
              <a:gd name="connsiteY1641" fmla="*/ 1233757 h 2795428"/>
              <a:gd name="connsiteX1642" fmla="*/ 2635337 w 4760332"/>
              <a:gd name="connsiteY1642" fmla="*/ 1247504 h 2795428"/>
              <a:gd name="connsiteX1643" fmla="*/ 2628750 w 4760332"/>
              <a:gd name="connsiteY1643" fmla="*/ 1259246 h 2795428"/>
              <a:gd name="connsiteX1644" fmla="*/ 2625027 w 4760332"/>
              <a:gd name="connsiteY1644" fmla="*/ 1268983 h 2795428"/>
              <a:gd name="connsiteX1645" fmla="*/ 2625027 w 4760332"/>
              <a:gd name="connsiteY1645" fmla="*/ 1274710 h 2795428"/>
              <a:gd name="connsiteX1646" fmla="*/ 2627032 w 4760332"/>
              <a:gd name="connsiteY1646" fmla="*/ 1281584 h 2795428"/>
              <a:gd name="connsiteX1647" fmla="*/ 2627032 w 4760332"/>
              <a:gd name="connsiteY1647" fmla="*/ 1284447 h 2795428"/>
              <a:gd name="connsiteX1648" fmla="*/ 2629036 w 4760332"/>
              <a:gd name="connsiteY1648" fmla="*/ 1288458 h 2795428"/>
              <a:gd name="connsiteX1649" fmla="*/ 2631901 w 4760332"/>
              <a:gd name="connsiteY1649" fmla="*/ 1289316 h 2795428"/>
              <a:gd name="connsiteX1650" fmla="*/ 2635624 w 4760332"/>
              <a:gd name="connsiteY1650" fmla="*/ 1291321 h 2795428"/>
              <a:gd name="connsiteX1651" fmla="*/ 2640492 w 4760332"/>
              <a:gd name="connsiteY1651" fmla="*/ 1293326 h 2795428"/>
              <a:gd name="connsiteX1652" fmla="*/ 2653952 w 4760332"/>
              <a:gd name="connsiteY1652" fmla="*/ 1298195 h 2795428"/>
              <a:gd name="connsiteX1653" fmla="*/ 2667412 w 4760332"/>
              <a:gd name="connsiteY1653" fmla="*/ 1296190 h 2795428"/>
              <a:gd name="connsiteX1654" fmla="*/ 2678868 w 4760332"/>
              <a:gd name="connsiteY1654" fmla="*/ 1291321 h 2795428"/>
              <a:gd name="connsiteX1655" fmla="*/ 2692328 w 4760332"/>
              <a:gd name="connsiteY1655" fmla="*/ 1284447 h 2795428"/>
              <a:gd name="connsiteX1656" fmla="*/ 2705789 w 4760332"/>
              <a:gd name="connsiteY1656" fmla="*/ 1282443 h 2795428"/>
              <a:gd name="connsiteX1657" fmla="*/ 2719249 w 4760332"/>
              <a:gd name="connsiteY1657" fmla="*/ 1282443 h 2795428"/>
              <a:gd name="connsiteX1658" fmla="*/ 2727840 w 4760332"/>
              <a:gd name="connsiteY1658" fmla="*/ 1288171 h 2795428"/>
              <a:gd name="connsiteX1659" fmla="*/ 2734427 w 4760332"/>
              <a:gd name="connsiteY1659" fmla="*/ 1293040 h 2795428"/>
              <a:gd name="connsiteX1660" fmla="*/ 2742159 w 4760332"/>
              <a:gd name="connsiteY1660" fmla="*/ 1295903 h 2795428"/>
              <a:gd name="connsiteX1661" fmla="*/ 2762207 w 4760332"/>
              <a:gd name="connsiteY1661" fmla="*/ 1299912 h 2795428"/>
              <a:gd name="connsiteX1662" fmla="*/ 2782254 w 4760332"/>
              <a:gd name="connsiteY1662" fmla="*/ 1297908 h 2795428"/>
              <a:gd name="connsiteX1663" fmla="*/ 2800582 w 4760332"/>
              <a:gd name="connsiteY1663" fmla="*/ 1293040 h 2795428"/>
              <a:gd name="connsiteX1664" fmla="*/ 2805737 w 4760332"/>
              <a:gd name="connsiteY1664" fmla="*/ 1282730 h 2795428"/>
              <a:gd name="connsiteX1665" fmla="*/ 2800010 w 4760332"/>
              <a:gd name="connsiteY1665" fmla="*/ 1282730 h 2795428"/>
              <a:gd name="connsiteX1666" fmla="*/ 2792277 w 4760332"/>
              <a:gd name="connsiteY1666" fmla="*/ 1268983 h 2795428"/>
              <a:gd name="connsiteX1667" fmla="*/ 2778817 w 4760332"/>
              <a:gd name="connsiteY1667" fmla="*/ 1257241 h 2795428"/>
              <a:gd name="connsiteX1668" fmla="*/ 2759630 w 4760332"/>
              <a:gd name="connsiteY1668" fmla="*/ 1245499 h 2795428"/>
              <a:gd name="connsiteX1669" fmla="*/ 2741300 w 4760332"/>
              <a:gd name="connsiteY1669" fmla="*/ 1234902 h 2795428"/>
              <a:gd name="connsiteX1670" fmla="*/ 2726981 w 4760332"/>
              <a:gd name="connsiteY1670" fmla="*/ 1230034 h 2795428"/>
              <a:gd name="connsiteX1671" fmla="*/ 2718389 w 4760332"/>
              <a:gd name="connsiteY1671" fmla="*/ 1236907 h 2795428"/>
              <a:gd name="connsiteX1672" fmla="*/ 2706934 w 4760332"/>
              <a:gd name="connsiteY1672" fmla="*/ 1241776 h 2795428"/>
              <a:gd name="connsiteX1673" fmla="*/ 2698342 w 4760332"/>
              <a:gd name="connsiteY1673" fmla="*/ 1240917 h 2795428"/>
              <a:gd name="connsiteX1674" fmla="*/ 2693474 w 4760332"/>
              <a:gd name="connsiteY1674" fmla="*/ 1234044 h 2795428"/>
              <a:gd name="connsiteX1675" fmla="*/ 2686887 w 4760332"/>
              <a:gd name="connsiteY1675" fmla="*/ 1227170 h 2795428"/>
              <a:gd name="connsiteX1676" fmla="*/ 2683164 w 4760332"/>
              <a:gd name="connsiteY1676" fmla="*/ 1218292 h 2795428"/>
              <a:gd name="connsiteX1677" fmla="*/ 2694619 w 4760332"/>
              <a:gd name="connsiteY1677" fmla="*/ 1214283 h 2795428"/>
              <a:gd name="connsiteX1678" fmla="*/ 2693760 w 4760332"/>
              <a:gd name="connsiteY1678" fmla="*/ 1213424 h 2795428"/>
              <a:gd name="connsiteX1679" fmla="*/ 2691756 w 4760332"/>
              <a:gd name="connsiteY1679" fmla="*/ 1213424 h 2795428"/>
              <a:gd name="connsiteX1680" fmla="*/ 2689751 w 4760332"/>
              <a:gd name="connsiteY1680" fmla="*/ 1213424 h 2795428"/>
              <a:gd name="connsiteX1681" fmla="*/ 2686887 w 4760332"/>
              <a:gd name="connsiteY1681" fmla="*/ 1211419 h 2795428"/>
              <a:gd name="connsiteX1682" fmla="*/ 2681160 w 4760332"/>
              <a:gd name="connsiteY1682" fmla="*/ 1206550 h 2795428"/>
              <a:gd name="connsiteX1683" fmla="*/ 2676291 w 4760332"/>
              <a:gd name="connsiteY1683" fmla="*/ 1204546 h 2795428"/>
              <a:gd name="connsiteX1684" fmla="*/ 2669704 w 4760332"/>
              <a:gd name="connsiteY1684" fmla="*/ 1201681 h 2795428"/>
              <a:gd name="connsiteX1685" fmla="*/ 2930603 w 4760332"/>
              <a:gd name="connsiteY1685" fmla="*/ 1194809 h 2795428"/>
              <a:gd name="connsiteX1686" fmla="*/ 2920006 w 4760332"/>
              <a:gd name="connsiteY1686" fmla="*/ 1203687 h 2795428"/>
              <a:gd name="connsiteX1687" fmla="*/ 2908550 w 4760332"/>
              <a:gd name="connsiteY1687" fmla="*/ 1208555 h 2795428"/>
              <a:gd name="connsiteX1688" fmla="*/ 2897095 w 4760332"/>
              <a:gd name="connsiteY1688" fmla="*/ 1213424 h 2795428"/>
              <a:gd name="connsiteX1689" fmla="*/ 2886499 w 4760332"/>
              <a:gd name="connsiteY1689" fmla="*/ 1222302 h 2795428"/>
              <a:gd name="connsiteX1690" fmla="*/ 2879912 w 4760332"/>
              <a:gd name="connsiteY1690" fmla="*/ 1232898 h 2795428"/>
              <a:gd name="connsiteX1691" fmla="*/ 2877048 w 4760332"/>
              <a:gd name="connsiteY1691" fmla="*/ 1247504 h 2795428"/>
              <a:gd name="connsiteX1692" fmla="*/ 2881917 w 4760332"/>
              <a:gd name="connsiteY1692" fmla="*/ 1263255 h 2795428"/>
              <a:gd name="connsiteX1693" fmla="*/ 2892513 w 4760332"/>
              <a:gd name="connsiteY1693" fmla="*/ 1279006 h 2795428"/>
              <a:gd name="connsiteX1694" fmla="*/ 2902251 w 4760332"/>
              <a:gd name="connsiteY1694" fmla="*/ 1294757 h 2795428"/>
              <a:gd name="connsiteX1695" fmla="*/ 2913706 w 4760332"/>
              <a:gd name="connsiteY1695" fmla="*/ 1307359 h 2795428"/>
              <a:gd name="connsiteX1696" fmla="*/ 2920293 w 4760332"/>
              <a:gd name="connsiteY1696" fmla="*/ 1319960 h 2795428"/>
              <a:gd name="connsiteX1697" fmla="*/ 2908837 w 4760332"/>
              <a:gd name="connsiteY1697" fmla="*/ 1319960 h 2795428"/>
              <a:gd name="connsiteX1698" fmla="*/ 2908837 w 4760332"/>
              <a:gd name="connsiteY1698" fmla="*/ 1341439 h 2795428"/>
              <a:gd name="connsiteX1699" fmla="*/ 2912560 w 4760332"/>
              <a:gd name="connsiteY1699" fmla="*/ 1357190 h 2795428"/>
              <a:gd name="connsiteX1700" fmla="*/ 2922298 w 4760332"/>
              <a:gd name="connsiteY1700" fmla="*/ 1366068 h 2795428"/>
              <a:gd name="connsiteX1701" fmla="*/ 2939481 w 4760332"/>
              <a:gd name="connsiteY1701" fmla="*/ 1368932 h 2795428"/>
              <a:gd name="connsiteX1702" fmla="*/ 2964396 w 4760332"/>
              <a:gd name="connsiteY1702" fmla="*/ 1368073 h 2795428"/>
              <a:gd name="connsiteX1703" fmla="*/ 2962391 w 4760332"/>
              <a:gd name="connsiteY1703" fmla="*/ 1348598 h 2795428"/>
              <a:gd name="connsiteX1704" fmla="*/ 2958668 w 4760332"/>
              <a:gd name="connsiteY1704" fmla="*/ 1336857 h 2795428"/>
              <a:gd name="connsiteX1705" fmla="*/ 2953800 w 4760332"/>
              <a:gd name="connsiteY1705" fmla="*/ 1327120 h 2795428"/>
              <a:gd name="connsiteX1706" fmla="*/ 2951795 w 4760332"/>
              <a:gd name="connsiteY1706" fmla="*/ 1316523 h 2795428"/>
              <a:gd name="connsiteX1707" fmla="*/ 2953800 w 4760332"/>
              <a:gd name="connsiteY1707" fmla="*/ 1300772 h 2795428"/>
              <a:gd name="connsiteX1708" fmla="*/ 2957522 w 4760332"/>
              <a:gd name="connsiteY1708" fmla="*/ 1302777 h 2795428"/>
              <a:gd name="connsiteX1709" fmla="*/ 2960387 w 4760332"/>
              <a:gd name="connsiteY1709" fmla="*/ 1302777 h 2795428"/>
              <a:gd name="connsiteX1710" fmla="*/ 2964110 w 4760332"/>
              <a:gd name="connsiteY1710" fmla="*/ 1302777 h 2795428"/>
              <a:gd name="connsiteX1711" fmla="*/ 2966973 w 4760332"/>
              <a:gd name="connsiteY1711" fmla="*/ 1302777 h 2795428"/>
              <a:gd name="connsiteX1712" fmla="*/ 2971842 w 4760332"/>
              <a:gd name="connsiteY1712" fmla="*/ 1300485 h 2795428"/>
              <a:gd name="connsiteX1713" fmla="*/ 2968978 w 4760332"/>
              <a:gd name="connsiteY1713" fmla="*/ 1297622 h 2795428"/>
              <a:gd name="connsiteX1714" fmla="*/ 2965256 w 4760332"/>
              <a:gd name="connsiteY1714" fmla="*/ 1295617 h 2795428"/>
              <a:gd name="connsiteX1715" fmla="*/ 2964396 w 4760332"/>
              <a:gd name="connsiteY1715" fmla="*/ 1294757 h 2795428"/>
              <a:gd name="connsiteX1716" fmla="*/ 2960674 w 4760332"/>
              <a:gd name="connsiteY1716" fmla="*/ 1290748 h 2795428"/>
              <a:gd name="connsiteX1717" fmla="*/ 2957809 w 4760332"/>
              <a:gd name="connsiteY1717" fmla="*/ 1288743 h 2795428"/>
              <a:gd name="connsiteX1718" fmla="*/ 2955805 w 4760332"/>
              <a:gd name="connsiteY1718" fmla="*/ 1290748 h 2795428"/>
              <a:gd name="connsiteX1719" fmla="*/ 2955805 w 4760332"/>
              <a:gd name="connsiteY1719" fmla="*/ 1294757 h 2795428"/>
              <a:gd name="connsiteX1720" fmla="*/ 2953800 w 4760332"/>
              <a:gd name="connsiteY1720" fmla="*/ 1297622 h 2795428"/>
              <a:gd name="connsiteX1721" fmla="*/ 2953800 w 4760332"/>
              <a:gd name="connsiteY1721" fmla="*/ 1299626 h 2795428"/>
              <a:gd name="connsiteX1722" fmla="*/ 2951795 w 4760332"/>
              <a:gd name="connsiteY1722" fmla="*/ 1300485 h 2795428"/>
              <a:gd name="connsiteX1723" fmla="*/ 2950936 w 4760332"/>
              <a:gd name="connsiteY1723" fmla="*/ 1299626 h 2795428"/>
              <a:gd name="connsiteX1724" fmla="*/ 2948931 w 4760332"/>
              <a:gd name="connsiteY1724" fmla="*/ 1295617 h 2795428"/>
              <a:gd name="connsiteX1725" fmla="*/ 2944063 w 4760332"/>
              <a:gd name="connsiteY1725" fmla="*/ 1287885 h 2795428"/>
              <a:gd name="connsiteX1726" fmla="*/ 2939194 w 4760332"/>
              <a:gd name="connsiteY1726" fmla="*/ 1279006 h 2795428"/>
              <a:gd name="connsiteX1727" fmla="*/ 2940053 w 4760332"/>
              <a:gd name="connsiteY1727" fmla="*/ 1274997 h 2795428"/>
              <a:gd name="connsiteX1728" fmla="*/ 2942058 w 4760332"/>
              <a:gd name="connsiteY1728" fmla="*/ 1274997 h 2795428"/>
              <a:gd name="connsiteX1729" fmla="*/ 2944063 w 4760332"/>
              <a:gd name="connsiteY1729" fmla="*/ 1274137 h 2795428"/>
              <a:gd name="connsiteX1730" fmla="*/ 2944922 w 4760332"/>
              <a:gd name="connsiteY1730" fmla="*/ 1270128 h 2795428"/>
              <a:gd name="connsiteX1731" fmla="*/ 2930603 w 4760332"/>
              <a:gd name="connsiteY1731" fmla="*/ 1261250 h 2795428"/>
              <a:gd name="connsiteX1732" fmla="*/ 2919147 w 4760332"/>
              <a:gd name="connsiteY1732" fmla="*/ 1247504 h 2795428"/>
              <a:gd name="connsiteX1733" fmla="*/ 2912560 w 4760332"/>
              <a:gd name="connsiteY1733" fmla="*/ 1232898 h 2795428"/>
              <a:gd name="connsiteX1734" fmla="*/ 2930889 w 4760332"/>
              <a:gd name="connsiteY1734" fmla="*/ 1230893 h 2795428"/>
              <a:gd name="connsiteX1735" fmla="*/ 2944349 w 4760332"/>
              <a:gd name="connsiteY1735" fmla="*/ 1226024 h 2795428"/>
              <a:gd name="connsiteX1736" fmla="*/ 2950936 w 4760332"/>
              <a:gd name="connsiteY1736" fmla="*/ 1213424 h 2795428"/>
              <a:gd name="connsiteX1737" fmla="*/ 2953800 w 4760332"/>
              <a:gd name="connsiteY1737" fmla="*/ 1198818 h 2795428"/>
              <a:gd name="connsiteX1738" fmla="*/ 2948931 w 4760332"/>
              <a:gd name="connsiteY1738" fmla="*/ 1196813 h 2795428"/>
              <a:gd name="connsiteX1739" fmla="*/ 2944063 w 4760332"/>
              <a:gd name="connsiteY1739" fmla="*/ 1196813 h 2795428"/>
              <a:gd name="connsiteX1740" fmla="*/ 2939194 w 4760332"/>
              <a:gd name="connsiteY1740" fmla="*/ 1194809 h 2795428"/>
              <a:gd name="connsiteX1741" fmla="*/ 2750751 w 4760332"/>
              <a:gd name="connsiteY1741" fmla="*/ 1192517 h 2795428"/>
              <a:gd name="connsiteX1742" fmla="*/ 2737291 w 4760332"/>
              <a:gd name="connsiteY1742" fmla="*/ 1199391 h 2795428"/>
              <a:gd name="connsiteX1743" fmla="*/ 2720967 w 4760332"/>
              <a:gd name="connsiteY1743" fmla="*/ 1204259 h 2795428"/>
              <a:gd name="connsiteX1744" fmla="*/ 2720967 w 4760332"/>
              <a:gd name="connsiteY1744" fmla="*/ 1218006 h 2795428"/>
              <a:gd name="connsiteX1745" fmla="*/ 2727554 w 4760332"/>
              <a:gd name="connsiteY1745" fmla="*/ 1220011 h 2795428"/>
              <a:gd name="connsiteX1746" fmla="*/ 2735287 w 4760332"/>
              <a:gd name="connsiteY1746" fmla="*/ 1220869 h 2795428"/>
              <a:gd name="connsiteX1747" fmla="*/ 2745882 w 4760332"/>
              <a:gd name="connsiteY1747" fmla="*/ 1220869 h 2795428"/>
              <a:gd name="connsiteX1748" fmla="*/ 2745882 w 4760332"/>
              <a:gd name="connsiteY1748" fmla="*/ 1213997 h 2795428"/>
              <a:gd name="connsiteX1749" fmla="*/ 2748747 w 4760332"/>
              <a:gd name="connsiteY1749" fmla="*/ 1209128 h 2795428"/>
              <a:gd name="connsiteX1750" fmla="*/ 2750751 w 4760332"/>
              <a:gd name="connsiteY1750" fmla="*/ 1204259 h 2795428"/>
              <a:gd name="connsiteX1751" fmla="*/ 2750751 w 4760332"/>
              <a:gd name="connsiteY1751" fmla="*/ 1199391 h 2795428"/>
              <a:gd name="connsiteX1752" fmla="*/ 2750751 w 4760332"/>
              <a:gd name="connsiteY1752" fmla="*/ 1195381 h 2795428"/>
              <a:gd name="connsiteX1753" fmla="*/ 1447688 w 4760332"/>
              <a:gd name="connsiteY1753" fmla="*/ 1183639 h 2795428"/>
              <a:gd name="connsiteX1754" fmla="*/ 1450553 w 4760332"/>
              <a:gd name="connsiteY1754" fmla="*/ 1192517 h 2795428"/>
              <a:gd name="connsiteX1755" fmla="*/ 1452270 w 4760332"/>
              <a:gd name="connsiteY1755" fmla="*/ 1204259 h 2795428"/>
              <a:gd name="connsiteX1756" fmla="*/ 1454276 w 4760332"/>
              <a:gd name="connsiteY1756" fmla="*/ 1213996 h 2795428"/>
              <a:gd name="connsiteX1757" fmla="*/ 1452270 w 4760332"/>
              <a:gd name="connsiteY1757" fmla="*/ 1216001 h 2795428"/>
              <a:gd name="connsiteX1758" fmla="*/ 1450553 w 4760332"/>
              <a:gd name="connsiteY1758" fmla="*/ 1216001 h 2795428"/>
              <a:gd name="connsiteX1759" fmla="*/ 1449407 w 4760332"/>
              <a:gd name="connsiteY1759" fmla="*/ 1216001 h 2795428"/>
              <a:gd name="connsiteX1760" fmla="*/ 1449407 w 4760332"/>
              <a:gd name="connsiteY1760" fmla="*/ 1218005 h 2795428"/>
              <a:gd name="connsiteX1761" fmla="*/ 1447688 w 4760332"/>
              <a:gd name="connsiteY1761" fmla="*/ 1218005 h 2795428"/>
              <a:gd name="connsiteX1762" fmla="*/ 1440815 w 4760332"/>
              <a:gd name="connsiteY1762" fmla="*/ 1218005 h 2795428"/>
              <a:gd name="connsiteX1763" fmla="*/ 1438810 w 4760332"/>
              <a:gd name="connsiteY1763" fmla="*/ 1216001 h 2795428"/>
              <a:gd name="connsiteX1764" fmla="*/ 1438810 w 4760332"/>
              <a:gd name="connsiteY1764" fmla="*/ 1213996 h 2795428"/>
              <a:gd name="connsiteX1765" fmla="*/ 1438810 w 4760332"/>
              <a:gd name="connsiteY1765" fmla="*/ 1213137 h 2795428"/>
              <a:gd name="connsiteX1766" fmla="*/ 1437092 w 4760332"/>
              <a:gd name="connsiteY1766" fmla="*/ 1213137 h 2795428"/>
              <a:gd name="connsiteX1767" fmla="*/ 1435946 w 4760332"/>
              <a:gd name="connsiteY1767" fmla="*/ 1211133 h 2795428"/>
              <a:gd name="connsiteX1768" fmla="*/ 1074813 w 4760332"/>
              <a:gd name="connsiteY1768" fmla="*/ 1151564 h 2795428"/>
              <a:gd name="connsiteX1769" fmla="*/ 1067081 w 4760332"/>
              <a:gd name="connsiteY1769" fmla="*/ 1163306 h 2795428"/>
              <a:gd name="connsiteX1770" fmla="*/ 1058489 w 4760332"/>
              <a:gd name="connsiteY1770" fmla="*/ 1173902 h 2795428"/>
              <a:gd name="connsiteX1771" fmla="*/ 1053620 w 4760332"/>
              <a:gd name="connsiteY1771" fmla="*/ 1188508 h 2795428"/>
              <a:gd name="connsiteX1772" fmla="*/ 1063358 w 4760332"/>
              <a:gd name="connsiteY1772" fmla="*/ 1187648 h 2795428"/>
              <a:gd name="connsiteX1773" fmla="*/ 1069945 w 4760332"/>
              <a:gd name="connsiteY1773" fmla="*/ 1190513 h 2795428"/>
              <a:gd name="connsiteX1774" fmla="*/ 1074813 w 4760332"/>
              <a:gd name="connsiteY1774" fmla="*/ 1195381 h 2795428"/>
              <a:gd name="connsiteX1775" fmla="*/ 1081401 w 4760332"/>
              <a:gd name="connsiteY1775" fmla="*/ 1204259 h 2795428"/>
              <a:gd name="connsiteX1776" fmla="*/ 1083405 w 4760332"/>
              <a:gd name="connsiteY1776" fmla="*/ 1197386 h 2795428"/>
              <a:gd name="connsiteX1777" fmla="*/ 1083405 w 4760332"/>
              <a:gd name="connsiteY1777" fmla="*/ 1192517 h 2795428"/>
              <a:gd name="connsiteX1778" fmla="*/ 1085410 w 4760332"/>
              <a:gd name="connsiteY1778" fmla="*/ 1188508 h 2795428"/>
              <a:gd name="connsiteX1779" fmla="*/ 1085410 w 4760332"/>
              <a:gd name="connsiteY1779" fmla="*/ 1183639 h 2795428"/>
              <a:gd name="connsiteX1780" fmla="*/ 1094001 w 4760332"/>
              <a:gd name="connsiteY1780" fmla="*/ 1183639 h 2795428"/>
              <a:gd name="connsiteX1781" fmla="*/ 1098870 w 4760332"/>
              <a:gd name="connsiteY1781" fmla="*/ 1195381 h 2795428"/>
              <a:gd name="connsiteX1782" fmla="*/ 1106603 w 4760332"/>
              <a:gd name="connsiteY1782" fmla="*/ 1199391 h 2795428"/>
              <a:gd name="connsiteX1783" fmla="*/ 1113189 w 4760332"/>
              <a:gd name="connsiteY1783" fmla="*/ 1202254 h 2795428"/>
              <a:gd name="connsiteX1784" fmla="*/ 1119776 w 4760332"/>
              <a:gd name="connsiteY1784" fmla="*/ 1206264 h 2795428"/>
              <a:gd name="connsiteX1785" fmla="*/ 1126363 w 4760332"/>
              <a:gd name="connsiteY1785" fmla="*/ 1213996 h 2795428"/>
              <a:gd name="connsiteX1786" fmla="*/ 1119776 w 4760332"/>
              <a:gd name="connsiteY1786" fmla="*/ 1224593 h 2795428"/>
              <a:gd name="connsiteX1787" fmla="*/ 1112044 w 4760332"/>
              <a:gd name="connsiteY1787" fmla="*/ 1236334 h 2795428"/>
              <a:gd name="connsiteX1788" fmla="*/ 1105457 w 4760332"/>
              <a:gd name="connsiteY1788" fmla="*/ 1252086 h 2795428"/>
              <a:gd name="connsiteX1789" fmla="*/ 1099729 w 4760332"/>
              <a:gd name="connsiteY1789" fmla="*/ 1265832 h 2795428"/>
              <a:gd name="connsiteX1790" fmla="*/ 1099729 w 4760332"/>
              <a:gd name="connsiteY1790" fmla="*/ 1274425 h 2795428"/>
              <a:gd name="connsiteX1791" fmla="*/ 1100875 w 4760332"/>
              <a:gd name="connsiteY1791" fmla="*/ 1280152 h 2795428"/>
              <a:gd name="connsiteX1792" fmla="*/ 1100875 w 4760332"/>
              <a:gd name="connsiteY1792" fmla="*/ 1283016 h 2795428"/>
              <a:gd name="connsiteX1793" fmla="*/ 1102879 w 4760332"/>
              <a:gd name="connsiteY1793" fmla="*/ 1285021 h 2795428"/>
              <a:gd name="connsiteX1794" fmla="*/ 1104884 w 4760332"/>
              <a:gd name="connsiteY1794" fmla="*/ 1287025 h 2795428"/>
              <a:gd name="connsiteX1795" fmla="*/ 1105743 w 4760332"/>
              <a:gd name="connsiteY1795" fmla="*/ 1289030 h 2795428"/>
              <a:gd name="connsiteX1796" fmla="*/ 1111471 w 4760332"/>
              <a:gd name="connsiteY1796" fmla="*/ 1289889 h 2795428"/>
              <a:gd name="connsiteX1797" fmla="*/ 1111471 w 4760332"/>
              <a:gd name="connsiteY1797" fmla="*/ 1287025 h 2795428"/>
              <a:gd name="connsiteX1798" fmla="*/ 1114335 w 4760332"/>
              <a:gd name="connsiteY1798" fmla="*/ 1280152 h 2795428"/>
              <a:gd name="connsiteX1799" fmla="*/ 1119203 w 4760332"/>
              <a:gd name="connsiteY1799" fmla="*/ 1269556 h 2795428"/>
              <a:gd name="connsiteX1800" fmla="*/ 1124931 w 4760332"/>
              <a:gd name="connsiteY1800" fmla="*/ 1255809 h 2795428"/>
              <a:gd name="connsiteX1801" fmla="*/ 1129800 w 4760332"/>
              <a:gd name="connsiteY1801" fmla="*/ 1244067 h 2795428"/>
              <a:gd name="connsiteX1802" fmla="*/ 1134668 w 4760332"/>
              <a:gd name="connsiteY1802" fmla="*/ 1234330 h 2795428"/>
              <a:gd name="connsiteX1803" fmla="*/ 1136674 w 4760332"/>
              <a:gd name="connsiteY1803" fmla="*/ 1227456 h 2795428"/>
              <a:gd name="connsiteX1804" fmla="*/ 1148128 w 4760332"/>
              <a:gd name="connsiteY1804" fmla="*/ 1227456 h 2795428"/>
              <a:gd name="connsiteX1805" fmla="*/ 1150134 w 4760332"/>
              <a:gd name="connsiteY1805" fmla="*/ 1246071 h 2795428"/>
              <a:gd name="connsiteX1806" fmla="*/ 1150134 w 4760332"/>
              <a:gd name="connsiteY1806" fmla="*/ 1262682 h 2795428"/>
              <a:gd name="connsiteX1807" fmla="*/ 1150134 w 4760332"/>
              <a:gd name="connsiteY1807" fmla="*/ 1283302 h 2795428"/>
              <a:gd name="connsiteX1808" fmla="*/ 1152138 w 4760332"/>
              <a:gd name="connsiteY1808" fmla="*/ 1305640 h 2795428"/>
              <a:gd name="connsiteX1809" fmla="*/ 1173331 w 4760332"/>
              <a:gd name="connsiteY1809" fmla="*/ 1308505 h 2795428"/>
              <a:gd name="connsiteX1810" fmla="*/ 1181922 w 4760332"/>
              <a:gd name="connsiteY1810" fmla="*/ 1295903 h 2795428"/>
              <a:gd name="connsiteX1811" fmla="*/ 1197387 w 4760332"/>
              <a:gd name="connsiteY1811" fmla="*/ 1287025 h 2795428"/>
              <a:gd name="connsiteX1812" fmla="*/ 1213711 w 4760332"/>
              <a:gd name="connsiteY1812" fmla="*/ 1278147 h 2795428"/>
              <a:gd name="connsiteX1813" fmla="*/ 1230895 w 4760332"/>
              <a:gd name="connsiteY1813" fmla="*/ 1271274 h 2795428"/>
              <a:gd name="connsiteX1814" fmla="*/ 1247219 w 4760332"/>
              <a:gd name="connsiteY1814" fmla="*/ 1264401 h 2795428"/>
              <a:gd name="connsiteX1815" fmla="*/ 1262684 w 4760332"/>
              <a:gd name="connsiteY1815" fmla="*/ 1255523 h 2795428"/>
              <a:gd name="connsiteX1816" fmla="*/ 1269271 w 4760332"/>
              <a:gd name="connsiteY1816" fmla="*/ 1245785 h 2795428"/>
              <a:gd name="connsiteX1817" fmla="*/ 1265547 w 4760332"/>
              <a:gd name="connsiteY1817" fmla="*/ 1245785 h 2795428"/>
              <a:gd name="connsiteX1818" fmla="*/ 1264689 w 4760332"/>
              <a:gd name="connsiteY1818" fmla="*/ 1241776 h 2795428"/>
              <a:gd name="connsiteX1819" fmla="*/ 1264689 w 4760332"/>
              <a:gd name="connsiteY1819" fmla="*/ 1240917 h 2795428"/>
              <a:gd name="connsiteX1820" fmla="*/ 1262684 w 4760332"/>
              <a:gd name="connsiteY1820" fmla="*/ 1238912 h 2795428"/>
              <a:gd name="connsiteX1821" fmla="*/ 1260679 w 4760332"/>
              <a:gd name="connsiteY1821" fmla="*/ 1238912 h 2795428"/>
              <a:gd name="connsiteX1822" fmla="*/ 1258674 w 4760332"/>
              <a:gd name="connsiteY1822" fmla="*/ 1238912 h 2795428"/>
              <a:gd name="connsiteX1823" fmla="*/ 1255810 w 4760332"/>
              <a:gd name="connsiteY1823" fmla="*/ 1236907 h 2795428"/>
              <a:gd name="connsiteX1824" fmla="*/ 1249224 w 4760332"/>
              <a:gd name="connsiteY1824" fmla="*/ 1241776 h 2795428"/>
              <a:gd name="connsiteX1825" fmla="*/ 1237768 w 4760332"/>
              <a:gd name="connsiteY1825" fmla="*/ 1248649 h 2795428"/>
              <a:gd name="connsiteX1826" fmla="*/ 1224308 w 4760332"/>
              <a:gd name="connsiteY1826" fmla="*/ 1259246 h 2795428"/>
              <a:gd name="connsiteX1827" fmla="*/ 1207124 w 4760332"/>
              <a:gd name="connsiteY1827" fmla="*/ 1268124 h 2795428"/>
              <a:gd name="connsiteX1828" fmla="*/ 1191659 w 4760332"/>
              <a:gd name="connsiteY1828" fmla="*/ 1277861 h 2795428"/>
              <a:gd name="connsiteX1829" fmla="*/ 1177340 w 4760332"/>
              <a:gd name="connsiteY1829" fmla="*/ 1284735 h 2795428"/>
              <a:gd name="connsiteX1830" fmla="*/ 1166744 w 4760332"/>
              <a:gd name="connsiteY1830" fmla="*/ 1288744 h 2795428"/>
              <a:gd name="connsiteX1831" fmla="*/ 1163880 w 4760332"/>
              <a:gd name="connsiteY1831" fmla="*/ 1289603 h 2795428"/>
              <a:gd name="connsiteX1832" fmla="*/ 1161875 w 4760332"/>
              <a:gd name="connsiteY1832" fmla="*/ 1288744 h 2795428"/>
              <a:gd name="connsiteX1833" fmla="*/ 1159871 w 4760332"/>
              <a:gd name="connsiteY1833" fmla="*/ 1286739 h 2795428"/>
              <a:gd name="connsiteX1834" fmla="*/ 1159871 w 4760332"/>
              <a:gd name="connsiteY1834" fmla="*/ 1284735 h 2795428"/>
              <a:gd name="connsiteX1835" fmla="*/ 1159871 w 4760332"/>
              <a:gd name="connsiteY1835" fmla="*/ 1282729 h 2795428"/>
              <a:gd name="connsiteX1836" fmla="*/ 1159011 w 4760332"/>
              <a:gd name="connsiteY1836" fmla="*/ 1279866 h 2795428"/>
              <a:gd name="connsiteX1837" fmla="*/ 1163880 w 4760332"/>
              <a:gd name="connsiteY1837" fmla="*/ 1270987 h 2795428"/>
              <a:gd name="connsiteX1838" fmla="*/ 1163880 w 4760332"/>
              <a:gd name="connsiteY1838" fmla="*/ 1264114 h 2795428"/>
              <a:gd name="connsiteX1839" fmla="*/ 1161875 w 4760332"/>
              <a:gd name="connsiteY1839" fmla="*/ 1259246 h 2795428"/>
              <a:gd name="connsiteX1840" fmla="*/ 1159871 w 4760332"/>
              <a:gd name="connsiteY1840" fmla="*/ 1250368 h 2795428"/>
              <a:gd name="connsiteX1841" fmla="*/ 1163593 w 4760332"/>
              <a:gd name="connsiteY1841" fmla="*/ 1240631 h 2795428"/>
              <a:gd name="connsiteX1842" fmla="*/ 1165599 w 4760332"/>
              <a:gd name="connsiteY1842" fmla="*/ 1238626 h 2795428"/>
              <a:gd name="connsiteX1843" fmla="*/ 1166458 w 4760332"/>
              <a:gd name="connsiteY1843" fmla="*/ 1236621 h 2795428"/>
              <a:gd name="connsiteX1844" fmla="*/ 1168462 w 4760332"/>
              <a:gd name="connsiteY1844" fmla="*/ 1234617 h 2795428"/>
              <a:gd name="connsiteX1845" fmla="*/ 1170467 w 4760332"/>
              <a:gd name="connsiteY1845" fmla="*/ 1234617 h 2795428"/>
              <a:gd name="connsiteX1846" fmla="*/ 1172471 w 4760332"/>
              <a:gd name="connsiteY1846" fmla="*/ 1234617 h 2795428"/>
              <a:gd name="connsiteX1847" fmla="*/ 1173331 w 4760332"/>
              <a:gd name="connsiteY1847" fmla="*/ 1233757 h 2795428"/>
              <a:gd name="connsiteX1848" fmla="*/ 1175336 w 4760332"/>
              <a:gd name="connsiteY1848" fmla="*/ 1231752 h 2795428"/>
              <a:gd name="connsiteX1849" fmla="*/ 1175336 w 4760332"/>
              <a:gd name="connsiteY1849" fmla="*/ 1227743 h 2795428"/>
              <a:gd name="connsiteX1850" fmla="*/ 1177340 w 4760332"/>
              <a:gd name="connsiteY1850" fmla="*/ 1222874 h 2795428"/>
              <a:gd name="connsiteX1851" fmla="*/ 1177340 w 4760332"/>
              <a:gd name="connsiteY1851" fmla="*/ 1213996 h 2795428"/>
              <a:gd name="connsiteX1852" fmla="*/ 1168749 w 4760332"/>
              <a:gd name="connsiteY1852" fmla="*/ 1209128 h 2795428"/>
              <a:gd name="connsiteX1853" fmla="*/ 1160157 w 4760332"/>
              <a:gd name="connsiteY1853" fmla="*/ 1207123 h 2795428"/>
              <a:gd name="connsiteX1854" fmla="*/ 1153570 w 4760332"/>
              <a:gd name="connsiteY1854" fmla="*/ 1207123 h 2795428"/>
              <a:gd name="connsiteX1855" fmla="*/ 1145838 w 4760332"/>
              <a:gd name="connsiteY1855" fmla="*/ 1204259 h 2795428"/>
              <a:gd name="connsiteX1856" fmla="*/ 1133236 w 4760332"/>
              <a:gd name="connsiteY1856" fmla="*/ 1195381 h 2795428"/>
              <a:gd name="connsiteX1857" fmla="*/ 1125504 w 4760332"/>
              <a:gd name="connsiteY1857" fmla="*/ 1187648 h 2795428"/>
              <a:gd name="connsiteX1858" fmla="*/ 1119776 w 4760332"/>
              <a:gd name="connsiteY1858" fmla="*/ 1177053 h 2795428"/>
              <a:gd name="connsiteX1859" fmla="*/ 1113189 w 4760332"/>
              <a:gd name="connsiteY1859" fmla="*/ 1167315 h 2795428"/>
              <a:gd name="connsiteX1860" fmla="*/ 1105457 w 4760332"/>
              <a:gd name="connsiteY1860" fmla="*/ 1160442 h 2795428"/>
              <a:gd name="connsiteX1861" fmla="*/ 1091997 w 4760332"/>
              <a:gd name="connsiteY1861" fmla="*/ 1153568 h 2795428"/>
              <a:gd name="connsiteX1862" fmla="*/ 1412176 w 4760332"/>
              <a:gd name="connsiteY1862" fmla="*/ 1136099 h 2795428"/>
              <a:gd name="connsiteX1863" fmla="*/ 1424778 w 4760332"/>
              <a:gd name="connsiteY1863" fmla="*/ 1136958 h 2795428"/>
              <a:gd name="connsiteX1864" fmla="*/ 1432224 w 4760332"/>
              <a:gd name="connsiteY1864" fmla="*/ 1138963 h 2795428"/>
              <a:gd name="connsiteX1865" fmla="*/ 1442821 w 4760332"/>
              <a:gd name="connsiteY1865" fmla="*/ 1142973 h 2795428"/>
              <a:gd name="connsiteX1866" fmla="*/ 1442821 w 4760332"/>
              <a:gd name="connsiteY1866" fmla="*/ 1150706 h 2795428"/>
              <a:gd name="connsiteX1867" fmla="*/ 1439097 w 4760332"/>
              <a:gd name="connsiteY1867" fmla="*/ 1150706 h 2795428"/>
              <a:gd name="connsiteX1868" fmla="*/ 1436233 w 4760332"/>
              <a:gd name="connsiteY1868" fmla="*/ 1152710 h 2795428"/>
              <a:gd name="connsiteX1869" fmla="*/ 1432224 w 4760332"/>
              <a:gd name="connsiteY1869" fmla="*/ 1152710 h 2795428"/>
              <a:gd name="connsiteX1870" fmla="*/ 1429360 w 4760332"/>
              <a:gd name="connsiteY1870" fmla="*/ 1152710 h 2795428"/>
              <a:gd name="connsiteX1871" fmla="*/ 1424778 w 4760332"/>
              <a:gd name="connsiteY1871" fmla="*/ 1154429 h 2795428"/>
              <a:gd name="connsiteX1872" fmla="*/ 1420768 w 4760332"/>
              <a:gd name="connsiteY1872" fmla="*/ 1149560 h 2795428"/>
              <a:gd name="connsiteX1873" fmla="*/ 1418763 w 4760332"/>
              <a:gd name="connsiteY1873" fmla="*/ 1147841 h 2795428"/>
              <a:gd name="connsiteX1874" fmla="*/ 1417904 w 4760332"/>
              <a:gd name="connsiteY1874" fmla="*/ 1143832 h 2795428"/>
              <a:gd name="connsiteX1875" fmla="*/ 1415899 w 4760332"/>
              <a:gd name="connsiteY1875" fmla="*/ 1140968 h 2795428"/>
              <a:gd name="connsiteX1876" fmla="*/ 1490934 w 4760332"/>
              <a:gd name="connsiteY1876" fmla="*/ 1116625 h 2795428"/>
              <a:gd name="connsiteX1877" fmla="*/ 1501530 w 4760332"/>
              <a:gd name="connsiteY1877" fmla="*/ 1116625 h 2795428"/>
              <a:gd name="connsiteX1878" fmla="*/ 1501530 w 4760332"/>
              <a:gd name="connsiteY1878" fmla="*/ 1130371 h 2795428"/>
              <a:gd name="connsiteX1879" fmla="*/ 1501530 w 4760332"/>
              <a:gd name="connsiteY1879" fmla="*/ 1142973 h 2795428"/>
              <a:gd name="connsiteX1880" fmla="*/ 1503534 w 4760332"/>
              <a:gd name="connsiteY1880" fmla="*/ 1152710 h 2795428"/>
              <a:gd name="connsiteX1881" fmla="*/ 1504394 w 4760332"/>
              <a:gd name="connsiteY1881" fmla="*/ 1164166 h 2795428"/>
              <a:gd name="connsiteX1882" fmla="*/ 1523582 w 4760332"/>
              <a:gd name="connsiteY1882" fmla="*/ 1164166 h 2795428"/>
              <a:gd name="connsiteX1883" fmla="*/ 1523582 w 4760332"/>
              <a:gd name="connsiteY1883" fmla="*/ 1183640 h 2795428"/>
              <a:gd name="connsiteX1884" fmla="*/ 1531315 w 4760332"/>
              <a:gd name="connsiteY1884" fmla="*/ 1183640 h 2795428"/>
              <a:gd name="connsiteX1885" fmla="*/ 1533320 w 4760332"/>
              <a:gd name="connsiteY1885" fmla="*/ 1184499 h 2795428"/>
              <a:gd name="connsiteX1886" fmla="*/ 1535324 w 4760332"/>
              <a:gd name="connsiteY1886" fmla="*/ 1184499 h 2795428"/>
              <a:gd name="connsiteX1887" fmla="*/ 1537042 w 4760332"/>
              <a:gd name="connsiteY1887" fmla="*/ 1184499 h 2795428"/>
              <a:gd name="connsiteX1888" fmla="*/ 1538188 w 4760332"/>
              <a:gd name="connsiteY1888" fmla="*/ 1184499 h 2795428"/>
              <a:gd name="connsiteX1889" fmla="*/ 1539906 w 4760332"/>
              <a:gd name="connsiteY1889" fmla="*/ 1184499 h 2795428"/>
              <a:gd name="connsiteX1890" fmla="*/ 1541911 w 4760332"/>
              <a:gd name="connsiteY1890" fmla="*/ 1186504 h 2795428"/>
              <a:gd name="connsiteX1891" fmla="*/ 1539906 w 4760332"/>
              <a:gd name="connsiteY1891" fmla="*/ 1197100 h 2795428"/>
              <a:gd name="connsiteX1892" fmla="*/ 1537042 w 4760332"/>
              <a:gd name="connsiteY1892" fmla="*/ 1208842 h 2795428"/>
              <a:gd name="connsiteX1893" fmla="*/ 1535324 w 4760332"/>
              <a:gd name="connsiteY1893" fmla="*/ 1220297 h 2795428"/>
              <a:gd name="connsiteX1894" fmla="*/ 1531315 w 4760332"/>
              <a:gd name="connsiteY1894" fmla="*/ 1220297 h 2795428"/>
              <a:gd name="connsiteX1895" fmla="*/ 1530455 w 4760332"/>
              <a:gd name="connsiteY1895" fmla="*/ 1216575 h 2795428"/>
              <a:gd name="connsiteX1896" fmla="*/ 1530455 w 4760332"/>
              <a:gd name="connsiteY1896" fmla="*/ 1215429 h 2795428"/>
              <a:gd name="connsiteX1897" fmla="*/ 1530455 w 4760332"/>
              <a:gd name="connsiteY1897" fmla="*/ 1213710 h 2795428"/>
              <a:gd name="connsiteX1898" fmla="*/ 1528451 w 4760332"/>
              <a:gd name="connsiteY1898" fmla="*/ 1211706 h 2795428"/>
              <a:gd name="connsiteX1899" fmla="*/ 1528451 w 4760332"/>
              <a:gd name="connsiteY1899" fmla="*/ 1209701 h 2795428"/>
              <a:gd name="connsiteX1900" fmla="*/ 1526446 w 4760332"/>
              <a:gd name="connsiteY1900" fmla="*/ 1213710 h 2795428"/>
              <a:gd name="connsiteX1901" fmla="*/ 1524727 w 4760332"/>
              <a:gd name="connsiteY1901" fmla="*/ 1213710 h 2795428"/>
              <a:gd name="connsiteX1902" fmla="*/ 1524727 w 4760332"/>
              <a:gd name="connsiteY1902" fmla="*/ 1215429 h 2795428"/>
              <a:gd name="connsiteX1903" fmla="*/ 1523582 w 4760332"/>
              <a:gd name="connsiteY1903" fmla="*/ 1215429 h 2795428"/>
              <a:gd name="connsiteX1904" fmla="*/ 1519859 w 4760332"/>
              <a:gd name="connsiteY1904" fmla="*/ 1216575 h 2795428"/>
              <a:gd name="connsiteX1905" fmla="*/ 1519859 w 4760332"/>
              <a:gd name="connsiteY1905" fmla="*/ 1209701 h 2795428"/>
              <a:gd name="connsiteX1906" fmla="*/ 1521864 w 4760332"/>
              <a:gd name="connsiteY1906" fmla="*/ 1208842 h 2795428"/>
              <a:gd name="connsiteX1907" fmla="*/ 1521864 w 4760332"/>
              <a:gd name="connsiteY1907" fmla="*/ 1206837 h 2795428"/>
              <a:gd name="connsiteX1908" fmla="*/ 1523582 w 4760332"/>
              <a:gd name="connsiteY1908" fmla="*/ 1204832 h 2795428"/>
              <a:gd name="connsiteX1909" fmla="*/ 1523582 w 4760332"/>
              <a:gd name="connsiteY1909" fmla="*/ 1201969 h 2795428"/>
              <a:gd name="connsiteX1910" fmla="*/ 1523582 w 4760332"/>
              <a:gd name="connsiteY1910" fmla="*/ 1198246 h 2795428"/>
              <a:gd name="connsiteX1911" fmla="*/ 1519859 w 4760332"/>
              <a:gd name="connsiteY1911" fmla="*/ 1198246 h 2795428"/>
              <a:gd name="connsiteX1912" fmla="*/ 1512986 w 4760332"/>
              <a:gd name="connsiteY1912" fmla="*/ 1204832 h 2795428"/>
              <a:gd name="connsiteX1913" fmla="*/ 1506399 w 4760332"/>
              <a:gd name="connsiteY1913" fmla="*/ 1211706 h 2795428"/>
              <a:gd name="connsiteX1914" fmla="*/ 1497807 w 4760332"/>
              <a:gd name="connsiteY1914" fmla="*/ 1216575 h 2795428"/>
              <a:gd name="connsiteX1915" fmla="*/ 1497807 w 4760332"/>
              <a:gd name="connsiteY1915" fmla="*/ 1211706 h 2795428"/>
              <a:gd name="connsiteX1916" fmla="*/ 1497807 w 4760332"/>
              <a:gd name="connsiteY1916" fmla="*/ 1206837 h 2795428"/>
              <a:gd name="connsiteX1917" fmla="*/ 1497807 w 4760332"/>
              <a:gd name="connsiteY1917" fmla="*/ 1204832 h 2795428"/>
              <a:gd name="connsiteX1918" fmla="*/ 1496661 w 4760332"/>
              <a:gd name="connsiteY1918" fmla="*/ 1203973 h 2795428"/>
              <a:gd name="connsiteX1919" fmla="*/ 1492938 w 4760332"/>
              <a:gd name="connsiteY1919" fmla="*/ 1201969 h 2795428"/>
              <a:gd name="connsiteX1920" fmla="*/ 1488069 w 4760332"/>
              <a:gd name="connsiteY1920" fmla="*/ 1201969 h 2795428"/>
              <a:gd name="connsiteX1921" fmla="*/ 1479478 w 4760332"/>
              <a:gd name="connsiteY1921" fmla="*/ 1201969 h 2795428"/>
              <a:gd name="connsiteX1922" fmla="*/ 1476614 w 4760332"/>
              <a:gd name="connsiteY1922" fmla="*/ 1201969 h 2795428"/>
              <a:gd name="connsiteX1923" fmla="*/ 1472605 w 4760332"/>
              <a:gd name="connsiteY1923" fmla="*/ 1201969 h 2795428"/>
              <a:gd name="connsiteX1924" fmla="*/ 1468022 w 4760332"/>
              <a:gd name="connsiteY1924" fmla="*/ 1199964 h 2795428"/>
              <a:gd name="connsiteX1925" fmla="*/ 1463153 w 4760332"/>
              <a:gd name="connsiteY1925" fmla="*/ 1199964 h 2795428"/>
              <a:gd name="connsiteX1926" fmla="*/ 1458285 w 4760332"/>
              <a:gd name="connsiteY1926" fmla="*/ 1198246 h 2795428"/>
              <a:gd name="connsiteX1927" fmla="*/ 1454562 w 4760332"/>
              <a:gd name="connsiteY1927" fmla="*/ 1195095 h 2795428"/>
              <a:gd name="connsiteX1928" fmla="*/ 1464013 w 4760332"/>
              <a:gd name="connsiteY1928" fmla="*/ 1181635 h 2795428"/>
              <a:gd name="connsiteX1929" fmla="*/ 1474609 w 4760332"/>
              <a:gd name="connsiteY1929" fmla="*/ 1161302 h 2795428"/>
              <a:gd name="connsiteX1930" fmla="*/ 1481483 w 4760332"/>
              <a:gd name="connsiteY1930" fmla="*/ 1138964 h 2795428"/>
              <a:gd name="connsiteX1931" fmla="*/ 1172756 w 4760332"/>
              <a:gd name="connsiteY1931" fmla="*/ 1057629 h 2795428"/>
              <a:gd name="connsiteX1932" fmla="*/ 1187075 w 4760332"/>
              <a:gd name="connsiteY1932" fmla="*/ 1057629 h 2795428"/>
              <a:gd name="connsiteX1933" fmla="*/ 1187075 w 4760332"/>
              <a:gd name="connsiteY1933" fmla="*/ 1064503 h 2795428"/>
              <a:gd name="connsiteX1934" fmla="*/ 1184212 w 4760332"/>
              <a:gd name="connsiteY1934" fmla="*/ 1064503 h 2795428"/>
              <a:gd name="connsiteX1935" fmla="*/ 1182493 w 4760332"/>
              <a:gd name="connsiteY1935" fmla="*/ 1066220 h 2795428"/>
              <a:gd name="connsiteX1936" fmla="*/ 1181347 w 4760332"/>
              <a:gd name="connsiteY1936" fmla="*/ 1066220 h 2795428"/>
              <a:gd name="connsiteX1937" fmla="*/ 1179630 w 4760332"/>
              <a:gd name="connsiteY1937" fmla="*/ 1066220 h 2795428"/>
              <a:gd name="connsiteX1938" fmla="*/ 1177625 w 4760332"/>
              <a:gd name="connsiteY1938" fmla="*/ 1068226 h 2795428"/>
              <a:gd name="connsiteX1939" fmla="*/ 1172756 w 4760332"/>
              <a:gd name="connsiteY1939" fmla="*/ 1068226 h 2795428"/>
              <a:gd name="connsiteX1940" fmla="*/ 495164 w 4760332"/>
              <a:gd name="connsiteY1940" fmla="*/ 1049896 h 2795428"/>
              <a:gd name="connsiteX1941" fmla="*/ 501751 w 4760332"/>
              <a:gd name="connsiteY1941" fmla="*/ 1049896 h 2795428"/>
              <a:gd name="connsiteX1942" fmla="*/ 504615 w 4760332"/>
              <a:gd name="connsiteY1942" fmla="*/ 1050755 h 2795428"/>
              <a:gd name="connsiteX1943" fmla="*/ 508625 w 4760332"/>
              <a:gd name="connsiteY1943" fmla="*/ 1052760 h 2795428"/>
              <a:gd name="connsiteX1944" fmla="*/ 513207 w 4760332"/>
              <a:gd name="connsiteY1944" fmla="*/ 1052760 h 2795428"/>
              <a:gd name="connsiteX1945" fmla="*/ 520080 w 4760332"/>
              <a:gd name="connsiteY1945" fmla="*/ 1052760 h 2795428"/>
              <a:gd name="connsiteX1946" fmla="*/ 522085 w 4760332"/>
              <a:gd name="connsiteY1946" fmla="*/ 1066220 h 2795428"/>
              <a:gd name="connsiteX1947" fmla="*/ 524948 w 4760332"/>
              <a:gd name="connsiteY1947" fmla="*/ 1077103 h 2795428"/>
              <a:gd name="connsiteX1948" fmla="*/ 526667 w 4760332"/>
              <a:gd name="connsiteY1948" fmla="*/ 1090563 h 2795428"/>
              <a:gd name="connsiteX1949" fmla="*/ 520080 w 4760332"/>
              <a:gd name="connsiteY1949" fmla="*/ 1090563 h 2795428"/>
              <a:gd name="connsiteX1950" fmla="*/ 516357 w 4760332"/>
              <a:gd name="connsiteY1950" fmla="*/ 1084835 h 2795428"/>
              <a:gd name="connsiteX1951" fmla="*/ 513207 w 4760332"/>
              <a:gd name="connsiteY1951" fmla="*/ 1081972 h 2795428"/>
              <a:gd name="connsiteX1952" fmla="*/ 508625 w 4760332"/>
              <a:gd name="connsiteY1952" fmla="*/ 1077963 h 2795428"/>
              <a:gd name="connsiteX1953" fmla="*/ 504615 w 4760332"/>
              <a:gd name="connsiteY1953" fmla="*/ 1075098 h 2795428"/>
              <a:gd name="connsiteX1954" fmla="*/ 501751 w 4760332"/>
              <a:gd name="connsiteY1954" fmla="*/ 1070230 h 2795428"/>
              <a:gd name="connsiteX1955" fmla="*/ 498028 w 4760332"/>
              <a:gd name="connsiteY1955" fmla="*/ 1064502 h 2795428"/>
              <a:gd name="connsiteX1956" fmla="*/ 496023 w 4760332"/>
              <a:gd name="connsiteY1956" fmla="*/ 1061638 h 2795428"/>
              <a:gd name="connsiteX1957" fmla="*/ 495164 w 4760332"/>
              <a:gd name="connsiteY1957" fmla="*/ 1057629 h 2795428"/>
              <a:gd name="connsiteX1958" fmla="*/ 495164 w 4760332"/>
              <a:gd name="connsiteY1958" fmla="*/ 1054765 h 2795428"/>
              <a:gd name="connsiteX1959" fmla="*/ 4137439 w 4760332"/>
              <a:gd name="connsiteY1959" fmla="*/ 1037296 h 2795428"/>
              <a:gd name="connsiteX1960" fmla="*/ 4139444 w 4760332"/>
              <a:gd name="connsiteY1960" fmla="*/ 1039301 h 2795428"/>
              <a:gd name="connsiteX1961" fmla="*/ 4139444 w 4760332"/>
              <a:gd name="connsiteY1961" fmla="*/ 1041019 h 2795428"/>
              <a:gd name="connsiteX1962" fmla="*/ 4140302 w 4760332"/>
              <a:gd name="connsiteY1962" fmla="*/ 1041019 h 2795428"/>
              <a:gd name="connsiteX1963" fmla="*/ 4140302 w 4760332"/>
              <a:gd name="connsiteY1963" fmla="*/ 1043024 h 2795428"/>
              <a:gd name="connsiteX1964" fmla="*/ 4146030 w 4760332"/>
              <a:gd name="connsiteY1964" fmla="*/ 1054766 h 2795428"/>
              <a:gd name="connsiteX1965" fmla="*/ 4146030 w 4760332"/>
              <a:gd name="connsiteY1965" fmla="*/ 1070231 h 2795428"/>
              <a:gd name="connsiteX1966" fmla="*/ 4146030 w 4760332"/>
              <a:gd name="connsiteY1966" fmla="*/ 1084837 h 2795428"/>
              <a:gd name="connsiteX1967" fmla="*/ 4148895 w 4760332"/>
              <a:gd name="connsiteY1967" fmla="*/ 1102306 h 2795428"/>
              <a:gd name="connsiteX1968" fmla="*/ 4153763 w 4760332"/>
              <a:gd name="connsiteY1968" fmla="*/ 1118631 h 2795428"/>
              <a:gd name="connsiteX1969" fmla="*/ 4162355 w 4760332"/>
              <a:gd name="connsiteY1969" fmla="*/ 1136959 h 2795428"/>
              <a:gd name="connsiteX1970" fmla="*/ 4167223 w 4760332"/>
              <a:gd name="connsiteY1970" fmla="*/ 1157293 h 2795428"/>
              <a:gd name="connsiteX1971" fmla="*/ 4144313 w 4760332"/>
              <a:gd name="connsiteY1971" fmla="*/ 1154429 h 2795428"/>
              <a:gd name="connsiteX1972" fmla="*/ 4144313 w 4760332"/>
              <a:gd name="connsiteY1972" fmla="*/ 1169894 h 2795428"/>
              <a:gd name="connsiteX1973" fmla="*/ 4147176 w 4760332"/>
              <a:gd name="connsiteY1973" fmla="*/ 1181636 h 2795428"/>
              <a:gd name="connsiteX1974" fmla="*/ 4148895 w 4760332"/>
              <a:gd name="connsiteY1974" fmla="*/ 1193378 h 2795428"/>
              <a:gd name="connsiteX1975" fmla="*/ 4152904 w 4760332"/>
              <a:gd name="connsiteY1975" fmla="*/ 1209702 h 2795428"/>
              <a:gd name="connsiteX1976" fmla="*/ 4147176 w 4760332"/>
              <a:gd name="connsiteY1976" fmla="*/ 1209702 h 2795428"/>
              <a:gd name="connsiteX1977" fmla="*/ 4144313 w 4760332"/>
              <a:gd name="connsiteY1977" fmla="*/ 1209702 h 2795428"/>
              <a:gd name="connsiteX1978" fmla="*/ 4139444 w 4760332"/>
              <a:gd name="connsiteY1978" fmla="*/ 1211706 h 2795428"/>
              <a:gd name="connsiteX1979" fmla="*/ 4137439 w 4760332"/>
              <a:gd name="connsiteY1979" fmla="*/ 1211706 h 2795428"/>
              <a:gd name="connsiteX1980" fmla="*/ 4134575 w 4760332"/>
              <a:gd name="connsiteY1980" fmla="*/ 1213712 h 2795428"/>
              <a:gd name="connsiteX1981" fmla="*/ 4130852 w 4760332"/>
              <a:gd name="connsiteY1981" fmla="*/ 1203974 h 2795428"/>
              <a:gd name="connsiteX1982" fmla="*/ 4128847 w 4760332"/>
              <a:gd name="connsiteY1982" fmla="*/ 1184500 h 2795428"/>
              <a:gd name="connsiteX1983" fmla="*/ 4128847 w 4760332"/>
              <a:gd name="connsiteY1983" fmla="*/ 1163307 h 2795428"/>
              <a:gd name="connsiteX1984" fmla="*/ 4128847 w 4760332"/>
              <a:gd name="connsiteY1984" fmla="*/ 1138964 h 2795428"/>
              <a:gd name="connsiteX1985" fmla="*/ 4128847 w 4760332"/>
              <a:gd name="connsiteY1985" fmla="*/ 1116625 h 2795428"/>
              <a:gd name="connsiteX1986" fmla="*/ 4125983 w 4760332"/>
              <a:gd name="connsiteY1986" fmla="*/ 1102306 h 2795428"/>
              <a:gd name="connsiteX1987" fmla="*/ 4125983 w 4760332"/>
              <a:gd name="connsiteY1987" fmla="*/ 1064503 h 2795428"/>
              <a:gd name="connsiteX1988" fmla="*/ 4128847 w 4760332"/>
              <a:gd name="connsiteY1988" fmla="*/ 1059635 h 2795428"/>
              <a:gd name="connsiteX1989" fmla="*/ 4130852 w 4760332"/>
              <a:gd name="connsiteY1989" fmla="*/ 1056770 h 2795428"/>
              <a:gd name="connsiteX1990" fmla="*/ 4132570 w 4760332"/>
              <a:gd name="connsiteY1990" fmla="*/ 1052761 h 2795428"/>
              <a:gd name="connsiteX1991" fmla="*/ 4134575 w 4760332"/>
              <a:gd name="connsiteY1991" fmla="*/ 1049898 h 2795428"/>
              <a:gd name="connsiteX1992" fmla="*/ 4135434 w 4760332"/>
              <a:gd name="connsiteY1992" fmla="*/ 1044170 h 2795428"/>
              <a:gd name="connsiteX1993" fmla="*/ 2165949 w 4760332"/>
              <a:gd name="connsiteY1993" fmla="*/ 1023835 h 2795428"/>
              <a:gd name="connsiteX1994" fmla="*/ 2169672 w 4760332"/>
              <a:gd name="connsiteY1994" fmla="*/ 1044169 h 2795428"/>
              <a:gd name="connsiteX1995" fmla="*/ 2167667 w 4760332"/>
              <a:gd name="connsiteY1995" fmla="*/ 1064503 h 2795428"/>
              <a:gd name="connsiteX1996" fmla="*/ 2163085 w 4760332"/>
              <a:gd name="connsiteY1996" fmla="*/ 1086555 h 2795428"/>
              <a:gd name="connsiteX1997" fmla="*/ 2149625 w 4760332"/>
              <a:gd name="connsiteY1997" fmla="*/ 1093428 h 2795428"/>
              <a:gd name="connsiteX1998" fmla="*/ 2137024 w 4760332"/>
              <a:gd name="connsiteY1998" fmla="*/ 1097438 h 2795428"/>
              <a:gd name="connsiteX1999" fmla="*/ 2118694 w 4760332"/>
              <a:gd name="connsiteY1999" fmla="*/ 1098297 h 2795428"/>
              <a:gd name="connsiteX2000" fmla="*/ 2118694 w 4760332"/>
              <a:gd name="connsiteY2000" fmla="*/ 1090565 h 2795428"/>
              <a:gd name="connsiteX2001" fmla="*/ 2123563 w 4760332"/>
              <a:gd name="connsiteY2001" fmla="*/ 1077963 h 2795428"/>
              <a:gd name="connsiteX2002" fmla="*/ 2123563 w 4760332"/>
              <a:gd name="connsiteY2002" fmla="*/ 1063357 h 2795428"/>
              <a:gd name="connsiteX2003" fmla="*/ 2122704 w 4760332"/>
              <a:gd name="connsiteY2003" fmla="*/ 1045887 h 2795428"/>
              <a:gd name="connsiteX2004" fmla="*/ 2132155 w 4760332"/>
              <a:gd name="connsiteY2004" fmla="*/ 1037296 h 2795428"/>
              <a:gd name="connsiteX2005" fmla="*/ 2140746 w 4760332"/>
              <a:gd name="connsiteY2005" fmla="*/ 1030422 h 2795428"/>
              <a:gd name="connsiteX2006" fmla="*/ 2150484 w 4760332"/>
              <a:gd name="connsiteY2006" fmla="*/ 1025554 h 2795428"/>
              <a:gd name="connsiteX2007" fmla="*/ 2406228 w 4760332"/>
              <a:gd name="connsiteY2007" fmla="*/ 997488 h 2795428"/>
              <a:gd name="connsiteX2008" fmla="*/ 2409092 w 4760332"/>
              <a:gd name="connsiteY2008" fmla="*/ 1000352 h 2795428"/>
              <a:gd name="connsiteX2009" fmla="*/ 2411097 w 4760332"/>
              <a:gd name="connsiteY2009" fmla="*/ 1002357 h 2795428"/>
              <a:gd name="connsiteX2010" fmla="*/ 2412814 w 4760332"/>
              <a:gd name="connsiteY2010" fmla="*/ 1004362 h 2795428"/>
              <a:gd name="connsiteX2011" fmla="*/ 2412814 w 4760332"/>
              <a:gd name="connsiteY2011" fmla="*/ 1007225 h 2795428"/>
              <a:gd name="connsiteX2012" fmla="*/ 2412814 w 4760332"/>
              <a:gd name="connsiteY2012" fmla="*/ 1011235 h 2795428"/>
              <a:gd name="connsiteX2013" fmla="*/ 2413960 w 4760332"/>
              <a:gd name="connsiteY2013" fmla="*/ 1015818 h 2795428"/>
              <a:gd name="connsiteX2014" fmla="*/ 2412814 w 4760332"/>
              <a:gd name="connsiteY2014" fmla="*/ 1018967 h 2795428"/>
              <a:gd name="connsiteX2015" fmla="*/ 2411097 w 4760332"/>
              <a:gd name="connsiteY2015" fmla="*/ 1020686 h 2795428"/>
              <a:gd name="connsiteX2016" fmla="*/ 2411097 w 4760332"/>
              <a:gd name="connsiteY2016" fmla="*/ 1022690 h 2795428"/>
              <a:gd name="connsiteX2017" fmla="*/ 2411097 w 4760332"/>
              <a:gd name="connsiteY2017" fmla="*/ 1023836 h 2795428"/>
              <a:gd name="connsiteX2018" fmla="*/ 2411097 w 4760332"/>
              <a:gd name="connsiteY2018" fmla="*/ 1025555 h 2795428"/>
              <a:gd name="connsiteX2019" fmla="*/ 2409092 w 4760332"/>
              <a:gd name="connsiteY2019" fmla="*/ 1027560 h 2795428"/>
              <a:gd name="connsiteX2020" fmla="*/ 2407086 w 4760332"/>
              <a:gd name="connsiteY2020" fmla="*/ 1029564 h 2795428"/>
              <a:gd name="connsiteX2021" fmla="*/ 2406228 w 4760332"/>
              <a:gd name="connsiteY2021" fmla="*/ 1029564 h 2795428"/>
              <a:gd name="connsiteX2022" fmla="*/ 2404223 w 4760332"/>
              <a:gd name="connsiteY2022" fmla="*/ 1029564 h 2795428"/>
              <a:gd name="connsiteX2023" fmla="*/ 2402218 w 4760332"/>
              <a:gd name="connsiteY2023" fmla="*/ 1030423 h 2795428"/>
              <a:gd name="connsiteX2024" fmla="*/ 2399354 w 4760332"/>
              <a:gd name="connsiteY2024" fmla="*/ 1030423 h 2795428"/>
              <a:gd name="connsiteX2025" fmla="*/ 2393626 w 4760332"/>
              <a:gd name="connsiteY2025" fmla="*/ 1018967 h 2795428"/>
              <a:gd name="connsiteX2026" fmla="*/ 2390762 w 4760332"/>
              <a:gd name="connsiteY2026" fmla="*/ 1014099 h 2795428"/>
              <a:gd name="connsiteX2027" fmla="*/ 2390762 w 4760332"/>
              <a:gd name="connsiteY2027" fmla="*/ 1012094 h 2795428"/>
              <a:gd name="connsiteX2028" fmla="*/ 2392767 w 4760332"/>
              <a:gd name="connsiteY2028" fmla="*/ 1011235 h 2795428"/>
              <a:gd name="connsiteX2029" fmla="*/ 2399354 w 4760332"/>
              <a:gd name="connsiteY2029" fmla="*/ 1007225 h 2795428"/>
              <a:gd name="connsiteX2030" fmla="*/ 2482979 w 4760332"/>
              <a:gd name="connsiteY2030" fmla="*/ 959684 h 2795428"/>
              <a:gd name="connsiteX2031" fmla="*/ 2487848 w 4760332"/>
              <a:gd name="connsiteY2031" fmla="*/ 961689 h 2795428"/>
              <a:gd name="connsiteX2032" fmla="*/ 2489853 w 4760332"/>
              <a:gd name="connsiteY2032" fmla="*/ 961689 h 2795428"/>
              <a:gd name="connsiteX2033" fmla="*/ 2491572 w 4760332"/>
              <a:gd name="connsiteY2033" fmla="*/ 961689 h 2795428"/>
              <a:gd name="connsiteX2034" fmla="*/ 2492716 w 4760332"/>
              <a:gd name="connsiteY2034" fmla="*/ 963693 h 2795428"/>
              <a:gd name="connsiteX2035" fmla="*/ 2494721 w 4760332"/>
              <a:gd name="connsiteY2035" fmla="*/ 963693 h 2795428"/>
              <a:gd name="connsiteX2036" fmla="*/ 2491572 w 4760332"/>
              <a:gd name="connsiteY2036" fmla="*/ 968563 h 2795428"/>
              <a:gd name="connsiteX2037" fmla="*/ 2489853 w 4760332"/>
              <a:gd name="connsiteY2037" fmla="*/ 973431 h 2795428"/>
              <a:gd name="connsiteX2038" fmla="*/ 2487848 w 4760332"/>
              <a:gd name="connsiteY2038" fmla="*/ 978300 h 2795428"/>
              <a:gd name="connsiteX2039" fmla="*/ 2484984 w 4760332"/>
              <a:gd name="connsiteY2039" fmla="*/ 984028 h 2795428"/>
              <a:gd name="connsiteX2040" fmla="*/ 2479256 w 4760332"/>
              <a:gd name="connsiteY2040" fmla="*/ 986891 h 2795428"/>
              <a:gd name="connsiteX2041" fmla="*/ 2479256 w 4760332"/>
              <a:gd name="connsiteY2041" fmla="*/ 982023 h 2795428"/>
              <a:gd name="connsiteX2042" fmla="*/ 2478111 w 4760332"/>
              <a:gd name="connsiteY2042" fmla="*/ 982023 h 2795428"/>
              <a:gd name="connsiteX2043" fmla="*/ 2478111 w 4760332"/>
              <a:gd name="connsiteY2043" fmla="*/ 980018 h 2795428"/>
              <a:gd name="connsiteX2044" fmla="*/ 2478111 w 4760332"/>
              <a:gd name="connsiteY2044" fmla="*/ 978300 h 2795428"/>
              <a:gd name="connsiteX2045" fmla="*/ 2476392 w 4760332"/>
              <a:gd name="connsiteY2045" fmla="*/ 975149 h 2795428"/>
              <a:gd name="connsiteX2046" fmla="*/ 2479256 w 4760332"/>
              <a:gd name="connsiteY2046" fmla="*/ 971426 h 2795428"/>
              <a:gd name="connsiteX2047" fmla="*/ 2481261 w 4760332"/>
              <a:gd name="connsiteY2047" fmla="*/ 968563 h 2795428"/>
              <a:gd name="connsiteX2048" fmla="*/ 2482979 w 4760332"/>
              <a:gd name="connsiteY2048" fmla="*/ 964553 h 2795428"/>
              <a:gd name="connsiteX2049" fmla="*/ 236557 w 4760332"/>
              <a:gd name="connsiteY2049" fmla="*/ 956820 h 2795428"/>
              <a:gd name="connsiteX2050" fmla="*/ 241426 w 4760332"/>
              <a:gd name="connsiteY2050" fmla="*/ 964553 h 2795428"/>
              <a:gd name="connsiteX2051" fmla="*/ 241426 w 4760332"/>
              <a:gd name="connsiteY2051" fmla="*/ 971426 h 2795428"/>
              <a:gd name="connsiteX2052" fmla="*/ 236557 w 4760332"/>
              <a:gd name="connsiteY2052" fmla="*/ 980018 h 2795428"/>
              <a:gd name="connsiteX2053" fmla="*/ 229684 w 4760332"/>
              <a:gd name="connsiteY2053" fmla="*/ 984887 h 2795428"/>
              <a:gd name="connsiteX2054" fmla="*/ 223097 w 4760332"/>
              <a:gd name="connsiteY2054" fmla="*/ 988896 h 2795428"/>
              <a:gd name="connsiteX2055" fmla="*/ 221092 w 4760332"/>
              <a:gd name="connsiteY2055" fmla="*/ 990901 h 2795428"/>
              <a:gd name="connsiteX2056" fmla="*/ 218228 w 4760332"/>
              <a:gd name="connsiteY2056" fmla="*/ 986892 h 2795428"/>
              <a:gd name="connsiteX2057" fmla="*/ 216223 w 4760332"/>
              <a:gd name="connsiteY2057" fmla="*/ 984027 h 2795428"/>
              <a:gd name="connsiteX2058" fmla="*/ 214505 w 4760332"/>
              <a:gd name="connsiteY2058" fmla="*/ 978299 h 2795428"/>
              <a:gd name="connsiteX2059" fmla="*/ 214505 w 4760332"/>
              <a:gd name="connsiteY2059" fmla="*/ 973431 h 2795428"/>
              <a:gd name="connsiteX2060" fmla="*/ 212500 w 4760332"/>
              <a:gd name="connsiteY2060" fmla="*/ 968562 h 2795428"/>
              <a:gd name="connsiteX2061" fmla="*/ 224815 w 4760332"/>
              <a:gd name="connsiteY2061" fmla="*/ 963694 h 2795428"/>
              <a:gd name="connsiteX2062" fmla="*/ 227965 w 4760332"/>
              <a:gd name="connsiteY2062" fmla="*/ 961689 h 2795428"/>
              <a:gd name="connsiteX2063" fmla="*/ 232548 w 4760332"/>
              <a:gd name="connsiteY2063" fmla="*/ 959684 h 2795428"/>
              <a:gd name="connsiteX2064" fmla="*/ 2543693 w 4760332"/>
              <a:gd name="connsiteY2064" fmla="*/ 934483 h 2795428"/>
              <a:gd name="connsiteX2065" fmla="*/ 2557154 w 4760332"/>
              <a:gd name="connsiteY2065" fmla="*/ 941357 h 2795428"/>
              <a:gd name="connsiteX2066" fmla="*/ 2557154 w 4760332"/>
              <a:gd name="connsiteY2066" fmla="*/ 946225 h 2795428"/>
              <a:gd name="connsiteX2067" fmla="*/ 2553144 w 4760332"/>
              <a:gd name="connsiteY2067" fmla="*/ 946225 h 2795428"/>
              <a:gd name="connsiteX2068" fmla="*/ 2552285 w 4760332"/>
              <a:gd name="connsiteY2068" fmla="*/ 948230 h 2795428"/>
              <a:gd name="connsiteX2069" fmla="*/ 2548562 w 4760332"/>
              <a:gd name="connsiteY2069" fmla="*/ 949949 h 2795428"/>
              <a:gd name="connsiteX2070" fmla="*/ 2546557 w 4760332"/>
              <a:gd name="connsiteY2070" fmla="*/ 953099 h 2795428"/>
              <a:gd name="connsiteX2071" fmla="*/ 2543693 w 4760332"/>
              <a:gd name="connsiteY2071" fmla="*/ 951094 h 2795428"/>
              <a:gd name="connsiteX2072" fmla="*/ 2541688 w 4760332"/>
              <a:gd name="connsiteY2072" fmla="*/ 951094 h 2795428"/>
              <a:gd name="connsiteX2073" fmla="*/ 2539683 w 4760332"/>
              <a:gd name="connsiteY2073" fmla="*/ 949949 h 2795428"/>
              <a:gd name="connsiteX2074" fmla="*/ 2538824 w 4760332"/>
              <a:gd name="connsiteY2074" fmla="*/ 949949 h 2795428"/>
              <a:gd name="connsiteX2075" fmla="*/ 2538824 w 4760332"/>
              <a:gd name="connsiteY2075" fmla="*/ 946225 h 2795428"/>
              <a:gd name="connsiteX2076" fmla="*/ 2538824 w 4760332"/>
              <a:gd name="connsiteY2076" fmla="*/ 943362 h 2795428"/>
              <a:gd name="connsiteX2077" fmla="*/ 2538824 w 4760332"/>
              <a:gd name="connsiteY2077" fmla="*/ 941357 h 2795428"/>
              <a:gd name="connsiteX2078" fmla="*/ 2539683 w 4760332"/>
              <a:gd name="connsiteY2078" fmla="*/ 937347 h 2795428"/>
              <a:gd name="connsiteX2079" fmla="*/ 2183990 w 4760332"/>
              <a:gd name="connsiteY2079" fmla="*/ 925890 h 2795428"/>
              <a:gd name="connsiteX2080" fmla="*/ 2201461 w 4760332"/>
              <a:gd name="connsiteY2080" fmla="*/ 927895 h 2795428"/>
              <a:gd name="connsiteX2081" fmla="*/ 2214921 w 4760332"/>
              <a:gd name="connsiteY2081" fmla="*/ 930759 h 2795428"/>
              <a:gd name="connsiteX2082" fmla="*/ 2210911 w 4760332"/>
              <a:gd name="connsiteY2082" fmla="*/ 937346 h 2795428"/>
              <a:gd name="connsiteX2083" fmla="*/ 2209193 w 4760332"/>
              <a:gd name="connsiteY2083" fmla="*/ 943360 h 2795428"/>
              <a:gd name="connsiteX2084" fmla="*/ 2206329 w 4760332"/>
              <a:gd name="connsiteY2084" fmla="*/ 948229 h 2795428"/>
              <a:gd name="connsiteX2085" fmla="*/ 2202320 w 4760332"/>
              <a:gd name="connsiteY2085" fmla="*/ 953097 h 2795428"/>
              <a:gd name="connsiteX2086" fmla="*/ 2210911 w 4760332"/>
              <a:gd name="connsiteY2086" fmla="*/ 953097 h 2795428"/>
              <a:gd name="connsiteX2087" fmla="*/ 2214921 w 4760332"/>
              <a:gd name="connsiteY2087" fmla="*/ 949947 h 2795428"/>
              <a:gd name="connsiteX2088" fmla="*/ 2215780 w 4760332"/>
              <a:gd name="connsiteY2088" fmla="*/ 948229 h 2795428"/>
              <a:gd name="connsiteX2089" fmla="*/ 2219789 w 4760332"/>
              <a:gd name="connsiteY2089" fmla="*/ 946224 h 2795428"/>
              <a:gd name="connsiteX2090" fmla="*/ 2224371 w 4760332"/>
              <a:gd name="connsiteY2090" fmla="*/ 946224 h 2795428"/>
              <a:gd name="connsiteX2091" fmla="*/ 2224371 w 4760332"/>
              <a:gd name="connsiteY2091" fmla="*/ 953097 h 2795428"/>
              <a:gd name="connsiteX2092" fmla="*/ 2229240 w 4760332"/>
              <a:gd name="connsiteY2092" fmla="*/ 964552 h 2795428"/>
              <a:gd name="connsiteX2093" fmla="*/ 2226376 w 4760332"/>
              <a:gd name="connsiteY2093" fmla="*/ 975149 h 2795428"/>
              <a:gd name="connsiteX2094" fmla="*/ 2221508 w 4760332"/>
              <a:gd name="connsiteY2094" fmla="*/ 984027 h 2795428"/>
              <a:gd name="connsiteX2095" fmla="*/ 2217784 w 4760332"/>
              <a:gd name="connsiteY2095" fmla="*/ 990900 h 2795428"/>
              <a:gd name="connsiteX2096" fmla="*/ 2226376 w 4760332"/>
              <a:gd name="connsiteY2096" fmla="*/ 998632 h 2795428"/>
              <a:gd name="connsiteX2097" fmla="*/ 2234968 w 4760332"/>
              <a:gd name="connsiteY2097" fmla="*/ 1011234 h 2795428"/>
              <a:gd name="connsiteX2098" fmla="*/ 2246710 w 4760332"/>
              <a:gd name="connsiteY2098" fmla="*/ 1023835 h 2795428"/>
              <a:gd name="connsiteX2099" fmla="*/ 2256161 w 4760332"/>
              <a:gd name="connsiteY2099" fmla="*/ 1039300 h 2795428"/>
              <a:gd name="connsiteX2100" fmla="*/ 2264752 w 4760332"/>
              <a:gd name="connsiteY2100" fmla="*/ 1056769 h 2795428"/>
              <a:gd name="connsiteX2101" fmla="*/ 2271625 w 4760332"/>
              <a:gd name="connsiteY2101" fmla="*/ 1071089 h 2795428"/>
              <a:gd name="connsiteX2102" fmla="*/ 2273630 w 4760332"/>
              <a:gd name="connsiteY2102" fmla="*/ 1083690 h 2795428"/>
              <a:gd name="connsiteX2103" fmla="*/ 2269621 w 4760332"/>
              <a:gd name="connsiteY2103" fmla="*/ 1095432 h 2795428"/>
              <a:gd name="connsiteX2104" fmla="*/ 2261888 w 4760332"/>
              <a:gd name="connsiteY2104" fmla="*/ 1102305 h 2795428"/>
              <a:gd name="connsiteX2105" fmla="*/ 2251292 w 4760332"/>
              <a:gd name="connsiteY2105" fmla="*/ 1108892 h 2795428"/>
              <a:gd name="connsiteX2106" fmla="*/ 2234968 w 4760332"/>
              <a:gd name="connsiteY2106" fmla="*/ 1115765 h 2795428"/>
              <a:gd name="connsiteX2107" fmla="*/ 2214921 w 4760332"/>
              <a:gd name="connsiteY2107" fmla="*/ 1120633 h 2795428"/>
              <a:gd name="connsiteX2108" fmla="*/ 2196592 w 4760332"/>
              <a:gd name="connsiteY2108" fmla="*/ 1125502 h 2795428"/>
              <a:gd name="connsiteX2109" fmla="*/ 2181127 w 4760332"/>
              <a:gd name="connsiteY2109" fmla="*/ 1127507 h 2795428"/>
              <a:gd name="connsiteX2110" fmla="*/ 2181127 w 4760332"/>
              <a:gd name="connsiteY2110" fmla="*/ 1123498 h 2795428"/>
              <a:gd name="connsiteX2111" fmla="*/ 2190864 w 4760332"/>
              <a:gd name="connsiteY2111" fmla="*/ 1108892 h 2795428"/>
              <a:gd name="connsiteX2112" fmla="*/ 2199455 w 4760332"/>
              <a:gd name="connsiteY2112" fmla="*/ 1093427 h 2795428"/>
              <a:gd name="connsiteX2113" fmla="*/ 2194587 w 4760332"/>
              <a:gd name="connsiteY2113" fmla="*/ 1093427 h 2795428"/>
              <a:gd name="connsiteX2114" fmla="*/ 2190864 w 4760332"/>
              <a:gd name="connsiteY2114" fmla="*/ 1093427 h 2795428"/>
              <a:gd name="connsiteX2115" fmla="*/ 2188000 w 4760332"/>
              <a:gd name="connsiteY2115" fmla="*/ 1091422 h 2795428"/>
              <a:gd name="connsiteX2116" fmla="*/ 2188000 w 4760332"/>
              <a:gd name="connsiteY2116" fmla="*/ 1090563 h 2795428"/>
              <a:gd name="connsiteX2117" fmla="*/ 2185995 w 4760332"/>
              <a:gd name="connsiteY2117" fmla="*/ 1088558 h 2795428"/>
              <a:gd name="connsiteX2118" fmla="*/ 2185995 w 4760332"/>
              <a:gd name="connsiteY2118" fmla="*/ 1084835 h 2795428"/>
              <a:gd name="connsiteX2119" fmla="*/ 2183990 w 4760332"/>
              <a:gd name="connsiteY2119" fmla="*/ 1079967 h 2795428"/>
              <a:gd name="connsiteX2120" fmla="*/ 2196592 w 4760332"/>
              <a:gd name="connsiteY2120" fmla="*/ 1077102 h 2795428"/>
              <a:gd name="connsiteX2121" fmla="*/ 2192869 w 4760332"/>
              <a:gd name="connsiteY2121" fmla="*/ 1073093 h 2795428"/>
              <a:gd name="connsiteX2122" fmla="*/ 2192869 w 4760332"/>
              <a:gd name="connsiteY2122" fmla="*/ 1071089 h 2795428"/>
              <a:gd name="connsiteX2123" fmla="*/ 2190864 w 4760332"/>
              <a:gd name="connsiteY2123" fmla="*/ 1070230 h 2795428"/>
              <a:gd name="connsiteX2124" fmla="*/ 2190864 w 4760332"/>
              <a:gd name="connsiteY2124" fmla="*/ 1068225 h 2795428"/>
              <a:gd name="connsiteX2125" fmla="*/ 2192869 w 4760332"/>
              <a:gd name="connsiteY2125" fmla="*/ 1064502 h 2795428"/>
              <a:gd name="connsiteX2126" fmla="*/ 2194587 w 4760332"/>
              <a:gd name="connsiteY2126" fmla="*/ 1057628 h 2795428"/>
              <a:gd name="connsiteX2127" fmla="*/ 2199455 w 4760332"/>
              <a:gd name="connsiteY2127" fmla="*/ 1052760 h 2795428"/>
              <a:gd name="connsiteX2128" fmla="*/ 2202320 w 4760332"/>
              <a:gd name="connsiteY2128" fmla="*/ 1049896 h 2795428"/>
              <a:gd name="connsiteX2129" fmla="*/ 2209193 w 4760332"/>
              <a:gd name="connsiteY2129" fmla="*/ 1045887 h 2795428"/>
              <a:gd name="connsiteX2130" fmla="*/ 2214921 w 4760332"/>
              <a:gd name="connsiteY2130" fmla="*/ 1043022 h 2795428"/>
              <a:gd name="connsiteX2131" fmla="*/ 2212915 w 4760332"/>
              <a:gd name="connsiteY2131" fmla="*/ 1039300 h 2795428"/>
              <a:gd name="connsiteX2132" fmla="*/ 2212915 w 4760332"/>
              <a:gd name="connsiteY2132" fmla="*/ 1037294 h 2795428"/>
              <a:gd name="connsiteX2133" fmla="*/ 2210911 w 4760332"/>
              <a:gd name="connsiteY2133" fmla="*/ 1036436 h 2795428"/>
              <a:gd name="connsiteX2134" fmla="*/ 2210911 w 4760332"/>
              <a:gd name="connsiteY2134" fmla="*/ 1034431 h 2795428"/>
              <a:gd name="connsiteX2135" fmla="*/ 2209193 w 4760332"/>
              <a:gd name="connsiteY2135" fmla="*/ 1030422 h 2795428"/>
              <a:gd name="connsiteX2136" fmla="*/ 2208047 w 4760332"/>
              <a:gd name="connsiteY2136" fmla="*/ 1030422 h 2795428"/>
              <a:gd name="connsiteX2137" fmla="*/ 2208047 w 4760332"/>
              <a:gd name="connsiteY2137" fmla="*/ 1029562 h 2795428"/>
              <a:gd name="connsiteX2138" fmla="*/ 2206329 w 4760332"/>
              <a:gd name="connsiteY2138" fmla="*/ 1029562 h 2795428"/>
              <a:gd name="connsiteX2139" fmla="*/ 2202320 w 4760332"/>
              <a:gd name="connsiteY2139" fmla="*/ 1027557 h 2795428"/>
              <a:gd name="connsiteX2140" fmla="*/ 2199455 w 4760332"/>
              <a:gd name="connsiteY2140" fmla="*/ 1025553 h 2795428"/>
              <a:gd name="connsiteX2141" fmla="*/ 2197451 w 4760332"/>
              <a:gd name="connsiteY2141" fmla="*/ 1025553 h 2795428"/>
              <a:gd name="connsiteX2142" fmla="*/ 2194587 w 4760332"/>
              <a:gd name="connsiteY2142" fmla="*/ 1025553 h 2795428"/>
              <a:gd name="connsiteX2143" fmla="*/ 2190864 w 4760332"/>
              <a:gd name="connsiteY2143" fmla="*/ 1023835 h 2795428"/>
              <a:gd name="connsiteX2144" fmla="*/ 2188000 w 4760332"/>
              <a:gd name="connsiteY2144" fmla="*/ 1023835 h 2795428"/>
              <a:gd name="connsiteX2145" fmla="*/ 2188000 w 4760332"/>
              <a:gd name="connsiteY2145" fmla="*/ 1022689 h 2795428"/>
              <a:gd name="connsiteX2146" fmla="*/ 2185995 w 4760332"/>
              <a:gd name="connsiteY2146" fmla="*/ 1020685 h 2795428"/>
              <a:gd name="connsiteX2147" fmla="*/ 2185995 w 4760332"/>
              <a:gd name="connsiteY2147" fmla="*/ 1018966 h 2795428"/>
              <a:gd name="connsiteX2148" fmla="*/ 2185995 w 4760332"/>
              <a:gd name="connsiteY2148" fmla="*/ 1015816 h 2795428"/>
              <a:gd name="connsiteX2149" fmla="*/ 2183990 w 4760332"/>
              <a:gd name="connsiteY2149" fmla="*/ 1012093 h 2795428"/>
              <a:gd name="connsiteX2150" fmla="*/ 2185995 w 4760332"/>
              <a:gd name="connsiteY2150" fmla="*/ 1011234 h 2795428"/>
              <a:gd name="connsiteX2151" fmla="*/ 2185995 w 4760332"/>
              <a:gd name="connsiteY2151" fmla="*/ 1009229 h 2795428"/>
              <a:gd name="connsiteX2152" fmla="*/ 2188000 w 4760332"/>
              <a:gd name="connsiteY2152" fmla="*/ 1007225 h 2795428"/>
              <a:gd name="connsiteX2153" fmla="*/ 2188000 w 4760332"/>
              <a:gd name="connsiteY2153" fmla="*/ 1005220 h 2795428"/>
              <a:gd name="connsiteX2154" fmla="*/ 2188000 w 4760332"/>
              <a:gd name="connsiteY2154" fmla="*/ 1002356 h 2795428"/>
              <a:gd name="connsiteX2155" fmla="*/ 2183990 w 4760332"/>
              <a:gd name="connsiteY2155" fmla="*/ 1002356 h 2795428"/>
              <a:gd name="connsiteX2156" fmla="*/ 2183131 w 4760332"/>
              <a:gd name="connsiteY2156" fmla="*/ 1005220 h 2795428"/>
              <a:gd name="connsiteX2157" fmla="*/ 2183131 w 4760332"/>
              <a:gd name="connsiteY2157" fmla="*/ 1007225 h 2795428"/>
              <a:gd name="connsiteX2158" fmla="*/ 2183131 w 4760332"/>
              <a:gd name="connsiteY2158" fmla="*/ 1009229 h 2795428"/>
              <a:gd name="connsiteX2159" fmla="*/ 2181127 w 4760332"/>
              <a:gd name="connsiteY2159" fmla="*/ 1009229 h 2795428"/>
              <a:gd name="connsiteX2160" fmla="*/ 2179408 w 4760332"/>
              <a:gd name="connsiteY2160" fmla="*/ 1011234 h 2795428"/>
              <a:gd name="connsiteX2161" fmla="*/ 2177404 w 4760332"/>
              <a:gd name="connsiteY2161" fmla="*/ 1012093 h 2795428"/>
              <a:gd name="connsiteX2162" fmla="*/ 2174540 w 4760332"/>
              <a:gd name="connsiteY2162" fmla="*/ 995482 h 2795428"/>
              <a:gd name="connsiteX2163" fmla="*/ 2170530 w 4760332"/>
              <a:gd name="connsiteY2163" fmla="*/ 980017 h 2795428"/>
              <a:gd name="connsiteX2164" fmla="*/ 2169671 w 4760332"/>
              <a:gd name="connsiteY2164" fmla="*/ 968562 h 2795428"/>
              <a:gd name="connsiteX2165" fmla="*/ 2172535 w 4760332"/>
              <a:gd name="connsiteY2165" fmla="*/ 959684 h 2795428"/>
              <a:gd name="connsiteX2166" fmla="*/ 2177404 w 4760332"/>
              <a:gd name="connsiteY2166" fmla="*/ 951092 h 2795428"/>
              <a:gd name="connsiteX2167" fmla="*/ 2183131 w 4760332"/>
              <a:gd name="connsiteY2167" fmla="*/ 941355 h 2795428"/>
              <a:gd name="connsiteX2168" fmla="*/ 27779 w 4760332"/>
              <a:gd name="connsiteY2168" fmla="*/ 890951 h 2795428"/>
              <a:gd name="connsiteX2169" fmla="*/ 46968 w 4760332"/>
              <a:gd name="connsiteY2169" fmla="*/ 890951 h 2795428"/>
              <a:gd name="connsiteX2170" fmla="*/ 46968 w 4760332"/>
              <a:gd name="connsiteY2170" fmla="*/ 897825 h 2795428"/>
              <a:gd name="connsiteX2171" fmla="*/ 43244 w 4760332"/>
              <a:gd name="connsiteY2171" fmla="*/ 897825 h 2795428"/>
              <a:gd name="connsiteX2172" fmla="*/ 43244 w 4760332"/>
              <a:gd name="connsiteY2172" fmla="*/ 900688 h 2795428"/>
              <a:gd name="connsiteX2173" fmla="*/ 38375 w 4760332"/>
              <a:gd name="connsiteY2173" fmla="*/ 898683 h 2795428"/>
              <a:gd name="connsiteX2174" fmla="*/ 34653 w 4760332"/>
              <a:gd name="connsiteY2174" fmla="*/ 895820 h 2795428"/>
              <a:gd name="connsiteX2175" fmla="*/ 31788 w 4760332"/>
              <a:gd name="connsiteY2175" fmla="*/ 893815 h 2795428"/>
              <a:gd name="connsiteX2176" fmla="*/ 1191086 w 4760332"/>
              <a:gd name="connsiteY2176" fmla="*/ 837683 h 2795428"/>
              <a:gd name="connsiteX2177" fmla="*/ 1195954 w 4760332"/>
              <a:gd name="connsiteY2177" fmla="*/ 841692 h 2795428"/>
              <a:gd name="connsiteX2178" fmla="*/ 1200536 w 4760332"/>
              <a:gd name="connsiteY2178" fmla="*/ 846275 h 2795428"/>
              <a:gd name="connsiteX2179" fmla="*/ 1204546 w 4760332"/>
              <a:gd name="connsiteY2179" fmla="*/ 853148 h 2795428"/>
              <a:gd name="connsiteX2180" fmla="*/ 1206551 w 4760332"/>
              <a:gd name="connsiteY2180" fmla="*/ 860022 h 2795428"/>
              <a:gd name="connsiteX2181" fmla="*/ 1202541 w 4760332"/>
              <a:gd name="connsiteY2181" fmla="*/ 860022 h 2795428"/>
              <a:gd name="connsiteX2182" fmla="*/ 1199677 w 4760332"/>
              <a:gd name="connsiteY2182" fmla="*/ 862027 h 2795428"/>
              <a:gd name="connsiteX2183" fmla="*/ 1197672 w 4760332"/>
              <a:gd name="connsiteY2183" fmla="*/ 862027 h 2795428"/>
              <a:gd name="connsiteX2184" fmla="*/ 1193090 w 4760332"/>
              <a:gd name="connsiteY2184" fmla="*/ 863745 h 2795428"/>
              <a:gd name="connsiteX2185" fmla="*/ 1187076 w 4760332"/>
              <a:gd name="connsiteY2185" fmla="*/ 863745 h 2795428"/>
              <a:gd name="connsiteX2186" fmla="*/ 1187076 w 4760332"/>
              <a:gd name="connsiteY2186" fmla="*/ 860022 h 2795428"/>
              <a:gd name="connsiteX2187" fmla="*/ 1186217 w 4760332"/>
              <a:gd name="connsiteY2187" fmla="*/ 860022 h 2795428"/>
              <a:gd name="connsiteX2188" fmla="*/ 1186217 w 4760332"/>
              <a:gd name="connsiteY2188" fmla="*/ 858017 h 2795428"/>
              <a:gd name="connsiteX2189" fmla="*/ 1184212 w 4760332"/>
              <a:gd name="connsiteY2189" fmla="*/ 857157 h 2795428"/>
              <a:gd name="connsiteX2190" fmla="*/ 1186217 w 4760332"/>
              <a:gd name="connsiteY2190" fmla="*/ 853148 h 2795428"/>
              <a:gd name="connsiteX2191" fmla="*/ 1186217 w 4760332"/>
              <a:gd name="connsiteY2191" fmla="*/ 851144 h 2795428"/>
              <a:gd name="connsiteX2192" fmla="*/ 1186217 w 4760332"/>
              <a:gd name="connsiteY2192" fmla="*/ 850285 h 2795428"/>
              <a:gd name="connsiteX2193" fmla="*/ 1187076 w 4760332"/>
              <a:gd name="connsiteY2193" fmla="*/ 848280 h 2795428"/>
              <a:gd name="connsiteX2194" fmla="*/ 1162161 w 4760332"/>
              <a:gd name="connsiteY2194" fmla="*/ 825942 h 2795428"/>
              <a:gd name="connsiteX2195" fmla="*/ 1166170 w 4760332"/>
              <a:gd name="connsiteY2195" fmla="*/ 829951 h 2795428"/>
              <a:gd name="connsiteX2196" fmla="*/ 1167888 w 4760332"/>
              <a:gd name="connsiteY2196" fmla="*/ 831956 h 2795428"/>
              <a:gd name="connsiteX2197" fmla="*/ 1167888 w 4760332"/>
              <a:gd name="connsiteY2197" fmla="*/ 832816 h 2795428"/>
              <a:gd name="connsiteX2198" fmla="*/ 1169034 w 4760332"/>
              <a:gd name="connsiteY2198" fmla="*/ 836825 h 2795428"/>
              <a:gd name="connsiteX2199" fmla="*/ 1169034 w 4760332"/>
              <a:gd name="connsiteY2199" fmla="*/ 839689 h 2795428"/>
              <a:gd name="connsiteX2200" fmla="*/ 1169034 w 4760332"/>
              <a:gd name="connsiteY2200" fmla="*/ 844558 h 2795428"/>
              <a:gd name="connsiteX2201" fmla="*/ 1166170 w 4760332"/>
              <a:gd name="connsiteY2201" fmla="*/ 844558 h 2795428"/>
              <a:gd name="connsiteX2202" fmla="*/ 1166170 w 4760332"/>
              <a:gd name="connsiteY2202" fmla="*/ 848281 h 2795428"/>
              <a:gd name="connsiteX2203" fmla="*/ 1159296 w 4760332"/>
              <a:gd name="connsiteY2203" fmla="*/ 846276 h 2795428"/>
              <a:gd name="connsiteX2204" fmla="*/ 1152710 w 4760332"/>
              <a:gd name="connsiteY2204" fmla="*/ 844558 h 2795428"/>
              <a:gd name="connsiteX2205" fmla="*/ 1147840 w 4760332"/>
              <a:gd name="connsiteY2205" fmla="*/ 841694 h 2795428"/>
              <a:gd name="connsiteX2206" fmla="*/ 1143831 w 4760332"/>
              <a:gd name="connsiteY2206" fmla="*/ 841694 h 2795428"/>
              <a:gd name="connsiteX2207" fmla="*/ 1143831 w 4760332"/>
              <a:gd name="connsiteY2207" fmla="*/ 837684 h 2795428"/>
              <a:gd name="connsiteX2208" fmla="*/ 1150705 w 4760332"/>
              <a:gd name="connsiteY2208" fmla="*/ 834820 h 2795428"/>
              <a:gd name="connsiteX2209" fmla="*/ 1157292 w 4760332"/>
              <a:gd name="connsiteY2209" fmla="*/ 831956 h 2795428"/>
              <a:gd name="connsiteX2210" fmla="*/ 1236335 w 4760332"/>
              <a:gd name="connsiteY2210" fmla="*/ 795871 h 2795428"/>
              <a:gd name="connsiteX2211" fmla="*/ 1240059 w 4760332"/>
              <a:gd name="connsiteY2211" fmla="*/ 797876 h 2795428"/>
              <a:gd name="connsiteX2212" fmla="*/ 1240918 w 4760332"/>
              <a:gd name="connsiteY2212" fmla="*/ 799022 h 2795428"/>
              <a:gd name="connsiteX2213" fmla="*/ 1242923 w 4760332"/>
              <a:gd name="connsiteY2213" fmla="*/ 800740 h 2795428"/>
              <a:gd name="connsiteX2214" fmla="*/ 1246933 w 4760332"/>
              <a:gd name="connsiteY2214" fmla="*/ 800740 h 2795428"/>
              <a:gd name="connsiteX2215" fmla="*/ 1246933 w 4760332"/>
              <a:gd name="connsiteY2215" fmla="*/ 802745 h 2795428"/>
              <a:gd name="connsiteX2216" fmla="*/ 1246933 w 4760332"/>
              <a:gd name="connsiteY2216" fmla="*/ 804749 h 2795428"/>
              <a:gd name="connsiteX2217" fmla="*/ 1244928 w 4760332"/>
              <a:gd name="connsiteY2217" fmla="*/ 805608 h 2795428"/>
              <a:gd name="connsiteX2218" fmla="*/ 1242923 w 4760332"/>
              <a:gd name="connsiteY2218" fmla="*/ 807613 h 2795428"/>
              <a:gd name="connsiteX2219" fmla="*/ 1240918 w 4760332"/>
              <a:gd name="connsiteY2219" fmla="*/ 809617 h 2795428"/>
              <a:gd name="connsiteX2220" fmla="*/ 1240059 w 4760332"/>
              <a:gd name="connsiteY2220" fmla="*/ 809617 h 2795428"/>
              <a:gd name="connsiteX2221" fmla="*/ 1238054 w 4760332"/>
              <a:gd name="connsiteY2221" fmla="*/ 811623 h 2795428"/>
              <a:gd name="connsiteX2222" fmla="*/ 1236335 w 4760332"/>
              <a:gd name="connsiteY2222" fmla="*/ 811623 h 2795428"/>
              <a:gd name="connsiteX2223" fmla="*/ 1233471 w 4760332"/>
              <a:gd name="connsiteY2223" fmla="*/ 811623 h 2795428"/>
              <a:gd name="connsiteX2224" fmla="*/ 1233471 w 4760332"/>
              <a:gd name="connsiteY2224" fmla="*/ 805608 h 2795428"/>
              <a:gd name="connsiteX2225" fmla="*/ 1233471 w 4760332"/>
              <a:gd name="connsiteY2225" fmla="*/ 802745 h 2795428"/>
              <a:gd name="connsiteX2226" fmla="*/ 1234330 w 4760332"/>
              <a:gd name="connsiteY2226" fmla="*/ 800740 h 2795428"/>
              <a:gd name="connsiteX2227" fmla="*/ 0 w 4760332"/>
              <a:gd name="connsiteY2227" fmla="*/ 777542 h 2795428"/>
              <a:gd name="connsiteX2228" fmla="*/ 16324 w 4760332"/>
              <a:gd name="connsiteY2228" fmla="*/ 780406 h 2795428"/>
              <a:gd name="connsiteX2229" fmla="*/ 27779 w 4760332"/>
              <a:gd name="connsiteY2229" fmla="*/ 785275 h 2795428"/>
              <a:gd name="connsiteX2230" fmla="*/ 36658 w 4760332"/>
              <a:gd name="connsiteY2230" fmla="*/ 795872 h 2795428"/>
              <a:gd name="connsiteX2231" fmla="*/ 33507 w 4760332"/>
              <a:gd name="connsiteY2231" fmla="*/ 799021 h 2795428"/>
              <a:gd name="connsiteX2232" fmla="*/ 29784 w 4760332"/>
              <a:gd name="connsiteY2232" fmla="*/ 799021 h 2795428"/>
              <a:gd name="connsiteX2233" fmla="*/ 27779 w 4760332"/>
              <a:gd name="connsiteY2233" fmla="*/ 800740 h 2795428"/>
              <a:gd name="connsiteX2234" fmla="*/ 26920 w 4760332"/>
              <a:gd name="connsiteY2234" fmla="*/ 802744 h 2795428"/>
              <a:gd name="connsiteX2235" fmla="*/ 21193 w 4760332"/>
              <a:gd name="connsiteY2235" fmla="*/ 804749 h 2795428"/>
              <a:gd name="connsiteX2236" fmla="*/ 18329 w 4760332"/>
              <a:gd name="connsiteY2236" fmla="*/ 800740 h 2795428"/>
              <a:gd name="connsiteX2237" fmla="*/ 13460 w 4760332"/>
              <a:gd name="connsiteY2237" fmla="*/ 797876 h 2795428"/>
              <a:gd name="connsiteX2238" fmla="*/ 9737 w 4760332"/>
              <a:gd name="connsiteY2238" fmla="*/ 794153 h 2795428"/>
              <a:gd name="connsiteX2239" fmla="*/ 4869 w 4760332"/>
              <a:gd name="connsiteY2239" fmla="*/ 792148 h 2795428"/>
              <a:gd name="connsiteX2240" fmla="*/ 2863 w 4760332"/>
              <a:gd name="connsiteY2240" fmla="*/ 791289 h 2795428"/>
              <a:gd name="connsiteX2241" fmla="*/ 0 w 4760332"/>
              <a:gd name="connsiteY2241" fmla="*/ 787279 h 2795428"/>
              <a:gd name="connsiteX2242" fmla="*/ 0 w 4760332"/>
              <a:gd name="connsiteY2242" fmla="*/ 784416 h 2795428"/>
              <a:gd name="connsiteX2243" fmla="*/ 1132375 w 4760332"/>
              <a:gd name="connsiteY2243" fmla="*/ 736875 h 2795428"/>
              <a:gd name="connsiteX2244" fmla="*/ 1132375 w 4760332"/>
              <a:gd name="connsiteY2244" fmla="*/ 744608 h 2795428"/>
              <a:gd name="connsiteX2245" fmla="*/ 1134380 w 4760332"/>
              <a:gd name="connsiteY2245" fmla="*/ 748617 h 2795428"/>
              <a:gd name="connsiteX2246" fmla="*/ 1135240 w 4760332"/>
              <a:gd name="connsiteY2246" fmla="*/ 751481 h 2795428"/>
              <a:gd name="connsiteX2247" fmla="*/ 1135240 w 4760332"/>
              <a:gd name="connsiteY2247" fmla="*/ 757209 h 2795428"/>
              <a:gd name="connsiteX2248" fmla="*/ 1135240 w 4760332"/>
              <a:gd name="connsiteY2248" fmla="*/ 764082 h 2795428"/>
              <a:gd name="connsiteX2249" fmla="*/ 1154427 w 4760332"/>
              <a:gd name="connsiteY2249" fmla="*/ 764082 h 2795428"/>
              <a:gd name="connsiteX2250" fmla="*/ 1170752 w 4760332"/>
              <a:gd name="connsiteY2250" fmla="*/ 782412 h 2795428"/>
              <a:gd name="connsiteX2251" fmla="*/ 1187076 w 4760332"/>
              <a:gd name="connsiteY2251" fmla="*/ 800740 h 2795428"/>
              <a:gd name="connsiteX2252" fmla="*/ 1187076 w 4760332"/>
              <a:gd name="connsiteY2252" fmla="*/ 802746 h 2795428"/>
              <a:gd name="connsiteX2253" fmla="*/ 1186217 w 4760332"/>
              <a:gd name="connsiteY2253" fmla="*/ 804750 h 2795428"/>
              <a:gd name="connsiteX2254" fmla="*/ 1186217 w 4760332"/>
              <a:gd name="connsiteY2254" fmla="*/ 805609 h 2795428"/>
              <a:gd name="connsiteX2255" fmla="*/ 1184212 w 4760332"/>
              <a:gd name="connsiteY2255" fmla="*/ 807614 h 2795428"/>
              <a:gd name="connsiteX2256" fmla="*/ 1181348 w 4760332"/>
              <a:gd name="connsiteY2256" fmla="*/ 811623 h 2795428"/>
              <a:gd name="connsiteX2257" fmla="*/ 1179630 w 4760332"/>
              <a:gd name="connsiteY2257" fmla="*/ 812483 h 2795428"/>
              <a:gd name="connsiteX2258" fmla="*/ 1177625 w 4760332"/>
              <a:gd name="connsiteY2258" fmla="*/ 814488 h 2795428"/>
              <a:gd name="connsiteX2259" fmla="*/ 1175620 w 4760332"/>
              <a:gd name="connsiteY2259" fmla="*/ 814488 h 2795428"/>
              <a:gd name="connsiteX2260" fmla="*/ 1170752 w 4760332"/>
              <a:gd name="connsiteY2260" fmla="*/ 814488 h 2795428"/>
              <a:gd name="connsiteX2261" fmla="*/ 1166170 w 4760332"/>
              <a:gd name="connsiteY2261" fmla="*/ 816492 h 2795428"/>
              <a:gd name="connsiteX2262" fmla="*/ 1166170 w 4760332"/>
              <a:gd name="connsiteY2262" fmla="*/ 811623 h 2795428"/>
              <a:gd name="connsiteX2263" fmla="*/ 1166170 w 4760332"/>
              <a:gd name="connsiteY2263" fmla="*/ 805609 h 2795428"/>
              <a:gd name="connsiteX2264" fmla="*/ 1166170 w 4760332"/>
              <a:gd name="connsiteY2264" fmla="*/ 802746 h 2795428"/>
              <a:gd name="connsiteX2265" fmla="*/ 1166170 w 4760332"/>
              <a:gd name="connsiteY2265" fmla="*/ 800740 h 2795428"/>
              <a:gd name="connsiteX2266" fmla="*/ 1162160 w 4760332"/>
              <a:gd name="connsiteY2266" fmla="*/ 797877 h 2795428"/>
              <a:gd name="connsiteX2267" fmla="*/ 1159296 w 4760332"/>
              <a:gd name="connsiteY2267" fmla="*/ 795872 h 2795428"/>
              <a:gd name="connsiteX2268" fmla="*/ 1154427 w 4760332"/>
              <a:gd name="connsiteY2268" fmla="*/ 792149 h 2795428"/>
              <a:gd name="connsiteX2269" fmla="*/ 1148700 w 4760332"/>
              <a:gd name="connsiteY2269" fmla="*/ 805609 h 2795428"/>
              <a:gd name="connsiteX2270" fmla="*/ 1139249 w 4760332"/>
              <a:gd name="connsiteY2270" fmla="*/ 814488 h 2795428"/>
              <a:gd name="connsiteX2271" fmla="*/ 1125789 w 4760332"/>
              <a:gd name="connsiteY2271" fmla="*/ 819356 h 2795428"/>
              <a:gd name="connsiteX2272" fmla="*/ 1125789 w 4760332"/>
              <a:gd name="connsiteY2272" fmla="*/ 814488 h 2795428"/>
              <a:gd name="connsiteX2273" fmla="*/ 1125789 w 4760332"/>
              <a:gd name="connsiteY2273" fmla="*/ 811623 h 2795428"/>
              <a:gd name="connsiteX2274" fmla="*/ 1127507 w 4760332"/>
              <a:gd name="connsiteY2274" fmla="*/ 807614 h 2795428"/>
              <a:gd name="connsiteX2275" fmla="*/ 1125789 w 4760332"/>
              <a:gd name="connsiteY2275" fmla="*/ 804750 h 2795428"/>
              <a:gd name="connsiteX2276" fmla="*/ 1123784 w 4760332"/>
              <a:gd name="connsiteY2276" fmla="*/ 800740 h 2795428"/>
              <a:gd name="connsiteX2277" fmla="*/ 1121780 w 4760332"/>
              <a:gd name="connsiteY2277" fmla="*/ 795872 h 2795428"/>
              <a:gd name="connsiteX2278" fmla="*/ 1116911 w 4760332"/>
              <a:gd name="connsiteY2278" fmla="*/ 794154 h 2795428"/>
              <a:gd name="connsiteX2279" fmla="*/ 1114047 w 4760332"/>
              <a:gd name="connsiteY2279" fmla="*/ 792149 h 2795428"/>
              <a:gd name="connsiteX2280" fmla="*/ 1110324 w 4760332"/>
              <a:gd name="connsiteY2280" fmla="*/ 792149 h 2795428"/>
              <a:gd name="connsiteX2281" fmla="*/ 1107459 w 4760332"/>
              <a:gd name="connsiteY2281" fmla="*/ 791290 h 2795428"/>
              <a:gd name="connsiteX2282" fmla="*/ 1105455 w 4760332"/>
              <a:gd name="connsiteY2282" fmla="*/ 791290 h 2795428"/>
              <a:gd name="connsiteX2283" fmla="*/ 1101732 w 4760332"/>
              <a:gd name="connsiteY2283" fmla="*/ 789285 h 2795428"/>
              <a:gd name="connsiteX2284" fmla="*/ 1098868 w 4760332"/>
              <a:gd name="connsiteY2284" fmla="*/ 785275 h 2795428"/>
              <a:gd name="connsiteX2285" fmla="*/ 1108319 w 4760332"/>
              <a:gd name="connsiteY2285" fmla="*/ 773820 h 2795428"/>
              <a:gd name="connsiteX2286" fmla="*/ 1115192 w 4760332"/>
              <a:gd name="connsiteY2286" fmla="*/ 760073 h 2795428"/>
              <a:gd name="connsiteX2287" fmla="*/ 1121780 w 4760332"/>
              <a:gd name="connsiteY2287" fmla="*/ 746612 h 2795428"/>
              <a:gd name="connsiteX2288" fmla="*/ 2066858 w 4760332"/>
              <a:gd name="connsiteY2288" fmla="*/ 707950 h 2795428"/>
              <a:gd name="connsiteX2289" fmla="*/ 2068863 w 4760332"/>
              <a:gd name="connsiteY2289" fmla="*/ 711673 h 2795428"/>
              <a:gd name="connsiteX2290" fmla="*/ 2070581 w 4760332"/>
              <a:gd name="connsiteY2290" fmla="*/ 714537 h 2795428"/>
              <a:gd name="connsiteX2291" fmla="*/ 2071727 w 4760332"/>
              <a:gd name="connsiteY2291" fmla="*/ 716542 h 2795428"/>
              <a:gd name="connsiteX2292" fmla="*/ 2071727 w 4760332"/>
              <a:gd name="connsiteY2292" fmla="*/ 719406 h 2795428"/>
              <a:gd name="connsiteX2293" fmla="*/ 2073445 w 4760332"/>
              <a:gd name="connsiteY2293" fmla="*/ 723415 h 2795428"/>
              <a:gd name="connsiteX2294" fmla="*/ 2073445 w 4760332"/>
              <a:gd name="connsiteY2294" fmla="*/ 730002 h 2795428"/>
              <a:gd name="connsiteX2295" fmla="*/ 2073445 w 4760332"/>
              <a:gd name="connsiteY2295" fmla="*/ 734871 h 2795428"/>
              <a:gd name="connsiteX2296" fmla="*/ 2075449 w 4760332"/>
              <a:gd name="connsiteY2296" fmla="*/ 748617 h 2795428"/>
              <a:gd name="connsiteX2297" fmla="*/ 2077455 w 4760332"/>
              <a:gd name="connsiteY2297" fmla="*/ 764082 h 2795428"/>
              <a:gd name="connsiteX2298" fmla="*/ 2077455 w 4760332"/>
              <a:gd name="connsiteY2298" fmla="*/ 777542 h 2795428"/>
              <a:gd name="connsiteX2299" fmla="*/ 2058267 w 4760332"/>
              <a:gd name="connsiteY2299" fmla="*/ 787279 h 2795428"/>
              <a:gd name="connsiteX2300" fmla="*/ 2037074 w 4760332"/>
              <a:gd name="connsiteY2300" fmla="*/ 795871 h 2795428"/>
              <a:gd name="connsiteX2301" fmla="*/ 2016740 w 4760332"/>
              <a:gd name="connsiteY2301" fmla="*/ 805608 h 2795428"/>
              <a:gd name="connsiteX2302" fmla="*/ 1999557 w 4760332"/>
              <a:gd name="connsiteY2302" fmla="*/ 819355 h 2795428"/>
              <a:gd name="connsiteX2303" fmla="*/ 1994689 w 4760332"/>
              <a:gd name="connsiteY2303" fmla="*/ 816491 h 2795428"/>
              <a:gd name="connsiteX2304" fmla="*/ 1986097 w 4760332"/>
              <a:gd name="connsiteY2304" fmla="*/ 812482 h 2795428"/>
              <a:gd name="connsiteX2305" fmla="*/ 1974641 w 4760332"/>
              <a:gd name="connsiteY2305" fmla="*/ 805608 h 2795428"/>
              <a:gd name="connsiteX2306" fmla="*/ 1964904 w 4760332"/>
              <a:gd name="connsiteY2306" fmla="*/ 800739 h 2795428"/>
              <a:gd name="connsiteX2307" fmla="*/ 1956313 w 4760332"/>
              <a:gd name="connsiteY2307" fmla="*/ 795871 h 2795428"/>
              <a:gd name="connsiteX2308" fmla="*/ 1952304 w 4760332"/>
              <a:gd name="connsiteY2308" fmla="*/ 792148 h 2795428"/>
              <a:gd name="connsiteX2309" fmla="*/ 1954308 w 4760332"/>
              <a:gd name="connsiteY2309" fmla="*/ 791289 h 2795428"/>
              <a:gd name="connsiteX2310" fmla="*/ 1956313 w 4760332"/>
              <a:gd name="connsiteY2310" fmla="*/ 789285 h 2795428"/>
              <a:gd name="connsiteX2311" fmla="*/ 1958317 w 4760332"/>
              <a:gd name="connsiteY2311" fmla="*/ 787279 h 2795428"/>
              <a:gd name="connsiteX2312" fmla="*/ 1958317 w 4760332"/>
              <a:gd name="connsiteY2312" fmla="*/ 785275 h 2795428"/>
              <a:gd name="connsiteX2313" fmla="*/ 1959176 w 4760332"/>
              <a:gd name="connsiteY2313" fmla="*/ 782411 h 2795428"/>
              <a:gd name="connsiteX2314" fmla="*/ 1954308 w 4760332"/>
              <a:gd name="connsiteY2314" fmla="*/ 778688 h 2795428"/>
              <a:gd name="connsiteX2315" fmla="*/ 1947721 w 4760332"/>
              <a:gd name="connsiteY2315" fmla="*/ 777542 h 2795428"/>
              <a:gd name="connsiteX2316" fmla="*/ 1942852 w 4760332"/>
              <a:gd name="connsiteY2316" fmla="*/ 773820 h 2795428"/>
              <a:gd name="connsiteX2317" fmla="*/ 1937984 w 4760332"/>
              <a:gd name="connsiteY2317" fmla="*/ 770955 h 2795428"/>
              <a:gd name="connsiteX2318" fmla="*/ 1940848 w 4760332"/>
              <a:gd name="connsiteY2318" fmla="*/ 770955 h 2795428"/>
              <a:gd name="connsiteX2319" fmla="*/ 1944857 w 4760332"/>
              <a:gd name="connsiteY2319" fmla="*/ 766946 h 2795428"/>
              <a:gd name="connsiteX2320" fmla="*/ 1945716 w 4760332"/>
              <a:gd name="connsiteY2320" fmla="*/ 764942 h 2795428"/>
              <a:gd name="connsiteX2321" fmla="*/ 1947721 w 4760332"/>
              <a:gd name="connsiteY2321" fmla="*/ 764942 h 2795428"/>
              <a:gd name="connsiteX2322" fmla="*/ 1949439 w 4760332"/>
              <a:gd name="connsiteY2322" fmla="*/ 764082 h 2795428"/>
              <a:gd name="connsiteX2323" fmla="*/ 1954308 w 4760332"/>
              <a:gd name="connsiteY2323" fmla="*/ 764082 h 2795428"/>
              <a:gd name="connsiteX2324" fmla="*/ 1959176 w 4760332"/>
              <a:gd name="connsiteY2324" fmla="*/ 764082 h 2795428"/>
              <a:gd name="connsiteX2325" fmla="*/ 1959176 w 4760332"/>
              <a:gd name="connsiteY2325" fmla="*/ 751481 h 2795428"/>
              <a:gd name="connsiteX2326" fmla="*/ 1934261 w 4760332"/>
              <a:gd name="connsiteY2326" fmla="*/ 751481 h 2795428"/>
              <a:gd name="connsiteX2327" fmla="*/ 1929392 w 4760332"/>
              <a:gd name="connsiteY2327" fmla="*/ 741744 h 2795428"/>
              <a:gd name="connsiteX2328" fmla="*/ 1937984 w 4760332"/>
              <a:gd name="connsiteY2328" fmla="*/ 734871 h 2795428"/>
              <a:gd name="connsiteX2329" fmla="*/ 1944857 w 4760332"/>
              <a:gd name="connsiteY2329" fmla="*/ 728284 h 2795428"/>
              <a:gd name="connsiteX2330" fmla="*/ 1952304 w 4760332"/>
              <a:gd name="connsiteY2330" fmla="*/ 725420 h 2795428"/>
              <a:gd name="connsiteX2331" fmla="*/ 1965764 w 4760332"/>
              <a:gd name="connsiteY2331" fmla="*/ 721411 h 2795428"/>
              <a:gd name="connsiteX2332" fmla="*/ 1971778 w 4760332"/>
              <a:gd name="connsiteY2332" fmla="*/ 726280 h 2795428"/>
              <a:gd name="connsiteX2333" fmla="*/ 1974641 w 4760332"/>
              <a:gd name="connsiteY2333" fmla="*/ 732006 h 2795428"/>
              <a:gd name="connsiteX2334" fmla="*/ 1978364 w 4760332"/>
              <a:gd name="connsiteY2334" fmla="*/ 734871 h 2795428"/>
              <a:gd name="connsiteX2335" fmla="*/ 1981229 w 4760332"/>
              <a:gd name="connsiteY2335" fmla="*/ 741744 h 2795428"/>
              <a:gd name="connsiteX2336" fmla="*/ 1991824 w 4760332"/>
              <a:gd name="connsiteY2336" fmla="*/ 733152 h 2795428"/>
              <a:gd name="connsiteX2337" fmla="*/ 2001561 w 4760332"/>
              <a:gd name="connsiteY2337" fmla="*/ 726280 h 2795428"/>
              <a:gd name="connsiteX2338" fmla="*/ 2015022 w 4760332"/>
              <a:gd name="connsiteY2338" fmla="*/ 721411 h 2795428"/>
              <a:gd name="connsiteX2339" fmla="*/ 2016740 w 4760332"/>
              <a:gd name="connsiteY2339" fmla="*/ 726280 h 2795428"/>
              <a:gd name="connsiteX2340" fmla="*/ 2019604 w 4760332"/>
              <a:gd name="connsiteY2340" fmla="*/ 728284 h 2795428"/>
              <a:gd name="connsiteX2341" fmla="*/ 2019604 w 4760332"/>
              <a:gd name="connsiteY2341" fmla="*/ 730002 h 2795428"/>
              <a:gd name="connsiteX2342" fmla="*/ 2021609 w 4760332"/>
              <a:gd name="connsiteY2342" fmla="*/ 730002 h 2795428"/>
              <a:gd name="connsiteX2343" fmla="*/ 2023614 w 4760332"/>
              <a:gd name="connsiteY2343" fmla="*/ 730002 h 2795428"/>
              <a:gd name="connsiteX2344" fmla="*/ 2026477 w 4760332"/>
              <a:gd name="connsiteY2344" fmla="*/ 730002 h 2795428"/>
              <a:gd name="connsiteX2345" fmla="*/ 2035069 w 4760332"/>
              <a:gd name="connsiteY2345" fmla="*/ 725420 h 2795428"/>
              <a:gd name="connsiteX2346" fmla="*/ 2039938 w 4760332"/>
              <a:gd name="connsiteY2346" fmla="*/ 719406 h 2795428"/>
              <a:gd name="connsiteX2347" fmla="*/ 2046524 w 4760332"/>
              <a:gd name="connsiteY2347" fmla="*/ 714537 h 2795428"/>
              <a:gd name="connsiteX2348" fmla="*/ 2053398 w 4760332"/>
              <a:gd name="connsiteY2348" fmla="*/ 709669 h 2795428"/>
              <a:gd name="connsiteX2349" fmla="*/ 1251513 w 4760332"/>
              <a:gd name="connsiteY2349" fmla="*/ 646663 h 2795428"/>
              <a:gd name="connsiteX2350" fmla="*/ 1254378 w 4760332"/>
              <a:gd name="connsiteY2350" fmla="*/ 648668 h 2795428"/>
              <a:gd name="connsiteX2351" fmla="*/ 1256383 w 4760332"/>
              <a:gd name="connsiteY2351" fmla="*/ 650673 h 2795428"/>
              <a:gd name="connsiteX2352" fmla="*/ 1258387 w 4760332"/>
              <a:gd name="connsiteY2352" fmla="*/ 650673 h 2795428"/>
              <a:gd name="connsiteX2353" fmla="*/ 1260392 w 4760332"/>
              <a:gd name="connsiteY2353" fmla="*/ 651532 h 2795428"/>
              <a:gd name="connsiteX2354" fmla="*/ 1260392 w 4760332"/>
              <a:gd name="connsiteY2354" fmla="*/ 653537 h 2795428"/>
              <a:gd name="connsiteX2355" fmla="*/ 1260392 w 4760332"/>
              <a:gd name="connsiteY2355" fmla="*/ 655542 h 2795428"/>
              <a:gd name="connsiteX2356" fmla="*/ 1261252 w 4760332"/>
              <a:gd name="connsiteY2356" fmla="*/ 658405 h 2795428"/>
              <a:gd name="connsiteX2357" fmla="*/ 1264974 w 4760332"/>
              <a:gd name="connsiteY2357" fmla="*/ 664133 h 2795428"/>
              <a:gd name="connsiteX2358" fmla="*/ 1266978 w 4760332"/>
              <a:gd name="connsiteY2358" fmla="*/ 669002 h 2795428"/>
              <a:gd name="connsiteX2359" fmla="*/ 1267838 w 4760332"/>
              <a:gd name="connsiteY2359" fmla="*/ 673870 h 2795428"/>
              <a:gd name="connsiteX2360" fmla="*/ 1269843 w 4760332"/>
              <a:gd name="connsiteY2360" fmla="*/ 680744 h 2795428"/>
              <a:gd name="connsiteX2361" fmla="*/ 1264974 w 4760332"/>
              <a:gd name="connsiteY2361" fmla="*/ 682748 h 2795428"/>
              <a:gd name="connsiteX2362" fmla="*/ 1260392 w 4760332"/>
              <a:gd name="connsiteY2362" fmla="*/ 684467 h 2795428"/>
              <a:gd name="connsiteX2363" fmla="*/ 1254378 w 4760332"/>
              <a:gd name="connsiteY2363" fmla="*/ 684467 h 2795428"/>
              <a:gd name="connsiteX2364" fmla="*/ 1246931 w 4760332"/>
              <a:gd name="connsiteY2364" fmla="*/ 685613 h 2795428"/>
              <a:gd name="connsiteX2365" fmla="*/ 1244927 w 4760332"/>
              <a:gd name="connsiteY2365" fmla="*/ 677880 h 2795428"/>
              <a:gd name="connsiteX2366" fmla="*/ 1242922 w 4760332"/>
              <a:gd name="connsiteY2366" fmla="*/ 669002 h 2795428"/>
              <a:gd name="connsiteX2367" fmla="*/ 1242922 w 4760332"/>
              <a:gd name="connsiteY2367" fmla="*/ 658405 h 2795428"/>
              <a:gd name="connsiteX2368" fmla="*/ 1246931 w 4760332"/>
              <a:gd name="connsiteY2368" fmla="*/ 655542 h 2795428"/>
              <a:gd name="connsiteX2369" fmla="*/ 1247791 w 4760332"/>
              <a:gd name="connsiteY2369" fmla="*/ 651532 h 2795428"/>
              <a:gd name="connsiteX2370" fmla="*/ 1541911 w 4760332"/>
              <a:gd name="connsiteY2370" fmla="*/ 618597 h 2795428"/>
              <a:gd name="connsiteX2371" fmla="*/ 1548784 w 4760332"/>
              <a:gd name="connsiteY2371" fmla="*/ 621461 h 2795428"/>
              <a:gd name="connsiteX2372" fmla="*/ 1555371 w 4760332"/>
              <a:gd name="connsiteY2372" fmla="*/ 625471 h 2795428"/>
              <a:gd name="connsiteX2373" fmla="*/ 1558235 w 4760332"/>
              <a:gd name="connsiteY2373" fmla="*/ 628334 h 2795428"/>
              <a:gd name="connsiteX2374" fmla="*/ 1563103 w 4760332"/>
              <a:gd name="connsiteY2374" fmla="*/ 632344 h 2795428"/>
              <a:gd name="connsiteX2375" fmla="*/ 1568831 w 4760332"/>
              <a:gd name="connsiteY2375" fmla="*/ 637213 h 2795428"/>
              <a:gd name="connsiteX2376" fmla="*/ 1566827 w 4760332"/>
              <a:gd name="connsiteY2376" fmla="*/ 640076 h 2795428"/>
              <a:gd name="connsiteX2377" fmla="*/ 1566827 w 4760332"/>
              <a:gd name="connsiteY2377" fmla="*/ 642082 h 2795428"/>
              <a:gd name="connsiteX2378" fmla="*/ 1565109 w 4760332"/>
              <a:gd name="connsiteY2378" fmla="*/ 642082 h 2795428"/>
              <a:gd name="connsiteX2379" fmla="*/ 1565109 w 4760332"/>
              <a:gd name="connsiteY2379" fmla="*/ 643799 h 2795428"/>
              <a:gd name="connsiteX2380" fmla="*/ 1562244 w 4760332"/>
              <a:gd name="connsiteY2380" fmla="*/ 646664 h 2795428"/>
              <a:gd name="connsiteX2381" fmla="*/ 1562244 w 4760332"/>
              <a:gd name="connsiteY2381" fmla="*/ 648669 h 2795428"/>
              <a:gd name="connsiteX2382" fmla="*/ 1560240 w 4760332"/>
              <a:gd name="connsiteY2382" fmla="*/ 648669 h 2795428"/>
              <a:gd name="connsiteX2383" fmla="*/ 1558235 w 4760332"/>
              <a:gd name="connsiteY2383" fmla="*/ 648669 h 2795428"/>
              <a:gd name="connsiteX2384" fmla="*/ 1556230 w 4760332"/>
              <a:gd name="connsiteY2384" fmla="*/ 650673 h 2795428"/>
              <a:gd name="connsiteX2385" fmla="*/ 1553366 w 4760332"/>
              <a:gd name="connsiteY2385" fmla="*/ 651532 h 2795428"/>
              <a:gd name="connsiteX2386" fmla="*/ 1548784 w 4760332"/>
              <a:gd name="connsiteY2386" fmla="*/ 646664 h 2795428"/>
              <a:gd name="connsiteX2387" fmla="*/ 1543916 w 4760332"/>
              <a:gd name="connsiteY2387" fmla="*/ 642082 h 2795428"/>
              <a:gd name="connsiteX2388" fmla="*/ 1537042 w 4760332"/>
              <a:gd name="connsiteY2388" fmla="*/ 637213 h 2795428"/>
              <a:gd name="connsiteX2389" fmla="*/ 1531314 w 4760332"/>
              <a:gd name="connsiteY2389" fmla="*/ 633203 h 2795428"/>
              <a:gd name="connsiteX2390" fmla="*/ 1535324 w 4760332"/>
              <a:gd name="connsiteY2390" fmla="*/ 621461 h 2795428"/>
              <a:gd name="connsiteX2391" fmla="*/ 1538188 w 4760332"/>
              <a:gd name="connsiteY2391" fmla="*/ 621461 h 2795428"/>
              <a:gd name="connsiteX2392" fmla="*/ 1539906 w 4760332"/>
              <a:gd name="connsiteY2392" fmla="*/ 619743 h 2795428"/>
              <a:gd name="connsiteX2393" fmla="*/ 2848408 w 4760332"/>
              <a:gd name="connsiteY2393" fmla="*/ 612010 h 2795428"/>
              <a:gd name="connsiteX2394" fmla="*/ 2863873 w 4760332"/>
              <a:gd name="connsiteY2394" fmla="*/ 612010 h 2795428"/>
              <a:gd name="connsiteX2395" fmla="*/ 2863873 w 4760332"/>
              <a:gd name="connsiteY2395" fmla="*/ 618597 h 2795428"/>
              <a:gd name="connsiteX2396" fmla="*/ 2860723 w 4760332"/>
              <a:gd name="connsiteY2396" fmla="*/ 618597 h 2795428"/>
              <a:gd name="connsiteX2397" fmla="*/ 2856999 w 4760332"/>
              <a:gd name="connsiteY2397" fmla="*/ 621461 h 2795428"/>
              <a:gd name="connsiteX2398" fmla="*/ 2854995 w 4760332"/>
              <a:gd name="connsiteY2398" fmla="*/ 621461 h 2795428"/>
              <a:gd name="connsiteX2399" fmla="*/ 2852131 w 4760332"/>
              <a:gd name="connsiteY2399" fmla="*/ 621461 h 2795428"/>
              <a:gd name="connsiteX2400" fmla="*/ 2852131 w 4760332"/>
              <a:gd name="connsiteY2400" fmla="*/ 619742 h 2795428"/>
              <a:gd name="connsiteX2401" fmla="*/ 2850413 w 4760332"/>
              <a:gd name="connsiteY2401" fmla="*/ 616879 h 2795428"/>
              <a:gd name="connsiteX2402" fmla="*/ 2850413 w 4760332"/>
              <a:gd name="connsiteY2402" fmla="*/ 614874 h 2795428"/>
              <a:gd name="connsiteX2403" fmla="*/ 2848408 w 4760332"/>
              <a:gd name="connsiteY2403" fmla="*/ 612869 h 2795428"/>
              <a:gd name="connsiteX2404" fmla="*/ 950806 w 4760332"/>
              <a:gd name="connsiteY2404" fmla="*/ 591676 h 2795428"/>
              <a:gd name="connsiteX2405" fmla="*/ 965985 w 4760332"/>
              <a:gd name="connsiteY2405" fmla="*/ 601127 h 2795428"/>
              <a:gd name="connsiteX2406" fmla="*/ 979446 w 4760332"/>
              <a:gd name="connsiteY2406" fmla="*/ 612869 h 2795428"/>
              <a:gd name="connsiteX2407" fmla="*/ 992906 w 4760332"/>
              <a:gd name="connsiteY2407" fmla="*/ 625470 h 2795428"/>
              <a:gd name="connsiteX2408" fmla="*/ 988324 w 4760332"/>
              <a:gd name="connsiteY2408" fmla="*/ 625470 h 2795428"/>
              <a:gd name="connsiteX2409" fmla="*/ 984314 w 4760332"/>
              <a:gd name="connsiteY2409" fmla="*/ 630339 h 2795428"/>
              <a:gd name="connsiteX2410" fmla="*/ 981450 w 4760332"/>
              <a:gd name="connsiteY2410" fmla="*/ 632343 h 2795428"/>
              <a:gd name="connsiteX2411" fmla="*/ 976581 w 4760332"/>
              <a:gd name="connsiteY2411" fmla="*/ 632343 h 2795428"/>
              <a:gd name="connsiteX2412" fmla="*/ 970853 w 4760332"/>
              <a:gd name="connsiteY2412" fmla="*/ 633203 h 2795428"/>
              <a:gd name="connsiteX2413" fmla="*/ 963121 w 4760332"/>
              <a:gd name="connsiteY2413" fmla="*/ 633203 h 2795428"/>
              <a:gd name="connsiteX2414" fmla="*/ 956534 w 4760332"/>
              <a:gd name="connsiteY2414" fmla="*/ 626329 h 2795428"/>
              <a:gd name="connsiteX2415" fmla="*/ 949660 w 4760332"/>
              <a:gd name="connsiteY2415" fmla="*/ 621460 h 2795428"/>
              <a:gd name="connsiteX2416" fmla="*/ 941069 w 4760332"/>
              <a:gd name="connsiteY2416" fmla="*/ 618597 h 2795428"/>
              <a:gd name="connsiteX2417" fmla="*/ 941069 w 4760332"/>
              <a:gd name="connsiteY2417" fmla="*/ 614874 h 2795428"/>
              <a:gd name="connsiteX2418" fmla="*/ 956534 w 4760332"/>
              <a:gd name="connsiteY2418" fmla="*/ 605995 h 2795428"/>
              <a:gd name="connsiteX2419" fmla="*/ 954530 w 4760332"/>
              <a:gd name="connsiteY2419" fmla="*/ 603132 h 2795428"/>
              <a:gd name="connsiteX2420" fmla="*/ 952525 w 4760332"/>
              <a:gd name="connsiteY2420" fmla="*/ 601127 h 2795428"/>
              <a:gd name="connsiteX2421" fmla="*/ 952525 w 4760332"/>
              <a:gd name="connsiteY2421" fmla="*/ 598263 h 2795428"/>
              <a:gd name="connsiteX2422" fmla="*/ 4635466 w 4760332"/>
              <a:gd name="connsiteY2422" fmla="*/ 544136 h 2795428"/>
              <a:gd name="connsiteX2423" fmla="*/ 4639189 w 4760332"/>
              <a:gd name="connsiteY2423" fmla="*/ 549005 h 2795428"/>
              <a:gd name="connsiteX2424" fmla="*/ 4642053 w 4760332"/>
              <a:gd name="connsiteY2424" fmla="*/ 552728 h 2795428"/>
              <a:gd name="connsiteX2425" fmla="*/ 4646063 w 4760332"/>
              <a:gd name="connsiteY2425" fmla="*/ 552728 h 2795428"/>
              <a:gd name="connsiteX2426" fmla="*/ 4647781 w 4760332"/>
              <a:gd name="connsiteY2426" fmla="*/ 553873 h 2795428"/>
              <a:gd name="connsiteX2427" fmla="*/ 4648926 w 4760332"/>
              <a:gd name="connsiteY2427" fmla="*/ 553873 h 2795428"/>
              <a:gd name="connsiteX2428" fmla="*/ 4652650 w 4760332"/>
              <a:gd name="connsiteY2428" fmla="*/ 553873 h 2795428"/>
              <a:gd name="connsiteX2429" fmla="*/ 4654654 w 4760332"/>
              <a:gd name="connsiteY2429" fmla="*/ 553873 h 2795428"/>
              <a:gd name="connsiteX2430" fmla="*/ 4655513 w 4760332"/>
              <a:gd name="connsiteY2430" fmla="*/ 553873 h 2795428"/>
              <a:gd name="connsiteX2431" fmla="*/ 4659523 w 4760332"/>
              <a:gd name="connsiteY2431" fmla="*/ 555592 h 2795428"/>
              <a:gd name="connsiteX2432" fmla="*/ 4661241 w 4760332"/>
              <a:gd name="connsiteY2432" fmla="*/ 558742 h 2795428"/>
              <a:gd name="connsiteX2433" fmla="*/ 4654654 w 4760332"/>
              <a:gd name="connsiteY2433" fmla="*/ 564470 h 2795428"/>
              <a:gd name="connsiteX2434" fmla="*/ 4647781 w 4760332"/>
              <a:gd name="connsiteY2434" fmla="*/ 569338 h 2795428"/>
              <a:gd name="connsiteX2435" fmla="*/ 4614273 w 4760332"/>
              <a:gd name="connsiteY2435" fmla="*/ 572203 h 2795428"/>
              <a:gd name="connsiteX2436" fmla="*/ 4614273 w 4760332"/>
              <a:gd name="connsiteY2436" fmla="*/ 558742 h 2795428"/>
              <a:gd name="connsiteX2437" fmla="*/ 4619142 w 4760332"/>
              <a:gd name="connsiteY2437" fmla="*/ 553873 h 2795428"/>
              <a:gd name="connsiteX2438" fmla="*/ 4624010 w 4760332"/>
              <a:gd name="connsiteY2438" fmla="*/ 551010 h 2795428"/>
              <a:gd name="connsiteX2439" fmla="*/ 4628592 w 4760332"/>
              <a:gd name="connsiteY2439" fmla="*/ 547000 h 2795428"/>
              <a:gd name="connsiteX2440" fmla="*/ 1021832 w 4760332"/>
              <a:gd name="connsiteY2440" fmla="*/ 516070 h 2795428"/>
              <a:gd name="connsiteX2441" fmla="*/ 1022691 w 4760332"/>
              <a:gd name="connsiteY2441" fmla="*/ 522944 h 2795428"/>
              <a:gd name="connsiteX2442" fmla="*/ 1022691 w 4760332"/>
              <a:gd name="connsiteY2442" fmla="*/ 527812 h 2795428"/>
              <a:gd name="connsiteX2443" fmla="*/ 1024695 w 4760332"/>
              <a:gd name="connsiteY2443" fmla="*/ 529816 h 2795428"/>
              <a:gd name="connsiteX2444" fmla="*/ 1026700 w 4760332"/>
              <a:gd name="connsiteY2444" fmla="*/ 531822 h 2795428"/>
              <a:gd name="connsiteX2445" fmla="*/ 1028705 w 4760332"/>
              <a:gd name="connsiteY2445" fmla="*/ 532681 h 2795428"/>
              <a:gd name="connsiteX2446" fmla="*/ 1031569 w 4760332"/>
              <a:gd name="connsiteY2446" fmla="*/ 536690 h 2795428"/>
              <a:gd name="connsiteX2447" fmla="*/ 1033574 w 4760332"/>
              <a:gd name="connsiteY2447" fmla="*/ 539554 h 2795428"/>
              <a:gd name="connsiteX2448" fmla="*/ 1031569 w 4760332"/>
              <a:gd name="connsiteY2448" fmla="*/ 543564 h 2795428"/>
              <a:gd name="connsiteX2449" fmla="*/ 1029564 w 4760332"/>
              <a:gd name="connsiteY2449" fmla="*/ 548432 h 2795428"/>
              <a:gd name="connsiteX2450" fmla="*/ 1028705 w 4760332"/>
              <a:gd name="connsiteY2450" fmla="*/ 552442 h 2795428"/>
              <a:gd name="connsiteX2451" fmla="*/ 1026700 w 4760332"/>
              <a:gd name="connsiteY2451" fmla="*/ 555305 h 2795428"/>
              <a:gd name="connsiteX2452" fmla="*/ 1024695 w 4760332"/>
              <a:gd name="connsiteY2452" fmla="*/ 562179 h 2795428"/>
              <a:gd name="connsiteX2453" fmla="*/ 1031283 w 4760332"/>
              <a:gd name="connsiteY2453" fmla="*/ 564183 h 2795428"/>
              <a:gd name="connsiteX2454" fmla="*/ 1035005 w 4760332"/>
              <a:gd name="connsiteY2454" fmla="*/ 567047 h 2795428"/>
              <a:gd name="connsiteX2455" fmla="*/ 1037870 w 4760332"/>
              <a:gd name="connsiteY2455" fmla="*/ 571057 h 2795428"/>
              <a:gd name="connsiteX2456" fmla="*/ 1039874 w 4760332"/>
              <a:gd name="connsiteY2456" fmla="*/ 573920 h 2795428"/>
              <a:gd name="connsiteX2457" fmla="*/ 1039874 w 4760332"/>
              <a:gd name="connsiteY2457" fmla="*/ 580794 h 2795428"/>
              <a:gd name="connsiteX2458" fmla="*/ 1039874 w 4760332"/>
              <a:gd name="connsiteY2458" fmla="*/ 587667 h 2795428"/>
              <a:gd name="connsiteX2459" fmla="*/ 1035005 w 4760332"/>
              <a:gd name="connsiteY2459" fmla="*/ 591677 h 2795428"/>
              <a:gd name="connsiteX2460" fmla="*/ 1031283 w 4760332"/>
              <a:gd name="connsiteY2460" fmla="*/ 594540 h 2795428"/>
              <a:gd name="connsiteX2461" fmla="*/ 1029277 w 4760332"/>
              <a:gd name="connsiteY2461" fmla="*/ 599409 h 2795428"/>
              <a:gd name="connsiteX2462" fmla="*/ 1028419 w 4760332"/>
              <a:gd name="connsiteY2462" fmla="*/ 605137 h 2795428"/>
              <a:gd name="connsiteX2463" fmla="*/ 1024695 w 4760332"/>
              <a:gd name="connsiteY2463" fmla="*/ 612010 h 2795428"/>
              <a:gd name="connsiteX2464" fmla="*/ 1048752 w 4760332"/>
              <a:gd name="connsiteY2464" fmla="*/ 612010 h 2795428"/>
              <a:gd name="connsiteX2465" fmla="*/ 1048752 w 4760332"/>
              <a:gd name="connsiteY2465" fmla="*/ 626616 h 2795428"/>
              <a:gd name="connsiteX2466" fmla="*/ 1051616 w 4760332"/>
              <a:gd name="connsiteY2466" fmla="*/ 640076 h 2795428"/>
              <a:gd name="connsiteX2467" fmla="*/ 1062213 w 4760332"/>
              <a:gd name="connsiteY2467" fmla="*/ 640076 h 2795428"/>
              <a:gd name="connsiteX2468" fmla="*/ 1067081 w 4760332"/>
              <a:gd name="connsiteY2468" fmla="*/ 635207 h 2795428"/>
              <a:gd name="connsiteX2469" fmla="*/ 1071950 w 4760332"/>
              <a:gd name="connsiteY2469" fmla="*/ 630339 h 2795428"/>
              <a:gd name="connsiteX2470" fmla="*/ 1076818 w 4760332"/>
              <a:gd name="connsiteY2470" fmla="*/ 625470 h 2795428"/>
              <a:gd name="connsiteX2471" fmla="*/ 1085410 w 4760332"/>
              <a:gd name="connsiteY2471" fmla="*/ 621461 h 2795428"/>
              <a:gd name="connsiteX2472" fmla="*/ 1085410 w 4760332"/>
              <a:gd name="connsiteY2472" fmla="*/ 632344 h 2795428"/>
              <a:gd name="connsiteX2473" fmla="*/ 1083405 w 4760332"/>
              <a:gd name="connsiteY2473" fmla="*/ 645804 h 2795428"/>
              <a:gd name="connsiteX2474" fmla="*/ 1082546 w 4760332"/>
              <a:gd name="connsiteY2474" fmla="*/ 657545 h 2795428"/>
              <a:gd name="connsiteX2475" fmla="*/ 1082546 w 4760332"/>
              <a:gd name="connsiteY2475" fmla="*/ 665278 h 2795428"/>
              <a:gd name="connsiteX2476" fmla="*/ 1080541 w 4760332"/>
              <a:gd name="connsiteY2476" fmla="*/ 671006 h 2795428"/>
              <a:gd name="connsiteX2477" fmla="*/ 1083405 w 4760332"/>
              <a:gd name="connsiteY2477" fmla="*/ 673870 h 2795428"/>
              <a:gd name="connsiteX2478" fmla="*/ 1085410 w 4760332"/>
              <a:gd name="connsiteY2478" fmla="*/ 675875 h 2795428"/>
              <a:gd name="connsiteX2479" fmla="*/ 1087415 w 4760332"/>
              <a:gd name="connsiteY2479" fmla="*/ 677879 h 2795428"/>
              <a:gd name="connsiteX2480" fmla="*/ 1090278 w 4760332"/>
              <a:gd name="connsiteY2480" fmla="*/ 678738 h 2795428"/>
              <a:gd name="connsiteX2481" fmla="*/ 1095147 w 4760332"/>
              <a:gd name="connsiteY2481" fmla="*/ 680743 h 2795428"/>
              <a:gd name="connsiteX2482" fmla="*/ 1103738 w 4760332"/>
              <a:gd name="connsiteY2482" fmla="*/ 667282 h 2795428"/>
              <a:gd name="connsiteX2483" fmla="*/ 1110326 w 4760332"/>
              <a:gd name="connsiteY2483" fmla="*/ 651818 h 2795428"/>
              <a:gd name="connsiteX2484" fmla="*/ 1110326 w 4760332"/>
              <a:gd name="connsiteY2484" fmla="*/ 640076 h 2795428"/>
              <a:gd name="connsiteX2485" fmla="*/ 1108320 w 4760332"/>
              <a:gd name="connsiteY2485" fmla="*/ 628334 h 2795428"/>
              <a:gd name="connsiteX2486" fmla="*/ 1108320 w 4760332"/>
              <a:gd name="connsiteY2486" fmla="*/ 616592 h 2795428"/>
              <a:gd name="connsiteX2487" fmla="*/ 1112044 w 4760332"/>
              <a:gd name="connsiteY2487" fmla="*/ 604850 h 2795428"/>
              <a:gd name="connsiteX2488" fmla="*/ 1121781 w 4760332"/>
              <a:gd name="connsiteY2488" fmla="*/ 596259 h 2795428"/>
              <a:gd name="connsiteX2489" fmla="*/ 1125504 w 4760332"/>
              <a:gd name="connsiteY2489" fmla="*/ 592250 h 2795428"/>
              <a:gd name="connsiteX2490" fmla="*/ 1128368 w 4760332"/>
              <a:gd name="connsiteY2490" fmla="*/ 592250 h 2795428"/>
              <a:gd name="connsiteX2491" fmla="*/ 1132091 w 4760332"/>
              <a:gd name="connsiteY2491" fmla="*/ 594254 h 2795428"/>
              <a:gd name="connsiteX2492" fmla="*/ 1134955 w 4760332"/>
              <a:gd name="connsiteY2492" fmla="*/ 596259 h 2795428"/>
              <a:gd name="connsiteX2493" fmla="*/ 1136960 w 4760332"/>
              <a:gd name="connsiteY2493" fmla="*/ 599122 h 2795428"/>
              <a:gd name="connsiteX2494" fmla="*/ 1140683 w 4760332"/>
              <a:gd name="connsiteY2494" fmla="*/ 603132 h 2795428"/>
              <a:gd name="connsiteX2495" fmla="*/ 1141542 w 4760332"/>
              <a:gd name="connsiteY2495" fmla="*/ 605996 h 2795428"/>
              <a:gd name="connsiteX2496" fmla="*/ 1145265 w 4760332"/>
              <a:gd name="connsiteY2496" fmla="*/ 608001 h 2795428"/>
              <a:gd name="connsiteX2497" fmla="*/ 1147269 w 4760332"/>
              <a:gd name="connsiteY2497" fmla="*/ 612010 h 2795428"/>
              <a:gd name="connsiteX2498" fmla="*/ 1153856 w 4760332"/>
              <a:gd name="connsiteY2498" fmla="*/ 612010 h 2795428"/>
              <a:gd name="connsiteX2499" fmla="*/ 1161589 w 4760332"/>
              <a:gd name="connsiteY2499" fmla="*/ 608001 h 2795428"/>
              <a:gd name="connsiteX2500" fmla="*/ 1170181 w 4760332"/>
              <a:gd name="connsiteY2500" fmla="*/ 605996 h 2795428"/>
              <a:gd name="connsiteX2501" fmla="*/ 1176767 w 4760332"/>
              <a:gd name="connsiteY2501" fmla="*/ 611724 h 2795428"/>
              <a:gd name="connsiteX2502" fmla="*/ 1176767 w 4760332"/>
              <a:gd name="connsiteY2502" fmla="*/ 625184 h 2795428"/>
              <a:gd name="connsiteX2503" fmla="*/ 1176767 w 4760332"/>
              <a:gd name="connsiteY2503" fmla="*/ 632058 h 2795428"/>
              <a:gd name="connsiteX2504" fmla="*/ 1174763 w 4760332"/>
              <a:gd name="connsiteY2504" fmla="*/ 643799 h 2795428"/>
              <a:gd name="connsiteX2505" fmla="*/ 1173903 w 4760332"/>
              <a:gd name="connsiteY2505" fmla="*/ 658405 h 2795428"/>
              <a:gd name="connsiteX2506" fmla="*/ 1170181 w 4760332"/>
              <a:gd name="connsiteY2506" fmla="*/ 675875 h 2795428"/>
              <a:gd name="connsiteX2507" fmla="*/ 1167316 w 4760332"/>
              <a:gd name="connsiteY2507" fmla="*/ 689335 h 2795428"/>
              <a:gd name="connsiteX2508" fmla="*/ 1165312 w 4760332"/>
              <a:gd name="connsiteY2508" fmla="*/ 699072 h 2795428"/>
              <a:gd name="connsiteX2509" fmla="*/ 1158725 w 4760332"/>
              <a:gd name="connsiteY2509" fmla="*/ 699072 h 2795428"/>
              <a:gd name="connsiteX2510" fmla="*/ 1155002 w 4760332"/>
              <a:gd name="connsiteY2510" fmla="*/ 698213 h 2795428"/>
              <a:gd name="connsiteX2511" fmla="*/ 1152138 w 4760332"/>
              <a:gd name="connsiteY2511" fmla="*/ 696208 h 2795428"/>
              <a:gd name="connsiteX2512" fmla="*/ 1148415 w 4760332"/>
              <a:gd name="connsiteY2512" fmla="*/ 694203 h 2795428"/>
              <a:gd name="connsiteX2513" fmla="*/ 1143546 w 4760332"/>
              <a:gd name="connsiteY2513" fmla="*/ 692198 h 2795428"/>
              <a:gd name="connsiteX2514" fmla="*/ 1143546 w 4760332"/>
              <a:gd name="connsiteY2514" fmla="*/ 696208 h 2795428"/>
              <a:gd name="connsiteX2515" fmla="*/ 1145551 w 4760332"/>
              <a:gd name="connsiteY2515" fmla="*/ 698213 h 2795428"/>
              <a:gd name="connsiteX2516" fmla="*/ 1147556 w 4760332"/>
              <a:gd name="connsiteY2516" fmla="*/ 699072 h 2795428"/>
              <a:gd name="connsiteX2517" fmla="*/ 1148415 w 4760332"/>
              <a:gd name="connsiteY2517" fmla="*/ 701077 h 2795428"/>
              <a:gd name="connsiteX2518" fmla="*/ 1148415 w 4760332"/>
              <a:gd name="connsiteY2518" fmla="*/ 703081 h 2795428"/>
              <a:gd name="connsiteX2519" fmla="*/ 1150420 w 4760332"/>
              <a:gd name="connsiteY2519" fmla="*/ 705946 h 2795428"/>
              <a:gd name="connsiteX2520" fmla="*/ 1150420 w 4760332"/>
              <a:gd name="connsiteY2520" fmla="*/ 711672 h 2795428"/>
              <a:gd name="connsiteX2521" fmla="*/ 1103452 w 4760332"/>
              <a:gd name="connsiteY2521" fmla="*/ 714537 h 2795428"/>
              <a:gd name="connsiteX2522" fmla="*/ 1103452 w 4760332"/>
              <a:gd name="connsiteY2522" fmla="*/ 718546 h 2795428"/>
              <a:gd name="connsiteX2523" fmla="*/ 1107176 w 4760332"/>
              <a:gd name="connsiteY2523" fmla="*/ 728283 h 2795428"/>
              <a:gd name="connsiteX2524" fmla="*/ 1105171 w 4760332"/>
              <a:gd name="connsiteY2524" fmla="*/ 738880 h 2795428"/>
              <a:gd name="connsiteX2525" fmla="*/ 1103165 w 4760332"/>
              <a:gd name="connsiteY2525" fmla="*/ 755490 h 2795428"/>
              <a:gd name="connsiteX2526" fmla="*/ 1094574 w 4760332"/>
              <a:gd name="connsiteY2526" fmla="*/ 755490 h 2795428"/>
              <a:gd name="connsiteX2527" fmla="*/ 1083118 w 4760332"/>
              <a:gd name="connsiteY2527" fmla="*/ 748617 h 2795428"/>
              <a:gd name="connsiteX2528" fmla="*/ 1066795 w 4760332"/>
              <a:gd name="connsiteY2528" fmla="*/ 744608 h 2795428"/>
              <a:gd name="connsiteX2529" fmla="*/ 1066795 w 4760332"/>
              <a:gd name="connsiteY2529" fmla="*/ 748331 h 2795428"/>
              <a:gd name="connsiteX2530" fmla="*/ 1069658 w 4760332"/>
              <a:gd name="connsiteY2530" fmla="*/ 748331 h 2795428"/>
              <a:gd name="connsiteX2531" fmla="*/ 1073381 w 4760332"/>
              <a:gd name="connsiteY2531" fmla="*/ 751194 h 2795428"/>
              <a:gd name="connsiteX2532" fmla="*/ 1075386 w 4760332"/>
              <a:gd name="connsiteY2532" fmla="*/ 753199 h 2795428"/>
              <a:gd name="connsiteX2533" fmla="*/ 1076245 w 4760332"/>
              <a:gd name="connsiteY2533" fmla="*/ 755204 h 2795428"/>
              <a:gd name="connsiteX2534" fmla="*/ 1078250 w 4760332"/>
              <a:gd name="connsiteY2534" fmla="*/ 757208 h 2795428"/>
              <a:gd name="connsiteX2535" fmla="*/ 1080255 w 4760332"/>
              <a:gd name="connsiteY2535" fmla="*/ 762077 h 2795428"/>
              <a:gd name="connsiteX2536" fmla="*/ 1080255 w 4760332"/>
              <a:gd name="connsiteY2536" fmla="*/ 766946 h 2795428"/>
              <a:gd name="connsiteX2537" fmla="*/ 1078250 w 4760332"/>
              <a:gd name="connsiteY2537" fmla="*/ 770955 h 2795428"/>
              <a:gd name="connsiteX2538" fmla="*/ 1075386 w 4760332"/>
              <a:gd name="connsiteY2538" fmla="*/ 773819 h 2795428"/>
              <a:gd name="connsiteX2539" fmla="*/ 1073381 w 4760332"/>
              <a:gd name="connsiteY2539" fmla="*/ 777829 h 2795428"/>
              <a:gd name="connsiteX2540" fmla="*/ 1064790 w 4760332"/>
              <a:gd name="connsiteY2540" fmla="*/ 784701 h 2795428"/>
              <a:gd name="connsiteX2541" fmla="*/ 1058203 w 4760332"/>
              <a:gd name="connsiteY2541" fmla="*/ 791575 h 2795428"/>
              <a:gd name="connsiteX2542" fmla="*/ 1055339 w 4760332"/>
              <a:gd name="connsiteY2542" fmla="*/ 799308 h 2795428"/>
              <a:gd name="connsiteX2543" fmla="*/ 1051616 w 4760332"/>
              <a:gd name="connsiteY2543" fmla="*/ 811909 h 2795428"/>
              <a:gd name="connsiteX2544" fmla="*/ 1045029 w 4760332"/>
              <a:gd name="connsiteY2544" fmla="*/ 811909 h 2795428"/>
              <a:gd name="connsiteX2545" fmla="*/ 1040160 w 4760332"/>
              <a:gd name="connsiteY2545" fmla="*/ 809903 h 2795428"/>
              <a:gd name="connsiteX2546" fmla="*/ 1035292 w 4760332"/>
              <a:gd name="connsiteY2546" fmla="*/ 807899 h 2795428"/>
              <a:gd name="connsiteX2547" fmla="*/ 1031569 w 4760332"/>
              <a:gd name="connsiteY2547" fmla="*/ 805894 h 2795428"/>
              <a:gd name="connsiteX2548" fmla="*/ 1024982 w 4760332"/>
              <a:gd name="connsiteY2548" fmla="*/ 805035 h 2795428"/>
              <a:gd name="connsiteX2549" fmla="*/ 1024982 w 4760332"/>
              <a:gd name="connsiteY2549" fmla="*/ 807899 h 2795428"/>
              <a:gd name="connsiteX2550" fmla="*/ 1033574 w 4760332"/>
              <a:gd name="connsiteY2550" fmla="*/ 807899 h 2795428"/>
              <a:gd name="connsiteX2551" fmla="*/ 1035578 w 4760332"/>
              <a:gd name="connsiteY2551" fmla="*/ 811909 h 2795428"/>
              <a:gd name="connsiteX2552" fmla="*/ 1036438 w 4760332"/>
              <a:gd name="connsiteY2552" fmla="*/ 814772 h 2795428"/>
              <a:gd name="connsiteX2553" fmla="*/ 1038443 w 4760332"/>
              <a:gd name="connsiteY2553" fmla="*/ 816777 h 2795428"/>
              <a:gd name="connsiteX2554" fmla="*/ 1038443 w 4760332"/>
              <a:gd name="connsiteY2554" fmla="*/ 819641 h 2795428"/>
              <a:gd name="connsiteX2555" fmla="*/ 1040447 w 4760332"/>
              <a:gd name="connsiteY2555" fmla="*/ 825369 h 2795428"/>
              <a:gd name="connsiteX2556" fmla="*/ 1040447 w 4760332"/>
              <a:gd name="connsiteY2556" fmla="*/ 830237 h 2795428"/>
              <a:gd name="connsiteX2557" fmla="*/ 1024982 w 4760332"/>
              <a:gd name="connsiteY2557" fmla="*/ 835106 h 2795428"/>
              <a:gd name="connsiteX2558" fmla="*/ 1011522 w 4760332"/>
              <a:gd name="connsiteY2558" fmla="*/ 843697 h 2795428"/>
              <a:gd name="connsiteX2559" fmla="*/ 1002930 w 4760332"/>
              <a:gd name="connsiteY2559" fmla="*/ 853434 h 2795428"/>
              <a:gd name="connsiteX2560" fmla="*/ 997202 w 4760332"/>
              <a:gd name="connsiteY2560" fmla="*/ 868899 h 2795428"/>
              <a:gd name="connsiteX2561" fmla="*/ 997202 w 4760332"/>
              <a:gd name="connsiteY2561" fmla="*/ 891238 h 2795428"/>
              <a:gd name="connsiteX2562" fmla="*/ 1002930 w 4760332"/>
              <a:gd name="connsiteY2562" fmla="*/ 904698 h 2795428"/>
              <a:gd name="connsiteX2563" fmla="*/ 1006653 w 4760332"/>
              <a:gd name="connsiteY2563" fmla="*/ 923026 h 2795428"/>
              <a:gd name="connsiteX2564" fmla="*/ 1006653 w 4760332"/>
              <a:gd name="connsiteY2564" fmla="*/ 941356 h 2795428"/>
              <a:gd name="connsiteX2565" fmla="*/ 1024982 w 4760332"/>
              <a:gd name="connsiteY2565" fmla="*/ 941356 h 2795428"/>
              <a:gd name="connsiteX2566" fmla="*/ 1024982 w 4760332"/>
              <a:gd name="connsiteY2566" fmla="*/ 949947 h 2795428"/>
              <a:gd name="connsiteX2567" fmla="*/ 1028705 w 4760332"/>
              <a:gd name="connsiteY2567" fmla="*/ 952811 h 2795428"/>
              <a:gd name="connsiteX2568" fmla="*/ 1028705 w 4760332"/>
              <a:gd name="connsiteY2568" fmla="*/ 956820 h 2795428"/>
              <a:gd name="connsiteX2569" fmla="*/ 1028705 w 4760332"/>
              <a:gd name="connsiteY2569" fmla="*/ 959685 h 2795428"/>
              <a:gd name="connsiteX2570" fmla="*/ 1028705 w 4760332"/>
              <a:gd name="connsiteY2570" fmla="*/ 961689 h 2795428"/>
              <a:gd name="connsiteX2571" fmla="*/ 1028705 w 4760332"/>
              <a:gd name="connsiteY2571" fmla="*/ 963694 h 2795428"/>
              <a:gd name="connsiteX2572" fmla="*/ 1028705 w 4760332"/>
              <a:gd name="connsiteY2572" fmla="*/ 964553 h 2795428"/>
              <a:gd name="connsiteX2573" fmla="*/ 1029564 w 4760332"/>
              <a:gd name="connsiteY2573" fmla="*/ 966557 h 2795428"/>
              <a:gd name="connsiteX2574" fmla="*/ 1035292 w 4760332"/>
              <a:gd name="connsiteY2574" fmla="*/ 966557 h 2795428"/>
              <a:gd name="connsiteX2575" fmla="*/ 1040160 w 4760332"/>
              <a:gd name="connsiteY2575" fmla="*/ 968562 h 2795428"/>
              <a:gd name="connsiteX2576" fmla="*/ 1051616 w 4760332"/>
              <a:gd name="connsiteY2576" fmla="*/ 966557 h 2795428"/>
              <a:gd name="connsiteX2577" fmla="*/ 1063072 w 4760332"/>
              <a:gd name="connsiteY2577" fmla="*/ 971426 h 2795428"/>
              <a:gd name="connsiteX2578" fmla="*/ 1075673 w 4760332"/>
              <a:gd name="connsiteY2578" fmla="*/ 980018 h 2795428"/>
              <a:gd name="connsiteX2579" fmla="*/ 1087128 w 4760332"/>
              <a:gd name="connsiteY2579" fmla="*/ 991759 h 2795428"/>
              <a:gd name="connsiteX2580" fmla="*/ 1096866 w 4760332"/>
              <a:gd name="connsiteY2580" fmla="*/ 1002356 h 2795428"/>
              <a:gd name="connsiteX2581" fmla="*/ 1108893 w 4760332"/>
              <a:gd name="connsiteY2581" fmla="*/ 1008370 h 2795428"/>
              <a:gd name="connsiteX2582" fmla="*/ 1113762 w 4760332"/>
              <a:gd name="connsiteY2582" fmla="*/ 1010375 h 2795428"/>
              <a:gd name="connsiteX2583" fmla="*/ 1116626 w 4760332"/>
              <a:gd name="connsiteY2583" fmla="*/ 1011234 h 2795428"/>
              <a:gd name="connsiteX2584" fmla="*/ 1120349 w 4760332"/>
              <a:gd name="connsiteY2584" fmla="*/ 1010375 h 2795428"/>
              <a:gd name="connsiteX2585" fmla="*/ 1123213 w 4760332"/>
              <a:gd name="connsiteY2585" fmla="*/ 1010375 h 2795428"/>
              <a:gd name="connsiteX2586" fmla="*/ 1125218 w 4760332"/>
              <a:gd name="connsiteY2586" fmla="*/ 1008370 h 2795428"/>
              <a:gd name="connsiteX2587" fmla="*/ 1128941 w 4760332"/>
              <a:gd name="connsiteY2587" fmla="*/ 1006365 h 2795428"/>
              <a:gd name="connsiteX2588" fmla="*/ 1129800 w 4760332"/>
              <a:gd name="connsiteY2588" fmla="*/ 1004361 h 2795428"/>
              <a:gd name="connsiteX2589" fmla="*/ 1133523 w 4760332"/>
              <a:gd name="connsiteY2589" fmla="*/ 1004361 h 2795428"/>
              <a:gd name="connsiteX2590" fmla="*/ 1160444 w 4760332"/>
              <a:gd name="connsiteY2590" fmla="*/ 1011234 h 2795428"/>
              <a:gd name="connsiteX2591" fmla="*/ 1163307 w 4760332"/>
              <a:gd name="connsiteY2591" fmla="*/ 1029563 h 2795428"/>
              <a:gd name="connsiteX2592" fmla="*/ 1167030 w 4760332"/>
              <a:gd name="connsiteY2592" fmla="*/ 1043023 h 2795428"/>
              <a:gd name="connsiteX2593" fmla="*/ 1169035 w 4760332"/>
              <a:gd name="connsiteY2593" fmla="*/ 1053620 h 2795428"/>
              <a:gd name="connsiteX2594" fmla="*/ 1169894 w 4760332"/>
              <a:gd name="connsiteY2594" fmla="*/ 1063357 h 2795428"/>
              <a:gd name="connsiteX2595" fmla="*/ 1173617 w 4760332"/>
              <a:gd name="connsiteY2595" fmla="*/ 1073953 h 2795428"/>
              <a:gd name="connsiteX2596" fmla="*/ 1182208 w 4760332"/>
              <a:gd name="connsiteY2596" fmla="*/ 1085695 h 2795428"/>
              <a:gd name="connsiteX2597" fmla="*/ 1191946 w 4760332"/>
              <a:gd name="connsiteY2597" fmla="*/ 1101160 h 2795428"/>
              <a:gd name="connsiteX2598" fmla="*/ 1194810 w 4760332"/>
              <a:gd name="connsiteY2598" fmla="*/ 1099155 h 2795428"/>
              <a:gd name="connsiteX2599" fmla="*/ 1196814 w 4760332"/>
              <a:gd name="connsiteY2599" fmla="*/ 1099155 h 2795428"/>
              <a:gd name="connsiteX2600" fmla="*/ 1198819 w 4760332"/>
              <a:gd name="connsiteY2600" fmla="*/ 1097151 h 2795428"/>
              <a:gd name="connsiteX2601" fmla="*/ 1200824 w 4760332"/>
              <a:gd name="connsiteY2601" fmla="*/ 1097151 h 2795428"/>
              <a:gd name="connsiteX2602" fmla="*/ 1203688 w 4760332"/>
              <a:gd name="connsiteY2602" fmla="*/ 1096291 h 2795428"/>
              <a:gd name="connsiteX2603" fmla="*/ 1205693 w 4760332"/>
              <a:gd name="connsiteY2603" fmla="*/ 1096291 h 2795428"/>
              <a:gd name="connsiteX2604" fmla="*/ 1205693 w 4760332"/>
              <a:gd name="connsiteY2604" fmla="*/ 1094286 h 2795428"/>
              <a:gd name="connsiteX2605" fmla="*/ 1205693 w 4760332"/>
              <a:gd name="connsiteY2605" fmla="*/ 1092282 h 2795428"/>
              <a:gd name="connsiteX2606" fmla="*/ 1207697 w 4760332"/>
              <a:gd name="connsiteY2606" fmla="*/ 1089418 h 2795428"/>
              <a:gd name="connsiteX2607" fmla="*/ 1207697 w 4760332"/>
              <a:gd name="connsiteY2607" fmla="*/ 1078822 h 2795428"/>
              <a:gd name="connsiteX2608" fmla="*/ 1205693 w 4760332"/>
              <a:gd name="connsiteY2608" fmla="*/ 1065361 h 2795428"/>
              <a:gd name="connsiteX2609" fmla="*/ 1201969 w 4760332"/>
              <a:gd name="connsiteY2609" fmla="*/ 1048751 h 2795428"/>
              <a:gd name="connsiteX2610" fmla="*/ 1197101 w 4760332"/>
              <a:gd name="connsiteY2610" fmla="*/ 1033286 h 2795428"/>
              <a:gd name="connsiteX2611" fmla="*/ 1210562 w 4760332"/>
              <a:gd name="connsiteY2611" fmla="*/ 1026412 h 2795428"/>
              <a:gd name="connsiteX2612" fmla="*/ 1224022 w 4760332"/>
              <a:gd name="connsiteY2612" fmla="*/ 1016675 h 2795428"/>
              <a:gd name="connsiteX2613" fmla="*/ 1232613 w 4760332"/>
              <a:gd name="connsiteY2613" fmla="*/ 1003215 h 2795428"/>
              <a:gd name="connsiteX2614" fmla="*/ 1237481 w 4760332"/>
              <a:gd name="connsiteY2614" fmla="*/ 985746 h 2795428"/>
              <a:gd name="connsiteX2615" fmla="*/ 1239487 w 4760332"/>
              <a:gd name="connsiteY2615" fmla="*/ 976008 h 2795428"/>
              <a:gd name="connsiteX2616" fmla="*/ 1237481 w 4760332"/>
              <a:gd name="connsiteY2616" fmla="*/ 960544 h 2795428"/>
              <a:gd name="connsiteX2617" fmla="*/ 1237481 w 4760332"/>
              <a:gd name="connsiteY2617" fmla="*/ 945079 h 2795428"/>
              <a:gd name="connsiteX2618" fmla="*/ 1230895 w 4760332"/>
              <a:gd name="connsiteY2618" fmla="*/ 942214 h 2795428"/>
              <a:gd name="connsiteX2619" fmla="*/ 1228031 w 4760332"/>
              <a:gd name="connsiteY2619" fmla="*/ 940210 h 2795428"/>
              <a:gd name="connsiteX2620" fmla="*/ 1224308 w 4760332"/>
              <a:gd name="connsiteY2620" fmla="*/ 938205 h 2795428"/>
              <a:gd name="connsiteX2621" fmla="*/ 1221444 w 4760332"/>
              <a:gd name="connsiteY2621" fmla="*/ 935342 h 2795428"/>
              <a:gd name="connsiteX2622" fmla="*/ 1219439 w 4760332"/>
              <a:gd name="connsiteY2622" fmla="*/ 929614 h 2795428"/>
              <a:gd name="connsiteX2623" fmla="*/ 1226026 w 4760332"/>
              <a:gd name="connsiteY2623" fmla="*/ 917871 h 2795428"/>
              <a:gd name="connsiteX2624" fmla="*/ 1228890 w 4760332"/>
              <a:gd name="connsiteY2624" fmla="*/ 904411 h 2795428"/>
              <a:gd name="connsiteX2625" fmla="*/ 1226026 w 4760332"/>
              <a:gd name="connsiteY2625" fmla="*/ 889806 h 2795428"/>
              <a:gd name="connsiteX2626" fmla="*/ 1222303 w 4760332"/>
              <a:gd name="connsiteY2626" fmla="*/ 874341 h 2795428"/>
              <a:gd name="connsiteX2627" fmla="*/ 1217434 w 4760332"/>
              <a:gd name="connsiteY2627" fmla="*/ 856872 h 2795428"/>
              <a:gd name="connsiteX2628" fmla="*/ 1215430 w 4760332"/>
              <a:gd name="connsiteY2628" fmla="*/ 840261 h 2795428"/>
              <a:gd name="connsiteX2629" fmla="*/ 1219153 w 4760332"/>
              <a:gd name="connsiteY2629" fmla="*/ 840261 h 2795428"/>
              <a:gd name="connsiteX2630" fmla="*/ 1219153 w 4760332"/>
              <a:gd name="connsiteY2630" fmla="*/ 836251 h 2795428"/>
              <a:gd name="connsiteX2631" fmla="*/ 1242350 w 4760332"/>
              <a:gd name="connsiteY2631" fmla="*/ 840261 h 2795428"/>
              <a:gd name="connsiteX2632" fmla="*/ 1262397 w 4760332"/>
              <a:gd name="connsiteY2632" fmla="*/ 840261 h 2795428"/>
              <a:gd name="connsiteX2633" fmla="*/ 1284450 w 4760332"/>
              <a:gd name="connsiteY2633" fmla="*/ 836251 h 2795428"/>
              <a:gd name="connsiteX2634" fmla="*/ 1289318 w 4760332"/>
              <a:gd name="connsiteY2634" fmla="*/ 844843 h 2795428"/>
              <a:gd name="connsiteX2635" fmla="*/ 1294187 w 4760332"/>
              <a:gd name="connsiteY2635" fmla="*/ 856585 h 2795428"/>
              <a:gd name="connsiteX2636" fmla="*/ 1299914 w 4760332"/>
              <a:gd name="connsiteY2636" fmla="*/ 865176 h 2795428"/>
              <a:gd name="connsiteX2637" fmla="*/ 1304783 w 4760332"/>
              <a:gd name="connsiteY2637" fmla="*/ 869186 h 2795428"/>
              <a:gd name="connsiteX2638" fmla="*/ 1307647 w 4760332"/>
              <a:gd name="connsiteY2638" fmla="*/ 870045 h 2795428"/>
              <a:gd name="connsiteX2639" fmla="*/ 1313375 w 4760332"/>
              <a:gd name="connsiteY2639" fmla="*/ 870045 h 2795428"/>
              <a:gd name="connsiteX2640" fmla="*/ 1318243 w 4760332"/>
              <a:gd name="connsiteY2640" fmla="*/ 872050 h 2795428"/>
              <a:gd name="connsiteX2641" fmla="*/ 1323112 w 4760332"/>
              <a:gd name="connsiteY2641" fmla="*/ 874054 h 2795428"/>
              <a:gd name="connsiteX2642" fmla="*/ 1326835 w 4760332"/>
              <a:gd name="connsiteY2642" fmla="*/ 876919 h 2795428"/>
              <a:gd name="connsiteX2643" fmla="*/ 1327694 w 4760332"/>
              <a:gd name="connsiteY2643" fmla="*/ 885510 h 2795428"/>
              <a:gd name="connsiteX2644" fmla="*/ 1331417 w 4760332"/>
              <a:gd name="connsiteY2644" fmla="*/ 900975 h 2795428"/>
              <a:gd name="connsiteX2645" fmla="*/ 1333422 w 4760332"/>
              <a:gd name="connsiteY2645" fmla="*/ 914435 h 2795428"/>
              <a:gd name="connsiteX2646" fmla="*/ 1336285 w 4760332"/>
              <a:gd name="connsiteY2646" fmla="*/ 924172 h 2795428"/>
              <a:gd name="connsiteX2647" fmla="*/ 1338290 w 4760332"/>
              <a:gd name="connsiteY2647" fmla="*/ 926177 h 2795428"/>
              <a:gd name="connsiteX2648" fmla="*/ 1341154 w 4760332"/>
              <a:gd name="connsiteY2648" fmla="*/ 929041 h 2795428"/>
              <a:gd name="connsiteX2649" fmla="*/ 1344877 w 4760332"/>
              <a:gd name="connsiteY2649" fmla="*/ 931046 h 2795428"/>
              <a:gd name="connsiteX2650" fmla="*/ 1347741 w 4760332"/>
              <a:gd name="connsiteY2650" fmla="*/ 935055 h 2795428"/>
              <a:gd name="connsiteX2651" fmla="*/ 1353469 w 4760332"/>
              <a:gd name="connsiteY2651" fmla="*/ 935915 h 2795428"/>
              <a:gd name="connsiteX2652" fmla="*/ 1354327 w 4760332"/>
              <a:gd name="connsiteY2652" fmla="*/ 939924 h 2795428"/>
              <a:gd name="connsiteX2653" fmla="*/ 1367788 w 4760332"/>
              <a:gd name="connsiteY2653" fmla="*/ 929327 h 2795428"/>
              <a:gd name="connsiteX2654" fmla="*/ 1378385 w 4760332"/>
              <a:gd name="connsiteY2654" fmla="*/ 916727 h 2795428"/>
              <a:gd name="connsiteX2655" fmla="*/ 1386117 w 4760332"/>
              <a:gd name="connsiteY2655" fmla="*/ 903266 h 2795428"/>
              <a:gd name="connsiteX2656" fmla="*/ 1399577 w 4760332"/>
              <a:gd name="connsiteY2656" fmla="*/ 892670 h 2795428"/>
              <a:gd name="connsiteX2657" fmla="*/ 1401582 w 4760332"/>
              <a:gd name="connsiteY2657" fmla="*/ 904411 h 2795428"/>
              <a:gd name="connsiteX2658" fmla="*/ 1406450 w 4760332"/>
              <a:gd name="connsiteY2658" fmla="*/ 911285 h 2795428"/>
              <a:gd name="connsiteX2659" fmla="*/ 1413037 w 4760332"/>
              <a:gd name="connsiteY2659" fmla="*/ 918158 h 2795428"/>
              <a:gd name="connsiteX2660" fmla="*/ 1419624 w 4760332"/>
              <a:gd name="connsiteY2660" fmla="*/ 925032 h 2795428"/>
              <a:gd name="connsiteX2661" fmla="*/ 1425352 w 4760332"/>
              <a:gd name="connsiteY2661" fmla="*/ 933623 h 2795428"/>
              <a:gd name="connsiteX2662" fmla="*/ 1425352 w 4760332"/>
              <a:gd name="connsiteY2662" fmla="*/ 936487 h 2795428"/>
              <a:gd name="connsiteX2663" fmla="*/ 1425352 w 4760332"/>
              <a:gd name="connsiteY2663" fmla="*/ 940497 h 2795428"/>
              <a:gd name="connsiteX2664" fmla="*/ 1423347 w 4760332"/>
              <a:gd name="connsiteY2664" fmla="*/ 942501 h 2795428"/>
              <a:gd name="connsiteX2665" fmla="*/ 1423347 w 4760332"/>
              <a:gd name="connsiteY2665" fmla="*/ 945365 h 2795428"/>
              <a:gd name="connsiteX2666" fmla="*/ 1421343 w 4760332"/>
              <a:gd name="connsiteY2666" fmla="*/ 949375 h 2795428"/>
              <a:gd name="connsiteX2667" fmla="*/ 1423347 w 4760332"/>
              <a:gd name="connsiteY2667" fmla="*/ 952238 h 2795428"/>
              <a:gd name="connsiteX2668" fmla="*/ 1425352 w 4760332"/>
              <a:gd name="connsiteY2668" fmla="*/ 956248 h 2795428"/>
              <a:gd name="connsiteX2669" fmla="*/ 1426211 w 4760332"/>
              <a:gd name="connsiteY2669" fmla="*/ 957107 h 2795428"/>
              <a:gd name="connsiteX2670" fmla="*/ 1429934 w 4760332"/>
              <a:gd name="connsiteY2670" fmla="*/ 957107 h 2795428"/>
              <a:gd name="connsiteX2671" fmla="*/ 1432798 w 4760332"/>
              <a:gd name="connsiteY2671" fmla="*/ 957107 h 2795428"/>
              <a:gd name="connsiteX2672" fmla="*/ 1434803 w 4760332"/>
              <a:gd name="connsiteY2672" fmla="*/ 957107 h 2795428"/>
              <a:gd name="connsiteX2673" fmla="*/ 1438525 w 4760332"/>
              <a:gd name="connsiteY2673" fmla="*/ 957107 h 2795428"/>
              <a:gd name="connsiteX2674" fmla="*/ 1439385 w 4760332"/>
              <a:gd name="connsiteY2674" fmla="*/ 959112 h 2795428"/>
              <a:gd name="connsiteX2675" fmla="*/ 1445113 w 4760332"/>
              <a:gd name="connsiteY2675" fmla="*/ 972572 h 2795428"/>
              <a:gd name="connsiteX2676" fmla="*/ 1445113 w 4760332"/>
              <a:gd name="connsiteY2676" fmla="*/ 983168 h 2795428"/>
              <a:gd name="connsiteX2677" fmla="*/ 1443108 w 4760332"/>
              <a:gd name="connsiteY2677" fmla="*/ 992905 h 2795428"/>
              <a:gd name="connsiteX2678" fmla="*/ 1445972 w 4760332"/>
              <a:gd name="connsiteY2678" fmla="*/ 1001497 h 2795428"/>
              <a:gd name="connsiteX2679" fmla="*/ 1458573 w 4760332"/>
              <a:gd name="connsiteY2679" fmla="*/ 1011234 h 2795428"/>
              <a:gd name="connsiteX2680" fmla="*/ 1447976 w 4760332"/>
              <a:gd name="connsiteY2680" fmla="*/ 1031568 h 2795428"/>
              <a:gd name="connsiteX2681" fmla="*/ 1436521 w 4760332"/>
              <a:gd name="connsiteY2681" fmla="*/ 1049038 h 2795428"/>
              <a:gd name="connsiteX2682" fmla="*/ 1439385 w 4760332"/>
              <a:gd name="connsiteY2682" fmla="*/ 1049038 h 2795428"/>
              <a:gd name="connsiteX2683" fmla="*/ 1449981 w 4760332"/>
              <a:gd name="connsiteY2683" fmla="*/ 1038441 h 2795428"/>
              <a:gd name="connsiteX2684" fmla="*/ 1459718 w 4760332"/>
              <a:gd name="connsiteY2684" fmla="*/ 1029850 h 2795428"/>
              <a:gd name="connsiteX2685" fmla="*/ 1468310 w 4760332"/>
              <a:gd name="connsiteY2685" fmla="*/ 1020112 h 2795428"/>
              <a:gd name="connsiteX2686" fmla="*/ 1479766 w 4760332"/>
              <a:gd name="connsiteY2686" fmla="*/ 1022976 h 2795428"/>
              <a:gd name="connsiteX2687" fmla="*/ 1486353 w 4760332"/>
              <a:gd name="connsiteY2687" fmla="*/ 1029850 h 2795428"/>
              <a:gd name="connsiteX2688" fmla="*/ 1492939 w 4760332"/>
              <a:gd name="connsiteY2688" fmla="*/ 1038441 h 2795428"/>
              <a:gd name="connsiteX2689" fmla="*/ 1494944 w 4760332"/>
              <a:gd name="connsiteY2689" fmla="*/ 1051901 h 2795428"/>
              <a:gd name="connsiteX2690" fmla="*/ 1512413 w 4760332"/>
              <a:gd name="connsiteY2690" fmla="*/ 1051901 h 2795428"/>
              <a:gd name="connsiteX2691" fmla="*/ 1512413 w 4760332"/>
              <a:gd name="connsiteY2691" fmla="*/ 1056770 h 2795428"/>
              <a:gd name="connsiteX2692" fmla="*/ 1513273 w 4760332"/>
              <a:gd name="connsiteY2692" fmla="*/ 1060779 h 2795428"/>
              <a:gd name="connsiteX2693" fmla="*/ 1513273 w 4760332"/>
              <a:gd name="connsiteY2693" fmla="*/ 1065648 h 2795428"/>
              <a:gd name="connsiteX2694" fmla="*/ 1515278 w 4760332"/>
              <a:gd name="connsiteY2694" fmla="*/ 1070516 h 2795428"/>
              <a:gd name="connsiteX2695" fmla="*/ 1513273 w 4760332"/>
              <a:gd name="connsiteY2695" fmla="*/ 1076244 h 2795428"/>
              <a:gd name="connsiteX2696" fmla="*/ 1513273 w 4760332"/>
              <a:gd name="connsiteY2696" fmla="*/ 1079108 h 2795428"/>
              <a:gd name="connsiteX2697" fmla="*/ 1513273 w 4760332"/>
              <a:gd name="connsiteY2697" fmla="*/ 1083118 h 2795428"/>
              <a:gd name="connsiteX2698" fmla="*/ 1515278 w 4760332"/>
              <a:gd name="connsiteY2698" fmla="*/ 1083976 h 2795428"/>
              <a:gd name="connsiteX2699" fmla="*/ 1515278 w 4760332"/>
              <a:gd name="connsiteY2699" fmla="*/ 1087986 h 2795428"/>
              <a:gd name="connsiteX2700" fmla="*/ 1515278 w 4760332"/>
              <a:gd name="connsiteY2700" fmla="*/ 1089990 h 2795428"/>
              <a:gd name="connsiteX2701" fmla="*/ 1515278 w 4760332"/>
              <a:gd name="connsiteY2701" fmla="*/ 1092855 h 2795428"/>
              <a:gd name="connsiteX2702" fmla="*/ 1496948 w 4760332"/>
              <a:gd name="connsiteY2702" fmla="*/ 1106315 h 2795428"/>
              <a:gd name="connsiteX2703" fmla="*/ 1476902 w 4760332"/>
              <a:gd name="connsiteY2703" fmla="*/ 1114906 h 2795428"/>
              <a:gd name="connsiteX2704" fmla="*/ 1453704 w 4760332"/>
              <a:gd name="connsiteY2704" fmla="*/ 1119775 h 2795428"/>
              <a:gd name="connsiteX2705" fmla="*/ 1429648 w 4760332"/>
              <a:gd name="connsiteY2705" fmla="*/ 1122639 h 2795428"/>
              <a:gd name="connsiteX2706" fmla="*/ 1406450 w 4760332"/>
              <a:gd name="connsiteY2706" fmla="*/ 1126648 h 2795428"/>
              <a:gd name="connsiteX2707" fmla="*/ 1382394 w 4760332"/>
              <a:gd name="connsiteY2707" fmla="*/ 1129512 h 2795428"/>
              <a:gd name="connsiteX2708" fmla="*/ 1362347 w 4760332"/>
              <a:gd name="connsiteY2708" fmla="*/ 1136386 h 2795428"/>
              <a:gd name="connsiteX2709" fmla="*/ 1344018 w 4760332"/>
              <a:gd name="connsiteY2709" fmla="*/ 1144977 h 2795428"/>
              <a:gd name="connsiteX2710" fmla="*/ 1330557 w 4760332"/>
              <a:gd name="connsiteY2710" fmla="*/ 1160442 h 2795428"/>
              <a:gd name="connsiteX2711" fmla="*/ 1334281 w 4760332"/>
              <a:gd name="connsiteY2711" fmla="*/ 1160442 h 2795428"/>
              <a:gd name="connsiteX2712" fmla="*/ 1350605 w 4760332"/>
              <a:gd name="connsiteY2712" fmla="*/ 1148700 h 2795428"/>
              <a:gd name="connsiteX2713" fmla="*/ 1370652 w 4760332"/>
              <a:gd name="connsiteY2713" fmla="*/ 1140108 h 2795428"/>
              <a:gd name="connsiteX2714" fmla="*/ 1392704 w 4760332"/>
              <a:gd name="connsiteY2714" fmla="*/ 1135240 h 2795428"/>
              <a:gd name="connsiteX2715" fmla="*/ 1393562 w 4760332"/>
              <a:gd name="connsiteY2715" fmla="*/ 1138103 h 2795428"/>
              <a:gd name="connsiteX2716" fmla="*/ 1395567 w 4760332"/>
              <a:gd name="connsiteY2716" fmla="*/ 1142114 h 2795428"/>
              <a:gd name="connsiteX2717" fmla="*/ 1397573 w 4760332"/>
              <a:gd name="connsiteY2717" fmla="*/ 1142972 h 2795428"/>
              <a:gd name="connsiteX2718" fmla="*/ 1400436 w 4760332"/>
              <a:gd name="connsiteY2718" fmla="*/ 1144977 h 2795428"/>
              <a:gd name="connsiteX2719" fmla="*/ 1404159 w 4760332"/>
              <a:gd name="connsiteY2719" fmla="*/ 1146982 h 2795428"/>
              <a:gd name="connsiteX2720" fmla="*/ 1407023 w 4760332"/>
              <a:gd name="connsiteY2720" fmla="*/ 1149846 h 2795428"/>
              <a:gd name="connsiteX2721" fmla="*/ 1402155 w 4760332"/>
              <a:gd name="connsiteY2721" fmla="*/ 1158437 h 2795428"/>
              <a:gd name="connsiteX2722" fmla="*/ 1399290 w 4760332"/>
              <a:gd name="connsiteY2722" fmla="*/ 1165311 h 2795428"/>
              <a:gd name="connsiteX2723" fmla="*/ 1397286 w 4760332"/>
              <a:gd name="connsiteY2723" fmla="*/ 1172184 h 2795428"/>
              <a:gd name="connsiteX2724" fmla="*/ 1395281 w 4760332"/>
              <a:gd name="connsiteY2724" fmla="*/ 1182780 h 2795428"/>
              <a:gd name="connsiteX2725" fmla="*/ 1408741 w 4760332"/>
              <a:gd name="connsiteY2725" fmla="*/ 1189654 h 2795428"/>
              <a:gd name="connsiteX2726" fmla="*/ 1417333 w 4760332"/>
              <a:gd name="connsiteY2726" fmla="*/ 1199391 h 2795428"/>
              <a:gd name="connsiteX2727" fmla="*/ 1423920 w 4760332"/>
              <a:gd name="connsiteY2727" fmla="*/ 1209128 h 2795428"/>
              <a:gd name="connsiteX2728" fmla="*/ 1432512 w 4760332"/>
              <a:gd name="connsiteY2728" fmla="*/ 1219724 h 2795428"/>
              <a:gd name="connsiteX2729" fmla="*/ 1432512 w 4760332"/>
              <a:gd name="connsiteY2729" fmla="*/ 1222588 h 2795428"/>
              <a:gd name="connsiteX2730" fmla="*/ 1432512 w 4760332"/>
              <a:gd name="connsiteY2730" fmla="*/ 1224593 h 2795428"/>
              <a:gd name="connsiteX2731" fmla="*/ 1430507 w 4760332"/>
              <a:gd name="connsiteY2731" fmla="*/ 1224593 h 2795428"/>
              <a:gd name="connsiteX2732" fmla="*/ 1430507 w 4760332"/>
              <a:gd name="connsiteY2732" fmla="*/ 1226597 h 2795428"/>
              <a:gd name="connsiteX2733" fmla="*/ 1428502 w 4760332"/>
              <a:gd name="connsiteY2733" fmla="*/ 1228602 h 2795428"/>
              <a:gd name="connsiteX2734" fmla="*/ 1418765 w 4760332"/>
              <a:gd name="connsiteY2734" fmla="*/ 1240344 h 2795428"/>
              <a:gd name="connsiteX2735" fmla="*/ 1405305 w 4760332"/>
              <a:gd name="connsiteY2735" fmla="*/ 1250082 h 2795428"/>
              <a:gd name="connsiteX2736" fmla="*/ 1388122 w 4760332"/>
              <a:gd name="connsiteY2736" fmla="*/ 1256954 h 2795428"/>
              <a:gd name="connsiteX2737" fmla="*/ 1388122 w 4760332"/>
              <a:gd name="connsiteY2737" fmla="*/ 1242349 h 2795428"/>
              <a:gd name="connsiteX2738" fmla="*/ 1396713 w 4760332"/>
              <a:gd name="connsiteY2738" fmla="*/ 1236621 h 2795428"/>
              <a:gd name="connsiteX2739" fmla="*/ 1403300 w 4760332"/>
              <a:gd name="connsiteY2739" fmla="*/ 1231752 h 2795428"/>
              <a:gd name="connsiteX2740" fmla="*/ 1409887 w 4760332"/>
              <a:gd name="connsiteY2740" fmla="*/ 1223161 h 2795428"/>
              <a:gd name="connsiteX2741" fmla="*/ 1403300 w 4760332"/>
              <a:gd name="connsiteY2741" fmla="*/ 1220297 h 2795428"/>
              <a:gd name="connsiteX2742" fmla="*/ 1403300 w 4760332"/>
              <a:gd name="connsiteY2742" fmla="*/ 1216288 h 2795428"/>
              <a:gd name="connsiteX2743" fmla="*/ 1401295 w 4760332"/>
              <a:gd name="connsiteY2743" fmla="*/ 1216288 h 2795428"/>
              <a:gd name="connsiteX2744" fmla="*/ 1399290 w 4760332"/>
              <a:gd name="connsiteY2744" fmla="*/ 1216288 h 2795428"/>
              <a:gd name="connsiteX2745" fmla="*/ 1399290 w 4760332"/>
              <a:gd name="connsiteY2745" fmla="*/ 1218292 h 2795428"/>
              <a:gd name="connsiteX2746" fmla="*/ 1399290 w 4760332"/>
              <a:gd name="connsiteY2746" fmla="*/ 1220297 h 2795428"/>
              <a:gd name="connsiteX2747" fmla="*/ 1387836 w 4760332"/>
              <a:gd name="connsiteY2747" fmla="*/ 1228889 h 2795428"/>
              <a:gd name="connsiteX2748" fmla="*/ 1372370 w 4760332"/>
              <a:gd name="connsiteY2748" fmla="*/ 1235762 h 2795428"/>
              <a:gd name="connsiteX2749" fmla="*/ 1359769 w 4760332"/>
              <a:gd name="connsiteY2749" fmla="*/ 1240631 h 2795428"/>
              <a:gd name="connsiteX2750" fmla="*/ 1346309 w 4760332"/>
              <a:gd name="connsiteY2750" fmla="*/ 1247504 h 2795428"/>
              <a:gd name="connsiteX2751" fmla="*/ 1333708 w 4760332"/>
              <a:gd name="connsiteY2751" fmla="*/ 1256095 h 2795428"/>
              <a:gd name="connsiteX2752" fmla="*/ 1325975 w 4760332"/>
              <a:gd name="connsiteY2752" fmla="*/ 1267837 h 2795428"/>
              <a:gd name="connsiteX2753" fmla="*/ 1320247 w 4760332"/>
              <a:gd name="connsiteY2753" fmla="*/ 1284448 h 2795428"/>
              <a:gd name="connsiteX2754" fmla="*/ 1325975 w 4760332"/>
              <a:gd name="connsiteY2754" fmla="*/ 1286452 h 2795428"/>
              <a:gd name="connsiteX2755" fmla="*/ 1332562 w 4760332"/>
              <a:gd name="connsiteY2755" fmla="*/ 1288457 h 2795428"/>
              <a:gd name="connsiteX2756" fmla="*/ 1335426 w 4760332"/>
              <a:gd name="connsiteY2756" fmla="*/ 1291321 h 2795428"/>
              <a:gd name="connsiteX2757" fmla="*/ 1328840 w 4760332"/>
              <a:gd name="connsiteY2757" fmla="*/ 1291321 h 2795428"/>
              <a:gd name="connsiteX2758" fmla="*/ 1319103 w 4760332"/>
              <a:gd name="connsiteY2758" fmla="*/ 1299912 h 2795428"/>
              <a:gd name="connsiteX2759" fmla="*/ 1305642 w 4760332"/>
              <a:gd name="connsiteY2759" fmla="*/ 1302777 h 2795428"/>
              <a:gd name="connsiteX2760" fmla="*/ 1293041 w 4760332"/>
              <a:gd name="connsiteY2760" fmla="*/ 1304781 h 2795428"/>
              <a:gd name="connsiteX2761" fmla="*/ 1279581 w 4760332"/>
              <a:gd name="connsiteY2761" fmla="*/ 1306786 h 2795428"/>
              <a:gd name="connsiteX2762" fmla="*/ 1269844 w 4760332"/>
              <a:gd name="connsiteY2762" fmla="*/ 1333993 h 2795428"/>
              <a:gd name="connsiteX2763" fmla="*/ 1258388 w 4760332"/>
              <a:gd name="connsiteY2763" fmla="*/ 1362918 h 2795428"/>
              <a:gd name="connsiteX2764" fmla="*/ 1254665 w 4760332"/>
              <a:gd name="connsiteY2764" fmla="*/ 1358908 h 2795428"/>
              <a:gd name="connsiteX2765" fmla="*/ 1253806 w 4760332"/>
              <a:gd name="connsiteY2765" fmla="*/ 1356904 h 2795428"/>
              <a:gd name="connsiteX2766" fmla="*/ 1250083 w 4760332"/>
              <a:gd name="connsiteY2766" fmla="*/ 1356045 h 2795428"/>
              <a:gd name="connsiteX2767" fmla="*/ 1248078 w 4760332"/>
              <a:gd name="connsiteY2767" fmla="*/ 1354039 h 2795428"/>
              <a:gd name="connsiteX2768" fmla="*/ 1243209 w 4760332"/>
              <a:gd name="connsiteY2768" fmla="*/ 1350030 h 2795428"/>
              <a:gd name="connsiteX2769" fmla="*/ 1243209 w 4760332"/>
              <a:gd name="connsiteY2769" fmla="*/ 1358622 h 2795428"/>
              <a:gd name="connsiteX2770" fmla="*/ 1245214 w 4760332"/>
              <a:gd name="connsiteY2770" fmla="*/ 1362632 h 2795428"/>
              <a:gd name="connsiteX2771" fmla="*/ 1248078 w 4760332"/>
              <a:gd name="connsiteY2771" fmla="*/ 1372369 h 2795428"/>
              <a:gd name="connsiteX2772" fmla="*/ 1251801 w 4760332"/>
              <a:gd name="connsiteY2772" fmla="*/ 1384110 h 2795428"/>
              <a:gd name="connsiteX2773" fmla="*/ 1254665 w 4760332"/>
              <a:gd name="connsiteY2773" fmla="*/ 1394707 h 2795428"/>
              <a:gd name="connsiteX2774" fmla="*/ 1254665 w 4760332"/>
              <a:gd name="connsiteY2774" fmla="*/ 1399575 h 2795428"/>
              <a:gd name="connsiteX2775" fmla="*/ 1241204 w 4760332"/>
              <a:gd name="connsiteY2775" fmla="*/ 1408167 h 2795428"/>
              <a:gd name="connsiteX2776" fmla="*/ 1226885 w 4760332"/>
              <a:gd name="connsiteY2776" fmla="*/ 1415900 h 2795428"/>
              <a:gd name="connsiteX2777" fmla="*/ 1211420 w 4760332"/>
              <a:gd name="connsiteY2777" fmla="*/ 1426496 h 2795428"/>
              <a:gd name="connsiteX2778" fmla="*/ 1195956 w 4760332"/>
              <a:gd name="connsiteY2778" fmla="*/ 1436233 h 2795428"/>
              <a:gd name="connsiteX2779" fmla="*/ 1186219 w 4760332"/>
              <a:gd name="connsiteY2779" fmla="*/ 1449693 h 2795428"/>
              <a:gd name="connsiteX2780" fmla="*/ 1181350 w 4760332"/>
              <a:gd name="connsiteY2780" fmla="*/ 1467163 h 2795428"/>
              <a:gd name="connsiteX2781" fmla="*/ 1175622 w 4760332"/>
              <a:gd name="connsiteY2781" fmla="*/ 1480623 h 2795428"/>
              <a:gd name="connsiteX2782" fmla="*/ 1177626 w 4760332"/>
              <a:gd name="connsiteY2782" fmla="*/ 1497233 h 2795428"/>
              <a:gd name="connsiteX2783" fmla="*/ 1182495 w 4760332"/>
              <a:gd name="connsiteY2783" fmla="*/ 1515563 h 2795428"/>
              <a:gd name="connsiteX2784" fmla="*/ 1189082 w 4760332"/>
              <a:gd name="connsiteY2784" fmla="*/ 1535037 h 2795428"/>
              <a:gd name="connsiteX2785" fmla="*/ 1195669 w 4760332"/>
              <a:gd name="connsiteY2785" fmla="*/ 1553366 h 2795428"/>
              <a:gd name="connsiteX2786" fmla="*/ 1199392 w 4760332"/>
              <a:gd name="connsiteY2786" fmla="*/ 1569976 h 2795428"/>
              <a:gd name="connsiteX2787" fmla="*/ 1195669 w 4760332"/>
              <a:gd name="connsiteY2787" fmla="*/ 1569976 h 2795428"/>
              <a:gd name="connsiteX2788" fmla="*/ 1195669 w 4760332"/>
              <a:gd name="connsiteY2788" fmla="*/ 1573986 h 2795428"/>
              <a:gd name="connsiteX2789" fmla="*/ 1184214 w 4760332"/>
              <a:gd name="connsiteY2789" fmla="*/ 1569976 h 2795428"/>
              <a:gd name="connsiteX2790" fmla="*/ 1179345 w 4760332"/>
              <a:gd name="connsiteY2790" fmla="*/ 1555370 h 2795428"/>
              <a:gd name="connsiteX2791" fmla="*/ 1170754 w 4760332"/>
              <a:gd name="connsiteY2791" fmla="*/ 1535896 h 2795428"/>
              <a:gd name="connsiteX2792" fmla="*/ 1161016 w 4760332"/>
              <a:gd name="connsiteY2792" fmla="*/ 1515563 h 2795428"/>
              <a:gd name="connsiteX2793" fmla="*/ 1150420 w 4760332"/>
              <a:gd name="connsiteY2793" fmla="*/ 1500957 h 2795428"/>
              <a:gd name="connsiteX2794" fmla="*/ 1140683 w 4760332"/>
              <a:gd name="connsiteY2794" fmla="*/ 1492365 h 2795428"/>
              <a:gd name="connsiteX2795" fmla="*/ 1128081 w 4760332"/>
              <a:gd name="connsiteY2795" fmla="*/ 1490361 h 2795428"/>
              <a:gd name="connsiteX2796" fmla="*/ 1113762 w 4760332"/>
              <a:gd name="connsiteY2796" fmla="*/ 1483487 h 2795428"/>
              <a:gd name="connsiteX2797" fmla="*/ 1096579 w 4760332"/>
              <a:gd name="connsiteY2797" fmla="*/ 1476613 h 2795428"/>
              <a:gd name="connsiteX2798" fmla="*/ 1076532 w 4760332"/>
              <a:gd name="connsiteY2798" fmla="*/ 1473750 h 2795428"/>
              <a:gd name="connsiteX2799" fmla="*/ 1076532 w 4760332"/>
              <a:gd name="connsiteY2799" fmla="*/ 1476613 h 2795428"/>
              <a:gd name="connsiteX2800" fmla="*/ 1073667 w 4760332"/>
              <a:gd name="connsiteY2800" fmla="*/ 1476613 h 2795428"/>
              <a:gd name="connsiteX2801" fmla="*/ 1075673 w 4760332"/>
              <a:gd name="connsiteY2801" fmla="*/ 1482341 h 2795428"/>
              <a:gd name="connsiteX2802" fmla="*/ 1078536 w 4760332"/>
              <a:gd name="connsiteY2802" fmla="*/ 1487210 h 2795428"/>
              <a:gd name="connsiteX2803" fmla="*/ 1080541 w 4760332"/>
              <a:gd name="connsiteY2803" fmla="*/ 1490074 h 2795428"/>
              <a:gd name="connsiteX2804" fmla="*/ 1082546 w 4760332"/>
              <a:gd name="connsiteY2804" fmla="*/ 1494084 h 2795428"/>
              <a:gd name="connsiteX2805" fmla="*/ 1085410 w 4760332"/>
              <a:gd name="connsiteY2805" fmla="*/ 1498952 h 2795428"/>
              <a:gd name="connsiteX2806" fmla="*/ 1069945 w 4760332"/>
              <a:gd name="connsiteY2806" fmla="*/ 1498952 h 2795428"/>
              <a:gd name="connsiteX2807" fmla="*/ 1058489 w 4760332"/>
              <a:gd name="connsiteY2807" fmla="*/ 1494084 h 2795428"/>
              <a:gd name="connsiteX2808" fmla="*/ 1043025 w 4760332"/>
              <a:gd name="connsiteY2808" fmla="*/ 1490074 h 2795428"/>
              <a:gd name="connsiteX2809" fmla="*/ 1028705 w 4760332"/>
              <a:gd name="connsiteY2809" fmla="*/ 1490074 h 2795428"/>
              <a:gd name="connsiteX2810" fmla="*/ 1013240 w 4760332"/>
              <a:gd name="connsiteY2810" fmla="*/ 1492078 h 2795428"/>
              <a:gd name="connsiteX2811" fmla="*/ 1002644 w 4760332"/>
              <a:gd name="connsiteY2811" fmla="*/ 1494943 h 2795428"/>
              <a:gd name="connsiteX2812" fmla="*/ 991188 w 4760332"/>
              <a:gd name="connsiteY2812" fmla="*/ 1500671 h 2795428"/>
              <a:gd name="connsiteX2813" fmla="*/ 981451 w 4760332"/>
              <a:gd name="connsiteY2813" fmla="*/ 1507544 h 2795428"/>
              <a:gd name="connsiteX2814" fmla="*/ 974864 w 4760332"/>
              <a:gd name="connsiteY2814" fmla="*/ 1517281 h 2795428"/>
              <a:gd name="connsiteX2815" fmla="*/ 971141 w 4760332"/>
              <a:gd name="connsiteY2815" fmla="*/ 1525872 h 2795428"/>
              <a:gd name="connsiteX2816" fmla="*/ 973146 w 4760332"/>
              <a:gd name="connsiteY2816" fmla="*/ 1532746 h 2795428"/>
              <a:gd name="connsiteX2817" fmla="*/ 973146 w 4760332"/>
              <a:gd name="connsiteY2817" fmla="*/ 1541337 h 2795428"/>
              <a:gd name="connsiteX2818" fmla="*/ 970282 w 4760332"/>
              <a:gd name="connsiteY2818" fmla="*/ 1551074 h 2795428"/>
              <a:gd name="connsiteX2819" fmla="*/ 963695 w 4760332"/>
              <a:gd name="connsiteY2819" fmla="*/ 1573413 h 2795428"/>
              <a:gd name="connsiteX2820" fmla="*/ 963695 w 4760332"/>
              <a:gd name="connsiteY2820" fmla="*/ 1590023 h 2795428"/>
              <a:gd name="connsiteX2821" fmla="*/ 964555 w 4760332"/>
              <a:gd name="connsiteY2821" fmla="*/ 1607493 h 2795428"/>
              <a:gd name="connsiteX2822" fmla="*/ 971141 w 4760332"/>
              <a:gd name="connsiteY2822" fmla="*/ 1624103 h 2795428"/>
              <a:gd name="connsiteX2823" fmla="*/ 981737 w 4760332"/>
              <a:gd name="connsiteY2823" fmla="*/ 1644437 h 2795428"/>
              <a:gd name="connsiteX2824" fmla="*/ 993193 w 4760332"/>
              <a:gd name="connsiteY2824" fmla="*/ 1646442 h 2795428"/>
              <a:gd name="connsiteX2825" fmla="*/ 999779 w 4760332"/>
              <a:gd name="connsiteY2825" fmla="*/ 1648446 h 2795428"/>
              <a:gd name="connsiteX2826" fmla="*/ 1002644 w 4760332"/>
              <a:gd name="connsiteY2826" fmla="*/ 1651310 h 2795428"/>
              <a:gd name="connsiteX2827" fmla="*/ 1006367 w 4760332"/>
              <a:gd name="connsiteY2827" fmla="*/ 1653314 h 2795428"/>
              <a:gd name="connsiteX2828" fmla="*/ 1011235 w 4760332"/>
              <a:gd name="connsiteY2828" fmla="*/ 1655319 h 2795428"/>
              <a:gd name="connsiteX2829" fmla="*/ 1019827 w 4760332"/>
              <a:gd name="connsiteY2829" fmla="*/ 1651310 h 2795428"/>
              <a:gd name="connsiteX2830" fmla="*/ 1033288 w 4760332"/>
              <a:gd name="connsiteY2830" fmla="*/ 1644437 h 2795428"/>
              <a:gd name="connsiteX2831" fmla="*/ 1036151 w 4760332"/>
              <a:gd name="connsiteY2831" fmla="*/ 1642432 h 2795428"/>
              <a:gd name="connsiteX2832" fmla="*/ 1038156 w 4760332"/>
              <a:gd name="connsiteY2832" fmla="*/ 1642432 h 2795428"/>
              <a:gd name="connsiteX2833" fmla="*/ 1041879 w 4760332"/>
              <a:gd name="connsiteY2833" fmla="*/ 1642432 h 2795428"/>
              <a:gd name="connsiteX2834" fmla="*/ 1042738 w 4760332"/>
              <a:gd name="connsiteY2834" fmla="*/ 1642432 h 2795428"/>
              <a:gd name="connsiteX2835" fmla="*/ 1044742 w 4760332"/>
              <a:gd name="connsiteY2835" fmla="*/ 1642432 h 2795428"/>
              <a:gd name="connsiteX2836" fmla="*/ 1044742 w 4760332"/>
              <a:gd name="connsiteY2836" fmla="*/ 1641573 h 2795428"/>
              <a:gd name="connsiteX2837" fmla="*/ 1048466 w 4760332"/>
              <a:gd name="connsiteY2837" fmla="*/ 1637564 h 2795428"/>
              <a:gd name="connsiteX2838" fmla="*/ 1049325 w 4760332"/>
              <a:gd name="connsiteY2838" fmla="*/ 1632695 h 2795428"/>
              <a:gd name="connsiteX2839" fmla="*/ 1051330 w 4760332"/>
              <a:gd name="connsiteY2839" fmla="*/ 1627827 h 2795428"/>
              <a:gd name="connsiteX2840" fmla="*/ 1053335 w 4760332"/>
              <a:gd name="connsiteY2840" fmla="*/ 1622099 h 2795428"/>
              <a:gd name="connsiteX2841" fmla="*/ 1055339 w 4760332"/>
              <a:gd name="connsiteY2841" fmla="*/ 1619234 h 2795428"/>
              <a:gd name="connsiteX2842" fmla="*/ 1063072 w 4760332"/>
              <a:gd name="connsiteY2842" fmla="*/ 1610643 h 2795428"/>
              <a:gd name="connsiteX2843" fmla="*/ 1073667 w 4760332"/>
              <a:gd name="connsiteY2843" fmla="*/ 1605774 h 2795428"/>
              <a:gd name="connsiteX2844" fmla="*/ 1089133 w 4760332"/>
              <a:gd name="connsiteY2844" fmla="*/ 1603770 h 2795428"/>
              <a:gd name="connsiteX2845" fmla="*/ 1089992 w 4760332"/>
              <a:gd name="connsiteY2845" fmla="*/ 1607780 h 2795428"/>
              <a:gd name="connsiteX2846" fmla="*/ 1091997 w 4760332"/>
              <a:gd name="connsiteY2846" fmla="*/ 1608639 h 2795428"/>
              <a:gd name="connsiteX2847" fmla="*/ 1091997 w 4760332"/>
              <a:gd name="connsiteY2847" fmla="*/ 1610643 h 2795428"/>
              <a:gd name="connsiteX2848" fmla="*/ 1094001 w 4760332"/>
              <a:gd name="connsiteY2848" fmla="*/ 1610643 h 2795428"/>
              <a:gd name="connsiteX2849" fmla="*/ 1094001 w 4760332"/>
              <a:gd name="connsiteY2849" fmla="*/ 1608639 h 2795428"/>
              <a:gd name="connsiteX2850" fmla="*/ 1095147 w 4760332"/>
              <a:gd name="connsiteY2850" fmla="*/ 1608639 h 2795428"/>
              <a:gd name="connsiteX2851" fmla="*/ 1098870 w 4760332"/>
              <a:gd name="connsiteY2851" fmla="*/ 1608639 h 2795428"/>
              <a:gd name="connsiteX2852" fmla="*/ 1103738 w 4760332"/>
              <a:gd name="connsiteY2852" fmla="*/ 1607780 h 2795428"/>
              <a:gd name="connsiteX2853" fmla="*/ 1103738 w 4760332"/>
              <a:gd name="connsiteY2853" fmla="*/ 1622385 h 2795428"/>
              <a:gd name="connsiteX2854" fmla="*/ 1097152 w 4760332"/>
              <a:gd name="connsiteY2854" fmla="*/ 1629258 h 2795428"/>
              <a:gd name="connsiteX2855" fmla="*/ 1092283 w 4760332"/>
              <a:gd name="connsiteY2855" fmla="*/ 1641859 h 2795428"/>
              <a:gd name="connsiteX2856" fmla="*/ 1087415 w 4760332"/>
              <a:gd name="connsiteY2856" fmla="*/ 1658469 h 2795428"/>
              <a:gd name="connsiteX2857" fmla="*/ 1082546 w 4760332"/>
              <a:gd name="connsiteY2857" fmla="*/ 1673934 h 2795428"/>
              <a:gd name="connsiteX2858" fmla="*/ 1076818 w 4760332"/>
              <a:gd name="connsiteY2858" fmla="*/ 1685677 h 2795428"/>
              <a:gd name="connsiteX2859" fmla="*/ 1094001 w 4760332"/>
              <a:gd name="connsiteY2859" fmla="*/ 1685677 h 2795428"/>
              <a:gd name="connsiteX2860" fmla="*/ 1108320 w 4760332"/>
              <a:gd name="connsiteY2860" fmla="*/ 1683672 h 2795428"/>
              <a:gd name="connsiteX2861" fmla="*/ 1121781 w 4760332"/>
              <a:gd name="connsiteY2861" fmla="*/ 1683672 h 2795428"/>
              <a:gd name="connsiteX2862" fmla="*/ 1134382 w 4760332"/>
              <a:gd name="connsiteY2862" fmla="*/ 1685677 h 2795428"/>
              <a:gd name="connsiteX2863" fmla="*/ 1142115 w 4760332"/>
              <a:gd name="connsiteY2863" fmla="*/ 1690545 h 2795428"/>
              <a:gd name="connsiteX2864" fmla="*/ 1148701 w 4760332"/>
              <a:gd name="connsiteY2864" fmla="*/ 1701142 h 2795428"/>
              <a:gd name="connsiteX2865" fmla="*/ 1150706 w 4760332"/>
              <a:gd name="connsiteY2865" fmla="*/ 1715747 h 2795428"/>
              <a:gd name="connsiteX2866" fmla="*/ 1147842 w 4760332"/>
              <a:gd name="connsiteY2866" fmla="*/ 1726344 h 2795428"/>
              <a:gd name="connsiteX2867" fmla="*/ 1144119 w 4760332"/>
              <a:gd name="connsiteY2867" fmla="*/ 1739804 h 2795428"/>
              <a:gd name="connsiteX2868" fmla="*/ 1144119 w 4760332"/>
              <a:gd name="connsiteY2868" fmla="*/ 1753264 h 2795428"/>
              <a:gd name="connsiteX2869" fmla="*/ 1152711 w 4760332"/>
              <a:gd name="connsiteY2869" fmla="*/ 1761855 h 2795428"/>
              <a:gd name="connsiteX2870" fmla="*/ 1157579 w 4760332"/>
              <a:gd name="connsiteY2870" fmla="*/ 1767583 h 2795428"/>
              <a:gd name="connsiteX2871" fmla="*/ 1164166 w 4760332"/>
              <a:gd name="connsiteY2871" fmla="*/ 1774457 h 2795428"/>
              <a:gd name="connsiteX2872" fmla="*/ 1174763 w 4760332"/>
              <a:gd name="connsiteY2872" fmla="*/ 1780185 h 2795428"/>
              <a:gd name="connsiteX2873" fmla="*/ 1187363 w 4760332"/>
              <a:gd name="connsiteY2873" fmla="*/ 1783048 h 2795428"/>
              <a:gd name="connsiteX2874" fmla="*/ 1193951 w 4760332"/>
              <a:gd name="connsiteY2874" fmla="*/ 1774457 h 2795428"/>
              <a:gd name="connsiteX2875" fmla="*/ 1202542 w 4760332"/>
              <a:gd name="connsiteY2875" fmla="*/ 1771592 h 2795428"/>
              <a:gd name="connsiteX2876" fmla="*/ 1218007 w 4760332"/>
              <a:gd name="connsiteY2876" fmla="*/ 1771592 h 2795428"/>
              <a:gd name="connsiteX2877" fmla="*/ 1220012 w 4760332"/>
              <a:gd name="connsiteY2877" fmla="*/ 1774457 h 2795428"/>
              <a:gd name="connsiteX2878" fmla="*/ 1222876 w 4760332"/>
              <a:gd name="connsiteY2878" fmla="*/ 1778466 h 2795428"/>
              <a:gd name="connsiteX2879" fmla="*/ 1224594 w 4760332"/>
              <a:gd name="connsiteY2879" fmla="*/ 1780471 h 2795428"/>
              <a:gd name="connsiteX2880" fmla="*/ 1226598 w 4760332"/>
              <a:gd name="connsiteY2880" fmla="*/ 1780471 h 2795428"/>
              <a:gd name="connsiteX2881" fmla="*/ 1231467 w 4760332"/>
              <a:gd name="connsiteY2881" fmla="*/ 1781330 h 2795428"/>
              <a:gd name="connsiteX2882" fmla="*/ 1237768 w 4760332"/>
              <a:gd name="connsiteY2882" fmla="*/ 1782762 h 2795428"/>
              <a:gd name="connsiteX2883" fmla="*/ 1244355 w 4760332"/>
              <a:gd name="connsiteY2883" fmla="*/ 1769302 h 2795428"/>
              <a:gd name="connsiteX2884" fmla="*/ 1252947 w 4760332"/>
              <a:gd name="connsiteY2884" fmla="*/ 1759565 h 2795428"/>
              <a:gd name="connsiteX2885" fmla="*/ 1262684 w 4760332"/>
              <a:gd name="connsiteY2885" fmla="*/ 1750973 h 2795428"/>
              <a:gd name="connsiteX2886" fmla="*/ 1275285 w 4760332"/>
              <a:gd name="connsiteY2886" fmla="*/ 1744100 h 2795428"/>
              <a:gd name="connsiteX2887" fmla="*/ 1293614 w 4760332"/>
              <a:gd name="connsiteY2887" fmla="*/ 1741236 h 2795428"/>
              <a:gd name="connsiteX2888" fmla="*/ 1296477 w 4760332"/>
              <a:gd name="connsiteY2888" fmla="*/ 1739231 h 2795428"/>
              <a:gd name="connsiteX2889" fmla="*/ 1298482 w 4760332"/>
              <a:gd name="connsiteY2889" fmla="*/ 1739231 h 2795428"/>
              <a:gd name="connsiteX2890" fmla="*/ 1301346 w 4760332"/>
              <a:gd name="connsiteY2890" fmla="*/ 1739231 h 2795428"/>
              <a:gd name="connsiteX2891" fmla="*/ 1303351 w 4760332"/>
              <a:gd name="connsiteY2891" fmla="*/ 1739231 h 2795428"/>
              <a:gd name="connsiteX2892" fmla="*/ 1307074 w 4760332"/>
              <a:gd name="connsiteY2892" fmla="*/ 1741236 h 2795428"/>
              <a:gd name="connsiteX2893" fmla="*/ 1311942 w 4760332"/>
              <a:gd name="connsiteY2893" fmla="*/ 1741236 h 2795428"/>
              <a:gd name="connsiteX2894" fmla="*/ 1309937 w 4760332"/>
              <a:gd name="connsiteY2894" fmla="*/ 1744100 h 2795428"/>
              <a:gd name="connsiteX2895" fmla="*/ 1309937 w 4760332"/>
              <a:gd name="connsiteY2895" fmla="*/ 1748109 h 2795428"/>
              <a:gd name="connsiteX2896" fmla="*/ 1307933 w 4760332"/>
              <a:gd name="connsiteY2896" fmla="*/ 1748109 h 2795428"/>
              <a:gd name="connsiteX2897" fmla="*/ 1307933 w 4760332"/>
              <a:gd name="connsiteY2897" fmla="*/ 1748968 h 2795428"/>
              <a:gd name="connsiteX2898" fmla="*/ 1309937 w 4760332"/>
              <a:gd name="connsiteY2898" fmla="*/ 1748968 h 2795428"/>
              <a:gd name="connsiteX2899" fmla="*/ 1311942 w 4760332"/>
              <a:gd name="connsiteY2899" fmla="*/ 1750973 h 2795428"/>
              <a:gd name="connsiteX2900" fmla="*/ 1314806 w 4760332"/>
              <a:gd name="connsiteY2900" fmla="*/ 1752977 h 2795428"/>
              <a:gd name="connsiteX2901" fmla="*/ 1314806 w 4760332"/>
              <a:gd name="connsiteY2901" fmla="*/ 1748968 h 2795428"/>
              <a:gd name="connsiteX2902" fmla="*/ 1318530 w 4760332"/>
              <a:gd name="connsiteY2902" fmla="*/ 1746104 h 2795428"/>
              <a:gd name="connsiteX2903" fmla="*/ 1320534 w 4760332"/>
              <a:gd name="connsiteY2903" fmla="*/ 1744100 h 2795428"/>
              <a:gd name="connsiteX2904" fmla="*/ 1321393 w 4760332"/>
              <a:gd name="connsiteY2904" fmla="*/ 1742095 h 2795428"/>
              <a:gd name="connsiteX2905" fmla="*/ 1323398 w 4760332"/>
              <a:gd name="connsiteY2905" fmla="*/ 1741236 h 2795428"/>
              <a:gd name="connsiteX2906" fmla="*/ 1327121 w 4760332"/>
              <a:gd name="connsiteY2906" fmla="*/ 1739231 h 2795428"/>
              <a:gd name="connsiteX2907" fmla="*/ 1329984 w 4760332"/>
              <a:gd name="connsiteY2907" fmla="*/ 1737226 h 2795428"/>
              <a:gd name="connsiteX2908" fmla="*/ 1345449 w 4760332"/>
              <a:gd name="connsiteY2908" fmla="*/ 1750687 h 2795428"/>
              <a:gd name="connsiteX2909" fmla="*/ 1365497 w 4760332"/>
              <a:gd name="connsiteY2909" fmla="*/ 1757560 h 2795428"/>
              <a:gd name="connsiteX2910" fmla="*/ 1385544 w 4760332"/>
              <a:gd name="connsiteY2910" fmla="*/ 1759565 h 2795428"/>
              <a:gd name="connsiteX2911" fmla="*/ 1408741 w 4760332"/>
              <a:gd name="connsiteY2911" fmla="*/ 1757560 h 2795428"/>
              <a:gd name="connsiteX2912" fmla="*/ 1432798 w 4760332"/>
              <a:gd name="connsiteY2912" fmla="*/ 1755555 h 2795428"/>
              <a:gd name="connsiteX2913" fmla="*/ 1432798 w 4760332"/>
              <a:gd name="connsiteY2913" fmla="*/ 1759565 h 2795428"/>
              <a:gd name="connsiteX2914" fmla="*/ 1432798 w 4760332"/>
              <a:gd name="connsiteY2914" fmla="*/ 1761569 h 2795428"/>
              <a:gd name="connsiteX2915" fmla="*/ 1430793 w 4760332"/>
              <a:gd name="connsiteY2915" fmla="*/ 1762428 h 2795428"/>
              <a:gd name="connsiteX2916" fmla="*/ 1430793 w 4760332"/>
              <a:gd name="connsiteY2916" fmla="*/ 1764433 h 2795428"/>
              <a:gd name="connsiteX2917" fmla="*/ 1428788 w 4760332"/>
              <a:gd name="connsiteY2917" fmla="*/ 1767297 h 2795428"/>
              <a:gd name="connsiteX2918" fmla="*/ 1440244 w 4760332"/>
              <a:gd name="connsiteY2918" fmla="*/ 1771306 h 2795428"/>
              <a:gd name="connsiteX2919" fmla="*/ 1446831 w 4760332"/>
              <a:gd name="connsiteY2919" fmla="*/ 1776175 h 2795428"/>
              <a:gd name="connsiteX2920" fmla="*/ 1453418 w 4760332"/>
              <a:gd name="connsiteY2920" fmla="*/ 1781043 h 2795428"/>
              <a:gd name="connsiteX2921" fmla="*/ 1464873 w 4760332"/>
              <a:gd name="connsiteY2921" fmla="*/ 1786771 h 2795428"/>
              <a:gd name="connsiteX2922" fmla="*/ 1464873 w 4760332"/>
              <a:gd name="connsiteY2922" fmla="*/ 1796508 h 2795428"/>
              <a:gd name="connsiteX2923" fmla="*/ 1477474 w 4760332"/>
              <a:gd name="connsiteY2923" fmla="*/ 1800518 h 2795428"/>
              <a:gd name="connsiteX2924" fmla="*/ 1485207 w 4760332"/>
              <a:gd name="connsiteY2924" fmla="*/ 1801377 h 2795428"/>
              <a:gd name="connsiteX2925" fmla="*/ 1491794 w 4760332"/>
              <a:gd name="connsiteY2925" fmla="*/ 1808251 h 2795428"/>
              <a:gd name="connsiteX2926" fmla="*/ 1495517 w 4760332"/>
              <a:gd name="connsiteY2926" fmla="*/ 1818847 h 2795428"/>
              <a:gd name="connsiteX2927" fmla="*/ 1515564 w 4760332"/>
              <a:gd name="connsiteY2927" fmla="*/ 1820851 h 2795428"/>
              <a:gd name="connsiteX2928" fmla="*/ 1531888 w 4760332"/>
              <a:gd name="connsiteY2928" fmla="*/ 1821710 h 2795428"/>
              <a:gd name="connsiteX2929" fmla="*/ 1553940 w 4760332"/>
              <a:gd name="connsiteY2929" fmla="*/ 1823716 h 2795428"/>
              <a:gd name="connsiteX2930" fmla="*/ 1569405 w 4760332"/>
              <a:gd name="connsiteY2930" fmla="*/ 1844049 h 2795428"/>
              <a:gd name="connsiteX2931" fmla="*/ 1587734 w 4760332"/>
              <a:gd name="connsiteY2931" fmla="*/ 1862378 h 2795428"/>
              <a:gd name="connsiteX2932" fmla="*/ 1607781 w 4760332"/>
              <a:gd name="connsiteY2932" fmla="*/ 1877843 h 2795428"/>
              <a:gd name="connsiteX2933" fmla="*/ 1630978 w 4760332"/>
              <a:gd name="connsiteY2933" fmla="*/ 1889584 h 2795428"/>
              <a:gd name="connsiteX2934" fmla="*/ 1630119 w 4760332"/>
              <a:gd name="connsiteY2934" fmla="*/ 1896458 h 2795428"/>
              <a:gd name="connsiteX2935" fmla="*/ 1626396 w 4760332"/>
              <a:gd name="connsiteY2935" fmla="*/ 1900467 h 2795428"/>
              <a:gd name="connsiteX2936" fmla="*/ 1623532 w 4760332"/>
              <a:gd name="connsiteY2936" fmla="*/ 1905336 h 2795428"/>
              <a:gd name="connsiteX2937" fmla="*/ 1619809 w 4760332"/>
              <a:gd name="connsiteY2937" fmla="*/ 1908199 h 2795428"/>
              <a:gd name="connsiteX2938" fmla="*/ 1616945 w 4760332"/>
              <a:gd name="connsiteY2938" fmla="*/ 1913927 h 2795428"/>
              <a:gd name="connsiteX2939" fmla="*/ 1638138 w 4760332"/>
              <a:gd name="connsiteY2939" fmla="*/ 1913927 h 2795428"/>
              <a:gd name="connsiteX2940" fmla="*/ 1658185 w 4760332"/>
              <a:gd name="connsiteY2940" fmla="*/ 1920801 h 2795428"/>
              <a:gd name="connsiteX2941" fmla="*/ 1661908 w 4760332"/>
              <a:gd name="connsiteY2941" fmla="*/ 1932543 h 2795428"/>
              <a:gd name="connsiteX2942" fmla="*/ 1666777 w 4760332"/>
              <a:gd name="connsiteY2942" fmla="*/ 1930538 h 2795428"/>
              <a:gd name="connsiteX2943" fmla="*/ 1669640 w 4760332"/>
              <a:gd name="connsiteY2943" fmla="*/ 1928533 h 2795428"/>
              <a:gd name="connsiteX2944" fmla="*/ 1675368 w 4760332"/>
              <a:gd name="connsiteY2944" fmla="*/ 1930538 h 2795428"/>
              <a:gd name="connsiteX2945" fmla="*/ 1676227 w 4760332"/>
              <a:gd name="connsiteY2945" fmla="*/ 1930538 h 2795428"/>
              <a:gd name="connsiteX2946" fmla="*/ 1679950 w 4760332"/>
              <a:gd name="connsiteY2946" fmla="*/ 1932543 h 2795428"/>
              <a:gd name="connsiteX2947" fmla="*/ 1682815 w 4760332"/>
              <a:gd name="connsiteY2947" fmla="*/ 1934547 h 2795428"/>
              <a:gd name="connsiteX2948" fmla="*/ 1686538 w 4760332"/>
              <a:gd name="connsiteY2948" fmla="*/ 1935406 h 2795428"/>
              <a:gd name="connsiteX2949" fmla="*/ 1738373 w 4760332"/>
              <a:gd name="connsiteY2949" fmla="*/ 1939416 h 2795428"/>
              <a:gd name="connsiteX2950" fmla="*/ 1743242 w 4760332"/>
              <a:gd name="connsiteY2950" fmla="*/ 1944284 h 2795428"/>
              <a:gd name="connsiteX2951" fmla="*/ 1746965 w 4760332"/>
              <a:gd name="connsiteY2951" fmla="*/ 1954021 h 2795428"/>
              <a:gd name="connsiteX2952" fmla="*/ 1747825 w 4760332"/>
              <a:gd name="connsiteY2952" fmla="*/ 1962613 h 2795428"/>
              <a:gd name="connsiteX2953" fmla="*/ 1753552 w 4760332"/>
              <a:gd name="connsiteY2953" fmla="*/ 1969487 h 2795428"/>
              <a:gd name="connsiteX2954" fmla="*/ 1761285 w 4760332"/>
              <a:gd name="connsiteY2954" fmla="*/ 1971492 h 2795428"/>
              <a:gd name="connsiteX2955" fmla="*/ 1769876 w 4760332"/>
              <a:gd name="connsiteY2955" fmla="*/ 1971492 h 2795428"/>
              <a:gd name="connsiteX2956" fmla="*/ 1776463 w 4760332"/>
              <a:gd name="connsiteY2956" fmla="*/ 1969487 h 2795428"/>
              <a:gd name="connsiteX2957" fmla="*/ 1781332 w 4760332"/>
              <a:gd name="connsiteY2957" fmla="*/ 1976360 h 2795428"/>
              <a:gd name="connsiteX2958" fmla="*/ 1787060 w 4760332"/>
              <a:gd name="connsiteY2958" fmla="*/ 1981229 h 2795428"/>
              <a:gd name="connsiteX2959" fmla="*/ 1789923 w 4760332"/>
              <a:gd name="connsiteY2959" fmla="*/ 1986956 h 2795428"/>
              <a:gd name="connsiteX2960" fmla="*/ 1792215 w 4760332"/>
              <a:gd name="connsiteY2960" fmla="*/ 1993543 h 2795428"/>
              <a:gd name="connsiteX2961" fmla="*/ 1794219 w 4760332"/>
              <a:gd name="connsiteY2961" fmla="*/ 2001275 h 2795428"/>
              <a:gd name="connsiteX2962" fmla="*/ 1781618 w 4760332"/>
              <a:gd name="connsiteY2962" fmla="*/ 2016740 h 2795428"/>
              <a:gd name="connsiteX2963" fmla="*/ 1768158 w 4760332"/>
              <a:gd name="connsiteY2963" fmla="*/ 2035070 h 2795428"/>
              <a:gd name="connsiteX2964" fmla="*/ 1754698 w 4760332"/>
              <a:gd name="connsiteY2964" fmla="*/ 2055402 h 2795428"/>
              <a:gd name="connsiteX2965" fmla="*/ 1743242 w 4760332"/>
              <a:gd name="connsiteY2965" fmla="*/ 2075736 h 2795428"/>
              <a:gd name="connsiteX2966" fmla="*/ 1735510 w 4760332"/>
              <a:gd name="connsiteY2966" fmla="*/ 2091201 h 2795428"/>
              <a:gd name="connsiteX2967" fmla="*/ 1735510 w 4760332"/>
              <a:gd name="connsiteY2967" fmla="*/ 2100938 h 2795428"/>
              <a:gd name="connsiteX2968" fmla="*/ 1736369 w 4760332"/>
              <a:gd name="connsiteY2968" fmla="*/ 2114398 h 2795428"/>
              <a:gd name="connsiteX2969" fmla="*/ 1740092 w 4760332"/>
              <a:gd name="connsiteY2969" fmla="*/ 2129863 h 2795428"/>
              <a:gd name="connsiteX2970" fmla="*/ 1738087 w 4760332"/>
              <a:gd name="connsiteY2970" fmla="*/ 2143324 h 2795428"/>
              <a:gd name="connsiteX2971" fmla="*/ 1735223 w 4760332"/>
              <a:gd name="connsiteY2971" fmla="*/ 2151916 h 2795428"/>
              <a:gd name="connsiteX2972" fmla="*/ 1728636 w 4760332"/>
              <a:gd name="connsiteY2972" fmla="*/ 2165375 h 2795428"/>
              <a:gd name="connsiteX2973" fmla="*/ 1720045 w 4760332"/>
              <a:gd name="connsiteY2973" fmla="*/ 2179981 h 2795428"/>
              <a:gd name="connsiteX2974" fmla="*/ 1711453 w 4760332"/>
              <a:gd name="connsiteY2974" fmla="*/ 2195446 h 2795428"/>
              <a:gd name="connsiteX2975" fmla="*/ 1702862 w 4760332"/>
              <a:gd name="connsiteY2975" fmla="*/ 2207188 h 2795428"/>
              <a:gd name="connsiteX2976" fmla="*/ 1697993 w 4760332"/>
              <a:gd name="connsiteY2976" fmla="*/ 2214061 h 2795428"/>
              <a:gd name="connsiteX2977" fmla="*/ 1688256 w 4760332"/>
              <a:gd name="connsiteY2977" fmla="*/ 2218070 h 2795428"/>
              <a:gd name="connsiteX2978" fmla="*/ 1672791 w 4760332"/>
              <a:gd name="connsiteY2978" fmla="*/ 2220076 h 2795428"/>
              <a:gd name="connsiteX2979" fmla="*/ 1657326 w 4760332"/>
              <a:gd name="connsiteY2979" fmla="*/ 2220935 h 2795428"/>
              <a:gd name="connsiteX2980" fmla="*/ 1643007 w 4760332"/>
              <a:gd name="connsiteY2980" fmla="*/ 2224944 h 2795428"/>
              <a:gd name="connsiteX2981" fmla="*/ 1629547 w 4760332"/>
              <a:gd name="connsiteY2981" fmla="*/ 2229813 h 2795428"/>
              <a:gd name="connsiteX2982" fmla="*/ 1620954 w 4760332"/>
              <a:gd name="connsiteY2982" fmla="*/ 2239550 h 2795428"/>
              <a:gd name="connsiteX2983" fmla="*/ 1617232 w 4760332"/>
              <a:gd name="connsiteY2983" fmla="*/ 2245278 h 2795428"/>
              <a:gd name="connsiteX2984" fmla="*/ 1617232 w 4760332"/>
              <a:gd name="connsiteY2984" fmla="*/ 2248141 h 2795428"/>
              <a:gd name="connsiteX2985" fmla="*/ 1617232 w 4760332"/>
              <a:gd name="connsiteY2985" fmla="*/ 2252151 h 2795428"/>
              <a:gd name="connsiteX2986" fmla="*/ 1619237 w 4760332"/>
              <a:gd name="connsiteY2986" fmla="*/ 2257019 h 2795428"/>
              <a:gd name="connsiteX2987" fmla="*/ 1621241 w 4760332"/>
              <a:gd name="connsiteY2987" fmla="*/ 2261888 h 2795428"/>
              <a:gd name="connsiteX2988" fmla="*/ 1609786 w 4760332"/>
              <a:gd name="connsiteY2988" fmla="*/ 2261888 h 2795428"/>
              <a:gd name="connsiteX2989" fmla="*/ 1607781 w 4760332"/>
              <a:gd name="connsiteY2989" fmla="*/ 2284226 h 2795428"/>
              <a:gd name="connsiteX2990" fmla="*/ 1604058 w 4760332"/>
              <a:gd name="connsiteY2990" fmla="*/ 2302555 h 2795428"/>
              <a:gd name="connsiteX2991" fmla="*/ 1597471 w 4760332"/>
              <a:gd name="connsiteY2991" fmla="*/ 2318020 h 2795428"/>
              <a:gd name="connsiteX2992" fmla="*/ 1590884 w 4760332"/>
              <a:gd name="connsiteY2992" fmla="*/ 2332626 h 2795428"/>
              <a:gd name="connsiteX2993" fmla="*/ 1584297 w 4760332"/>
              <a:gd name="connsiteY2993" fmla="*/ 2352100 h 2795428"/>
              <a:gd name="connsiteX2994" fmla="*/ 1579429 w 4760332"/>
              <a:gd name="connsiteY2994" fmla="*/ 2352100 h 2795428"/>
              <a:gd name="connsiteX2995" fmla="*/ 1579429 w 4760332"/>
              <a:gd name="connsiteY2995" fmla="*/ 2345226 h 2795428"/>
              <a:gd name="connsiteX2996" fmla="*/ 1579429 w 4760332"/>
              <a:gd name="connsiteY2996" fmla="*/ 2341217 h 2795428"/>
              <a:gd name="connsiteX2997" fmla="*/ 1577424 w 4760332"/>
              <a:gd name="connsiteY2997" fmla="*/ 2336349 h 2795428"/>
              <a:gd name="connsiteX2998" fmla="*/ 1576564 w 4760332"/>
              <a:gd name="connsiteY2998" fmla="*/ 2332339 h 2795428"/>
              <a:gd name="connsiteX2999" fmla="*/ 1574560 w 4760332"/>
              <a:gd name="connsiteY2999" fmla="*/ 2334344 h 2795428"/>
              <a:gd name="connsiteX3000" fmla="*/ 1572555 w 4760332"/>
              <a:gd name="connsiteY3000" fmla="*/ 2334344 h 2795428"/>
              <a:gd name="connsiteX3001" fmla="*/ 1570551 w 4760332"/>
              <a:gd name="connsiteY3001" fmla="*/ 2336349 h 2795428"/>
              <a:gd name="connsiteX3002" fmla="*/ 1569691 w 4760332"/>
              <a:gd name="connsiteY3002" fmla="*/ 2336349 h 2795428"/>
              <a:gd name="connsiteX3003" fmla="*/ 1561099 w 4760332"/>
              <a:gd name="connsiteY3003" fmla="*/ 2356682 h 2795428"/>
              <a:gd name="connsiteX3004" fmla="*/ 1551362 w 4760332"/>
              <a:gd name="connsiteY3004" fmla="*/ 2370142 h 2795428"/>
              <a:gd name="connsiteX3005" fmla="*/ 1540767 w 4760332"/>
              <a:gd name="connsiteY3005" fmla="*/ 2381884 h 2795428"/>
              <a:gd name="connsiteX3006" fmla="*/ 1529311 w 4760332"/>
              <a:gd name="connsiteY3006" fmla="*/ 2395344 h 2795428"/>
              <a:gd name="connsiteX3007" fmla="*/ 1505254 w 4760332"/>
              <a:gd name="connsiteY3007" fmla="*/ 2390476 h 2795428"/>
              <a:gd name="connsiteX3008" fmla="*/ 1484061 w 4760332"/>
              <a:gd name="connsiteY3008" fmla="*/ 2385607 h 2795428"/>
              <a:gd name="connsiteX3009" fmla="*/ 1484061 w 4760332"/>
              <a:gd name="connsiteY3009" fmla="*/ 2392481 h 2795428"/>
              <a:gd name="connsiteX3010" fmla="*/ 1495517 w 4760332"/>
              <a:gd name="connsiteY3010" fmla="*/ 2399354 h 2795428"/>
              <a:gd name="connsiteX3011" fmla="*/ 1500386 w 4760332"/>
              <a:gd name="connsiteY3011" fmla="*/ 2409091 h 2795428"/>
              <a:gd name="connsiteX3012" fmla="*/ 1502390 w 4760332"/>
              <a:gd name="connsiteY3012" fmla="*/ 2418828 h 2795428"/>
              <a:gd name="connsiteX3013" fmla="*/ 1500386 w 4760332"/>
              <a:gd name="connsiteY3013" fmla="*/ 2431430 h 2795428"/>
              <a:gd name="connsiteX3014" fmla="*/ 1498381 w 4760332"/>
              <a:gd name="connsiteY3014" fmla="*/ 2444890 h 2795428"/>
              <a:gd name="connsiteX3015" fmla="*/ 1468596 w 4760332"/>
              <a:gd name="connsiteY3015" fmla="*/ 2445749 h 2795428"/>
              <a:gd name="connsiteX3016" fmla="*/ 1443680 w 4760332"/>
              <a:gd name="connsiteY3016" fmla="*/ 2452622 h 2795428"/>
              <a:gd name="connsiteX3017" fmla="*/ 1441676 w 4760332"/>
              <a:gd name="connsiteY3017" fmla="*/ 2456632 h 2795428"/>
              <a:gd name="connsiteX3018" fmla="*/ 1439671 w 4760332"/>
              <a:gd name="connsiteY3018" fmla="*/ 2461500 h 2795428"/>
              <a:gd name="connsiteX3019" fmla="*/ 1439671 w 4760332"/>
              <a:gd name="connsiteY3019" fmla="*/ 2468373 h 2795428"/>
              <a:gd name="connsiteX3020" fmla="*/ 1439671 w 4760332"/>
              <a:gd name="connsiteY3020" fmla="*/ 2475247 h 2795428"/>
              <a:gd name="connsiteX3021" fmla="*/ 1438812 w 4760332"/>
              <a:gd name="connsiteY3021" fmla="*/ 2479256 h 2795428"/>
              <a:gd name="connsiteX3022" fmla="*/ 1438812 w 4760332"/>
              <a:gd name="connsiteY3022" fmla="*/ 2480115 h 2795428"/>
              <a:gd name="connsiteX3023" fmla="*/ 1438812 w 4760332"/>
              <a:gd name="connsiteY3023" fmla="*/ 2483552 h 2795428"/>
              <a:gd name="connsiteX3024" fmla="*/ 1438812 w 4760332"/>
              <a:gd name="connsiteY3024" fmla="*/ 2486416 h 2795428"/>
              <a:gd name="connsiteX3025" fmla="*/ 1439671 w 4760332"/>
              <a:gd name="connsiteY3025" fmla="*/ 2493289 h 2795428"/>
              <a:gd name="connsiteX3026" fmla="*/ 1431939 w 4760332"/>
              <a:gd name="connsiteY3026" fmla="*/ 2493289 h 2795428"/>
              <a:gd name="connsiteX3027" fmla="*/ 1421343 w 4760332"/>
              <a:gd name="connsiteY3027" fmla="*/ 2495294 h 2795428"/>
              <a:gd name="connsiteX3028" fmla="*/ 1407883 w 4760332"/>
              <a:gd name="connsiteY3028" fmla="*/ 2495294 h 2795428"/>
              <a:gd name="connsiteX3029" fmla="*/ 1394422 w 4760332"/>
              <a:gd name="connsiteY3029" fmla="*/ 2497298 h 2795428"/>
              <a:gd name="connsiteX3030" fmla="*/ 1394422 w 4760332"/>
              <a:gd name="connsiteY3030" fmla="*/ 2504172 h 2795428"/>
              <a:gd name="connsiteX3031" fmla="*/ 1401009 w 4760332"/>
              <a:gd name="connsiteY3031" fmla="*/ 2507035 h 2795428"/>
              <a:gd name="connsiteX3032" fmla="*/ 1405878 w 4760332"/>
              <a:gd name="connsiteY3032" fmla="*/ 2511046 h 2795428"/>
              <a:gd name="connsiteX3033" fmla="*/ 1409600 w 4760332"/>
              <a:gd name="connsiteY3033" fmla="*/ 2511904 h 2795428"/>
              <a:gd name="connsiteX3034" fmla="*/ 1412465 w 4760332"/>
              <a:gd name="connsiteY3034" fmla="*/ 2513909 h 2795428"/>
              <a:gd name="connsiteX3035" fmla="*/ 1416188 w 4760332"/>
              <a:gd name="connsiteY3035" fmla="*/ 2517918 h 2795428"/>
              <a:gd name="connsiteX3036" fmla="*/ 1418192 w 4760332"/>
              <a:gd name="connsiteY3036" fmla="*/ 2520783 h 2795428"/>
              <a:gd name="connsiteX3037" fmla="*/ 1421056 w 4760332"/>
              <a:gd name="connsiteY3037" fmla="*/ 2525651 h 2795428"/>
              <a:gd name="connsiteX3038" fmla="*/ 1414469 w 4760332"/>
              <a:gd name="connsiteY3038" fmla="*/ 2527655 h 2795428"/>
              <a:gd name="connsiteX3039" fmla="*/ 1409600 w 4760332"/>
              <a:gd name="connsiteY3039" fmla="*/ 2529661 h 2795428"/>
              <a:gd name="connsiteX3040" fmla="*/ 1404732 w 4760332"/>
              <a:gd name="connsiteY3040" fmla="*/ 2531665 h 2795428"/>
              <a:gd name="connsiteX3041" fmla="*/ 1401009 w 4760332"/>
              <a:gd name="connsiteY3041" fmla="*/ 2532524 h 2795428"/>
              <a:gd name="connsiteX3042" fmla="*/ 1399004 w 4760332"/>
              <a:gd name="connsiteY3042" fmla="*/ 2538252 h 2795428"/>
              <a:gd name="connsiteX3043" fmla="*/ 1394135 w 4760332"/>
              <a:gd name="connsiteY3043" fmla="*/ 2547989 h 2795428"/>
              <a:gd name="connsiteX3044" fmla="*/ 1391272 w 4760332"/>
              <a:gd name="connsiteY3044" fmla="*/ 2558586 h 2795428"/>
              <a:gd name="connsiteX3045" fmla="*/ 1387549 w 4760332"/>
              <a:gd name="connsiteY3045" fmla="*/ 2568323 h 2795428"/>
              <a:gd name="connsiteX3046" fmla="*/ 1384685 w 4760332"/>
              <a:gd name="connsiteY3046" fmla="*/ 2570328 h 2795428"/>
              <a:gd name="connsiteX3047" fmla="*/ 1382680 w 4760332"/>
              <a:gd name="connsiteY3047" fmla="*/ 2570328 h 2795428"/>
              <a:gd name="connsiteX3048" fmla="*/ 1377812 w 4760332"/>
              <a:gd name="connsiteY3048" fmla="*/ 2572332 h 2795428"/>
              <a:gd name="connsiteX3049" fmla="*/ 1372084 w 4760332"/>
              <a:gd name="connsiteY3049" fmla="*/ 2572332 h 2795428"/>
              <a:gd name="connsiteX3050" fmla="*/ 1372084 w 4760332"/>
              <a:gd name="connsiteY3050" fmla="*/ 2577201 h 2795428"/>
              <a:gd name="connsiteX3051" fmla="*/ 1372084 w 4760332"/>
              <a:gd name="connsiteY3051" fmla="*/ 2580065 h 2795428"/>
              <a:gd name="connsiteX3052" fmla="*/ 1372084 w 4760332"/>
              <a:gd name="connsiteY3052" fmla="*/ 2582069 h 2795428"/>
              <a:gd name="connsiteX3053" fmla="*/ 1371225 w 4760332"/>
              <a:gd name="connsiteY3053" fmla="*/ 2584074 h 2795428"/>
              <a:gd name="connsiteX3054" fmla="*/ 1372084 w 4760332"/>
              <a:gd name="connsiteY3054" fmla="*/ 2586078 h 2795428"/>
              <a:gd name="connsiteX3055" fmla="*/ 1372084 w 4760332"/>
              <a:gd name="connsiteY3055" fmla="*/ 2586938 h 2795428"/>
              <a:gd name="connsiteX3056" fmla="*/ 1375807 w 4760332"/>
              <a:gd name="connsiteY3056" fmla="*/ 2593811 h 2795428"/>
              <a:gd name="connsiteX3057" fmla="*/ 1378671 w 4760332"/>
              <a:gd name="connsiteY3057" fmla="*/ 2599539 h 2795428"/>
              <a:gd name="connsiteX3058" fmla="*/ 1384398 w 4760332"/>
              <a:gd name="connsiteY3058" fmla="*/ 2602403 h 2795428"/>
              <a:gd name="connsiteX3059" fmla="*/ 1389267 w 4760332"/>
              <a:gd name="connsiteY3059" fmla="*/ 2605266 h 2795428"/>
              <a:gd name="connsiteX3060" fmla="*/ 1394135 w 4760332"/>
              <a:gd name="connsiteY3060" fmla="*/ 2609276 h 2795428"/>
              <a:gd name="connsiteX3061" fmla="*/ 1391272 w 4760332"/>
              <a:gd name="connsiteY3061" fmla="*/ 2621018 h 2795428"/>
              <a:gd name="connsiteX3062" fmla="*/ 1377812 w 4760332"/>
              <a:gd name="connsiteY3062" fmla="*/ 2627891 h 2795428"/>
              <a:gd name="connsiteX3063" fmla="*/ 1364351 w 4760332"/>
              <a:gd name="connsiteY3063" fmla="*/ 2641351 h 2795428"/>
              <a:gd name="connsiteX3064" fmla="*/ 1352896 w 4760332"/>
              <a:gd name="connsiteY3064" fmla="*/ 2658821 h 2795428"/>
              <a:gd name="connsiteX3065" fmla="*/ 1344304 w 4760332"/>
              <a:gd name="connsiteY3065" fmla="*/ 2675431 h 2795428"/>
              <a:gd name="connsiteX3066" fmla="*/ 1339435 w 4760332"/>
              <a:gd name="connsiteY3066" fmla="*/ 2690896 h 2795428"/>
              <a:gd name="connsiteX3067" fmla="*/ 1344304 w 4760332"/>
              <a:gd name="connsiteY3067" fmla="*/ 2695765 h 2795428"/>
              <a:gd name="connsiteX3068" fmla="*/ 1349173 w 4760332"/>
              <a:gd name="connsiteY3068" fmla="*/ 2700634 h 2795428"/>
              <a:gd name="connsiteX3069" fmla="*/ 1352896 w 4760332"/>
              <a:gd name="connsiteY3069" fmla="*/ 2705502 h 2795428"/>
              <a:gd name="connsiteX3070" fmla="*/ 1353755 w 4760332"/>
              <a:gd name="connsiteY3070" fmla="*/ 2714094 h 2795428"/>
              <a:gd name="connsiteX3071" fmla="*/ 1346022 w 4760332"/>
              <a:gd name="connsiteY3071" fmla="*/ 2716099 h 2795428"/>
              <a:gd name="connsiteX3072" fmla="*/ 1333422 w 4760332"/>
              <a:gd name="connsiteY3072" fmla="*/ 2722971 h 2795428"/>
              <a:gd name="connsiteX3073" fmla="*/ 1321966 w 4760332"/>
              <a:gd name="connsiteY3073" fmla="*/ 2732709 h 2795428"/>
              <a:gd name="connsiteX3074" fmla="*/ 1313375 w 4760332"/>
              <a:gd name="connsiteY3074" fmla="*/ 2743305 h 2795428"/>
              <a:gd name="connsiteX3075" fmla="*/ 1312515 w 4760332"/>
              <a:gd name="connsiteY3075" fmla="*/ 2746170 h 2795428"/>
              <a:gd name="connsiteX3076" fmla="*/ 1310510 w 4760332"/>
              <a:gd name="connsiteY3076" fmla="*/ 2750179 h 2795428"/>
              <a:gd name="connsiteX3077" fmla="*/ 1310510 w 4760332"/>
              <a:gd name="connsiteY3077" fmla="*/ 2753042 h 2795428"/>
              <a:gd name="connsiteX3078" fmla="*/ 1310510 w 4760332"/>
              <a:gd name="connsiteY3078" fmla="*/ 2758770 h 2795428"/>
              <a:gd name="connsiteX3079" fmla="*/ 1313375 w 4760332"/>
              <a:gd name="connsiteY3079" fmla="*/ 2758770 h 2795428"/>
              <a:gd name="connsiteX3080" fmla="*/ 1313375 w 4760332"/>
              <a:gd name="connsiteY3080" fmla="*/ 2754761 h 2795428"/>
              <a:gd name="connsiteX3081" fmla="*/ 1323971 w 4760332"/>
              <a:gd name="connsiteY3081" fmla="*/ 2743019 h 2795428"/>
              <a:gd name="connsiteX3082" fmla="*/ 1332562 w 4760332"/>
              <a:gd name="connsiteY3082" fmla="*/ 2731277 h 2795428"/>
              <a:gd name="connsiteX3083" fmla="*/ 1335426 w 4760332"/>
              <a:gd name="connsiteY3083" fmla="*/ 2732136 h 2795428"/>
              <a:gd name="connsiteX3084" fmla="*/ 1337431 w 4760332"/>
              <a:gd name="connsiteY3084" fmla="*/ 2732136 h 2795428"/>
              <a:gd name="connsiteX3085" fmla="*/ 1337431 w 4760332"/>
              <a:gd name="connsiteY3085" fmla="*/ 2734141 h 2795428"/>
              <a:gd name="connsiteX3086" fmla="*/ 1339435 w 4760332"/>
              <a:gd name="connsiteY3086" fmla="*/ 2736146 h 2795428"/>
              <a:gd name="connsiteX3087" fmla="*/ 1342300 w 4760332"/>
              <a:gd name="connsiteY3087" fmla="*/ 2744737 h 2795428"/>
              <a:gd name="connsiteX3088" fmla="*/ 1344304 w 4760332"/>
              <a:gd name="connsiteY3088" fmla="*/ 2754474 h 2795428"/>
              <a:gd name="connsiteX3089" fmla="*/ 1346309 w 4760332"/>
              <a:gd name="connsiteY3089" fmla="*/ 2766217 h 2795428"/>
              <a:gd name="connsiteX3090" fmla="*/ 1347168 w 4760332"/>
              <a:gd name="connsiteY3090" fmla="*/ 2776812 h 2795428"/>
              <a:gd name="connsiteX3091" fmla="*/ 1352896 w 4760332"/>
              <a:gd name="connsiteY3091" fmla="*/ 2776812 h 2795428"/>
              <a:gd name="connsiteX3092" fmla="*/ 1353755 w 4760332"/>
              <a:gd name="connsiteY3092" fmla="*/ 2776812 h 2795428"/>
              <a:gd name="connsiteX3093" fmla="*/ 1357478 w 4760332"/>
              <a:gd name="connsiteY3093" fmla="*/ 2776812 h 2795428"/>
              <a:gd name="connsiteX3094" fmla="*/ 1357478 w 4760332"/>
              <a:gd name="connsiteY3094" fmla="*/ 2778817 h 2795428"/>
              <a:gd name="connsiteX3095" fmla="*/ 1357478 w 4760332"/>
              <a:gd name="connsiteY3095" fmla="*/ 2779677 h 2795428"/>
              <a:gd name="connsiteX3096" fmla="*/ 1360342 w 4760332"/>
              <a:gd name="connsiteY3096" fmla="*/ 2783686 h 2795428"/>
              <a:gd name="connsiteX3097" fmla="*/ 1357478 w 4760332"/>
              <a:gd name="connsiteY3097" fmla="*/ 2785691 h 2795428"/>
              <a:gd name="connsiteX3098" fmla="*/ 1355473 w 4760332"/>
              <a:gd name="connsiteY3098" fmla="*/ 2786549 h 2795428"/>
              <a:gd name="connsiteX3099" fmla="*/ 1355473 w 4760332"/>
              <a:gd name="connsiteY3099" fmla="*/ 2788555 h 2795428"/>
              <a:gd name="connsiteX3100" fmla="*/ 1353469 w 4760332"/>
              <a:gd name="connsiteY3100" fmla="*/ 2788555 h 2795428"/>
              <a:gd name="connsiteX3101" fmla="*/ 1351464 w 4760332"/>
              <a:gd name="connsiteY3101" fmla="*/ 2790560 h 2795428"/>
              <a:gd name="connsiteX3102" fmla="*/ 1348600 w 4760332"/>
              <a:gd name="connsiteY3102" fmla="*/ 2791418 h 2795428"/>
              <a:gd name="connsiteX3103" fmla="*/ 1333135 w 4760332"/>
              <a:gd name="connsiteY3103" fmla="*/ 2795428 h 2795428"/>
              <a:gd name="connsiteX3104" fmla="*/ 1317670 w 4760332"/>
              <a:gd name="connsiteY3104" fmla="*/ 2791418 h 2795428"/>
              <a:gd name="connsiteX3105" fmla="*/ 1303351 w 4760332"/>
              <a:gd name="connsiteY3105" fmla="*/ 2783686 h 2795428"/>
              <a:gd name="connsiteX3106" fmla="*/ 1287886 w 4760332"/>
              <a:gd name="connsiteY3106" fmla="*/ 2771944 h 2795428"/>
              <a:gd name="connsiteX3107" fmla="*/ 1274426 w 4760332"/>
              <a:gd name="connsiteY3107" fmla="*/ 2758484 h 2795428"/>
              <a:gd name="connsiteX3108" fmla="*/ 1264689 w 4760332"/>
              <a:gd name="connsiteY3108" fmla="*/ 2745024 h 2795428"/>
              <a:gd name="connsiteX3109" fmla="*/ 1258961 w 4760332"/>
              <a:gd name="connsiteY3109" fmla="*/ 2731564 h 2795428"/>
              <a:gd name="connsiteX3110" fmla="*/ 1262684 w 4760332"/>
              <a:gd name="connsiteY3110" fmla="*/ 2731564 h 2795428"/>
              <a:gd name="connsiteX3111" fmla="*/ 1274140 w 4760332"/>
              <a:gd name="connsiteY3111" fmla="*/ 2743305 h 2795428"/>
              <a:gd name="connsiteX3112" fmla="*/ 1285594 w 4760332"/>
              <a:gd name="connsiteY3112" fmla="*/ 2753042 h 2795428"/>
              <a:gd name="connsiteX3113" fmla="*/ 1299055 w 4760332"/>
              <a:gd name="connsiteY3113" fmla="*/ 2761634 h 2795428"/>
              <a:gd name="connsiteX3114" fmla="*/ 1299055 w 4760332"/>
              <a:gd name="connsiteY3114" fmla="*/ 2754761 h 2795428"/>
              <a:gd name="connsiteX3115" fmla="*/ 1280726 w 4760332"/>
              <a:gd name="connsiteY3115" fmla="*/ 2745024 h 2795428"/>
              <a:gd name="connsiteX3116" fmla="*/ 1265261 w 4760332"/>
              <a:gd name="connsiteY3116" fmla="*/ 2731564 h 2795428"/>
              <a:gd name="connsiteX3117" fmla="*/ 1255524 w 4760332"/>
              <a:gd name="connsiteY3117" fmla="*/ 2712090 h 2795428"/>
              <a:gd name="connsiteX3118" fmla="*/ 1248937 w 4760332"/>
              <a:gd name="connsiteY3118" fmla="*/ 2690896 h 2795428"/>
              <a:gd name="connsiteX3119" fmla="*/ 1245214 w 4760332"/>
              <a:gd name="connsiteY3119" fmla="*/ 2668558 h 2795428"/>
              <a:gd name="connsiteX3120" fmla="*/ 1247219 w 4760332"/>
              <a:gd name="connsiteY3120" fmla="*/ 2643357 h 2795428"/>
              <a:gd name="connsiteX3121" fmla="*/ 1249224 w 4760332"/>
              <a:gd name="connsiteY3121" fmla="*/ 2619014 h 2795428"/>
              <a:gd name="connsiteX3122" fmla="*/ 1254092 w 4760332"/>
              <a:gd name="connsiteY3122" fmla="*/ 2597821 h 2795428"/>
              <a:gd name="connsiteX3123" fmla="*/ 1260679 w 4760332"/>
              <a:gd name="connsiteY3123" fmla="*/ 2577487 h 2795428"/>
              <a:gd name="connsiteX3124" fmla="*/ 1267266 w 4760332"/>
              <a:gd name="connsiteY3124" fmla="*/ 2560018 h 2795428"/>
              <a:gd name="connsiteX3125" fmla="*/ 1277003 w 4760332"/>
              <a:gd name="connsiteY3125" fmla="*/ 2560018 h 2795428"/>
              <a:gd name="connsiteX3126" fmla="*/ 1285594 w 4760332"/>
              <a:gd name="connsiteY3126" fmla="*/ 2526224 h 2795428"/>
              <a:gd name="connsiteX3127" fmla="*/ 1280726 w 4760332"/>
              <a:gd name="connsiteY3127" fmla="*/ 2526224 h 2795428"/>
              <a:gd name="connsiteX3128" fmla="*/ 1280726 w 4760332"/>
              <a:gd name="connsiteY3128" fmla="*/ 2523360 h 2795428"/>
              <a:gd name="connsiteX3129" fmla="*/ 1277003 w 4760332"/>
              <a:gd name="connsiteY3129" fmla="*/ 2526224 h 2795428"/>
              <a:gd name="connsiteX3130" fmla="*/ 1274140 w 4760332"/>
              <a:gd name="connsiteY3130" fmla="*/ 2530233 h 2795428"/>
              <a:gd name="connsiteX3131" fmla="*/ 1272134 w 4760332"/>
              <a:gd name="connsiteY3131" fmla="*/ 2533097 h 2795428"/>
              <a:gd name="connsiteX3132" fmla="*/ 1269271 w 4760332"/>
              <a:gd name="connsiteY3132" fmla="*/ 2537106 h 2795428"/>
              <a:gd name="connsiteX3133" fmla="*/ 1262684 w 4760332"/>
              <a:gd name="connsiteY3133" fmla="*/ 2539111 h 2795428"/>
              <a:gd name="connsiteX3134" fmla="*/ 1262684 w 4760332"/>
              <a:gd name="connsiteY3134" fmla="*/ 2535102 h 2795428"/>
              <a:gd name="connsiteX3135" fmla="*/ 1274140 w 4760332"/>
              <a:gd name="connsiteY3135" fmla="*/ 2464364 h 2795428"/>
              <a:gd name="connsiteX3136" fmla="*/ 1272134 w 4760332"/>
              <a:gd name="connsiteY3136" fmla="*/ 2457491 h 2795428"/>
              <a:gd name="connsiteX3137" fmla="*/ 1269271 w 4760332"/>
              <a:gd name="connsiteY3137" fmla="*/ 2445749 h 2795428"/>
              <a:gd name="connsiteX3138" fmla="*/ 1271275 w 4760332"/>
              <a:gd name="connsiteY3138" fmla="*/ 2435152 h 2795428"/>
              <a:gd name="connsiteX3139" fmla="*/ 1282731 w 4760332"/>
              <a:gd name="connsiteY3139" fmla="*/ 2394485 h 2795428"/>
              <a:gd name="connsiteX3140" fmla="*/ 1292468 w 4760332"/>
              <a:gd name="connsiteY3140" fmla="*/ 2352959 h 2795428"/>
              <a:gd name="connsiteX3141" fmla="*/ 1301059 w 4760332"/>
              <a:gd name="connsiteY3141" fmla="*/ 2307424 h 2795428"/>
              <a:gd name="connsiteX3142" fmla="*/ 1310797 w 4760332"/>
              <a:gd name="connsiteY3142" fmla="*/ 2262747 h 2795428"/>
              <a:gd name="connsiteX3143" fmla="*/ 1316525 w 4760332"/>
              <a:gd name="connsiteY3143" fmla="*/ 2233536 h 2795428"/>
              <a:gd name="connsiteX3144" fmla="*/ 1317384 w 4760332"/>
              <a:gd name="connsiteY3144" fmla="*/ 2203465 h 2795428"/>
              <a:gd name="connsiteX3145" fmla="*/ 1319389 w 4760332"/>
              <a:gd name="connsiteY3145" fmla="*/ 2174253 h 2795428"/>
              <a:gd name="connsiteX3146" fmla="*/ 1323112 w 4760332"/>
              <a:gd name="connsiteY3146" fmla="*/ 2147047 h 2795428"/>
              <a:gd name="connsiteX3147" fmla="*/ 1289605 w 4760332"/>
              <a:gd name="connsiteY3147" fmla="*/ 2134445 h 2795428"/>
              <a:gd name="connsiteX3148" fmla="*/ 1260679 w 4760332"/>
              <a:gd name="connsiteY3148" fmla="*/ 2114971 h 2795428"/>
              <a:gd name="connsiteX3149" fmla="*/ 1237481 w 4760332"/>
              <a:gd name="connsiteY3149" fmla="*/ 2089769 h 2795428"/>
              <a:gd name="connsiteX3150" fmla="*/ 1218294 w 4760332"/>
              <a:gd name="connsiteY3150" fmla="*/ 2062562 h 2795428"/>
              <a:gd name="connsiteX3151" fmla="*/ 1211706 w 4760332"/>
              <a:gd name="connsiteY3151" fmla="*/ 2047097 h 2795428"/>
              <a:gd name="connsiteX3152" fmla="*/ 1206838 w 4760332"/>
              <a:gd name="connsiteY3152" fmla="*/ 2032492 h 2795428"/>
              <a:gd name="connsiteX3153" fmla="*/ 1201969 w 4760332"/>
              <a:gd name="connsiteY3153" fmla="*/ 2015022 h 2795428"/>
              <a:gd name="connsiteX3154" fmla="*/ 1195383 w 4760332"/>
              <a:gd name="connsiteY3154" fmla="*/ 2001562 h 2795428"/>
              <a:gd name="connsiteX3155" fmla="*/ 1184786 w 4760332"/>
              <a:gd name="connsiteY3155" fmla="*/ 1991824 h 2795428"/>
              <a:gd name="connsiteX3156" fmla="*/ 1181922 w 4760332"/>
              <a:gd name="connsiteY3156" fmla="*/ 1987815 h 2795428"/>
              <a:gd name="connsiteX3157" fmla="*/ 1177053 w 4760332"/>
              <a:gd name="connsiteY3157" fmla="*/ 1987815 h 2795428"/>
              <a:gd name="connsiteX3158" fmla="*/ 1173331 w 4760332"/>
              <a:gd name="connsiteY3158" fmla="*/ 1986956 h 2795428"/>
              <a:gd name="connsiteX3159" fmla="*/ 1170467 w 4760332"/>
              <a:gd name="connsiteY3159" fmla="*/ 1982947 h 2795428"/>
              <a:gd name="connsiteX3160" fmla="*/ 1166744 w 4760332"/>
              <a:gd name="connsiteY3160" fmla="*/ 1980083 h 2795428"/>
              <a:gd name="connsiteX3161" fmla="*/ 1170467 w 4760332"/>
              <a:gd name="connsiteY3161" fmla="*/ 1973209 h 2795428"/>
              <a:gd name="connsiteX3162" fmla="*/ 1170467 w 4760332"/>
              <a:gd name="connsiteY3162" fmla="*/ 1967481 h 2795428"/>
              <a:gd name="connsiteX3163" fmla="*/ 1170467 w 4760332"/>
              <a:gd name="connsiteY3163" fmla="*/ 1960609 h 2795428"/>
              <a:gd name="connsiteX3164" fmla="*/ 1170467 w 4760332"/>
              <a:gd name="connsiteY3164" fmla="*/ 1953735 h 2795428"/>
              <a:gd name="connsiteX3165" fmla="*/ 1179059 w 4760332"/>
              <a:gd name="connsiteY3165" fmla="*/ 1948866 h 2795428"/>
              <a:gd name="connsiteX3166" fmla="*/ 1184786 w 4760332"/>
              <a:gd name="connsiteY3166" fmla="*/ 1943998 h 2795428"/>
              <a:gd name="connsiteX3167" fmla="*/ 1193378 w 4760332"/>
              <a:gd name="connsiteY3167" fmla="*/ 1939129 h 2795428"/>
              <a:gd name="connsiteX3168" fmla="*/ 1193378 w 4760332"/>
              <a:gd name="connsiteY3168" fmla="*/ 1935120 h 2795428"/>
              <a:gd name="connsiteX3169" fmla="*/ 1184786 w 4760332"/>
              <a:gd name="connsiteY3169" fmla="*/ 1935120 h 2795428"/>
              <a:gd name="connsiteX3170" fmla="*/ 1179918 w 4760332"/>
              <a:gd name="connsiteY3170" fmla="*/ 1934261 h 2795428"/>
              <a:gd name="connsiteX3171" fmla="*/ 1175049 w 4760332"/>
              <a:gd name="connsiteY3171" fmla="*/ 1934261 h 2795428"/>
              <a:gd name="connsiteX3172" fmla="*/ 1170181 w 4760332"/>
              <a:gd name="connsiteY3172" fmla="*/ 1932257 h 2795428"/>
              <a:gd name="connsiteX3173" fmla="*/ 1176767 w 4760332"/>
              <a:gd name="connsiteY3173" fmla="*/ 1916791 h 2795428"/>
              <a:gd name="connsiteX3174" fmla="*/ 1181636 w 4760332"/>
              <a:gd name="connsiteY3174" fmla="*/ 1901326 h 2795428"/>
              <a:gd name="connsiteX3175" fmla="*/ 1188223 w 4760332"/>
              <a:gd name="connsiteY3175" fmla="*/ 1886721 h 2795428"/>
              <a:gd name="connsiteX3176" fmla="*/ 1199679 w 4760332"/>
              <a:gd name="connsiteY3176" fmla="*/ 1874119 h 2795428"/>
              <a:gd name="connsiteX3177" fmla="*/ 1213139 w 4760332"/>
              <a:gd name="connsiteY3177" fmla="*/ 1862378 h 2795428"/>
              <a:gd name="connsiteX3178" fmla="*/ 1224594 w 4760332"/>
              <a:gd name="connsiteY3178" fmla="*/ 1848918 h 2795428"/>
              <a:gd name="connsiteX3179" fmla="*/ 1223735 w 4760332"/>
              <a:gd name="connsiteY3179" fmla="*/ 1839181 h 2795428"/>
              <a:gd name="connsiteX3180" fmla="*/ 1223735 w 4760332"/>
              <a:gd name="connsiteY3180" fmla="*/ 1825720 h 2795428"/>
              <a:gd name="connsiteX3181" fmla="*/ 1221730 w 4760332"/>
              <a:gd name="connsiteY3181" fmla="*/ 1812260 h 2795428"/>
              <a:gd name="connsiteX3182" fmla="*/ 1216861 w 4760332"/>
              <a:gd name="connsiteY3182" fmla="*/ 1803668 h 2795428"/>
              <a:gd name="connsiteX3183" fmla="*/ 1210275 w 4760332"/>
              <a:gd name="connsiteY3183" fmla="*/ 1793931 h 2795428"/>
              <a:gd name="connsiteX3184" fmla="*/ 1203688 w 4760332"/>
              <a:gd name="connsiteY3184" fmla="*/ 1783335 h 2795428"/>
              <a:gd name="connsiteX3185" fmla="*/ 1197101 w 4760332"/>
              <a:gd name="connsiteY3185" fmla="*/ 1783335 h 2795428"/>
              <a:gd name="connsiteX3186" fmla="*/ 1195096 w 4760332"/>
              <a:gd name="connsiteY3186" fmla="*/ 1785339 h 2795428"/>
              <a:gd name="connsiteX3187" fmla="*/ 1193091 w 4760332"/>
              <a:gd name="connsiteY3187" fmla="*/ 1787344 h 2795428"/>
              <a:gd name="connsiteX3188" fmla="*/ 1191087 w 4760332"/>
              <a:gd name="connsiteY3188" fmla="*/ 1788203 h 2795428"/>
              <a:gd name="connsiteX3189" fmla="*/ 1188223 w 4760332"/>
              <a:gd name="connsiteY3189" fmla="*/ 1790208 h 2795428"/>
              <a:gd name="connsiteX3190" fmla="*/ 1190228 w 4760332"/>
              <a:gd name="connsiteY3190" fmla="*/ 1794218 h 2795428"/>
              <a:gd name="connsiteX3191" fmla="*/ 1190228 w 4760332"/>
              <a:gd name="connsiteY3191" fmla="*/ 1797081 h 2795428"/>
              <a:gd name="connsiteX3192" fmla="*/ 1190228 w 4760332"/>
              <a:gd name="connsiteY3192" fmla="*/ 1799086 h 2795428"/>
              <a:gd name="connsiteX3193" fmla="*/ 1188223 w 4760332"/>
              <a:gd name="connsiteY3193" fmla="*/ 1801950 h 2795428"/>
              <a:gd name="connsiteX3194" fmla="*/ 1186219 w 4760332"/>
              <a:gd name="connsiteY3194" fmla="*/ 1801950 h 2795428"/>
              <a:gd name="connsiteX3195" fmla="*/ 1184214 w 4760332"/>
              <a:gd name="connsiteY3195" fmla="*/ 1803955 h 2795428"/>
              <a:gd name="connsiteX3196" fmla="*/ 1183354 w 4760332"/>
              <a:gd name="connsiteY3196" fmla="*/ 1803955 h 2795428"/>
              <a:gd name="connsiteX3197" fmla="*/ 1181350 w 4760332"/>
              <a:gd name="connsiteY3197" fmla="*/ 1803955 h 2795428"/>
              <a:gd name="connsiteX3198" fmla="*/ 1178486 w 4760332"/>
              <a:gd name="connsiteY3198" fmla="*/ 1805959 h 2795428"/>
              <a:gd name="connsiteX3199" fmla="*/ 1169894 w 4760332"/>
              <a:gd name="connsiteY3199" fmla="*/ 1799086 h 2795428"/>
              <a:gd name="connsiteX3200" fmla="*/ 1154429 w 4760332"/>
              <a:gd name="connsiteY3200" fmla="*/ 1790494 h 2795428"/>
              <a:gd name="connsiteX3201" fmla="*/ 1138964 w 4760332"/>
              <a:gd name="connsiteY3201" fmla="*/ 1781903 h 2795428"/>
              <a:gd name="connsiteX3202" fmla="*/ 1124645 w 4760332"/>
              <a:gd name="connsiteY3202" fmla="*/ 1775030 h 2795428"/>
              <a:gd name="connsiteX3203" fmla="*/ 1114048 w 4760332"/>
              <a:gd name="connsiteY3203" fmla="*/ 1772165 h 2795428"/>
              <a:gd name="connsiteX3204" fmla="*/ 1105457 w 4760332"/>
              <a:gd name="connsiteY3204" fmla="*/ 1751832 h 2795428"/>
              <a:gd name="connsiteX3205" fmla="*/ 1097725 w 4760332"/>
              <a:gd name="connsiteY3205" fmla="*/ 1740090 h 2795428"/>
              <a:gd name="connsiteX3206" fmla="*/ 1089133 w 4760332"/>
              <a:gd name="connsiteY3206" fmla="*/ 1731498 h 2795428"/>
              <a:gd name="connsiteX3207" fmla="*/ 1080541 w 4760332"/>
              <a:gd name="connsiteY3207" fmla="*/ 1728635 h 2795428"/>
              <a:gd name="connsiteX3208" fmla="*/ 1067081 w 4760332"/>
              <a:gd name="connsiteY3208" fmla="*/ 1724625 h 2795428"/>
              <a:gd name="connsiteX3209" fmla="*/ 1052762 w 4760332"/>
              <a:gd name="connsiteY3209" fmla="*/ 1719757 h 2795428"/>
              <a:gd name="connsiteX3210" fmla="*/ 1033574 w 4760332"/>
              <a:gd name="connsiteY3210" fmla="*/ 1712883 h 2795428"/>
              <a:gd name="connsiteX3211" fmla="*/ 1022118 w 4760332"/>
              <a:gd name="connsiteY3211" fmla="*/ 1704292 h 2795428"/>
              <a:gd name="connsiteX3212" fmla="*/ 1012381 w 4760332"/>
              <a:gd name="connsiteY3212" fmla="*/ 1695700 h 2795428"/>
              <a:gd name="connsiteX3213" fmla="*/ 996916 w 4760332"/>
              <a:gd name="connsiteY3213" fmla="*/ 1688827 h 2795428"/>
              <a:gd name="connsiteX3214" fmla="*/ 987179 w 4760332"/>
              <a:gd name="connsiteY3214" fmla="*/ 1688827 h 2795428"/>
              <a:gd name="connsiteX3215" fmla="*/ 980592 w 4760332"/>
              <a:gd name="connsiteY3215" fmla="*/ 1692836 h 2795428"/>
              <a:gd name="connsiteX3216" fmla="*/ 974864 w 4760332"/>
              <a:gd name="connsiteY3216" fmla="*/ 1695700 h 2795428"/>
              <a:gd name="connsiteX3217" fmla="*/ 968277 w 4760332"/>
              <a:gd name="connsiteY3217" fmla="*/ 1699710 h 2795428"/>
              <a:gd name="connsiteX3218" fmla="*/ 960544 w 4760332"/>
              <a:gd name="connsiteY3218" fmla="*/ 1697704 h 2795428"/>
              <a:gd name="connsiteX3219" fmla="*/ 956822 w 4760332"/>
              <a:gd name="connsiteY3219" fmla="*/ 1695700 h 2795428"/>
              <a:gd name="connsiteX3220" fmla="*/ 953958 w 4760332"/>
              <a:gd name="connsiteY3220" fmla="*/ 1692836 h 2795428"/>
              <a:gd name="connsiteX3221" fmla="*/ 950234 w 4760332"/>
              <a:gd name="connsiteY3221" fmla="*/ 1688827 h 2795428"/>
              <a:gd name="connsiteX3222" fmla="*/ 945366 w 4760332"/>
              <a:gd name="connsiteY3222" fmla="*/ 1683958 h 2795428"/>
              <a:gd name="connsiteX3223" fmla="*/ 941643 w 4760332"/>
              <a:gd name="connsiteY3223" fmla="*/ 1681095 h 2795428"/>
              <a:gd name="connsiteX3224" fmla="*/ 938779 w 4760332"/>
              <a:gd name="connsiteY3224" fmla="*/ 1679089 h 2795428"/>
              <a:gd name="connsiteX3225" fmla="*/ 916727 w 4760332"/>
              <a:gd name="connsiteY3225" fmla="*/ 1675080 h 2795428"/>
              <a:gd name="connsiteX3226" fmla="*/ 913864 w 4760332"/>
              <a:gd name="connsiteY3226" fmla="*/ 1672217 h 2795428"/>
              <a:gd name="connsiteX3227" fmla="*/ 910141 w 4760332"/>
              <a:gd name="connsiteY3227" fmla="*/ 1669352 h 2795428"/>
              <a:gd name="connsiteX3228" fmla="*/ 907276 w 4760332"/>
              <a:gd name="connsiteY3228" fmla="*/ 1665343 h 2795428"/>
              <a:gd name="connsiteX3229" fmla="*/ 903554 w 4760332"/>
              <a:gd name="connsiteY3229" fmla="*/ 1662480 h 2795428"/>
              <a:gd name="connsiteX3230" fmla="*/ 902694 w 4760332"/>
              <a:gd name="connsiteY3230" fmla="*/ 1660474 h 2795428"/>
              <a:gd name="connsiteX3231" fmla="*/ 883506 w 4760332"/>
              <a:gd name="connsiteY3231" fmla="*/ 1663338 h 2795428"/>
              <a:gd name="connsiteX3232" fmla="*/ 880643 w 4760332"/>
              <a:gd name="connsiteY3232" fmla="*/ 1662480 h 2795428"/>
              <a:gd name="connsiteX3233" fmla="*/ 875774 w 4760332"/>
              <a:gd name="connsiteY3233" fmla="*/ 1655606 h 2795428"/>
              <a:gd name="connsiteX3234" fmla="*/ 867182 w 4760332"/>
              <a:gd name="connsiteY3234" fmla="*/ 1648732 h 2795428"/>
              <a:gd name="connsiteX3235" fmla="*/ 860596 w 4760332"/>
              <a:gd name="connsiteY3235" fmla="*/ 1640141 h 2795428"/>
              <a:gd name="connsiteX3236" fmla="*/ 854009 w 4760332"/>
              <a:gd name="connsiteY3236" fmla="*/ 1633268 h 2795428"/>
              <a:gd name="connsiteX3237" fmla="*/ 850286 w 4760332"/>
              <a:gd name="connsiteY3237" fmla="*/ 1629258 h 2795428"/>
              <a:gd name="connsiteX3238" fmla="*/ 856872 w 4760332"/>
              <a:gd name="connsiteY3238" fmla="*/ 1608066 h 2795428"/>
              <a:gd name="connsiteX3239" fmla="*/ 838543 w 4760332"/>
              <a:gd name="connsiteY3239" fmla="*/ 1587732 h 2795428"/>
              <a:gd name="connsiteX3240" fmla="*/ 822219 w 4760332"/>
              <a:gd name="connsiteY3240" fmla="*/ 1565393 h 2795428"/>
              <a:gd name="connsiteX3241" fmla="*/ 805036 w 4760332"/>
              <a:gd name="connsiteY3241" fmla="*/ 1542196 h 2795428"/>
              <a:gd name="connsiteX3242" fmla="*/ 788712 w 4760332"/>
              <a:gd name="connsiteY3242" fmla="*/ 1517853 h 2795428"/>
              <a:gd name="connsiteX3243" fmla="*/ 784989 w 4760332"/>
              <a:gd name="connsiteY3243" fmla="*/ 1515848 h 2795428"/>
              <a:gd name="connsiteX3244" fmla="*/ 780121 w 4760332"/>
              <a:gd name="connsiteY3244" fmla="*/ 1514990 h 2795428"/>
              <a:gd name="connsiteX3245" fmla="*/ 777257 w 4760332"/>
              <a:gd name="connsiteY3245" fmla="*/ 1514990 h 2795428"/>
              <a:gd name="connsiteX3246" fmla="*/ 771529 w 4760332"/>
              <a:gd name="connsiteY3246" fmla="*/ 1512985 h 2795428"/>
              <a:gd name="connsiteX3247" fmla="*/ 770670 w 4760332"/>
              <a:gd name="connsiteY3247" fmla="*/ 1510980 h 2795428"/>
              <a:gd name="connsiteX3248" fmla="*/ 764083 w 4760332"/>
              <a:gd name="connsiteY3248" fmla="*/ 1502388 h 2795428"/>
              <a:gd name="connsiteX3249" fmla="*/ 760360 w 4760332"/>
              <a:gd name="connsiteY3249" fmla="*/ 1492651 h 2795428"/>
              <a:gd name="connsiteX3250" fmla="*/ 757496 w 4760332"/>
              <a:gd name="connsiteY3250" fmla="*/ 1482914 h 2795428"/>
              <a:gd name="connsiteX3251" fmla="*/ 751768 w 4760332"/>
              <a:gd name="connsiteY3251" fmla="*/ 1472317 h 2795428"/>
              <a:gd name="connsiteX3252" fmla="*/ 744035 w 4760332"/>
              <a:gd name="connsiteY3252" fmla="*/ 1467449 h 2795428"/>
              <a:gd name="connsiteX3253" fmla="*/ 740313 w 4760332"/>
              <a:gd name="connsiteY3253" fmla="*/ 1463440 h 2795428"/>
              <a:gd name="connsiteX3254" fmla="*/ 737449 w 4760332"/>
              <a:gd name="connsiteY3254" fmla="*/ 1460576 h 2795428"/>
              <a:gd name="connsiteX3255" fmla="*/ 733725 w 4760332"/>
              <a:gd name="connsiteY3255" fmla="*/ 1458571 h 2795428"/>
              <a:gd name="connsiteX3256" fmla="*/ 733725 w 4760332"/>
              <a:gd name="connsiteY3256" fmla="*/ 1476900 h 2795428"/>
              <a:gd name="connsiteX3257" fmla="*/ 738594 w 4760332"/>
              <a:gd name="connsiteY3257" fmla="*/ 1483773 h 2795428"/>
              <a:gd name="connsiteX3258" fmla="*/ 749190 w 4760332"/>
              <a:gd name="connsiteY3258" fmla="*/ 1495516 h 2795428"/>
              <a:gd name="connsiteX3259" fmla="*/ 758928 w 4760332"/>
              <a:gd name="connsiteY3259" fmla="*/ 1508976 h 2795428"/>
              <a:gd name="connsiteX3260" fmla="*/ 771529 w 4760332"/>
              <a:gd name="connsiteY3260" fmla="*/ 1526445 h 2795428"/>
              <a:gd name="connsiteX3261" fmla="*/ 781266 w 4760332"/>
              <a:gd name="connsiteY3261" fmla="*/ 1543056 h 2795428"/>
              <a:gd name="connsiteX3262" fmla="*/ 791863 w 4760332"/>
              <a:gd name="connsiteY3262" fmla="*/ 1560525 h 2795428"/>
              <a:gd name="connsiteX3263" fmla="*/ 799595 w 4760332"/>
              <a:gd name="connsiteY3263" fmla="*/ 1575990 h 2795428"/>
              <a:gd name="connsiteX3264" fmla="*/ 803318 w 4760332"/>
              <a:gd name="connsiteY3264" fmla="*/ 1585727 h 2795428"/>
              <a:gd name="connsiteX3265" fmla="*/ 803318 w 4760332"/>
              <a:gd name="connsiteY3265" fmla="*/ 1592601 h 2795428"/>
              <a:gd name="connsiteX3266" fmla="*/ 801314 w 4760332"/>
              <a:gd name="connsiteY3266" fmla="*/ 1595464 h 2795428"/>
              <a:gd name="connsiteX3267" fmla="*/ 799308 w 4760332"/>
              <a:gd name="connsiteY3267" fmla="*/ 1597469 h 2795428"/>
              <a:gd name="connsiteX3268" fmla="*/ 799308 w 4760332"/>
              <a:gd name="connsiteY3268" fmla="*/ 1599474 h 2795428"/>
              <a:gd name="connsiteX3269" fmla="*/ 796445 w 4760332"/>
              <a:gd name="connsiteY3269" fmla="*/ 1601479 h 2795428"/>
              <a:gd name="connsiteX3270" fmla="*/ 796445 w 4760332"/>
              <a:gd name="connsiteY3270" fmla="*/ 1594605 h 2795428"/>
              <a:gd name="connsiteX3271" fmla="*/ 794440 w 4760332"/>
              <a:gd name="connsiteY3271" fmla="*/ 1588878 h 2795428"/>
              <a:gd name="connsiteX3272" fmla="*/ 794440 w 4760332"/>
              <a:gd name="connsiteY3272" fmla="*/ 1586014 h 2795428"/>
              <a:gd name="connsiteX3273" fmla="*/ 792435 w 4760332"/>
              <a:gd name="connsiteY3273" fmla="*/ 1582004 h 2795428"/>
              <a:gd name="connsiteX3274" fmla="*/ 789571 w 4760332"/>
              <a:gd name="connsiteY3274" fmla="*/ 1582004 h 2795428"/>
              <a:gd name="connsiteX3275" fmla="*/ 787567 w 4760332"/>
              <a:gd name="connsiteY3275" fmla="*/ 1582004 h 2795428"/>
              <a:gd name="connsiteX3276" fmla="*/ 785562 w 4760332"/>
              <a:gd name="connsiteY3276" fmla="*/ 1582004 h 2795428"/>
              <a:gd name="connsiteX3277" fmla="*/ 784703 w 4760332"/>
              <a:gd name="connsiteY3277" fmla="*/ 1582004 h 2795428"/>
              <a:gd name="connsiteX3278" fmla="*/ 782698 w 4760332"/>
              <a:gd name="connsiteY3278" fmla="*/ 1582004 h 2795428"/>
              <a:gd name="connsiteX3279" fmla="*/ 777829 w 4760332"/>
              <a:gd name="connsiteY3279" fmla="*/ 1582004 h 2795428"/>
              <a:gd name="connsiteX3280" fmla="*/ 774106 w 4760332"/>
              <a:gd name="connsiteY3280" fmla="*/ 1570262 h 2795428"/>
              <a:gd name="connsiteX3281" fmla="*/ 771243 w 4760332"/>
              <a:gd name="connsiteY3281" fmla="*/ 1558521 h 2795428"/>
              <a:gd name="connsiteX3282" fmla="*/ 765515 w 4760332"/>
              <a:gd name="connsiteY3282" fmla="*/ 1548784 h 2795428"/>
              <a:gd name="connsiteX3283" fmla="*/ 757783 w 4760332"/>
              <a:gd name="connsiteY3283" fmla="*/ 1540192 h 2795428"/>
              <a:gd name="connsiteX3284" fmla="*/ 747186 w 4760332"/>
              <a:gd name="connsiteY3284" fmla="*/ 1533319 h 2795428"/>
              <a:gd name="connsiteX3285" fmla="*/ 737449 w 4760332"/>
              <a:gd name="connsiteY3285" fmla="*/ 1526445 h 2795428"/>
              <a:gd name="connsiteX3286" fmla="*/ 728857 w 4760332"/>
              <a:gd name="connsiteY3286" fmla="*/ 1514704 h 2795428"/>
              <a:gd name="connsiteX3287" fmla="*/ 731721 w 4760332"/>
              <a:gd name="connsiteY3287" fmla="*/ 1512698 h 2795428"/>
              <a:gd name="connsiteX3288" fmla="*/ 733725 w 4760332"/>
              <a:gd name="connsiteY3288" fmla="*/ 1512698 h 2795428"/>
              <a:gd name="connsiteX3289" fmla="*/ 735730 w 4760332"/>
              <a:gd name="connsiteY3289" fmla="*/ 1512698 h 2795428"/>
              <a:gd name="connsiteX3290" fmla="*/ 735730 w 4760332"/>
              <a:gd name="connsiteY3290" fmla="*/ 1510694 h 2795428"/>
              <a:gd name="connsiteX3291" fmla="*/ 735730 w 4760332"/>
              <a:gd name="connsiteY3291" fmla="*/ 1508689 h 2795428"/>
              <a:gd name="connsiteX3292" fmla="*/ 737736 w 4760332"/>
              <a:gd name="connsiteY3292" fmla="*/ 1507830 h 2795428"/>
              <a:gd name="connsiteX3293" fmla="*/ 725134 w 4760332"/>
              <a:gd name="connsiteY3293" fmla="*/ 1499239 h 2795428"/>
              <a:gd name="connsiteX3294" fmla="*/ 719406 w 4760332"/>
              <a:gd name="connsiteY3294" fmla="*/ 1488642 h 2795428"/>
              <a:gd name="connsiteX3295" fmla="*/ 713679 w 4760332"/>
              <a:gd name="connsiteY3295" fmla="*/ 1476900 h 2795428"/>
              <a:gd name="connsiteX3296" fmla="*/ 710815 w 4760332"/>
              <a:gd name="connsiteY3296" fmla="*/ 1463440 h 2795428"/>
              <a:gd name="connsiteX3297" fmla="*/ 704227 w 4760332"/>
              <a:gd name="connsiteY3297" fmla="*/ 1451698 h 2795428"/>
              <a:gd name="connsiteX3298" fmla="*/ 695636 w 4760332"/>
              <a:gd name="connsiteY3298" fmla="*/ 1441961 h 2795428"/>
              <a:gd name="connsiteX3299" fmla="*/ 685899 w 4760332"/>
              <a:gd name="connsiteY3299" fmla="*/ 1436233 h 2795428"/>
              <a:gd name="connsiteX3300" fmla="*/ 673298 w 4760332"/>
              <a:gd name="connsiteY3300" fmla="*/ 1431365 h 2795428"/>
              <a:gd name="connsiteX3301" fmla="*/ 663561 w 4760332"/>
              <a:gd name="connsiteY3301" fmla="*/ 1424491 h 2795428"/>
              <a:gd name="connsiteX3302" fmla="*/ 656974 w 4760332"/>
              <a:gd name="connsiteY3302" fmla="*/ 1415900 h 2795428"/>
              <a:gd name="connsiteX3303" fmla="*/ 653251 w 4760332"/>
              <a:gd name="connsiteY3303" fmla="*/ 1406163 h 2795428"/>
              <a:gd name="connsiteX3304" fmla="*/ 648382 w 4760332"/>
              <a:gd name="connsiteY3304" fmla="*/ 1395566 h 2795428"/>
              <a:gd name="connsiteX3305" fmla="*/ 636927 w 4760332"/>
              <a:gd name="connsiteY3305" fmla="*/ 1378955 h 2795428"/>
              <a:gd name="connsiteX3306" fmla="*/ 627190 w 4760332"/>
              <a:gd name="connsiteY3306" fmla="*/ 1367214 h 2795428"/>
              <a:gd name="connsiteX3307" fmla="*/ 616593 w 4760332"/>
              <a:gd name="connsiteY3307" fmla="*/ 1356617 h 2795428"/>
              <a:gd name="connsiteX3308" fmla="*/ 610007 w 4760332"/>
              <a:gd name="connsiteY3308" fmla="*/ 1344875 h 2795428"/>
              <a:gd name="connsiteX3309" fmla="*/ 605138 w 4760332"/>
              <a:gd name="connsiteY3309" fmla="*/ 1329410 h 2795428"/>
              <a:gd name="connsiteX3310" fmla="*/ 601414 w 4760332"/>
              <a:gd name="connsiteY3310" fmla="*/ 1309077 h 2795428"/>
              <a:gd name="connsiteX3311" fmla="*/ 600555 w 4760332"/>
              <a:gd name="connsiteY3311" fmla="*/ 1281011 h 2795428"/>
              <a:gd name="connsiteX3312" fmla="*/ 600555 w 4760332"/>
              <a:gd name="connsiteY3312" fmla="*/ 1274138 h 2795428"/>
              <a:gd name="connsiteX3313" fmla="*/ 601414 w 4760332"/>
              <a:gd name="connsiteY3313" fmla="*/ 1260677 h 2795428"/>
              <a:gd name="connsiteX3314" fmla="*/ 601414 w 4760332"/>
              <a:gd name="connsiteY3314" fmla="*/ 1242349 h 2795428"/>
              <a:gd name="connsiteX3315" fmla="*/ 601414 w 4760332"/>
              <a:gd name="connsiteY3315" fmla="*/ 1220011 h 2795428"/>
              <a:gd name="connsiteX3316" fmla="*/ 601414 w 4760332"/>
              <a:gd name="connsiteY3316" fmla="*/ 1199677 h 2795428"/>
              <a:gd name="connsiteX3317" fmla="*/ 603420 w 4760332"/>
              <a:gd name="connsiteY3317" fmla="*/ 1183066 h 2795428"/>
              <a:gd name="connsiteX3318" fmla="*/ 605424 w 4760332"/>
              <a:gd name="connsiteY3318" fmla="*/ 1172470 h 2795428"/>
              <a:gd name="connsiteX3319" fmla="*/ 610293 w 4760332"/>
              <a:gd name="connsiteY3319" fmla="*/ 1170466 h 2795428"/>
              <a:gd name="connsiteX3320" fmla="*/ 614016 w 4760332"/>
              <a:gd name="connsiteY3320" fmla="*/ 1170466 h 2795428"/>
              <a:gd name="connsiteX3321" fmla="*/ 616879 w 4760332"/>
              <a:gd name="connsiteY3321" fmla="*/ 1170466 h 2795428"/>
              <a:gd name="connsiteX3322" fmla="*/ 620602 w 4760332"/>
              <a:gd name="connsiteY3322" fmla="*/ 1170466 h 2795428"/>
              <a:gd name="connsiteX3323" fmla="*/ 623467 w 4760332"/>
              <a:gd name="connsiteY3323" fmla="*/ 1172470 h 2795428"/>
              <a:gd name="connsiteX3324" fmla="*/ 625471 w 4760332"/>
              <a:gd name="connsiteY3324" fmla="*/ 1176480 h 2795428"/>
              <a:gd name="connsiteX3325" fmla="*/ 628335 w 4760332"/>
              <a:gd name="connsiteY3325" fmla="*/ 1179343 h 2795428"/>
              <a:gd name="connsiteX3326" fmla="*/ 630339 w 4760332"/>
              <a:gd name="connsiteY3326" fmla="*/ 1183353 h 2795428"/>
              <a:gd name="connsiteX3327" fmla="*/ 630339 w 4760332"/>
              <a:gd name="connsiteY3327" fmla="*/ 1163878 h 2795428"/>
              <a:gd name="connsiteX3328" fmla="*/ 618885 w 4760332"/>
              <a:gd name="connsiteY3328" fmla="*/ 1150419 h 2795428"/>
              <a:gd name="connsiteX3329" fmla="*/ 605424 w 4760332"/>
              <a:gd name="connsiteY3329" fmla="*/ 1136959 h 2795428"/>
              <a:gd name="connsiteX3330" fmla="*/ 589960 w 4760332"/>
              <a:gd name="connsiteY3330" fmla="*/ 1127221 h 2795428"/>
              <a:gd name="connsiteX3331" fmla="*/ 589960 w 4760332"/>
              <a:gd name="connsiteY3331" fmla="*/ 1135813 h 2795428"/>
              <a:gd name="connsiteX3332" fmla="*/ 596546 w 4760332"/>
              <a:gd name="connsiteY3332" fmla="*/ 1140681 h 2795428"/>
              <a:gd name="connsiteX3333" fmla="*/ 603133 w 4760332"/>
              <a:gd name="connsiteY3333" fmla="*/ 1145550 h 2795428"/>
              <a:gd name="connsiteX3334" fmla="*/ 609720 w 4760332"/>
              <a:gd name="connsiteY3334" fmla="*/ 1150419 h 2795428"/>
              <a:gd name="connsiteX3335" fmla="*/ 614589 w 4760332"/>
              <a:gd name="connsiteY3335" fmla="*/ 1157292 h 2795428"/>
              <a:gd name="connsiteX3336" fmla="*/ 614589 w 4760332"/>
              <a:gd name="connsiteY3336" fmla="*/ 1161301 h 2795428"/>
              <a:gd name="connsiteX3337" fmla="*/ 613730 w 4760332"/>
              <a:gd name="connsiteY3337" fmla="*/ 1161301 h 2795428"/>
              <a:gd name="connsiteX3338" fmla="*/ 613730 w 4760332"/>
              <a:gd name="connsiteY3338" fmla="*/ 1163306 h 2795428"/>
              <a:gd name="connsiteX3339" fmla="*/ 611724 w 4760332"/>
              <a:gd name="connsiteY3339" fmla="*/ 1164165 h 2795428"/>
              <a:gd name="connsiteX3340" fmla="*/ 608002 w 4760332"/>
              <a:gd name="connsiteY3340" fmla="*/ 1166170 h 2795428"/>
              <a:gd name="connsiteX3341" fmla="*/ 607142 w 4760332"/>
              <a:gd name="connsiteY3341" fmla="*/ 1168174 h 2795428"/>
              <a:gd name="connsiteX3342" fmla="*/ 601414 w 4760332"/>
              <a:gd name="connsiteY3342" fmla="*/ 1168174 h 2795428"/>
              <a:gd name="connsiteX3343" fmla="*/ 596546 w 4760332"/>
              <a:gd name="connsiteY3343" fmla="*/ 1168174 h 2795428"/>
              <a:gd name="connsiteX3344" fmla="*/ 594542 w 4760332"/>
              <a:gd name="connsiteY3344" fmla="*/ 1168174 h 2795428"/>
              <a:gd name="connsiteX3345" fmla="*/ 594542 w 4760332"/>
              <a:gd name="connsiteY3345" fmla="*/ 1166170 h 2795428"/>
              <a:gd name="connsiteX3346" fmla="*/ 593682 w 4760332"/>
              <a:gd name="connsiteY3346" fmla="*/ 1166170 h 2795428"/>
              <a:gd name="connsiteX3347" fmla="*/ 589960 w 4760332"/>
              <a:gd name="connsiteY3347" fmla="*/ 1164165 h 2795428"/>
              <a:gd name="connsiteX3348" fmla="*/ 578504 w 4760332"/>
              <a:gd name="connsiteY3348" fmla="*/ 1149559 h 2795428"/>
              <a:gd name="connsiteX3349" fmla="*/ 567907 w 4760332"/>
              <a:gd name="connsiteY3349" fmla="*/ 1134094 h 2795428"/>
              <a:gd name="connsiteX3350" fmla="*/ 560175 w 4760332"/>
              <a:gd name="connsiteY3350" fmla="*/ 1116625 h 2795428"/>
              <a:gd name="connsiteX3351" fmla="*/ 567907 w 4760332"/>
              <a:gd name="connsiteY3351" fmla="*/ 1116625 h 2795428"/>
              <a:gd name="connsiteX3352" fmla="*/ 571630 w 4760332"/>
              <a:gd name="connsiteY3352" fmla="*/ 1118629 h 2795428"/>
              <a:gd name="connsiteX3353" fmla="*/ 574495 w 4760332"/>
              <a:gd name="connsiteY3353" fmla="*/ 1118629 h 2795428"/>
              <a:gd name="connsiteX3354" fmla="*/ 578217 w 4760332"/>
              <a:gd name="connsiteY3354" fmla="*/ 1118629 h 2795428"/>
              <a:gd name="connsiteX3355" fmla="*/ 581081 w 4760332"/>
              <a:gd name="connsiteY3355" fmla="*/ 1116625 h 2795428"/>
              <a:gd name="connsiteX3356" fmla="*/ 567621 w 4760332"/>
              <a:gd name="connsiteY3356" fmla="*/ 1111756 h 2795428"/>
              <a:gd name="connsiteX3357" fmla="*/ 559889 w 4760332"/>
              <a:gd name="connsiteY3357" fmla="*/ 1104023 h 2795428"/>
              <a:gd name="connsiteX3358" fmla="*/ 553302 w 4760332"/>
              <a:gd name="connsiteY3358" fmla="*/ 1093428 h 2795428"/>
              <a:gd name="connsiteX3359" fmla="*/ 547574 w 4760332"/>
              <a:gd name="connsiteY3359" fmla="*/ 1081686 h 2795428"/>
              <a:gd name="connsiteX3360" fmla="*/ 544710 w 4760332"/>
              <a:gd name="connsiteY3360" fmla="*/ 1069943 h 2795428"/>
              <a:gd name="connsiteX3361" fmla="*/ 539842 w 4760332"/>
              <a:gd name="connsiteY3361" fmla="*/ 1059347 h 2795428"/>
              <a:gd name="connsiteX3362" fmla="*/ 533254 w 4760332"/>
              <a:gd name="connsiteY3362" fmla="*/ 1050755 h 2795428"/>
              <a:gd name="connsiteX3363" fmla="*/ 522658 w 4760332"/>
              <a:gd name="connsiteY3363" fmla="*/ 1045887 h 2795428"/>
              <a:gd name="connsiteX3364" fmla="*/ 526381 w 4760332"/>
              <a:gd name="connsiteY3364" fmla="*/ 1023549 h 2795428"/>
              <a:gd name="connsiteX3365" fmla="*/ 514926 w 4760332"/>
              <a:gd name="connsiteY3365" fmla="*/ 1010947 h 2795428"/>
              <a:gd name="connsiteX3366" fmla="*/ 504329 w 4760332"/>
              <a:gd name="connsiteY3366" fmla="*/ 995483 h 2795428"/>
              <a:gd name="connsiteX3367" fmla="*/ 495738 w 4760332"/>
              <a:gd name="connsiteY3367" fmla="*/ 980018 h 2795428"/>
              <a:gd name="connsiteX3368" fmla="*/ 484282 w 4760332"/>
              <a:gd name="connsiteY3368" fmla="*/ 964553 h 2795428"/>
              <a:gd name="connsiteX3369" fmla="*/ 470822 w 4760332"/>
              <a:gd name="connsiteY3369" fmla="*/ 952811 h 2795428"/>
              <a:gd name="connsiteX3370" fmla="*/ 452493 w 4760332"/>
              <a:gd name="connsiteY3370" fmla="*/ 944220 h 2795428"/>
              <a:gd name="connsiteX3371" fmla="*/ 430441 w 4760332"/>
              <a:gd name="connsiteY3371" fmla="*/ 939351 h 2795428"/>
              <a:gd name="connsiteX3372" fmla="*/ 412113 w 4760332"/>
              <a:gd name="connsiteY3372" fmla="*/ 930760 h 2795428"/>
              <a:gd name="connsiteX3373" fmla="*/ 398652 w 4760332"/>
              <a:gd name="connsiteY3373" fmla="*/ 919017 h 2795428"/>
              <a:gd name="connsiteX3374" fmla="*/ 383188 w 4760332"/>
              <a:gd name="connsiteY3374" fmla="*/ 905557 h 2795428"/>
              <a:gd name="connsiteX3375" fmla="*/ 368868 w 4760332"/>
              <a:gd name="connsiteY3375" fmla="*/ 897824 h 2795428"/>
              <a:gd name="connsiteX3376" fmla="*/ 338225 w 4760332"/>
              <a:gd name="connsiteY3376" fmla="*/ 897824 h 2795428"/>
              <a:gd name="connsiteX3377" fmla="*/ 328488 w 4760332"/>
              <a:gd name="connsiteY3377" fmla="*/ 892097 h 2795428"/>
              <a:gd name="connsiteX3378" fmla="*/ 319895 w 4760332"/>
              <a:gd name="connsiteY3378" fmla="*/ 885224 h 2795428"/>
              <a:gd name="connsiteX3379" fmla="*/ 310158 w 4760332"/>
              <a:gd name="connsiteY3379" fmla="*/ 880355 h 2795428"/>
              <a:gd name="connsiteX3380" fmla="*/ 294694 w 4760332"/>
              <a:gd name="connsiteY3380" fmla="*/ 878350 h 2795428"/>
              <a:gd name="connsiteX3381" fmla="*/ 294694 w 4760332"/>
              <a:gd name="connsiteY3381" fmla="*/ 900689 h 2795428"/>
              <a:gd name="connsiteX3382" fmla="*/ 277510 w 4760332"/>
              <a:gd name="connsiteY3382" fmla="*/ 909280 h 2795428"/>
              <a:gd name="connsiteX3383" fmla="*/ 263191 w 4760332"/>
              <a:gd name="connsiteY3383" fmla="*/ 917871 h 2795428"/>
              <a:gd name="connsiteX3384" fmla="*/ 243144 w 4760332"/>
              <a:gd name="connsiteY3384" fmla="*/ 922740 h 2795428"/>
              <a:gd name="connsiteX3385" fmla="*/ 248012 w 4760332"/>
              <a:gd name="connsiteY3385" fmla="*/ 907276 h 2795428"/>
              <a:gd name="connsiteX3386" fmla="*/ 254600 w 4760332"/>
              <a:gd name="connsiteY3386" fmla="*/ 891811 h 2795428"/>
              <a:gd name="connsiteX3387" fmla="*/ 264337 w 4760332"/>
              <a:gd name="connsiteY3387" fmla="*/ 878350 h 2795428"/>
              <a:gd name="connsiteX3388" fmla="*/ 272928 w 4760332"/>
              <a:gd name="connsiteY3388" fmla="*/ 863744 h 2795428"/>
              <a:gd name="connsiteX3389" fmla="*/ 264337 w 4760332"/>
              <a:gd name="connsiteY3389" fmla="*/ 863744 h 2795428"/>
              <a:gd name="connsiteX3390" fmla="*/ 264337 w 4760332"/>
              <a:gd name="connsiteY3390" fmla="*/ 866609 h 2795428"/>
              <a:gd name="connsiteX3391" fmla="*/ 251735 w 4760332"/>
              <a:gd name="connsiteY3391" fmla="*/ 877205 h 2795428"/>
              <a:gd name="connsiteX3392" fmla="*/ 241139 w 4760332"/>
              <a:gd name="connsiteY3392" fmla="*/ 890665 h 2795428"/>
              <a:gd name="connsiteX3393" fmla="*/ 234552 w 4760332"/>
              <a:gd name="connsiteY3393" fmla="*/ 905271 h 2795428"/>
              <a:gd name="connsiteX3394" fmla="*/ 229684 w 4760332"/>
              <a:gd name="connsiteY3394" fmla="*/ 920736 h 2795428"/>
              <a:gd name="connsiteX3395" fmla="*/ 223097 w 4760332"/>
              <a:gd name="connsiteY3395" fmla="*/ 937346 h 2795428"/>
              <a:gd name="connsiteX3396" fmla="*/ 212500 w 4760332"/>
              <a:gd name="connsiteY3396" fmla="*/ 952811 h 2795428"/>
              <a:gd name="connsiteX3397" fmla="*/ 205914 w 4760332"/>
              <a:gd name="connsiteY3397" fmla="*/ 959685 h 2795428"/>
              <a:gd name="connsiteX3398" fmla="*/ 192453 w 4760332"/>
              <a:gd name="connsiteY3398" fmla="*/ 970281 h 2795428"/>
              <a:gd name="connsiteX3399" fmla="*/ 176129 w 4760332"/>
              <a:gd name="connsiteY3399" fmla="*/ 980018 h 2795428"/>
              <a:gd name="connsiteX3400" fmla="*/ 156082 w 4760332"/>
              <a:gd name="connsiteY3400" fmla="*/ 991759 h 2795428"/>
              <a:gd name="connsiteX3401" fmla="*/ 136035 w 4760332"/>
              <a:gd name="connsiteY3401" fmla="*/ 1005220 h 2795428"/>
              <a:gd name="connsiteX3402" fmla="*/ 115988 w 4760332"/>
              <a:gd name="connsiteY3402" fmla="*/ 1017821 h 2795428"/>
              <a:gd name="connsiteX3403" fmla="*/ 95941 w 4760332"/>
              <a:gd name="connsiteY3403" fmla="*/ 1027558 h 2795428"/>
              <a:gd name="connsiteX3404" fmla="*/ 80476 w 4760332"/>
              <a:gd name="connsiteY3404" fmla="*/ 1034432 h 2795428"/>
              <a:gd name="connsiteX3405" fmla="*/ 70738 w 4760332"/>
              <a:gd name="connsiteY3405" fmla="*/ 1037295 h 2795428"/>
              <a:gd name="connsiteX3406" fmla="*/ 70738 w 4760332"/>
              <a:gd name="connsiteY3406" fmla="*/ 1034432 h 2795428"/>
              <a:gd name="connsiteX3407" fmla="*/ 74461 w 4760332"/>
              <a:gd name="connsiteY3407" fmla="*/ 1034432 h 2795428"/>
              <a:gd name="connsiteX3408" fmla="*/ 85917 w 4760332"/>
              <a:gd name="connsiteY3408" fmla="*/ 1022690 h 2795428"/>
              <a:gd name="connsiteX3409" fmla="*/ 100236 w 4760332"/>
              <a:gd name="connsiteY3409" fmla="*/ 1012093 h 2795428"/>
              <a:gd name="connsiteX3410" fmla="*/ 117420 w 4760332"/>
              <a:gd name="connsiteY3410" fmla="*/ 1002356 h 2795428"/>
              <a:gd name="connsiteX3411" fmla="*/ 133743 w 4760332"/>
              <a:gd name="connsiteY3411" fmla="*/ 991473 h 2795428"/>
              <a:gd name="connsiteX3412" fmla="*/ 149209 w 4760332"/>
              <a:gd name="connsiteY3412" fmla="*/ 979732 h 2795428"/>
              <a:gd name="connsiteX3413" fmla="*/ 160664 w 4760332"/>
              <a:gd name="connsiteY3413" fmla="*/ 966271 h 2795428"/>
              <a:gd name="connsiteX3414" fmla="*/ 169256 w 4760332"/>
              <a:gd name="connsiteY3414" fmla="*/ 950807 h 2795428"/>
              <a:gd name="connsiteX3415" fmla="*/ 172119 w 4760332"/>
              <a:gd name="connsiteY3415" fmla="*/ 930473 h 2795428"/>
              <a:gd name="connsiteX3416" fmla="*/ 159519 w 4760332"/>
              <a:gd name="connsiteY3416" fmla="*/ 934482 h 2795428"/>
              <a:gd name="connsiteX3417" fmla="*/ 150927 w 4760332"/>
              <a:gd name="connsiteY3417" fmla="*/ 937346 h 2795428"/>
              <a:gd name="connsiteX3418" fmla="*/ 139471 w 4760332"/>
              <a:gd name="connsiteY3418" fmla="*/ 941356 h 2795428"/>
              <a:gd name="connsiteX3419" fmla="*/ 139471 w 4760332"/>
              <a:gd name="connsiteY3419" fmla="*/ 937346 h 2795428"/>
              <a:gd name="connsiteX3420" fmla="*/ 139471 w 4760332"/>
              <a:gd name="connsiteY3420" fmla="*/ 934482 h 2795428"/>
              <a:gd name="connsiteX3421" fmla="*/ 137467 w 4760332"/>
              <a:gd name="connsiteY3421" fmla="*/ 932477 h 2795428"/>
              <a:gd name="connsiteX3422" fmla="*/ 135749 w 4760332"/>
              <a:gd name="connsiteY3422" fmla="*/ 932477 h 2795428"/>
              <a:gd name="connsiteX3423" fmla="*/ 132884 w 4760332"/>
              <a:gd name="connsiteY3423" fmla="*/ 930473 h 2795428"/>
              <a:gd name="connsiteX3424" fmla="*/ 130880 w 4760332"/>
              <a:gd name="connsiteY3424" fmla="*/ 932477 h 2795428"/>
              <a:gd name="connsiteX3425" fmla="*/ 128875 w 4760332"/>
              <a:gd name="connsiteY3425" fmla="*/ 934482 h 2795428"/>
              <a:gd name="connsiteX3426" fmla="*/ 126871 w 4760332"/>
              <a:gd name="connsiteY3426" fmla="*/ 936487 h 2795428"/>
              <a:gd name="connsiteX3427" fmla="*/ 126011 w 4760332"/>
              <a:gd name="connsiteY3427" fmla="*/ 936487 h 2795428"/>
              <a:gd name="connsiteX3428" fmla="*/ 122289 w 4760332"/>
              <a:gd name="connsiteY3428" fmla="*/ 936201 h 2795428"/>
              <a:gd name="connsiteX3429" fmla="*/ 117420 w 4760332"/>
              <a:gd name="connsiteY3429" fmla="*/ 936201 h 2795428"/>
              <a:gd name="connsiteX3430" fmla="*/ 115415 w 4760332"/>
              <a:gd name="connsiteY3430" fmla="*/ 926464 h 2795428"/>
              <a:gd name="connsiteX3431" fmla="*/ 110546 w 4760332"/>
              <a:gd name="connsiteY3431" fmla="*/ 913003 h 2795428"/>
              <a:gd name="connsiteX3432" fmla="*/ 106824 w 4760332"/>
              <a:gd name="connsiteY3432" fmla="*/ 903266 h 2795428"/>
              <a:gd name="connsiteX3433" fmla="*/ 103959 w 4760332"/>
              <a:gd name="connsiteY3433" fmla="*/ 906130 h 2795428"/>
              <a:gd name="connsiteX3434" fmla="*/ 101955 w 4760332"/>
              <a:gd name="connsiteY3434" fmla="*/ 908134 h 2795428"/>
              <a:gd name="connsiteX3435" fmla="*/ 99950 w 4760332"/>
              <a:gd name="connsiteY3435" fmla="*/ 908134 h 2795428"/>
              <a:gd name="connsiteX3436" fmla="*/ 97086 w 4760332"/>
              <a:gd name="connsiteY3436" fmla="*/ 908134 h 2795428"/>
              <a:gd name="connsiteX3437" fmla="*/ 95081 w 4760332"/>
              <a:gd name="connsiteY3437" fmla="*/ 906130 h 2795428"/>
              <a:gd name="connsiteX3438" fmla="*/ 78757 w 4760332"/>
              <a:gd name="connsiteY3438" fmla="*/ 894388 h 2795428"/>
              <a:gd name="connsiteX3439" fmla="*/ 65297 w 4760332"/>
              <a:gd name="connsiteY3439" fmla="*/ 876919 h 2795428"/>
              <a:gd name="connsiteX3440" fmla="*/ 54700 w 4760332"/>
              <a:gd name="connsiteY3440" fmla="*/ 858589 h 2795428"/>
              <a:gd name="connsiteX3441" fmla="*/ 60428 w 4760332"/>
              <a:gd name="connsiteY3441" fmla="*/ 848852 h 2795428"/>
              <a:gd name="connsiteX3442" fmla="*/ 65297 w 4760332"/>
              <a:gd name="connsiteY3442" fmla="*/ 836251 h 2795428"/>
              <a:gd name="connsiteX3443" fmla="*/ 70165 w 4760332"/>
              <a:gd name="connsiteY3443" fmla="*/ 826514 h 2795428"/>
              <a:gd name="connsiteX3444" fmla="*/ 76753 w 4760332"/>
              <a:gd name="connsiteY3444" fmla="*/ 817923 h 2795428"/>
              <a:gd name="connsiteX3445" fmla="*/ 88208 w 4760332"/>
              <a:gd name="connsiteY3445" fmla="*/ 811049 h 2795428"/>
              <a:gd name="connsiteX3446" fmla="*/ 98804 w 4760332"/>
              <a:gd name="connsiteY3446" fmla="*/ 808186 h 2795428"/>
              <a:gd name="connsiteX3447" fmla="*/ 108541 w 4760332"/>
              <a:gd name="connsiteY3447" fmla="*/ 803317 h 2795428"/>
              <a:gd name="connsiteX3448" fmla="*/ 115128 w 4760332"/>
              <a:gd name="connsiteY3448" fmla="*/ 796443 h 2795428"/>
              <a:gd name="connsiteX3449" fmla="*/ 119997 w 4760332"/>
              <a:gd name="connsiteY3449" fmla="*/ 785847 h 2795428"/>
              <a:gd name="connsiteX3450" fmla="*/ 119997 w 4760332"/>
              <a:gd name="connsiteY3450" fmla="*/ 769237 h 2795428"/>
              <a:gd name="connsiteX3451" fmla="*/ 122002 w 4760332"/>
              <a:gd name="connsiteY3451" fmla="*/ 767232 h 2795428"/>
              <a:gd name="connsiteX3452" fmla="*/ 124006 w 4760332"/>
              <a:gd name="connsiteY3452" fmla="*/ 767232 h 2795428"/>
              <a:gd name="connsiteX3453" fmla="*/ 124006 w 4760332"/>
              <a:gd name="connsiteY3453" fmla="*/ 765227 h 2795428"/>
              <a:gd name="connsiteX3454" fmla="*/ 124006 w 4760332"/>
              <a:gd name="connsiteY3454" fmla="*/ 763223 h 2795428"/>
              <a:gd name="connsiteX3455" fmla="*/ 126011 w 4760332"/>
              <a:gd name="connsiteY3455" fmla="*/ 762363 h 2795428"/>
              <a:gd name="connsiteX3456" fmla="*/ 112265 w 4760332"/>
              <a:gd name="connsiteY3456" fmla="*/ 762363 h 2795428"/>
              <a:gd name="connsiteX3457" fmla="*/ 108541 w 4760332"/>
              <a:gd name="connsiteY3457" fmla="*/ 765227 h 2795428"/>
              <a:gd name="connsiteX3458" fmla="*/ 107683 w 4760332"/>
              <a:gd name="connsiteY3458" fmla="*/ 767232 h 2795428"/>
              <a:gd name="connsiteX3459" fmla="*/ 105678 w 4760332"/>
              <a:gd name="connsiteY3459" fmla="*/ 769237 h 2795428"/>
              <a:gd name="connsiteX3460" fmla="*/ 101955 w 4760332"/>
              <a:gd name="connsiteY3460" fmla="*/ 770096 h 2795428"/>
              <a:gd name="connsiteX3461" fmla="*/ 99091 w 4760332"/>
              <a:gd name="connsiteY3461" fmla="*/ 772101 h 2795428"/>
              <a:gd name="connsiteX3462" fmla="*/ 94222 w 4760332"/>
              <a:gd name="connsiteY3462" fmla="*/ 772101 h 2795428"/>
              <a:gd name="connsiteX3463" fmla="*/ 83625 w 4760332"/>
              <a:gd name="connsiteY3463" fmla="*/ 769237 h 2795428"/>
              <a:gd name="connsiteX3464" fmla="*/ 69306 w 4760332"/>
              <a:gd name="connsiteY3464" fmla="*/ 763509 h 2795428"/>
              <a:gd name="connsiteX3465" fmla="*/ 52123 w 4760332"/>
              <a:gd name="connsiteY3465" fmla="*/ 760645 h 2795428"/>
              <a:gd name="connsiteX3466" fmla="*/ 38663 w 4760332"/>
              <a:gd name="connsiteY3466" fmla="*/ 753772 h 2795428"/>
              <a:gd name="connsiteX3467" fmla="*/ 35799 w 4760332"/>
              <a:gd name="connsiteY3467" fmla="*/ 728570 h 2795428"/>
              <a:gd name="connsiteX3468" fmla="*/ 42386 w 4760332"/>
              <a:gd name="connsiteY3468" fmla="*/ 728570 h 2795428"/>
              <a:gd name="connsiteX3469" fmla="*/ 45250 w 4760332"/>
              <a:gd name="connsiteY3469" fmla="*/ 726565 h 2795428"/>
              <a:gd name="connsiteX3470" fmla="*/ 50118 w 4760332"/>
              <a:gd name="connsiteY3470" fmla="*/ 724561 h 2795428"/>
              <a:gd name="connsiteX3471" fmla="*/ 53841 w 4760332"/>
              <a:gd name="connsiteY3471" fmla="*/ 723701 h 2795428"/>
              <a:gd name="connsiteX3472" fmla="*/ 56706 w 4760332"/>
              <a:gd name="connsiteY3472" fmla="*/ 723701 h 2795428"/>
              <a:gd name="connsiteX3473" fmla="*/ 60428 w 4760332"/>
              <a:gd name="connsiteY3473" fmla="*/ 719692 h 2795428"/>
              <a:gd name="connsiteX3474" fmla="*/ 63293 w 4760332"/>
              <a:gd name="connsiteY3474" fmla="*/ 716828 h 2795428"/>
              <a:gd name="connsiteX3475" fmla="*/ 62433 w 4760332"/>
              <a:gd name="connsiteY3475" fmla="*/ 714823 h 2795428"/>
              <a:gd name="connsiteX3476" fmla="*/ 62433 w 4760332"/>
              <a:gd name="connsiteY3476" fmla="*/ 712818 h 2795428"/>
              <a:gd name="connsiteX3477" fmla="*/ 60428 w 4760332"/>
              <a:gd name="connsiteY3477" fmla="*/ 709955 h 2795428"/>
              <a:gd name="connsiteX3478" fmla="*/ 75893 w 4760332"/>
              <a:gd name="connsiteY3478" fmla="*/ 709955 h 2795428"/>
              <a:gd name="connsiteX3479" fmla="*/ 76753 w 4760332"/>
              <a:gd name="connsiteY3479" fmla="*/ 707950 h 2795428"/>
              <a:gd name="connsiteX3480" fmla="*/ 78757 w 4760332"/>
              <a:gd name="connsiteY3480" fmla="*/ 707950 h 2795428"/>
              <a:gd name="connsiteX3481" fmla="*/ 80762 w 4760332"/>
              <a:gd name="connsiteY3481" fmla="*/ 705946 h 2795428"/>
              <a:gd name="connsiteX3482" fmla="*/ 81621 w 4760332"/>
              <a:gd name="connsiteY3482" fmla="*/ 705946 h 2795428"/>
              <a:gd name="connsiteX3483" fmla="*/ 85344 w 4760332"/>
              <a:gd name="connsiteY3483" fmla="*/ 705946 h 2795428"/>
              <a:gd name="connsiteX3484" fmla="*/ 90213 w 4760332"/>
              <a:gd name="connsiteY3484" fmla="*/ 710814 h 2795428"/>
              <a:gd name="connsiteX3485" fmla="*/ 95081 w 4760332"/>
              <a:gd name="connsiteY3485" fmla="*/ 714823 h 2795428"/>
              <a:gd name="connsiteX3486" fmla="*/ 100809 w 4760332"/>
              <a:gd name="connsiteY3486" fmla="*/ 719692 h 2795428"/>
              <a:gd name="connsiteX3487" fmla="*/ 103673 w 4760332"/>
              <a:gd name="connsiteY3487" fmla="*/ 724561 h 2795428"/>
              <a:gd name="connsiteX3488" fmla="*/ 115128 w 4760332"/>
              <a:gd name="connsiteY3488" fmla="*/ 719692 h 2795428"/>
              <a:gd name="connsiteX3489" fmla="*/ 115128 w 4760332"/>
              <a:gd name="connsiteY3489" fmla="*/ 712818 h 2795428"/>
              <a:gd name="connsiteX3490" fmla="*/ 112265 w 4760332"/>
              <a:gd name="connsiteY3490" fmla="*/ 707950 h 2795428"/>
              <a:gd name="connsiteX3491" fmla="*/ 110260 w 4760332"/>
              <a:gd name="connsiteY3491" fmla="*/ 703081 h 2795428"/>
              <a:gd name="connsiteX3492" fmla="*/ 108255 w 4760332"/>
              <a:gd name="connsiteY3492" fmla="*/ 697353 h 2795428"/>
              <a:gd name="connsiteX3493" fmla="*/ 107396 w 4760332"/>
              <a:gd name="connsiteY3493" fmla="*/ 692485 h 2795428"/>
              <a:gd name="connsiteX3494" fmla="*/ 103673 w 4760332"/>
              <a:gd name="connsiteY3494" fmla="*/ 687616 h 2795428"/>
              <a:gd name="connsiteX3495" fmla="*/ 92218 w 4760332"/>
              <a:gd name="connsiteY3495" fmla="*/ 674156 h 2795428"/>
              <a:gd name="connsiteX3496" fmla="*/ 78757 w 4760332"/>
              <a:gd name="connsiteY3496" fmla="*/ 663560 h 2795428"/>
              <a:gd name="connsiteX3497" fmla="*/ 63293 w 4760332"/>
              <a:gd name="connsiteY3497" fmla="*/ 653822 h 2795428"/>
              <a:gd name="connsiteX3498" fmla="*/ 49832 w 4760332"/>
              <a:gd name="connsiteY3498" fmla="*/ 644085 h 2795428"/>
              <a:gd name="connsiteX3499" fmla="*/ 42100 w 4760332"/>
              <a:gd name="connsiteY3499" fmla="*/ 628620 h 2795428"/>
              <a:gd name="connsiteX3500" fmla="*/ 44963 w 4760332"/>
              <a:gd name="connsiteY3500" fmla="*/ 623752 h 2795428"/>
              <a:gd name="connsiteX3501" fmla="*/ 46968 w 4760332"/>
              <a:gd name="connsiteY3501" fmla="*/ 618024 h 2795428"/>
              <a:gd name="connsiteX3502" fmla="*/ 48973 w 4760332"/>
              <a:gd name="connsiteY3502" fmla="*/ 613155 h 2795428"/>
              <a:gd name="connsiteX3503" fmla="*/ 69020 w 4760332"/>
              <a:gd name="connsiteY3503" fmla="*/ 615160 h 2795428"/>
              <a:gd name="connsiteX3504" fmla="*/ 88208 w 4760332"/>
              <a:gd name="connsiteY3504" fmla="*/ 613155 h 2795428"/>
              <a:gd name="connsiteX3505" fmla="*/ 103673 w 4760332"/>
              <a:gd name="connsiteY3505" fmla="*/ 604564 h 2795428"/>
              <a:gd name="connsiteX3506" fmla="*/ 108541 w 4760332"/>
              <a:gd name="connsiteY3506" fmla="*/ 592822 h 2795428"/>
              <a:gd name="connsiteX3507" fmla="*/ 112265 w 4760332"/>
              <a:gd name="connsiteY3507" fmla="*/ 581080 h 2795428"/>
              <a:gd name="connsiteX3508" fmla="*/ 115128 w 4760332"/>
              <a:gd name="connsiteY3508" fmla="*/ 570484 h 2795428"/>
              <a:gd name="connsiteX3509" fmla="*/ 127729 w 4760332"/>
              <a:gd name="connsiteY3509" fmla="*/ 560747 h 2795428"/>
              <a:gd name="connsiteX3510" fmla="*/ 144053 w 4760332"/>
              <a:gd name="connsiteY3510" fmla="*/ 552155 h 2795428"/>
              <a:gd name="connsiteX3511" fmla="*/ 162382 w 4760332"/>
              <a:gd name="connsiteY3511" fmla="*/ 547287 h 2795428"/>
              <a:gd name="connsiteX3512" fmla="*/ 177847 w 4760332"/>
              <a:gd name="connsiteY3512" fmla="*/ 540413 h 2795428"/>
              <a:gd name="connsiteX3513" fmla="*/ 193312 w 4760332"/>
              <a:gd name="connsiteY3513" fmla="*/ 530676 h 2795428"/>
              <a:gd name="connsiteX3514" fmla="*/ 198181 w 4760332"/>
              <a:gd name="connsiteY3514" fmla="*/ 533540 h 2795428"/>
              <a:gd name="connsiteX3515" fmla="*/ 201045 w 4760332"/>
              <a:gd name="connsiteY3515" fmla="*/ 535544 h 2795428"/>
              <a:gd name="connsiteX3516" fmla="*/ 201045 w 4760332"/>
              <a:gd name="connsiteY3516" fmla="*/ 538409 h 2795428"/>
              <a:gd name="connsiteX3517" fmla="*/ 203049 w 4760332"/>
              <a:gd name="connsiteY3517" fmla="*/ 540413 h 2795428"/>
              <a:gd name="connsiteX3518" fmla="*/ 203049 w 4760332"/>
              <a:gd name="connsiteY3518" fmla="*/ 544422 h 2795428"/>
              <a:gd name="connsiteX3519" fmla="*/ 205054 w 4760332"/>
              <a:gd name="connsiteY3519" fmla="*/ 545281 h 2795428"/>
              <a:gd name="connsiteX3520" fmla="*/ 207918 w 4760332"/>
              <a:gd name="connsiteY3520" fmla="*/ 549291 h 2795428"/>
              <a:gd name="connsiteX3521" fmla="*/ 211641 w 4760332"/>
              <a:gd name="connsiteY3521" fmla="*/ 552155 h 2795428"/>
              <a:gd name="connsiteX3522" fmla="*/ 216509 w 4760332"/>
              <a:gd name="connsiteY3522" fmla="*/ 552155 h 2795428"/>
              <a:gd name="connsiteX3523" fmla="*/ 220233 w 4760332"/>
              <a:gd name="connsiteY3523" fmla="*/ 552155 h 2795428"/>
              <a:gd name="connsiteX3524" fmla="*/ 223097 w 4760332"/>
              <a:gd name="connsiteY3524" fmla="*/ 551296 h 2795428"/>
              <a:gd name="connsiteX3525" fmla="*/ 226819 w 4760332"/>
              <a:gd name="connsiteY3525" fmla="*/ 549291 h 2795428"/>
              <a:gd name="connsiteX3526" fmla="*/ 229684 w 4760332"/>
              <a:gd name="connsiteY3526" fmla="*/ 549291 h 2795428"/>
              <a:gd name="connsiteX3527" fmla="*/ 233407 w 4760332"/>
              <a:gd name="connsiteY3527" fmla="*/ 549291 h 2795428"/>
              <a:gd name="connsiteX3528" fmla="*/ 236270 w 4760332"/>
              <a:gd name="connsiteY3528" fmla="*/ 551296 h 2795428"/>
              <a:gd name="connsiteX3529" fmla="*/ 239994 w 4760332"/>
              <a:gd name="connsiteY3529" fmla="*/ 554160 h 2795428"/>
              <a:gd name="connsiteX3530" fmla="*/ 244862 w 4760332"/>
              <a:gd name="connsiteY3530" fmla="*/ 559028 h 2795428"/>
              <a:gd name="connsiteX3531" fmla="*/ 247726 w 4760332"/>
              <a:gd name="connsiteY3531" fmla="*/ 563038 h 2795428"/>
              <a:gd name="connsiteX3532" fmla="*/ 251449 w 4760332"/>
              <a:gd name="connsiteY3532" fmla="*/ 565902 h 2795428"/>
              <a:gd name="connsiteX3533" fmla="*/ 256317 w 4760332"/>
              <a:gd name="connsiteY3533" fmla="*/ 567907 h 2795428"/>
              <a:gd name="connsiteX3534" fmla="*/ 261186 w 4760332"/>
              <a:gd name="connsiteY3534" fmla="*/ 569911 h 2795428"/>
              <a:gd name="connsiteX3535" fmla="*/ 266054 w 4760332"/>
              <a:gd name="connsiteY3535" fmla="*/ 567907 h 2795428"/>
              <a:gd name="connsiteX3536" fmla="*/ 269778 w 4760332"/>
              <a:gd name="connsiteY3536" fmla="*/ 567907 h 2795428"/>
              <a:gd name="connsiteX3537" fmla="*/ 272642 w 4760332"/>
              <a:gd name="connsiteY3537" fmla="*/ 565902 h 2795428"/>
              <a:gd name="connsiteX3538" fmla="*/ 278370 w 4760332"/>
              <a:gd name="connsiteY3538" fmla="*/ 563897 h 2795428"/>
              <a:gd name="connsiteX3539" fmla="*/ 281233 w 4760332"/>
              <a:gd name="connsiteY3539" fmla="*/ 563897 h 2795428"/>
              <a:gd name="connsiteX3540" fmla="*/ 291830 w 4760332"/>
              <a:gd name="connsiteY3540" fmla="*/ 567907 h 2795428"/>
              <a:gd name="connsiteX3541" fmla="*/ 306149 w 4760332"/>
              <a:gd name="connsiteY3541" fmla="*/ 572775 h 2795428"/>
              <a:gd name="connsiteX3542" fmla="*/ 319609 w 4760332"/>
              <a:gd name="connsiteY3542" fmla="*/ 579648 h 2795428"/>
              <a:gd name="connsiteX3543" fmla="*/ 333070 w 4760332"/>
              <a:gd name="connsiteY3543" fmla="*/ 583657 h 2795428"/>
              <a:gd name="connsiteX3544" fmla="*/ 361995 w 4760332"/>
              <a:gd name="connsiteY3544" fmla="*/ 579648 h 2795428"/>
              <a:gd name="connsiteX3545" fmla="*/ 380323 w 4760332"/>
              <a:gd name="connsiteY3545" fmla="*/ 588240 h 2795428"/>
              <a:gd name="connsiteX3546" fmla="*/ 397507 w 4760332"/>
              <a:gd name="connsiteY3546" fmla="*/ 599982 h 2795428"/>
              <a:gd name="connsiteX3547" fmla="*/ 413830 w 4760332"/>
              <a:gd name="connsiteY3547" fmla="*/ 610578 h 2795428"/>
              <a:gd name="connsiteX3548" fmla="*/ 432160 w 4760332"/>
              <a:gd name="connsiteY3548" fmla="*/ 620315 h 2795428"/>
              <a:gd name="connsiteX3549" fmla="*/ 454211 w 4760332"/>
              <a:gd name="connsiteY3549" fmla="*/ 624325 h 2795428"/>
              <a:gd name="connsiteX3550" fmla="*/ 454211 w 4760332"/>
              <a:gd name="connsiteY3550" fmla="*/ 617452 h 2795428"/>
              <a:gd name="connsiteX3551" fmla="*/ 449343 w 4760332"/>
              <a:gd name="connsiteY3551" fmla="*/ 611724 h 2795428"/>
              <a:gd name="connsiteX3552" fmla="*/ 444474 w 4760332"/>
              <a:gd name="connsiteY3552" fmla="*/ 604850 h 2795428"/>
              <a:gd name="connsiteX3553" fmla="*/ 438746 w 4760332"/>
              <a:gd name="connsiteY3553" fmla="*/ 597978 h 2795428"/>
              <a:gd name="connsiteX3554" fmla="*/ 435883 w 4760332"/>
              <a:gd name="connsiteY3554" fmla="*/ 590244 h 2795428"/>
              <a:gd name="connsiteX3555" fmla="*/ 455930 w 4760332"/>
              <a:gd name="connsiteY3555" fmla="*/ 588240 h 2795428"/>
              <a:gd name="connsiteX3556" fmla="*/ 469390 w 4760332"/>
              <a:gd name="connsiteY3556" fmla="*/ 584230 h 2795428"/>
              <a:gd name="connsiteX3557" fmla="*/ 480846 w 4760332"/>
              <a:gd name="connsiteY3557" fmla="*/ 577357 h 2795428"/>
              <a:gd name="connsiteX3558" fmla="*/ 490583 w 4760332"/>
              <a:gd name="connsiteY3558" fmla="*/ 570484 h 2795428"/>
              <a:gd name="connsiteX3559" fmla="*/ 501179 w 4760332"/>
              <a:gd name="connsiteY3559" fmla="*/ 562752 h 2795428"/>
              <a:gd name="connsiteX3560" fmla="*/ 512634 w 4760332"/>
              <a:gd name="connsiteY3560" fmla="*/ 557024 h 2795428"/>
              <a:gd name="connsiteX3561" fmla="*/ 528099 w 4760332"/>
              <a:gd name="connsiteY3561" fmla="*/ 554160 h 2795428"/>
              <a:gd name="connsiteX3562" fmla="*/ 530964 w 4760332"/>
              <a:gd name="connsiteY3562" fmla="*/ 556164 h 2795428"/>
              <a:gd name="connsiteX3563" fmla="*/ 536691 w 4760332"/>
              <a:gd name="connsiteY3563" fmla="*/ 557024 h 2795428"/>
              <a:gd name="connsiteX3564" fmla="*/ 539555 w 4760332"/>
              <a:gd name="connsiteY3564" fmla="*/ 559028 h 2795428"/>
              <a:gd name="connsiteX3565" fmla="*/ 542419 w 4760332"/>
              <a:gd name="connsiteY3565" fmla="*/ 561033 h 2795428"/>
              <a:gd name="connsiteX3566" fmla="*/ 536691 w 4760332"/>
              <a:gd name="connsiteY3566" fmla="*/ 561033 h 2795428"/>
              <a:gd name="connsiteX3567" fmla="*/ 519508 w 4760332"/>
              <a:gd name="connsiteY3567" fmla="*/ 574493 h 2795428"/>
              <a:gd name="connsiteX3568" fmla="*/ 501179 w 4760332"/>
              <a:gd name="connsiteY3568" fmla="*/ 586235 h 2795428"/>
              <a:gd name="connsiteX3569" fmla="*/ 481132 w 4760332"/>
              <a:gd name="connsiteY3569" fmla="*/ 594827 h 2795428"/>
              <a:gd name="connsiteX3570" fmla="*/ 481132 w 4760332"/>
              <a:gd name="connsiteY3570" fmla="*/ 601700 h 2795428"/>
              <a:gd name="connsiteX3571" fmla="*/ 499461 w 4760332"/>
              <a:gd name="connsiteY3571" fmla="*/ 604564 h 2795428"/>
              <a:gd name="connsiteX3572" fmla="*/ 508052 w 4760332"/>
              <a:gd name="connsiteY3572" fmla="*/ 594827 h 2795428"/>
              <a:gd name="connsiteX3573" fmla="*/ 516644 w 4760332"/>
              <a:gd name="connsiteY3573" fmla="*/ 589958 h 2795428"/>
              <a:gd name="connsiteX3574" fmla="*/ 528099 w 4760332"/>
              <a:gd name="connsiteY3574" fmla="*/ 587954 h 2795428"/>
              <a:gd name="connsiteX3575" fmla="*/ 539555 w 4760332"/>
              <a:gd name="connsiteY3575" fmla="*/ 587954 h 2795428"/>
              <a:gd name="connsiteX3576" fmla="*/ 555020 w 4760332"/>
              <a:gd name="connsiteY3576" fmla="*/ 585949 h 2795428"/>
              <a:gd name="connsiteX3577" fmla="*/ 555879 w 4760332"/>
              <a:gd name="connsiteY3577" fmla="*/ 581080 h 2795428"/>
              <a:gd name="connsiteX3578" fmla="*/ 557884 w 4760332"/>
              <a:gd name="connsiteY3578" fmla="*/ 576212 h 2795428"/>
              <a:gd name="connsiteX3579" fmla="*/ 561606 w 4760332"/>
              <a:gd name="connsiteY3579" fmla="*/ 570484 h 2795428"/>
              <a:gd name="connsiteX3580" fmla="*/ 564471 w 4760332"/>
              <a:gd name="connsiteY3580" fmla="*/ 567620 h 2795428"/>
              <a:gd name="connsiteX3581" fmla="*/ 569339 w 4760332"/>
              <a:gd name="connsiteY3581" fmla="*/ 579362 h 2795428"/>
              <a:gd name="connsiteX3582" fmla="*/ 575067 w 4760332"/>
              <a:gd name="connsiteY3582" fmla="*/ 587954 h 2795428"/>
              <a:gd name="connsiteX3583" fmla="*/ 582799 w 4760332"/>
              <a:gd name="connsiteY3583" fmla="*/ 594827 h 2795428"/>
              <a:gd name="connsiteX3584" fmla="*/ 595401 w 4760332"/>
              <a:gd name="connsiteY3584" fmla="*/ 597691 h 2795428"/>
              <a:gd name="connsiteX3585" fmla="*/ 598264 w 4760332"/>
              <a:gd name="connsiteY3585" fmla="*/ 594827 h 2795428"/>
              <a:gd name="connsiteX3586" fmla="*/ 600270 w 4760332"/>
              <a:gd name="connsiteY3586" fmla="*/ 592822 h 2795428"/>
              <a:gd name="connsiteX3587" fmla="*/ 603133 w 4760332"/>
              <a:gd name="connsiteY3587" fmla="*/ 590817 h 2795428"/>
              <a:gd name="connsiteX3588" fmla="*/ 605138 w 4760332"/>
              <a:gd name="connsiteY3588" fmla="*/ 589958 h 2795428"/>
              <a:gd name="connsiteX3589" fmla="*/ 608861 w 4760332"/>
              <a:gd name="connsiteY3589" fmla="*/ 589958 h 2795428"/>
              <a:gd name="connsiteX3590" fmla="*/ 609720 w 4760332"/>
              <a:gd name="connsiteY3590" fmla="*/ 589958 h 2795428"/>
              <a:gd name="connsiteX3591" fmla="*/ 613443 w 4760332"/>
              <a:gd name="connsiteY3591" fmla="*/ 594827 h 2795428"/>
              <a:gd name="connsiteX3592" fmla="*/ 615447 w 4760332"/>
              <a:gd name="connsiteY3592" fmla="*/ 597691 h 2795428"/>
              <a:gd name="connsiteX3593" fmla="*/ 616307 w 4760332"/>
              <a:gd name="connsiteY3593" fmla="*/ 601700 h 2795428"/>
              <a:gd name="connsiteX3594" fmla="*/ 622034 w 4760332"/>
              <a:gd name="connsiteY3594" fmla="*/ 599695 h 2795428"/>
              <a:gd name="connsiteX3595" fmla="*/ 626903 w 4760332"/>
              <a:gd name="connsiteY3595" fmla="*/ 596832 h 2795428"/>
              <a:gd name="connsiteX3596" fmla="*/ 629768 w 4760332"/>
              <a:gd name="connsiteY3596" fmla="*/ 592822 h 2795428"/>
              <a:gd name="connsiteX3597" fmla="*/ 634636 w 4760332"/>
              <a:gd name="connsiteY3597" fmla="*/ 590817 h 2795428"/>
              <a:gd name="connsiteX3598" fmla="*/ 638359 w 4760332"/>
              <a:gd name="connsiteY3598" fmla="*/ 589958 h 2795428"/>
              <a:gd name="connsiteX3599" fmla="*/ 656687 w 4760332"/>
              <a:gd name="connsiteY3599" fmla="*/ 594827 h 2795428"/>
              <a:gd name="connsiteX3600" fmla="*/ 672153 w 4760332"/>
              <a:gd name="connsiteY3600" fmla="*/ 606569 h 2795428"/>
              <a:gd name="connsiteX3601" fmla="*/ 687618 w 4760332"/>
              <a:gd name="connsiteY3601" fmla="*/ 618310 h 2795428"/>
              <a:gd name="connsiteX3602" fmla="*/ 701937 w 4760332"/>
              <a:gd name="connsiteY3602" fmla="*/ 628907 h 2795428"/>
              <a:gd name="connsiteX3603" fmla="*/ 707665 w 4760332"/>
              <a:gd name="connsiteY3603" fmla="*/ 628907 h 2795428"/>
              <a:gd name="connsiteX3604" fmla="*/ 712533 w 4760332"/>
              <a:gd name="connsiteY3604" fmla="*/ 628907 h 2795428"/>
              <a:gd name="connsiteX3605" fmla="*/ 715397 w 4760332"/>
              <a:gd name="connsiteY3605" fmla="*/ 626903 h 2795428"/>
              <a:gd name="connsiteX3606" fmla="*/ 721125 w 4760332"/>
              <a:gd name="connsiteY3606" fmla="*/ 624897 h 2795428"/>
              <a:gd name="connsiteX3607" fmla="*/ 723988 w 4760332"/>
              <a:gd name="connsiteY3607" fmla="*/ 624038 h 2795428"/>
              <a:gd name="connsiteX3608" fmla="*/ 726853 w 4760332"/>
              <a:gd name="connsiteY3608" fmla="*/ 624038 h 2795428"/>
              <a:gd name="connsiteX3609" fmla="*/ 730575 w 4760332"/>
              <a:gd name="connsiteY3609" fmla="*/ 626903 h 2795428"/>
              <a:gd name="connsiteX3610" fmla="*/ 733439 w 4760332"/>
              <a:gd name="connsiteY3610" fmla="*/ 630912 h 2795428"/>
              <a:gd name="connsiteX3611" fmla="*/ 737163 w 4760332"/>
              <a:gd name="connsiteY3611" fmla="*/ 635780 h 2795428"/>
              <a:gd name="connsiteX3612" fmla="*/ 740026 w 4760332"/>
              <a:gd name="connsiteY3612" fmla="*/ 642653 h 2795428"/>
              <a:gd name="connsiteX3613" fmla="*/ 742031 w 4760332"/>
              <a:gd name="connsiteY3613" fmla="*/ 645517 h 2795428"/>
              <a:gd name="connsiteX3614" fmla="*/ 739167 w 4760332"/>
              <a:gd name="connsiteY3614" fmla="*/ 647522 h 2795428"/>
              <a:gd name="connsiteX3615" fmla="*/ 735444 w 4760332"/>
              <a:gd name="connsiteY3615" fmla="*/ 649527 h 2795428"/>
              <a:gd name="connsiteX3616" fmla="*/ 733439 w 4760332"/>
              <a:gd name="connsiteY3616" fmla="*/ 650386 h 2795428"/>
              <a:gd name="connsiteX3617" fmla="*/ 733439 w 4760332"/>
              <a:gd name="connsiteY3617" fmla="*/ 652390 h 2795428"/>
              <a:gd name="connsiteX3618" fmla="*/ 732581 w 4760332"/>
              <a:gd name="connsiteY3618" fmla="*/ 654395 h 2795428"/>
              <a:gd name="connsiteX3619" fmla="*/ 730575 w 4760332"/>
              <a:gd name="connsiteY3619" fmla="*/ 657259 h 2795428"/>
              <a:gd name="connsiteX3620" fmla="*/ 742031 w 4760332"/>
              <a:gd name="connsiteY3620" fmla="*/ 657259 h 2795428"/>
              <a:gd name="connsiteX3621" fmla="*/ 757496 w 4760332"/>
              <a:gd name="connsiteY3621" fmla="*/ 659264 h 2795428"/>
              <a:gd name="connsiteX3622" fmla="*/ 772960 w 4760332"/>
              <a:gd name="connsiteY3622" fmla="*/ 659264 h 2795428"/>
              <a:gd name="connsiteX3623" fmla="*/ 786421 w 4760332"/>
              <a:gd name="connsiteY3623" fmla="*/ 659264 h 2795428"/>
              <a:gd name="connsiteX3624" fmla="*/ 794153 w 4760332"/>
              <a:gd name="connsiteY3624" fmla="*/ 661269 h 2795428"/>
              <a:gd name="connsiteX3625" fmla="*/ 802745 w 4760332"/>
              <a:gd name="connsiteY3625" fmla="*/ 671006 h 2795428"/>
              <a:gd name="connsiteX3626" fmla="*/ 811337 w 4760332"/>
              <a:gd name="connsiteY3626" fmla="*/ 681602 h 2795428"/>
              <a:gd name="connsiteX3627" fmla="*/ 819069 w 4760332"/>
              <a:gd name="connsiteY3627" fmla="*/ 691340 h 2795428"/>
              <a:gd name="connsiteX3628" fmla="*/ 819069 w 4760332"/>
              <a:gd name="connsiteY3628" fmla="*/ 657545 h 2795428"/>
              <a:gd name="connsiteX3629" fmla="*/ 827661 w 4760332"/>
              <a:gd name="connsiteY3629" fmla="*/ 657545 h 2795428"/>
              <a:gd name="connsiteX3630" fmla="*/ 834248 w 4760332"/>
              <a:gd name="connsiteY3630" fmla="*/ 657545 h 2795428"/>
              <a:gd name="connsiteX3631" fmla="*/ 839116 w 4760332"/>
              <a:gd name="connsiteY3631" fmla="*/ 656687 h 2795428"/>
              <a:gd name="connsiteX3632" fmla="*/ 845704 w 4760332"/>
              <a:gd name="connsiteY3632" fmla="*/ 654682 h 2795428"/>
              <a:gd name="connsiteX3633" fmla="*/ 845704 w 4760332"/>
              <a:gd name="connsiteY3633" fmla="*/ 650673 h 2795428"/>
              <a:gd name="connsiteX3634" fmla="*/ 815919 w 4760332"/>
              <a:gd name="connsiteY3634" fmla="*/ 650673 h 2795428"/>
              <a:gd name="connsiteX3635" fmla="*/ 813914 w 4760332"/>
              <a:gd name="connsiteY3635" fmla="*/ 645804 h 2795428"/>
              <a:gd name="connsiteX3636" fmla="*/ 813055 w 4760332"/>
              <a:gd name="connsiteY3636" fmla="*/ 644945 h 2795428"/>
              <a:gd name="connsiteX3637" fmla="*/ 811051 w 4760332"/>
              <a:gd name="connsiteY3637" fmla="*/ 640935 h 2795428"/>
              <a:gd name="connsiteX3638" fmla="*/ 809046 w 4760332"/>
              <a:gd name="connsiteY3638" fmla="*/ 638071 h 2795428"/>
              <a:gd name="connsiteX3639" fmla="*/ 809046 w 4760332"/>
              <a:gd name="connsiteY3639" fmla="*/ 632344 h 2795428"/>
              <a:gd name="connsiteX3640" fmla="*/ 812768 w 4760332"/>
              <a:gd name="connsiteY3640" fmla="*/ 632344 h 2795428"/>
              <a:gd name="connsiteX3641" fmla="*/ 812768 w 4760332"/>
              <a:gd name="connsiteY3641" fmla="*/ 629480 h 2795428"/>
              <a:gd name="connsiteX3642" fmla="*/ 856014 w 4760332"/>
              <a:gd name="connsiteY3642" fmla="*/ 624611 h 2795428"/>
              <a:gd name="connsiteX3643" fmla="*/ 856014 w 4760332"/>
              <a:gd name="connsiteY3643" fmla="*/ 636353 h 2795428"/>
              <a:gd name="connsiteX3644" fmla="*/ 860882 w 4760332"/>
              <a:gd name="connsiteY3644" fmla="*/ 639217 h 2795428"/>
              <a:gd name="connsiteX3645" fmla="*/ 864605 w 4760332"/>
              <a:gd name="connsiteY3645" fmla="*/ 644945 h 2795428"/>
              <a:gd name="connsiteX3646" fmla="*/ 867469 w 4760332"/>
              <a:gd name="connsiteY3646" fmla="*/ 647808 h 2795428"/>
              <a:gd name="connsiteX3647" fmla="*/ 871192 w 4760332"/>
              <a:gd name="connsiteY3647" fmla="*/ 654682 h 2795428"/>
              <a:gd name="connsiteX3648" fmla="*/ 889521 w 4760332"/>
              <a:gd name="connsiteY3648" fmla="*/ 654682 h 2795428"/>
              <a:gd name="connsiteX3649" fmla="*/ 900976 w 4760332"/>
              <a:gd name="connsiteY3649" fmla="*/ 657545 h 2795428"/>
              <a:gd name="connsiteX3650" fmla="*/ 912432 w 4760332"/>
              <a:gd name="connsiteY3650" fmla="*/ 659550 h 2795428"/>
              <a:gd name="connsiteX3651" fmla="*/ 923887 w 4760332"/>
              <a:gd name="connsiteY3651" fmla="*/ 661555 h 2795428"/>
              <a:gd name="connsiteX3652" fmla="*/ 941070 w 4760332"/>
              <a:gd name="connsiteY3652" fmla="*/ 661555 h 2795428"/>
              <a:gd name="connsiteX3653" fmla="*/ 943075 w 4760332"/>
              <a:gd name="connsiteY3653" fmla="*/ 659550 h 2795428"/>
              <a:gd name="connsiteX3654" fmla="*/ 943935 w 4760332"/>
              <a:gd name="connsiteY3654" fmla="*/ 657545 h 2795428"/>
              <a:gd name="connsiteX3655" fmla="*/ 945939 w 4760332"/>
              <a:gd name="connsiteY3655" fmla="*/ 656687 h 2795428"/>
              <a:gd name="connsiteX3656" fmla="*/ 947944 w 4760332"/>
              <a:gd name="connsiteY3656" fmla="*/ 654682 h 2795428"/>
              <a:gd name="connsiteX3657" fmla="*/ 947944 w 4760332"/>
              <a:gd name="connsiteY3657" fmla="*/ 642940 h 2795428"/>
              <a:gd name="connsiteX3658" fmla="*/ 969995 w 4760332"/>
              <a:gd name="connsiteY3658" fmla="*/ 642940 h 2795428"/>
              <a:gd name="connsiteX3659" fmla="*/ 976582 w 4760332"/>
              <a:gd name="connsiteY3659" fmla="*/ 657545 h 2795428"/>
              <a:gd name="connsiteX3660" fmla="*/ 984315 w 4760332"/>
              <a:gd name="connsiteY3660" fmla="*/ 673010 h 2795428"/>
              <a:gd name="connsiteX3661" fmla="*/ 986319 w 4760332"/>
              <a:gd name="connsiteY3661" fmla="*/ 666138 h 2795428"/>
              <a:gd name="connsiteX3662" fmla="*/ 986319 w 4760332"/>
              <a:gd name="connsiteY3662" fmla="*/ 663273 h 2795428"/>
              <a:gd name="connsiteX3663" fmla="*/ 988325 w 4760332"/>
              <a:gd name="connsiteY3663" fmla="*/ 657545 h 2795428"/>
              <a:gd name="connsiteX3664" fmla="*/ 988325 w 4760332"/>
              <a:gd name="connsiteY3664" fmla="*/ 654682 h 2795428"/>
              <a:gd name="connsiteX3665" fmla="*/ 999779 w 4760332"/>
              <a:gd name="connsiteY3665" fmla="*/ 654682 h 2795428"/>
              <a:gd name="connsiteX3666" fmla="*/ 999779 w 4760332"/>
              <a:gd name="connsiteY3666" fmla="*/ 641222 h 2795428"/>
              <a:gd name="connsiteX3667" fmla="*/ 999779 w 4760332"/>
              <a:gd name="connsiteY3667" fmla="*/ 625757 h 2795428"/>
              <a:gd name="connsiteX3668" fmla="*/ 1001785 w 4760332"/>
              <a:gd name="connsiteY3668" fmla="*/ 612297 h 2795428"/>
              <a:gd name="connsiteX3669" fmla="*/ 999779 w 4760332"/>
              <a:gd name="connsiteY3669" fmla="*/ 605423 h 2795428"/>
              <a:gd name="connsiteX3670" fmla="*/ 988325 w 4760332"/>
              <a:gd name="connsiteY3670" fmla="*/ 591963 h 2795428"/>
              <a:gd name="connsiteX3671" fmla="*/ 979732 w 4760332"/>
              <a:gd name="connsiteY3671" fmla="*/ 577357 h 2795428"/>
              <a:gd name="connsiteX3672" fmla="*/ 977728 w 4760332"/>
              <a:gd name="connsiteY3672" fmla="*/ 559887 h 2795428"/>
              <a:gd name="connsiteX3673" fmla="*/ 981451 w 4760332"/>
              <a:gd name="connsiteY3673" fmla="*/ 543277 h 2795428"/>
              <a:gd name="connsiteX3674" fmla="*/ 992907 w 4760332"/>
              <a:gd name="connsiteY3674" fmla="*/ 524948 h 2795428"/>
              <a:gd name="connsiteX3675" fmla="*/ 1001498 w 4760332"/>
              <a:gd name="connsiteY3675" fmla="*/ 520939 h 2795428"/>
              <a:gd name="connsiteX3676" fmla="*/ 1011235 w 4760332"/>
              <a:gd name="connsiteY3676" fmla="*/ 518075 h 2795428"/>
              <a:gd name="connsiteX3677" fmla="*/ 818209 w 4760332"/>
              <a:gd name="connsiteY3677" fmla="*/ 469389 h 2795428"/>
              <a:gd name="connsiteX3678" fmla="*/ 838256 w 4760332"/>
              <a:gd name="connsiteY3678" fmla="*/ 483135 h 2795428"/>
              <a:gd name="connsiteX3679" fmla="*/ 850857 w 4760332"/>
              <a:gd name="connsiteY3679" fmla="*/ 499460 h 2795428"/>
              <a:gd name="connsiteX3680" fmla="*/ 857444 w 4760332"/>
              <a:gd name="connsiteY3680" fmla="*/ 519793 h 2795428"/>
              <a:gd name="connsiteX3681" fmla="*/ 862312 w 4760332"/>
              <a:gd name="connsiteY3681" fmla="*/ 546141 h 2795428"/>
              <a:gd name="connsiteX3682" fmla="*/ 867181 w 4760332"/>
              <a:gd name="connsiteY3682" fmla="*/ 572202 h 2795428"/>
              <a:gd name="connsiteX3683" fmla="*/ 882360 w 4760332"/>
              <a:gd name="connsiteY3683" fmla="*/ 574207 h 2795428"/>
              <a:gd name="connsiteX3684" fmla="*/ 892097 w 4760332"/>
              <a:gd name="connsiteY3684" fmla="*/ 575926 h 2795428"/>
              <a:gd name="connsiteX3685" fmla="*/ 900688 w 4760332"/>
              <a:gd name="connsiteY3685" fmla="*/ 582799 h 2795428"/>
              <a:gd name="connsiteX3686" fmla="*/ 905557 w 4760332"/>
              <a:gd name="connsiteY3686" fmla="*/ 591676 h 2795428"/>
              <a:gd name="connsiteX3687" fmla="*/ 907562 w 4760332"/>
              <a:gd name="connsiteY3687" fmla="*/ 605996 h 2795428"/>
              <a:gd name="connsiteX3688" fmla="*/ 904697 w 4760332"/>
              <a:gd name="connsiteY3688" fmla="*/ 605996 h 2795428"/>
              <a:gd name="connsiteX3689" fmla="*/ 902693 w 4760332"/>
              <a:gd name="connsiteY3689" fmla="*/ 605137 h 2795428"/>
              <a:gd name="connsiteX3690" fmla="*/ 900688 w 4760332"/>
              <a:gd name="connsiteY3690" fmla="*/ 603132 h 2795428"/>
              <a:gd name="connsiteX3691" fmla="*/ 898684 w 4760332"/>
              <a:gd name="connsiteY3691" fmla="*/ 601127 h 2795428"/>
              <a:gd name="connsiteX3692" fmla="*/ 895820 w 4760332"/>
              <a:gd name="connsiteY3692" fmla="*/ 599409 h 2795428"/>
              <a:gd name="connsiteX3693" fmla="*/ 895820 w 4760332"/>
              <a:gd name="connsiteY3693" fmla="*/ 605996 h 2795428"/>
              <a:gd name="connsiteX3694" fmla="*/ 898684 w 4760332"/>
              <a:gd name="connsiteY3694" fmla="*/ 610006 h 2795428"/>
              <a:gd name="connsiteX3695" fmla="*/ 900688 w 4760332"/>
              <a:gd name="connsiteY3695" fmla="*/ 612010 h 2795428"/>
              <a:gd name="connsiteX3696" fmla="*/ 902693 w 4760332"/>
              <a:gd name="connsiteY3696" fmla="*/ 612010 h 2795428"/>
              <a:gd name="connsiteX3697" fmla="*/ 902693 w 4760332"/>
              <a:gd name="connsiteY3697" fmla="*/ 614874 h 2795428"/>
              <a:gd name="connsiteX3698" fmla="*/ 902693 w 4760332"/>
              <a:gd name="connsiteY3698" fmla="*/ 616879 h 2795428"/>
              <a:gd name="connsiteX3699" fmla="*/ 904697 w 4760332"/>
              <a:gd name="connsiteY3699" fmla="*/ 621461 h 2795428"/>
              <a:gd name="connsiteX3700" fmla="*/ 895820 w 4760332"/>
              <a:gd name="connsiteY3700" fmla="*/ 623466 h 2795428"/>
              <a:gd name="connsiteX3701" fmla="*/ 887228 w 4760332"/>
              <a:gd name="connsiteY3701" fmla="*/ 625471 h 2795428"/>
              <a:gd name="connsiteX3702" fmla="*/ 877777 w 4760332"/>
              <a:gd name="connsiteY3702" fmla="*/ 625471 h 2795428"/>
              <a:gd name="connsiteX3703" fmla="*/ 860307 w 4760332"/>
              <a:gd name="connsiteY3703" fmla="*/ 618597 h 2795428"/>
              <a:gd name="connsiteX3704" fmla="*/ 843984 w 4760332"/>
              <a:gd name="connsiteY3704" fmla="*/ 616879 h 2795428"/>
              <a:gd name="connsiteX3705" fmla="*/ 824796 w 4760332"/>
              <a:gd name="connsiteY3705" fmla="*/ 619743 h 2795428"/>
              <a:gd name="connsiteX3706" fmla="*/ 806466 w 4760332"/>
              <a:gd name="connsiteY3706" fmla="*/ 625471 h 2795428"/>
              <a:gd name="connsiteX3707" fmla="*/ 788138 w 4760332"/>
              <a:gd name="connsiteY3707" fmla="*/ 628334 h 2795428"/>
              <a:gd name="connsiteX3708" fmla="*/ 768091 w 4760332"/>
              <a:gd name="connsiteY3708" fmla="*/ 628334 h 2795428"/>
              <a:gd name="connsiteX3709" fmla="*/ 744894 w 4760332"/>
              <a:gd name="connsiteY3709" fmla="*/ 621461 h 2795428"/>
              <a:gd name="connsiteX3710" fmla="*/ 732578 w 4760332"/>
              <a:gd name="connsiteY3710" fmla="*/ 618597 h 2795428"/>
              <a:gd name="connsiteX3711" fmla="*/ 722841 w 4760332"/>
              <a:gd name="connsiteY3711" fmla="*/ 616879 h 2795428"/>
              <a:gd name="connsiteX3712" fmla="*/ 714250 w 4760332"/>
              <a:gd name="connsiteY3712" fmla="*/ 614874 h 2795428"/>
              <a:gd name="connsiteX3713" fmla="*/ 706518 w 4760332"/>
              <a:gd name="connsiteY3713" fmla="*/ 610006 h 2795428"/>
              <a:gd name="connsiteX3714" fmla="*/ 700790 w 4760332"/>
              <a:gd name="connsiteY3714" fmla="*/ 599409 h 2795428"/>
              <a:gd name="connsiteX3715" fmla="*/ 704513 w 4760332"/>
              <a:gd name="connsiteY3715" fmla="*/ 599409 h 2795428"/>
              <a:gd name="connsiteX3716" fmla="*/ 713391 w 4760332"/>
              <a:gd name="connsiteY3716" fmla="*/ 591676 h 2795428"/>
              <a:gd name="connsiteX3717" fmla="*/ 725706 w 4760332"/>
              <a:gd name="connsiteY3717" fmla="*/ 587667 h 2795428"/>
              <a:gd name="connsiteX3718" fmla="*/ 741171 w 4760332"/>
              <a:gd name="connsiteY3718" fmla="*/ 585663 h 2795428"/>
              <a:gd name="connsiteX3719" fmla="*/ 756635 w 4760332"/>
              <a:gd name="connsiteY3719" fmla="*/ 584804 h 2795428"/>
              <a:gd name="connsiteX3720" fmla="*/ 756635 w 4760332"/>
              <a:gd name="connsiteY3720" fmla="*/ 580794 h 2795428"/>
              <a:gd name="connsiteX3721" fmla="*/ 749762 w 4760332"/>
              <a:gd name="connsiteY3721" fmla="*/ 575926 h 2795428"/>
              <a:gd name="connsiteX3722" fmla="*/ 744894 w 4760332"/>
              <a:gd name="connsiteY3722" fmla="*/ 572202 h 2795428"/>
              <a:gd name="connsiteX3723" fmla="*/ 738306 w 4760332"/>
              <a:gd name="connsiteY3723" fmla="*/ 571344 h 2795428"/>
              <a:gd name="connsiteX3724" fmla="*/ 725706 w 4760332"/>
              <a:gd name="connsiteY3724" fmla="*/ 569339 h 2795428"/>
              <a:gd name="connsiteX3725" fmla="*/ 719978 w 4760332"/>
              <a:gd name="connsiteY3725" fmla="*/ 569339 h 2795428"/>
              <a:gd name="connsiteX3726" fmla="*/ 707663 w 4760332"/>
              <a:gd name="connsiteY3726" fmla="*/ 569339 h 2795428"/>
              <a:gd name="connsiteX3727" fmla="*/ 693057 w 4760332"/>
              <a:gd name="connsiteY3727" fmla="*/ 569339 h 2795428"/>
              <a:gd name="connsiteX3728" fmla="*/ 691053 w 4760332"/>
              <a:gd name="connsiteY3728" fmla="*/ 558742 h 2795428"/>
              <a:gd name="connsiteX3729" fmla="*/ 686471 w 4760332"/>
              <a:gd name="connsiteY3729" fmla="*/ 549005 h 2795428"/>
              <a:gd name="connsiteX3730" fmla="*/ 682461 w 4760332"/>
              <a:gd name="connsiteY3730" fmla="*/ 540127 h 2795428"/>
              <a:gd name="connsiteX3731" fmla="*/ 679597 w 4760332"/>
              <a:gd name="connsiteY3731" fmla="*/ 530390 h 2795428"/>
              <a:gd name="connsiteX3732" fmla="*/ 679597 w 4760332"/>
              <a:gd name="connsiteY3732" fmla="*/ 513206 h 2795428"/>
              <a:gd name="connsiteX3733" fmla="*/ 686471 w 4760332"/>
              <a:gd name="connsiteY3733" fmla="*/ 503469 h 2795428"/>
              <a:gd name="connsiteX3734" fmla="*/ 693057 w 4760332"/>
              <a:gd name="connsiteY3734" fmla="*/ 491727 h 2795428"/>
              <a:gd name="connsiteX3735" fmla="*/ 700790 w 4760332"/>
              <a:gd name="connsiteY3735" fmla="*/ 481130 h 2795428"/>
              <a:gd name="connsiteX3736" fmla="*/ 711386 w 4760332"/>
              <a:gd name="connsiteY3736" fmla="*/ 474258 h 2795428"/>
              <a:gd name="connsiteX3737" fmla="*/ 722841 w 4760332"/>
              <a:gd name="connsiteY3737" fmla="*/ 476262 h 2795428"/>
              <a:gd name="connsiteX3738" fmla="*/ 725706 w 4760332"/>
              <a:gd name="connsiteY3738" fmla="*/ 476262 h 2795428"/>
              <a:gd name="connsiteX3739" fmla="*/ 725706 w 4760332"/>
              <a:gd name="connsiteY3739" fmla="*/ 479126 h 2795428"/>
              <a:gd name="connsiteX3740" fmla="*/ 725706 w 4760332"/>
              <a:gd name="connsiteY3740" fmla="*/ 481130 h 2795428"/>
              <a:gd name="connsiteX3741" fmla="*/ 724846 w 4760332"/>
              <a:gd name="connsiteY3741" fmla="*/ 481130 h 2795428"/>
              <a:gd name="connsiteX3742" fmla="*/ 724846 w 4760332"/>
              <a:gd name="connsiteY3742" fmla="*/ 483135 h 2795428"/>
              <a:gd name="connsiteX3743" fmla="*/ 725706 w 4760332"/>
              <a:gd name="connsiteY3743" fmla="*/ 484854 h 2795428"/>
              <a:gd name="connsiteX3744" fmla="*/ 725706 w 4760332"/>
              <a:gd name="connsiteY3744" fmla="*/ 488004 h 2795428"/>
              <a:gd name="connsiteX3745" fmla="*/ 734297 w 4760332"/>
              <a:gd name="connsiteY3745" fmla="*/ 488004 h 2795428"/>
              <a:gd name="connsiteX3746" fmla="*/ 746039 w 4760332"/>
              <a:gd name="connsiteY3746" fmla="*/ 488004 h 2795428"/>
              <a:gd name="connsiteX3747" fmla="*/ 756635 w 4760332"/>
              <a:gd name="connsiteY3747" fmla="*/ 488004 h 2795428"/>
              <a:gd name="connsiteX3748" fmla="*/ 763222 w 4760332"/>
              <a:gd name="connsiteY3748" fmla="*/ 488004 h 2795428"/>
              <a:gd name="connsiteX3749" fmla="*/ 766087 w 4760332"/>
              <a:gd name="connsiteY3749" fmla="*/ 489723 h 2795428"/>
              <a:gd name="connsiteX3750" fmla="*/ 768091 w 4760332"/>
              <a:gd name="connsiteY3750" fmla="*/ 491727 h 2795428"/>
              <a:gd name="connsiteX3751" fmla="*/ 770096 w 4760332"/>
              <a:gd name="connsiteY3751" fmla="*/ 494591 h 2795428"/>
              <a:gd name="connsiteX3752" fmla="*/ 771814 w 4760332"/>
              <a:gd name="connsiteY3752" fmla="*/ 498601 h 2795428"/>
              <a:gd name="connsiteX3753" fmla="*/ 774678 w 4760332"/>
              <a:gd name="connsiteY3753" fmla="*/ 499460 h 2795428"/>
              <a:gd name="connsiteX3754" fmla="*/ 778687 w 4760332"/>
              <a:gd name="connsiteY3754" fmla="*/ 503469 h 2795428"/>
              <a:gd name="connsiteX3755" fmla="*/ 779547 w 4760332"/>
              <a:gd name="connsiteY3755" fmla="*/ 498601 h 2795428"/>
              <a:gd name="connsiteX3756" fmla="*/ 781551 w 4760332"/>
              <a:gd name="connsiteY3756" fmla="*/ 496595 h 2795428"/>
              <a:gd name="connsiteX3757" fmla="*/ 785275 w 4760332"/>
              <a:gd name="connsiteY3757" fmla="*/ 494591 h 2795428"/>
              <a:gd name="connsiteX3758" fmla="*/ 786419 w 4760332"/>
              <a:gd name="connsiteY3758" fmla="*/ 492873 h 2795428"/>
              <a:gd name="connsiteX3759" fmla="*/ 792147 w 4760332"/>
              <a:gd name="connsiteY3759" fmla="*/ 492873 h 2795428"/>
              <a:gd name="connsiteX3760" fmla="*/ 797016 w 4760332"/>
              <a:gd name="connsiteY3760" fmla="*/ 491727 h 2795428"/>
              <a:gd name="connsiteX3761" fmla="*/ 803603 w 4760332"/>
              <a:gd name="connsiteY3761" fmla="*/ 505187 h 2795428"/>
              <a:gd name="connsiteX3762" fmla="*/ 810476 w 4760332"/>
              <a:gd name="connsiteY3762" fmla="*/ 514924 h 2795428"/>
              <a:gd name="connsiteX3763" fmla="*/ 815059 w 4760332"/>
              <a:gd name="connsiteY3763" fmla="*/ 521799 h 2795428"/>
              <a:gd name="connsiteX3764" fmla="*/ 817063 w 4760332"/>
              <a:gd name="connsiteY3764" fmla="*/ 516930 h 2795428"/>
              <a:gd name="connsiteX3765" fmla="*/ 818209 w 4760332"/>
              <a:gd name="connsiteY3765" fmla="*/ 512060 h 2795428"/>
              <a:gd name="connsiteX3766" fmla="*/ 818209 w 4760332"/>
              <a:gd name="connsiteY3766" fmla="*/ 506333 h 2795428"/>
              <a:gd name="connsiteX3767" fmla="*/ 818209 w 4760332"/>
              <a:gd name="connsiteY3767" fmla="*/ 499460 h 2795428"/>
              <a:gd name="connsiteX3768" fmla="*/ 812194 w 4760332"/>
              <a:gd name="connsiteY3768" fmla="*/ 489723 h 2795428"/>
              <a:gd name="connsiteX3769" fmla="*/ 813340 w 4760332"/>
              <a:gd name="connsiteY3769" fmla="*/ 479126 h 2795428"/>
              <a:gd name="connsiteX3770" fmla="*/ 837398 w 4760332"/>
              <a:gd name="connsiteY3770" fmla="*/ 453924 h 2795428"/>
              <a:gd name="connsiteX3771" fmla="*/ 845130 w 4760332"/>
              <a:gd name="connsiteY3771" fmla="*/ 453924 h 2795428"/>
              <a:gd name="connsiteX3772" fmla="*/ 851717 w 4760332"/>
              <a:gd name="connsiteY3772" fmla="*/ 455928 h 2795428"/>
              <a:gd name="connsiteX3773" fmla="*/ 858590 w 4760332"/>
              <a:gd name="connsiteY3773" fmla="*/ 457933 h 2795428"/>
              <a:gd name="connsiteX3774" fmla="*/ 864318 w 4760332"/>
              <a:gd name="connsiteY3774" fmla="*/ 460798 h 2795428"/>
              <a:gd name="connsiteX3775" fmla="*/ 865177 w 4760332"/>
              <a:gd name="connsiteY3775" fmla="*/ 465666 h 2795428"/>
              <a:gd name="connsiteX3776" fmla="*/ 865177 w 4760332"/>
              <a:gd name="connsiteY3776" fmla="*/ 469389 h 2795428"/>
              <a:gd name="connsiteX3777" fmla="*/ 867182 w 4760332"/>
              <a:gd name="connsiteY3777" fmla="*/ 474258 h 2795428"/>
              <a:gd name="connsiteX3778" fmla="*/ 867182 w 4760332"/>
              <a:gd name="connsiteY3778" fmla="*/ 481131 h 2795428"/>
              <a:gd name="connsiteX3779" fmla="*/ 862314 w 4760332"/>
              <a:gd name="connsiteY3779" fmla="*/ 481131 h 2795428"/>
              <a:gd name="connsiteX3780" fmla="*/ 858590 w 4760332"/>
              <a:gd name="connsiteY3780" fmla="*/ 483136 h 2795428"/>
              <a:gd name="connsiteX3781" fmla="*/ 853721 w 4760332"/>
              <a:gd name="connsiteY3781" fmla="*/ 483136 h 2795428"/>
              <a:gd name="connsiteX3782" fmla="*/ 848853 w 4760332"/>
              <a:gd name="connsiteY3782" fmla="*/ 484854 h 2795428"/>
              <a:gd name="connsiteX3783" fmla="*/ 840261 w 4760332"/>
              <a:gd name="connsiteY3783" fmla="*/ 476263 h 2795428"/>
              <a:gd name="connsiteX3784" fmla="*/ 830524 w 4760332"/>
              <a:gd name="connsiteY3784" fmla="*/ 469389 h 2795428"/>
              <a:gd name="connsiteX3785" fmla="*/ 4101067 w 4760332"/>
              <a:gd name="connsiteY3785" fmla="*/ 447051 h 2795428"/>
              <a:gd name="connsiteX3786" fmla="*/ 4119110 w 4760332"/>
              <a:gd name="connsiteY3786" fmla="*/ 447051 h 2795428"/>
              <a:gd name="connsiteX3787" fmla="*/ 4134575 w 4760332"/>
              <a:gd name="connsiteY3787" fmla="*/ 451060 h 2795428"/>
              <a:gd name="connsiteX3788" fmla="*/ 4148894 w 4760332"/>
              <a:gd name="connsiteY3788" fmla="*/ 453924 h 2795428"/>
              <a:gd name="connsiteX3789" fmla="*/ 4152904 w 4760332"/>
              <a:gd name="connsiteY3789" fmla="*/ 469389 h 2795428"/>
              <a:gd name="connsiteX3790" fmla="*/ 4103931 w 4760332"/>
              <a:gd name="connsiteY3790" fmla="*/ 469389 h 2795428"/>
              <a:gd name="connsiteX3791" fmla="*/ 4101926 w 4760332"/>
              <a:gd name="connsiteY3791" fmla="*/ 464520 h 2795428"/>
              <a:gd name="connsiteX3792" fmla="*/ 4101926 w 4760332"/>
              <a:gd name="connsiteY3792" fmla="*/ 459652 h 2795428"/>
              <a:gd name="connsiteX3793" fmla="*/ 4101067 w 4760332"/>
              <a:gd name="connsiteY3793" fmla="*/ 453924 h 2795428"/>
              <a:gd name="connsiteX3794" fmla="*/ 3172027 w 4760332"/>
              <a:gd name="connsiteY3794" fmla="*/ 441037 h 2795428"/>
              <a:gd name="connsiteX3795" fmla="*/ 3182625 w 4760332"/>
              <a:gd name="connsiteY3795" fmla="*/ 445046 h 2795428"/>
              <a:gd name="connsiteX3796" fmla="*/ 3182625 w 4760332"/>
              <a:gd name="connsiteY3796" fmla="*/ 451921 h 2795428"/>
              <a:gd name="connsiteX3797" fmla="*/ 3178901 w 4760332"/>
              <a:gd name="connsiteY3797" fmla="*/ 451921 h 2795428"/>
              <a:gd name="connsiteX3798" fmla="*/ 3176897 w 4760332"/>
              <a:gd name="connsiteY3798" fmla="*/ 453926 h 2795428"/>
              <a:gd name="connsiteX3799" fmla="*/ 3176038 w 4760332"/>
              <a:gd name="connsiteY3799" fmla="*/ 454785 h 2795428"/>
              <a:gd name="connsiteX3800" fmla="*/ 3174033 w 4760332"/>
              <a:gd name="connsiteY3800" fmla="*/ 454785 h 2795428"/>
              <a:gd name="connsiteX3801" fmla="*/ 3172027 w 4760332"/>
              <a:gd name="connsiteY3801" fmla="*/ 454785 h 2795428"/>
              <a:gd name="connsiteX3802" fmla="*/ 3169163 w 4760332"/>
              <a:gd name="connsiteY3802" fmla="*/ 454785 h 2795428"/>
              <a:gd name="connsiteX3803" fmla="*/ 3169163 w 4760332"/>
              <a:gd name="connsiteY3803" fmla="*/ 449916 h 2795428"/>
              <a:gd name="connsiteX3804" fmla="*/ 3169163 w 4760332"/>
              <a:gd name="connsiteY3804" fmla="*/ 447051 h 2795428"/>
              <a:gd name="connsiteX3805" fmla="*/ 3170309 w 4760332"/>
              <a:gd name="connsiteY3805" fmla="*/ 445046 h 2795428"/>
              <a:gd name="connsiteX3806" fmla="*/ 1121206 w 4760332"/>
              <a:gd name="connsiteY3806" fmla="*/ 433305 h 2795428"/>
              <a:gd name="connsiteX3807" fmla="*/ 1121206 w 4760332"/>
              <a:gd name="connsiteY3807" fmla="*/ 436168 h 2795428"/>
              <a:gd name="connsiteX3808" fmla="*/ 1124930 w 4760332"/>
              <a:gd name="connsiteY3808" fmla="*/ 436168 h 2795428"/>
              <a:gd name="connsiteX3809" fmla="*/ 1123211 w 4760332"/>
              <a:gd name="connsiteY3809" fmla="*/ 453925 h 2795428"/>
              <a:gd name="connsiteX3810" fmla="*/ 1124930 w 4760332"/>
              <a:gd name="connsiteY3810" fmla="*/ 468531 h 2795428"/>
              <a:gd name="connsiteX3811" fmla="*/ 1131802 w 4760332"/>
              <a:gd name="connsiteY3811" fmla="*/ 481991 h 2795428"/>
              <a:gd name="connsiteX3812" fmla="*/ 1134667 w 4760332"/>
              <a:gd name="connsiteY3812" fmla="*/ 483996 h 2795428"/>
              <a:gd name="connsiteX3813" fmla="*/ 1138390 w 4760332"/>
              <a:gd name="connsiteY3813" fmla="*/ 483996 h 2795428"/>
              <a:gd name="connsiteX3814" fmla="*/ 1141253 w 4760332"/>
              <a:gd name="connsiteY3814" fmla="*/ 486000 h 2795428"/>
              <a:gd name="connsiteX3815" fmla="*/ 1146981 w 4760332"/>
              <a:gd name="connsiteY3815" fmla="*/ 486000 h 2795428"/>
              <a:gd name="connsiteX3816" fmla="*/ 1146981 w 4760332"/>
              <a:gd name="connsiteY3816" fmla="*/ 445046 h 2795428"/>
              <a:gd name="connsiteX3817" fmla="*/ 1172183 w 4760332"/>
              <a:gd name="connsiteY3817" fmla="*/ 445046 h 2795428"/>
              <a:gd name="connsiteX3818" fmla="*/ 1176765 w 4760332"/>
              <a:gd name="connsiteY3818" fmla="*/ 456789 h 2795428"/>
              <a:gd name="connsiteX3819" fmla="*/ 1183639 w 4760332"/>
              <a:gd name="connsiteY3819" fmla="*/ 468531 h 2795428"/>
              <a:gd name="connsiteX3820" fmla="*/ 1190226 w 4760332"/>
              <a:gd name="connsiteY3820" fmla="*/ 479127 h 2795428"/>
              <a:gd name="connsiteX3821" fmla="*/ 1201968 w 4760332"/>
              <a:gd name="connsiteY3821" fmla="*/ 481991 h 2795428"/>
              <a:gd name="connsiteX3822" fmla="*/ 1201968 w 4760332"/>
              <a:gd name="connsiteY3822" fmla="*/ 486859 h 2795428"/>
              <a:gd name="connsiteX3823" fmla="*/ 1203686 w 4760332"/>
              <a:gd name="connsiteY3823" fmla="*/ 497742 h 2795428"/>
              <a:gd name="connsiteX3824" fmla="*/ 1205691 w 4760332"/>
              <a:gd name="connsiteY3824" fmla="*/ 509484 h 2795428"/>
              <a:gd name="connsiteX3825" fmla="*/ 1205691 w 4760332"/>
              <a:gd name="connsiteY3825" fmla="*/ 516358 h 2795428"/>
              <a:gd name="connsiteX3826" fmla="*/ 1208555 w 4760332"/>
              <a:gd name="connsiteY3826" fmla="*/ 514352 h 2795428"/>
              <a:gd name="connsiteX3827" fmla="*/ 1210560 w 4760332"/>
              <a:gd name="connsiteY3827" fmla="*/ 514352 h 2795428"/>
              <a:gd name="connsiteX3828" fmla="*/ 1212278 w 4760332"/>
              <a:gd name="connsiteY3828" fmla="*/ 513207 h 2795428"/>
              <a:gd name="connsiteX3829" fmla="*/ 1213423 w 4760332"/>
              <a:gd name="connsiteY3829" fmla="*/ 511489 h 2795428"/>
              <a:gd name="connsiteX3830" fmla="*/ 1215428 w 4760332"/>
              <a:gd name="connsiteY3830" fmla="*/ 507479 h 2795428"/>
              <a:gd name="connsiteX3831" fmla="*/ 1217146 w 4760332"/>
              <a:gd name="connsiteY3831" fmla="*/ 502611 h 2795428"/>
              <a:gd name="connsiteX3832" fmla="*/ 1219151 w 4760332"/>
              <a:gd name="connsiteY3832" fmla="*/ 497742 h 2795428"/>
              <a:gd name="connsiteX3833" fmla="*/ 1220011 w 4760332"/>
              <a:gd name="connsiteY3833" fmla="*/ 493733 h 2795428"/>
              <a:gd name="connsiteX3834" fmla="*/ 1224020 w 4760332"/>
              <a:gd name="connsiteY3834" fmla="*/ 490869 h 2795428"/>
              <a:gd name="connsiteX3835" fmla="*/ 1226883 w 4760332"/>
              <a:gd name="connsiteY3835" fmla="*/ 488864 h 2795428"/>
              <a:gd name="connsiteX3836" fmla="*/ 1232611 w 4760332"/>
              <a:gd name="connsiteY3836" fmla="*/ 486859 h 2795428"/>
              <a:gd name="connsiteX3837" fmla="*/ 1235476 w 4760332"/>
              <a:gd name="connsiteY3837" fmla="*/ 483996 h 2795428"/>
              <a:gd name="connsiteX3838" fmla="*/ 1239199 w 4760332"/>
              <a:gd name="connsiteY3838" fmla="*/ 481991 h 2795428"/>
              <a:gd name="connsiteX3839" fmla="*/ 1235476 w 4760332"/>
              <a:gd name="connsiteY3839" fmla="*/ 481991 h 2795428"/>
              <a:gd name="connsiteX3840" fmla="*/ 1235476 w 4760332"/>
              <a:gd name="connsiteY3840" fmla="*/ 479127 h 2795428"/>
              <a:gd name="connsiteX3841" fmla="*/ 1226883 w 4760332"/>
              <a:gd name="connsiteY3841" fmla="*/ 481991 h 2795428"/>
              <a:gd name="connsiteX3842" fmla="*/ 1222015 w 4760332"/>
              <a:gd name="connsiteY3842" fmla="*/ 486000 h 2795428"/>
              <a:gd name="connsiteX3843" fmla="*/ 1215428 w 4760332"/>
              <a:gd name="connsiteY3843" fmla="*/ 490869 h 2795428"/>
              <a:gd name="connsiteX3844" fmla="*/ 1205691 w 4760332"/>
              <a:gd name="connsiteY3844" fmla="*/ 493733 h 2795428"/>
              <a:gd name="connsiteX3845" fmla="*/ 1203686 w 4760332"/>
              <a:gd name="connsiteY3845" fmla="*/ 479127 h 2795428"/>
              <a:gd name="connsiteX3846" fmla="*/ 1201968 w 4760332"/>
              <a:gd name="connsiteY3846" fmla="*/ 468531 h 2795428"/>
              <a:gd name="connsiteX3847" fmla="*/ 1199104 w 4760332"/>
              <a:gd name="connsiteY3847" fmla="*/ 459652 h 2795428"/>
              <a:gd name="connsiteX3848" fmla="*/ 1195095 w 4760332"/>
              <a:gd name="connsiteY3848" fmla="*/ 447911 h 2795428"/>
              <a:gd name="connsiteX3849" fmla="*/ 1199104 w 4760332"/>
              <a:gd name="connsiteY3849" fmla="*/ 447051 h 2795428"/>
              <a:gd name="connsiteX3850" fmla="*/ 1199963 w 4760332"/>
              <a:gd name="connsiteY3850" fmla="*/ 447051 h 2795428"/>
              <a:gd name="connsiteX3851" fmla="*/ 1203686 w 4760332"/>
              <a:gd name="connsiteY3851" fmla="*/ 445046 h 2795428"/>
              <a:gd name="connsiteX3852" fmla="*/ 1208555 w 4760332"/>
              <a:gd name="connsiteY3852" fmla="*/ 445046 h 2795428"/>
              <a:gd name="connsiteX3853" fmla="*/ 1213423 w 4760332"/>
              <a:gd name="connsiteY3853" fmla="*/ 447911 h 2795428"/>
              <a:gd name="connsiteX3854" fmla="*/ 1217146 w 4760332"/>
              <a:gd name="connsiteY3854" fmla="*/ 449915 h 2795428"/>
              <a:gd name="connsiteX3855" fmla="*/ 1222015 w 4760332"/>
              <a:gd name="connsiteY3855" fmla="*/ 451920 h 2795428"/>
              <a:gd name="connsiteX3856" fmla="*/ 1226883 w 4760332"/>
              <a:gd name="connsiteY3856" fmla="*/ 453925 h 2795428"/>
              <a:gd name="connsiteX3857" fmla="*/ 1232611 w 4760332"/>
              <a:gd name="connsiteY3857" fmla="*/ 454783 h 2795428"/>
              <a:gd name="connsiteX3858" fmla="*/ 1239199 w 4760332"/>
              <a:gd name="connsiteY3858" fmla="*/ 466526 h 2795428"/>
              <a:gd name="connsiteX3859" fmla="*/ 1246072 w 4760332"/>
              <a:gd name="connsiteY3859" fmla="*/ 480272 h 2795428"/>
              <a:gd name="connsiteX3860" fmla="*/ 1250941 w 4760332"/>
              <a:gd name="connsiteY3860" fmla="*/ 492874 h 2795428"/>
              <a:gd name="connsiteX3861" fmla="*/ 1257527 w 4760332"/>
              <a:gd name="connsiteY3861" fmla="*/ 500606 h 2795428"/>
              <a:gd name="connsiteX3862" fmla="*/ 1260392 w 4760332"/>
              <a:gd name="connsiteY3862" fmla="*/ 502611 h 2795428"/>
              <a:gd name="connsiteX3863" fmla="*/ 1266119 w 4760332"/>
              <a:gd name="connsiteY3863" fmla="*/ 502611 h 2795428"/>
              <a:gd name="connsiteX3864" fmla="*/ 1270988 w 4760332"/>
              <a:gd name="connsiteY3864" fmla="*/ 502611 h 2795428"/>
              <a:gd name="connsiteX3865" fmla="*/ 1275857 w 4760332"/>
              <a:gd name="connsiteY3865" fmla="*/ 502611 h 2795428"/>
              <a:gd name="connsiteX3866" fmla="*/ 1278720 w 4760332"/>
              <a:gd name="connsiteY3866" fmla="*/ 502611 h 2795428"/>
              <a:gd name="connsiteX3867" fmla="*/ 1282443 w 4760332"/>
              <a:gd name="connsiteY3867" fmla="*/ 504615 h 2795428"/>
              <a:gd name="connsiteX3868" fmla="*/ 1298767 w 4760332"/>
              <a:gd name="connsiteY3868" fmla="*/ 516358 h 2795428"/>
              <a:gd name="connsiteX3869" fmla="*/ 1312227 w 4760332"/>
              <a:gd name="connsiteY3869" fmla="*/ 531822 h 2795428"/>
              <a:gd name="connsiteX3870" fmla="*/ 1327692 w 4760332"/>
              <a:gd name="connsiteY3870" fmla="*/ 545570 h 2795428"/>
              <a:gd name="connsiteX3871" fmla="*/ 1327692 w 4760332"/>
              <a:gd name="connsiteY3871" fmla="*/ 557311 h 2795428"/>
              <a:gd name="connsiteX3872" fmla="*/ 1341153 w 4760332"/>
              <a:gd name="connsiteY3872" fmla="*/ 562180 h 2795428"/>
              <a:gd name="connsiteX3873" fmla="*/ 1352608 w 4760332"/>
              <a:gd name="connsiteY3873" fmla="*/ 569053 h 2795428"/>
              <a:gd name="connsiteX3874" fmla="*/ 1359482 w 4760332"/>
              <a:gd name="connsiteY3874" fmla="*/ 579650 h 2795428"/>
              <a:gd name="connsiteX3875" fmla="*/ 1368073 w 4760332"/>
              <a:gd name="connsiteY3875" fmla="*/ 591391 h 2795428"/>
              <a:gd name="connsiteX3876" fmla="*/ 1374660 w 4760332"/>
              <a:gd name="connsiteY3876" fmla="*/ 603133 h 2795428"/>
              <a:gd name="connsiteX3877" fmla="*/ 1383538 w 4760332"/>
              <a:gd name="connsiteY3877" fmla="*/ 613730 h 2795428"/>
              <a:gd name="connsiteX3878" fmla="*/ 1377524 w 4760332"/>
              <a:gd name="connsiteY3878" fmla="*/ 620603 h 2795428"/>
              <a:gd name="connsiteX3879" fmla="*/ 1374660 w 4760332"/>
              <a:gd name="connsiteY3879" fmla="*/ 623753 h 2795428"/>
              <a:gd name="connsiteX3880" fmla="*/ 1372942 w 4760332"/>
              <a:gd name="connsiteY3880" fmla="*/ 628622 h 2795428"/>
              <a:gd name="connsiteX3881" fmla="*/ 1370938 w 4760332"/>
              <a:gd name="connsiteY3881" fmla="*/ 632345 h 2795428"/>
              <a:gd name="connsiteX3882" fmla="*/ 1377524 w 4760332"/>
              <a:gd name="connsiteY3882" fmla="*/ 644087 h 2795428"/>
              <a:gd name="connsiteX3883" fmla="*/ 1388120 w 4760332"/>
              <a:gd name="connsiteY3883" fmla="*/ 652965 h 2795428"/>
              <a:gd name="connsiteX3884" fmla="*/ 1401580 w 4760332"/>
              <a:gd name="connsiteY3884" fmla="*/ 657833 h 2795428"/>
              <a:gd name="connsiteX3885" fmla="*/ 1401580 w 4760332"/>
              <a:gd name="connsiteY3885" fmla="*/ 662702 h 2795428"/>
              <a:gd name="connsiteX3886" fmla="*/ 1401580 w 4760332"/>
              <a:gd name="connsiteY3886" fmla="*/ 664707 h 2795428"/>
              <a:gd name="connsiteX3887" fmla="*/ 1403585 w 4760332"/>
              <a:gd name="connsiteY3887" fmla="*/ 666425 h 2795428"/>
              <a:gd name="connsiteX3888" fmla="*/ 1403585 w 4760332"/>
              <a:gd name="connsiteY3888" fmla="*/ 667571 h 2795428"/>
              <a:gd name="connsiteX3889" fmla="*/ 1404445 w 4760332"/>
              <a:gd name="connsiteY3889" fmla="*/ 669576 h 2795428"/>
              <a:gd name="connsiteX3890" fmla="*/ 1408454 w 4760332"/>
              <a:gd name="connsiteY3890" fmla="*/ 671580 h 2795428"/>
              <a:gd name="connsiteX3891" fmla="*/ 1411317 w 4760332"/>
              <a:gd name="connsiteY3891" fmla="*/ 674444 h 2795428"/>
              <a:gd name="connsiteX3892" fmla="*/ 1417045 w 4760332"/>
              <a:gd name="connsiteY3892" fmla="*/ 676448 h 2795428"/>
              <a:gd name="connsiteX3893" fmla="*/ 1419910 w 4760332"/>
              <a:gd name="connsiteY3893" fmla="*/ 678167 h 2795428"/>
              <a:gd name="connsiteX3894" fmla="*/ 1423633 w 4760332"/>
              <a:gd name="connsiteY3894" fmla="*/ 681317 h 2795428"/>
              <a:gd name="connsiteX3895" fmla="*/ 1424778 w 4760332"/>
              <a:gd name="connsiteY3895" fmla="*/ 683036 h 2795428"/>
              <a:gd name="connsiteX3896" fmla="*/ 1426783 w 4760332"/>
              <a:gd name="connsiteY3896" fmla="*/ 687045 h 2795428"/>
              <a:gd name="connsiteX3897" fmla="*/ 1424778 w 4760332"/>
              <a:gd name="connsiteY3897" fmla="*/ 687904 h 2795428"/>
              <a:gd name="connsiteX3898" fmla="*/ 1424778 w 4760332"/>
              <a:gd name="connsiteY3898" fmla="*/ 689909 h 2795428"/>
              <a:gd name="connsiteX3899" fmla="*/ 1424778 w 4760332"/>
              <a:gd name="connsiteY3899" fmla="*/ 691914 h 2795428"/>
              <a:gd name="connsiteX3900" fmla="*/ 1426783 w 4760332"/>
              <a:gd name="connsiteY3900" fmla="*/ 693919 h 2795428"/>
              <a:gd name="connsiteX3901" fmla="*/ 1430506 w 4760332"/>
              <a:gd name="connsiteY3901" fmla="*/ 694778 h 2795428"/>
              <a:gd name="connsiteX3902" fmla="*/ 1435375 w 4760332"/>
              <a:gd name="connsiteY3902" fmla="*/ 696782 h 2795428"/>
              <a:gd name="connsiteX3903" fmla="*/ 1438238 w 4760332"/>
              <a:gd name="connsiteY3903" fmla="*/ 698787 h 2795428"/>
              <a:gd name="connsiteX3904" fmla="*/ 1443966 w 4760332"/>
              <a:gd name="connsiteY3904" fmla="*/ 698787 h 2795428"/>
              <a:gd name="connsiteX3905" fmla="*/ 1448835 w 4760332"/>
              <a:gd name="connsiteY3905" fmla="*/ 698787 h 2795428"/>
              <a:gd name="connsiteX3906" fmla="*/ 1441961 w 4760332"/>
              <a:gd name="connsiteY3906" fmla="*/ 744609 h 2795428"/>
              <a:gd name="connsiteX3907" fmla="*/ 1437093 w 4760332"/>
              <a:gd name="connsiteY3907" fmla="*/ 746614 h 2795428"/>
              <a:gd name="connsiteX3908" fmla="*/ 1431365 w 4760332"/>
              <a:gd name="connsiteY3908" fmla="*/ 746614 h 2795428"/>
              <a:gd name="connsiteX3909" fmla="*/ 1426783 w 4760332"/>
              <a:gd name="connsiteY3909" fmla="*/ 747473 h 2795428"/>
              <a:gd name="connsiteX3910" fmla="*/ 1419910 w 4760332"/>
              <a:gd name="connsiteY3910" fmla="*/ 747473 h 2795428"/>
              <a:gd name="connsiteX3911" fmla="*/ 1413323 w 4760332"/>
              <a:gd name="connsiteY3911" fmla="*/ 739741 h 2795428"/>
              <a:gd name="connsiteX3912" fmla="*/ 1404445 w 4760332"/>
              <a:gd name="connsiteY3912" fmla="*/ 730862 h 2795428"/>
              <a:gd name="connsiteX3913" fmla="*/ 1397857 w 4760332"/>
              <a:gd name="connsiteY3913" fmla="*/ 722271 h 2795428"/>
              <a:gd name="connsiteX3914" fmla="*/ 1392989 w 4760332"/>
              <a:gd name="connsiteY3914" fmla="*/ 710529 h 2795428"/>
              <a:gd name="connsiteX3915" fmla="*/ 1386402 w 4760332"/>
              <a:gd name="connsiteY3915" fmla="*/ 710529 h 2795428"/>
              <a:gd name="connsiteX3916" fmla="*/ 1381533 w 4760332"/>
              <a:gd name="connsiteY3916" fmla="*/ 712534 h 2795428"/>
              <a:gd name="connsiteX3917" fmla="*/ 1376665 w 4760332"/>
              <a:gd name="connsiteY3917" fmla="*/ 712534 h 2795428"/>
              <a:gd name="connsiteX3918" fmla="*/ 1370938 w 4760332"/>
              <a:gd name="connsiteY3918" fmla="*/ 714252 h 2795428"/>
              <a:gd name="connsiteX3919" fmla="*/ 1379529 w 4760332"/>
              <a:gd name="connsiteY3919" fmla="*/ 740599 h 2795428"/>
              <a:gd name="connsiteX3920" fmla="*/ 1386402 w 4760332"/>
              <a:gd name="connsiteY3920" fmla="*/ 770097 h 2795428"/>
              <a:gd name="connsiteX3921" fmla="*/ 1397857 w 4760332"/>
              <a:gd name="connsiteY3921" fmla="*/ 770097 h 2795428"/>
              <a:gd name="connsiteX3922" fmla="*/ 1404445 w 4760332"/>
              <a:gd name="connsiteY3922" fmla="*/ 783558 h 2795428"/>
              <a:gd name="connsiteX3923" fmla="*/ 1410173 w 4760332"/>
              <a:gd name="connsiteY3923" fmla="*/ 797305 h 2795428"/>
              <a:gd name="connsiteX3924" fmla="*/ 1411317 w 4760332"/>
              <a:gd name="connsiteY3924" fmla="*/ 815920 h 2795428"/>
              <a:gd name="connsiteX3925" fmla="*/ 1410173 w 4760332"/>
              <a:gd name="connsiteY3925" fmla="*/ 817925 h 2795428"/>
              <a:gd name="connsiteX3926" fmla="*/ 1408454 w 4760332"/>
              <a:gd name="connsiteY3926" fmla="*/ 819642 h 2795428"/>
              <a:gd name="connsiteX3927" fmla="*/ 1408454 w 4760332"/>
              <a:gd name="connsiteY3927" fmla="*/ 821647 h 2795428"/>
              <a:gd name="connsiteX3928" fmla="*/ 1406449 w 4760332"/>
              <a:gd name="connsiteY3928" fmla="*/ 822793 h 2795428"/>
              <a:gd name="connsiteX3929" fmla="*/ 1404445 w 4760332"/>
              <a:gd name="connsiteY3929" fmla="*/ 824797 h 2795428"/>
              <a:gd name="connsiteX3930" fmla="*/ 1401580 w 4760332"/>
              <a:gd name="connsiteY3930" fmla="*/ 826516 h 2795428"/>
              <a:gd name="connsiteX3931" fmla="*/ 1394994 w 4760332"/>
              <a:gd name="connsiteY3931" fmla="*/ 822793 h 2795428"/>
              <a:gd name="connsiteX3932" fmla="*/ 1386402 w 4760332"/>
              <a:gd name="connsiteY3932" fmla="*/ 817925 h 2795428"/>
              <a:gd name="connsiteX3933" fmla="*/ 1377524 w 4760332"/>
              <a:gd name="connsiteY3933" fmla="*/ 813056 h 2795428"/>
              <a:gd name="connsiteX3934" fmla="*/ 1370938 w 4760332"/>
              <a:gd name="connsiteY3934" fmla="*/ 809047 h 2795428"/>
              <a:gd name="connsiteX3935" fmla="*/ 1368073 w 4760332"/>
              <a:gd name="connsiteY3935" fmla="*/ 808188 h 2795428"/>
              <a:gd name="connsiteX3936" fmla="*/ 1365210 w 4760332"/>
              <a:gd name="connsiteY3936" fmla="*/ 808188 h 2795428"/>
              <a:gd name="connsiteX3937" fmla="*/ 1374660 w 4760332"/>
              <a:gd name="connsiteY3937" fmla="*/ 821647 h 2795428"/>
              <a:gd name="connsiteX3938" fmla="*/ 1383538 w 4760332"/>
              <a:gd name="connsiteY3938" fmla="*/ 833390 h 2795428"/>
              <a:gd name="connsiteX3939" fmla="*/ 1390125 w 4760332"/>
              <a:gd name="connsiteY3939" fmla="*/ 847996 h 2795428"/>
              <a:gd name="connsiteX3940" fmla="*/ 1386402 w 4760332"/>
              <a:gd name="connsiteY3940" fmla="*/ 847996 h 2795428"/>
              <a:gd name="connsiteX3941" fmla="*/ 1374660 w 4760332"/>
              <a:gd name="connsiteY3941" fmla="*/ 843127 h 2795428"/>
              <a:gd name="connsiteX3942" fmla="*/ 1359482 w 4760332"/>
              <a:gd name="connsiteY3942" fmla="*/ 840262 h 2795428"/>
              <a:gd name="connsiteX3943" fmla="*/ 1343157 w 4760332"/>
              <a:gd name="connsiteY3943" fmla="*/ 836253 h 2795428"/>
              <a:gd name="connsiteX3944" fmla="*/ 1331415 w 4760332"/>
              <a:gd name="connsiteY3944" fmla="*/ 829666 h 2795428"/>
              <a:gd name="connsiteX3945" fmla="*/ 1321106 w 4760332"/>
              <a:gd name="connsiteY3945" fmla="*/ 819642 h 2795428"/>
              <a:gd name="connsiteX3946" fmla="*/ 1314232 w 4760332"/>
              <a:gd name="connsiteY3946" fmla="*/ 804178 h 2795428"/>
              <a:gd name="connsiteX3947" fmla="*/ 1307645 w 4760332"/>
              <a:gd name="connsiteY3947" fmla="*/ 790431 h 2795428"/>
              <a:gd name="connsiteX3948" fmla="*/ 1297908 w 4760332"/>
              <a:gd name="connsiteY3948" fmla="*/ 776971 h 2795428"/>
              <a:gd name="connsiteX3949" fmla="*/ 1287311 w 4760332"/>
              <a:gd name="connsiteY3949" fmla="*/ 766947 h 2795428"/>
              <a:gd name="connsiteX3950" fmla="*/ 1272992 w 4760332"/>
              <a:gd name="connsiteY3950" fmla="*/ 774966 h 2795428"/>
              <a:gd name="connsiteX3951" fmla="*/ 1255523 w 4760332"/>
              <a:gd name="connsiteY3951" fmla="*/ 780694 h 2795428"/>
              <a:gd name="connsiteX3952" fmla="*/ 1235476 w 4760332"/>
              <a:gd name="connsiteY3952" fmla="*/ 781840 h 2795428"/>
              <a:gd name="connsiteX3953" fmla="*/ 1233471 w 4760332"/>
              <a:gd name="connsiteY3953" fmla="*/ 776971 h 2795428"/>
              <a:gd name="connsiteX3954" fmla="*/ 1232611 w 4760332"/>
              <a:gd name="connsiteY3954" fmla="*/ 772102 h 2795428"/>
              <a:gd name="connsiteX3955" fmla="*/ 1232611 w 4760332"/>
              <a:gd name="connsiteY3955" fmla="*/ 766947 h 2795428"/>
              <a:gd name="connsiteX3956" fmla="*/ 1232611 w 4760332"/>
              <a:gd name="connsiteY3956" fmla="*/ 760360 h 2795428"/>
              <a:gd name="connsiteX3957" fmla="*/ 1246931 w 4760332"/>
              <a:gd name="connsiteY3957" fmla="*/ 754347 h 2795428"/>
              <a:gd name="connsiteX3958" fmla="*/ 1266119 w 4760332"/>
              <a:gd name="connsiteY3958" fmla="*/ 749478 h 2795428"/>
              <a:gd name="connsiteX3959" fmla="*/ 1282443 w 4760332"/>
              <a:gd name="connsiteY3959" fmla="*/ 744609 h 2795428"/>
              <a:gd name="connsiteX3960" fmla="*/ 1287311 w 4760332"/>
              <a:gd name="connsiteY3960" fmla="*/ 734872 h 2795428"/>
              <a:gd name="connsiteX3961" fmla="*/ 1292180 w 4760332"/>
              <a:gd name="connsiteY3961" fmla="*/ 721125 h 2795428"/>
              <a:gd name="connsiteX3962" fmla="*/ 1297908 w 4760332"/>
              <a:gd name="connsiteY3962" fmla="*/ 705660 h 2795428"/>
              <a:gd name="connsiteX3963" fmla="*/ 1300772 w 4760332"/>
              <a:gd name="connsiteY3963" fmla="*/ 689909 h 2795428"/>
              <a:gd name="connsiteX3964" fmla="*/ 1302776 w 4760332"/>
              <a:gd name="connsiteY3964" fmla="*/ 678167 h 2795428"/>
              <a:gd name="connsiteX3965" fmla="*/ 1300772 w 4760332"/>
              <a:gd name="connsiteY3965" fmla="*/ 669576 h 2795428"/>
              <a:gd name="connsiteX3966" fmla="*/ 1294185 w 4760332"/>
              <a:gd name="connsiteY3966" fmla="*/ 657833 h 2795428"/>
              <a:gd name="connsiteX3967" fmla="*/ 1285307 w 4760332"/>
              <a:gd name="connsiteY3967" fmla="*/ 650960 h 2795428"/>
              <a:gd name="connsiteX3968" fmla="*/ 1275857 w 4760332"/>
              <a:gd name="connsiteY3968" fmla="*/ 644087 h 2795428"/>
              <a:gd name="connsiteX3969" fmla="*/ 1268983 w 4760332"/>
              <a:gd name="connsiteY3969" fmla="*/ 635209 h 2795428"/>
              <a:gd name="connsiteX3970" fmla="*/ 1260392 w 4760332"/>
              <a:gd name="connsiteY3970" fmla="*/ 594256 h 2795428"/>
              <a:gd name="connsiteX3971" fmla="*/ 1246931 w 4760332"/>
              <a:gd name="connsiteY3971" fmla="*/ 591391 h 2795428"/>
              <a:gd name="connsiteX3972" fmla="*/ 1237480 w 4760332"/>
              <a:gd name="connsiteY3972" fmla="*/ 584518 h 2795428"/>
              <a:gd name="connsiteX3973" fmla="*/ 1228888 w 4760332"/>
              <a:gd name="connsiteY3973" fmla="*/ 577645 h 2795428"/>
              <a:gd name="connsiteX3974" fmla="*/ 1220011 w 4760332"/>
              <a:gd name="connsiteY3974" fmla="*/ 575927 h 2795428"/>
              <a:gd name="connsiteX3975" fmla="*/ 1212278 w 4760332"/>
              <a:gd name="connsiteY3975" fmla="*/ 579650 h 2795428"/>
              <a:gd name="connsiteX3976" fmla="*/ 1206550 w 4760332"/>
              <a:gd name="connsiteY3976" fmla="*/ 584518 h 2795428"/>
              <a:gd name="connsiteX3977" fmla="*/ 1201968 w 4760332"/>
              <a:gd name="connsiteY3977" fmla="*/ 589387 h 2795428"/>
              <a:gd name="connsiteX3978" fmla="*/ 1195095 w 4760332"/>
              <a:gd name="connsiteY3978" fmla="*/ 594256 h 2795428"/>
              <a:gd name="connsiteX3979" fmla="*/ 1183639 w 4760332"/>
              <a:gd name="connsiteY3979" fmla="*/ 598265 h 2795428"/>
              <a:gd name="connsiteX3980" fmla="*/ 1172183 w 4760332"/>
              <a:gd name="connsiteY3980" fmla="*/ 591391 h 2795428"/>
              <a:gd name="connsiteX3981" fmla="*/ 1156718 w 4760332"/>
              <a:gd name="connsiteY3981" fmla="*/ 586523 h 2795428"/>
              <a:gd name="connsiteX3982" fmla="*/ 1140395 w 4760332"/>
              <a:gd name="connsiteY3982" fmla="*/ 582513 h 2795428"/>
              <a:gd name="connsiteX3983" fmla="*/ 1124930 w 4760332"/>
              <a:gd name="connsiteY3983" fmla="*/ 577645 h 2795428"/>
              <a:gd name="connsiteX3984" fmla="*/ 1111469 w 4760332"/>
              <a:gd name="connsiteY3984" fmla="*/ 572776 h 2795428"/>
              <a:gd name="connsiteX3985" fmla="*/ 1100873 w 4760332"/>
              <a:gd name="connsiteY3985" fmla="*/ 564185 h 2795428"/>
              <a:gd name="connsiteX3986" fmla="*/ 1094286 w 4760332"/>
              <a:gd name="connsiteY3986" fmla="*/ 550438 h 2795428"/>
              <a:gd name="connsiteX3987" fmla="*/ 1096290 w 4760332"/>
              <a:gd name="connsiteY3987" fmla="*/ 548433 h 2795428"/>
              <a:gd name="connsiteX3988" fmla="*/ 1096290 w 4760332"/>
              <a:gd name="connsiteY3988" fmla="*/ 547574 h 2795428"/>
              <a:gd name="connsiteX3989" fmla="*/ 1098009 w 4760332"/>
              <a:gd name="connsiteY3989" fmla="*/ 547574 h 2795428"/>
              <a:gd name="connsiteX3990" fmla="*/ 1098009 w 4760332"/>
              <a:gd name="connsiteY3990" fmla="*/ 545570 h 2795428"/>
              <a:gd name="connsiteX3991" fmla="*/ 1098009 w 4760332"/>
              <a:gd name="connsiteY3991" fmla="*/ 541560 h 2795428"/>
              <a:gd name="connsiteX3992" fmla="*/ 1091422 w 4760332"/>
              <a:gd name="connsiteY3992" fmla="*/ 540701 h 2795428"/>
              <a:gd name="connsiteX3993" fmla="*/ 1084549 w 4760332"/>
              <a:gd name="connsiteY3993" fmla="*/ 538696 h 2795428"/>
              <a:gd name="connsiteX3994" fmla="*/ 1079967 w 4760332"/>
              <a:gd name="connsiteY3994" fmla="*/ 534687 h 2795428"/>
              <a:gd name="connsiteX3995" fmla="*/ 1075957 w 4760332"/>
              <a:gd name="connsiteY3995" fmla="*/ 529818 h 2795428"/>
              <a:gd name="connsiteX3996" fmla="*/ 1073093 w 4760332"/>
              <a:gd name="connsiteY3996" fmla="*/ 523231 h 2795428"/>
              <a:gd name="connsiteX3997" fmla="*/ 1081684 w 4760332"/>
              <a:gd name="connsiteY3997" fmla="*/ 506620 h 2795428"/>
              <a:gd name="connsiteX3998" fmla="*/ 1088558 w 4760332"/>
              <a:gd name="connsiteY3998" fmla="*/ 483996 h 2795428"/>
              <a:gd name="connsiteX3999" fmla="*/ 1091422 w 4760332"/>
              <a:gd name="connsiteY3999" fmla="*/ 459652 h 2795428"/>
              <a:gd name="connsiteX4000" fmla="*/ 1094286 w 4760332"/>
              <a:gd name="connsiteY4000" fmla="*/ 436168 h 2795428"/>
              <a:gd name="connsiteX4001" fmla="*/ 965412 w 4760332"/>
              <a:gd name="connsiteY4001" fmla="*/ 429295 h 2795428"/>
              <a:gd name="connsiteX4002" fmla="*/ 980877 w 4760332"/>
              <a:gd name="connsiteY4002" fmla="*/ 429295 h 2795428"/>
              <a:gd name="connsiteX4003" fmla="*/ 989469 w 4760332"/>
              <a:gd name="connsiteY4003" fmla="*/ 463661 h 2795428"/>
              <a:gd name="connsiteX4004" fmla="*/ 996343 w 4760332"/>
              <a:gd name="connsiteY4004" fmla="*/ 500606 h 2795428"/>
              <a:gd name="connsiteX4005" fmla="*/ 992332 w 4760332"/>
              <a:gd name="connsiteY4005" fmla="*/ 500606 h 2795428"/>
              <a:gd name="connsiteX4006" fmla="*/ 987750 w 4760332"/>
              <a:gd name="connsiteY4006" fmla="*/ 507479 h 2795428"/>
              <a:gd name="connsiteX4007" fmla="*/ 977154 w 4760332"/>
              <a:gd name="connsiteY4007" fmla="*/ 504615 h 2795428"/>
              <a:gd name="connsiteX4008" fmla="*/ 974290 w 4760332"/>
              <a:gd name="connsiteY4008" fmla="*/ 507479 h 2795428"/>
              <a:gd name="connsiteX4009" fmla="*/ 974290 w 4760332"/>
              <a:gd name="connsiteY4009" fmla="*/ 511489 h 2795428"/>
              <a:gd name="connsiteX4010" fmla="*/ 974290 w 4760332"/>
              <a:gd name="connsiteY4010" fmla="*/ 514352 h 2795428"/>
              <a:gd name="connsiteX4011" fmla="*/ 974290 w 4760332"/>
              <a:gd name="connsiteY4011" fmla="*/ 516358 h 2795428"/>
              <a:gd name="connsiteX4012" fmla="*/ 972285 w 4760332"/>
              <a:gd name="connsiteY4012" fmla="*/ 518363 h 2795428"/>
              <a:gd name="connsiteX4013" fmla="*/ 970281 w 4760332"/>
              <a:gd name="connsiteY4013" fmla="*/ 521226 h 2795428"/>
              <a:gd name="connsiteX4014" fmla="*/ 965412 w 4760332"/>
              <a:gd name="connsiteY4014" fmla="*/ 523231 h 2795428"/>
              <a:gd name="connsiteX4015" fmla="*/ 960829 w 4760332"/>
              <a:gd name="connsiteY4015" fmla="*/ 520080 h 2795428"/>
              <a:gd name="connsiteX4016" fmla="*/ 953957 w 4760332"/>
              <a:gd name="connsiteY4016" fmla="*/ 514352 h 2795428"/>
              <a:gd name="connsiteX4017" fmla="*/ 947369 w 4760332"/>
              <a:gd name="connsiteY4017" fmla="*/ 511489 h 2795428"/>
              <a:gd name="connsiteX4018" fmla="*/ 947369 w 4760332"/>
              <a:gd name="connsiteY4018" fmla="*/ 500606 h 2795428"/>
              <a:gd name="connsiteX4019" fmla="*/ 925317 w 4760332"/>
              <a:gd name="connsiteY4019" fmla="*/ 497742 h 2795428"/>
              <a:gd name="connsiteX4020" fmla="*/ 929040 w 4760332"/>
              <a:gd name="connsiteY4020" fmla="*/ 466525 h 2795428"/>
              <a:gd name="connsiteX4021" fmla="*/ 935627 w 4760332"/>
              <a:gd name="connsiteY4021" fmla="*/ 463661 h 2795428"/>
              <a:gd name="connsiteX4022" fmla="*/ 942501 w 4760332"/>
              <a:gd name="connsiteY4022" fmla="*/ 458793 h 2795428"/>
              <a:gd name="connsiteX4023" fmla="*/ 947369 w 4760332"/>
              <a:gd name="connsiteY4023" fmla="*/ 451919 h 2795428"/>
              <a:gd name="connsiteX4024" fmla="*/ 942501 w 4760332"/>
              <a:gd name="connsiteY4024" fmla="*/ 449915 h 2795428"/>
              <a:gd name="connsiteX4025" fmla="*/ 938492 w 4760332"/>
              <a:gd name="connsiteY4025" fmla="*/ 447910 h 2795428"/>
              <a:gd name="connsiteX4026" fmla="*/ 935627 w 4760332"/>
              <a:gd name="connsiteY4026" fmla="*/ 447051 h 2795428"/>
              <a:gd name="connsiteX4027" fmla="*/ 931904 w 4760332"/>
              <a:gd name="connsiteY4027" fmla="*/ 443041 h 2795428"/>
              <a:gd name="connsiteX4028" fmla="*/ 929899 w 4760332"/>
              <a:gd name="connsiteY4028" fmla="*/ 440178 h 2795428"/>
              <a:gd name="connsiteX4029" fmla="*/ 929040 w 4760332"/>
              <a:gd name="connsiteY4029" fmla="*/ 433304 h 2795428"/>
              <a:gd name="connsiteX4030" fmla="*/ 947369 w 4760332"/>
              <a:gd name="connsiteY4030" fmla="*/ 431299 h 2795428"/>
              <a:gd name="connsiteX4031" fmla="*/ 4098203 w 4760332"/>
              <a:gd name="connsiteY4031" fmla="*/ 413830 h 2795428"/>
              <a:gd name="connsiteX4032" fmla="*/ 4109659 w 4760332"/>
              <a:gd name="connsiteY4032" fmla="*/ 419558 h 2795428"/>
              <a:gd name="connsiteX4033" fmla="*/ 4109659 w 4760332"/>
              <a:gd name="connsiteY4033" fmla="*/ 426433 h 2795428"/>
              <a:gd name="connsiteX4034" fmla="*/ 4094480 w 4760332"/>
              <a:gd name="connsiteY4034" fmla="*/ 426433 h 2795428"/>
              <a:gd name="connsiteX4035" fmla="*/ 1002069 w 4760332"/>
              <a:gd name="connsiteY4035" fmla="*/ 413830 h 2795428"/>
              <a:gd name="connsiteX4036" fmla="*/ 1014384 w 4760332"/>
              <a:gd name="connsiteY4036" fmla="*/ 415834 h 2795428"/>
              <a:gd name="connsiteX4037" fmla="*/ 1027845 w 4760332"/>
              <a:gd name="connsiteY4037" fmla="*/ 417839 h 2795428"/>
              <a:gd name="connsiteX4038" fmla="*/ 1039586 w 4760332"/>
              <a:gd name="connsiteY4038" fmla="*/ 419558 h 2795428"/>
              <a:gd name="connsiteX4039" fmla="*/ 1048178 w 4760332"/>
              <a:gd name="connsiteY4039" fmla="*/ 422708 h 2795428"/>
              <a:gd name="connsiteX4040" fmla="*/ 1049037 w 4760332"/>
              <a:gd name="connsiteY4040" fmla="*/ 426431 h 2795428"/>
              <a:gd name="connsiteX4041" fmla="*/ 1049037 w 4760332"/>
              <a:gd name="connsiteY4041" fmla="*/ 431299 h 2795428"/>
              <a:gd name="connsiteX4042" fmla="*/ 1051042 w 4760332"/>
              <a:gd name="connsiteY4042" fmla="*/ 438173 h 2795428"/>
              <a:gd name="connsiteX4043" fmla="*/ 1051042 w 4760332"/>
              <a:gd name="connsiteY4043" fmla="*/ 445046 h 2795428"/>
              <a:gd name="connsiteX4044" fmla="*/ 1049037 w 4760332"/>
              <a:gd name="connsiteY4044" fmla="*/ 447910 h 2795428"/>
              <a:gd name="connsiteX4045" fmla="*/ 1048178 w 4760332"/>
              <a:gd name="connsiteY4045" fmla="*/ 451919 h 2795428"/>
              <a:gd name="connsiteX4046" fmla="*/ 1046173 w 4760332"/>
              <a:gd name="connsiteY4046" fmla="*/ 456788 h 2795428"/>
              <a:gd name="connsiteX4047" fmla="*/ 1042450 w 4760332"/>
              <a:gd name="connsiteY4047" fmla="*/ 459651 h 2795428"/>
              <a:gd name="connsiteX4048" fmla="*/ 1039586 w 4760332"/>
              <a:gd name="connsiteY4048" fmla="*/ 461656 h 2795428"/>
              <a:gd name="connsiteX4049" fmla="*/ 1035577 w 4760332"/>
              <a:gd name="connsiteY4049" fmla="*/ 463662 h 2795428"/>
              <a:gd name="connsiteX4050" fmla="*/ 1034717 w 4760332"/>
              <a:gd name="connsiteY4050" fmla="*/ 465666 h 2795428"/>
              <a:gd name="connsiteX4051" fmla="*/ 1030995 w 4760332"/>
              <a:gd name="connsiteY4051" fmla="*/ 466525 h 2795428"/>
              <a:gd name="connsiteX4052" fmla="*/ 1028989 w 4760332"/>
              <a:gd name="connsiteY4052" fmla="*/ 470534 h 2795428"/>
              <a:gd name="connsiteX4053" fmla="*/ 1030995 w 4760332"/>
              <a:gd name="connsiteY4053" fmla="*/ 479126 h 2795428"/>
              <a:gd name="connsiteX4054" fmla="*/ 1028989 w 4760332"/>
              <a:gd name="connsiteY4054" fmla="*/ 488864 h 2795428"/>
              <a:gd name="connsiteX4055" fmla="*/ 1027845 w 4760332"/>
              <a:gd name="connsiteY4055" fmla="*/ 495737 h 2795428"/>
              <a:gd name="connsiteX4056" fmla="*/ 1024121 w 4760332"/>
              <a:gd name="connsiteY4056" fmla="*/ 500605 h 2795428"/>
              <a:gd name="connsiteX4057" fmla="*/ 1021257 w 4760332"/>
              <a:gd name="connsiteY4057" fmla="*/ 502610 h 2795428"/>
              <a:gd name="connsiteX4058" fmla="*/ 1017535 w 4760332"/>
              <a:gd name="connsiteY4058" fmla="*/ 504614 h 2795428"/>
              <a:gd name="connsiteX4059" fmla="*/ 1012666 w 4760332"/>
              <a:gd name="connsiteY4059" fmla="*/ 504614 h 2795428"/>
              <a:gd name="connsiteX4060" fmla="*/ 1005792 w 4760332"/>
              <a:gd name="connsiteY4060" fmla="*/ 504614 h 2795428"/>
              <a:gd name="connsiteX4061" fmla="*/ 1002069 w 4760332"/>
              <a:gd name="connsiteY4061" fmla="*/ 493732 h 2795428"/>
              <a:gd name="connsiteX4062" fmla="*/ 1005792 w 4760332"/>
              <a:gd name="connsiteY4062" fmla="*/ 483995 h 2795428"/>
              <a:gd name="connsiteX4063" fmla="*/ 1005792 w 4760332"/>
              <a:gd name="connsiteY4063" fmla="*/ 472253 h 2795428"/>
              <a:gd name="connsiteX4064" fmla="*/ 1002069 w 4760332"/>
              <a:gd name="connsiteY4064" fmla="*/ 458793 h 2795428"/>
              <a:gd name="connsiteX4065" fmla="*/ 1001210 w 4760332"/>
              <a:gd name="connsiteY4065" fmla="*/ 443041 h 2795428"/>
              <a:gd name="connsiteX4066" fmla="*/ 999205 w 4760332"/>
              <a:gd name="connsiteY4066" fmla="*/ 429295 h 2795428"/>
              <a:gd name="connsiteX4067" fmla="*/ 638931 w 4760332"/>
              <a:gd name="connsiteY4067" fmla="*/ 412971 h 2795428"/>
              <a:gd name="connsiteX4068" fmla="*/ 652391 w 4760332"/>
              <a:gd name="connsiteY4068" fmla="*/ 413830 h 2795428"/>
              <a:gd name="connsiteX4069" fmla="*/ 652391 w 4760332"/>
              <a:gd name="connsiteY4069" fmla="*/ 426431 h 2795428"/>
              <a:gd name="connsiteX4070" fmla="*/ 668715 w 4760332"/>
              <a:gd name="connsiteY4070" fmla="*/ 426431 h 2795428"/>
              <a:gd name="connsiteX4071" fmla="*/ 682176 w 4760332"/>
              <a:gd name="connsiteY4071" fmla="*/ 426431 h 2795428"/>
              <a:gd name="connsiteX4072" fmla="*/ 697641 w 4760332"/>
              <a:gd name="connsiteY4072" fmla="*/ 426431 h 2795428"/>
              <a:gd name="connsiteX4073" fmla="*/ 700504 w 4760332"/>
              <a:gd name="connsiteY4073" fmla="*/ 433305 h 2795428"/>
              <a:gd name="connsiteX4074" fmla="*/ 704227 w 4760332"/>
              <a:gd name="connsiteY4074" fmla="*/ 441037 h 2795428"/>
              <a:gd name="connsiteX4075" fmla="*/ 707092 w 4760332"/>
              <a:gd name="connsiteY4075" fmla="*/ 449915 h 2795428"/>
              <a:gd name="connsiteX4076" fmla="*/ 711101 w 4760332"/>
              <a:gd name="connsiteY4076" fmla="*/ 456788 h 2795428"/>
              <a:gd name="connsiteX4077" fmla="*/ 711101 w 4760332"/>
              <a:gd name="connsiteY4077" fmla="*/ 459652 h 2795428"/>
              <a:gd name="connsiteX4078" fmla="*/ 700504 w 4760332"/>
              <a:gd name="connsiteY4078" fmla="*/ 472253 h 2795428"/>
              <a:gd name="connsiteX4079" fmla="*/ 687044 w 4760332"/>
              <a:gd name="connsiteY4079" fmla="*/ 477121 h 2795428"/>
              <a:gd name="connsiteX4080" fmla="*/ 673584 w 4760332"/>
              <a:gd name="connsiteY4080" fmla="*/ 481990 h 2795428"/>
              <a:gd name="connsiteX4081" fmla="*/ 665852 w 4760332"/>
              <a:gd name="connsiteY4081" fmla="*/ 497741 h 2795428"/>
              <a:gd name="connsiteX4082" fmla="*/ 658978 w 4760332"/>
              <a:gd name="connsiteY4082" fmla="*/ 511487 h 2795428"/>
              <a:gd name="connsiteX4083" fmla="*/ 657259 w 4760332"/>
              <a:gd name="connsiteY4083" fmla="*/ 526953 h 2795428"/>
              <a:gd name="connsiteX4084" fmla="*/ 660124 w 4760332"/>
              <a:gd name="connsiteY4084" fmla="*/ 541559 h 2795428"/>
              <a:gd name="connsiteX4085" fmla="*/ 645518 w 4760332"/>
              <a:gd name="connsiteY4085" fmla="*/ 543563 h 2795428"/>
              <a:gd name="connsiteX4086" fmla="*/ 632057 w 4760332"/>
              <a:gd name="connsiteY4086" fmla="*/ 548432 h 2795428"/>
              <a:gd name="connsiteX4087" fmla="*/ 614874 w 4760332"/>
              <a:gd name="connsiteY4087" fmla="*/ 553300 h 2795428"/>
              <a:gd name="connsiteX4088" fmla="*/ 614015 w 4760332"/>
              <a:gd name="connsiteY4088" fmla="*/ 550437 h 2795428"/>
              <a:gd name="connsiteX4089" fmla="*/ 612010 w 4760332"/>
              <a:gd name="connsiteY4089" fmla="*/ 547573 h 2795428"/>
              <a:gd name="connsiteX4090" fmla="*/ 610006 w 4760332"/>
              <a:gd name="connsiteY4090" fmla="*/ 545568 h 2795428"/>
              <a:gd name="connsiteX4091" fmla="*/ 610006 w 4760332"/>
              <a:gd name="connsiteY4091" fmla="*/ 541559 h 2795428"/>
              <a:gd name="connsiteX4092" fmla="*/ 608287 w 4760332"/>
              <a:gd name="connsiteY4092" fmla="*/ 538695 h 2795428"/>
              <a:gd name="connsiteX4093" fmla="*/ 610006 w 4760332"/>
              <a:gd name="connsiteY4093" fmla="*/ 536691 h 2795428"/>
              <a:gd name="connsiteX4094" fmla="*/ 610006 w 4760332"/>
              <a:gd name="connsiteY4094" fmla="*/ 534685 h 2795428"/>
              <a:gd name="connsiteX4095" fmla="*/ 610006 w 4760332"/>
              <a:gd name="connsiteY4095" fmla="*/ 533826 h 2795428"/>
              <a:gd name="connsiteX4096" fmla="*/ 612010 w 4760332"/>
              <a:gd name="connsiteY4096" fmla="*/ 529817 h 2795428"/>
              <a:gd name="connsiteX4097" fmla="*/ 612010 w 4760332"/>
              <a:gd name="connsiteY4097" fmla="*/ 526953 h 2795428"/>
              <a:gd name="connsiteX4098" fmla="*/ 600554 w 4760332"/>
              <a:gd name="connsiteY4098" fmla="*/ 526953 h 2795428"/>
              <a:gd name="connsiteX4099" fmla="*/ 600554 w 4760332"/>
              <a:gd name="connsiteY4099" fmla="*/ 521226 h 2795428"/>
              <a:gd name="connsiteX4100" fmla="*/ 600554 w 4760332"/>
              <a:gd name="connsiteY4100" fmla="*/ 520080 h 2795428"/>
              <a:gd name="connsiteX4101" fmla="*/ 598550 w 4760332"/>
              <a:gd name="connsiteY4101" fmla="*/ 518361 h 2795428"/>
              <a:gd name="connsiteX4102" fmla="*/ 598550 w 4760332"/>
              <a:gd name="connsiteY4102" fmla="*/ 516357 h 2795428"/>
              <a:gd name="connsiteX4103" fmla="*/ 596545 w 4760332"/>
              <a:gd name="connsiteY4103" fmla="*/ 514352 h 2795428"/>
              <a:gd name="connsiteX4104" fmla="*/ 593681 w 4760332"/>
              <a:gd name="connsiteY4104" fmla="*/ 511487 h 2795428"/>
              <a:gd name="connsiteX4105" fmla="*/ 591962 w 4760332"/>
              <a:gd name="connsiteY4105" fmla="*/ 511487 h 2795428"/>
              <a:gd name="connsiteX4106" fmla="*/ 589957 w 4760332"/>
              <a:gd name="connsiteY4106" fmla="*/ 511487 h 2795428"/>
              <a:gd name="connsiteX4107" fmla="*/ 587953 w 4760332"/>
              <a:gd name="connsiteY4107" fmla="*/ 511487 h 2795428"/>
              <a:gd name="connsiteX4108" fmla="*/ 587094 w 4760332"/>
              <a:gd name="connsiteY4108" fmla="*/ 511487 h 2795428"/>
              <a:gd name="connsiteX4109" fmla="*/ 581366 w 4760332"/>
              <a:gd name="connsiteY4109" fmla="*/ 511487 h 2795428"/>
              <a:gd name="connsiteX4110" fmla="*/ 581366 w 4760332"/>
              <a:gd name="connsiteY4110" fmla="*/ 500605 h 2795428"/>
              <a:gd name="connsiteX4111" fmla="*/ 593681 w 4760332"/>
              <a:gd name="connsiteY4111" fmla="*/ 486858 h 2795428"/>
              <a:gd name="connsiteX4112" fmla="*/ 601413 w 4760332"/>
              <a:gd name="connsiteY4112" fmla="*/ 468530 h 2795428"/>
              <a:gd name="connsiteX4113" fmla="*/ 608287 w 4760332"/>
              <a:gd name="connsiteY4113" fmla="*/ 447910 h 2795428"/>
              <a:gd name="connsiteX4114" fmla="*/ 603418 w 4760332"/>
              <a:gd name="connsiteY4114" fmla="*/ 445046 h 2795428"/>
              <a:gd name="connsiteX4115" fmla="*/ 601413 w 4760332"/>
              <a:gd name="connsiteY4115" fmla="*/ 440177 h 2795428"/>
              <a:gd name="connsiteX4116" fmla="*/ 600554 w 4760332"/>
              <a:gd name="connsiteY4116" fmla="*/ 436168 h 2795428"/>
              <a:gd name="connsiteX4117" fmla="*/ 598550 w 4760332"/>
              <a:gd name="connsiteY4117" fmla="*/ 429294 h 2795428"/>
              <a:gd name="connsiteX4118" fmla="*/ 596545 w 4760332"/>
              <a:gd name="connsiteY4118" fmla="*/ 422708 h 2795428"/>
              <a:gd name="connsiteX4119" fmla="*/ 610006 w 4760332"/>
              <a:gd name="connsiteY4119" fmla="*/ 419557 h 2795428"/>
              <a:gd name="connsiteX4120" fmla="*/ 620602 w 4760332"/>
              <a:gd name="connsiteY4120" fmla="*/ 417840 h 2795428"/>
              <a:gd name="connsiteX4121" fmla="*/ 628334 w 4760332"/>
              <a:gd name="connsiteY4121" fmla="*/ 413830 h 2795428"/>
              <a:gd name="connsiteX4122" fmla="*/ 2076022 w 4760332"/>
              <a:gd name="connsiteY4122" fmla="*/ 372876 h 2795428"/>
              <a:gd name="connsiteX4123" fmla="*/ 2090341 w 4760332"/>
              <a:gd name="connsiteY4123" fmla="*/ 372876 h 2795428"/>
              <a:gd name="connsiteX4124" fmla="*/ 2090341 w 4760332"/>
              <a:gd name="connsiteY4124" fmla="*/ 376600 h 2795428"/>
              <a:gd name="connsiteX4125" fmla="*/ 2087478 w 4760332"/>
              <a:gd name="connsiteY4125" fmla="*/ 376600 h 2795428"/>
              <a:gd name="connsiteX4126" fmla="*/ 2083755 w 4760332"/>
              <a:gd name="connsiteY4126" fmla="*/ 378605 h 2795428"/>
              <a:gd name="connsiteX4127" fmla="*/ 2082896 w 4760332"/>
              <a:gd name="connsiteY4127" fmla="*/ 378605 h 2795428"/>
              <a:gd name="connsiteX4128" fmla="*/ 2080890 w 4760332"/>
              <a:gd name="connsiteY4128" fmla="*/ 378605 h 2795428"/>
              <a:gd name="connsiteX4129" fmla="*/ 2078886 w 4760332"/>
              <a:gd name="connsiteY4129" fmla="*/ 376600 h 2795428"/>
              <a:gd name="connsiteX4130" fmla="*/ 1017535 w 4760332"/>
              <a:gd name="connsiteY4130" fmla="*/ 372876 h 2795428"/>
              <a:gd name="connsiteX4131" fmla="*/ 1021257 w 4760332"/>
              <a:gd name="connsiteY4131" fmla="*/ 395214 h 2795428"/>
              <a:gd name="connsiteX4132" fmla="*/ 1015530 w 4760332"/>
              <a:gd name="connsiteY4132" fmla="*/ 399224 h 2795428"/>
              <a:gd name="connsiteX4133" fmla="*/ 1012666 w 4760332"/>
              <a:gd name="connsiteY4133" fmla="*/ 400083 h 2795428"/>
              <a:gd name="connsiteX4134" fmla="*/ 1008656 w 4760332"/>
              <a:gd name="connsiteY4134" fmla="*/ 402087 h 2795428"/>
              <a:gd name="connsiteX4135" fmla="*/ 1004074 w 4760332"/>
              <a:gd name="connsiteY4135" fmla="*/ 406097 h 2795428"/>
              <a:gd name="connsiteX4136" fmla="*/ 999205 w 4760332"/>
              <a:gd name="connsiteY4136" fmla="*/ 406956 h 2795428"/>
              <a:gd name="connsiteX4137" fmla="*/ 997201 w 4760332"/>
              <a:gd name="connsiteY4137" fmla="*/ 406097 h 2795428"/>
              <a:gd name="connsiteX4138" fmla="*/ 996342 w 4760332"/>
              <a:gd name="connsiteY4138" fmla="*/ 406097 h 2795428"/>
              <a:gd name="connsiteX4139" fmla="*/ 994337 w 4760332"/>
              <a:gd name="connsiteY4139" fmla="*/ 404093 h 2795428"/>
              <a:gd name="connsiteX4140" fmla="*/ 992332 w 4760332"/>
              <a:gd name="connsiteY4140" fmla="*/ 404093 h 2795428"/>
              <a:gd name="connsiteX4141" fmla="*/ 987749 w 4760332"/>
              <a:gd name="connsiteY4141" fmla="*/ 404093 h 2795428"/>
              <a:gd name="connsiteX4142" fmla="*/ 987749 w 4760332"/>
              <a:gd name="connsiteY4142" fmla="*/ 400083 h 2795428"/>
              <a:gd name="connsiteX4143" fmla="*/ 987749 w 4760332"/>
              <a:gd name="connsiteY4143" fmla="*/ 399224 h 2795428"/>
              <a:gd name="connsiteX4144" fmla="*/ 985745 w 4760332"/>
              <a:gd name="connsiteY4144" fmla="*/ 399224 h 2795428"/>
              <a:gd name="connsiteX4145" fmla="*/ 985745 w 4760332"/>
              <a:gd name="connsiteY4145" fmla="*/ 397219 h 2795428"/>
              <a:gd name="connsiteX4146" fmla="*/ 983740 w 4760332"/>
              <a:gd name="connsiteY4146" fmla="*/ 395214 h 2795428"/>
              <a:gd name="connsiteX4147" fmla="*/ 983740 w 4760332"/>
              <a:gd name="connsiteY4147" fmla="*/ 388341 h 2795428"/>
              <a:gd name="connsiteX4148" fmla="*/ 992332 w 4760332"/>
              <a:gd name="connsiteY4148" fmla="*/ 383472 h 2795428"/>
              <a:gd name="connsiteX4149" fmla="*/ 999205 w 4760332"/>
              <a:gd name="connsiteY4149" fmla="*/ 378604 h 2795428"/>
              <a:gd name="connsiteX4150" fmla="*/ 1005792 w 4760332"/>
              <a:gd name="connsiteY4150" fmla="*/ 374880 h 2795428"/>
              <a:gd name="connsiteX4151" fmla="*/ 685898 w 4760332"/>
              <a:gd name="connsiteY4151" fmla="*/ 370013 h 2795428"/>
              <a:gd name="connsiteX4152" fmla="*/ 688762 w 4760332"/>
              <a:gd name="connsiteY4152" fmla="*/ 370013 h 2795428"/>
              <a:gd name="connsiteX4153" fmla="*/ 692772 w 4760332"/>
              <a:gd name="connsiteY4153" fmla="*/ 371732 h 2795428"/>
              <a:gd name="connsiteX4154" fmla="*/ 693631 w 4760332"/>
              <a:gd name="connsiteY4154" fmla="*/ 371732 h 2795428"/>
              <a:gd name="connsiteX4155" fmla="*/ 695636 w 4760332"/>
              <a:gd name="connsiteY4155" fmla="*/ 372877 h 2795428"/>
              <a:gd name="connsiteX4156" fmla="*/ 697641 w 4760332"/>
              <a:gd name="connsiteY4156" fmla="*/ 376601 h 2795428"/>
              <a:gd name="connsiteX4157" fmla="*/ 685898 w 4760332"/>
              <a:gd name="connsiteY4157" fmla="*/ 376601 h 2795428"/>
              <a:gd name="connsiteX4158" fmla="*/ 4177819 w 4760332"/>
              <a:gd name="connsiteY4158" fmla="*/ 358271 h 2795428"/>
              <a:gd name="connsiteX4159" fmla="*/ 4193284 w 4760332"/>
              <a:gd name="connsiteY4159" fmla="*/ 360275 h 2795428"/>
              <a:gd name="connsiteX4160" fmla="*/ 4208749 w 4760332"/>
              <a:gd name="connsiteY4160" fmla="*/ 363140 h 2795428"/>
              <a:gd name="connsiteX4161" fmla="*/ 4222211 w 4760332"/>
              <a:gd name="connsiteY4161" fmla="*/ 368008 h 2795428"/>
              <a:gd name="connsiteX4162" fmla="*/ 4231661 w 4760332"/>
              <a:gd name="connsiteY4162" fmla="*/ 376600 h 2795428"/>
              <a:gd name="connsiteX4163" fmla="*/ 4238535 w 4760332"/>
              <a:gd name="connsiteY4163" fmla="*/ 388342 h 2795428"/>
              <a:gd name="connsiteX4164" fmla="*/ 4242258 w 4760332"/>
              <a:gd name="connsiteY4164" fmla="*/ 404093 h 2795428"/>
              <a:gd name="connsiteX4165" fmla="*/ 4220205 w 4760332"/>
              <a:gd name="connsiteY4165" fmla="*/ 400084 h 2795428"/>
              <a:gd name="connsiteX4166" fmla="*/ 4199872 w 4760332"/>
              <a:gd name="connsiteY4166" fmla="*/ 393210 h 2795428"/>
              <a:gd name="connsiteX4167" fmla="*/ 4184692 w 4760332"/>
              <a:gd name="connsiteY4167" fmla="*/ 383473 h 2795428"/>
              <a:gd name="connsiteX4168" fmla="*/ 4174955 w 4760332"/>
              <a:gd name="connsiteY4168" fmla="*/ 370012 h 2795428"/>
              <a:gd name="connsiteX4169" fmla="*/ 4176960 w 4760332"/>
              <a:gd name="connsiteY4169" fmla="*/ 368008 h 2795428"/>
              <a:gd name="connsiteX4170" fmla="*/ 4176960 w 4760332"/>
              <a:gd name="connsiteY4170" fmla="*/ 366003 h 2795428"/>
              <a:gd name="connsiteX4171" fmla="*/ 4177819 w 4760332"/>
              <a:gd name="connsiteY4171" fmla="*/ 365144 h 2795428"/>
              <a:gd name="connsiteX4172" fmla="*/ 4177819 w 4760332"/>
              <a:gd name="connsiteY4172" fmla="*/ 361134 h 2795428"/>
              <a:gd name="connsiteX4173" fmla="*/ 950235 w 4760332"/>
              <a:gd name="connsiteY4173" fmla="*/ 347388 h 2795428"/>
              <a:gd name="connsiteX4174" fmla="*/ 955963 w 4760332"/>
              <a:gd name="connsiteY4174" fmla="*/ 347388 h 2795428"/>
              <a:gd name="connsiteX4175" fmla="*/ 956822 w 4760332"/>
              <a:gd name="connsiteY4175" fmla="*/ 347388 h 2795428"/>
              <a:gd name="connsiteX4176" fmla="*/ 958826 w 4760332"/>
              <a:gd name="connsiteY4176" fmla="*/ 349392 h 2795428"/>
              <a:gd name="connsiteX4177" fmla="*/ 960831 w 4760332"/>
              <a:gd name="connsiteY4177" fmla="*/ 349392 h 2795428"/>
              <a:gd name="connsiteX4178" fmla="*/ 962550 w 4760332"/>
              <a:gd name="connsiteY4178" fmla="*/ 351397 h 2795428"/>
              <a:gd name="connsiteX4179" fmla="*/ 963695 w 4760332"/>
              <a:gd name="connsiteY4179" fmla="*/ 354261 h 2795428"/>
              <a:gd name="connsiteX4180" fmla="*/ 965413 w 4760332"/>
              <a:gd name="connsiteY4180" fmla="*/ 356266 h 2795428"/>
              <a:gd name="connsiteX4181" fmla="*/ 965413 w 4760332"/>
              <a:gd name="connsiteY4181" fmla="*/ 361134 h 2795428"/>
              <a:gd name="connsiteX4182" fmla="*/ 965413 w 4760332"/>
              <a:gd name="connsiteY4182" fmla="*/ 366003 h 2795428"/>
              <a:gd name="connsiteX4183" fmla="*/ 962550 w 4760332"/>
              <a:gd name="connsiteY4183" fmla="*/ 376599 h 2795428"/>
              <a:gd name="connsiteX4184" fmla="*/ 960831 w 4760332"/>
              <a:gd name="connsiteY4184" fmla="*/ 392350 h 2795428"/>
              <a:gd name="connsiteX4185" fmla="*/ 958826 w 4760332"/>
              <a:gd name="connsiteY4185" fmla="*/ 404092 h 2795428"/>
              <a:gd name="connsiteX4186" fmla="*/ 953957 w 4760332"/>
              <a:gd name="connsiteY4186" fmla="*/ 406097 h 2795428"/>
              <a:gd name="connsiteX4187" fmla="*/ 950235 w 4760332"/>
              <a:gd name="connsiteY4187" fmla="*/ 406956 h 2795428"/>
              <a:gd name="connsiteX4188" fmla="*/ 947370 w 4760332"/>
              <a:gd name="connsiteY4188" fmla="*/ 410966 h 2795428"/>
              <a:gd name="connsiteX4189" fmla="*/ 943361 w 4760332"/>
              <a:gd name="connsiteY4189" fmla="*/ 410966 h 2795428"/>
              <a:gd name="connsiteX4190" fmla="*/ 943361 w 4760332"/>
              <a:gd name="connsiteY4190" fmla="*/ 408961 h 2795428"/>
              <a:gd name="connsiteX4191" fmla="*/ 942502 w 4760332"/>
              <a:gd name="connsiteY4191" fmla="*/ 408961 h 2795428"/>
              <a:gd name="connsiteX4192" fmla="*/ 940497 w 4760332"/>
              <a:gd name="connsiteY4192" fmla="*/ 406956 h 2795428"/>
              <a:gd name="connsiteX4193" fmla="*/ 936774 w 4760332"/>
              <a:gd name="connsiteY4193" fmla="*/ 404092 h 2795428"/>
              <a:gd name="connsiteX4194" fmla="*/ 935629 w 4760332"/>
              <a:gd name="connsiteY4194" fmla="*/ 400083 h 2795428"/>
              <a:gd name="connsiteX4195" fmla="*/ 935629 w 4760332"/>
              <a:gd name="connsiteY4195" fmla="*/ 395214 h 2795428"/>
              <a:gd name="connsiteX4196" fmla="*/ 935629 w 4760332"/>
              <a:gd name="connsiteY4196" fmla="*/ 392350 h 2795428"/>
              <a:gd name="connsiteX4197" fmla="*/ 931905 w 4760332"/>
              <a:gd name="connsiteY4197" fmla="*/ 388341 h 2795428"/>
              <a:gd name="connsiteX4198" fmla="*/ 925319 w 4760332"/>
              <a:gd name="connsiteY4198" fmla="*/ 383472 h 2795428"/>
              <a:gd name="connsiteX4199" fmla="*/ 916440 w 4760332"/>
              <a:gd name="connsiteY4199" fmla="*/ 381468 h 2795428"/>
              <a:gd name="connsiteX4200" fmla="*/ 908994 w 4760332"/>
              <a:gd name="connsiteY4200" fmla="*/ 383472 h 2795428"/>
              <a:gd name="connsiteX4201" fmla="*/ 900116 w 4760332"/>
              <a:gd name="connsiteY4201" fmla="*/ 381468 h 2795428"/>
              <a:gd name="connsiteX4202" fmla="*/ 891524 w 4760332"/>
              <a:gd name="connsiteY4202" fmla="*/ 376599 h 2795428"/>
              <a:gd name="connsiteX4203" fmla="*/ 884937 w 4760332"/>
              <a:gd name="connsiteY4203" fmla="*/ 366003 h 2795428"/>
              <a:gd name="connsiteX4204" fmla="*/ 888660 w 4760332"/>
              <a:gd name="connsiteY4204" fmla="*/ 366003 h 2795428"/>
              <a:gd name="connsiteX4205" fmla="*/ 890665 w 4760332"/>
              <a:gd name="connsiteY4205" fmla="*/ 363139 h 2795428"/>
              <a:gd name="connsiteX4206" fmla="*/ 891524 w 4760332"/>
              <a:gd name="connsiteY4206" fmla="*/ 361134 h 2795428"/>
              <a:gd name="connsiteX4207" fmla="*/ 891524 w 4760332"/>
              <a:gd name="connsiteY4207" fmla="*/ 360275 h 2795428"/>
              <a:gd name="connsiteX4208" fmla="*/ 893529 w 4760332"/>
              <a:gd name="connsiteY4208" fmla="*/ 360275 h 2795428"/>
              <a:gd name="connsiteX4209" fmla="*/ 895534 w 4760332"/>
              <a:gd name="connsiteY4209" fmla="*/ 360275 h 2795428"/>
              <a:gd name="connsiteX4210" fmla="*/ 898398 w 4760332"/>
              <a:gd name="connsiteY4210" fmla="*/ 360275 h 2795428"/>
              <a:gd name="connsiteX4211" fmla="*/ 904126 w 4760332"/>
              <a:gd name="connsiteY4211" fmla="*/ 358270 h 2795428"/>
              <a:gd name="connsiteX4212" fmla="*/ 913577 w 4760332"/>
              <a:gd name="connsiteY4212" fmla="*/ 361134 h 2795428"/>
              <a:gd name="connsiteX4213" fmla="*/ 925319 w 4760332"/>
              <a:gd name="connsiteY4213" fmla="*/ 360275 h 2795428"/>
              <a:gd name="connsiteX4214" fmla="*/ 938492 w 4760332"/>
              <a:gd name="connsiteY4214" fmla="*/ 358270 h 2795428"/>
              <a:gd name="connsiteX4215" fmla="*/ 950235 w 4760332"/>
              <a:gd name="connsiteY4215" fmla="*/ 358270 h 2795428"/>
              <a:gd name="connsiteX4216" fmla="*/ 814772 w 4760332"/>
              <a:gd name="connsiteY4216" fmla="*/ 344524 h 2795428"/>
              <a:gd name="connsiteX4217" fmla="*/ 819641 w 4760332"/>
              <a:gd name="connsiteY4217" fmla="*/ 344524 h 2795428"/>
              <a:gd name="connsiteX4218" fmla="*/ 826228 w 4760332"/>
              <a:gd name="connsiteY4218" fmla="*/ 344524 h 2795428"/>
              <a:gd name="connsiteX4219" fmla="*/ 828232 w 4760332"/>
              <a:gd name="connsiteY4219" fmla="*/ 347387 h 2795428"/>
              <a:gd name="connsiteX4220" fmla="*/ 829951 w 4760332"/>
              <a:gd name="connsiteY4220" fmla="*/ 349393 h 2795428"/>
              <a:gd name="connsiteX4221" fmla="*/ 831097 w 4760332"/>
              <a:gd name="connsiteY4221" fmla="*/ 353402 h 2795428"/>
              <a:gd name="connsiteX4222" fmla="*/ 831097 w 4760332"/>
              <a:gd name="connsiteY4222" fmla="*/ 356265 h 2795428"/>
              <a:gd name="connsiteX4223" fmla="*/ 833101 w 4760332"/>
              <a:gd name="connsiteY4223" fmla="*/ 360275 h 2795428"/>
              <a:gd name="connsiteX4224" fmla="*/ 833101 w 4760332"/>
              <a:gd name="connsiteY4224" fmla="*/ 366002 h 2795428"/>
              <a:gd name="connsiteX4225" fmla="*/ 829951 w 4760332"/>
              <a:gd name="connsiteY4225" fmla="*/ 366002 h 2795428"/>
              <a:gd name="connsiteX4226" fmla="*/ 829951 w 4760332"/>
              <a:gd name="connsiteY4226" fmla="*/ 370013 h 2795428"/>
              <a:gd name="connsiteX4227" fmla="*/ 833101 w 4760332"/>
              <a:gd name="connsiteY4227" fmla="*/ 370013 h 2795428"/>
              <a:gd name="connsiteX4228" fmla="*/ 837683 w 4760332"/>
              <a:gd name="connsiteY4228" fmla="*/ 371730 h 2795428"/>
              <a:gd name="connsiteX4229" fmla="*/ 843411 w 4760332"/>
              <a:gd name="connsiteY4229" fmla="*/ 372876 h 2795428"/>
              <a:gd name="connsiteX4230" fmla="*/ 848280 w 4760332"/>
              <a:gd name="connsiteY4230" fmla="*/ 372876 h 2795428"/>
              <a:gd name="connsiteX4231" fmla="*/ 855153 w 4760332"/>
              <a:gd name="connsiteY4231" fmla="*/ 372876 h 2795428"/>
              <a:gd name="connsiteX4232" fmla="*/ 858017 w 4760332"/>
              <a:gd name="connsiteY4232" fmla="*/ 370013 h 2795428"/>
              <a:gd name="connsiteX4233" fmla="*/ 859735 w 4760332"/>
              <a:gd name="connsiteY4233" fmla="*/ 368008 h 2795428"/>
              <a:gd name="connsiteX4234" fmla="*/ 861740 w 4760332"/>
              <a:gd name="connsiteY4234" fmla="*/ 368008 h 2795428"/>
              <a:gd name="connsiteX4235" fmla="*/ 863745 w 4760332"/>
              <a:gd name="connsiteY4235" fmla="*/ 368008 h 2795428"/>
              <a:gd name="connsiteX4236" fmla="*/ 866609 w 4760332"/>
              <a:gd name="connsiteY4236" fmla="*/ 370013 h 2795428"/>
              <a:gd name="connsiteX4237" fmla="*/ 868613 w 4760332"/>
              <a:gd name="connsiteY4237" fmla="*/ 371730 h 2795428"/>
              <a:gd name="connsiteX4238" fmla="*/ 868613 w 4760332"/>
              <a:gd name="connsiteY4238" fmla="*/ 372876 h 2795428"/>
              <a:gd name="connsiteX4239" fmla="*/ 868613 w 4760332"/>
              <a:gd name="connsiteY4239" fmla="*/ 374881 h 2795428"/>
              <a:gd name="connsiteX4240" fmla="*/ 870332 w 4760332"/>
              <a:gd name="connsiteY4240" fmla="*/ 376599 h 2795428"/>
              <a:gd name="connsiteX4241" fmla="*/ 870332 w 4760332"/>
              <a:gd name="connsiteY4241" fmla="*/ 379750 h 2795428"/>
              <a:gd name="connsiteX4242" fmla="*/ 868613 w 4760332"/>
              <a:gd name="connsiteY4242" fmla="*/ 383473 h 2795428"/>
              <a:gd name="connsiteX4243" fmla="*/ 868613 w 4760332"/>
              <a:gd name="connsiteY4243" fmla="*/ 385477 h 2795428"/>
              <a:gd name="connsiteX4244" fmla="*/ 868613 w 4760332"/>
              <a:gd name="connsiteY4244" fmla="*/ 386623 h 2795428"/>
              <a:gd name="connsiteX4245" fmla="*/ 868613 w 4760332"/>
              <a:gd name="connsiteY4245" fmla="*/ 388341 h 2795428"/>
              <a:gd name="connsiteX4246" fmla="*/ 866609 w 4760332"/>
              <a:gd name="connsiteY4246" fmla="*/ 392350 h 2795428"/>
              <a:gd name="connsiteX4247" fmla="*/ 856871 w 4760332"/>
              <a:gd name="connsiteY4247" fmla="*/ 397219 h 2795428"/>
              <a:gd name="connsiteX4248" fmla="*/ 844557 w 4760332"/>
              <a:gd name="connsiteY4248" fmla="*/ 397219 h 2795428"/>
              <a:gd name="connsiteX4249" fmla="*/ 831097 w 4760332"/>
              <a:gd name="connsiteY4249" fmla="*/ 397219 h 2795428"/>
              <a:gd name="connsiteX4250" fmla="*/ 817636 w 4760332"/>
              <a:gd name="connsiteY4250" fmla="*/ 400082 h 2795428"/>
              <a:gd name="connsiteX4251" fmla="*/ 807899 w 4760332"/>
              <a:gd name="connsiteY4251" fmla="*/ 406956 h 2795428"/>
              <a:gd name="connsiteX4252" fmla="*/ 796444 w 4760332"/>
              <a:gd name="connsiteY4252" fmla="*/ 415834 h 2795428"/>
              <a:gd name="connsiteX4253" fmla="*/ 785847 w 4760332"/>
              <a:gd name="connsiteY4253" fmla="*/ 424425 h 2795428"/>
              <a:gd name="connsiteX4254" fmla="*/ 771528 w 4760332"/>
              <a:gd name="connsiteY4254" fmla="*/ 429294 h 2795428"/>
              <a:gd name="connsiteX4255" fmla="*/ 769523 w 4760332"/>
              <a:gd name="connsiteY4255" fmla="*/ 426430 h 2795428"/>
              <a:gd name="connsiteX4256" fmla="*/ 767519 w 4760332"/>
              <a:gd name="connsiteY4256" fmla="*/ 422708 h 2795428"/>
              <a:gd name="connsiteX4257" fmla="*/ 767519 w 4760332"/>
              <a:gd name="connsiteY4257" fmla="*/ 419557 h 2795428"/>
              <a:gd name="connsiteX4258" fmla="*/ 765800 w 4760332"/>
              <a:gd name="connsiteY4258" fmla="*/ 413830 h 2795428"/>
              <a:gd name="connsiteX4259" fmla="*/ 771528 w 4760332"/>
              <a:gd name="connsiteY4259" fmla="*/ 410965 h 2795428"/>
              <a:gd name="connsiteX4260" fmla="*/ 776397 w 4760332"/>
              <a:gd name="connsiteY4260" fmla="*/ 406956 h 2795428"/>
              <a:gd name="connsiteX4261" fmla="*/ 779260 w 4760332"/>
              <a:gd name="connsiteY4261" fmla="*/ 402088 h 2795428"/>
              <a:gd name="connsiteX4262" fmla="*/ 782984 w 4760332"/>
              <a:gd name="connsiteY4262" fmla="*/ 397219 h 2795428"/>
              <a:gd name="connsiteX4263" fmla="*/ 784988 w 4760332"/>
              <a:gd name="connsiteY4263" fmla="*/ 392350 h 2795428"/>
              <a:gd name="connsiteX4264" fmla="*/ 765800 w 4760332"/>
              <a:gd name="connsiteY4264" fmla="*/ 392350 h 2795428"/>
              <a:gd name="connsiteX4265" fmla="*/ 754058 w 4760332"/>
              <a:gd name="connsiteY4265" fmla="*/ 397219 h 2795428"/>
              <a:gd name="connsiteX4266" fmla="*/ 740884 w 4760332"/>
              <a:gd name="connsiteY4266" fmla="*/ 399224 h 2795428"/>
              <a:gd name="connsiteX4267" fmla="*/ 725419 w 4760332"/>
              <a:gd name="connsiteY4267" fmla="*/ 397219 h 2795428"/>
              <a:gd name="connsiteX4268" fmla="*/ 715682 w 4760332"/>
              <a:gd name="connsiteY4268" fmla="*/ 392350 h 2795428"/>
              <a:gd name="connsiteX4269" fmla="*/ 711100 w 4760332"/>
              <a:gd name="connsiteY4269" fmla="*/ 392350 h 2795428"/>
              <a:gd name="connsiteX4270" fmla="*/ 711100 w 4760332"/>
              <a:gd name="connsiteY4270" fmla="*/ 388341 h 2795428"/>
              <a:gd name="connsiteX4271" fmla="*/ 715682 w 4760332"/>
              <a:gd name="connsiteY4271" fmla="*/ 386623 h 2795428"/>
              <a:gd name="connsiteX4272" fmla="*/ 719691 w 4760332"/>
              <a:gd name="connsiteY4272" fmla="*/ 385477 h 2795428"/>
              <a:gd name="connsiteX4273" fmla="*/ 720551 w 4760332"/>
              <a:gd name="connsiteY4273" fmla="*/ 383473 h 2795428"/>
              <a:gd name="connsiteX4274" fmla="*/ 724273 w 4760332"/>
              <a:gd name="connsiteY4274" fmla="*/ 381467 h 2795428"/>
              <a:gd name="connsiteX4275" fmla="*/ 725419 w 4760332"/>
              <a:gd name="connsiteY4275" fmla="*/ 376599 h 2795428"/>
              <a:gd name="connsiteX4276" fmla="*/ 722556 w 4760332"/>
              <a:gd name="connsiteY4276" fmla="*/ 376599 h 2795428"/>
              <a:gd name="connsiteX4277" fmla="*/ 722556 w 4760332"/>
              <a:gd name="connsiteY4277" fmla="*/ 372876 h 2795428"/>
              <a:gd name="connsiteX4278" fmla="*/ 727424 w 4760332"/>
              <a:gd name="connsiteY4278" fmla="*/ 372876 h 2795428"/>
              <a:gd name="connsiteX4279" fmla="*/ 731147 w 4760332"/>
              <a:gd name="connsiteY4279" fmla="*/ 371730 h 2795428"/>
              <a:gd name="connsiteX4280" fmla="*/ 734011 w 4760332"/>
              <a:gd name="connsiteY4280" fmla="*/ 371730 h 2795428"/>
              <a:gd name="connsiteX4281" fmla="*/ 737734 w 4760332"/>
              <a:gd name="connsiteY4281" fmla="*/ 370013 h 2795428"/>
              <a:gd name="connsiteX4282" fmla="*/ 736016 w 4760332"/>
              <a:gd name="connsiteY4282" fmla="*/ 368008 h 2795428"/>
              <a:gd name="connsiteX4283" fmla="*/ 734011 w 4760332"/>
              <a:gd name="connsiteY4283" fmla="*/ 366002 h 2795428"/>
              <a:gd name="connsiteX4284" fmla="*/ 732007 w 4760332"/>
              <a:gd name="connsiteY4284" fmla="*/ 365144 h 2795428"/>
              <a:gd name="connsiteX4285" fmla="*/ 732007 w 4760332"/>
              <a:gd name="connsiteY4285" fmla="*/ 363139 h 2795428"/>
              <a:gd name="connsiteX4286" fmla="*/ 731147 w 4760332"/>
              <a:gd name="connsiteY4286" fmla="*/ 361134 h 2795428"/>
              <a:gd name="connsiteX4287" fmla="*/ 729142 w 4760332"/>
              <a:gd name="connsiteY4287" fmla="*/ 358270 h 2795428"/>
              <a:gd name="connsiteX4288" fmla="*/ 732007 w 4760332"/>
              <a:gd name="connsiteY4288" fmla="*/ 358270 h 2795428"/>
              <a:gd name="connsiteX4289" fmla="*/ 734011 w 4760332"/>
              <a:gd name="connsiteY4289" fmla="*/ 356265 h 2795428"/>
              <a:gd name="connsiteX4290" fmla="*/ 736016 w 4760332"/>
              <a:gd name="connsiteY4290" fmla="*/ 356265 h 2795428"/>
              <a:gd name="connsiteX4291" fmla="*/ 737734 w 4760332"/>
              <a:gd name="connsiteY4291" fmla="*/ 354261 h 2795428"/>
              <a:gd name="connsiteX4292" fmla="*/ 756063 w 4760332"/>
              <a:gd name="connsiteY4292" fmla="*/ 360275 h 2795428"/>
              <a:gd name="connsiteX4293" fmla="*/ 771528 w 4760332"/>
              <a:gd name="connsiteY4293" fmla="*/ 366002 h 2795428"/>
              <a:gd name="connsiteX4294" fmla="*/ 784988 w 4760332"/>
              <a:gd name="connsiteY4294" fmla="*/ 372876 h 2795428"/>
              <a:gd name="connsiteX4295" fmla="*/ 799307 w 4760332"/>
              <a:gd name="connsiteY4295" fmla="*/ 378604 h 2795428"/>
              <a:gd name="connsiteX4296" fmla="*/ 817636 w 4760332"/>
              <a:gd name="connsiteY4296" fmla="*/ 379750 h 2795428"/>
              <a:gd name="connsiteX4297" fmla="*/ 814772 w 4760332"/>
              <a:gd name="connsiteY4297" fmla="*/ 371730 h 2795428"/>
              <a:gd name="connsiteX4298" fmla="*/ 811909 w 4760332"/>
              <a:gd name="connsiteY4298" fmla="*/ 365144 h 2795428"/>
              <a:gd name="connsiteX4299" fmla="*/ 809904 w 4760332"/>
              <a:gd name="connsiteY4299" fmla="*/ 360275 h 2795428"/>
              <a:gd name="connsiteX4300" fmla="*/ 807899 w 4760332"/>
              <a:gd name="connsiteY4300" fmla="*/ 347387 h 2795428"/>
              <a:gd name="connsiteX4301" fmla="*/ 811909 w 4760332"/>
              <a:gd name="connsiteY4301" fmla="*/ 346528 h 2795428"/>
              <a:gd name="connsiteX4302" fmla="*/ 4107655 w 4760332"/>
              <a:gd name="connsiteY4302" fmla="*/ 323904 h 2795428"/>
              <a:gd name="connsiteX4303" fmla="*/ 4116533 w 4760332"/>
              <a:gd name="connsiteY4303" fmla="*/ 323904 h 2795428"/>
              <a:gd name="connsiteX4304" fmla="*/ 4119397 w 4760332"/>
              <a:gd name="connsiteY4304" fmla="*/ 332782 h 2795428"/>
              <a:gd name="connsiteX4305" fmla="*/ 4119397 w 4760332"/>
              <a:gd name="connsiteY4305" fmla="*/ 342519 h 2795428"/>
              <a:gd name="connsiteX4306" fmla="*/ 4119397 w 4760332"/>
              <a:gd name="connsiteY4306" fmla="*/ 354261 h 2795428"/>
              <a:gd name="connsiteX4307" fmla="*/ 4134575 w 4760332"/>
              <a:gd name="connsiteY4307" fmla="*/ 349393 h 2795428"/>
              <a:gd name="connsiteX4308" fmla="*/ 4146318 w 4760332"/>
              <a:gd name="connsiteY4308" fmla="*/ 342519 h 2795428"/>
              <a:gd name="connsiteX4309" fmla="*/ 4159778 w 4760332"/>
              <a:gd name="connsiteY4309" fmla="*/ 335646 h 2795428"/>
              <a:gd name="connsiteX4310" fmla="*/ 4159778 w 4760332"/>
              <a:gd name="connsiteY4310" fmla="*/ 388342 h 2795428"/>
              <a:gd name="connsiteX4311" fmla="*/ 4159778 w 4760332"/>
              <a:gd name="connsiteY4311" fmla="*/ 390346 h 2795428"/>
              <a:gd name="connsiteX4312" fmla="*/ 4157773 w 4760332"/>
              <a:gd name="connsiteY4312" fmla="*/ 390346 h 2795428"/>
              <a:gd name="connsiteX4313" fmla="*/ 4156913 w 4760332"/>
              <a:gd name="connsiteY4313" fmla="*/ 392352 h 2795428"/>
              <a:gd name="connsiteX4314" fmla="*/ 4144312 w 4760332"/>
              <a:gd name="connsiteY4314" fmla="*/ 392352 h 2795428"/>
              <a:gd name="connsiteX4315" fmla="*/ 4127988 w 4760332"/>
              <a:gd name="connsiteY4315" fmla="*/ 393211 h 2795428"/>
              <a:gd name="connsiteX4316" fmla="*/ 4111664 w 4760332"/>
              <a:gd name="connsiteY4316" fmla="*/ 395215 h 2795428"/>
              <a:gd name="connsiteX4317" fmla="*/ 4098204 w 4760332"/>
              <a:gd name="connsiteY4317" fmla="*/ 397220 h 2795428"/>
              <a:gd name="connsiteX4318" fmla="*/ 4087607 w 4760332"/>
              <a:gd name="connsiteY4318" fmla="*/ 399225 h 2795428"/>
              <a:gd name="connsiteX4319" fmla="*/ 4082739 w 4760332"/>
              <a:gd name="connsiteY4319" fmla="*/ 400084 h 2795428"/>
              <a:gd name="connsiteX4320" fmla="*/ 4071284 w 4760332"/>
              <a:gd name="connsiteY4320" fmla="*/ 390346 h 2795428"/>
              <a:gd name="connsiteX4321" fmla="*/ 4062691 w 4760332"/>
              <a:gd name="connsiteY4321" fmla="*/ 376600 h 2795428"/>
              <a:gd name="connsiteX4322" fmla="*/ 4057823 w 4760332"/>
              <a:gd name="connsiteY4322" fmla="*/ 358270 h 2795428"/>
              <a:gd name="connsiteX4323" fmla="*/ 4058682 w 4760332"/>
              <a:gd name="connsiteY4323" fmla="*/ 353402 h 2795428"/>
              <a:gd name="connsiteX4324" fmla="*/ 4060687 w 4760332"/>
              <a:gd name="connsiteY4324" fmla="*/ 349393 h 2795428"/>
              <a:gd name="connsiteX4325" fmla="*/ 4062691 w 4760332"/>
              <a:gd name="connsiteY4325" fmla="*/ 346528 h 2795428"/>
              <a:gd name="connsiteX4326" fmla="*/ 4064697 w 4760332"/>
              <a:gd name="connsiteY4326" fmla="*/ 342519 h 2795428"/>
              <a:gd name="connsiteX4327" fmla="*/ 4065556 w 4760332"/>
              <a:gd name="connsiteY4327" fmla="*/ 339656 h 2795428"/>
              <a:gd name="connsiteX4328" fmla="*/ 4072142 w 4760332"/>
              <a:gd name="connsiteY4328" fmla="*/ 335646 h 2795428"/>
              <a:gd name="connsiteX4329" fmla="*/ 4081021 w 4760332"/>
              <a:gd name="connsiteY4329" fmla="*/ 330777 h 2795428"/>
              <a:gd name="connsiteX4330" fmla="*/ 4094481 w 4760332"/>
              <a:gd name="connsiteY4330" fmla="*/ 325908 h 2795428"/>
              <a:gd name="connsiteX4331" fmla="*/ 1294184 w 4760332"/>
              <a:gd name="connsiteY4331" fmla="*/ 323904 h 2795428"/>
              <a:gd name="connsiteX4332" fmla="*/ 1305641 w 4760332"/>
              <a:gd name="connsiteY4332" fmla="*/ 328773 h 2795428"/>
              <a:gd name="connsiteX4333" fmla="*/ 1305641 w 4760332"/>
              <a:gd name="connsiteY4333" fmla="*/ 332782 h 2795428"/>
              <a:gd name="connsiteX4334" fmla="*/ 1300772 w 4760332"/>
              <a:gd name="connsiteY4334" fmla="*/ 332782 h 2795428"/>
              <a:gd name="connsiteX4335" fmla="*/ 1297908 w 4760332"/>
              <a:gd name="connsiteY4335" fmla="*/ 332782 h 2795428"/>
              <a:gd name="connsiteX4336" fmla="*/ 1295903 w 4760332"/>
              <a:gd name="connsiteY4336" fmla="*/ 332782 h 2795428"/>
              <a:gd name="connsiteX4337" fmla="*/ 1294184 w 4760332"/>
              <a:gd name="connsiteY4337" fmla="*/ 330777 h 2795428"/>
              <a:gd name="connsiteX4338" fmla="*/ 1294184 w 4760332"/>
              <a:gd name="connsiteY4338" fmla="*/ 328773 h 2795428"/>
              <a:gd name="connsiteX4339" fmla="*/ 715682 w 4760332"/>
              <a:gd name="connsiteY4339" fmla="*/ 323904 h 2795428"/>
              <a:gd name="connsiteX4340" fmla="*/ 715682 w 4760332"/>
              <a:gd name="connsiteY4340" fmla="*/ 330777 h 2795428"/>
              <a:gd name="connsiteX4341" fmla="*/ 715682 w 4760332"/>
              <a:gd name="connsiteY4341" fmla="*/ 335646 h 2795428"/>
              <a:gd name="connsiteX4342" fmla="*/ 717687 w 4760332"/>
              <a:gd name="connsiteY4342" fmla="*/ 340515 h 2795428"/>
              <a:gd name="connsiteX4343" fmla="*/ 715682 w 4760332"/>
              <a:gd name="connsiteY4343" fmla="*/ 344524 h 2795428"/>
              <a:gd name="connsiteX4344" fmla="*/ 715682 w 4760332"/>
              <a:gd name="connsiteY4344" fmla="*/ 347388 h 2795428"/>
              <a:gd name="connsiteX4345" fmla="*/ 711100 w 4760332"/>
              <a:gd name="connsiteY4345" fmla="*/ 351398 h 2795428"/>
              <a:gd name="connsiteX4346" fmla="*/ 706232 w 4760332"/>
              <a:gd name="connsiteY4346" fmla="*/ 354261 h 2795428"/>
              <a:gd name="connsiteX4347" fmla="*/ 700504 w 4760332"/>
              <a:gd name="connsiteY4347" fmla="*/ 358270 h 2795428"/>
              <a:gd name="connsiteX4348" fmla="*/ 697640 w 4760332"/>
              <a:gd name="connsiteY4348" fmla="*/ 363140 h 2795428"/>
              <a:gd name="connsiteX4349" fmla="*/ 690766 w 4760332"/>
              <a:gd name="connsiteY4349" fmla="*/ 360276 h 2795428"/>
              <a:gd name="connsiteX4350" fmla="*/ 687044 w 4760332"/>
              <a:gd name="connsiteY4350" fmla="*/ 358270 h 2795428"/>
              <a:gd name="connsiteX4351" fmla="*/ 684180 w 4760332"/>
              <a:gd name="connsiteY4351" fmla="*/ 356266 h 2795428"/>
              <a:gd name="connsiteX4352" fmla="*/ 682175 w 4760332"/>
              <a:gd name="connsiteY4352" fmla="*/ 354261 h 2795428"/>
              <a:gd name="connsiteX4353" fmla="*/ 679312 w 4760332"/>
              <a:gd name="connsiteY4353" fmla="*/ 351398 h 2795428"/>
              <a:gd name="connsiteX4354" fmla="*/ 677307 w 4760332"/>
              <a:gd name="connsiteY4354" fmla="*/ 368009 h 2795428"/>
              <a:gd name="connsiteX4355" fmla="*/ 672438 w 4760332"/>
              <a:gd name="connsiteY4355" fmla="*/ 376600 h 2795428"/>
              <a:gd name="connsiteX4356" fmla="*/ 660123 w 4760332"/>
              <a:gd name="connsiteY4356" fmla="*/ 379750 h 2795428"/>
              <a:gd name="connsiteX4357" fmla="*/ 650386 w 4760332"/>
              <a:gd name="connsiteY4357" fmla="*/ 379750 h 2795428"/>
              <a:gd name="connsiteX4358" fmla="*/ 639790 w 4760332"/>
              <a:gd name="connsiteY4358" fmla="*/ 379750 h 2795428"/>
              <a:gd name="connsiteX4359" fmla="*/ 627475 w 4760332"/>
              <a:gd name="connsiteY4359" fmla="*/ 379750 h 2795428"/>
              <a:gd name="connsiteX4360" fmla="*/ 627475 w 4760332"/>
              <a:gd name="connsiteY4360" fmla="*/ 366004 h 2795428"/>
              <a:gd name="connsiteX4361" fmla="*/ 645517 w 4760332"/>
              <a:gd name="connsiteY4361" fmla="*/ 353402 h 2795428"/>
              <a:gd name="connsiteX4362" fmla="*/ 665851 w 4760332"/>
              <a:gd name="connsiteY4362" fmla="*/ 340515 h 2795428"/>
              <a:gd name="connsiteX4363" fmla="*/ 688762 w 4760332"/>
              <a:gd name="connsiteY4363" fmla="*/ 330777 h 2795428"/>
              <a:gd name="connsiteX4364" fmla="*/ 1015530 w 4760332"/>
              <a:gd name="connsiteY4364" fmla="*/ 317317 h 2795428"/>
              <a:gd name="connsiteX4365" fmla="*/ 1021258 w 4760332"/>
              <a:gd name="connsiteY4365" fmla="*/ 317317 h 2795428"/>
              <a:gd name="connsiteX4366" fmla="*/ 1024122 w 4760332"/>
              <a:gd name="connsiteY4366" fmla="*/ 327054 h 2795428"/>
              <a:gd name="connsiteX4367" fmla="*/ 1030995 w 4760332"/>
              <a:gd name="connsiteY4367" fmla="*/ 330777 h 2795428"/>
              <a:gd name="connsiteX4368" fmla="*/ 1041305 w 4760332"/>
              <a:gd name="connsiteY4368" fmla="*/ 330777 h 2795428"/>
              <a:gd name="connsiteX4369" fmla="*/ 1057629 w 4760332"/>
              <a:gd name="connsiteY4369" fmla="*/ 328772 h 2795428"/>
              <a:gd name="connsiteX4370" fmla="*/ 1057629 w 4760332"/>
              <a:gd name="connsiteY4370" fmla="*/ 332782 h 2795428"/>
              <a:gd name="connsiteX4371" fmla="*/ 1059635 w 4760332"/>
              <a:gd name="connsiteY4371" fmla="*/ 337651 h 2795428"/>
              <a:gd name="connsiteX4372" fmla="*/ 1061639 w 4760332"/>
              <a:gd name="connsiteY4372" fmla="*/ 342519 h 2795428"/>
              <a:gd name="connsiteX4373" fmla="*/ 1061639 w 4760332"/>
              <a:gd name="connsiteY4373" fmla="*/ 346528 h 2795428"/>
              <a:gd name="connsiteX4374" fmla="*/ 1061639 w 4760332"/>
              <a:gd name="connsiteY4374" fmla="*/ 351397 h 2795428"/>
              <a:gd name="connsiteX4375" fmla="*/ 1061639 w 4760332"/>
              <a:gd name="connsiteY4375" fmla="*/ 354260 h 2795428"/>
              <a:gd name="connsiteX4376" fmla="*/ 1079968 w 4760332"/>
              <a:gd name="connsiteY4376" fmla="*/ 365143 h 2795428"/>
              <a:gd name="connsiteX4377" fmla="*/ 1100874 w 4760332"/>
              <a:gd name="connsiteY4377" fmla="*/ 370012 h 2795428"/>
              <a:gd name="connsiteX4378" fmla="*/ 1124931 w 4760332"/>
              <a:gd name="connsiteY4378" fmla="*/ 370012 h 2795428"/>
              <a:gd name="connsiteX4379" fmla="*/ 1148128 w 4760332"/>
              <a:gd name="connsiteY4379" fmla="*/ 370012 h 2795428"/>
              <a:gd name="connsiteX4380" fmla="*/ 1173903 w 4760332"/>
              <a:gd name="connsiteY4380" fmla="*/ 368008 h 2795428"/>
              <a:gd name="connsiteX4381" fmla="*/ 1195096 w 4760332"/>
              <a:gd name="connsiteY4381" fmla="*/ 370012 h 2795428"/>
              <a:gd name="connsiteX4382" fmla="*/ 1195096 w 4760332"/>
              <a:gd name="connsiteY4382" fmla="*/ 374881 h 2795428"/>
              <a:gd name="connsiteX4383" fmla="*/ 1197101 w 4760332"/>
              <a:gd name="connsiteY4383" fmla="*/ 379749 h 2795428"/>
              <a:gd name="connsiteX4384" fmla="*/ 1199106 w 4760332"/>
              <a:gd name="connsiteY4384" fmla="*/ 383472 h 2795428"/>
              <a:gd name="connsiteX4385" fmla="*/ 1199106 w 4760332"/>
              <a:gd name="connsiteY4385" fmla="*/ 385477 h 2795428"/>
              <a:gd name="connsiteX4386" fmla="*/ 1199106 w 4760332"/>
              <a:gd name="connsiteY4386" fmla="*/ 388341 h 2795428"/>
              <a:gd name="connsiteX4387" fmla="*/ 1199106 w 4760332"/>
              <a:gd name="connsiteY4387" fmla="*/ 392351 h 2795428"/>
              <a:gd name="connsiteX4388" fmla="*/ 1195096 w 4760332"/>
              <a:gd name="connsiteY4388" fmla="*/ 404092 h 2795428"/>
              <a:gd name="connsiteX4389" fmla="*/ 1185646 w 4760332"/>
              <a:gd name="connsiteY4389" fmla="*/ 404092 h 2795428"/>
              <a:gd name="connsiteX4390" fmla="*/ 1173903 w 4760332"/>
              <a:gd name="connsiteY4390" fmla="*/ 402088 h 2795428"/>
              <a:gd name="connsiteX4391" fmla="*/ 1165312 w 4760332"/>
              <a:gd name="connsiteY4391" fmla="*/ 400083 h 2795428"/>
              <a:gd name="connsiteX4392" fmla="*/ 1161588 w 4760332"/>
              <a:gd name="connsiteY4392" fmla="*/ 400083 h 2795428"/>
              <a:gd name="connsiteX4393" fmla="*/ 1158725 w 4760332"/>
              <a:gd name="connsiteY4393" fmla="*/ 402088 h 2795428"/>
              <a:gd name="connsiteX4394" fmla="*/ 1156720 w 4760332"/>
              <a:gd name="connsiteY4394" fmla="*/ 406097 h 2795428"/>
              <a:gd name="connsiteX4395" fmla="*/ 1154716 w 4760332"/>
              <a:gd name="connsiteY4395" fmla="*/ 406957 h 2795428"/>
              <a:gd name="connsiteX4396" fmla="*/ 1151851 w 4760332"/>
              <a:gd name="connsiteY4396" fmla="*/ 406957 h 2795428"/>
              <a:gd name="connsiteX4397" fmla="*/ 1149847 w 4760332"/>
              <a:gd name="connsiteY4397" fmla="*/ 408961 h 2795428"/>
              <a:gd name="connsiteX4398" fmla="*/ 1145265 w 4760332"/>
              <a:gd name="connsiteY4398" fmla="*/ 410966 h 2795428"/>
              <a:gd name="connsiteX4399" fmla="*/ 1140396 w 4760332"/>
              <a:gd name="connsiteY4399" fmla="*/ 410966 h 2795428"/>
              <a:gd name="connsiteX4400" fmla="*/ 1134668 w 4760332"/>
              <a:gd name="connsiteY4400" fmla="*/ 412971 h 2795428"/>
              <a:gd name="connsiteX4401" fmla="*/ 1131804 w 4760332"/>
              <a:gd name="connsiteY4401" fmla="*/ 413829 h 2795428"/>
              <a:gd name="connsiteX4402" fmla="*/ 1126935 w 4760332"/>
              <a:gd name="connsiteY4402" fmla="*/ 413829 h 2795428"/>
              <a:gd name="connsiteX4403" fmla="*/ 1121207 w 4760332"/>
              <a:gd name="connsiteY4403" fmla="*/ 413829 h 2795428"/>
              <a:gd name="connsiteX4404" fmla="*/ 1118344 w 4760332"/>
              <a:gd name="connsiteY4404" fmla="*/ 408961 h 2795428"/>
              <a:gd name="connsiteX4405" fmla="*/ 1116339 w 4760332"/>
              <a:gd name="connsiteY4405" fmla="*/ 404092 h 2795428"/>
              <a:gd name="connsiteX4406" fmla="*/ 1113475 w 4760332"/>
              <a:gd name="connsiteY4406" fmla="*/ 400083 h 2795428"/>
              <a:gd name="connsiteX4407" fmla="*/ 1113475 w 4760332"/>
              <a:gd name="connsiteY4407" fmla="*/ 404092 h 2795428"/>
              <a:gd name="connsiteX4408" fmla="*/ 1109753 w 4760332"/>
              <a:gd name="connsiteY4408" fmla="*/ 406957 h 2795428"/>
              <a:gd name="connsiteX4409" fmla="*/ 1107747 w 4760332"/>
              <a:gd name="connsiteY4409" fmla="*/ 410966 h 2795428"/>
              <a:gd name="connsiteX4410" fmla="*/ 1106888 w 4760332"/>
              <a:gd name="connsiteY4410" fmla="*/ 413829 h 2795428"/>
              <a:gd name="connsiteX4411" fmla="*/ 1098010 w 4760332"/>
              <a:gd name="connsiteY4411" fmla="*/ 413829 h 2795428"/>
              <a:gd name="connsiteX4412" fmla="*/ 1094288 w 4760332"/>
              <a:gd name="connsiteY4412" fmla="*/ 408961 h 2795428"/>
              <a:gd name="connsiteX4413" fmla="*/ 1091423 w 4760332"/>
              <a:gd name="connsiteY4413" fmla="*/ 402088 h 2795428"/>
              <a:gd name="connsiteX4414" fmla="*/ 1088560 w 4760332"/>
              <a:gd name="connsiteY4414" fmla="*/ 395214 h 2795428"/>
              <a:gd name="connsiteX4415" fmla="*/ 1086554 w 4760332"/>
              <a:gd name="connsiteY4415" fmla="*/ 400083 h 2795428"/>
              <a:gd name="connsiteX4416" fmla="*/ 1084550 w 4760332"/>
              <a:gd name="connsiteY4416" fmla="*/ 404092 h 2795428"/>
              <a:gd name="connsiteX4417" fmla="*/ 1082832 w 4760332"/>
              <a:gd name="connsiteY4417" fmla="*/ 406097 h 2795428"/>
              <a:gd name="connsiteX4418" fmla="*/ 1079968 w 4760332"/>
              <a:gd name="connsiteY4418" fmla="*/ 406097 h 2795428"/>
              <a:gd name="connsiteX4419" fmla="*/ 1075958 w 4760332"/>
              <a:gd name="connsiteY4419" fmla="*/ 404092 h 2795428"/>
              <a:gd name="connsiteX4420" fmla="*/ 1073095 w 4760332"/>
              <a:gd name="connsiteY4420" fmla="*/ 402088 h 2795428"/>
              <a:gd name="connsiteX4421" fmla="*/ 1071089 w 4760332"/>
              <a:gd name="connsiteY4421" fmla="*/ 400083 h 2795428"/>
              <a:gd name="connsiteX4422" fmla="*/ 1071089 w 4760332"/>
              <a:gd name="connsiteY4422" fmla="*/ 399223 h 2795428"/>
              <a:gd name="connsiteX4423" fmla="*/ 1071089 w 4760332"/>
              <a:gd name="connsiteY4423" fmla="*/ 397219 h 2795428"/>
              <a:gd name="connsiteX4424" fmla="*/ 1071089 w 4760332"/>
              <a:gd name="connsiteY4424" fmla="*/ 395214 h 2795428"/>
              <a:gd name="connsiteX4425" fmla="*/ 1071089 w 4760332"/>
              <a:gd name="connsiteY4425" fmla="*/ 393209 h 2795428"/>
              <a:gd name="connsiteX4426" fmla="*/ 1069372 w 4760332"/>
              <a:gd name="connsiteY4426" fmla="*/ 392351 h 2795428"/>
              <a:gd name="connsiteX4427" fmla="*/ 1068226 w 4760332"/>
              <a:gd name="connsiteY4427" fmla="*/ 392351 h 2795428"/>
              <a:gd name="connsiteX4428" fmla="*/ 1066507 w 4760332"/>
              <a:gd name="connsiteY4428" fmla="*/ 393209 h 2795428"/>
              <a:gd name="connsiteX4429" fmla="*/ 1062498 w 4760332"/>
              <a:gd name="connsiteY4429" fmla="*/ 393209 h 2795428"/>
              <a:gd name="connsiteX4430" fmla="*/ 1057629 w 4760332"/>
              <a:gd name="connsiteY4430" fmla="*/ 395214 h 2795428"/>
              <a:gd name="connsiteX4431" fmla="*/ 1054766 w 4760332"/>
              <a:gd name="connsiteY4431" fmla="*/ 395214 h 2795428"/>
              <a:gd name="connsiteX4432" fmla="*/ 1049038 w 4760332"/>
              <a:gd name="connsiteY4432" fmla="*/ 397219 h 2795428"/>
              <a:gd name="connsiteX4433" fmla="*/ 1048179 w 4760332"/>
              <a:gd name="connsiteY4433" fmla="*/ 395214 h 2795428"/>
              <a:gd name="connsiteX4434" fmla="*/ 1046174 w 4760332"/>
              <a:gd name="connsiteY4434" fmla="*/ 395214 h 2795428"/>
              <a:gd name="connsiteX4435" fmla="*/ 1042451 w 4760332"/>
              <a:gd name="connsiteY4435" fmla="*/ 393209 h 2795428"/>
              <a:gd name="connsiteX4436" fmla="*/ 1041305 w 4760332"/>
              <a:gd name="connsiteY4436" fmla="*/ 392351 h 2795428"/>
              <a:gd name="connsiteX4437" fmla="*/ 1037582 w 4760332"/>
              <a:gd name="connsiteY4437" fmla="*/ 390346 h 2795428"/>
              <a:gd name="connsiteX4438" fmla="*/ 1035577 w 4760332"/>
              <a:gd name="connsiteY4438" fmla="*/ 388341 h 2795428"/>
              <a:gd name="connsiteX4439" fmla="*/ 1037582 w 4760332"/>
              <a:gd name="connsiteY4439" fmla="*/ 378603 h 2795428"/>
              <a:gd name="connsiteX4440" fmla="*/ 1035577 w 4760332"/>
              <a:gd name="connsiteY4440" fmla="*/ 371731 h 2795428"/>
              <a:gd name="connsiteX4441" fmla="*/ 1032714 w 4760332"/>
              <a:gd name="connsiteY4441" fmla="*/ 366003 h 2795428"/>
              <a:gd name="connsiteX4442" fmla="*/ 1028991 w 4760332"/>
              <a:gd name="connsiteY4442" fmla="*/ 358270 h 2795428"/>
              <a:gd name="connsiteX4443" fmla="*/ 1028991 w 4760332"/>
              <a:gd name="connsiteY4443" fmla="*/ 347388 h 2795428"/>
              <a:gd name="connsiteX4444" fmla="*/ 1012667 w 4760332"/>
              <a:gd name="connsiteY4444" fmla="*/ 346528 h 2795428"/>
              <a:gd name="connsiteX4445" fmla="*/ 997201 w 4760332"/>
              <a:gd name="connsiteY4445" fmla="*/ 340514 h 2795428"/>
              <a:gd name="connsiteX4446" fmla="*/ 983741 w 4760332"/>
              <a:gd name="connsiteY4446" fmla="*/ 335646 h 2795428"/>
              <a:gd name="connsiteX4447" fmla="*/ 982882 w 4760332"/>
              <a:gd name="connsiteY4447" fmla="*/ 333927 h 2795428"/>
              <a:gd name="connsiteX4448" fmla="*/ 982882 w 4760332"/>
              <a:gd name="connsiteY4448" fmla="*/ 332782 h 2795428"/>
              <a:gd name="connsiteX4449" fmla="*/ 982882 w 4760332"/>
              <a:gd name="connsiteY4449" fmla="*/ 330777 h 2795428"/>
              <a:gd name="connsiteX4450" fmla="*/ 980877 w 4760332"/>
              <a:gd name="connsiteY4450" fmla="*/ 328772 h 2795428"/>
              <a:gd name="connsiteX4451" fmla="*/ 980877 w 4760332"/>
              <a:gd name="connsiteY4451" fmla="*/ 323903 h 2795428"/>
              <a:gd name="connsiteX4452" fmla="*/ 987751 w 4760332"/>
              <a:gd name="connsiteY4452" fmla="*/ 322186 h 2795428"/>
              <a:gd name="connsiteX4453" fmla="*/ 996342 w 4760332"/>
              <a:gd name="connsiteY4453" fmla="*/ 322186 h 2795428"/>
              <a:gd name="connsiteX4454" fmla="*/ 1005793 w 4760332"/>
              <a:gd name="connsiteY4454" fmla="*/ 320180 h 2795428"/>
              <a:gd name="connsiteX4455" fmla="*/ 1008657 w 4760332"/>
              <a:gd name="connsiteY4455" fmla="*/ 319035 h 2795428"/>
              <a:gd name="connsiteX4456" fmla="*/ 1012667 w 4760332"/>
              <a:gd name="connsiteY4456" fmla="*/ 319035 h 2795428"/>
              <a:gd name="connsiteX4457" fmla="*/ 943360 w 4760332"/>
              <a:gd name="connsiteY4457" fmla="*/ 317317 h 2795428"/>
              <a:gd name="connsiteX4458" fmla="*/ 974290 w 4760332"/>
              <a:gd name="connsiteY4458" fmla="*/ 317317 h 2795428"/>
              <a:gd name="connsiteX4459" fmla="*/ 974290 w 4760332"/>
              <a:gd name="connsiteY4459" fmla="*/ 320180 h 2795428"/>
              <a:gd name="connsiteX4460" fmla="*/ 976009 w 4760332"/>
              <a:gd name="connsiteY4460" fmla="*/ 323903 h 2795428"/>
              <a:gd name="connsiteX4461" fmla="*/ 976009 w 4760332"/>
              <a:gd name="connsiteY4461" fmla="*/ 327054 h 2795428"/>
              <a:gd name="connsiteX4462" fmla="*/ 977155 w 4760332"/>
              <a:gd name="connsiteY4462" fmla="*/ 332781 h 2795428"/>
              <a:gd name="connsiteX4463" fmla="*/ 969422 w 4760332"/>
              <a:gd name="connsiteY4463" fmla="*/ 332781 h 2795428"/>
              <a:gd name="connsiteX4464" fmla="*/ 965412 w 4760332"/>
              <a:gd name="connsiteY4464" fmla="*/ 332781 h 2795428"/>
              <a:gd name="connsiteX4465" fmla="*/ 962548 w 4760332"/>
              <a:gd name="connsiteY4465" fmla="*/ 332781 h 2795428"/>
              <a:gd name="connsiteX4466" fmla="*/ 955962 w 4760332"/>
              <a:gd name="connsiteY4466" fmla="*/ 330777 h 2795428"/>
              <a:gd name="connsiteX4467" fmla="*/ 950234 w 4760332"/>
              <a:gd name="connsiteY4467" fmla="*/ 330777 h 2795428"/>
              <a:gd name="connsiteX4468" fmla="*/ 943360 w 4760332"/>
              <a:gd name="connsiteY4468" fmla="*/ 328772 h 2795428"/>
              <a:gd name="connsiteX4469" fmla="*/ 870332 w 4760332"/>
              <a:gd name="connsiteY4469" fmla="*/ 313308 h 2795428"/>
              <a:gd name="connsiteX4470" fmla="*/ 877206 w 4760332"/>
              <a:gd name="connsiteY4470" fmla="*/ 317317 h 2795428"/>
              <a:gd name="connsiteX4471" fmla="*/ 883792 w 4760332"/>
              <a:gd name="connsiteY4471" fmla="*/ 320181 h 2795428"/>
              <a:gd name="connsiteX4472" fmla="*/ 886656 w 4760332"/>
              <a:gd name="connsiteY4472" fmla="*/ 325909 h 2795428"/>
              <a:gd name="connsiteX4473" fmla="*/ 890666 w 4760332"/>
              <a:gd name="connsiteY4473" fmla="*/ 332782 h 2795428"/>
              <a:gd name="connsiteX4474" fmla="*/ 891525 w 4760332"/>
              <a:gd name="connsiteY4474" fmla="*/ 339656 h 2795428"/>
              <a:gd name="connsiteX4475" fmla="*/ 882074 w 4760332"/>
              <a:gd name="connsiteY4475" fmla="*/ 339656 h 2795428"/>
              <a:gd name="connsiteX4476" fmla="*/ 882074 w 4760332"/>
              <a:gd name="connsiteY4476" fmla="*/ 335646 h 2795428"/>
              <a:gd name="connsiteX4477" fmla="*/ 877206 w 4760332"/>
              <a:gd name="connsiteY4477" fmla="*/ 332782 h 2795428"/>
              <a:gd name="connsiteX4478" fmla="*/ 875201 w 4760332"/>
              <a:gd name="connsiteY4478" fmla="*/ 328773 h 2795428"/>
              <a:gd name="connsiteX4479" fmla="*/ 873196 w 4760332"/>
              <a:gd name="connsiteY4479" fmla="*/ 325909 h 2795428"/>
              <a:gd name="connsiteX4480" fmla="*/ 871478 w 4760332"/>
              <a:gd name="connsiteY4480" fmla="*/ 320181 h 2795428"/>
              <a:gd name="connsiteX4481" fmla="*/ 1051042 w 4760332"/>
              <a:gd name="connsiteY4481" fmla="*/ 305576 h 2795428"/>
              <a:gd name="connsiteX4482" fmla="*/ 1066507 w 4760332"/>
              <a:gd name="connsiteY4482" fmla="*/ 305576 h 2795428"/>
              <a:gd name="connsiteX4483" fmla="*/ 1066507 w 4760332"/>
              <a:gd name="connsiteY4483" fmla="*/ 313310 h 2795428"/>
              <a:gd name="connsiteX4484" fmla="*/ 1051042 w 4760332"/>
              <a:gd name="connsiteY4484" fmla="*/ 313310 h 2795428"/>
              <a:gd name="connsiteX4485" fmla="*/ 765800 w 4760332"/>
              <a:gd name="connsiteY4485" fmla="*/ 305576 h 2795428"/>
              <a:gd name="connsiteX4486" fmla="*/ 774392 w 4760332"/>
              <a:gd name="connsiteY4486" fmla="*/ 306435 h 2795428"/>
              <a:gd name="connsiteX4487" fmla="*/ 780979 w 4760332"/>
              <a:gd name="connsiteY4487" fmla="*/ 306435 h 2795428"/>
              <a:gd name="connsiteX4488" fmla="*/ 787852 w 4760332"/>
              <a:gd name="connsiteY4488" fmla="*/ 308439 h 2795428"/>
              <a:gd name="connsiteX4489" fmla="*/ 792721 w 4760332"/>
              <a:gd name="connsiteY4489" fmla="*/ 310445 h 2795428"/>
              <a:gd name="connsiteX4490" fmla="*/ 789857 w 4760332"/>
              <a:gd name="connsiteY4490" fmla="*/ 315313 h 2795428"/>
              <a:gd name="connsiteX4491" fmla="*/ 785847 w 4760332"/>
              <a:gd name="connsiteY4491" fmla="*/ 320182 h 2795428"/>
              <a:gd name="connsiteX4492" fmla="*/ 782984 w 4760332"/>
              <a:gd name="connsiteY4492" fmla="*/ 323905 h 2795428"/>
              <a:gd name="connsiteX4493" fmla="*/ 778115 w 4760332"/>
              <a:gd name="connsiteY4493" fmla="*/ 328773 h 2795428"/>
              <a:gd name="connsiteX4494" fmla="*/ 772387 w 4760332"/>
              <a:gd name="connsiteY4494" fmla="*/ 332782 h 2795428"/>
              <a:gd name="connsiteX4495" fmla="*/ 767519 w 4760332"/>
              <a:gd name="connsiteY4495" fmla="*/ 333928 h 2795428"/>
              <a:gd name="connsiteX4496" fmla="*/ 764655 w 4760332"/>
              <a:gd name="connsiteY4496" fmla="*/ 333928 h 2795428"/>
              <a:gd name="connsiteX4497" fmla="*/ 758927 w 4760332"/>
              <a:gd name="connsiteY4497" fmla="*/ 332782 h 2795428"/>
              <a:gd name="connsiteX4498" fmla="*/ 756063 w 4760332"/>
              <a:gd name="connsiteY4498" fmla="*/ 328773 h 2795428"/>
              <a:gd name="connsiteX4499" fmla="*/ 754059 w 4760332"/>
              <a:gd name="connsiteY4499" fmla="*/ 325910 h 2795428"/>
              <a:gd name="connsiteX4500" fmla="*/ 752340 w 4760332"/>
              <a:gd name="connsiteY4500" fmla="*/ 322187 h 2795428"/>
              <a:gd name="connsiteX4501" fmla="*/ 752340 w 4760332"/>
              <a:gd name="connsiteY4501" fmla="*/ 317317 h 2795428"/>
              <a:gd name="connsiteX4502" fmla="*/ 758927 w 4760332"/>
              <a:gd name="connsiteY4502" fmla="*/ 312449 h 2795428"/>
              <a:gd name="connsiteX4503" fmla="*/ 999205 w 4760332"/>
              <a:gd name="connsiteY4503" fmla="*/ 298702 h 2795428"/>
              <a:gd name="connsiteX4504" fmla="*/ 1004074 w 4760332"/>
              <a:gd name="connsiteY4504" fmla="*/ 298702 h 2795428"/>
              <a:gd name="connsiteX4505" fmla="*/ 1007797 w 4760332"/>
              <a:gd name="connsiteY4505" fmla="*/ 298702 h 2795428"/>
              <a:gd name="connsiteX4506" fmla="*/ 1010661 w 4760332"/>
              <a:gd name="connsiteY4506" fmla="*/ 298702 h 2795428"/>
              <a:gd name="connsiteX4507" fmla="*/ 1012666 w 4760332"/>
              <a:gd name="connsiteY4507" fmla="*/ 298702 h 2795428"/>
              <a:gd name="connsiteX4508" fmla="*/ 1015529 w 4760332"/>
              <a:gd name="connsiteY4508" fmla="*/ 298702 h 2795428"/>
              <a:gd name="connsiteX4509" fmla="*/ 1019253 w 4760332"/>
              <a:gd name="connsiteY4509" fmla="*/ 298702 h 2795428"/>
              <a:gd name="connsiteX4510" fmla="*/ 1024122 w 4760332"/>
              <a:gd name="connsiteY4510" fmla="*/ 298702 h 2795428"/>
              <a:gd name="connsiteX4511" fmla="*/ 1024122 w 4760332"/>
              <a:gd name="connsiteY4511" fmla="*/ 305576 h 2795428"/>
              <a:gd name="connsiteX4512" fmla="*/ 1002069 w 4760332"/>
              <a:gd name="connsiteY4512" fmla="*/ 310445 h 2795428"/>
              <a:gd name="connsiteX4513" fmla="*/ 792720 w 4760332"/>
              <a:gd name="connsiteY4513" fmla="*/ 287819 h 2795428"/>
              <a:gd name="connsiteX4514" fmla="*/ 799307 w 4760332"/>
              <a:gd name="connsiteY4514" fmla="*/ 289823 h 2795428"/>
              <a:gd name="connsiteX4515" fmla="*/ 806181 w 4760332"/>
              <a:gd name="connsiteY4515" fmla="*/ 291828 h 2795428"/>
              <a:gd name="connsiteX4516" fmla="*/ 811909 w 4760332"/>
              <a:gd name="connsiteY4516" fmla="*/ 294692 h 2795428"/>
              <a:gd name="connsiteX4517" fmla="*/ 807898 w 4760332"/>
              <a:gd name="connsiteY4517" fmla="*/ 294692 h 2795428"/>
              <a:gd name="connsiteX4518" fmla="*/ 799307 w 4760332"/>
              <a:gd name="connsiteY4518" fmla="*/ 298701 h 2795428"/>
              <a:gd name="connsiteX4519" fmla="*/ 789856 w 4760332"/>
              <a:gd name="connsiteY4519" fmla="*/ 298701 h 2795428"/>
              <a:gd name="connsiteX4520" fmla="*/ 778114 w 4760332"/>
              <a:gd name="connsiteY4520" fmla="*/ 298701 h 2795428"/>
              <a:gd name="connsiteX4521" fmla="*/ 778114 w 4760332"/>
              <a:gd name="connsiteY4521" fmla="*/ 294692 h 2795428"/>
              <a:gd name="connsiteX4522" fmla="*/ 780978 w 4760332"/>
              <a:gd name="connsiteY4522" fmla="*/ 294692 h 2795428"/>
              <a:gd name="connsiteX4523" fmla="*/ 784988 w 4760332"/>
              <a:gd name="connsiteY4523" fmla="*/ 291828 h 2795428"/>
              <a:gd name="connsiteX4524" fmla="*/ 789856 w 4760332"/>
              <a:gd name="connsiteY4524" fmla="*/ 289823 h 2795428"/>
              <a:gd name="connsiteX4525" fmla="*/ 3147111 w 4760332"/>
              <a:gd name="connsiteY4525" fmla="*/ 286101 h 2795428"/>
              <a:gd name="connsiteX4526" fmla="*/ 3163435 w 4760332"/>
              <a:gd name="connsiteY4526" fmla="*/ 287819 h 2795428"/>
              <a:gd name="connsiteX4527" fmla="*/ 3167445 w 4760332"/>
              <a:gd name="connsiteY4527" fmla="*/ 291829 h 2795428"/>
              <a:gd name="connsiteX4528" fmla="*/ 3169163 w 4760332"/>
              <a:gd name="connsiteY4528" fmla="*/ 294692 h 2795428"/>
              <a:gd name="connsiteX4529" fmla="*/ 3172027 w 4760332"/>
              <a:gd name="connsiteY4529" fmla="*/ 298702 h 2795428"/>
              <a:gd name="connsiteX4530" fmla="*/ 3170308 w 4760332"/>
              <a:gd name="connsiteY4530" fmla="*/ 301566 h 2795428"/>
              <a:gd name="connsiteX4531" fmla="*/ 3170308 w 4760332"/>
              <a:gd name="connsiteY4531" fmla="*/ 303570 h 2795428"/>
              <a:gd name="connsiteX4532" fmla="*/ 3169163 w 4760332"/>
              <a:gd name="connsiteY4532" fmla="*/ 305575 h 2795428"/>
              <a:gd name="connsiteX4533" fmla="*/ 3158566 w 4760332"/>
              <a:gd name="connsiteY4533" fmla="*/ 319035 h 2795428"/>
              <a:gd name="connsiteX4534" fmla="*/ 3145106 w 4760332"/>
              <a:gd name="connsiteY4534" fmla="*/ 328772 h 2795428"/>
              <a:gd name="connsiteX4535" fmla="*/ 3129928 w 4760332"/>
              <a:gd name="connsiteY4535" fmla="*/ 337650 h 2795428"/>
              <a:gd name="connsiteX4536" fmla="*/ 3111599 w 4760332"/>
              <a:gd name="connsiteY4536" fmla="*/ 344524 h 2795428"/>
              <a:gd name="connsiteX4537" fmla="*/ 3095275 w 4760332"/>
              <a:gd name="connsiteY4537" fmla="*/ 351398 h 2795428"/>
              <a:gd name="connsiteX4538" fmla="*/ 3079810 w 4760332"/>
              <a:gd name="connsiteY4538" fmla="*/ 358270 h 2795428"/>
              <a:gd name="connsiteX4539" fmla="*/ 3063486 w 4760332"/>
              <a:gd name="connsiteY4539" fmla="*/ 371731 h 2795428"/>
              <a:gd name="connsiteX4540" fmla="*/ 3044298 w 4760332"/>
              <a:gd name="connsiteY4540" fmla="*/ 392351 h 2795428"/>
              <a:gd name="connsiteX4541" fmla="*/ 3025111 w 4760332"/>
              <a:gd name="connsiteY4541" fmla="*/ 415835 h 2795428"/>
              <a:gd name="connsiteX4542" fmla="*/ 3005922 w 4760332"/>
              <a:gd name="connsiteY4542" fmla="*/ 443042 h 2795428"/>
              <a:gd name="connsiteX4543" fmla="*/ 2991603 w 4760332"/>
              <a:gd name="connsiteY4543" fmla="*/ 470535 h 2795428"/>
              <a:gd name="connsiteX4544" fmla="*/ 2981007 w 4760332"/>
              <a:gd name="connsiteY4544" fmla="*/ 497742 h 2795428"/>
              <a:gd name="connsiteX4545" fmla="*/ 2976138 w 4760332"/>
              <a:gd name="connsiteY4545" fmla="*/ 523231 h 2795428"/>
              <a:gd name="connsiteX4546" fmla="*/ 2978142 w 4760332"/>
              <a:gd name="connsiteY4546" fmla="*/ 531822 h 2795428"/>
              <a:gd name="connsiteX4547" fmla="*/ 2984729 w 4760332"/>
              <a:gd name="connsiteY4547" fmla="*/ 541560 h 2795428"/>
              <a:gd name="connsiteX4548" fmla="*/ 2992462 w 4760332"/>
              <a:gd name="connsiteY4548" fmla="*/ 552443 h 2795428"/>
              <a:gd name="connsiteX4549" fmla="*/ 3003058 w 4760332"/>
              <a:gd name="connsiteY4549" fmla="*/ 560176 h 2795428"/>
              <a:gd name="connsiteX4550" fmla="*/ 3003058 w 4760332"/>
              <a:gd name="connsiteY4550" fmla="*/ 564185 h 2795428"/>
              <a:gd name="connsiteX4551" fmla="*/ 2998190 w 4760332"/>
              <a:gd name="connsiteY4551" fmla="*/ 564185 h 2795428"/>
              <a:gd name="connsiteX4552" fmla="*/ 2994467 w 4760332"/>
              <a:gd name="connsiteY4552" fmla="*/ 572776 h 2795428"/>
              <a:gd name="connsiteX4553" fmla="*/ 2981007 w 4760332"/>
              <a:gd name="connsiteY4553" fmla="*/ 567048 h 2795428"/>
              <a:gd name="connsiteX4554" fmla="*/ 2965542 w 4760332"/>
              <a:gd name="connsiteY4554" fmla="*/ 564185 h 2795428"/>
              <a:gd name="connsiteX4555" fmla="*/ 2960673 w 4760332"/>
              <a:gd name="connsiteY4555" fmla="*/ 550438 h 2795428"/>
              <a:gd name="connsiteX4556" fmla="*/ 2952082 w 4760332"/>
              <a:gd name="connsiteY4556" fmla="*/ 538696 h 2795428"/>
              <a:gd name="connsiteX4557" fmla="*/ 2944349 w 4760332"/>
              <a:gd name="connsiteY4557" fmla="*/ 529818 h 2795428"/>
              <a:gd name="connsiteX4558" fmla="*/ 2935757 w 4760332"/>
              <a:gd name="connsiteY4558" fmla="*/ 521226 h 2795428"/>
              <a:gd name="connsiteX4559" fmla="*/ 2929170 w 4760332"/>
              <a:gd name="connsiteY4559" fmla="*/ 507480 h 2795428"/>
              <a:gd name="connsiteX4560" fmla="*/ 2938621 w 4760332"/>
              <a:gd name="connsiteY4560" fmla="*/ 500606 h 2795428"/>
              <a:gd name="connsiteX4561" fmla="*/ 2944349 w 4760332"/>
              <a:gd name="connsiteY4561" fmla="*/ 497742 h 2795428"/>
              <a:gd name="connsiteX4562" fmla="*/ 2944349 w 4760332"/>
              <a:gd name="connsiteY4562" fmla="*/ 492874 h 2795428"/>
              <a:gd name="connsiteX4563" fmla="*/ 2942631 w 4760332"/>
              <a:gd name="connsiteY4563" fmla="*/ 488864 h 2795428"/>
              <a:gd name="connsiteX4564" fmla="*/ 2940626 w 4760332"/>
              <a:gd name="connsiteY4564" fmla="*/ 481991 h 2795428"/>
              <a:gd name="connsiteX4565" fmla="*/ 2942631 w 4760332"/>
              <a:gd name="connsiteY4565" fmla="*/ 475404 h 2795428"/>
              <a:gd name="connsiteX4566" fmla="*/ 2947213 w 4760332"/>
              <a:gd name="connsiteY4566" fmla="*/ 466526 h 2795428"/>
              <a:gd name="connsiteX4567" fmla="*/ 2954086 w 4760332"/>
              <a:gd name="connsiteY4567" fmla="*/ 461657 h 2795428"/>
              <a:gd name="connsiteX4568" fmla="*/ 2960673 w 4760332"/>
              <a:gd name="connsiteY4568" fmla="*/ 454784 h 2795428"/>
              <a:gd name="connsiteX4569" fmla="*/ 2965542 w 4760332"/>
              <a:gd name="connsiteY4569" fmla="*/ 445046 h 2795428"/>
              <a:gd name="connsiteX4570" fmla="*/ 2962677 w 4760332"/>
              <a:gd name="connsiteY4570" fmla="*/ 443042 h 2795428"/>
              <a:gd name="connsiteX4571" fmla="*/ 2958954 w 4760332"/>
              <a:gd name="connsiteY4571" fmla="*/ 441037 h 2795428"/>
              <a:gd name="connsiteX4572" fmla="*/ 2958954 w 4760332"/>
              <a:gd name="connsiteY4572" fmla="*/ 440178 h 2795428"/>
              <a:gd name="connsiteX4573" fmla="*/ 2957809 w 4760332"/>
              <a:gd name="connsiteY4573" fmla="*/ 440178 h 2795428"/>
              <a:gd name="connsiteX4574" fmla="*/ 2957809 w 4760332"/>
              <a:gd name="connsiteY4574" fmla="*/ 438173 h 2795428"/>
              <a:gd name="connsiteX4575" fmla="*/ 2957809 w 4760332"/>
              <a:gd name="connsiteY4575" fmla="*/ 436169 h 2795428"/>
              <a:gd name="connsiteX4576" fmla="*/ 2965542 w 4760332"/>
              <a:gd name="connsiteY4576" fmla="*/ 427577 h 2795428"/>
              <a:gd name="connsiteX4577" fmla="*/ 2974133 w 4760332"/>
              <a:gd name="connsiteY4577" fmla="*/ 419558 h 2795428"/>
              <a:gd name="connsiteX4578" fmla="*/ 2979001 w 4760332"/>
              <a:gd name="connsiteY4578" fmla="*/ 406957 h 2795428"/>
              <a:gd name="connsiteX4579" fmla="*/ 2981007 w 4760332"/>
              <a:gd name="connsiteY4579" fmla="*/ 404093 h 2795428"/>
              <a:gd name="connsiteX4580" fmla="*/ 2979001 w 4760332"/>
              <a:gd name="connsiteY4580" fmla="*/ 399224 h 2795428"/>
              <a:gd name="connsiteX4581" fmla="*/ 2979001 w 4760332"/>
              <a:gd name="connsiteY4581" fmla="*/ 395215 h 2795428"/>
              <a:gd name="connsiteX4582" fmla="*/ 2978142 w 4760332"/>
              <a:gd name="connsiteY4582" fmla="*/ 393210 h 2795428"/>
              <a:gd name="connsiteX4583" fmla="*/ 2978142 w 4760332"/>
              <a:gd name="connsiteY4583" fmla="*/ 388341 h 2795428"/>
              <a:gd name="connsiteX4584" fmla="*/ 2978142 w 4760332"/>
              <a:gd name="connsiteY4584" fmla="*/ 385478 h 2795428"/>
              <a:gd name="connsiteX4585" fmla="*/ 2979001 w 4760332"/>
              <a:gd name="connsiteY4585" fmla="*/ 379750 h 2795428"/>
              <a:gd name="connsiteX4586" fmla="*/ 2992462 w 4760332"/>
              <a:gd name="connsiteY4586" fmla="*/ 365144 h 2795428"/>
              <a:gd name="connsiteX4587" fmla="*/ 3009645 w 4760332"/>
              <a:gd name="connsiteY4587" fmla="*/ 349393 h 2795428"/>
              <a:gd name="connsiteX4588" fmla="*/ 3030838 w 4760332"/>
              <a:gd name="connsiteY4588" fmla="*/ 333927 h 2795428"/>
              <a:gd name="connsiteX4589" fmla="*/ 3052890 w 4760332"/>
              <a:gd name="connsiteY4589" fmla="*/ 322186 h 2795428"/>
              <a:gd name="connsiteX4590" fmla="*/ 3071218 w 4760332"/>
              <a:gd name="connsiteY4590" fmla="*/ 313307 h 2795428"/>
              <a:gd name="connsiteX4591" fmla="*/ 3101862 w 4760332"/>
              <a:gd name="connsiteY4591" fmla="*/ 313307 h 2795428"/>
              <a:gd name="connsiteX4592" fmla="*/ 3111599 w 4760332"/>
              <a:gd name="connsiteY4592" fmla="*/ 308439 h 2795428"/>
              <a:gd name="connsiteX4593" fmla="*/ 3118473 w 4760332"/>
              <a:gd name="connsiteY4593" fmla="*/ 303570 h 2795428"/>
              <a:gd name="connsiteX4594" fmla="*/ 3123055 w 4760332"/>
              <a:gd name="connsiteY4594" fmla="*/ 296697 h 2795428"/>
              <a:gd name="connsiteX4595" fmla="*/ 3128783 w 4760332"/>
              <a:gd name="connsiteY4595" fmla="*/ 292687 h 2795428"/>
              <a:gd name="connsiteX4596" fmla="*/ 3135656 w 4760332"/>
              <a:gd name="connsiteY4596" fmla="*/ 289824 h 2795428"/>
              <a:gd name="connsiteX4597" fmla="*/ 965412 w 4760332"/>
              <a:gd name="connsiteY4597" fmla="*/ 260613 h 2795428"/>
              <a:gd name="connsiteX4598" fmla="*/ 980877 w 4760332"/>
              <a:gd name="connsiteY4598" fmla="*/ 260613 h 2795428"/>
              <a:gd name="connsiteX4599" fmla="*/ 985745 w 4760332"/>
              <a:gd name="connsiteY4599" fmla="*/ 267486 h 2795428"/>
              <a:gd name="connsiteX4600" fmla="*/ 992332 w 4760332"/>
              <a:gd name="connsiteY4600" fmla="*/ 274359 h 2795428"/>
              <a:gd name="connsiteX4601" fmla="*/ 999206 w 4760332"/>
              <a:gd name="connsiteY4601" fmla="*/ 279228 h 2795428"/>
              <a:gd name="connsiteX4602" fmla="*/ 996342 w 4760332"/>
              <a:gd name="connsiteY4602" fmla="*/ 282951 h 2795428"/>
              <a:gd name="connsiteX4603" fmla="*/ 994338 w 4760332"/>
              <a:gd name="connsiteY4603" fmla="*/ 284956 h 2795428"/>
              <a:gd name="connsiteX4604" fmla="*/ 992332 w 4760332"/>
              <a:gd name="connsiteY4604" fmla="*/ 286102 h 2795428"/>
              <a:gd name="connsiteX4605" fmla="*/ 990614 w 4760332"/>
              <a:gd name="connsiteY4605" fmla="*/ 289824 h 2795428"/>
              <a:gd name="connsiteX4606" fmla="*/ 989469 w 4760332"/>
              <a:gd name="connsiteY4606" fmla="*/ 292689 h 2795428"/>
              <a:gd name="connsiteX4607" fmla="*/ 987750 w 4760332"/>
              <a:gd name="connsiteY4607" fmla="*/ 298703 h 2795428"/>
              <a:gd name="connsiteX4608" fmla="*/ 982882 w 4760332"/>
              <a:gd name="connsiteY4608" fmla="*/ 298703 h 2795428"/>
              <a:gd name="connsiteX4609" fmla="*/ 976008 w 4760332"/>
              <a:gd name="connsiteY4609" fmla="*/ 298703 h 2795428"/>
              <a:gd name="connsiteX4610" fmla="*/ 972285 w 4760332"/>
              <a:gd name="connsiteY4610" fmla="*/ 296698 h 2795428"/>
              <a:gd name="connsiteX4611" fmla="*/ 967417 w 4760332"/>
              <a:gd name="connsiteY4611" fmla="*/ 296698 h 2795428"/>
              <a:gd name="connsiteX4612" fmla="*/ 962548 w 4760332"/>
              <a:gd name="connsiteY4612" fmla="*/ 294693 h 2795428"/>
              <a:gd name="connsiteX4613" fmla="*/ 962548 w 4760332"/>
              <a:gd name="connsiteY4613" fmla="*/ 287820 h 2795428"/>
              <a:gd name="connsiteX4614" fmla="*/ 963694 w 4760332"/>
              <a:gd name="connsiteY4614" fmla="*/ 282951 h 2795428"/>
              <a:gd name="connsiteX4615" fmla="*/ 965412 w 4760332"/>
              <a:gd name="connsiteY4615" fmla="*/ 276078 h 2795428"/>
              <a:gd name="connsiteX4616" fmla="*/ 965412 w 4760332"/>
              <a:gd name="connsiteY4616" fmla="*/ 269491 h 2795428"/>
              <a:gd name="connsiteX4617" fmla="*/ 3622228 w 4760332"/>
              <a:gd name="connsiteY4617" fmla="*/ 244861 h 2795428"/>
              <a:gd name="connsiteX4618" fmla="*/ 3640557 w 4760332"/>
              <a:gd name="connsiteY4618" fmla="*/ 244861 h 2795428"/>
              <a:gd name="connsiteX4619" fmla="*/ 3644280 w 4760332"/>
              <a:gd name="connsiteY4619" fmla="*/ 249730 h 2795428"/>
              <a:gd name="connsiteX4620" fmla="*/ 3645139 w 4760332"/>
              <a:gd name="connsiteY4620" fmla="*/ 251734 h 2795428"/>
              <a:gd name="connsiteX4621" fmla="*/ 3647144 w 4760332"/>
              <a:gd name="connsiteY4621" fmla="*/ 254598 h 2795428"/>
              <a:gd name="connsiteX4622" fmla="*/ 3650867 w 4760332"/>
              <a:gd name="connsiteY4622" fmla="*/ 258607 h 2795428"/>
              <a:gd name="connsiteX4623" fmla="*/ 3651726 w 4760332"/>
              <a:gd name="connsiteY4623" fmla="*/ 263476 h 2795428"/>
              <a:gd name="connsiteX4624" fmla="*/ 3646858 w 4760332"/>
              <a:gd name="connsiteY4624" fmla="*/ 265481 h 2795428"/>
              <a:gd name="connsiteX4625" fmla="*/ 3644852 w 4760332"/>
              <a:gd name="connsiteY4625" fmla="*/ 266339 h 2795428"/>
              <a:gd name="connsiteX4626" fmla="*/ 3641989 w 4760332"/>
              <a:gd name="connsiteY4626" fmla="*/ 268345 h 2795428"/>
              <a:gd name="connsiteX4627" fmla="*/ 3639984 w 4760332"/>
              <a:gd name="connsiteY4627" fmla="*/ 271208 h 2795428"/>
              <a:gd name="connsiteX4628" fmla="*/ 3637980 w 4760332"/>
              <a:gd name="connsiteY4628" fmla="*/ 273213 h 2795428"/>
              <a:gd name="connsiteX4629" fmla="*/ 3637120 w 4760332"/>
              <a:gd name="connsiteY4629" fmla="*/ 278082 h 2795428"/>
              <a:gd name="connsiteX4630" fmla="*/ 3650580 w 4760332"/>
              <a:gd name="connsiteY4630" fmla="*/ 282091 h 2795428"/>
              <a:gd name="connsiteX4631" fmla="*/ 3657168 w 4760332"/>
              <a:gd name="connsiteY4631" fmla="*/ 284955 h 2795428"/>
              <a:gd name="connsiteX4632" fmla="*/ 3663754 w 4760332"/>
              <a:gd name="connsiteY4632" fmla="*/ 291828 h 2795428"/>
              <a:gd name="connsiteX4633" fmla="*/ 3670341 w 4760332"/>
              <a:gd name="connsiteY4633" fmla="*/ 300706 h 2795428"/>
              <a:gd name="connsiteX4634" fmla="*/ 3681797 w 4760332"/>
              <a:gd name="connsiteY4634" fmla="*/ 295837 h 2795428"/>
              <a:gd name="connsiteX4635" fmla="*/ 3693252 w 4760332"/>
              <a:gd name="connsiteY4635" fmla="*/ 293833 h 2795428"/>
              <a:gd name="connsiteX4636" fmla="*/ 3706713 w 4760332"/>
              <a:gd name="connsiteY4636" fmla="*/ 291828 h 2795428"/>
              <a:gd name="connsiteX4637" fmla="*/ 3722177 w 4760332"/>
              <a:gd name="connsiteY4637" fmla="*/ 286960 h 2795428"/>
              <a:gd name="connsiteX4638" fmla="*/ 3723036 w 4760332"/>
              <a:gd name="connsiteY4638" fmla="*/ 284955 h 2795428"/>
              <a:gd name="connsiteX4639" fmla="*/ 3725041 w 4760332"/>
              <a:gd name="connsiteY4639" fmla="*/ 286960 h 2795428"/>
              <a:gd name="connsiteX4640" fmla="*/ 3725041 w 4760332"/>
              <a:gd name="connsiteY4640" fmla="*/ 288965 h 2795428"/>
              <a:gd name="connsiteX4641" fmla="*/ 3725041 w 4760332"/>
              <a:gd name="connsiteY4641" fmla="*/ 290969 h 2795428"/>
              <a:gd name="connsiteX4642" fmla="*/ 3738501 w 4760332"/>
              <a:gd name="connsiteY4642" fmla="*/ 297842 h 2795428"/>
              <a:gd name="connsiteX4643" fmla="*/ 3749098 w 4760332"/>
              <a:gd name="connsiteY4643" fmla="*/ 305575 h 2795428"/>
              <a:gd name="connsiteX4644" fmla="*/ 3756830 w 4760332"/>
              <a:gd name="connsiteY4644" fmla="*/ 316171 h 2795428"/>
              <a:gd name="connsiteX4645" fmla="*/ 3765422 w 4760332"/>
              <a:gd name="connsiteY4645" fmla="*/ 327913 h 2795428"/>
              <a:gd name="connsiteX4646" fmla="*/ 3765422 w 4760332"/>
              <a:gd name="connsiteY4646" fmla="*/ 350251 h 2795428"/>
              <a:gd name="connsiteX4647" fmla="*/ 3753966 w 4760332"/>
              <a:gd name="connsiteY4647" fmla="*/ 359129 h 2795428"/>
              <a:gd name="connsiteX4648" fmla="*/ 3749098 w 4760332"/>
              <a:gd name="connsiteY4648" fmla="*/ 366862 h 2795428"/>
              <a:gd name="connsiteX4649" fmla="*/ 3745375 w 4760332"/>
              <a:gd name="connsiteY4649" fmla="*/ 375740 h 2795428"/>
              <a:gd name="connsiteX4650" fmla="*/ 3740506 w 4760332"/>
              <a:gd name="connsiteY4650" fmla="*/ 384618 h 2795428"/>
              <a:gd name="connsiteX4651" fmla="*/ 3727045 w 4760332"/>
              <a:gd name="connsiteY4651" fmla="*/ 392351 h 2795428"/>
              <a:gd name="connsiteX4652" fmla="*/ 3711581 w 4760332"/>
              <a:gd name="connsiteY4652" fmla="*/ 401228 h 2795428"/>
              <a:gd name="connsiteX4653" fmla="*/ 3696116 w 4760332"/>
              <a:gd name="connsiteY4653" fmla="*/ 411825 h 2795428"/>
              <a:gd name="connsiteX4654" fmla="*/ 3684660 w 4760332"/>
              <a:gd name="connsiteY4654" fmla="*/ 425571 h 2795428"/>
              <a:gd name="connsiteX4655" fmla="*/ 3688383 w 4760332"/>
              <a:gd name="connsiteY4655" fmla="*/ 425571 h 2795428"/>
              <a:gd name="connsiteX4656" fmla="*/ 3699839 w 4760332"/>
              <a:gd name="connsiteY4656" fmla="*/ 418698 h 2795428"/>
              <a:gd name="connsiteX4657" fmla="*/ 3713299 w 4760332"/>
              <a:gd name="connsiteY4657" fmla="*/ 416693 h 2795428"/>
              <a:gd name="connsiteX4658" fmla="*/ 3728764 w 4760332"/>
              <a:gd name="connsiteY4658" fmla="*/ 418698 h 2795428"/>
              <a:gd name="connsiteX4659" fmla="*/ 3728764 w 4760332"/>
              <a:gd name="connsiteY4659" fmla="*/ 421562 h 2795428"/>
              <a:gd name="connsiteX4660" fmla="*/ 3726760 w 4760332"/>
              <a:gd name="connsiteY4660" fmla="*/ 425571 h 2795428"/>
              <a:gd name="connsiteX4661" fmla="*/ 3726760 w 4760332"/>
              <a:gd name="connsiteY4661" fmla="*/ 426431 h 2795428"/>
              <a:gd name="connsiteX4662" fmla="*/ 3726760 w 4760332"/>
              <a:gd name="connsiteY4662" fmla="*/ 428435 h 2795428"/>
              <a:gd name="connsiteX4663" fmla="*/ 3726760 w 4760332"/>
              <a:gd name="connsiteY4663" fmla="*/ 430440 h 2795428"/>
              <a:gd name="connsiteX4664" fmla="*/ 3728764 w 4760332"/>
              <a:gd name="connsiteY4664" fmla="*/ 430440 h 2795428"/>
              <a:gd name="connsiteX4665" fmla="*/ 3731628 w 4760332"/>
              <a:gd name="connsiteY4665" fmla="*/ 432445 h 2795428"/>
              <a:gd name="connsiteX4666" fmla="*/ 3736497 w 4760332"/>
              <a:gd name="connsiteY4666" fmla="*/ 426717 h 2795428"/>
              <a:gd name="connsiteX4667" fmla="*/ 3743083 w 4760332"/>
              <a:gd name="connsiteY4667" fmla="*/ 421849 h 2795428"/>
              <a:gd name="connsiteX4668" fmla="*/ 3749671 w 4760332"/>
              <a:gd name="connsiteY4668" fmla="*/ 416980 h 2795428"/>
              <a:gd name="connsiteX4669" fmla="*/ 3758262 w 4760332"/>
              <a:gd name="connsiteY4669" fmla="*/ 412970 h 2795428"/>
              <a:gd name="connsiteX4670" fmla="*/ 3758262 w 4760332"/>
              <a:gd name="connsiteY4670" fmla="*/ 418698 h 2795428"/>
              <a:gd name="connsiteX4671" fmla="*/ 3755399 w 4760332"/>
              <a:gd name="connsiteY4671" fmla="*/ 423566 h 2795428"/>
              <a:gd name="connsiteX4672" fmla="*/ 3753393 w 4760332"/>
              <a:gd name="connsiteY4672" fmla="*/ 428435 h 2795428"/>
              <a:gd name="connsiteX4673" fmla="*/ 3751389 w 4760332"/>
              <a:gd name="connsiteY4673" fmla="*/ 435308 h 2795428"/>
              <a:gd name="connsiteX4674" fmla="*/ 3749384 w 4760332"/>
              <a:gd name="connsiteY4674" fmla="*/ 444186 h 2795428"/>
              <a:gd name="connsiteX4675" fmla="*/ 3751389 w 4760332"/>
              <a:gd name="connsiteY4675" fmla="*/ 446191 h 2795428"/>
              <a:gd name="connsiteX4676" fmla="*/ 3753393 w 4760332"/>
              <a:gd name="connsiteY4676" fmla="*/ 446191 h 2795428"/>
              <a:gd name="connsiteX4677" fmla="*/ 3753393 w 4760332"/>
              <a:gd name="connsiteY4677" fmla="*/ 447051 h 2795428"/>
              <a:gd name="connsiteX4678" fmla="*/ 3761985 w 4760332"/>
              <a:gd name="connsiteY4678" fmla="*/ 447051 h 2795428"/>
              <a:gd name="connsiteX4679" fmla="*/ 3761985 w 4760332"/>
              <a:gd name="connsiteY4679" fmla="*/ 435308 h 2795428"/>
              <a:gd name="connsiteX4680" fmla="*/ 3778309 w 4760332"/>
              <a:gd name="connsiteY4680" fmla="*/ 433303 h 2795428"/>
              <a:gd name="connsiteX4681" fmla="*/ 3793774 w 4760332"/>
              <a:gd name="connsiteY4681" fmla="*/ 433303 h 2795428"/>
              <a:gd name="connsiteX4682" fmla="*/ 3805230 w 4760332"/>
              <a:gd name="connsiteY4682" fmla="*/ 435308 h 2795428"/>
              <a:gd name="connsiteX4683" fmla="*/ 3816685 w 4760332"/>
              <a:gd name="connsiteY4683" fmla="*/ 444186 h 2795428"/>
              <a:gd name="connsiteX4684" fmla="*/ 3816685 w 4760332"/>
              <a:gd name="connsiteY4684" fmla="*/ 446191 h 2795428"/>
              <a:gd name="connsiteX4685" fmla="*/ 3816685 w 4760332"/>
              <a:gd name="connsiteY4685" fmla="*/ 451060 h 2795428"/>
              <a:gd name="connsiteX4686" fmla="*/ 3818690 w 4760332"/>
              <a:gd name="connsiteY4686" fmla="*/ 455929 h 2795428"/>
              <a:gd name="connsiteX4687" fmla="*/ 3818690 w 4760332"/>
              <a:gd name="connsiteY4687" fmla="*/ 460797 h 2795428"/>
              <a:gd name="connsiteX4688" fmla="*/ 3820694 w 4760332"/>
              <a:gd name="connsiteY4688" fmla="*/ 465666 h 2795428"/>
              <a:gd name="connsiteX4689" fmla="*/ 3868808 w 4760332"/>
              <a:gd name="connsiteY4689" fmla="*/ 469675 h 2795428"/>
              <a:gd name="connsiteX4690" fmla="*/ 3872531 w 4760332"/>
              <a:gd name="connsiteY4690" fmla="*/ 459078 h 2795428"/>
              <a:gd name="connsiteX4691" fmla="*/ 3872531 w 4760332"/>
              <a:gd name="connsiteY4691" fmla="*/ 456215 h 2795428"/>
              <a:gd name="connsiteX4692" fmla="*/ 3872531 w 4760332"/>
              <a:gd name="connsiteY4692" fmla="*/ 454210 h 2795428"/>
              <a:gd name="connsiteX4693" fmla="*/ 3872531 w 4760332"/>
              <a:gd name="connsiteY4693" fmla="*/ 451346 h 2795428"/>
              <a:gd name="connsiteX4694" fmla="*/ 3872531 w 4760332"/>
              <a:gd name="connsiteY4694" fmla="*/ 446478 h 2795428"/>
              <a:gd name="connsiteX4695" fmla="*/ 3872531 w 4760332"/>
              <a:gd name="connsiteY4695" fmla="*/ 440750 h 2795428"/>
              <a:gd name="connsiteX4696" fmla="*/ 3875394 w 4760332"/>
              <a:gd name="connsiteY4696" fmla="*/ 439891 h 2795428"/>
              <a:gd name="connsiteX4697" fmla="*/ 3877400 w 4760332"/>
              <a:gd name="connsiteY4697" fmla="*/ 439891 h 2795428"/>
              <a:gd name="connsiteX4698" fmla="*/ 3877400 w 4760332"/>
              <a:gd name="connsiteY4698" fmla="*/ 437885 h 2795428"/>
              <a:gd name="connsiteX4699" fmla="*/ 3879403 w 4760332"/>
              <a:gd name="connsiteY4699" fmla="*/ 435881 h 2795428"/>
              <a:gd name="connsiteX4700" fmla="*/ 3889141 w 4760332"/>
              <a:gd name="connsiteY4700" fmla="*/ 440750 h 2795428"/>
              <a:gd name="connsiteX4701" fmla="*/ 3899737 w 4760332"/>
              <a:gd name="connsiteY4701" fmla="*/ 446478 h 2795428"/>
              <a:gd name="connsiteX4702" fmla="*/ 3909474 w 4760332"/>
              <a:gd name="connsiteY4702" fmla="*/ 451346 h 2795428"/>
              <a:gd name="connsiteX4703" fmla="*/ 3920071 w 4760332"/>
              <a:gd name="connsiteY4703" fmla="*/ 442468 h 2795428"/>
              <a:gd name="connsiteX4704" fmla="*/ 3931527 w 4760332"/>
              <a:gd name="connsiteY4704" fmla="*/ 437599 h 2795428"/>
              <a:gd name="connsiteX4705" fmla="*/ 3949855 w 4760332"/>
              <a:gd name="connsiteY4705" fmla="*/ 435595 h 2795428"/>
              <a:gd name="connsiteX4706" fmla="*/ 3949855 w 4760332"/>
              <a:gd name="connsiteY4706" fmla="*/ 440463 h 2795428"/>
              <a:gd name="connsiteX4707" fmla="*/ 3952719 w 4760332"/>
              <a:gd name="connsiteY4707" fmla="*/ 440463 h 2795428"/>
              <a:gd name="connsiteX4708" fmla="*/ 3961311 w 4760332"/>
              <a:gd name="connsiteY4708" fmla="*/ 474544 h 2795428"/>
              <a:gd name="connsiteX4709" fmla="*/ 3949855 w 4760332"/>
              <a:gd name="connsiteY4709" fmla="*/ 486286 h 2795428"/>
              <a:gd name="connsiteX4710" fmla="*/ 3943268 w 4760332"/>
              <a:gd name="connsiteY4710" fmla="*/ 503755 h 2795428"/>
              <a:gd name="connsiteX4711" fmla="*/ 3945273 w 4760332"/>
              <a:gd name="connsiteY4711" fmla="*/ 506618 h 2795428"/>
              <a:gd name="connsiteX4712" fmla="*/ 3947278 w 4760332"/>
              <a:gd name="connsiteY4712" fmla="*/ 510629 h 2795428"/>
              <a:gd name="connsiteX4713" fmla="*/ 3947278 w 4760332"/>
              <a:gd name="connsiteY4713" fmla="*/ 513492 h 2795428"/>
              <a:gd name="connsiteX4714" fmla="*/ 3948136 w 4760332"/>
              <a:gd name="connsiteY4714" fmla="*/ 517502 h 2795428"/>
              <a:gd name="connsiteX4715" fmla="*/ 3950142 w 4760332"/>
              <a:gd name="connsiteY4715" fmla="*/ 522371 h 2795428"/>
              <a:gd name="connsiteX4716" fmla="*/ 3958733 w 4760332"/>
              <a:gd name="connsiteY4716" fmla="*/ 531249 h 2795428"/>
              <a:gd name="connsiteX4717" fmla="*/ 3970189 w 4760332"/>
              <a:gd name="connsiteY4717" fmla="*/ 538122 h 2795428"/>
              <a:gd name="connsiteX4718" fmla="*/ 3979926 w 4760332"/>
              <a:gd name="connsiteY4718" fmla="*/ 544995 h 2795428"/>
              <a:gd name="connsiteX4719" fmla="*/ 3981931 w 4760332"/>
              <a:gd name="connsiteY4719" fmla="*/ 542990 h 2795428"/>
              <a:gd name="connsiteX4720" fmla="*/ 3983935 w 4760332"/>
              <a:gd name="connsiteY4720" fmla="*/ 540986 h 2795428"/>
              <a:gd name="connsiteX4721" fmla="*/ 3988804 w 4760332"/>
              <a:gd name="connsiteY4721" fmla="*/ 533253 h 2795428"/>
              <a:gd name="connsiteX4722" fmla="*/ 3992527 w 4760332"/>
              <a:gd name="connsiteY4722" fmla="*/ 522657 h 2795428"/>
              <a:gd name="connsiteX4723" fmla="*/ 3995391 w 4760332"/>
              <a:gd name="connsiteY4723" fmla="*/ 512919 h 2795428"/>
              <a:gd name="connsiteX4724" fmla="*/ 4001977 w 4760332"/>
              <a:gd name="connsiteY4724" fmla="*/ 504041 h 2795428"/>
              <a:gd name="connsiteX4725" fmla="*/ 4001977 w 4760332"/>
              <a:gd name="connsiteY4725" fmla="*/ 512919 h 2795428"/>
              <a:gd name="connsiteX4726" fmla="*/ 4003982 w 4760332"/>
              <a:gd name="connsiteY4726" fmla="*/ 519793 h 2795428"/>
              <a:gd name="connsiteX4727" fmla="*/ 4006846 w 4760332"/>
              <a:gd name="connsiteY4727" fmla="*/ 524662 h 2795428"/>
              <a:gd name="connsiteX4728" fmla="*/ 4012574 w 4760332"/>
              <a:gd name="connsiteY4728" fmla="*/ 527526 h 2795428"/>
              <a:gd name="connsiteX4729" fmla="*/ 4019161 w 4760332"/>
              <a:gd name="connsiteY4729" fmla="*/ 529530 h 2795428"/>
              <a:gd name="connsiteX4730" fmla="*/ 4026893 w 4760332"/>
              <a:gd name="connsiteY4730" fmla="*/ 531535 h 2795428"/>
              <a:gd name="connsiteX4731" fmla="*/ 4039495 w 4760332"/>
              <a:gd name="connsiteY4731" fmla="*/ 510915 h 2795428"/>
              <a:gd name="connsiteX4732" fmla="*/ 4044363 w 4760332"/>
              <a:gd name="connsiteY4732" fmla="*/ 515784 h 2795428"/>
              <a:gd name="connsiteX4733" fmla="*/ 4049232 w 4760332"/>
              <a:gd name="connsiteY4733" fmla="*/ 519793 h 2795428"/>
              <a:gd name="connsiteX4734" fmla="*/ 4052095 w 4760332"/>
              <a:gd name="connsiteY4734" fmla="*/ 524662 h 2795428"/>
              <a:gd name="connsiteX4735" fmla="*/ 4057823 w 4760332"/>
              <a:gd name="connsiteY4735" fmla="*/ 527526 h 2795428"/>
              <a:gd name="connsiteX4736" fmla="*/ 4064410 w 4760332"/>
              <a:gd name="connsiteY4736" fmla="*/ 531535 h 2795428"/>
              <a:gd name="connsiteX4737" fmla="*/ 4067274 w 4760332"/>
              <a:gd name="connsiteY4737" fmla="*/ 527526 h 2795428"/>
              <a:gd name="connsiteX4738" fmla="*/ 4070997 w 4760332"/>
              <a:gd name="connsiteY4738" fmla="*/ 524662 h 2795428"/>
              <a:gd name="connsiteX4739" fmla="*/ 4073861 w 4760332"/>
              <a:gd name="connsiteY4739" fmla="*/ 524662 h 2795428"/>
              <a:gd name="connsiteX4740" fmla="*/ 4075865 w 4760332"/>
              <a:gd name="connsiteY4740" fmla="*/ 524662 h 2795428"/>
              <a:gd name="connsiteX4741" fmla="*/ 4080734 w 4760332"/>
              <a:gd name="connsiteY4741" fmla="*/ 524662 h 2795428"/>
              <a:gd name="connsiteX4742" fmla="*/ 4084458 w 4760332"/>
              <a:gd name="connsiteY4742" fmla="*/ 526667 h 2795428"/>
              <a:gd name="connsiteX4743" fmla="*/ 4091044 w 4760332"/>
              <a:gd name="connsiteY4743" fmla="*/ 526667 h 2795428"/>
              <a:gd name="connsiteX4744" fmla="*/ 4089040 w 4760332"/>
              <a:gd name="connsiteY4744" fmla="*/ 509196 h 2795428"/>
              <a:gd name="connsiteX4745" fmla="*/ 4085316 w 4760332"/>
              <a:gd name="connsiteY4745" fmla="*/ 497454 h 2795428"/>
              <a:gd name="connsiteX4746" fmla="*/ 4082453 w 4760332"/>
              <a:gd name="connsiteY4746" fmla="*/ 481703 h 2795428"/>
              <a:gd name="connsiteX4747" fmla="*/ 4093909 w 4760332"/>
              <a:gd name="connsiteY4747" fmla="*/ 478839 h 2795428"/>
              <a:gd name="connsiteX4748" fmla="*/ 4104505 w 4760332"/>
              <a:gd name="connsiteY4748" fmla="*/ 474830 h 2795428"/>
              <a:gd name="connsiteX4749" fmla="*/ 4120828 w 4760332"/>
              <a:gd name="connsiteY4749" fmla="*/ 474830 h 2795428"/>
              <a:gd name="connsiteX4750" fmla="*/ 4139157 w 4760332"/>
              <a:gd name="connsiteY4750" fmla="*/ 476834 h 2795428"/>
              <a:gd name="connsiteX4751" fmla="*/ 4157486 w 4760332"/>
              <a:gd name="connsiteY4751" fmla="*/ 481703 h 2795428"/>
              <a:gd name="connsiteX4752" fmla="*/ 4174669 w 4760332"/>
              <a:gd name="connsiteY4752" fmla="*/ 486572 h 2795428"/>
              <a:gd name="connsiteX4753" fmla="*/ 4190134 w 4760332"/>
              <a:gd name="connsiteY4753" fmla="*/ 492299 h 2795428"/>
              <a:gd name="connsiteX4754" fmla="*/ 4196722 w 4760332"/>
              <a:gd name="connsiteY4754" fmla="*/ 497168 h 2795428"/>
              <a:gd name="connsiteX4755" fmla="*/ 4199585 w 4760332"/>
              <a:gd name="connsiteY4755" fmla="*/ 500032 h 2795428"/>
              <a:gd name="connsiteX4756" fmla="*/ 4201590 w 4760332"/>
              <a:gd name="connsiteY4756" fmla="*/ 505760 h 2795428"/>
              <a:gd name="connsiteX4757" fmla="*/ 4201590 w 4760332"/>
              <a:gd name="connsiteY4757" fmla="*/ 508624 h 2795428"/>
              <a:gd name="connsiteX4758" fmla="*/ 4203594 w 4760332"/>
              <a:gd name="connsiteY4758" fmla="*/ 510629 h 2795428"/>
              <a:gd name="connsiteX4759" fmla="*/ 4203594 w 4760332"/>
              <a:gd name="connsiteY4759" fmla="*/ 513492 h 2795428"/>
              <a:gd name="connsiteX4760" fmla="*/ 4206459 w 4760332"/>
              <a:gd name="connsiteY4760" fmla="*/ 515497 h 2795428"/>
              <a:gd name="connsiteX4761" fmla="*/ 4210181 w 4760332"/>
              <a:gd name="connsiteY4761" fmla="*/ 517502 h 2795428"/>
              <a:gd name="connsiteX4762" fmla="*/ 4215050 w 4760332"/>
              <a:gd name="connsiteY4762" fmla="*/ 519507 h 2795428"/>
              <a:gd name="connsiteX4763" fmla="*/ 4224787 w 4760332"/>
              <a:gd name="connsiteY4763" fmla="*/ 515497 h 2795428"/>
              <a:gd name="connsiteX4764" fmla="*/ 4236243 w 4760332"/>
              <a:gd name="connsiteY4764" fmla="*/ 515497 h 2795428"/>
              <a:gd name="connsiteX4765" fmla="*/ 4248844 w 4760332"/>
              <a:gd name="connsiteY4765" fmla="*/ 515497 h 2795428"/>
              <a:gd name="connsiteX4766" fmla="*/ 4253712 w 4760332"/>
              <a:gd name="connsiteY4766" fmla="*/ 526094 h 2795428"/>
              <a:gd name="connsiteX4767" fmla="*/ 4260299 w 4760332"/>
              <a:gd name="connsiteY4767" fmla="*/ 535831 h 2795428"/>
              <a:gd name="connsiteX4768" fmla="*/ 4270037 w 4760332"/>
              <a:gd name="connsiteY4768" fmla="*/ 544709 h 2795428"/>
              <a:gd name="connsiteX4769" fmla="*/ 4282637 w 4760332"/>
              <a:gd name="connsiteY4769" fmla="*/ 549577 h 2795428"/>
              <a:gd name="connsiteX4770" fmla="*/ 4294093 w 4760332"/>
              <a:gd name="connsiteY4770" fmla="*/ 544709 h 2795428"/>
              <a:gd name="connsiteX4771" fmla="*/ 4310417 w 4760332"/>
              <a:gd name="connsiteY4771" fmla="*/ 544709 h 2795428"/>
              <a:gd name="connsiteX4772" fmla="*/ 4325882 w 4760332"/>
              <a:gd name="connsiteY4772" fmla="*/ 546714 h 2795428"/>
              <a:gd name="connsiteX4773" fmla="*/ 4341347 w 4760332"/>
              <a:gd name="connsiteY4773" fmla="*/ 549577 h 2795428"/>
              <a:gd name="connsiteX4774" fmla="*/ 4352803 w 4760332"/>
              <a:gd name="connsiteY4774" fmla="*/ 552442 h 2795428"/>
              <a:gd name="connsiteX4775" fmla="*/ 4357671 w 4760332"/>
              <a:gd name="connsiteY4775" fmla="*/ 568192 h 2795428"/>
              <a:gd name="connsiteX4776" fmla="*/ 4359675 w 4760332"/>
              <a:gd name="connsiteY4776" fmla="*/ 581940 h 2795428"/>
              <a:gd name="connsiteX4777" fmla="*/ 4362540 w 4760332"/>
              <a:gd name="connsiteY4777" fmla="*/ 593681 h 2795428"/>
              <a:gd name="connsiteX4778" fmla="*/ 4366262 w 4760332"/>
              <a:gd name="connsiteY4778" fmla="*/ 595686 h 2795428"/>
              <a:gd name="connsiteX4779" fmla="*/ 4368268 w 4760332"/>
              <a:gd name="connsiteY4779" fmla="*/ 599695 h 2795428"/>
              <a:gd name="connsiteX4780" fmla="*/ 4371131 w 4760332"/>
              <a:gd name="connsiteY4780" fmla="*/ 600555 h 2795428"/>
              <a:gd name="connsiteX4781" fmla="*/ 4402921 w 4760332"/>
              <a:gd name="connsiteY4781" fmla="*/ 597690 h 2795428"/>
              <a:gd name="connsiteX4782" fmla="*/ 4434709 w 4760332"/>
              <a:gd name="connsiteY4782" fmla="*/ 597690 h 2795428"/>
              <a:gd name="connsiteX4783" fmla="*/ 4467357 w 4760332"/>
              <a:gd name="connsiteY4783" fmla="*/ 597690 h 2795428"/>
              <a:gd name="connsiteX4784" fmla="*/ 4470221 w 4760332"/>
              <a:gd name="connsiteY4784" fmla="*/ 604564 h 2795428"/>
              <a:gd name="connsiteX4785" fmla="*/ 4475090 w 4760332"/>
              <a:gd name="connsiteY4785" fmla="*/ 609433 h 2795428"/>
              <a:gd name="connsiteX4786" fmla="*/ 4480818 w 4760332"/>
              <a:gd name="connsiteY4786" fmla="*/ 616306 h 2795428"/>
              <a:gd name="connsiteX4787" fmla="*/ 4485686 w 4760332"/>
              <a:gd name="connsiteY4787" fmla="*/ 620315 h 2795428"/>
              <a:gd name="connsiteX4788" fmla="*/ 4492272 w 4760332"/>
              <a:gd name="connsiteY4788" fmla="*/ 625184 h 2795428"/>
              <a:gd name="connsiteX4789" fmla="*/ 4492272 w 4760332"/>
              <a:gd name="connsiteY4789" fmla="*/ 620315 h 2795428"/>
              <a:gd name="connsiteX4790" fmla="*/ 4494278 w 4760332"/>
              <a:gd name="connsiteY4790" fmla="*/ 618310 h 2795428"/>
              <a:gd name="connsiteX4791" fmla="*/ 4495137 w 4760332"/>
              <a:gd name="connsiteY4791" fmla="*/ 614301 h 2795428"/>
              <a:gd name="connsiteX4792" fmla="*/ 4495137 w 4760332"/>
              <a:gd name="connsiteY4792" fmla="*/ 611438 h 2795428"/>
              <a:gd name="connsiteX4793" fmla="*/ 4497141 w 4760332"/>
              <a:gd name="connsiteY4793" fmla="*/ 606569 h 2795428"/>
              <a:gd name="connsiteX4794" fmla="*/ 4494278 w 4760332"/>
              <a:gd name="connsiteY4794" fmla="*/ 600841 h 2795428"/>
              <a:gd name="connsiteX4795" fmla="*/ 4492272 w 4760332"/>
              <a:gd name="connsiteY4795" fmla="*/ 597977 h 2795428"/>
              <a:gd name="connsiteX4796" fmla="*/ 4490269 w 4760332"/>
              <a:gd name="connsiteY4796" fmla="*/ 595973 h 2795428"/>
              <a:gd name="connsiteX4797" fmla="*/ 4490269 w 4760332"/>
              <a:gd name="connsiteY4797" fmla="*/ 593108 h 2795428"/>
              <a:gd name="connsiteX4798" fmla="*/ 4492272 w 4760332"/>
              <a:gd name="connsiteY4798" fmla="*/ 589099 h 2795428"/>
              <a:gd name="connsiteX4799" fmla="*/ 4492272 w 4760332"/>
              <a:gd name="connsiteY4799" fmla="*/ 584230 h 2795428"/>
              <a:gd name="connsiteX4800" fmla="*/ 4492272 w 4760332"/>
              <a:gd name="connsiteY4800" fmla="*/ 579362 h 2795428"/>
              <a:gd name="connsiteX4801" fmla="*/ 4508597 w 4760332"/>
              <a:gd name="connsiteY4801" fmla="*/ 582225 h 2795428"/>
              <a:gd name="connsiteX4802" fmla="*/ 4520053 w 4760332"/>
              <a:gd name="connsiteY4802" fmla="*/ 589099 h 2795428"/>
              <a:gd name="connsiteX4803" fmla="*/ 4533513 w 4760332"/>
              <a:gd name="connsiteY4803" fmla="*/ 593967 h 2795428"/>
              <a:gd name="connsiteX4804" fmla="*/ 4539241 w 4760332"/>
              <a:gd name="connsiteY4804" fmla="*/ 593967 h 2795428"/>
              <a:gd name="connsiteX4805" fmla="*/ 4544109 w 4760332"/>
              <a:gd name="connsiteY4805" fmla="*/ 593967 h 2795428"/>
              <a:gd name="connsiteX4806" fmla="*/ 4548978 w 4760332"/>
              <a:gd name="connsiteY4806" fmla="*/ 593108 h 2795428"/>
              <a:gd name="connsiteX4807" fmla="*/ 4552700 w 4760332"/>
              <a:gd name="connsiteY4807" fmla="*/ 589099 h 2795428"/>
              <a:gd name="connsiteX4808" fmla="*/ 4555565 w 4760332"/>
              <a:gd name="connsiteY4808" fmla="*/ 587094 h 2795428"/>
              <a:gd name="connsiteX4809" fmla="*/ 4559288 w 4760332"/>
              <a:gd name="connsiteY4809" fmla="*/ 586235 h 2795428"/>
              <a:gd name="connsiteX4810" fmla="*/ 4613988 w 4760332"/>
              <a:gd name="connsiteY4810" fmla="*/ 609719 h 2795428"/>
              <a:gd name="connsiteX4811" fmla="*/ 4644631 w 4760332"/>
              <a:gd name="connsiteY4811" fmla="*/ 641794 h 2795428"/>
              <a:gd name="connsiteX4812" fmla="*/ 4649499 w 4760332"/>
              <a:gd name="connsiteY4812" fmla="*/ 645804 h 2795428"/>
              <a:gd name="connsiteX4813" fmla="*/ 4654368 w 4760332"/>
              <a:gd name="connsiteY4813" fmla="*/ 645804 h 2795428"/>
              <a:gd name="connsiteX4814" fmla="*/ 4659237 w 4760332"/>
              <a:gd name="connsiteY4814" fmla="*/ 646662 h 2795428"/>
              <a:gd name="connsiteX4815" fmla="*/ 4664964 w 4760332"/>
              <a:gd name="connsiteY4815" fmla="*/ 646662 h 2795428"/>
              <a:gd name="connsiteX4816" fmla="*/ 4669833 w 4760332"/>
              <a:gd name="connsiteY4816" fmla="*/ 650673 h 2795428"/>
              <a:gd name="connsiteX4817" fmla="*/ 4679570 w 4760332"/>
              <a:gd name="connsiteY4817" fmla="*/ 659551 h 2795428"/>
              <a:gd name="connsiteX4818" fmla="*/ 4686157 w 4760332"/>
              <a:gd name="connsiteY4818" fmla="*/ 669288 h 2795428"/>
              <a:gd name="connsiteX4819" fmla="*/ 4692745 w 4760332"/>
              <a:gd name="connsiteY4819" fmla="*/ 678166 h 2795428"/>
              <a:gd name="connsiteX4820" fmla="*/ 4701336 w 4760332"/>
              <a:gd name="connsiteY4820" fmla="*/ 685039 h 2795428"/>
              <a:gd name="connsiteX4821" fmla="*/ 4717660 w 4760332"/>
              <a:gd name="connsiteY4821" fmla="*/ 687903 h 2795428"/>
              <a:gd name="connsiteX4822" fmla="*/ 4719664 w 4760332"/>
              <a:gd name="connsiteY4822" fmla="*/ 687043 h 2795428"/>
              <a:gd name="connsiteX4823" fmla="*/ 4721669 w 4760332"/>
              <a:gd name="connsiteY4823" fmla="*/ 687043 h 2795428"/>
              <a:gd name="connsiteX4824" fmla="*/ 4723674 w 4760332"/>
              <a:gd name="connsiteY4824" fmla="*/ 685039 h 2795428"/>
              <a:gd name="connsiteX4825" fmla="*/ 4724533 w 4760332"/>
              <a:gd name="connsiteY4825" fmla="*/ 685039 h 2795428"/>
              <a:gd name="connsiteX4826" fmla="*/ 4728256 w 4760332"/>
              <a:gd name="connsiteY4826" fmla="*/ 685039 h 2795428"/>
              <a:gd name="connsiteX4827" fmla="*/ 4737993 w 4760332"/>
              <a:gd name="connsiteY4827" fmla="*/ 696780 h 2795428"/>
              <a:gd name="connsiteX4828" fmla="*/ 4748589 w 4760332"/>
              <a:gd name="connsiteY4828" fmla="*/ 708523 h 2795428"/>
              <a:gd name="connsiteX4829" fmla="*/ 4757181 w 4760332"/>
              <a:gd name="connsiteY4829" fmla="*/ 721123 h 2795428"/>
              <a:gd name="connsiteX4830" fmla="*/ 4760332 w 4760332"/>
              <a:gd name="connsiteY4830" fmla="*/ 736016 h 2795428"/>
              <a:gd name="connsiteX4831" fmla="*/ 4726825 w 4760332"/>
              <a:gd name="connsiteY4831" fmla="*/ 736016 h 2795428"/>
              <a:gd name="connsiteX4832" fmla="*/ 4724820 w 4760332"/>
              <a:gd name="connsiteY4832" fmla="*/ 738880 h 2795428"/>
              <a:gd name="connsiteX4833" fmla="*/ 4721956 w 4760332"/>
              <a:gd name="connsiteY4833" fmla="*/ 742889 h 2795428"/>
              <a:gd name="connsiteX4834" fmla="*/ 4719951 w 4760332"/>
              <a:gd name="connsiteY4834" fmla="*/ 744893 h 2795428"/>
              <a:gd name="connsiteX4835" fmla="*/ 4717946 w 4760332"/>
              <a:gd name="connsiteY4835" fmla="*/ 749762 h 2795428"/>
              <a:gd name="connsiteX4836" fmla="*/ 4715942 w 4760332"/>
              <a:gd name="connsiteY4836" fmla="*/ 754631 h 2795428"/>
              <a:gd name="connsiteX4837" fmla="*/ 4719664 w 4760332"/>
              <a:gd name="connsiteY4837" fmla="*/ 756636 h 2795428"/>
              <a:gd name="connsiteX4838" fmla="*/ 4721669 w 4760332"/>
              <a:gd name="connsiteY4838" fmla="*/ 758641 h 2795428"/>
              <a:gd name="connsiteX4839" fmla="*/ 4722528 w 4760332"/>
              <a:gd name="connsiteY4839" fmla="*/ 759499 h 2795428"/>
              <a:gd name="connsiteX4840" fmla="*/ 4724533 w 4760332"/>
              <a:gd name="connsiteY4840" fmla="*/ 763509 h 2795428"/>
              <a:gd name="connsiteX4841" fmla="*/ 4724533 w 4760332"/>
              <a:gd name="connsiteY4841" fmla="*/ 765513 h 2795428"/>
              <a:gd name="connsiteX4842" fmla="*/ 4722528 w 4760332"/>
              <a:gd name="connsiteY4842" fmla="*/ 768378 h 2795428"/>
              <a:gd name="connsiteX4843" fmla="*/ 4719664 w 4760332"/>
              <a:gd name="connsiteY4843" fmla="*/ 773247 h 2795428"/>
              <a:gd name="connsiteX4844" fmla="*/ 4717660 w 4760332"/>
              <a:gd name="connsiteY4844" fmla="*/ 775251 h 2795428"/>
              <a:gd name="connsiteX4845" fmla="*/ 4714796 w 4760332"/>
              <a:gd name="connsiteY4845" fmla="*/ 777256 h 2795428"/>
              <a:gd name="connsiteX4846" fmla="*/ 4711073 w 4760332"/>
              <a:gd name="connsiteY4846" fmla="*/ 777256 h 2795428"/>
              <a:gd name="connsiteX4847" fmla="*/ 4708209 w 4760332"/>
              <a:gd name="connsiteY4847" fmla="*/ 777256 h 2795428"/>
              <a:gd name="connsiteX4848" fmla="*/ 4701622 w 4760332"/>
              <a:gd name="connsiteY4848" fmla="*/ 777256 h 2795428"/>
              <a:gd name="connsiteX4849" fmla="*/ 4695035 w 4760332"/>
              <a:gd name="connsiteY4849" fmla="*/ 766659 h 2795428"/>
              <a:gd name="connsiteX4850" fmla="*/ 4684439 w 4760332"/>
              <a:gd name="connsiteY4850" fmla="*/ 761791 h 2795428"/>
              <a:gd name="connsiteX4851" fmla="*/ 4670979 w 4760332"/>
              <a:gd name="connsiteY4851" fmla="*/ 758926 h 2795428"/>
              <a:gd name="connsiteX4852" fmla="*/ 4670979 w 4760332"/>
              <a:gd name="connsiteY4852" fmla="*/ 746326 h 2795428"/>
              <a:gd name="connsiteX4853" fmla="*/ 4668115 w 4760332"/>
              <a:gd name="connsiteY4853" fmla="*/ 745466 h 2795428"/>
              <a:gd name="connsiteX4854" fmla="*/ 4664391 w 4760332"/>
              <a:gd name="connsiteY4854" fmla="*/ 743462 h 2795428"/>
              <a:gd name="connsiteX4855" fmla="*/ 4663533 w 4760332"/>
              <a:gd name="connsiteY4855" fmla="*/ 741457 h 2795428"/>
              <a:gd name="connsiteX4856" fmla="*/ 4659809 w 4760332"/>
              <a:gd name="connsiteY4856" fmla="*/ 739452 h 2795428"/>
              <a:gd name="connsiteX4857" fmla="*/ 4653223 w 4760332"/>
              <a:gd name="connsiteY4857" fmla="*/ 739452 h 2795428"/>
              <a:gd name="connsiteX4858" fmla="*/ 4651218 w 4760332"/>
              <a:gd name="connsiteY4858" fmla="*/ 739452 h 2795428"/>
              <a:gd name="connsiteX4859" fmla="*/ 4650359 w 4760332"/>
              <a:gd name="connsiteY4859" fmla="*/ 741457 h 2795428"/>
              <a:gd name="connsiteX4860" fmla="*/ 4648354 w 4760332"/>
              <a:gd name="connsiteY4860" fmla="*/ 741457 h 2795428"/>
              <a:gd name="connsiteX4861" fmla="*/ 4646349 w 4760332"/>
              <a:gd name="connsiteY4861" fmla="*/ 741457 h 2795428"/>
              <a:gd name="connsiteX4862" fmla="*/ 4643486 w 4760332"/>
              <a:gd name="connsiteY4862" fmla="*/ 743462 h 2795428"/>
              <a:gd name="connsiteX4863" fmla="*/ 4639762 w 4760332"/>
              <a:gd name="connsiteY4863" fmla="*/ 736589 h 2795428"/>
              <a:gd name="connsiteX4864" fmla="*/ 4634894 w 4760332"/>
              <a:gd name="connsiteY4864" fmla="*/ 729715 h 2795428"/>
              <a:gd name="connsiteX4865" fmla="*/ 4631171 w 4760332"/>
              <a:gd name="connsiteY4865" fmla="*/ 724846 h 2795428"/>
              <a:gd name="connsiteX4866" fmla="*/ 4631171 w 4760332"/>
              <a:gd name="connsiteY4866" fmla="*/ 736589 h 2795428"/>
              <a:gd name="connsiteX4867" fmla="*/ 4628307 w 4760332"/>
              <a:gd name="connsiteY4867" fmla="*/ 750335 h 2795428"/>
              <a:gd name="connsiteX4868" fmla="*/ 4624584 w 4760332"/>
              <a:gd name="connsiteY4868" fmla="*/ 762077 h 2795428"/>
              <a:gd name="connsiteX4869" fmla="*/ 4616851 w 4760332"/>
              <a:gd name="connsiteY4869" fmla="*/ 768950 h 2795428"/>
              <a:gd name="connsiteX4870" fmla="*/ 4613129 w 4760332"/>
              <a:gd name="connsiteY4870" fmla="*/ 770955 h 2795428"/>
              <a:gd name="connsiteX4871" fmla="*/ 4610264 w 4760332"/>
              <a:gd name="connsiteY4871" fmla="*/ 770955 h 2795428"/>
              <a:gd name="connsiteX4872" fmla="*/ 4608260 w 4760332"/>
              <a:gd name="connsiteY4872" fmla="*/ 770955 h 2795428"/>
              <a:gd name="connsiteX4873" fmla="*/ 4606255 w 4760332"/>
              <a:gd name="connsiteY4873" fmla="*/ 770955 h 2795428"/>
              <a:gd name="connsiteX4874" fmla="*/ 4604251 w 4760332"/>
              <a:gd name="connsiteY4874" fmla="*/ 768950 h 2795428"/>
              <a:gd name="connsiteX4875" fmla="*/ 4603392 w 4760332"/>
              <a:gd name="connsiteY4875" fmla="*/ 768950 h 2795428"/>
              <a:gd name="connsiteX4876" fmla="*/ 4601386 w 4760332"/>
              <a:gd name="connsiteY4876" fmla="*/ 768950 h 2795428"/>
              <a:gd name="connsiteX4877" fmla="*/ 4599382 w 4760332"/>
              <a:gd name="connsiteY4877" fmla="*/ 770955 h 2795428"/>
              <a:gd name="connsiteX4878" fmla="*/ 4597377 w 4760332"/>
              <a:gd name="connsiteY4878" fmla="*/ 772960 h 2795428"/>
              <a:gd name="connsiteX4879" fmla="*/ 4594514 w 4760332"/>
              <a:gd name="connsiteY4879" fmla="*/ 777829 h 2795428"/>
              <a:gd name="connsiteX4880" fmla="*/ 4604251 w 4760332"/>
              <a:gd name="connsiteY4880" fmla="*/ 789570 h 2795428"/>
              <a:gd name="connsiteX4881" fmla="*/ 4614846 w 4760332"/>
              <a:gd name="connsiteY4881" fmla="*/ 810190 h 2795428"/>
              <a:gd name="connsiteX4882" fmla="*/ 4619715 w 4760332"/>
              <a:gd name="connsiteY4882" fmla="*/ 833674 h 2795428"/>
              <a:gd name="connsiteX4883" fmla="*/ 4616851 w 4760332"/>
              <a:gd name="connsiteY4883" fmla="*/ 833674 h 2795428"/>
              <a:gd name="connsiteX4884" fmla="*/ 4614846 w 4760332"/>
              <a:gd name="connsiteY4884" fmla="*/ 835679 h 2795428"/>
              <a:gd name="connsiteX4885" fmla="*/ 4611123 w 4760332"/>
              <a:gd name="connsiteY4885" fmla="*/ 835679 h 2795428"/>
              <a:gd name="connsiteX4886" fmla="*/ 4606255 w 4760332"/>
              <a:gd name="connsiteY4886" fmla="*/ 837683 h 2795428"/>
              <a:gd name="connsiteX4887" fmla="*/ 4599669 w 4760332"/>
              <a:gd name="connsiteY4887" fmla="*/ 832814 h 2795428"/>
              <a:gd name="connsiteX4888" fmla="*/ 4594800 w 4760332"/>
              <a:gd name="connsiteY4888" fmla="*/ 828805 h 2795428"/>
              <a:gd name="connsiteX4889" fmla="*/ 4588213 w 4760332"/>
              <a:gd name="connsiteY4889" fmla="*/ 827946 h 2795428"/>
              <a:gd name="connsiteX4890" fmla="*/ 4579621 w 4760332"/>
              <a:gd name="connsiteY4890" fmla="*/ 825942 h 2795428"/>
              <a:gd name="connsiteX4891" fmla="*/ 4574753 w 4760332"/>
              <a:gd name="connsiteY4891" fmla="*/ 839688 h 2795428"/>
              <a:gd name="connsiteX4892" fmla="*/ 4565016 w 4760332"/>
              <a:gd name="connsiteY4892" fmla="*/ 846562 h 2795428"/>
              <a:gd name="connsiteX4893" fmla="*/ 4552414 w 4760332"/>
              <a:gd name="connsiteY4893" fmla="*/ 851430 h 2795428"/>
              <a:gd name="connsiteX4894" fmla="*/ 4538954 w 4760332"/>
              <a:gd name="connsiteY4894" fmla="*/ 856299 h 2795428"/>
              <a:gd name="connsiteX4895" fmla="*/ 4538095 w 4760332"/>
              <a:gd name="connsiteY4895" fmla="*/ 870045 h 2795428"/>
              <a:gd name="connsiteX4896" fmla="*/ 4534372 w 4760332"/>
              <a:gd name="connsiteY4896" fmla="*/ 880642 h 2795428"/>
              <a:gd name="connsiteX4897" fmla="*/ 4527785 w 4760332"/>
              <a:gd name="connsiteY4897" fmla="*/ 890379 h 2795428"/>
              <a:gd name="connsiteX4898" fmla="*/ 4514325 w 4760332"/>
              <a:gd name="connsiteY4898" fmla="*/ 892383 h 2795428"/>
              <a:gd name="connsiteX4899" fmla="*/ 4504588 w 4760332"/>
              <a:gd name="connsiteY4899" fmla="*/ 895247 h 2795428"/>
              <a:gd name="connsiteX4900" fmla="*/ 4498000 w 4760332"/>
              <a:gd name="connsiteY4900" fmla="*/ 899257 h 2795428"/>
              <a:gd name="connsiteX4901" fmla="*/ 4491414 w 4760332"/>
              <a:gd name="connsiteY4901" fmla="*/ 901261 h 2795428"/>
              <a:gd name="connsiteX4902" fmla="*/ 4486546 w 4760332"/>
              <a:gd name="connsiteY4902" fmla="*/ 897252 h 2795428"/>
              <a:gd name="connsiteX4903" fmla="*/ 4480818 w 4760332"/>
              <a:gd name="connsiteY4903" fmla="*/ 892383 h 2795428"/>
              <a:gd name="connsiteX4904" fmla="*/ 4477953 w 4760332"/>
              <a:gd name="connsiteY4904" fmla="*/ 887514 h 2795428"/>
              <a:gd name="connsiteX4905" fmla="*/ 4471367 w 4760332"/>
              <a:gd name="connsiteY4905" fmla="*/ 888374 h 2795428"/>
              <a:gd name="connsiteX4906" fmla="*/ 4462775 w 4760332"/>
              <a:gd name="connsiteY4906" fmla="*/ 890379 h 2795428"/>
              <a:gd name="connsiteX4907" fmla="*/ 4456188 w 4760332"/>
              <a:gd name="connsiteY4907" fmla="*/ 894388 h 2795428"/>
              <a:gd name="connsiteX4908" fmla="*/ 4451320 w 4760332"/>
              <a:gd name="connsiteY4908" fmla="*/ 897252 h 2795428"/>
              <a:gd name="connsiteX4909" fmla="*/ 4451320 w 4760332"/>
              <a:gd name="connsiteY4909" fmla="*/ 904125 h 2795428"/>
              <a:gd name="connsiteX4910" fmla="*/ 4446451 w 4760332"/>
              <a:gd name="connsiteY4910" fmla="*/ 906129 h 2795428"/>
              <a:gd name="connsiteX4911" fmla="*/ 4437860 w 4760332"/>
              <a:gd name="connsiteY4911" fmla="*/ 906129 h 2795428"/>
              <a:gd name="connsiteX4912" fmla="*/ 4426404 w 4760332"/>
              <a:gd name="connsiteY4912" fmla="*/ 906129 h 2795428"/>
              <a:gd name="connsiteX4913" fmla="*/ 4415808 w 4760332"/>
              <a:gd name="connsiteY4913" fmla="*/ 908135 h 2795428"/>
              <a:gd name="connsiteX4914" fmla="*/ 4410939 w 4760332"/>
              <a:gd name="connsiteY4914" fmla="*/ 908994 h 2795428"/>
              <a:gd name="connsiteX4915" fmla="*/ 4402347 w 4760332"/>
              <a:gd name="connsiteY4915" fmla="*/ 929614 h 2795428"/>
              <a:gd name="connsiteX4916" fmla="*/ 4401488 w 4760332"/>
              <a:gd name="connsiteY4916" fmla="*/ 951952 h 2795428"/>
              <a:gd name="connsiteX4917" fmla="*/ 4401488 w 4760332"/>
              <a:gd name="connsiteY4917" fmla="*/ 977440 h 2795428"/>
              <a:gd name="connsiteX4918" fmla="*/ 4404352 w 4760332"/>
              <a:gd name="connsiteY4918" fmla="*/ 999778 h 2795428"/>
              <a:gd name="connsiteX4919" fmla="*/ 4399483 w 4760332"/>
              <a:gd name="connsiteY4919" fmla="*/ 999778 h 2795428"/>
              <a:gd name="connsiteX4920" fmla="*/ 4397479 w 4760332"/>
              <a:gd name="connsiteY4920" fmla="*/ 999778 h 2795428"/>
              <a:gd name="connsiteX4921" fmla="*/ 4395474 w 4760332"/>
              <a:gd name="connsiteY4921" fmla="*/ 999778 h 2795428"/>
              <a:gd name="connsiteX4922" fmla="*/ 4394615 w 4760332"/>
              <a:gd name="connsiteY4922" fmla="*/ 1001783 h 2795428"/>
              <a:gd name="connsiteX4923" fmla="*/ 4392611 w 4760332"/>
              <a:gd name="connsiteY4923" fmla="*/ 1002643 h 2795428"/>
              <a:gd name="connsiteX4924" fmla="*/ 4390605 w 4760332"/>
              <a:gd name="connsiteY4924" fmla="*/ 1008371 h 2795428"/>
              <a:gd name="connsiteX4925" fmla="*/ 4388601 w 4760332"/>
              <a:gd name="connsiteY4925" fmla="*/ 1013239 h 2795428"/>
              <a:gd name="connsiteX4926" fmla="*/ 4388601 w 4760332"/>
              <a:gd name="connsiteY4926" fmla="*/ 1020112 h 2795428"/>
              <a:gd name="connsiteX4927" fmla="*/ 4388601 w 4760332"/>
              <a:gd name="connsiteY4927" fmla="*/ 1027845 h 2795428"/>
              <a:gd name="connsiteX4928" fmla="*/ 4377145 w 4760332"/>
              <a:gd name="connsiteY4928" fmla="*/ 1027845 h 2795428"/>
              <a:gd name="connsiteX4929" fmla="*/ 4370558 w 4760332"/>
              <a:gd name="connsiteY4929" fmla="*/ 1038441 h 2795428"/>
              <a:gd name="connsiteX4930" fmla="*/ 4365690 w 4760332"/>
              <a:gd name="connsiteY4930" fmla="*/ 1045314 h 2795428"/>
              <a:gd name="connsiteX4931" fmla="*/ 4363685 w 4760332"/>
              <a:gd name="connsiteY4931" fmla="*/ 1052188 h 2795428"/>
              <a:gd name="connsiteX4932" fmla="*/ 4361680 w 4760332"/>
              <a:gd name="connsiteY4932" fmla="*/ 1065934 h 2795428"/>
              <a:gd name="connsiteX4933" fmla="*/ 4358817 w 4760332"/>
              <a:gd name="connsiteY4933" fmla="*/ 1065934 h 2795428"/>
              <a:gd name="connsiteX4934" fmla="*/ 4355093 w 4760332"/>
              <a:gd name="connsiteY4934" fmla="*/ 1065934 h 2795428"/>
              <a:gd name="connsiteX4935" fmla="*/ 4354235 w 4760332"/>
              <a:gd name="connsiteY4935" fmla="*/ 1065934 h 2795428"/>
              <a:gd name="connsiteX4936" fmla="*/ 4352229 w 4760332"/>
              <a:gd name="connsiteY4936" fmla="*/ 1065934 h 2795428"/>
              <a:gd name="connsiteX4937" fmla="*/ 4348507 w 4760332"/>
              <a:gd name="connsiteY4937" fmla="*/ 1065934 h 2795428"/>
              <a:gd name="connsiteX4938" fmla="*/ 4341919 w 4760332"/>
              <a:gd name="connsiteY4938" fmla="*/ 1079681 h 2795428"/>
              <a:gd name="connsiteX4939" fmla="*/ 4337051 w 4760332"/>
              <a:gd name="connsiteY4939" fmla="*/ 1096291 h 2795428"/>
              <a:gd name="connsiteX4940" fmla="*/ 4325595 w 4760332"/>
              <a:gd name="connsiteY4940" fmla="*/ 1096291 h 2795428"/>
              <a:gd name="connsiteX4941" fmla="*/ 4321872 w 4760332"/>
              <a:gd name="connsiteY4941" fmla="*/ 1114906 h 2795428"/>
              <a:gd name="connsiteX4942" fmla="*/ 4316144 w 4760332"/>
              <a:gd name="connsiteY4942" fmla="*/ 1114906 h 2795428"/>
              <a:gd name="connsiteX4943" fmla="*/ 4316144 w 4760332"/>
              <a:gd name="connsiteY4943" fmla="*/ 1110038 h 2795428"/>
              <a:gd name="connsiteX4944" fmla="*/ 4302685 w 4760332"/>
              <a:gd name="connsiteY4944" fmla="*/ 1091423 h 2795428"/>
              <a:gd name="connsiteX4945" fmla="*/ 4294093 w 4760332"/>
              <a:gd name="connsiteY4945" fmla="*/ 1069084 h 2795428"/>
              <a:gd name="connsiteX4946" fmla="*/ 4292088 w 4760332"/>
              <a:gd name="connsiteY4946" fmla="*/ 1043595 h 2795428"/>
              <a:gd name="connsiteX4947" fmla="*/ 4294093 w 4760332"/>
              <a:gd name="connsiteY4947" fmla="*/ 1013239 h 2795428"/>
              <a:gd name="connsiteX4948" fmla="*/ 4298962 w 4760332"/>
              <a:gd name="connsiteY4948" fmla="*/ 1009229 h 2795428"/>
              <a:gd name="connsiteX4949" fmla="*/ 4302685 w 4760332"/>
              <a:gd name="connsiteY4949" fmla="*/ 1006365 h 2795428"/>
              <a:gd name="connsiteX4950" fmla="*/ 4307553 w 4760332"/>
              <a:gd name="connsiteY4950" fmla="*/ 1002356 h 2795428"/>
              <a:gd name="connsiteX4951" fmla="*/ 4309558 w 4760332"/>
              <a:gd name="connsiteY4951" fmla="*/ 997488 h 2795428"/>
              <a:gd name="connsiteX4952" fmla="*/ 4312422 w 4760332"/>
              <a:gd name="connsiteY4952" fmla="*/ 990614 h 2795428"/>
              <a:gd name="connsiteX4953" fmla="*/ 4307553 w 4760332"/>
              <a:gd name="connsiteY4953" fmla="*/ 981736 h 2795428"/>
              <a:gd name="connsiteX4954" fmla="*/ 4305548 w 4760332"/>
              <a:gd name="connsiteY4954" fmla="*/ 969994 h 2795428"/>
              <a:gd name="connsiteX4955" fmla="*/ 4312135 w 4760332"/>
              <a:gd name="connsiteY4955" fmla="*/ 956247 h 2795428"/>
              <a:gd name="connsiteX4956" fmla="*/ 4318722 w 4760332"/>
              <a:gd name="connsiteY4956" fmla="*/ 951379 h 2795428"/>
              <a:gd name="connsiteX4957" fmla="*/ 4327314 w 4760332"/>
              <a:gd name="connsiteY4957" fmla="*/ 947370 h 2795428"/>
              <a:gd name="connsiteX4958" fmla="*/ 4337051 w 4760332"/>
              <a:gd name="connsiteY4958" fmla="*/ 944506 h 2795428"/>
              <a:gd name="connsiteX4959" fmla="*/ 4343638 w 4760332"/>
              <a:gd name="connsiteY4959" fmla="*/ 937632 h 2795428"/>
              <a:gd name="connsiteX4960" fmla="*/ 4357098 w 4760332"/>
              <a:gd name="connsiteY4960" fmla="*/ 917012 h 2795428"/>
              <a:gd name="connsiteX4961" fmla="*/ 4370558 w 4760332"/>
              <a:gd name="connsiteY4961" fmla="*/ 896392 h 2795428"/>
              <a:gd name="connsiteX4962" fmla="*/ 4381155 w 4760332"/>
              <a:gd name="connsiteY4962" fmla="*/ 887514 h 2795428"/>
              <a:gd name="connsiteX4963" fmla="*/ 4392611 w 4760332"/>
              <a:gd name="connsiteY4963" fmla="*/ 879782 h 2795428"/>
              <a:gd name="connsiteX4964" fmla="*/ 4404065 w 4760332"/>
              <a:gd name="connsiteY4964" fmla="*/ 870905 h 2795428"/>
              <a:gd name="connsiteX4965" fmla="*/ 4408934 w 4760332"/>
              <a:gd name="connsiteY4965" fmla="*/ 859162 h 2795428"/>
              <a:gd name="connsiteX4966" fmla="*/ 4412658 w 4760332"/>
              <a:gd name="connsiteY4966" fmla="*/ 845416 h 2795428"/>
              <a:gd name="connsiteX4967" fmla="*/ 4417526 w 4760332"/>
              <a:gd name="connsiteY4967" fmla="*/ 832814 h 2795428"/>
              <a:gd name="connsiteX4968" fmla="*/ 4417526 w 4760332"/>
              <a:gd name="connsiteY4968" fmla="*/ 831956 h 2795428"/>
              <a:gd name="connsiteX4969" fmla="*/ 4415521 w 4760332"/>
              <a:gd name="connsiteY4969" fmla="*/ 831956 h 2795428"/>
              <a:gd name="connsiteX4970" fmla="*/ 4415521 w 4760332"/>
              <a:gd name="connsiteY4970" fmla="*/ 829951 h 2795428"/>
              <a:gd name="connsiteX4971" fmla="*/ 4413516 w 4760332"/>
              <a:gd name="connsiteY4971" fmla="*/ 827946 h 2795428"/>
              <a:gd name="connsiteX4972" fmla="*/ 4410652 w 4760332"/>
              <a:gd name="connsiteY4972" fmla="*/ 829951 h 2795428"/>
              <a:gd name="connsiteX4973" fmla="*/ 4408648 w 4760332"/>
              <a:gd name="connsiteY4973" fmla="*/ 831956 h 2795428"/>
              <a:gd name="connsiteX4974" fmla="*/ 4407789 w 4760332"/>
              <a:gd name="connsiteY4974" fmla="*/ 832814 h 2795428"/>
              <a:gd name="connsiteX4975" fmla="*/ 4399197 w 4760332"/>
              <a:gd name="connsiteY4975" fmla="*/ 845416 h 2795428"/>
              <a:gd name="connsiteX4976" fmla="*/ 4390605 w 4760332"/>
              <a:gd name="connsiteY4976" fmla="*/ 859162 h 2795428"/>
              <a:gd name="connsiteX4977" fmla="*/ 4382014 w 4760332"/>
              <a:gd name="connsiteY4977" fmla="*/ 870905 h 2795428"/>
              <a:gd name="connsiteX4978" fmla="*/ 4370558 w 4760332"/>
              <a:gd name="connsiteY4978" fmla="*/ 879782 h 2795428"/>
              <a:gd name="connsiteX4979" fmla="*/ 4355093 w 4760332"/>
              <a:gd name="connsiteY4979" fmla="*/ 886655 h 2795428"/>
              <a:gd name="connsiteX4980" fmla="*/ 4354235 w 4760332"/>
              <a:gd name="connsiteY4980" fmla="*/ 880928 h 2795428"/>
              <a:gd name="connsiteX4981" fmla="*/ 4354235 w 4760332"/>
              <a:gd name="connsiteY4981" fmla="*/ 880069 h 2795428"/>
              <a:gd name="connsiteX4982" fmla="*/ 4352229 w 4760332"/>
              <a:gd name="connsiteY4982" fmla="*/ 876060 h 2795428"/>
              <a:gd name="connsiteX4983" fmla="*/ 4352229 w 4760332"/>
              <a:gd name="connsiteY4983" fmla="*/ 871191 h 2795428"/>
              <a:gd name="connsiteX4984" fmla="*/ 4354235 w 4760332"/>
              <a:gd name="connsiteY4984" fmla="*/ 869186 h 2795428"/>
              <a:gd name="connsiteX4985" fmla="*/ 4354235 w 4760332"/>
              <a:gd name="connsiteY4985" fmla="*/ 867181 h 2795428"/>
              <a:gd name="connsiteX4986" fmla="*/ 4354235 w 4760332"/>
              <a:gd name="connsiteY4986" fmla="*/ 866322 h 2795428"/>
              <a:gd name="connsiteX4987" fmla="*/ 4355093 w 4760332"/>
              <a:gd name="connsiteY4987" fmla="*/ 862312 h 2795428"/>
              <a:gd name="connsiteX4988" fmla="*/ 4355093 w 4760332"/>
              <a:gd name="connsiteY4988" fmla="*/ 859449 h 2795428"/>
              <a:gd name="connsiteX4989" fmla="*/ 4350224 w 4760332"/>
              <a:gd name="connsiteY4989" fmla="*/ 855440 h 2795428"/>
              <a:gd name="connsiteX4990" fmla="*/ 4345356 w 4760332"/>
              <a:gd name="connsiteY4990" fmla="*/ 853434 h 2795428"/>
              <a:gd name="connsiteX4991" fmla="*/ 4341633 w 4760332"/>
              <a:gd name="connsiteY4991" fmla="*/ 852575 h 2795428"/>
              <a:gd name="connsiteX4992" fmla="*/ 4336765 w 4760332"/>
              <a:gd name="connsiteY4992" fmla="*/ 850571 h 2795428"/>
              <a:gd name="connsiteX4993" fmla="*/ 4333901 w 4760332"/>
              <a:gd name="connsiteY4993" fmla="*/ 852575 h 2795428"/>
              <a:gd name="connsiteX4994" fmla="*/ 4325309 w 4760332"/>
              <a:gd name="connsiteY4994" fmla="*/ 857444 h 2795428"/>
              <a:gd name="connsiteX4995" fmla="*/ 4313854 w 4760332"/>
              <a:gd name="connsiteY4995" fmla="*/ 867181 h 2795428"/>
              <a:gd name="connsiteX4996" fmla="*/ 4303257 w 4760332"/>
              <a:gd name="connsiteY4996" fmla="*/ 879782 h 2795428"/>
              <a:gd name="connsiteX4997" fmla="*/ 4293520 w 4760332"/>
              <a:gd name="connsiteY4997" fmla="*/ 891524 h 2795428"/>
              <a:gd name="connsiteX4998" fmla="*/ 4288652 w 4760332"/>
              <a:gd name="connsiteY4998" fmla="*/ 900402 h 2795428"/>
              <a:gd name="connsiteX4999" fmla="*/ 4288652 w 4760332"/>
              <a:gd name="connsiteY4999" fmla="*/ 903266 h 2795428"/>
              <a:gd name="connsiteX5000" fmla="*/ 4288652 w 4760332"/>
              <a:gd name="connsiteY5000" fmla="*/ 907275 h 2795428"/>
              <a:gd name="connsiteX5001" fmla="*/ 4289511 w 4760332"/>
              <a:gd name="connsiteY5001" fmla="*/ 910140 h 2795428"/>
              <a:gd name="connsiteX5002" fmla="*/ 4291515 w 4760332"/>
              <a:gd name="connsiteY5002" fmla="*/ 915008 h 2795428"/>
              <a:gd name="connsiteX5003" fmla="*/ 4293520 w 4760332"/>
              <a:gd name="connsiteY5003" fmla="*/ 919017 h 2795428"/>
              <a:gd name="connsiteX5004" fmla="*/ 4293520 w 4760332"/>
              <a:gd name="connsiteY5004" fmla="*/ 921881 h 2795428"/>
              <a:gd name="connsiteX5005" fmla="*/ 4282924 w 4760332"/>
              <a:gd name="connsiteY5005" fmla="*/ 926749 h 2795428"/>
              <a:gd name="connsiteX5006" fmla="*/ 4271468 w 4760332"/>
              <a:gd name="connsiteY5006" fmla="*/ 928755 h 2795428"/>
              <a:gd name="connsiteX5007" fmla="*/ 4256004 w 4760332"/>
              <a:gd name="connsiteY5007" fmla="*/ 930759 h 2795428"/>
              <a:gd name="connsiteX5008" fmla="*/ 4241684 w 4760332"/>
              <a:gd name="connsiteY5008" fmla="*/ 930759 h 2795428"/>
              <a:gd name="connsiteX5009" fmla="*/ 4241684 w 4760332"/>
              <a:gd name="connsiteY5009" fmla="*/ 912144 h 2795428"/>
              <a:gd name="connsiteX5010" fmla="*/ 4226219 w 4760332"/>
              <a:gd name="connsiteY5010" fmla="*/ 915008 h 2795428"/>
              <a:gd name="connsiteX5011" fmla="*/ 4212758 w 4760332"/>
              <a:gd name="connsiteY5011" fmla="*/ 920735 h 2795428"/>
              <a:gd name="connsiteX5012" fmla="*/ 4201304 w 4760332"/>
              <a:gd name="connsiteY5012" fmla="*/ 918731 h 2795428"/>
              <a:gd name="connsiteX5013" fmla="*/ 4192712 w 4760332"/>
              <a:gd name="connsiteY5013" fmla="*/ 908135 h 2795428"/>
              <a:gd name="connsiteX5014" fmla="*/ 4159204 w 4760332"/>
              <a:gd name="connsiteY5014" fmla="*/ 903266 h 2795428"/>
              <a:gd name="connsiteX5015" fmla="*/ 4147749 w 4760332"/>
              <a:gd name="connsiteY5015" fmla="*/ 915008 h 2795428"/>
              <a:gd name="connsiteX5016" fmla="*/ 4134288 w 4760332"/>
              <a:gd name="connsiteY5016" fmla="*/ 923886 h 2795428"/>
              <a:gd name="connsiteX5017" fmla="*/ 4122833 w 4760332"/>
              <a:gd name="connsiteY5017" fmla="*/ 933623 h 2795428"/>
              <a:gd name="connsiteX5018" fmla="*/ 4116246 w 4760332"/>
              <a:gd name="connsiteY5018" fmla="*/ 946224 h 2795428"/>
              <a:gd name="connsiteX5019" fmla="*/ 4109659 w 4760332"/>
              <a:gd name="connsiteY5019" fmla="*/ 957966 h 2795428"/>
              <a:gd name="connsiteX5020" fmla="*/ 4103073 w 4760332"/>
              <a:gd name="connsiteY5020" fmla="*/ 969708 h 2795428"/>
              <a:gd name="connsiteX5021" fmla="*/ 4094481 w 4760332"/>
              <a:gd name="connsiteY5021" fmla="*/ 978586 h 2795428"/>
              <a:gd name="connsiteX5022" fmla="*/ 4067561 w 4760332"/>
              <a:gd name="connsiteY5022" fmla="*/ 987464 h 2795428"/>
              <a:gd name="connsiteX5023" fmla="*/ 4060973 w 4760332"/>
              <a:gd name="connsiteY5023" fmla="*/ 994337 h 2795428"/>
              <a:gd name="connsiteX5024" fmla="*/ 4056105 w 4760332"/>
              <a:gd name="connsiteY5024" fmla="*/ 1002070 h 2795428"/>
              <a:gd name="connsiteX5025" fmla="*/ 4051236 w 4760332"/>
              <a:gd name="connsiteY5025" fmla="*/ 1008943 h 2795428"/>
              <a:gd name="connsiteX5026" fmla="*/ 4039781 w 4760332"/>
              <a:gd name="connsiteY5026" fmla="*/ 1017821 h 2795428"/>
              <a:gd name="connsiteX5027" fmla="*/ 4039781 w 4760332"/>
              <a:gd name="connsiteY5027" fmla="*/ 1027558 h 2795428"/>
              <a:gd name="connsiteX5028" fmla="*/ 4054100 w 4760332"/>
              <a:gd name="connsiteY5028" fmla="*/ 1027558 h 2795428"/>
              <a:gd name="connsiteX5029" fmla="*/ 4056105 w 4760332"/>
              <a:gd name="connsiteY5029" fmla="*/ 1033286 h 2795428"/>
              <a:gd name="connsiteX5030" fmla="*/ 4058110 w 4760332"/>
              <a:gd name="connsiteY5030" fmla="*/ 1036150 h 2795428"/>
              <a:gd name="connsiteX5031" fmla="*/ 4058969 w 4760332"/>
              <a:gd name="connsiteY5031" fmla="*/ 1040159 h 2795428"/>
              <a:gd name="connsiteX5032" fmla="*/ 4062692 w 4760332"/>
              <a:gd name="connsiteY5032" fmla="*/ 1043024 h 2795428"/>
              <a:gd name="connsiteX5033" fmla="*/ 4065555 w 4760332"/>
              <a:gd name="connsiteY5033" fmla="*/ 1045028 h 2795428"/>
              <a:gd name="connsiteX5034" fmla="*/ 4072143 w 4760332"/>
              <a:gd name="connsiteY5034" fmla="*/ 1047033 h 2795428"/>
              <a:gd name="connsiteX5035" fmla="*/ 4075865 w 4760332"/>
              <a:gd name="connsiteY5035" fmla="*/ 1043024 h 2795428"/>
              <a:gd name="connsiteX5036" fmla="*/ 4078730 w 4760332"/>
              <a:gd name="connsiteY5036" fmla="*/ 1041018 h 2795428"/>
              <a:gd name="connsiteX5037" fmla="*/ 4084458 w 4760332"/>
              <a:gd name="connsiteY5037" fmla="*/ 1040159 h 2795428"/>
              <a:gd name="connsiteX5038" fmla="*/ 4089326 w 4760332"/>
              <a:gd name="connsiteY5038" fmla="*/ 1040159 h 2795428"/>
              <a:gd name="connsiteX5039" fmla="*/ 4097918 w 4760332"/>
              <a:gd name="connsiteY5039" fmla="*/ 1040159 h 2795428"/>
              <a:gd name="connsiteX5040" fmla="*/ 4104505 w 4760332"/>
              <a:gd name="connsiteY5040" fmla="*/ 1047892 h 2795428"/>
              <a:gd name="connsiteX5041" fmla="*/ 4109373 w 4760332"/>
              <a:gd name="connsiteY5041" fmla="*/ 1054765 h 2795428"/>
              <a:gd name="connsiteX5042" fmla="*/ 4112237 w 4760332"/>
              <a:gd name="connsiteY5042" fmla="*/ 1063643 h 2795428"/>
              <a:gd name="connsiteX5043" fmla="*/ 4115960 w 4760332"/>
              <a:gd name="connsiteY5043" fmla="*/ 1077390 h 2795428"/>
              <a:gd name="connsiteX5044" fmla="*/ 4117965 w 4760332"/>
              <a:gd name="connsiteY5044" fmla="*/ 1086268 h 2795428"/>
              <a:gd name="connsiteX5045" fmla="*/ 4115960 w 4760332"/>
              <a:gd name="connsiteY5045" fmla="*/ 1091136 h 2795428"/>
              <a:gd name="connsiteX5046" fmla="*/ 4111091 w 4760332"/>
              <a:gd name="connsiteY5046" fmla="*/ 1096005 h 2795428"/>
              <a:gd name="connsiteX5047" fmla="*/ 4109087 w 4760332"/>
              <a:gd name="connsiteY5047" fmla="*/ 1104883 h 2795428"/>
              <a:gd name="connsiteX5048" fmla="*/ 4109087 w 4760332"/>
              <a:gd name="connsiteY5048" fmla="*/ 1114620 h 2795428"/>
              <a:gd name="connsiteX5049" fmla="*/ 4111951 w 4760332"/>
              <a:gd name="connsiteY5049" fmla="*/ 1123498 h 2795428"/>
              <a:gd name="connsiteX5050" fmla="*/ 4115673 w 4760332"/>
              <a:gd name="connsiteY5050" fmla="*/ 1132376 h 2795428"/>
              <a:gd name="connsiteX5051" fmla="*/ 4118538 w 4760332"/>
              <a:gd name="connsiteY5051" fmla="*/ 1144118 h 2795428"/>
              <a:gd name="connsiteX5052" fmla="*/ 4108801 w 4760332"/>
              <a:gd name="connsiteY5052" fmla="*/ 1154714 h 2795428"/>
              <a:gd name="connsiteX5053" fmla="*/ 4102214 w 4760332"/>
              <a:gd name="connsiteY5053" fmla="*/ 1166456 h 2795428"/>
              <a:gd name="connsiteX5054" fmla="*/ 4097345 w 4760332"/>
              <a:gd name="connsiteY5054" fmla="*/ 1178198 h 2795428"/>
              <a:gd name="connsiteX5055" fmla="*/ 4090758 w 4760332"/>
              <a:gd name="connsiteY5055" fmla="*/ 1193949 h 2795428"/>
              <a:gd name="connsiteX5056" fmla="*/ 4087035 w 4760332"/>
              <a:gd name="connsiteY5056" fmla="*/ 1196813 h 2795428"/>
              <a:gd name="connsiteX5057" fmla="*/ 4078443 w 4760332"/>
              <a:gd name="connsiteY5057" fmla="*/ 1207409 h 2795428"/>
              <a:gd name="connsiteX5058" fmla="*/ 4068706 w 4760332"/>
              <a:gd name="connsiteY5058" fmla="*/ 1219152 h 2795428"/>
              <a:gd name="connsiteX5059" fmla="*/ 4058110 w 4760332"/>
              <a:gd name="connsiteY5059" fmla="*/ 1232898 h 2795428"/>
              <a:gd name="connsiteX5060" fmla="*/ 4046654 w 4760332"/>
              <a:gd name="connsiteY5060" fmla="*/ 1244640 h 2795428"/>
              <a:gd name="connsiteX5061" fmla="*/ 4036917 w 4760332"/>
              <a:gd name="connsiteY5061" fmla="*/ 1256382 h 2795428"/>
              <a:gd name="connsiteX5062" fmla="*/ 4030331 w 4760332"/>
              <a:gd name="connsiteY5062" fmla="*/ 1265259 h 2795428"/>
              <a:gd name="connsiteX5063" fmla="*/ 4026607 w 4760332"/>
              <a:gd name="connsiteY5063" fmla="*/ 1269269 h 2795428"/>
              <a:gd name="connsiteX5064" fmla="*/ 4015152 w 4760332"/>
              <a:gd name="connsiteY5064" fmla="*/ 1272133 h 2795428"/>
              <a:gd name="connsiteX5065" fmla="*/ 4003696 w 4760332"/>
              <a:gd name="connsiteY5065" fmla="*/ 1270128 h 2795428"/>
              <a:gd name="connsiteX5066" fmla="*/ 3993100 w 4760332"/>
              <a:gd name="connsiteY5066" fmla="*/ 1270128 h 2795428"/>
              <a:gd name="connsiteX5067" fmla="*/ 3983363 w 4760332"/>
              <a:gd name="connsiteY5067" fmla="*/ 1272133 h 2795428"/>
              <a:gd name="connsiteX5068" fmla="*/ 3974771 w 4760332"/>
              <a:gd name="connsiteY5068" fmla="*/ 1281011 h 2795428"/>
              <a:gd name="connsiteX5069" fmla="*/ 3968184 w 4760332"/>
              <a:gd name="connsiteY5069" fmla="*/ 1290748 h 2795428"/>
              <a:gd name="connsiteX5070" fmla="*/ 3963315 w 4760332"/>
              <a:gd name="connsiteY5070" fmla="*/ 1301345 h 2795428"/>
              <a:gd name="connsiteX5071" fmla="*/ 3956729 w 4760332"/>
              <a:gd name="connsiteY5071" fmla="*/ 1311082 h 2795428"/>
              <a:gd name="connsiteX5072" fmla="*/ 3946992 w 4760332"/>
              <a:gd name="connsiteY5072" fmla="*/ 1317955 h 2795428"/>
              <a:gd name="connsiteX5073" fmla="*/ 3944987 w 4760332"/>
              <a:gd name="connsiteY5073" fmla="*/ 1317955 h 2795428"/>
              <a:gd name="connsiteX5074" fmla="*/ 3942982 w 4760332"/>
              <a:gd name="connsiteY5074" fmla="*/ 1319960 h 2795428"/>
              <a:gd name="connsiteX5075" fmla="*/ 3940977 w 4760332"/>
              <a:gd name="connsiteY5075" fmla="*/ 1319960 h 2795428"/>
              <a:gd name="connsiteX5076" fmla="*/ 3938113 w 4760332"/>
              <a:gd name="connsiteY5076" fmla="*/ 1319960 h 2795428"/>
              <a:gd name="connsiteX5077" fmla="*/ 3934390 w 4760332"/>
              <a:gd name="connsiteY5077" fmla="*/ 1321965 h 2795428"/>
              <a:gd name="connsiteX5078" fmla="*/ 3938113 w 4760332"/>
              <a:gd name="connsiteY5078" fmla="*/ 1331702 h 2795428"/>
              <a:gd name="connsiteX5079" fmla="*/ 3944700 w 4760332"/>
              <a:gd name="connsiteY5079" fmla="*/ 1342298 h 2795428"/>
              <a:gd name="connsiteX5080" fmla="*/ 3949569 w 4760332"/>
              <a:gd name="connsiteY5080" fmla="*/ 1354040 h 2795428"/>
              <a:gd name="connsiteX5081" fmla="*/ 3956156 w 4760332"/>
              <a:gd name="connsiteY5081" fmla="*/ 1365782 h 2795428"/>
              <a:gd name="connsiteX5082" fmla="*/ 3959020 w 4760332"/>
              <a:gd name="connsiteY5082" fmla="*/ 1376378 h 2795428"/>
              <a:gd name="connsiteX5083" fmla="*/ 3961025 w 4760332"/>
              <a:gd name="connsiteY5083" fmla="*/ 1388120 h 2795428"/>
              <a:gd name="connsiteX5084" fmla="*/ 3958160 w 4760332"/>
              <a:gd name="connsiteY5084" fmla="*/ 1395853 h 2795428"/>
              <a:gd name="connsiteX5085" fmla="*/ 3951574 w 4760332"/>
              <a:gd name="connsiteY5085" fmla="*/ 1402725 h 2795428"/>
              <a:gd name="connsiteX5086" fmla="*/ 3938113 w 4760332"/>
              <a:gd name="connsiteY5086" fmla="*/ 1408453 h 2795428"/>
              <a:gd name="connsiteX5087" fmla="*/ 3916062 w 4760332"/>
              <a:gd name="connsiteY5087" fmla="*/ 1411317 h 2795428"/>
              <a:gd name="connsiteX5088" fmla="*/ 3916062 w 4760332"/>
              <a:gd name="connsiteY5088" fmla="*/ 1402439 h 2795428"/>
              <a:gd name="connsiteX5089" fmla="*/ 3914056 w 4760332"/>
              <a:gd name="connsiteY5089" fmla="*/ 1394707 h 2795428"/>
              <a:gd name="connsiteX5090" fmla="*/ 3914056 w 4760332"/>
              <a:gd name="connsiteY5090" fmla="*/ 1382965 h 2795428"/>
              <a:gd name="connsiteX5091" fmla="*/ 3916062 w 4760332"/>
              <a:gd name="connsiteY5091" fmla="*/ 1369218 h 2795428"/>
              <a:gd name="connsiteX5092" fmla="*/ 3916062 w 4760332"/>
              <a:gd name="connsiteY5092" fmla="*/ 1358622 h 2795428"/>
              <a:gd name="connsiteX5093" fmla="*/ 3911193 w 4760332"/>
              <a:gd name="connsiteY5093" fmla="*/ 1358622 h 2795428"/>
              <a:gd name="connsiteX5094" fmla="*/ 3907470 w 4760332"/>
              <a:gd name="connsiteY5094" fmla="*/ 1358622 h 2795428"/>
              <a:gd name="connsiteX5095" fmla="*/ 3904606 w 4760332"/>
              <a:gd name="connsiteY5095" fmla="*/ 1358622 h 2795428"/>
              <a:gd name="connsiteX5096" fmla="*/ 3902602 w 4760332"/>
              <a:gd name="connsiteY5096" fmla="*/ 1358622 h 2795428"/>
              <a:gd name="connsiteX5097" fmla="*/ 3900597 w 4760332"/>
              <a:gd name="connsiteY5097" fmla="*/ 1356618 h 2795428"/>
              <a:gd name="connsiteX5098" fmla="*/ 3897733 w 4760332"/>
              <a:gd name="connsiteY5098" fmla="*/ 1355758 h 2795428"/>
              <a:gd name="connsiteX5099" fmla="*/ 3894009 w 4760332"/>
              <a:gd name="connsiteY5099" fmla="*/ 1350030 h 2795428"/>
              <a:gd name="connsiteX5100" fmla="*/ 3897733 w 4760332"/>
              <a:gd name="connsiteY5100" fmla="*/ 1345162 h 2795428"/>
              <a:gd name="connsiteX5101" fmla="*/ 3900597 w 4760332"/>
              <a:gd name="connsiteY5101" fmla="*/ 1340293 h 2795428"/>
              <a:gd name="connsiteX5102" fmla="*/ 3902602 w 4760332"/>
              <a:gd name="connsiteY5102" fmla="*/ 1335425 h 2795428"/>
              <a:gd name="connsiteX5103" fmla="*/ 3906324 w 4760332"/>
              <a:gd name="connsiteY5103" fmla="*/ 1328551 h 2795428"/>
              <a:gd name="connsiteX5104" fmla="*/ 3897733 w 4760332"/>
              <a:gd name="connsiteY5104" fmla="*/ 1328551 h 2795428"/>
              <a:gd name="connsiteX5105" fmla="*/ 3887137 w 4760332"/>
              <a:gd name="connsiteY5105" fmla="*/ 1326547 h 2795428"/>
              <a:gd name="connsiteX5106" fmla="*/ 3875681 w 4760332"/>
              <a:gd name="connsiteY5106" fmla="*/ 1329410 h 2795428"/>
              <a:gd name="connsiteX5107" fmla="*/ 3862221 w 4760332"/>
              <a:gd name="connsiteY5107" fmla="*/ 1335138 h 2795428"/>
              <a:gd name="connsiteX5108" fmla="*/ 3850765 w 4760332"/>
              <a:gd name="connsiteY5108" fmla="*/ 1340007 h 2795428"/>
              <a:gd name="connsiteX5109" fmla="*/ 3850765 w 4760332"/>
              <a:gd name="connsiteY5109" fmla="*/ 1335998 h 2795428"/>
              <a:gd name="connsiteX5110" fmla="*/ 3852770 w 4760332"/>
              <a:gd name="connsiteY5110" fmla="*/ 1331129 h 2795428"/>
              <a:gd name="connsiteX5111" fmla="*/ 3854774 w 4760332"/>
              <a:gd name="connsiteY5111" fmla="*/ 1328264 h 2795428"/>
              <a:gd name="connsiteX5112" fmla="*/ 3855634 w 4760332"/>
              <a:gd name="connsiteY5112" fmla="*/ 1322538 h 2795428"/>
              <a:gd name="connsiteX5113" fmla="*/ 3857639 w 4760332"/>
              <a:gd name="connsiteY5113" fmla="*/ 1319673 h 2795428"/>
              <a:gd name="connsiteX5114" fmla="*/ 3860502 w 4760332"/>
              <a:gd name="connsiteY5114" fmla="*/ 1312800 h 2795428"/>
              <a:gd name="connsiteX5115" fmla="*/ 3857639 w 4760332"/>
              <a:gd name="connsiteY5115" fmla="*/ 1312800 h 2795428"/>
              <a:gd name="connsiteX5116" fmla="*/ 3854774 w 4760332"/>
              <a:gd name="connsiteY5116" fmla="*/ 1310795 h 2795428"/>
              <a:gd name="connsiteX5117" fmla="*/ 3851051 w 4760332"/>
              <a:gd name="connsiteY5117" fmla="*/ 1310795 h 2795428"/>
              <a:gd name="connsiteX5118" fmla="*/ 3846183 w 4760332"/>
              <a:gd name="connsiteY5118" fmla="*/ 1308790 h 2795428"/>
              <a:gd name="connsiteX5119" fmla="*/ 3835587 w 4760332"/>
              <a:gd name="connsiteY5119" fmla="*/ 1319387 h 2795428"/>
              <a:gd name="connsiteX5120" fmla="*/ 3824132 w 4760332"/>
              <a:gd name="connsiteY5120" fmla="*/ 1328264 h 2795428"/>
              <a:gd name="connsiteX5121" fmla="*/ 3812676 w 4760332"/>
              <a:gd name="connsiteY5121" fmla="*/ 1338002 h 2795428"/>
              <a:gd name="connsiteX5122" fmla="*/ 3806088 w 4760332"/>
              <a:gd name="connsiteY5122" fmla="*/ 1349744 h 2795428"/>
              <a:gd name="connsiteX5123" fmla="*/ 3812676 w 4760332"/>
              <a:gd name="connsiteY5123" fmla="*/ 1353753 h 2795428"/>
              <a:gd name="connsiteX5124" fmla="*/ 3817544 w 4760332"/>
              <a:gd name="connsiteY5124" fmla="*/ 1356618 h 2795428"/>
              <a:gd name="connsiteX5125" fmla="*/ 3821267 w 4760332"/>
              <a:gd name="connsiteY5125" fmla="*/ 1360627 h 2795428"/>
              <a:gd name="connsiteX5126" fmla="*/ 3824132 w 4760332"/>
              <a:gd name="connsiteY5126" fmla="*/ 1363490 h 2795428"/>
              <a:gd name="connsiteX5127" fmla="*/ 3827854 w 4760332"/>
              <a:gd name="connsiteY5127" fmla="*/ 1369218 h 2795428"/>
              <a:gd name="connsiteX5128" fmla="*/ 3837591 w 4760332"/>
              <a:gd name="connsiteY5128" fmla="*/ 1363490 h 2795428"/>
              <a:gd name="connsiteX5129" fmla="*/ 3846183 w 4760332"/>
              <a:gd name="connsiteY5129" fmla="*/ 1360627 h 2795428"/>
              <a:gd name="connsiteX5130" fmla="*/ 3854774 w 4760332"/>
              <a:gd name="connsiteY5130" fmla="*/ 1360627 h 2795428"/>
              <a:gd name="connsiteX5131" fmla="*/ 3864511 w 4760332"/>
              <a:gd name="connsiteY5131" fmla="*/ 1365495 h 2795428"/>
              <a:gd name="connsiteX5132" fmla="*/ 3869380 w 4760332"/>
              <a:gd name="connsiteY5132" fmla="*/ 1365495 h 2795428"/>
              <a:gd name="connsiteX5133" fmla="*/ 3869380 w 4760332"/>
              <a:gd name="connsiteY5133" fmla="*/ 1377237 h 2795428"/>
              <a:gd name="connsiteX5134" fmla="*/ 3851051 w 4760332"/>
              <a:gd name="connsiteY5134" fmla="*/ 1377237 h 2795428"/>
              <a:gd name="connsiteX5135" fmla="*/ 3844465 w 4760332"/>
              <a:gd name="connsiteY5135" fmla="*/ 1386116 h 2795428"/>
              <a:gd name="connsiteX5136" fmla="*/ 3837878 w 4760332"/>
              <a:gd name="connsiteY5136" fmla="*/ 1392988 h 2795428"/>
              <a:gd name="connsiteX5137" fmla="*/ 3833009 w 4760332"/>
              <a:gd name="connsiteY5137" fmla="*/ 1399862 h 2795428"/>
              <a:gd name="connsiteX5138" fmla="*/ 3828141 w 4760332"/>
              <a:gd name="connsiteY5138" fmla="*/ 1411603 h 2795428"/>
              <a:gd name="connsiteX5139" fmla="*/ 3841601 w 4760332"/>
              <a:gd name="connsiteY5139" fmla="*/ 1420482 h 2795428"/>
              <a:gd name="connsiteX5140" fmla="*/ 3849334 w 4760332"/>
              <a:gd name="connsiteY5140" fmla="*/ 1434228 h 2795428"/>
              <a:gd name="connsiteX5141" fmla="*/ 3855920 w 4760332"/>
              <a:gd name="connsiteY5141" fmla="*/ 1452843 h 2795428"/>
              <a:gd name="connsiteX5142" fmla="*/ 3859643 w 4760332"/>
              <a:gd name="connsiteY5142" fmla="*/ 1471458 h 2795428"/>
              <a:gd name="connsiteX5143" fmla="*/ 3860502 w 4760332"/>
              <a:gd name="connsiteY5143" fmla="*/ 1492079 h 2795428"/>
              <a:gd name="connsiteX5144" fmla="*/ 3860502 w 4760332"/>
              <a:gd name="connsiteY5144" fmla="*/ 1510121 h 2795428"/>
              <a:gd name="connsiteX5145" fmla="*/ 3849047 w 4760332"/>
              <a:gd name="connsiteY5145" fmla="*/ 1517854 h 2795428"/>
              <a:gd name="connsiteX5146" fmla="*/ 3842460 w 4760332"/>
              <a:gd name="connsiteY5146" fmla="*/ 1531600 h 2795428"/>
              <a:gd name="connsiteX5147" fmla="*/ 3835873 w 4760332"/>
              <a:gd name="connsiteY5147" fmla="*/ 1544201 h 2795428"/>
              <a:gd name="connsiteX5148" fmla="*/ 3828141 w 4760332"/>
              <a:gd name="connsiteY5148" fmla="*/ 1557948 h 2795428"/>
              <a:gd name="connsiteX5149" fmla="*/ 3810957 w 4760332"/>
              <a:gd name="connsiteY5149" fmla="*/ 1576563 h 2795428"/>
              <a:gd name="connsiteX5150" fmla="*/ 3788906 w 4760332"/>
              <a:gd name="connsiteY5150" fmla="*/ 1590309 h 2795428"/>
              <a:gd name="connsiteX5151" fmla="*/ 3765709 w 4760332"/>
              <a:gd name="connsiteY5151" fmla="*/ 1600047 h 2795428"/>
              <a:gd name="connsiteX5152" fmla="*/ 3738788 w 4760332"/>
              <a:gd name="connsiteY5152" fmla="*/ 1608924 h 2795428"/>
              <a:gd name="connsiteX5153" fmla="*/ 3713872 w 4760332"/>
              <a:gd name="connsiteY5153" fmla="*/ 1613793 h 2795428"/>
              <a:gd name="connsiteX5154" fmla="*/ 3713872 w 4760332"/>
              <a:gd name="connsiteY5154" fmla="*/ 1620667 h 2795428"/>
              <a:gd name="connsiteX5155" fmla="*/ 3713872 w 4760332"/>
              <a:gd name="connsiteY5155" fmla="*/ 1624676 h 2795428"/>
              <a:gd name="connsiteX5156" fmla="*/ 3713872 w 4760332"/>
              <a:gd name="connsiteY5156" fmla="*/ 1627539 h 2795428"/>
              <a:gd name="connsiteX5157" fmla="*/ 3713872 w 4760332"/>
              <a:gd name="connsiteY5157" fmla="*/ 1629545 h 2795428"/>
              <a:gd name="connsiteX5158" fmla="*/ 3715877 w 4760332"/>
              <a:gd name="connsiteY5158" fmla="*/ 1631550 h 2795428"/>
              <a:gd name="connsiteX5159" fmla="*/ 3715877 w 4760332"/>
              <a:gd name="connsiteY5159" fmla="*/ 1636418 h 2795428"/>
              <a:gd name="connsiteX5160" fmla="*/ 3716737 w 4760332"/>
              <a:gd name="connsiteY5160" fmla="*/ 1641287 h 2795428"/>
              <a:gd name="connsiteX5161" fmla="*/ 3713872 w 4760332"/>
              <a:gd name="connsiteY5161" fmla="*/ 1645296 h 2795428"/>
              <a:gd name="connsiteX5162" fmla="*/ 3710149 w 4760332"/>
              <a:gd name="connsiteY5162" fmla="*/ 1648159 h 2795428"/>
              <a:gd name="connsiteX5163" fmla="*/ 3709290 w 4760332"/>
              <a:gd name="connsiteY5163" fmla="*/ 1650165 h 2795428"/>
              <a:gd name="connsiteX5164" fmla="*/ 3705567 w 4760332"/>
              <a:gd name="connsiteY5164" fmla="*/ 1653028 h 2795428"/>
              <a:gd name="connsiteX5165" fmla="*/ 3698980 w 4760332"/>
              <a:gd name="connsiteY5165" fmla="*/ 1657037 h 2795428"/>
              <a:gd name="connsiteX5166" fmla="*/ 3696976 w 4760332"/>
              <a:gd name="connsiteY5166" fmla="*/ 1657037 h 2795428"/>
              <a:gd name="connsiteX5167" fmla="*/ 3696116 w 4760332"/>
              <a:gd name="connsiteY5167" fmla="*/ 1659042 h 2795428"/>
              <a:gd name="connsiteX5168" fmla="*/ 3694111 w 4760332"/>
              <a:gd name="connsiteY5168" fmla="*/ 1659042 h 2795428"/>
              <a:gd name="connsiteX5169" fmla="*/ 3692107 w 4760332"/>
              <a:gd name="connsiteY5169" fmla="*/ 1659042 h 2795428"/>
              <a:gd name="connsiteX5170" fmla="*/ 3689242 w 4760332"/>
              <a:gd name="connsiteY5170" fmla="*/ 1659902 h 2795428"/>
              <a:gd name="connsiteX5171" fmla="*/ 3687238 w 4760332"/>
              <a:gd name="connsiteY5171" fmla="*/ 1655033 h 2795428"/>
              <a:gd name="connsiteX5172" fmla="*/ 3685233 w 4760332"/>
              <a:gd name="connsiteY5172" fmla="*/ 1650165 h 2795428"/>
              <a:gd name="connsiteX5173" fmla="*/ 3685233 w 4760332"/>
              <a:gd name="connsiteY5173" fmla="*/ 1645296 h 2795428"/>
              <a:gd name="connsiteX5174" fmla="*/ 3685233 w 4760332"/>
              <a:gd name="connsiteY5174" fmla="*/ 1636418 h 2795428"/>
              <a:gd name="connsiteX5175" fmla="*/ 3688956 w 4760332"/>
              <a:gd name="connsiteY5175" fmla="*/ 1634413 h 2795428"/>
              <a:gd name="connsiteX5176" fmla="*/ 3691821 w 4760332"/>
              <a:gd name="connsiteY5176" fmla="*/ 1634413 h 2795428"/>
              <a:gd name="connsiteX5177" fmla="*/ 3695543 w 4760332"/>
              <a:gd name="connsiteY5177" fmla="*/ 1632408 h 2795428"/>
              <a:gd name="connsiteX5178" fmla="*/ 3696403 w 4760332"/>
              <a:gd name="connsiteY5178" fmla="*/ 1629545 h 2795428"/>
              <a:gd name="connsiteX5179" fmla="*/ 3698407 w 4760332"/>
              <a:gd name="connsiteY5179" fmla="*/ 1625535 h 2795428"/>
              <a:gd name="connsiteX5180" fmla="*/ 3696403 w 4760332"/>
              <a:gd name="connsiteY5180" fmla="*/ 1622671 h 2795428"/>
              <a:gd name="connsiteX5181" fmla="*/ 3693538 w 4760332"/>
              <a:gd name="connsiteY5181" fmla="*/ 1617802 h 2795428"/>
              <a:gd name="connsiteX5182" fmla="*/ 3691534 w 4760332"/>
              <a:gd name="connsiteY5182" fmla="*/ 1613793 h 2795428"/>
              <a:gd name="connsiteX5183" fmla="*/ 3688670 w 4760332"/>
              <a:gd name="connsiteY5183" fmla="*/ 1611789 h 2795428"/>
              <a:gd name="connsiteX5184" fmla="*/ 3686666 w 4760332"/>
              <a:gd name="connsiteY5184" fmla="*/ 1611789 h 2795428"/>
              <a:gd name="connsiteX5185" fmla="*/ 3681797 w 4760332"/>
              <a:gd name="connsiteY5185" fmla="*/ 1610930 h 2795428"/>
              <a:gd name="connsiteX5186" fmla="*/ 3676069 w 4760332"/>
              <a:gd name="connsiteY5186" fmla="*/ 1610930 h 2795428"/>
              <a:gd name="connsiteX5187" fmla="*/ 3670341 w 4760332"/>
              <a:gd name="connsiteY5187" fmla="*/ 1618662 h 2795428"/>
              <a:gd name="connsiteX5188" fmla="*/ 3663754 w 4760332"/>
              <a:gd name="connsiteY5188" fmla="*/ 1624390 h 2795428"/>
              <a:gd name="connsiteX5189" fmla="*/ 3658027 w 4760332"/>
              <a:gd name="connsiteY5189" fmla="*/ 1629258 h 2795428"/>
              <a:gd name="connsiteX5190" fmla="*/ 3653158 w 4760332"/>
              <a:gd name="connsiteY5190" fmla="*/ 1638136 h 2795428"/>
              <a:gd name="connsiteX5191" fmla="*/ 3651153 w 4760332"/>
              <a:gd name="connsiteY5191" fmla="*/ 1651882 h 2795428"/>
              <a:gd name="connsiteX5192" fmla="*/ 3666619 w 4760332"/>
              <a:gd name="connsiteY5192" fmla="*/ 1666488 h 2795428"/>
              <a:gd name="connsiteX5193" fmla="*/ 3678073 w 4760332"/>
              <a:gd name="connsiteY5193" fmla="*/ 1682240 h 2795428"/>
              <a:gd name="connsiteX5194" fmla="*/ 3688670 w 4760332"/>
              <a:gd name="connsiteY5194" fmla="*/ 1698850 h 2795428"/>
              <a:gd name="connsiteX5195" fmla="*/ 3693538 w 4760332"/>
              <a:gd name="connsiteY5195" fmla="*/ 1721188 h 2795428"/>
              <a:gd name="connsiteX5196" fmla="*/ 3695543 w 4760332"/>
              <a:gd name="connsiteY5196" fmla="*/ 1748396 h 2795428"/>
              <a:gd name="connsiteX5197" fmla="*/ 3639698 w 4760332"/>
              <a:gd name="connsiteY5197" fmla="*/ 1794217 h 2795428"/>
              <a:gd name="connsiteX5198" fmla="*/ 3633111 w 4760332"/>
              <a:gd name="connsiteY5198" fmla="*/ 1794217 h 2795428"/>
              <a:gd name="connsiteX5199" fmla="*/ 3628243 w 4760332"/>
              <a:gd name="connsiteY5199" fmla="*/ 1775602 h 2795428"/>
              <a:gd name="connsiteX5200" fmla="*/ 3617646 w 4760332"/>
              <a:gd name="connsiteY5200" fmla="*/ 1761855 h 2795428"/>
              <a:gd name="connsiteX5201" fmla="*/ 3604186 w 4760332"/>
              <a:gd name="connsiteY5201" fmla="*/ 1750113 h 2795428"/>
              <a:gd name="connsiteX5202" fmla="*/ 3589866 w 4760332"/>
              <a:gd name="connsiteY5202" fmla="*/ 1738372 h 2795428"/>
              <a:gd name="connsiteX5203" fmla="*/ 3574402 w 4760332"/>
              <a:gd name="connsiteY5203" fmla="*/ 1725770 h 2795428"/>
              <a:gd name="connsiteX5204" fmla="*/ 3567815 w 4760332"/>
              <a:gd name="connsiteY5204" fmla="*/ 1752978 h 2795428"/>
              <a:gd name="connsiteX5205" fmla="*/ 3559223 w 4760332"/>
              <a:gd name="connsiteY5205" fmla="*/ 1775315 h 2795428"/>
              <a:gd name="connsiteX5206" fmla="*/ 3567815 w 4760332"/>
              <a:gd name="connsiteY5206" fmla="*/ 1780184 h 2795428"/>
              <a:gd name="connsiteX5207" fmla="*/ 3571537 w 4760332"/>
              <a:gd name="connsiteY5207" fmla="*/ 1787058 h 2795428"/>
              <a:gd name="connsiteX5208" fmla="*/ 3572397 w 4760332"/>
              <a:gd name="connsiteY5208" fmla="*/ 1795935 h 2795428"/>
              <a:gd name="connsiteX5209" fmla="*/ 3578125 w 4760332"/>
              <a:gd name="connsiteY5209" fmla="*/ 1805673 h 2795428"/>
              <a:gd name="connsiteX5210" fmla="*/ 3578984 w 4760332"/>
              <a:gd name="connsiteY5210" fmla="*/ 1807678 h 2795428"/>
              <a:gd name="connsiteX5211" fmla="*/ 3582707 w 4760332"/>
              <a:gd name="connsiteY5211" fmla="*/ 1807678 h 2795428"/>
              <a:gd name="connsiteX5212" fmla="*/ 3585570 w 4760332"/>
              <a:gd name="connsiteY5212" fmla="*/ 1807678 h 2795428"/>
              <a:gd name="connsiteX5213" fmla="*/ 3589294 w 4760332"/>
              <a:gd name="connsiteY5213" fmla="*/ 1807678 h 2795428"/>
              <a:gd name="connsiteX5214" fmla="*/ 3592158 w 4760332"/>
              <a:gd name="connsiteY5214" fmla="*/ 1809682 h 2795428"/>
              <a:gd name="connsiteX5215" fmla="*/ 3605617 w 4760332"/>
              <a:gd name="connsiteY5215" fmla="*/ 1823429 h 2795428"/>
              <a:gd name="connsiteX5216" fmla="*/ 3616214 w 4760332"/>
              <a:gd name="connsiteY5216" fmla="*/ 1844048 h 2795428"/>
              <a:gd name="connsiteX5217" fmla="*/ 3622801 w 4760332"/>
              <a:gd name="connsiteY5217" fmla="*/ 1867533 h 2795428"/>
              <a:gd name="connsiteX5218" fmla="*/ 3623660 w 4760332"/>
              <a:gd name="connsiteY5218" fmla="*/ 1891876 h 2795428"/>
              <a:gd name="connsiteX5219" fmla="*/ 3615546 w 4760332"/>
              <a:gd name="connsiteY5219" fmla="*/ 1891876 h 2795428"/>
              <a:gd name="connsiteX5220" fmla="*/ 3619364 w 4760332"/>
              <a:gd name="connsiteY5220" fmla="*/ 1896458 h 2795428"/>
              <a:gd name="connsiteX5221" fmla="*/ 3629960 w 4760332"/>
              <a:gd name="connsiteY5221" fmla="*/ 1911063 h 2795428"/>
              <a:gd name="connsiteX5222" fmla="*/ 3641416 w 4760332"/>
              <a:gd name="connsiteY5222" fmla="*/ 1928534 h 2795428"/>
              <a:gd name="connsiteX5223" fmla="*/ 3657739 w 4760332"/>
              <a:gd name="connsiteY5223" fmla="*/ 1942280 h 2795428"/>
              <a:gd name="connsiteX5224" fmla="*/ 3654876 w 4760332"/>
              <a:gd name="connsiteY5224" fmla="*/ 1958891 h 2795428"/>
              <a:gd name="connsiteX5225" fmla="*/ 3654876 w 4760332"/>
              <a:gd name="connsiteY5225" fmla="*/ 1979225 h 2795428"/>
              <a:gd name="connsiteX5226" fmla="*/ 3668336 w 4760332"/>
              <a:gd name="connsiteY5226" fmla="*/ 1981229 h 2795428"/>
              <a:gd name="connsiteX5227" fmla="*/ 3676927 w 4760332"/>
              <a:gd name="connsiteY5227" fmla="*/ 1984093 h 2795428"/>
              <a:gd name="connsiteX5228" fmla="*/ 3682942 w 4760332"/>
              <a:gd name="connsiteY5228" fmla="*/ 1990108 h 2795428"/>
              <a:gd name="connsiteX5229" fmla="*/ 3691533 w 4760332"/>
              <a:gd name="connsiteY5229" fmla="*/ 1994976 h 2795428"/>
              <a:gd name="connsiteX5230" fmla="*/ 3702129 w 4760332"/>
              <a:gd name="connsiteY5230" fmla="*/ 1994976 h 2795428"/>
              <a:gd name="connsiteX5231" fmla="*/ 3709863 w 4760332"/>
              <a:gd name="connsiteY5231" fmla="*/ 1990967 h 2795428"/>
              <a:gd name="connsiteX5232" fmla="*/ 3716449 w 4760332"/>
              <a:gd name="connsiteY5232" fmla="*/ 1988102 h 2795428"/>
              <a:gd name="connsiteX5233" fmla="*/ 3723323 w 4760332"/>
              <a:gd name="connsiteY5233" fmla="*/ 1986098 h 2795428"/>
              <a:gd name="connsiteX5234" fmla="*/ 3738501 w 4760332"/>
              <a:gd name="connsiteY5234" fmla="*/ 1990967 h 2795428"/>
              <a:gd name="connsiteX5235" fmla="*/ 3755970 w 4760332"/>
              <a:gd name="connsiteY5235" fmla="*/ 1997839 h 2795428"/>
              <a:gd name="connsiteX5236" fmla="*/ 3772295 w 4760332"/>
              <a:gd name="connsiteY5236" fmla="*/ 2006717 h 2795428"/>
              <a:gd name="connsiteX5237" fmla="*/ 3787473 w 4760332"/>
              <a:gd name="connsiteY5237" fmla="*/ 2013591 h 2795428"/>
              <a:gd name="connsiteX5238" fmla="*/ 3785755 w 4760332"/>
              <a:gd name="connsiteY5238" fmla="*/ 2013591 h 2795428"/>
              <a:gd name="connsiteX5239" fmla="*/ 3783750 w 4760332"/>
              <a:gd name="connsiteY5239" fmla="*/ 2015596 h 2795428"/>
              <a:gd name="connsiteX5240" fmla="*/ 3781746 w 4760332"/>
              <a:gd name="connsiteY5240" fmla="*/ 2015596 h 2795428"/>
              <a:gd name="connsiteX5241" fmla="*/ 3778881 w 4760332"/>
              <a:gd name="connsiteY5241" fmla="*/ 2017314 h 2795428"/>
              <a:gd name="connsiteX5242" fmla="*/ 3769430 w 4760332"/>
              <a:gd name="connsiteY5242" fmla="*/ 2020465 h 2795428"/>
              <a:gd name="connsiteX5243" fmla="*/ 3750243 w 4760332"/>
              <a:gd name="connsiteY5243" fmla="*/ 2020465 h 2795428"/>
              <a:gd name="connsiteX5244" fmla="*/ 3729050 w 4760332"/>
              <a:gd name="connsiteY5244" fmla="*/ 2017314 h 2795428"/>
              <a:gd name="connsiteX5245" fmla="*/ 3706998 w 4760332"/>
              <a:gd name="connsiteY5245" fmla="*/ 2011586 h 2795428"/>
              <a:gd name="connsiteX5246" fmla="*/ 3682942 w 4760332"/>
              <a:gd name="connsiteY5246" fmla="*/ 2006717 h 2795428"/>
              <a:gd name="connsiteX5247" fmla="*/ 3664613 w 4760332"/>
              <a:gd name="connsiteY5247" fmla="*/ 2001849 h 2795428"/>
              <a:gd name="connsiteX5248" fmla="*/ 3650294 w 4760332"/>
              <a:gd name="connsiteY5248" fmla="*/ 1994976 h 2795428"/>
              <a:gd name="connsiteX5249" fmla="*/ 3643420 w 4760332"/>
              <a:gd name="connsiteY5249" fmla="*/ 1990967 h 2795428"/>
              <a:gd name="connsiteX5250" fmla="*/ 3646285 w 4760332"/>
              <a:gd name="connsiteY5250" fmla="*/ 1988102 h 2795428"/>
              <a:gd name="connsiteX5251" fmla="*/ 3648289 w 4760332"/>
              <a:gd name="connsiteY5251" fmla="*/ 1986098 h 2795428"/>
              <a:gd name="connsiteX5252" fmla="*/ 3650294 w 4760332"/>
              <a:gd name="connsiteY5252" fmla="*/ 1983234 h 2795428"/>
              <a:gd name="connsiteX5253" fmla="*/ 3629960 w 4760332"/>
              <a:gd name="connsiteY5253" fmla="*/ 1977506 h 2795428"/>
              <a:gd name="connsiteX5254" fmla="*/ 3612778 w 4760332"/>
              <a:gd name="connsiteY5254" fmla="*/ 1967769 h 2795428"/>
              <a:gd name="connsiteX5255" fmla="*/ 3597312 w 4760332"/>
              <a:gd name="connsiteY5255" fmla="*/ 1952017 h 2795428"/>
              <a:gd name="connsiteX5256" fmla="*/ 3585857 w 4760332"/>
              <a:gd name="connsiteY5256" fmla="*/ 1935407 h 2795428"/>
              <a:gd name="connsiteX5257" fmla="*/ 3574115 w 4760332"/>
              <a:gd name="connsiteY5257" fmla="*/ 1916791 h 2795428"/>
              <a:gd name="connsiteX5258" fmla="*/ 3564664 w 4760332"/>
              <a:gd name="connsiteY5258" fmla="*/ 1897317 h 2795428"/>
              <a:gd name="connsiteX5259" fmla="*/ 3554068 w 4760332"/>
              <a:gd name="connsiteY5259" fmla="*/ 1882711 h 2795428"/>
              <a:gd name="connsiteX5260" fmla="*/ 3544331 w 4760332"/>
              <a:gd name="connsiteY5260" fmla="*/ 1870110 h 2795428"/>
              <a:gd name="connsiteX5261" fmla="*/ 3534021 w 4760332"/>
              <a:gd name="connsiteY5261" fmla="*/ 1862091 h 2795428"/>
              <a:gd name="connsiteX5262" fmla="*/ 3522279 w 4760332"/>
              <a:gd name="connsiteY5262" fmla="*/ 1851495 h 2795428"/>
              <a:gd name="connsiteX5263" fmla="*/ 3511682 w 4760332"/>
              <a:gd name="connsiteY5263" fmla="*/ 1841758 h 2795428"/>
              <a:gd name="connsiteX5264" fmla="*/ 3507100 w 4760332"/>
              <a:gd name="connsiteY5264" fmla="*/ 1826006 h 2795428"/>
              <a:gd name="connsiteX5265" fmla="*/ 3538603 w 4760332"/>
              <a:gd name="connsiteY5265" fmla="*/ 1830015 h 2795428"/>
              <a:gd name="connsiteX5266" fmla="*/ 3551204 w 4760332"/>
              <a:gd name="connsiteY5266" fmla="*/ 1844622 h 2795428"/>
              <a:gd name="connsiteX5267" fmla="*/ 3564664 w 4760332"/>
              <a:gd name="connsiteY5267" fmla="*/ 1853500 h 2795428"/>
              <a:gd name="connsiteX5268" fmla="*/ 3578125 w 4760332"/>
              <a:gd name="connsiteY5268" fmla="*/ 1862091 h 2795428"/>
              <a:gd name="connsiteX5269" fmla="*/ 3580495 w 4760332"/>
              <a:gd name="connsiteY5269" fmla="*/ 1863256 h 2795428"/>
              <a:gd name="connsiteX5270" fmla="*/ 3577265 w 4760332"/>
              <a:gd name="connsiteY5270" fmla="*/ 1855504 h 2795428"/>
              <a:gd name="connsiteX5271" fmla="*/ 3573543 w 4760332"/>
              <a:gd name="connsiteY5271" fmla="*/ 1839753 h 2795428"/>
              <a:gd name="connsiteX5272" fmla="*/ 3568674 w 4760332"/>
              <a:gd name="connsiteY5272" fmla="*/ 1826006 h 2795428"/>
              <a:gd name="connsiteX5273" fmla="*/ 3563805 w 4760332"/>
              <a:gd name="connsiteY5273" fmla="*/ 1812260 h 2795428"/>
              <a:gd name="connsiteX5274" fmla="*/ 3555213 w 4760332"/>
              <a:gd name="connsiteY5274" fmla="*/ 1800518 h 2795428"/>
              <a:gd name="connsiteX5275" fmla="*/ 3555213 w 4760332"/>
              <a:gd name="connsiteY5275" fmla="*/ 1797654 h 2795428"/>
              <a:gd name="connsiteX5276" fmla="*/ 3546622 w 4760332"/>
              <a:gd name="connsiteY5276" fmla="*/ 1800518 h 2795428"/>
              <a:gd name="connsiteX5277" fmla="*/ 3546622 w 4760332"/>
              <a:gd name="connsiteY5277" fmla="*/ 1797654 h 2795428"/>
              <a:gd name="connsiteX5278" fmla="*/ 3543758 w 4760332"/>
              <a:gd name="connsiteY5278" fmla="*/ 1783908 h 2795428"/>
              <a:gd name="connsiteX5279" fmla="*/ 3543758 w 4760332"/>
              <a:gd name="connsiteY5279" fmla="*/ 1766438 h 2795428"/>
              <a:gd name="connsiteX5280" fmla="*/ 3543758 w 4760332"/>
              <a:gd name="connsiteY5280" fmla="*/ 1747823 h 2795428"/>
              <a:gd name="connsiteX5281" fmla="*/ 3543758 w 4760332"/>
              <a:gd name="connsiteY5281" fmla="*/ 1727202 h 2795428"/>
              <a:gd name="connsiteX5282" fmla="*/ 3541753 w 4760332"/>
              <a:gd name="connsiteY5282" fmla="*/ 1708587 h 2795428"/>
              <a:gd name="connsiteX5283" fmla="*/ 3535167 w 4760332"/>
              <a:gd name="connsiteY5283" fmla="*/ 1692836 h 2795428"/>
              <a:gd name="connsiteX5284" fmla="*/ 3524570 w 4760332"/>
              <a:gd name="connsiteY5284" fmla="*/ 1681094 h 2795428"/>
              <a:gd name="connsiteX5285" fmla="*/ 3521706 w 4760332"/>
              <a:gd name="connsiteY5285" fmla="*/ 1683958 h 2795428"/>
              <a:gd name="connsiteX5286" fmla="*/ 3516837 w 4760332"/>
              <a:gd name="connsiteY5286" fmla="*/ 1687968 h 2795428"/>
              <a:gd name="connsiteX5287" fmla="*/ 3513114 w 4760332"/>
              <a:gd name="connsiteY5287" fmla="*/ 1689972 h 2795428"/>
              <a:gd name="connsiteX5288" fmla="*/ 3506527 w 4760332"/>
              <a:gd name="connsiteY5288" fmla="*/ 1690832 h 2795428"/>
              <a:gd name="connsiteX5289" fmla="*/ 3499941 w 4760332"/>
              <a:gd name="connsiteY5289" fmla="*/ 1690832 h 2795428"/>
              <a:gd name="connsiteX5290" fmla="*/ 3497936 w 4760332"/>
              <a:gd name="connsiteY5290" fmla="*/ 1690832 h 2795428"/>
              <a:gd name="connsiteX5291" fmla="*/ 3497936 w 4760332"/>
              <a:gd name="connsiteY5291" fmla="*/ 1689972 h 2795428"/>
              <a:gd name="connsiteX5292" fmla="*/ 3497076 w 4760332"/>
              <a:gd name="connsiteY5292" fmla="*/ 1689972 h 2795428"/>
              <a:gd name="connsiteX5293" fmla="*/ 3495072 w 4760332"/>
              <a:gd name="connsiteY5293" fmla="*/ 1687968 h 2795428"/>
              <a:gd name="connsiteX5294" fmla="*/ 3495072 w 4760332"/>
              <a:gd name="connsiteY5294" fmla="*/ 1667347 h 2795428"/>
              <a:gd name="connsiteX5295" fmla="*/ 3490204 w 4760332"/>
              <a:gd name="connsiteY5295" fmla="*/ 1650738 h 2795428"/>
              <a:gd name="connsiteX5296" fmla="*/ 3483617 w 4760332"/>
              <a:gd name="connsiteY5296" fmla="*/ 1636991 h 2795428"/>
              <a:gd name="connsiteX5297" fmla="*/ 3473020 w 4760332"/>
              <a:gd name="connsiteY5297" fmla="*/ 1624390 h 2795428"/>
              <a:gd name="connsiteX5298" fmla="*/ 3465288 w 4760332"/>
              <a:gd name="connsiteY5298" fmla="*/ 1610643 h 2795428"/>
              <a:gd name="connsiteX5299" fmla="*/ 3454692 w 4760332"/>
              <a:gd name="connsiteY5299" fmla="*/ 1594032 h 2795428"/>
              <a:gd name="connsiteX5300" fmla="*/ 3451828 w 4760332"/>
              <a:gd name="connsiteY5300" fmla="*/ 1596897 h 2795428"/>
              <a:gd name="connsiteX5301" fmla="*/ 3449823 w 4760332"/>
              <a:gd name="connsiteY5301" fmla="*/ 1598901 h 2795428"/>
              <a:gd name="connsiteX5302" fmla="*/ 3447818 w 4760332"/>
              <a:gd name="connsiteY5302" fmla="*/ 1602910 h 2795428"/>
              <a:gd name="connsiteX5303" fmla="*/ 3445814 w 4760332"/>
              <a:gd name="connsiteY5303" fmla="*/ 1603769 h 2795428"/>
              <a:gd name="connsiteX5304" fmla="*/ 3444954 w 4760332"/>
              <a:gd name="connsiteY5304" fmla="*/ 1605775 h 2795428"/>
              <a:gd name="connsiteX5305" fmla="*/ 3429489 w 4760332"/>
              <a:gd name="connsiteY5305" fmla="*/ 1607779 h 2795428"/>
              <a:gd name="connsiteX5306" fmla="*/ 3416029 w 4760332"/>
              <a:gd name="connsiteY5306" fmla="*/ 1605775 h 2795428"/>
              <a:gd name="connsiteX5307" fmla="*/ 3402569 w 4760332"/>
              <a:gd name="connsiteY5307" fmla="*/ 1605775 h 2795428"/>
              <a:gd name="connsiteX5308" fmla="*/ 3398846 w 4760332"/>
              <a:gd name="connsiteY5308" fmla="*/ 1619521 h 2795428"/>
              <a:gd name="connsiteX5309" fmla="*/ 3393977 w 4760332"/>
              <a:gd name="connsiteY5309" fmla="*/ 1626395 h 2795428"/>
              <a:gd name="connsiteX5310" fmla="*/ 3391113 w 4760332"/>
              <a:gd name="connsiteY5310" fmla="*/ 1628399 h 2795428"/>
              <a:gd name="connsiteX5311" fmla="*/ 3384526 w 4760332"/>
              <a:gd name="connsiteY5311" fmla="*/ 1628399 h 2795428"/>
              <a:gd name="connsiteX5312" fmla="*/ 3377940 w 4760332"/>
              <a:gd name="connsiteY5312" fmla="*/ 1630404 h 2795428"/>
              <a:gd name="connsiteX5313" fmla="*/ 3371353 w 4760332"/>
              <a:gd name="connsiteY5313" fmla="*/ 1635272 h 2795428"/>
              <a:gd name="connsiteX5314" fmla="*/ 3359897 w 4760332"/>
              <a:gd name="connsiteY5314" fmla="*/ 1665630 h 2795428"/>
              <a:gd name="connsiteX5315" fmla="*/ 3344432 w 4760332"/>
              <a:gd name="connsiteY5315" fmla="*/ 1665630 h 2795428"/>
              <a:gd name="connsiteX5316" fmla="*/ 3335841 w 4760332"/>
              <a:gd name="connsiteY5316" fmla="*/ 1672502 h 2795428"/>
              <a:gd name="connsiteX5317" fmla="*/ 3327249 w 4760332"/>
              <a:gd name="connsiteY5317" fmla="*/ 1681380 h 2795428"/>
              <a:gd name="connsiteX5318" fmla="*/ 3315793 w 4760332"/>
              <a:gd name="connsiteY5318" fmla="*/ 1688254 h 2795428"/>
              <a:gd name="connsiteX5319" fmla="*/ 3312930 w 4760332"/>
              <a:gd name="connsiteY5319" fmla="*/ 1722334 h 2795428"/>
              <a:gd name="connsiteX5320" fmla="*/ 3304339 w 4760332"/>
              <a:gd name="connsiteY5320" fmla="*/ 1751545 h 2795428"/>
              <a:gd name="connsiteX5321" fmla="*/ 3292883 w 4760332"/>
              <a:gd name="connsiteY5321" fmla="*/ 1775029 h 2795428"/>
              <a:gd name="connsiteX5322" fmla="*/ 3274554 w 4760332"/>
              <a:gd name="connsiteY5322" fmla="*/ 1797368 h 2795428"/>
              <a:gd name="connsiteX5323" fmla="*/ 3272549 w 4760332"/>
              <a:gd name="connsiteY5323" fmla="*/ 1797368 h 2795428"/>
              <a:gd name="connsiteX5324" fmla="*/ 3270544 w 4760332"/>
              <a:gd name="connsiteY5324" fmla="*/ 1795363 h 2795428"/>
              <a:gd name="connsiteX5325" fmla="*/ 3268540 w 4760332"/>
              <a:gd name="connsiteY5325" fmla="*/ 1795363 h 2795428"/>
              <a:gd name="connsiteX5326" fmla="*/ 3267680 w 4760332"/>
              <a:gd name="connsiteY5326" fmla="*/ 1793359 h 2795428"/>
              <a:gd name="connsiteX5327" fmla="*/ 3257084 w 4760332"/>
              <a:gd name="connsiteY5327" fmla="*/ 1781616 h 2795428"/>
              <a:gd name="connsiteX5328" fmla="*/ 3247347 w 4760332"/>
              <a:gd name="connsiteY5328" fmla="*/ 1763001 h 2795428"/>
              <a:gd name="connsiteX5329" fmla="*/ 3241619 w 4760332"/>
              <a:gd name="connsiteY5329" fmla="*/ 1747250 h 2795428"/>
              <a:gd name="connsiteX5330" fmla="*/ 3240760 w 4760332"/>
              <a:gd name="connsiteY5330" fmla="*/ 1744386 h 2795428"/>
              <a:gd name="connsiteX5331" fmla="*/ 3241619 w 4760332"/>
              <a:gd name="connsiteY5331" fmla="*/ 1740376 h 2795428"/>
              <a:gd name="connsiteX5332" fmla="*/ 3243624 w 4760332"/>
              <a:gd name="connsiteY5332" fmla="*/ 1737513 h 2795428"/>
              <a:gd name="connsiteX5333" fmla="*/ 3245629 w 4760332"/>
              <a:gd name="connsiteY5333" fmla="*/ 1735507 h 2795428"/>
              <a:gd name="connsiteX5334" fmla="*/ 3245629 w 4760332"/>
              <a:gd name="connsiteY5334" fmla="*/ 1733503 h 2795428"/>
              <a:gd name="connsiteX5335" fmla="*/ 3228446 w 4760332"/>
              <a:gd name="connsiteY5335" fmla="*/ 1708015 h 2795428"/>
              <a:gd name="connsiteX5336" fmla="*/ 3216990 w 4760332"/>
              <a:gd name="connsiteY5336" fmla="*/ 1680808 h 2795428"/>
              <a:gd name="connsiteX5337" fmla="*/ 3209257 w 4760332"/>
              <a:gd name="connsiteY5337" fmla="*/ 1651597 h 2795428"/>
              <a:gd name="connsiteX5338" fmla="*/ 3205535 w 4760332"/>
              <a:gd name="connsiteY5338" fmla="*/ 1616371 h 2795428"/>
              <a:gd name="connsiteX5339" fmla="*/ 3194079 w 4760332"/>
              <a:gd name="connsiteY5339" fmla="*/ 1617230 h 2795428"/>
              <a:gd name="connsiteX5340" fmla="*/ 3185488 w 4760332"/>
              <a:gd name="connsiteY5340" fmla="*/ 1617230 h 2795428"/>
              <a:gd name="connsiteX5341" fmla="*/ 3175750 w 4760332"/>
              <a:gd name="connsiteY5341" fmla="*/ 1616371 h 2795428"/>
              <a:gd name="connsiteX5342" fmla="*/ 3172027 w 4760332"/>
              <a:gd name="connsiteY5342" fmla="*/ 1612362 h 2795428"/>
              <a:gd name="connsiteX5343" fmla="*/ 3167159 w 4760332"/>
              <a:gd name="connsiteY5343" fmla="*/ 1609497 h 2795428"/>
              <a:gd name="connsiteX5344" fmla="*/ 3163435 w 4760332"/>
              <a:gd name="connsiteY5344" fmla="*/ 1605488 h 2795428"/>
              <a:gd name="connsiteX5345" fmla="*/ 3160572 w 4760332"/>
              <a:gd name="connsiteY5345" fmla="*/ 1602624 h 2795428"/>
              <a:gd name="connsiteX5346" fmla="*/ 3163435 w 4760332"/>
              <a:gd name="connsiteY5346" fmla="*/ 1590023 h 2795428"/>
              <a:gd name="connsiteX5347" fmla="*/ 3156849 w 4760332"/>
              <a:gd name="connsiteY5347" fmla="*/ 1580286 h 2795428"/>
              <a:gd name="connsiteX5348" fmla="*/ 3145393 w 4760332"/>
              <a:gd name="connsiteY5348" fmla="*/ 1571408 h 2795428"/>
              <a:gd name="connsiteX5349" fmla="*/ 3133937 w 4760332"/>
              <a:gd name="connsiteY5349" fmla="*/ 1563675 h 2795428"/>
              <a:gd name="connsiteX5350" fmla="*/ 3123341 w 4760332"/>
              <a:gd name="connsiteY5350" fmla="*/ 1553079 h 2795428"/>
              <a:gd name="connsiteX5351" fmla="*/ 3095562 w 4760332"/>
              <a:gd name="connsiteY5351" fmla="*/ 1557089 h 2795428"/>
              <a:gd name="connsiteX5352" fmla="*/ 3066637 w 4760332"/>
              <a:gd name="connsiteY5352" fmla="*/ 1557089 h 2795428"/>
              <a:gd name="connsiteX5353" fmla="*/ 3037711 w 4760332"/>
              <a:gd name="connsiteY5353" fmla="*/ 1555084 h 2795428"/>
              <a:gd name="connsiteX5354" fmla="*/ 3009932 w 4760332"/>
              <a:gd name="connsiteY5354" fmla="*/ 1553079 h 2795428"/>
              <a:gd name="connsiteX5355" fmla="*/ 3005064 w 4760332"/>
              <a:gd name="connsiteY5355" fmla="*/ 1543342 h 2795428"/>
              <a:gd name="connsiteX5356" fmla="*/ 2998476 w 4760332"/>
              <a:gd name="connsiteY5356" fmla="*/ 1530741 h 2795428"/>
              <a:gd name="connsiteX5357" fmla="*/ 2987880 w 4760332"/>
              <a:gd name="connsiteY5357" fmla="*/ 1534750 h 2795428"/>
              <a:gd name="connsiteX5358" fmla="*/ 2981293 w 4760332"/>
              <a:gd name="connsiteY5358" fmla="*/ 1536755 h 2795428"/>
              <a:gd name="connsiteX5359" fmla="*/ 2972701 w 4760332"/>
              <a:gd name="connsiteY5359" fmla="*/ 1537614 h 2795428"/>
              <a:gd name="connsiteX5360" fmla="*/ 2961246 w 4760332"/>
              <a:gd name="connsiteY5360" fmla="*/ 1537614 h 2795428"/>
              <a:gd name="connsiteX5361" fmla="*/ 2951509 w 4760332"/>
              <a:gd name="connsiteY5361" fmla="*/ 1530741 h 2795428"/>
              <a:gd name="connsiteX5362" fmla="*/ 2940913 w 4760332"/>
              <a:gd name="connsiteY5362" fmla="*/ 1525872 h 2795428"/>
              <a:gd name="connsiteX5363" fmla="*/ 2929457 w 4760332"/>
              <a:gd name="connsiteY5363" fmla="*/ 1518999 h 2795428"/>
              <a:gd name="connsiteX5364" fmla="*/ 2920866 w 4760332"/>
              <a:gd name="connsiteY5364" fmla="*/ 1512126 h 2795428"/>
              <a:gd name="connsiteX5365" fmla="*/ 2918001 w 4760332"/>
              <a:gd name="connsiteY5365" fmla="*/ 1502388 h 2795428"/>
              <a:gd name="connsiteX5366" fmla="*/ 2913133 w 4760332"/>
              <a:gd name="connsiteY5366" fmla="*/ 1493511 h 2795428"/>
              <a:gd name="connsiteX5367" fmla="*/ 2902537 w 4760332"/>
              <a:gd name="connsiteY5367" fmla="*/ 1484633 h 2795428"/>
              <a:gd name="connsiteX5368" fmla="*/ 2900532 w 4760332"/>
              <a:gd name="connsiteY5368" fmla="*/ 1484633 h 2795428"/>
              <a:gd name="connsiteX5369" fmla="*/ 2899673 w 4760332"/>
              <a:gd name="connsiteY5369" fmla="*/ 1484633 h 2795428"/>
              <a:gd name="connsiteX5370" fmla="*/ 2897668 w 4760332"/>
              <a:gd name="connsiteY5370" fmla="*/ 1484633 h 2795428"/>
              <a:gd name="connsiteX5371" fmla="*/ 2893945 w 4760332"/>
              <a:gd name="connsiteY5371" fmla="*/ 1484633 h 2795428"/>
              <a:gd name="connsiteX5372" fmla="*/ 2887358 w 4760332"/>
              <a:gd name="connsiteY5372" fmla="*/ 1484633 h 2795428"/>
              <a:gd name="connsiteX5373" fmla="*/ 2891081 w 4760332"/>
              <a:gd name="connsiteY5373" fmla="*/ 1498379 h 2795428"/>
              <a:gd name="connsiteX5374" fmla="*/ 2895950 w 4760332"/>
              <a:gd name="connsiteY5374" fmla="*/ 1514131 h 2795428"/>
              <a:gd name="connsiteX5375" fmla="*/ 2904541 w 4760332"/>
              <a:gd name="connsiteY5375" fmla="*/ 1529881 h 2795428"/>
              <a:gd name="connsiteX5376" fmla="*/ 2911128 w 4760332"/>
              <a:gd name="connsiteY5376" fmla="*/ 1543629 h 2795428"/>
              <a:gd name="connsiteX5377" fmla="*/ 2917715 w 4760332"/>
              <a:gd name="connsiteY5377" fmla="*/ 1553366 h 2795428"/>
              <a:gd name="connsiteX5378" fmla="*/ 2919720 w 4760332"/>
              <a:gd name="connsiteY5378" fmla="*/ 1548497 h 2795428"/>
              <a:gd name="connsiteX5379" fmla="*/ 2920579 w 4760332"/>
              <a:gd name="connsiteY5379" fmla="*/ 1546492 h 2795428"/>
              <a:gd name="connsiteX5380" fmla="*/ 2920579 w 4760332"/>
              <a:gd name="connsiteY5380" fmla="*/ 1544487 h 2795428"/>
              <a:gd name="connsiteX5381" fmla="*/ 2922583 w 4760332"/>
              <a:gd name="connsiteY5381" fmla="*/ 1544487 h 2795428"/>
              <a:gd name="connsiteX5382" fmla="*/ 2924588 w 4760332"/>
              <a:gd name="connsiteY5382" fmla="*/ 1544487 h 2795428"/>
              <a:gd name="connsiteX5383" fmla="*/ 2929457 w 4760332"/>
              <a:gd name="connsiteY5383" fmla="*/ 1546492 h 2795428"/>
              <a:gd name="connsiteX5384" fmla="*/ 2931462 w 4760332"/>
              <a:gd name="connsiteY5384" fmla="*/ 1551361 h 2795428"/>
              <a:gd name="connsiteX5385" fmla="*/ 2933466 w 4760332"/>
              <a:gd name="connsiteY5385" fmla="*/ 1557089 h 2795428"/>
              <a:gd name="connsiteX5386" fmla="*/ 2933466 w 4760332"/>
              <a:gd name="connsiteY5386" fmla="*/ 1561957 h 2795428"/>
              <a:gd name="connsiteX5387" fmla="*/ 2934325 w 4760332"/>
              <a:gd name="connsiteY5387" fmla="*/ 1566826 h 2795428"/>
              <a:gd name="connsiteX5388" fmla="*/ 2936331 w 4760332"/>
              <a:gd name="connsiteY5388" fmla="*/ 1571694 h 2795428"/>
              <a:gd name="connsiteX5389" fmla="*/ 2942917 w 4760332"/>
              <a:gd name="connsiteY5389" fmla="*/ 1570835 h 2795428"/>
              <a:gd name="connsiteX5390" fmla="*/ 2951509 w 4760332"/>
              <a:gd name="connsiteY5390" fmla="*/ 1568830 h 2795428"/>
              <a:gd name="connsiteX5391" fmla="*/ 2961246 w 4760332"/>
              <a:gd name="connsiteY5391" fmla="*/ 1568830 h 2795428"/>
              <a:gd name="connsiteX5392" fmla="*/ 2976711 w 4760332"/>
              <a:gd name="connsiteY5392" fmla="*/ 1551361 h 2795428"/>
              <a:gd name="connsiteX5393" fmla="*/ 2995040 w 4760332"/>
              <a:gd name="connsiteY5393" fmla="*/ 1537614 h 2795428"/>
              <a:gd name="connsiteX5394" fmla="*/ 2997044 w 4760332"/>
              <a:gd name="connsiteY5394" fmla="*/ 1555084 h 2795428"/>
              <a:gd name="connsiteX5395" fmla="*/ 2999049 w 4760332"/>
              <a:gd name="connsiteY5395" fmla="*/ 1568830 h 2795428"/>
              <a:gd name="connsiteX5396" fmla="*/ 3023965 w 4760332"/>
              <a:gd name="connsiteY5396" fmla="*/ 1582577 h 2795428"/>
              <a:gd name="connsiteX5397" fmla="*/ 3044012 w 4760332"/>
              <a:gd name="connsiteY5397" fmla="*/ 1599187 h 2795428"/>
              <a:gd name="connsiteX5398" fmla="*/ 3037425 w 4760332"/>
              <a:gd name="connsiteY5398" fmla="*/ 1608065 h 2795428"/>
              <a:gd name="connsiteX5399" fmla="*/ 3031697 w 4760332"/>
              <a:gd name="connsiteY5399" fmla="*/ 1616944 h 2795428"/>
              <a:gd name="connsiteX5400" fmla="*/ 3025969 w 4760332"/>
              <a:gd name="connsiteY5400" fmla="*/ 1623817 h 2795428"/>
              <a:gd name="connsiteX5401" fmla="*/ 3013368 w 4760332"/>
              <a:gd name="connsiteY5401" fmla="*/ 1628685 h 2795428"/>
              <a:gd name="connsiteX5402" fmla="*/ 3013368 w 4760332"/>
              <a:gd name="connsiteY5402" fmla="*/ 1647300 h 2795428"/>
              <a:gd name="connsiteX5403" fmla="*/ 2997044 w 4760332"/>
              <a:gd name="connsiteY5403" fmla="*/ 1657897 h 2795428"/>
              <a:gd name="connsiteX5404" fmla="*/ 2979861 w 4760332"/>
              <a:gd name="connsiteY5404" fmla="*/ 1669639 h 2795428"/>
              <a:gd name="connsiteX5405" fmla="*/ 2979861 w 4760332"/>
              <a:gd name="connsiteY5405" fmla="*/ 1677944 h 2795428"/>
              <a:gd name="connsiteX5406" fmla="*/ 2958668 w 4760332"/>
              <a:gd name="connsiteY5406" fmla="*/ 1677944 h 2795428"/>
              <a:gd name="connsiteX5407" fmla="*/ 2946068 w 4760332"/>
              <a:gd name="connsiteY5407" fmla="*/ 1684818 h 2795428"/>
              <a:gd name="connsiteX5408" fmla="*/ 2936331 w 4760332"/>
              <a:gd name="connsiteY5408" fmla="*/ 1695414 h 2795428"/>
              <a:gd name="connsiteX5409" fmla="*/ 2924875 w 4760332"/>
              <a:gd name="connsiteY5409" fmla="*/ 1704292 h 2795428"/>
              <a:gd name="connsiteX5410" fmla="*/ 2909410 w 4760332"/>
              <a:gd name="connsiteY5410" fmla="*/ 1711165 h 2795428"/>
              <a:gd name="connsiteX5411" fmla="*/ 2893945 w 4760332"/>
              <a:gd name="connsiteY5411" fmla="*/ 1714029 h 2795428"/>
              <a:gd name="connsiteX5412" fmla="*/ 2877621 w 4760332"/>
              <a:gd name="connsiteY5412" fmla="*/ 1718898 h 2795428"/>
              <a:gd name="connsiteX5413" fmla="*/ 2864160 w 4760332"/>
              <a:gd name="connsiteY5413" fmla="*/ 1724626 h 2795428"/>
              <a:gd name="connsiteX5414" fmla="*/ 2852705 w 4760332"/>
              <a:gd name="connsiteY5414" fmla="*/ 1731498 h 2795428"/>
              <a:gd name="connsiteX5415" fmla="*/ 2841250 w 4760332"/>
              <a:gd name="connsiteY5415" fmla="*/ 1734363 h 2795428"/>
              <a:gd name="connsiteX5416" fmla="*/ 2832658 w 4760332"/>
              <a:gd name="connsiteY5416" fmla="*/ 1734363 h 2795428"/>
              <a:gd name="connsiteX5417" fmla="*/ 2828935 w 4760332"/>
              <a:gd name="connsiteY5417" fmla="*/ 1732358 h 2795428"/>
              <a:gd name="connsiteX5418" fmla="*/ 2828076 w 4760332"/>
              <a:gd name="connsiteY5418" fmla="*/ 1732358 h 2795428"/>
              <a:gd name="connsiteX5419" fmla="*/ 2826071 w 4760332"/>
              <a:gd name="connsiteY5419" fmla="*/ 1731498 h 2795428"/>
              <a:gd name="connsiteX5420" fmla="*/ 2824067 w 4760332"/>
              <a:gd name="connsiteY5420" fmla="*/ 1729494 h 2795428"/>
              <a:gd name="connsiteX5421" fmla="*/ 2822062 w 4760332"/>
              <a:gd name="connsiteY5421" fmla="*/ 1725484 h 2795428"/>
              <a:gd name="connsiteX5422" fmla="*/ 2817193 w 4760332"/>
              <a:gd name="connsiteY5422" fmla="*/ 1715747 h 2795428"/>
              <a:gd name="connsiteX5423" fmla="*/ 2815188 w 4760332"/>
              <a:gd name="connsiteY5423" fmla="*/ 1705151 h 2795428"/>
              <a:gd name="connsiteX5424" fmla="*/ 2815188 w 4760332"/>
              <a:gd name="connsiteY5424" fmla="*/ 1695414 h 2795428"/>
              <a:gd name="connsiteX5425" fmla="*/ 2814330 w 4760332"/>
              <a:gd name="connsiteY5425" fmla="*/ 1684818 h 2795428"/>
              <a:gd name="connsiteX5426" fmla="*/ 2805737 w 4760332"/>
              <a:gd name="connsiteY5426" fmla="*/ 1668207 h 2795428"/>
              <a:gd name="connsiteX5427" fmla="*/ 2794283 w 4760332"/>
              <a:gd name="connsiteY5427" fmla="*/ 1652455 h 2795428"/>
              <a:gd name="connsiteX5428" fmla="*/ 2781681 w 4760332"/>
              <a:gd name="connsiteY5428" fmla="*/ 1638709 h 2795428"/>
              <a:gd name="connsiteX5429" fmla="*/ 2770226 w 4760332"/>
              <a:gd name="connsiteY5429" fmla="*/ 1624962 h 2795428"/>
              <a:gd name="connsiteX5430" fmla="*/ 2767362 w 4760332"/>
              <a:gd name="connsiteY5430" fmla="*/ 1615225 h 2795428"/>
              <a:gd name="connsiteX5431" fmla="*/ 2765357 w 4760332"/>
              <a:gd name="connsiteY5431" fmla="*/ 1603483 h 2795428"/>
              <a:gd name="connsiteX5432" fmla="*/ 2763352 w 4760332"/>
              <a:gd name="connsiteY5432" fmla="*/ 1590882 h 2795428"/>
              <a:gd name="connsiteX5433" fmla="*/ 2758484 w 4760332"/>
              <a:gd name="connsiteY5433" fmla="*/ 1581145 h 2795428"/>
              <a:gd name="connsiteX5434" fmla="*/ 2740155 w 4760332"/>
              <a:gd name="connsiteY5434" fmla="*/ 1569403 h 2795428"/>
              <a:gd name="connsiteX5435" fmla="*/ 2735287 w 4760332"/>
              <a:gd name="connsiteY5435" fmla="*/ 1557662 h 2795428"/>
              <a:gd name="connsiteX5436" fmla="*/ 2729559 w 4760332"/>
              <a:gd name="connsiteY5436" fmla="*/ 1545060 h 2795428"/>
              <a:gd name="connsiteX5437" fmla="*/ 2724690 w 4760332"/>
              <a:gd name="connsiteY5437" fmla="*/ 1533319 h 2795428"/>
              <a:gd name="connsiteX5438" fmla="*/ 2718103 w 4760332"/>
              <a:gd name="connsiteY5438" fmla="*/ 1523582 h 2795428"/>
              <a:gd name="connsiteX5439" fmla="*/ 2708366 w 4760332"/>
              <a:gd name="connsiteY5439" fmla="*/ 1516708 h 2795428"/>
              <a:gd name="connsiteX5440" fmla="*/ 2702638 w 4760332"/>
              <a:gd name="connsiteY5440" fmla="*/ 1514703 h 2795428"/>
              <a:gd name="connsiteX5441" fmla="*/ 2701779 w 4760332"/>
              <a:gd name="connsiteY5441" fmla="*/ 1510693 h 2795428"/>
              <a:gd name="connsiteX5442" fmla="*/ 2698056 w 4760332"/>
              <a:gd name="connsiteY5442" fmla="*/ 1509834 h 2795428"/>
              <a:gd name="connsiteX5443" fmla="*/ 2695192 w 4760332"/>
              <a:gd name="connsiteY5443" fmla="*/ 1507830 h 2795428"/>
              <a:gd name="connsiteX5444" fmla="*/ 2691469 w 4760332"/>
              <a:gd name="connsiteY5444" fmla="*/ 1505825 h 2795428"/>
              <a:gd name="connsiteX5445" fmla="*/ 2688605 w 4760332"/>
              <a:gd name="connsiteY5445" fmla="*/ 1502961 h 2795428"/>
              <a:gd name="connsiteX5446" fmla="*/ 2684882 w 4760332"/>
              <a:gd name="connsiteY5446" fmla="*/ 1497234 h 2795428"/>
              <a:gd name="connsiteX5447" fmla="*/ 2682018 w 4760332"/>
              <a:gd name="connsiteY5447" fmla="*/ 1490360 h 2795428"/>
              <a:gd name="connsiteX5448" fmla="*/ 2678295 w 4760332"/>
              <a:gd name="connsiteY5448" fmla="*/ 1490360 h 2795428"/>
              <a:gd name="connsiteX5449" fmla="*/ 2678295 w 4760332"/>
              <a:gd name="connsiteY5449" fmla="*/ 1497234 h 2795428"/>
              <a:gd name="connsiteX5450" fmla="*/ 2689751 w 4760332"/>
              <a:gd name="connsiteY5450" fmla="*/ 1512985 h 2795428"/>
              <a:gd name="connsiteX5451" fmla="*/ 2700347 w 4760332"/>
              <a:gd name="connsiteY5451" fmla="*/ 1530454 h 2795428"/>
              <a:gd name="connsiteX5452" fmla="*/ 2706934 w 4760332"/>
              <a:gd name="connsiteY5452" fmla="*/ 1551074 h 2795428"/>
              <a:gd name="connsiteX5453" fmla="*/ 2713521 w 4760332"/>
              <a:gd name="connsiteY5453" fmla="*/ 1569689 h 2795428"/>
              <a:gd name="connsiteX5454" fmla="*/ 2722112 w 4760332"/>
              <a:gd name="connsiteY5454" fmla="*/ 1588304 h 2795428"/>
              <a:gd name="connsiteX5455" fmla="*/ 2724977 w 4760332"/>
              <a:gd name="connsiteY5455" fmla="*/ 1591169 h 2795428"/>
              <a:gd name="connsiteX5456" fmla="*/ 2729845 w 4760332"/>
              <a:gd name="connsiteY5456" fmla="*/ 1595178 h 2795428"/>
              <a:gd name="connsiteX5457" fmla="*/ 2733568 w 4760332"/>
              <a:gd name="connsiteY5457" fmla="*/ 1598041 h 2795428"/>
              <a:gd name="connsiteX5458" fmla="*/ 2738437 w 4760332"/>
              <a:gd name="connsiteY5458" fmla="*/ 1602052 h 2795428"/>
              <a:gd name="connsiteX5459" fmla="*/ 2740442 w 4760332"/>
              <a:gd name="connsiteY5459" fmla="*/ 1606920 h 2795428"/>
              <a:gd name="connsiteX5460" fmla="*/ 2740442 w 4760332"/>
              <a:gd name="connsiteY5460" fmla="*/ 1641000 h 2795428"/>
              <a:gd name="connsiteX5461" fmla="*/ 2743305 w 4760332"/>
              <a:gd name="connsiteY5461" fmla="*/ 1645010 h 2795428"/>
              <a:gd name="connsiteX5462" fmla="*/ 2747028 w 4760332"/>
              <a:gd name="connsiteY5462" fmla="*/ 1649878 h 2795428"/>
              <a:gd name="connsiteX5463" fmla="*/ 2751897 w 4760332"/>
              <a:gd name="connsiteY5463" fmla="*/ 1652742 h 2795428"/>
              <a:gd name="connsiteX5464" fmla="*/ 2756765 w 4760332"/>
              <a:gd name="connsiteY5464" fmla="*/ 1656751 h 2795428"/>
              <a:gd name="connsiteX5465" fmla="*/ 2758770 w 4760332"/>
              <a:gd name="connsiteY5465" fmla="*/ 1659615 h 2795428"/>
              <a:gd name="connsiteX5466" fmla="*/ 2761634 w 4760332"/>
              <a:gd name="connsiteY5466" fmla="*/ 1670212 h 2795428"/>
              <a:gd name="connsiteX5467" fmla="*/ 2763639 w 4760332"/>
              <a:gd name="connsiteY5467" fmla="*/ 1677944 h 2795428"/>
              <a:gd name="connsiteX5468" fmla="*/ 2767362 w 4760332"/>
              <a:gd name="connsiteY5468" fmla="*/ 1688540 h 2795428"/>
              <a:gd name="connsiteX5469" fmla="*/ 2777099 w 4760332"/>
              <a:gd name="connsiteY5469" fmla="*/ 1700283 h 2795428"/>
              <a:gd name="connsiteX5470" fmla="*/ 2792564 w 4760332"/>
              <a:gd name="connsiteY5470" fmla="*/ 1710878 h 2795428"/>
              <a:gd name="connsiteX5471" fmla="*/ 2808888 w 4760332"/>
              <a:gd name="connsiteY5471" fmla="*/ 1720615 h 2795428"/>
              <a:gd name="connsiteX5472" fmla="*/ 2822348 w 4760332"/>
              <a:gd name="connsiteY5472" fmla="*/ 1731212 h 2795428"/>
              <a:gd name="connsiteX5473" fmla="*/ 2826071 w 4760332"/>
              <a:gd name="connsiteY5473" fmla="*/ 1736080 h 2795428"/>
              <a:gd name="connsiteX5474" fmla="*/ 2826071 w 4760332"/>
              <a:gd name="connsiteY5474" fmla="*/ 1742954 h 2795428"/>
              <a:gd name="connsiteX5475" fmla="*/ 2826071 w 4760332"/>
              <a:gd name="connsiteY5475" fmla="*/ 1747823 h 2795428"/>
              <a:gd name="connsiteX5476" fmla="*/ 2828076 w 4760332"/>
              <a:gd name="connsiteY5476" fmla="*/ 1752691 h 2795428"/>
              <a:gd name="connsiteX5477" fmla="*/ 2832945 w 4760332"/>
              <a:gd name="connsiteY5477" fmla="*/ 1758419 h 2795428"/>
              <a:gd name="connsiteX5478" fmla="*/ 2847264 w 4760332"/>
              <a:gd name="connsiteY5478" fmla="*/ 1759278 h 2795428"/>
              <a:gd name="connsiteX5479" fmla="*/ 2864447 w 4760332"/>
              <a:gd name="connsiteY5479" fmla="*/ 1751545 h 2795428"/>
              <a:gd name="connsiteX5480" fmla="*/ 2887645 w 4760332"/>
              <a:gd name="connsiteY5480" fmla="*/ 1745817 h 2795428"/>
              <a:gd name="connsiteX5481" fmla="*/ 2909696 w 4760332"/>
              <a:gd name="connsiteY5481" fmla="*/ 1740949 h 2795428"/>
              <a:gd name="connsiteX5482" fmla="*/ 2929743 w 4760332"/>
              <a:gd name="connsiteY5482" fmla="*/ 1738086 h 2795428"/>
              <a:gd name="connsiteX5483" fmla="*/ 2929743 w 4760332"/>
              <a:gd name="connsiteY5483" fmla="*/ 1740949 h 2795428"/>
              <a:gd name="connsiteX5484" fmla="*/ 2924875 w 4760332"/>
              <a:gd name="connsiteY5484" fmla="*/ 1749827 h 2795428"/>
              <a:gd name="connsiteX5485" fmla="*/ 2924875 w 4760332"/>
              <a:gd name="connsiteY5485" fmla="*/ 1760137 h 2795428"/>
              <a:gd name="connsiteX5486" fmla="*/ 2921152 w 4760332"/>
              <a:gd name="connsiteY5486" fmla="*/ 1771879 h 2795428"/>
              <a:gd name="connsiteX5487" fmla="*/ 2914565 w 4760332"/>
              <a:gd name="connsiteY5487" fmla="*/ 1789348 h 2795428"/>
              <a:gd name="connsiteX5488" fmla="*/ 2904828 w 4760332"/>
              <a:gd name="connsiteY5488" fmla="*/ 1809968 h 2795428"/>
              <a:gd name="connsiteX5489" fmla="*/ 2893372 w 4760332"/>
              <a:gd name="connsiteY5489" fmla="*/ 1830588 h 2795428"/>
              <a:gd name="connsiteX5490" fmla="*/ 2880771 w 4760332"/>
              <a:gd name="connsiteY5490" fmla="*/ 1847199 h 2795428"/>
              <a:gd name="connsiteX5491" fmla="*/ 2862443 w 4760332"/>
              <a:gd name="connsiteY5491" fmla="*/ 1865814 h 2795428"/>
              <a:gd name="connsiteX5492" fmla="*/ 2842395 w 4760332"/>
              <a:gd name="connsiteY5492" fmla="*/ 1883283 h 2795428"/>
              <a:gd name="connsiteX5493" fmla="*/ 2821202 w 4760332"/>
              <a:gd name="connsiteY5493" fmla="*/ 1899894 h 2795428"/>
              <a:gd name="connsiteX5494" fmla="*/ 2801155 w 4760332"/>
              <a:gd name="connsiteY5494" fmla="*/ 1919369 h 2795428"/>
              <a:gd name="connsiteX5495" fmla="*/ 2783972 w 4760332"/>
              <a:gd name="connsiteY5495" fmla="*/ 1939989 h 2795428"/>
              <a:gd name="connsiteX5496" fmla="*/ 2770512 w 4760332"/>
              <a:gd name="connsiteY5496" fmla="*/ 1963472 h 2795428"/>
              <a:gd name="connsiteX5497" fmla="*/ 2765643 w 4760332"/>
              <a:gd name="connsiteY5497" fmla="*/ 1985810 h 2795428"/>
              <a:gd name="connsiteX5498" fmla="*/ 2768507 w 4760332"/>
              <a:gd name="connsiteY5498" fmla="*/ 2006430 h 2795428"/>
              <a:gd name="connsiteX5499" fmla="*/ 2775095 w 4760332"/>
              <a:gd name="connsiteY5499" fmla="*/ 2027050 h 2795428"/>
              <a:gd name="connsiteX5500" fmla="*/ 2781681 w 4760332"/>
              <a:gd name="connsiteY5500" fmla="*/ 2045665 h 2795428"/>
              <a:gd name="connsiteX5501" fmla="*/ 2788268 w 4760332"/>
              <a:gd name="connsiteY5501" fmla="*/ 2066285 h 2795428"/>
              <a:gd name="connsiteX5502" fmla="*/ 2793996 w 4760332"/>
              <a:gd name="connsiteY5502" fmla="*/ 2086905 h 2795428"/>
              <a:gd name="connsiteX5503" fmla="*/ 2791991 w 4760332"/>
              <a:gd name="connsiteY5503" fmla="*/ 2107526 h 2795428"/>
              <a:gd name="connsiteX5504" fmla="*/ 2781395 w 4760332"/>
              <a:gd name="connsiteY5504" fmla="*/ 2129004 h 2795428"/>
              <a:gd name="connsiteX5505" fmla="*/ 2767075 w 4760332"/>
              <a:gd name="connsiteY5505" fmla="*/ 2139600 h 2795428"/>
              <a:gd name="connsiteX5506" fmla="*/ 2749892 w 4760332"/>
              <a:gd name="connsiteY5506" fmla="*/ 2147333 h 2795428"/>
              <a:gd name="connsiteX5507" fmla="*/ 2733568 w 4760332"/>
              <a:gd name="connsiteY5507" fmla="*/ 2156211 h 2795428"/>
              <a:gd name="connsiteX5508" fmla="*/ 2720108 w 4760332"/>
              <a:gd name="connsiteY5508" fmla="*/ 2167953 h 2795428"/>
              <a:gd name="connsiteX5509" fmla="*/ 2711516 w 4760332"/>
              <a:gd name="connsiteY5509" fmla="*/ 2185423 h 2795428"/>
              <a:gd name="connsiteX5510" fmla="*/ 2720108 w 4760332"/>
              <a:gd name="connsiteY5510" fmla="*/ 2195160 h 2795428"/>
              <a:gd name="connsiteX5511" fmla="*/ 2726694 w 4760332"/>
              <a:gd name="connsiteY5511" fmla="*/ 2210912 h 2795428"/>
              <a:gd name="connsiteX5512" fmla="*/ 2729559 w 4760332"/>
              <a:gd name="connsiteY5512" fmla="*/ 2229527 h 2795428"/>
              <a:gd name="connsiteX5513" fmla="*/ 2724690 w 4760332"/>
              <a:gd name="connsiteY5513" fmla="*/ 2233536 h 2795428"/>
              <a:gd name="connsiteX5514" fmla="*/ 2721826 w 4760332"/>
              <a:gd name="connsiteY5514" fmla="*/ 2236399 h 2795428"/>
              <a:gd name="connsiteX5515" fmla="*/ 2719822 w 4760332"/>
              <a:gd name="connsiteY5515" fmla="*/ 2238404 h 2795428"/>
              <a:gd name="connsiteX5516" fmla="*/ 2716099 w 4760332"/>
              <a:gd name="connsiteY5516" fmla="*/ 2241268 h 2795428"/>
              <a:gd name="connsiteX5517" fmla="*/ 2715239 w 4760332"/>
              <a:gd name="connsiteY5517" fmla="*/ 2245278 h 2795428"/>
              <a:gd name="connsiteX5518" fmla="*/ 2711516 w 4760332"/>
              <a:gd name="connsiteY5518" fmla="*/ 2248141 h 2795428"/>
              <a:gd name="connsiteX5519" fmla="*/ 2693187 w 4760332"/>
              <a:gd name="connsiteY5519" fmla="*/ 2252151 h 2795428"/>
              <a:gd name="connsiteX5520" fmla="*/ 2688319 w 4760332"/>
              <a:gd name="connsiteY5520" fmla="*/ 2263893 h 2795428"/>
              <a:gd name="connsiteX5521" fmla="*/ 2686314 w 4760332"/>
              <a:gd name="connsiteY5521" fmla="*/ 2277639 h 2795428"/>
              <a:gd name="connsiteX5522" fmla="*/ 2684309 w 4760332"/>
              <a:gd name="connsiteY5522" fmla="*/ 2291386 h 2795428"/>
              <a:gd name="connsiteX5523" fmla="*/ 2681446 w 4760332"/>
              <a:gd name="connsiteY5523" fmla="*/ 2305132 h 2795428"/>
              <a:gd name="connsiteX5524" fmla="*/ 2659394 w 4760332"/>
              <a:gd name="connsiteY5524" fmla="*/ 2323748 h 2795428"/>
              <a:gd name="connsiteX5525" fmla="*/ 2652806 w 4760332"/>
              <a:gd name="connsiteY5525" fmla="*/ 2339499 h 2795428"/>
              <a:gd name="connsiteX5526" fmla="*/ 2644215 w 4760332"/>
              <a:gd name="connsiteY5526" fmla="*/ 2355250 h 2795428"/>
              <a:gd name="connsiteX5527" fmla="*/ 2627891 w 4760332"/>
              <a:gd name="connsiteY5527" fmla="*/ 2369856 h 2795428"/>
              <a:gd name="connsiteX5528" fmla="*/ 2607844 w 4760332"/>
              <a:gd name="connsiteY5528" fmla="*/ 2382457 h 2795428"/>
              <a:gd name="connsiteX5529" fmla="*/ 2582929 w 4760332"/>
              <a:gd name="connsiteY5529" fmla="*/ 2389330 h 2795428"/>
              <a:gd name="connsiteX5530" fmla="*/ 2558013 w 4760332"/>
              <a:gd name="connsiteY5530" fmla="*/ 2396204 h 2795428"/>
              <a:gd name="connsiteX5531" fmla="*/ 2531951 w 4760332"/>
              <a:gd name="connsiteY5531" fmla="*/ 2401073 h 2795428"/>
              <a:gd name="connsiteX5532" fmla="*/ 2508754 w 4760332"/>
              <a:gd name="connsiteY5532" fmla="*/ 2405941 h 2795428"/>
              <a:gd name="connsiteX5533" fmla="*/ 2503885 w 4760332"/>
              <a:gd name="connsiteY5533" fmla="*/ 2403077 h 2795428"/>
              <a:gd name="connsiteX5534" fmla="*/ 2500163 w 4760332"/>
              <a:gd name="connsiteY5534" fmla="*/ 2399067 h 2795428"/>
              <a:gd name="connsiteX5535" fmla="*/ 2497298 w 4760332"/>
              <a:gd name="connsiteY5535" fmla="*/ 2397063 h 2795428"/>
              <a:gd name="connsiteX5536" fmla="*/ 2493576 w 4760332"/>
              <a:gd name="connsiteY5536" fmla="*/ 2392195 h 2795428"/>
              <a:gd name="connsiteX5537" fmla="*/ 2490712 w 4760332"/>
              <a:gd name="connsiteY5537" fmla="*/ 2389330 h 2795428"/>
              <a:gd name="connsiteX5538" fmla="*/ 2488707 w 4760332"/>
              <a:gd name="connsiteY5538" fmla="*/ 2380452 h 2795428"/>
              <a:gd name="connsiteX5539" fmla="*/ 2488707 w 4760332"/>
              <a:gd name="connsiteY5539" fmla="*/ 2369856 h 2795428"/>
              <a:gd name="connsiteX5540" fmla="*/ 2488707 w 4760332"/>
              <a:gd name="connsiteY5540" fmla="*/ 2358114 h 2795428"/>
              <a:gd name="connsiteX5541" fmla="*/ 2486702 w 4760332"/>
              <a:gd name="connsiteY5541" fmla="*/ 2346372 h 2795428"/>
              <a:gd name="connsiteX5542" fmla="*/ 2476965 w 4760332"/>
              <a:gd name="connsiteY5542" fmla="*/ 2329762 h 2795428"/>
              <a:gd name="connsiteX5543" fmla="*/ 2463505 w 4760332"/>
              <a:gd name="connsiteY5543" fmla="*/ 2314011 h 2795428"/>
              <a:gd name="connsiteX5544" fmla="*/ 2450045 w 4760332"/>
              <a:gd name="connsiteY5544" fmla="*/ 2296541 h 2795428"/>
              <a:gd name="connsiteX5545" fmla="*/ 2441453 w 4760332"/>
              <a:gd name="connsiteY5545" fmla="*/ 2279930 h 2795428"/>
              <a:gd name="connsiteX5546" fmla="*/ 2445176 w 4760332"/>
              <a:gd name="connsiteY5546" fmla="*/ 2268189 h 2795428"/>
              <a:gd name="connsiteX5547" fmla="*/ 2445176 w 4760332"/>
              <a:gd name="connsiteY5547" fmla="*/ 2266184 h 2795428"/>
              <a:gd name="connsiteX5548" fmla="*/ 2441453 w 4760332"/>
              <a:gd name="connsiteY5548" fmla="*/ 2262174 h 2795428"/>
              <a:gd name="connsiteX5549" fmla="*/ 2438589 w 4760332"/>
              <a:gd name="connsiteY5549" fmla="*/ 2261315 h 2795428"/>
              <a:gd name="connsiteX5550" fmla="*/ 2436585 w 4760332"/>
              <a:gd name="connsiteY5550" fmla="*/ 2257306 h 2795428"/>
              <a:gd name="connsiteX5551" fmla="*/ 2434580 w 4760332"/>
              <a:gd name="connsiteY5551" fmla="*/ 2257306 h 2795428"/>
              <a:gd name="connsiteX5552" fmla="*/ 2432575 w 4760332"/>
              <a:gd name="connsiteY5552" fmla="*/ 2252437 h 2795428"/>
              <a:gd name="connsiteX5553" fmla="*/ 2434580 w 4760332"/>
              <a:gd name="connsiteY5553" fmla="*/ 2247569 h 2795428"/>
              <a:gd name="connsiteX5554" fmla="*/ 2434580 w 4760332"/>
              <a:gd name="connsiteY5554" fmla="*/ 2243559 h 2795428"/>
              <a:gd name="connsiteX5555" fmla="*/ 2436585 w 4760332"/>
              <a:gd name="connsiteY5555" fmla="*/ 2240695 h 2795428"/>
              <a:gd name="connsiteX5556" fmla="*/ 2438589 w 4760332"/>
              <a:gd name="connsiteY5556" fmla="*/ 2236686 h 2795428"/>
              <a:gd name="connsiteX5557" fmla="*/ 2432002 w 4760332"/>
              <a:gd name="connsiteY5557" fmla="*/ 2233822 h 2795428"/>
              <a:gd name="connsiteX5558" fmla="*/ 2432002 w 4760332"/>
              <a:gd name="connsiteY5558" fmla="*/ 2229813 h 2795428"/>
              <a:gd name="connsiteX5559" fmla="*/ 2432002 w 4760332"/>
              <a:gd name="connsiteY5559" fmla="*/ 2226948 h 2795428"/>
              <a:gd name="connsiteX5560" fmla="*/ 2432861 w 4760332"/>
              <a:gd name="connsiteY5560" fmla="*/ 2222080 h 2795428"/>
              <a:gd name="connsiteX5561" fmla="*/ 2434866 w 4760332"/>
              <a:gd name="connsiteY5561" fmla="*/ 2218071 h 2795428"/>
              <a:gd name="connsiteX5562" fmla="*/ 2434866 w 4760332"/>
              <a:gd name="connsiteY5562" fmla="*/ 2213202 h 2795428"/>
              <a:gd name="connsiteX5563" fmla="*/ 2434866 w 4760332"/>
              <a:gd name="connsiteY5563" fmla="*/ 2208333 h 2795428"/>
              <a:gd name="connsiteX5564" fmla="*/ 2428279 w 4760332"/>
              <a:gd name="connsiteY5564" fmla="*/ 2194587 h 2795428"/>
              <a:gd name="connsiteX5565" fmla="*/ 2418542 w 4760332"/>
              <a:gd name="connsiteY5565" fmla="*/ 2178836 h 2795428"/>
              <a:gd name="connsiteX5566" fmla="*/ 2407945 w 4760332"/>
              <a:gd name="connsiteY5566" fmla="*/ 2165089 h 2795428"/>
              <a:gd name="connsiteX5567" fmla="*/ 2401359 w 4760332"/>
              <a:gd name="connsiteY5567" fmla="*/ 2151343 h 2795428"/>
              <a:gd name="connsiteX5568" fmla="*/ 2399354 w 4760332"/>
              <a:gd name="connsiteY5568" fmla="*/ 2134732 h 2795428"/>
              <a:gd name="connsiteX5569" fmla="*/ 2403077 w 4760332"/>
              <a:gd name="connsiteY5569" fmla="*/ 2115258 h 2795428"/>
              <a:gd name="connsiteX5570" fmla="*/ 2409664 w 4760332"/>
              <a:gd name="connsiteY5570" fmla="*/ 2098647 h 2795428"/>
              <a:gd name="connsiteX5571" fmla="*/ 2419401 w 4760332"/>
              <a:gd name="connsiteY5571" fmla="*/ 2080032 h 2795428"/>
              <a:gd name="connsiteX5572" fmla="*/ 2425988 w 4760332"/>
              <a:gd name="connsiteY5572" fmla="*/ 2064280 h 2795428"/>
              <a:gd name="connsiteX5573" fmla="*/ 2431716 w 4760332"/>
              <a:gd name="connsiteY5573" fmla="*/ 2050534 h 2795428"/>
              <a:gd name="connsiteX5574" fmla="*/ 2425129 w 4760332"/>
              <a:gd name="connsiteY5574" fmla="*/ 2036787 h 2795428"/>
              <a:gd name="connsiteX5575" fmla="*/ 2423124 w 4760332"/>
              <a:gd name="connsiteY5575" fmla="*/ 2025045 h 2795428"/>
              <a:gd name="connsiteX5576" fmla="*/ 2423124 w 4760332"/>
              <a:gd name="connsiteY5576" fmla="*/ 2013304 h 2795428"/>
              <a:gd name="connsiteX5577" fmla="*/ 2419401 w 4760332"/>
              <a:gd name="connsiteY5577" fmla="*/ 1997552 h 2795428"/>
              <a:gd name="connsiteX5578" fmla="*/ 2409664 w 4760332"/>
              <a:gd name="connsiteY5578" fmla="*/ 1976932 h 2795428"/>
              <a:gd name="connsiteX5579" fmla="*/ 2394199 w 4760332"/>
              <a:gd name="connsiteY5579" fmla="*/ 1956312 h 2795428"/>
              <a:gd name="connsiteX5580" fmla="*/ 2379880 w 4760332"/>
              <a:gd name="connsiteY5580" fmla="*/ 1937697 h 2795428"/>
              <a:gd name="connsiteX5581" fmla="*/ 2364414 w 4760332"/>
              <a:gd name="connsiteY5581" fmla="*/ 1921946 h 2795428"/>
              <a:gd name="connsiteX5582" fmla="*/ 2369283 w 4760332"/>
              <a:gd name="connsiteY5582" fmla="*/ 1901327 h 2795428"/>
              <a:gd name="connsiteX5583" fmla="*/ 2374152 w 4760332"/>
              <a:gd name="connsiteY5583" fmla="*/ 1882711 h 2795428"/>
              <a:gd name="connsiteX5584" fmla="*/ 2379880 w 4760332"/>
              <a:gd name="connsiteY5584" fmla="*/ 1862092 h 2795428"/>
              <a:gd name="connsiteX5585" fmla="*/ 2374152 w 4760332"/>
              <a:gd name="connsiteY5585" fmla="*/ 1859227 h 2795428"/>
              <a:gd name="connsiteX5586" fmla="*/ 2371288 w 4760332"/>
              <a:gd name="connsiteY5586" fmla="*/ 1857223 h 2795428"/>
              <a:gd name="connsiteX5587" fmla="*/ 2367565 w 4760332"/>
              <a:gd name="connsiteY5587" fmla="*/ 1853213 h 2795428"/>
              <a:gd name="connsiteX5588" fmla="*/ 2364701 w 4760332"/>
              <a:gd name="connsiteY5588" fmla="*/ 1852354 h 2795428"/>
              <a:gd name="connsiteX5589" fmla="*/ 2359832 w 4760332"/>
              <a:gd name="connsiteY5589" fmla="*/ 1852354 h 2795428"/>
              <a:gd name="connsiteX5590" fmla="*/ 2353246 w 4760332"/>
              <a:gd name="connsiteY5590" fmla="*/ 1850349 h 2795428"/>
              <a:gd name="connsiteX5591" fmla="*/ 2349522 w 4760332"/>
              <a:gd name="connsiteY5591" fmla="*/ 1853213 h 2795428"/>
              <a:gd name="connsiteX5592" fmla="*/ 2347518 w 4760332"/>
              <a:gd name="connsiteY5592" fmla="*/ 1855218 h 2795428"/>
              <a:gd name="connsiteX5593" fmla="*/ 2342650 w 4760332"/>
              <a:gd name="connsiteY5593" fmla="*/ 1857223 h 2795428"/>
              <a:gd name="connsiteX5594" fmla="*/ 2337781 w 4760332"/>
              <a:gd name="connsiteY5594" fmla="*/ 1857223 h 2795428"/>
              <a:gd name="connsiteX5595" fmla="*/ 2331194 w 4760332"/>
              <a:gd name="connsiteY5595" fmla="*/ 1857223 h 2795428"/>
              <a:gd name="connsiteX5596" fmla="*/ 2312865 w 4760332"/>
              <a:gd name="connsiteY5596" fmla="*/ 1828011 h 2795428"/>
              <a:gd name="connsiteX5597" fmla="*/ 2300264 w 4760332"/>
              <a:gd name="connsiteY5597" fmla="*/ 1826006 h 2795428"/>
              <a:gd name="connsiteX5598" fmla="*/ 2288809 w 4760332"/>
              <a:gd name="connsiteY5598" fmla="*/ 1825147 h 2795428"/>
              <a:gd name="connsiteX5599" fmla="*/ 2275348 w 4760332"/>
              <a:gd name="connsiteY5599" fmla="*/ 1823143 h 2795428"/>
              <a:gd name="connsiteX5600" fmla="*/ 2259024 w 4760332"/>
              <a:gd name="connsiteY5600" fmla="*/ 1830016 h 2795428"/>
              <a:gd name="connsiteX5601" fmla="*/ 2241841 w 4760332"/>
              <a:gd name="connsiteY5601" fmla="*/ 1836889 h 2795428"/>
              <a:gd name="connsiteX5602" fmla="*/ 2228381 w 4760332"/>
              <a:gd name="connsiteY5602" fmla="*/ 1841758 h 2795428"/>
              <a:gd name="connsiteX5603" fmla="*/ 2195733 w 4760332"/>
              <a:gd name="connsiteY5603" fmla="*/ 1834884 h 2795428"/>
              <a:gd name="connsiteX5604" fmla="*/ 2192009 w 4760332"/>
              <a:gd name="connsiteY5604" fmla="*/ 1846626 h 2795428"/>
              <a:gd name="connsiteX5605" fmla="*/ 2180554 w 4760332"/>
              <a:gd name="connsiteY5605" fmla="*/ 1846626 h 2795428"/>
              <a:gd name="connsiteX5606" fmla="*/ 2169958 w 4760332"/>
              <a:gd name="connsiteY5606" fmla="*/ 1843762 h 2795428"/>
              <a:gd name="connsiteX5607" fmla="*/ 2162225 w 4760332"/>
              <a:gd name="connsiteY5607" fmla="*/ 1841758 h 2795428"/>
              <a:gd name="connsiteX5608" fmla="*/ 2158502 w 4760332"/>
              <a:gd name="connsiteY5608" fmla="*/ 1843762 h 2795428"/>
              <a:gd name="connsiteX5609" fmla="*/ 2155639 w 4760332"/>
              <a:gd name="connsiteY5609" fmla="*/ 1846626 h 2795428"/>
              <a:gd name="connsiteX5610" fmla="*/ 2149911 w 4760332"/>
              <a:gd name="connsiteY5610" fmla="*/ 1848631 h 2795428"/>
              <a:gd name="connsiteX5611" fmla="*/ 2143323 w 4760332"/>
              <a:gd name="connsiteY5611" fmla="*/ 1850636 h 2795428"/>
              <a:gd name="connsiteX5612" fmla="*/ 2133586 w 4760332"/>
              <a:gd name="connsiteY5612" fmla="*/ 1838893 h 2795428"/>
              <a:gd name="connsiteX5613" fmla="*/ 2120126 w 4760332"/>
              <a:gd name="connsiteY5613" fmla="*/ 1832021 h 2795428"/>
              <a:gd name="connsiteX5614" fmla="*/ 2106666 w 4760332"/>
              <a:gd name="connsiteY5614" fmla="*/ 1825147 h 2795428"/>
              <a:gd name="connsiteX5615" fmla="*/ 2093206 w 4760332"/>
              <a:gd name="connsiteY5615" fmla="*/ 1818274 h 2795428"/>
              <a:gd name="connsiteX5616" fmla="*/ 2081751 w 4760332"/>
              <a:gd name="connsiteY5616" fmla="*/ 1809395 h 2795428"/>
              <a:gd name="connsiteX5617" fmla="*/ 2073159 w 4760332"/>
              <a:gd name="connsiteY5617" fmla="*/ 1787058 h 2795428"/>
              <a:gd name="connsiteX5618" fmla="*/ 2063422 w 4760332"/>
              <a:gd name="connsiteY5618" fmla="*/ 1775315 h 2795428"/>
              <a:gd name="connsiteX5619" fmla="*/ 2047957 w 4760332"/>
              <a:gd name="connsiteY5619" fmla="*/ 1763574 h 2795428"/>
              <a:gd name="connsiteX5620" fmla="*/ 2034497 w 4760332"/>
              <a:gd name="connsiteY5620" fmla="*/ 1751832 h 2795428"/>
              <a:gd name="connsiteX5621" fmla="*/ 2025905 w 4760332"/>
              <a:gd name="connsiteY5621" fmla="*/ 1741235 h 2795428"/>
              <a:gd name="connsiteX5622" fmla="*/ 2025905 w 4760332"/>
              <a:gd name="connsiteY5622" fmla="*/ 1718898 h 2795428"/>
              <a:gd name="connsiteX5623" fmla="*/ 2023041 w 4760332"/>
              <a:gd name="connsiteY5623" fmla="*/ 1709160 h 2795428"/>
              <a:gd name="connsiteX5624" fmla="*/ 2023900 w 4760332"/>
              <a:gd name="connsiteY5624" fmla="*/ 1693409 h 2795428"/>
              <a:gd name="connsiteX5625" fmla="*/ 2027623 w 4760332"/>
              <a:gd name="connsiteY5625" fmla="*/ 1679663 h 2795428"/>
              <a:gd name="connsiteX5626" fmla="*/ 2030487 w 4760332"/>
              <a:gd name="connsiteY5626" fmla="*/ 1667920 h 2795428"/>
              <a:gd name="connsiteX5627" fmla="*/ 2032492 w 4760332"/>
              <a:gd name="connsiteY5627" fmla="*/ 1659042 h 2795428"/>
              <a:gd name="connsiteX5628" fmla="*/ 2032492 w 4760332"/>
              <a:gd name="connsiteY5628" fmla="*/ 1645296 h 2795428"/>
              <a:gd name="connsiteX5629" fmla="*/ 2029628 w 4760332"/>
              <a:gd name="connsiteY5629" fmla="*/ 1637563 h 2795428"/>
              <a:gd name="connsiteX5630" fmla="*/ 2023900 w 4760332"/>
              <a:gd name="connsiteY5630" fmla="*/ 1628685 h 2795428"/>
              <a:gd name="connsiteX5631" fmla="*/ 2021036 w 4760332"/>
              <a:gd name="connsiteY5631" fmla="*/ 1621812 h 2795428"/>
              <a:gd name="connsiteX5632" fmla="*/ 2021036 w 4760332"/>
              <a:gd name="connsiteY5632" fmla="*/ 1611216 h 2795428"/>
              <a:gd name="connsiteX5633" fmla="*/ 2023900 w 4760332"/>
              <a:gd name="connsiteY5633" fmla="*/ 1597470 h 2795428"/>
              <a:gd name="connsiteX5634" fmla="*/ 2030487 w 4760332"/>
              <a:gd name="connsiteY5634" fmla="*/ 1582864 h 2795428"/>
              <a:gd name="connsiteX5635" fmla="*/ 2037074 w 4760332"/>
              <a:gd name="connsiteY5635" fmla="*/ 1565394 h 2795428"/>
              <a:gd name="connsiteX5636" fmla="*/ 2043661 w 4760332"/>
              <a:gd name="connsiteY5636" fmla="*/ 1550788 h 2795428"/>
              <a:gd name="connsiteX5637" fmla="*/ 2050248 w 4760332"/>
              <a:gd name="connsiteY5637" fmla="*/ 1538187 h 2795428"/>
              <a:gd name="connsiteX5638" fmla="*/ 2053971 w 4760332"/>
              <a:gd name="connsiteY5638" fmla="*/ 1531314 h 2795428"/>
              <a:gd name="connsiteX5639" fmla="*/ 2065426 w 4760332"/>
              <a:gd name="connsiteY5639" fmla="*/ 1521576 h 2795428"/>
              <a:gd name="connsiteX5640" fmla="*/ 2078886 w 4760332"/>
              <a:gd name="connsiteY5640" fmla="*/ 1512699 h 2795428"/>
              <a:gd name="connsiteX5641" fmla="*/ 2092347 w 4760332"/>
              <a:gd name="connsiteY5641" fmla="*/ 1505825 h 2795428"/>
              <a:gd name="connsiteX5642" fmla="*/ 2105807 w 4760332"/>
              <a:gd name="connsiteY5642" fmla="*/ 1496947 h 2795428"/>
              <a:gd name="connsiteX5643" fmla="*/ 2108670 w 4760332"/>
              <a:gd name="connsiteY5643" fmla="*/ 1489215 h 2795428"/>
              <a:gd name="connsiteX5644" fmla="*/ 2108670 w 4760332"/>
              <a:gd name="connsiteY5644" fmla="*/ 1478619 h 2795428"/>
              <a:gd name="connsiteX5645" fmla="*/ 2107812 w 4760332"/>
              <a:gd name="connsiteY5645" fmla="*/ 1466876 h 2795428"/>
              <a:gd name="connsiteX5646" fmla="*/ 2108670 w 4760332"/>
              <a:gd name="connsiteY5646" fmla="*/ 1457139 h 2795428"/>
              <a:gd name="connsiteX5647" fmla="*/ 2117263 w 4760332"/>
              <a:gd name="connsiteY5647" fmla="*/ 1443393 h 2795428"/>
              <a:gd name="connsiteX5648" fmla="*/ 2128718 w 4760332"/>
              <a:gd name="connsiteY5648" fmla="*/ 1432796 h 2795428"/>
              <a:gd name="connsiteX5649" fmla="*/ 2141319 w 4760332"/>
              <a:gd name="connsiteY5649" fmla="*/ 1423059 h 2795428"/>
              <a:gd name="connsiteX5650" fmla="*/ 2152774 w 4760332"/>
              <a:gd name="connsiteY5650" fmla="*/ 1412463 h 2795428"/>
              <a:gd name="connsiteX5651" fmla="*/ 2162511 w 4760332"/>
              <a:gd name="connsiteY5651" fmla="*/ 1400721 h 2795428"/>
              <a:gd name="connsiteX5652" fmla="*/ 2168239 w 4760332"/>
              <a:gd name="connsiteY5652" fmla="*/ 1384970 h 2795428"/>
              <a:gd name="connsiteX5653" fmla="*/ 2168239 w 4760332"/>
              <a:gd name="connsiteY5653" fmla="*/ 1384110 h 2795428"/>
              <a:gd name="connsiteX5654" fmla="*/ 2166235 w 4760332"/>
              <a:gd name="connsiteY5654" fmla="*/ 1384110 h 2795428"/>
              <a:gd name="connsiteX5655" fmla="*/ 2166235 w 4760332"/>
              <a:gd name="connsiteY5655" fmla="*/ 1382105 h 2795428"/>
              <a:gd name="connsiteX5656" fmla="*/ 2166235 w 4760332"/>
              <a:gd name="connsiteY5656" fmla="*/ 1380101 h 2795428"/>
              <a:gd name="connsiteX5657" fmla="*/ 2164230 w 4760332"/>
              <a:gd name="connsiteY5657" fmla="*/ 1378096 h 2795428"/>
              <a:gd name="connsiteX5658" fmla="*/ 2161366 w 4760332"/>
              <a:gd name="connsiteY5658" fmla="*/ 1377237 h 2795428"/>
              <a:gd name="connsiteX5659" fmla="*/ 2157643 w 4760332"/>
              <a:gd name="connsiteY5659" fmla="*/ 1375233 h 2795428"/>
              <a:gd name="connsiteX5660" fmla="*/ 2154779 w 4760332"/>
              <a:gd name="connsiteY5660" fmla="*/ 1375233 h 2795428"/>
              <a:gd name="connsiteX5661" fmla="*/ 2149051 w 4760332"/>
              <a:gd name="connsiteY5661" fmla="*/ 1373228 h 2795428"/>
              <a:gd name="connsiteX5662" fmla="*/ 2146188 w 4760332"/>
              <a:gd name="connsiteY5662" fmla="*/ 1377237 h 2795428"/>
              <a:gd name="connsiteX5663" fmla="*/ 2142464 w 4760332"/>
              <a:gd name="connsiteY5663" fmla="*/ 1377237 h 2795428"/>
              <a:gd name="connsiteX5664" fmla="*/ 2137596 w 4760332"/>
              <a:gd name="connsiteY5664" fmla="*/ 1378096 h 2795428"/>
              <a:gd name="connsiteX5665" fmla="*/ 2131009 w 4760332"/>
              <a:gd name="connsiteY5665" fmla="*/ 1378096 h 2795428"/>
              <a:gd name="connsiteX5666" fmla="*/ 2131009 w 4760332"/>
              <a:gd name="connsiteY5666" fmla="*/ 1373228 h 2795428"/>
              <a:gd name="connsiteX5667" fmla="*/ 2128145 w 4760332"/>
              <a:gd name="connsiteY5667" fmla="*/ 1373228 h 2795428"/>
              <a:gd name="connsiteX5668" fmla="*/ 2128145 w 4760332"/>
              <a:gd name="connsiteY5668" fmla="*/ 1359481 h 2795428"/>
              <a:gd name="connsiteX5669" fmla="*/ 2126141 w 4760332"/>
              <a:gd name="connsiteY5669" fmla="*/ 1340866 h 2795428"/>
              <a:gd name="connsiteX5670" fmla="*/ 2124135 w 4760332"/>
              <a:gd name="connsiteY5670" fmla="*/ 1318527 h 2795428"/>
              <a:gd name="connsiteX5671" fmla="*/ 2124135 w 4760332"/>
              <a:gd name="connsiteY5671" fmla="*/ 1297049 h 2795428"/>
              <a:gd name="connsiteX5672" fmla="*/ 2124135 w 4760332"/>
              <a:gd name="connsiteY5672" fmla="*/ 1277575 h 2795428"/>
              <a:gd name="connsiteX5673" fmla="*/ 2127858 w 4760332"/>
              <a:gd name="connsiteY5673" fmla="*/ 1265832 h 2795428"/>
              <a:gd name="connsiteX5674" fmla="*/ 2128431 w 4760332"/>
              <a:gd name="connsiteY5674" fmla="*/ 1262396 h 2795428"/>
              <a:gd name="connsiteX5675" fmla="*/ 2130436 w 4760332"/>
              <a:gd name="connsiteY5675" fmla="*/ 1258387 h 2795428"/>
              <a:gd name="connsiteX5676" fmla="*/ 2132441 w 4760332"/>
              <a:gd name="connsiteY5676" fmla="*/ 1257527 h 2795428"/>
              <a:gd name="connsiteX5677" fmla="*/ 2134445 w 4760332"/>
              <a:gd name="connsiteY5677" fmla="*/ 1257527 h 2795428"/>
              <a:gd name="connsiteX5678" fmla="*/ 2137310 w 4760332"/>
              <a:gd name="connsiteY5678" fmla="*/ 1257527 h 2795428"/>
              <a:gd name="connsiteX5679" fmla="*/ 2141033 w 4760332"/>
              <a:gd name="connsiteY5679" fmla="*/ 1255522 h 2795428"/>
              <a:gd name="connsiteX5680" fmla="*/ 2145901 w 4760332"/>
              <a:gd name="connsiteY5680" fmla="*/ 1255522 h 2795428"/>
              <a:gd name="connsiteX5681" fmla="*/ 2159361 w 4760332"/>
              <a:gd name="connsiteY5681" fmla="*/ 1260391 h 2795428"/>
              <a:gd name="connsiteX5682" fmla="*/ 2174826 w 4760332"/>
              <a:gd name="connsiteY5682" fmla="*/ 1264400 h 2795428"/>
              <a:gd name="connsiteX5683" fmla="*/ 2191151 w 4760332"/>
              <a:gd name="connsiteY5683" fmla="*/ 1264400 h 2795428"/>
              <a:gd name="connsiteX5684" fmla="*/ 2207474 w 4760332"/>
              <a:gd name="connsiteY5684" fmla="*/ 1260391 h 2795428"/>
              <a:gd name="connsiteX5685" fmla="*/ 2220076 w 4760332"/>
              <a:gd name="connsiteY5685" fmla="*/ 1255522 h 2795428"/>
              <a:gd name="connsiteX5686" fmla="*/ 2220935 w 4760332"/>
              <a:gd name="connsiteY5686" fmla="*/ 1253518 h 2795428"/>
              <a:gd name="connsiteX5687" fmla="*/ 2220935 w 4760332"/>
              <a:gd name="connsiteY5687" fmla="*/ 1251513 h 2795428"/>
              <a:gd name="connsiteX5688" fmla="*/ 2222939 w 4760332"/>
              <a:gd name="connsiteY5688" fmla="*/ 1251513 h 2795428"/>
              <a:gd name="connsiteX5689" fmla="*/ 2222939 w 4760332"/>
              <a:gd name="connsiteY5689" fmla="*/ 1250654 h 2795428"/>
              <a:gd name="connsiteX5690" fmla="*/ 2222939 w 4760332"/>
              <a:gd name="connsiteY5690" fmla="*/ 1248650 h 2795428"/>
              <a:gd name="connsiteX5691" fmla="*/ 2226662 w 4760332"/>
              <a:gd name="connsiteY5691" fmla="*/ 1234902 h 2795428"/>
              <a:gd name="connsiteX5692" fmla="*/ 2226662 w 4760332"/>
              <a:gd name="connsiteY5692" fmla="*/ 1219152 h 2795428"/>
              <a:gd name="connsiteX5693" fmla="*/ 2224658 w 4760332"/>
              <a:gd name="connsiteY5693" fmla="*/ 1204546 h 2795428"/>
              <a:gd name="connsiteX5694" fmla="*/ 2222653 w 4760332"/>
              <a:gd name="connsiteY5694" fmla="*/ 1187076 h 2795428"/>
              <a:gd name="connsiteX5695" fmla="*/ 2211197 w 4760332"/>
              <a:gd name="connsiteY5695" fmla="*/ 1184212 h 2795428"/>
              <a:gd name="connsiteX5696" fmla="*/ 2199742 w 4760332"/>
              <a:gd name="connsiteY5696" fmla="*/ 1180203 h 2795428"/>
              <a:gd name="connsiteX5697" fmla="*/ 2188286 w 4760332"/>
              <a:gd name="connsiteY5697" fmla="*/ 1173329 h 2795428"/>
              <a:gd name="connsiteX5698" fmla="*/ 2179695 w 4760332"/>
              <a:gd name="connsiteY5698" fmla="*/ 1164452 h 2795428"/>
              <a:gd name="connsiteX5699" fmla="*/ 2182558 w 4760332"/>
              <a:gd name="connsiteY5699" fmla="*/ 1163592 h 2795428"/>
              <a:gd name="connsiteX5700" fmla="*/ 2186282 w 4760332"/>
              <a:gd name="connsiteY5700" fmla="*/ 1161587 h 2795428"/>
              <a:gd name="connsiteX5701" fmla="*/ 2188286 w 4760332"/>
              <a:gd name="connsiteY5701" fmla="*/ 1159583 h 2795428"/>
              <a:gd name="connsiteX5702" fmla="*/ 2191151 w 4760332"/>
              <a:gd name="connsiteY5702" fmla="*/ 1159583 h 2795428"/>
              <a:gd name="connsiteX5703" fmla="*/ 2194874 w 4760332"/>
              <a:gd name="connsiteY5703" fmla="*/ 1157578 h 2795428"/>
              <a:gd name="connsiteX5704" fmla="*/ 2200602 w 4760332"/>
              <a:gd name="connsiteY5704" fmla="*/ 1157578 h 2795428"/>
              <a:gd name="connsiteX5705" fmla="*/ 2204324 w 4760332"/>
              <a:gd name="connsiteY5705" fmla="*/ 1156718 h 2795428"/>
              <a:gd name="connsiteX5706" fmla="*/ 2209193 w 4760332"/>
              <a:gd name="connsiteY5706" fmla="*/ 1154714 h 2795428"/>
              <a:gd name="connsiteX5707" fmla="*/ 2214061 w 4760332"/>
              <a:gd name="connsiteY5707" fmla="*/ 1154714 h 2795428"/>
              <a:gd name="connsiteX5708" fmla="*/ 2219789 w 4760332"/>
              <a:gd name="connsiteY5708" fmla="*/ 1154714 h 2795428"/>
              <a:gd name="connsiteX5709" fmla="*/ 2219789 w 4760332"/>
              <a:gd name="connsiteY5709" fmla="*/ 1136099 h 2795428"/>
              <a:gd name="connsiteX5710" fmla="*/ 2224658 w 4760332"/>
              <a:gd name="connsiteY5710" fmla="*/ 1136099 h 2795428"/>
              <a:gd name="connsiteX5711" fmla="*/ 2229526 w 4760332"/>
              <a:gd name="connsiteY5711" fmla="*/ 1136958 h 2795428"/>
              <a:gd name="connsiteX5712" fmla="*/ 2231531 w 4760332"/>
              <a:gd name="connsiteY5712" fmla="*/ 1138963 h 2795428"/>
              <a:gd name="connsiteX5713" fmla="*/ 2234395 w 4760332"/>
              <a:gd name="connsiteY5713" fmla="*/ 1138963 h 2795428"/>
              <a:gd name="connsiteX5714" fmla="*/ 2238118 w 4760332"/>
              <a:gd name="connsiteY5714" fmla="*/ 1140968 h 2795428"/>
              <a:gd name="connsiteX5715" fmla="*/ 2240981 w 4760332"/>
              <a:gd name="connsiteY5715" fmla="*/ 1142972 h 2795428"/>
              <a:gd name="connsiteX5716" fmla="*/ 2244705 w 4760332"/>
              <a:gd name="connsiteY5716" fmla="*/ 1138963 h 2795428"/>
              <a:gd name="connsiteX5717" fmla="*/ 2249574 w 4760332"/>
              <a:gd name="connsiteY5717" fmla="*/ 1136958 h 2795428"/>
              <a:gd name="connsiteX5718" fmla="*/ 2253296 w 4760332"/>
              <a:gd name="connsiteY5718" fmla="*/ 1136099 h 2795428"/>
              <a:gd name="connsiteX5719" fmla="*/ 2258165 w 4760332"/>
              <a:gd name="connsiteY5719" fmla="*/ 1134094 h 2795428"/>
              <a:gd name="connsiteX5720" fmla="*/ 2260170 w 4760332"/>
              <a:gd name="connsiteY5720" fmla="*/ 1132089 h 2795428"/>
              <a:gd name="connsiteX5721" fmla="*/ 2261029 w 4760332"/>
              <a:gd name="connsiteY5721" fmla="*/ 1129226 h 2795428"/>
              <a:gd name="connsiteX5722" fmla="*/ 2261029 w 4760332"/>
              <a:gd name="connsiteY5722" fmla="*/ 1125216 h 2795428"/>
              <a:gd name="connsiteX5723" fmla="*/ 2261029 w 4760332"/>
              <a:gd name="connsiteY5723" fmla="*/ 1122352 h 2795428"/>
              <a:gd name="connsiteX5724" fmla="*/ 2261029 w 4760332"/>
              <a:gd name="connsiteY5724" fmla="*/ 1118343 h 2795428"/>
              <a:gd name="connsiteX5725" fmla="*/ 2263034 w 4760332"/>
              <a:gd name="connsiteY5725" fmla="*/ 1115479 h 2795428"/>
              <a:gd name="connsiteX5726" fmla="*/ 2265038 w 4760332"/>
              <a:gd name="connsiteY5726" fmla="*/ 1111470 h 2795428"/>
              <a:gd name="connsiteX5727" fmla="*/ 2296827 w 4760332"/>
              <a:gd name="connsiteY5727" fmla="*/ 1101733 h 2795428"/>
              <a:gd name="connsiteX5728" fmla="*/ 2303414 w 4760332"/>
              <a:gd name="connsiteY5728" fmla="*/ 1091136 h 2795428"/>
              <a:gd name="connsiteX5729" fmla="*/ 2305419 w 4760332"/>
              <a:gd name="connsiteY5729" fmla="*/ 1081399 h 2795428"/>
              <a:gd name="connsiteX5730" fmla="*/ 2310287 w 4760332"/>
              <a:gd name="connsiteY5730" fmla="*/ 1070803 h 2795428"/>
              <a:gd name="connsiteX5731" fmla="*/ 2320024 w 4760332"/>
              <a:gd name="connsiteY5731" fmla="*/ 1063929 h 2795428"/>
              <a:gd name="connsiteX5732" fmla="*/ 2332626 w 4760332"/>
              <a:gd name="connsiteY5732" fmla="*/ 1059060 h 2795428"/>
              <a:gd name="connsiteX5733" fmla="*/ 2346945 w 4760332"/>
              <a:gd name="connsiteY5733" fmla="*/ 1054192 h 2795428"/>
              <a:gd name="connsiteX5734" fmla="*/ 2360405 w 4760332"/>
              <a:gd name="connsiteY5734" fmla="*/ 1049323 h 2795428"/>
              <a:gd name="connsiteX5735" fmla="*/ 2362410 w 4760332"/>
              <a:gd name="connsiteY5735" fmla="*/ 1047319 h 2795428"/>
              <a:gd name="connsiteX5736" fmla="*/ 2362410 w 4760332"/>
              <a:gd name="connsiteY5736" fmla="*/ 1045314 h 2795428"/>
              <a:gd name="connsiteX5737" fmla="*/ 2362410 w 4760332"/>
              <a:gd name="connsiteY5737" fmla="*/ 1043310 h 2795428"/>
              <a:gd name="connsiteX5738" fmla="*/ 2364414 w 4760332"/>
              <a:gd name="connsiteY5738" fmla="*/ 1042451 h 2795428"/>
              <a:gd name="connsiteX5739" fmla="*/ 2357828 w 4760332"/>
              <a:gd name="connsiteY5739" fmla="*/ 1024980 h 2795428"/>
              <a:gd name="connsiteX5740" fmla="*/ 2354104 w 4760332"/>
              <a:gd name="connsiteY5740" fmla="*/ 1004360 h 2795428"/>
              <a:gd name="connsiteX5741" fmla="*/ 2354104 w 4760332"/>
              <a:gd name="connsiteY5741" fmla="*/ 985745 h 2795428"/>
              <a:gd name="connsiteX5742" fmla="*/ 2353246 w 4760332"/>
              <a:gd name="connsiteY5742" fmla="*/ 969994 h 2795428"/>
              <a:gd name="connsiteX5743" fmla="*/ 2367565 w 4760332"/>
              <a:gd name="connsiteY5743" fmla="*/ 969135 h 2795428"/>
              <a:gd name="connsiteX5744" fmla="*/ 2378161 w 4760332"/>
              <a:gd name="connsiteY5744" fmla="*/ 965125 h 2795428"/>
              <a:gd name="connsiteX5745" fmla="*/ 2389617 w 4760332"/>
              <a:gd name="connsiteY5745" fmla="*/ 962262 h 2795428"/>
              <a:gd name="connsiteX5746" fmla="*/ 2389617 w 4760332"/>
              <a:gd name="connsiteY5746" fmla="*/ 969994 h 2795428"/>
              <a:gd name="connsiteX5747" fmla="*/ 2387612 w 4760332"/>
              <a:gd name="connsiteY5747" fmla="*/ 976868 h 2795428"/>
              <a:gd name="connsiteX5748" fmla="*/ 2385607 w 4760332"/>
              <a:gd name="connsiteY5748" fmla="*/ 989468 h 2795428"/>
              <a:gd name="connsiteX5749" fmla="*/ 2384748 w 4760332"/>
              <a:gd name="connsiteY5749" fmla="*/ 1006079 h 2795428"/>
              <a:gd name="connsiteX5750" fmla="*/ 2382744 w 4760332"/>
              <a:gd name="connsiteY5750" fmla="*/ 1021830 h 2795428"/>
              <a:gd name="connsiteX5751" fmla="*/ 2382744 w 4760332"/>
              <a:gd name="connsiteY5751" fmla="*/ 1033572 h 2795428"/>
              <a:gd name="connsiteX5752" fmla="*/ 2387612 w 4760332"/>
              <a:gd name="connsiteY5752" fmla="*/ 1036436 h 2795428"/>
              <a:gd name="connsiteX5753" fmla="*/ 2391335 w 4760332"/>
              <a:gd name="connsiteY5753" fmla="*/ 1038441 h 2795428"/>
              <a:gd name="connsiteX5754" fmla="*/ 2392195 w 4760332"/>
              <a:gd name="connsiteY5754" fmla="*/ 1040445 h 2795428"/>
              <a:gd name="connsiteX5755" fmla="*/ 2395917 w 4760332"/>
              <a:gd name="connsiteY5755" fmla="*/ 1042451 h 2795428"/>
              <a:gd name="connsiteX5756" fmla="*/ 2400786 w 4760332"/>
              <a:gd name="connsiteY5756" fmla="*/ 1045314 h 2795428"/>
              <a:gd name="connsiteX5757" fmla="*/ 2411383 w 4760332"/>
              <a:gd name="connsiteY5757" fmla="*/ 1040445 h 2795428"/>
              <a:gd name="connsiteX5758" fmla="*/ 2418828 w 4760332"/>
              <a:gd name="connsiteY5758" fmla="*/ 1040445 h 2795428"/>
              <a:gd name="connsiteX5759" fmla="*/ 2423697 w 4760332"/>
              <a:gd name="connsiteY5759" fmla="*/ 1043310 h 2795428"/>
              <a:gd name="connsiteX5760" fmla="*/ 2430284 w 4760332"/>
              <a:gd name="connsiteY5760" fmla="*/ 1049037 h 2795428"/>
              <a:gd name="connsiteX5761" fmla="*/ 2438875 w 4760332"/>
              <a:gd name="connsiteY5761" fmla="*/ 1049037 h 2795428"/>
              <a:gd name="connsiteX5762" fmla="*/ 2448612 w 4760332"/>
              <a:gd name="connsiteY5762" fmla="*/ 1045028 h 2795428"/>
              <a:gd name="connsiteX5763" fmla="*/ 2457204 w 4760332"/>
              <a:gd name="connsiteY5763" fmla="*/ 1040159 h 2795428"/>
              <a:gd name="connsiteX5764" fmla="*/ 2462072 w 4760332"/>
              <a:gd name="connsiteY5764" fmla="*/ 1035290 h 2795428"/>
              <a:gd name="connsiteX5765" fmla="*/ 2468660 w 4760332"/>
              <a:gd name="connsiteY5765" fmla="*/ 1031281 h 2795428"/>
              <a:gd name="connsiteX5766" fmla="*/ 2477251 w 4760332"/>
              <a:gd name="connsiteY5766" fmla="*/ 1028418 h 2795428"/>
              <a:gd name="connsiteX5767" fmla="*/ 2490712 w 4760332"/>
              <a:gd name="connsiteY5767" fmla="*/ 1029276 h 2795428"/>
              <a:gd name="connsiteX5768" fmla="*/ 2509040 w 4760332"/>
              <a:gd name="connsiteY5768" fmla="*/ 1033286 h 2795428"/>
              <a:gd name="connsiteX5769" fmla="*/ 2511045 w 4760332"/>
              <a:gd name="connsiteY5769" fmla="*/ 1028418 h 2795428"/>
              <a:gd name="connsiteX5770" fmla="*/ 2511904 w 4760332"/>
              <a:gd name="connsiteY5770" fmla="*/ 1026413 h 2795428"/>
              <a:gd name="connsiteX5771" fmla="*/ 2515627 w 4760332"/>
              <a:gd name="connsiteY5771" fmla="*/ 1022403 h 2795428"/>
              <a:gd name="connsiteX5772" fmla="*/ 2518491 w 4760332"/>
              <a:gd name="connsiteY5772" fmla="*/ 1021544 h 2795428"/>
              <a:gd name="connsiteX5773" fmla="*/ 2522214 w 4760332"/>
              <a:gd name="connsiteY5773" fmla="*/ 1021544 h 2795428"/>
              <a:gd name="connsiteX5774" fmla="*/ 2527083 w 4760332"/>
              <a:gd name="connsiteY5774" fmla="*/ 1019539 h 2795428"/>
              <a:gd name="connsiteX5775" fmla="*/ 2527083 w 4760332"/>
              <a:gd name="connsiteY5775" fmla="*/ 990327 h 2795428"/>
              <a:gd name="connsiteX5776" fmla="*/ 2530805 w 4760332"/>
              <a:gd name="connsiteY5776" fmla="*/ 966844 h 2795428"/>
              <a:gd name="connsiteX5777" fmla="*/ 2533670 w 4760332"/>
              <a:gd name="connsiteY5777" fmla="*/ 962835 h 2795428"/>
              <a:gd name="connsiteX5778" fmla="*/ 2537393 w 4760332"/>
              <a:gd name="connsiteY5778" fmla="*/ 961975 h 2795428"/>
              <a:gd name="connsiteX5779" fmla="*/ 2540256 w 4760332"/>
              <a:gd name="connsiteY5779" fmla="*/ 957966 h 2795428"/>
              <a:gd name="connsiteX5780" fmla="*/ 2543980 w 4760332"/>
              <a:gd name="connsiteY5780" fmla="*/ 955961 h 2795428"/>
              <a:gd name="connsiteX5781" fmla="*/ 2548849 w 4760332"/>
              <a:gd name="connsiteY5781" fmla="*/ 955102 h 2795428"/>
              <a:gd name="connsiteX5782" fmla="*/ 2548849 w 4760332"/>
              <a:gd name="connsiteY5782" fmla="*/ 957966 h 2795428"/>
              <a:gd name="connsiteX5783" fmla="*/ 2551712 w 4760332"/>
              <a:gd name="connsiteY5783" fmla="*/ 961975 h 2795428"/>
              <a:gd name="connsiteX5784" fmla="*/ 2553717 w 4760332"/>
              <a:gd name="connsiteY5784" fmla="*/ 964839 h 2795428"/>
              <a:gd name="connsiteX5785" fmla="*/ 2555721 w 4760332"/>
              <a:gd name="connsiteY5785" fmla="*/ 968849 h 2795428"/>
              <a:gd name="connsiteX5786" fmla="*/ 2557726 w 4760332"/>
              <a:gd name="connsiteY5786" fmla="*/ 969708 h 2795428"/>
              <a:gd name="connsiteX5787" fmla="*/ 2562595 w 4760332"/>
              <a:gd name="connsiteY5787" fmla="*/ 971712 h 2795428"/>
              <a:gd name="connsiteX5788" fmla="*/ 2567464 w 4760332"/>
              <a:gd name="connsiteY5788" fmla="*/ 973718 h 2795428"/>
              <a:gd name="connsiteX5789" fmla="*/ 2565458 w 4760332"/>
              <a:gd name="connsiteY5789" fmla="*/ 957966 h 2795428"/>
              <a:gd name="connsiteX5790" fmla="*/ 2564599 w 4760332"/>
              <a:gd name="connsiteY5790" fmla="*/ 948229 h 2795428"/>
              <a:gd name="connsiteX5791" fmla="*/ 2560876 w 4760332"/>
              <a:gd name="connsiteY5791" fmla="*/ 941355 h 2795428"/>
              <a:gd name="connsiteX5792" fmla="*/ 2558872 w 4760332"/>
              <a:gd name="connsiteY5792" fmla="*/ 932477 h 2795428"/>
              <a:gd name="connsiteX5793" fmla="*/ 2556008 w 4760332"/>
              <a:gd name="connsiteY5793" fmla="*/ 916726 h 2795428"/>
              <a:gd name="connsiteX5794" fmla="*/ 2564599 w 4760332"/>
              <a:gd name="connsiteY5794" fmla="*/ 915867 h 2795428"/>
              <a:gd name="connsiteX5795" fmla="*/ 2570327 w 4760332"/>
              <a:gd name="connsiteY5795" fmla="*/ 911857 h 2795428"/>
              <a:gd name="connsiteX5796" fmla="*/ 2576055 w 4760332"/>
              <a:gd name="connsiteY5796" fmla="*/ 908994 h 2795428"/>
              <a:gd name="connsiteX5797" fmla="*/ 2582642 w 4760332"/>
              <a:gd name="connsiteY5797" fmla="*/ 904985 h 2795428"/>
              <a:gd name="connsiteX5798" fmla="*/ 2594097 w 4760332"/>
              <a:gd name="connsiteY5798" fmla="*/ 904985 h 2795428"/>
              <a:gd name="connsiteX5799" fmla="*/ 2605553 w 4760332"/>
              <a:gd name="connsiteY5799" fmla="*/ 906989 h 2795428"/>
              <a:gd name="connsiteX5800" fmla="*/ 2614144 w 4760332"/>
              <a:gd name="connsiteY5800" fmla="*/ 908994 h 2795428"/>
              <a:gd name="connsiteX5801" fmla="*/ 2622736 w 4760332"/>
              <a:gd name="connsiteY5801" fmla="*/ 904985 h 2795428"/>
              <a:gd name="connsiteX5802" fmla="*/ 2629323 w 4760332"/>
              <a:gd name="connsiteY5802" fmla="*/ 895247 h 2795428"/>
              <a:gd name="connsiteX5803" fmla="*/ 2623595 w 4760332"/>
              <a:gd name="connsiteY5803" fmla="*/ 893242 h 2795428"/>
              <a:gd name="connsiteX5804" fmla="*/ 2618726 w 4760332"/>
              <a:gd name="connsiteY5804" fmla="*/ 891238 h 2795428"/>
              <a:gd name="connsiteX5805" fmla="*/ 2615863 w 4760332"/>
              <a:gd name="connsiteY5805" fmla="*/ 889233 h 2795428"/>
              <a:gd name="connsiteX5806" fmla="*/ 2610135 w 4760332"/>
              <a:gd name="connsiteY5806" fmla="*/ 888374 h 2795428"/>
              <a:gd name="connsiteX5807" fmla="*/ 2603548 w 4760332"/>
              <a:gd name="connsiteY5807" fmla="*/ 888374 h 2795428"/>
              <a:gd name="connsiteX5808" fmla="*/ 2587224 w 4760332"/>
              <a:gd name="connsiteY5808" fmla="*/ 896106 h 2795428"/>
              <a:gd name="connsiteX5809" fmla="*/ 2568896 w 4760332"/>
              <a:gd name="connsiteY5809" fmla="*/ 901834 h 2795428"/>
              <a:gd name="connsiteX5810" fmla="*/ 2548849 w 4760332"/>
              <a:gd name="connsiteY5810" fmla="*/ 904698 h 2795428"/>
              <a:gd name="connsiteX5811" fmla="*/ 2545125 w 4760332"/>
              <a:gd name="connsiteY5811" fmla="*/ 895820 h 2795428"/>
              <a:gd name="connsiteX5812" fmla="*/ 2540256 w 4760332"/>
              <a:gd name="connsiteY5812" fmla="*/ 888947 h 2795428"/>
              <a:gd name="connsiteX5813" fmla="*/ 2535388 w 4760332"/>
              <a:gd name="connsiteY5813" fmla="*/ 882073 h 2795428"/>
              <a:gd name="connsiteX5814" fmla="*/ 2531665 w 4760332"/>
              <a:gd name="connsiteY5814" fmla="*/ 874341 h 2795428"/>
              <a:gd name="connsiteX5815" fmla="*/ 2530805 w 4760332"/>
              <a:gd name="connsiteY5815" fmla="*/ 860594 h 2795428"/>
              <a:gd name="connsiteX5816" fmla="*/ 2531665 w 4760332"/>
              <a:gd name="connsiteY5816" fmla="*/ 849998 h 2795428"/>
              <a:gd name="connsiteX5817" fmla="*/ 2530805 w 4760332"/>
              <a:gd name="connsiteY5817" fmla="*/ 838256 h 2795428"/>
              <a:gd name="connsiteX5818" fmla="*/ 2528801 w 4760332"/>
              <a:gd name="connsiteY5818" fmla="*/ 824509 h 2795428"/>
              <a:gd name="connsiteX5819" fmla="*/ 2530805 w 4760332"/>
              <a:gd name="connsiteY5819" fmla="*/ 812767 h 2795428"/>
              <a:gd name="connsiteX5820" fmla="*/ 2538539 w 4760332"/>
              <a:gd name="connsiteY5820" fmla="*/ 795298 h 2795428"/>
              <a:gd name="connsiteX5821" fmla="*/ 2551998 w 4760332"/>
              <a:gd name="connsiteY5821" fmla="*/ 783556 h 2795428"/>
              <a:gd name="connsiteX5822" fmla="*/ 2565458 w 4760332"/>
              <a:gd name="connsiteY5822" fmla="*/ 769809 h 2795428"/>
              <a:gd name="connsiteX5823" fmla="*/ 2576914 w 4760332"/>
              <a:gd name="connsiteY5823" fmla="*/ 756063 h 2795428"/>
              <a:gd name="connsiteX5824" fmla="*/ 2585506 w 4760332"/>
              <a:gd name="connsiteY5824" fmla="*/ 740311 h 2795428"/>
              <a:gd name="connsiteX5825" fmla="*/ 2580637 w 4760332"/>
              <a:gd name="connsiteY5825" fmla="*/ 735443 h 2795428"/>
              <a:gd name="connsiteX5826" fmla="*/ 2575769 w 4760332"/>
              <a:gd name="connsiteY5826" fmla="*/ 730574 h 2795428"/>
              <a:gd name="connsiteX5827" fmla="*/ 2570041 w 4760332"/>
              <a:gd name="connsiteY5827" fmla="*/ 725705 h 2795428"/>
              <a:gd name="connsiteX5828" fmla="*/ 2557440 w 4760332"/>
              <a:gd name="connsiteY5828" fmla="*/ 727711 h 2795428"/>
              <a:gd name="connsiteX5829" fmla="*/ 2541975 w 4760332"/>
              <a:gd name="connsiteY5829" fmla="*/ 728570 h 2795428"/>
              <a:gd name="connsiteX5830" fmla="*/ 2537106 w 4760332"/>
              <a:gd name="connsiteY5830" fmla="*/ 752913 h 2795428"/>
              <a:gd name="connsiteX5831" fmla="*/ 2528515 w 4760332"/>
              <a:gd name="connsiteY5831" fmla="*/ 771528 h 2795428"/>
              <a:gd name="connsiteX5832" fmla="*/ 2517059 w 4760332"/>
              <a:gd name="connsiteY5832" fmla="*/ 787279 h 2795428"/>
              <a:gd name="connsiteX5833" fmla="*/ 2503599 w 4760332"/>
              <a:gd name="connsiteY5833" fmla="*/ 801885 h 2795428"/>
              <a:gd name="connsiteX5834" fmla="*/ 2490997 w 4760332"/>
              <a:gd name="connsiteY5834" fmla="*/ 819354 h 2795428"/>
              <a:gd name="connsiteX5835" fmla="*/ 2483265 w 4760332"/>
              <a:gd name="connsiteY5835" fmla="*/ 839974 h 2795428"/>
              <a:gd name="connsiteX5836" fmla="*/ 2477537 w 4760332"/>
              <a:gd name="connsiteY5836" fmla="*/ 863458 h 2795428"/>
              <a:gd name="connsiteX5837" fmla="*/ 2488134 w 4760332"/>
              <a:gd name="connsiteY5837" fmla="*/ 872336 h 2795428"/>
              <a:gd name="connsiteX5838" fmla="*/ 2497871 w 4760332"/>
              <a:gd name="connsiteY5838" fmla="*/ 882073 h 2795428"/>
              <a:gd name="connsiteX5839" fmla="*/ 2504458 w 4760332"/>
              <a:gd name="connsiteY5839" fmla="*/ 894675 h 2795428"/>
              <a:gd name="connsiteX5840" fmla="*/ 2508181 w 4760332"/>
              <a:gd name="connsiteY5840" fmla="*/ 909280 h 2795428"/>
              <a:gd name="connsiteX5841" fmla="*/ 2503313 w 4760332"/>
              <a:gd name="connsiteY5841" fmla="*/ 911284 h 2795428"/>
              <a:gd name="connsiteX5842" fmla="*/ 2501308 w 4760332"/>
              <a:gd name="connsiteY5842" fmla="*/ 913290 h 2795428"/>
              <a:gd name="connsiteX5843" fmla="*/ 2499303 w 4760332"/>
              <a:gd name="connsiteY5843" fmla="*/ 915295 h 2795428"/>
              <a:gd name="connsiteX5844" fmla="*/ 2499303 w 4760332"/>
              <a:gd name="connsiteY5844" fmla="*/ 916153 h 2795428"/>
              <a:gd name="connsiteX5845" fmla="*/ 2497298 w 4760332"/>
              <a:gd name="connsiteY5845" fmla="*/ 918158 h 2795428"/>
              <a:gd name="connsiteX5846" fmla="*/ 2497298 w 4760332"/>
              <a:gd name="connsiteY5846" fmla="*/ 922167 h 2795428"/>
              <a:gd name="connsiteX5847" fmla="*/ 2496439 w 4760332"/>
              <a:gd name="connsiteY5847" fmla="*/ 923027 h 2795428"/>
              <a:gd name="connsiteX5848" fmla="*/ 2474388 w 4760332"/>
              <a:gd name="connsiteY5848" fmla="*/ 931904 h 2795428"/>
              <a:gd name="connsiteX5849" fmla="*/ 2471523 w 4760332"/>
              <a:gd name="connsiteY5849" fmla="*/ 952525 h 2795428"/>
              <a:gd name="connsiteX5850" fmla="*/ 2464937 w 4760332"/>
              <a:gd name="connsiteY5850" fmla="*/ 968276 h 2795428"/>
              <a:gd name="connsiteX5851" fmla="*/ 2458350 w 4760332"/>
              <a:gd name="connsiteY5851" fmla="*/ 980017 h 2795428"/>
              <a:gd name="connsiteX5852" fmla="*/ 2447753 w 4760332"/>
              <a:gd name="connsiteY5852" fmla="*/ 989755 h 2795428"/>
              <a:gd name="connsiteX5853" fmla="*/ 2439162 w 4760332"/>
              <a:gd name="connsiteY5853" fmla="*/ 1000351 h 2795428"/>
              <a:gd name="connsiteX5854" fmla="*/ 2431430 w 4760332"/>
              <a:gd name="connsiteY5854" fmla="*/ 1014097 h 2795428"/>
              <a:gd name="connsiteX5855" fmla="*/ 2425702 w 4760332"/>
              <a:gd name="connsiteY5855" fmla="*/ 1014097 h 2795428"/>
              <a:gd name="connsiteX5856" fmla="*/ 2425702 w 4760332"/>
              <a:gd name="connsiteY5856" fmla="*/ 1010088 h 2795428"/>
              <a:gd name="connsiteX5857" fmla="*/ 2412241 w 4760332"/>
              <a:gd name="connsiteY5857" fmla="*/ 991473 h 2795428"/>
              <a:gd name="connsiteX5858" fmla="*/ 2404509 w 4760332"/>
              <a:gd name="connsiteY5858" fmla="*/ 970853 h 2795428"/>
              <a:gd name="connsiteX5859" fmla="*/ 2398781 w 4760332"/>
              <a:gd name="connsiteY5859" fmla="*/ 948515 h 2795428"/>
              <a:gd name="connsiteX5860" fmla="*/ 2389044 w 4760332"/>
              <a:gd name="connsiteY5860" fmla="*/ 923027 h 2795428"/>
              <a:gd name="connsiteX5861" fmla="*/ 2375584 w 4760332"/>
              <a:gd name="connsiteY5861" fmla="*/ 929900 h 2795428"/>
              <a:gd name="connsiteX5862" fmla="*/ 2366992 w 4760332"/>
              <a:gd name="connsiteY5862" fmla="*/ 938778 h 2795428"/>
              <a:gd name="connsiteX5863" fmla="*/ 2357255 w 4760332"/>
              <a:gd name="connsiteY5863" fmla="*/ 945651 h 2795428"/>
              <a:gd name="connsiteX5864" fmla="*/ 2346659 w 4760332"/>
              <a:gd name="connsiteY5864" fmla="*/ 950519 h 2795428"/>
              <a:gd name="connsiteX5865" fmla="*/ 2330334 w 4760332"/>
              <a:gd name="connsiteY5865" fmla="*/ 954530 h 2795428"/>
              <a:gd name="connsiteX5866" fmla="*/ 2328330 w 4760332"/>
              <a:gd name="connsiteY5866" fmla="*/ 952525 h 2795428"/>
              <a:gd name="connsiteX5867" fmla="*/ 2326325 w 4760332"/>
              <a:gd name="connsiteY5867" fmla="*/ 952525 h 2795428"/>
              <a:gd name="connsiteX5868" fmla="*/ 2325466 w 4760332"/>
              <a:gd name="connsiteY5868" fmla="*/ 952525 h 2795428"/>
              <a:gd name="connsiteX5869" fmla="*/ 2323462 w 4760332"/>
              <a:gd name="connsiteY5869" fmla="*/ 950519 h 2795428"/>
              <a:gd name="connsiteX5870" fmla="*/ 2319738 w 4760332"/>
              <a:gd name="connsiteY5870" fmla="*/ 950519 h 2795428"/>
              <a:gd name="connsiteX5871" fmla="*/ 2318879 w 4760332"/>
              <a:gd name="connsiteY5871" fmla="*/ 929900 h 2795428"/>
              <a:gd name="connsiteX5872" fmla="*/ 2316874 w 4760332"/>
              <a:gd name="connsiteY5872" fmla="*/ 913290 h 2795428"/>
              <a:gd name="connsiteX5873" fmla="*/ 2313152 w 4760332"/>
              <a:gd name="connsiteY5873" fmla="*/ 899543 h 2795428"/>
              <a:gd name="connsiteX5874" fmla="*/ 2310287 w 4760332"/>
              <a:gd name="connsiteY5874" fmla="*/ 883792 h 2795428"/>
              <a:gd name="connsiteX5875" fmla="*/ 2308283 w 4760332"/>
              <a:gd name="connsiteY5875" fmla="*/ 863171 h 2795428"/>
              <a:gd name="connsiteX5876" fmla="*/ 2316874 w 4760332"/>
              <a:gd name="connsiteY5876" fmla="*/ 854294 h 2795428"/>
              <a:gd name="connsiteX5877" fmla="*/ 2319738 w 4760332"/>
              <a:gd name="connsiteY5877" fmla="*/ 846562 h 2795428"/>
              <a:gd name="connsiteX5878" fmla="*/ 2321743 w 4760332"/>
              <a:gd name="connsiteY5878" fmla="*/ 835965 h 2795428"/>
              <a:gd name="connsiteX5879" fmla="*/ 2326612 w 4760332"/>
              <a:gd name="connsiteY5879" fmla="*/ 822219 h 2795428"/>
              <a:gd name="connsiteX5880" fmla="*/ 2330334 w 4760332"/>
              <a:gd name="connsiteY5880" fmla="*/ 819354 h 2795428"/>
              <a:gd name="connsiteX5881" fmla="*/ 2335203 w 4760332"/>
              <a:gd name="connsiteY5881" fmla="*/ 814486 h 2795428"/>
              <a:gd name="connsiteX5882" fmla="*/ 2340071 w 4760332"/>
              <a:gd name="connsiteY5882" fmla="*/ 808758 h 2795428"/>
              <a:gd name="connsiteX5883" fmla="*/ 2345799 w 4760332"/>
              <a:gd name="connsiteY5883" fmla="*/ 803889 h 2795428"/>
              <a:gd name="connsiteX5884" fmla="*/ 2348663 w 4760332"/>
              <a:gd name="connsiteY5884" fmla="*/ 805894 h 2795428"/>
              <a:gd name="connsiteX5885" fmla="*/ 2350668 w 4760332"/>
              <a:gd name="connsiteY5885" fmla="*/ 807899 h 2795428"/>
              <a:gd name="connsiteX5886" fmla="*/ 2352673 w 4760332"/>
              <a:gd name="connsiteY5886" fmla="*/ 808758 h 2795428"/>
              <a:gd name="connsiteX5887" fmla="*/ 2353532 w 4760332"/>
              <a:gd name="connsiteY5887" fmla="*/ 810763 h 2795428"/>
              <a:gd name="connsiteX5888" fmla="*/ 2357255 w 4760332"/>
              <a:gd name="connsiteY5888" fmla="*/ 807899 h 2795428"/>
              <a:gd name="connsiteX5889" fmla="*/ 2359259 w 4760332"/>
              <a:gd name="connsiteY5889" fmla="*/ 803889 h 2795428"/>
              <a:gd name="connsiteX5890" fmla="*/ 2360119 w 4760332"/>
              <a:gd name="connsiteY5890" fmla="*/ 801026 h 2795428"/>
              <a:gd name="connsiteX5891" fmla="*/ 2362124 w 4760332"/>
              <a:gd name="connsiteY5891" fmla="*/ 795298 h 2795428"/>
              <a:gd name="connsiteX5892" fmla="*/ 2364128 w 4760332"/>
              <a:gd name="connsiteY5892" fmla="*/ 792434 h 2795428"/>
              <a:gd name="connsiteX5893" fmla="*/ 2375584 w 4760332"/>
              <a:gd name="connsiteY5893" fmla="*/ 785561 h 2795428"/>
              <a:gd name="connsiteX5894" fmla="*/ 2385321 w 4760332"/>
              <a:gd name="connsiteY5894" fmla="*/ 781551 h 2795428"/>
              <a:gd name="connsiteX5895" fmla="*/ 2393912 w 4760332"/>
              <a:gd name="connsiteY5895" fmla="*/ 773818 h 2795428"/>
              <a:gd name="connsiteX5896" fmla="*/ 2391049 w 4760332"/>
              <a:gd name="connsiteY5896" fmla="*/ 771814 h 2795428"/>
              <a:gd name="connsiteX5897" fmla="*/ 2389044 w 4760332"/>
              <a:gd name="connsiteY5897" fmla="*/ 771814 h 2795428"/>
              <a:gd name="connsiteX5898" fmla="*/ 2387040 w 4760332"/>
              <a:gd name="connsiteY5898" fmla="*/ 771814 h 2795428"/>
              <a:gd name="connsiteX5899" fmla="*/ 2387040 w 4760332"/>
              <a:gd name="connsiteY5899" fmla="*/ 769809 h 2795428"/>
              <a:gd name="connsiteX5900" fmla="*/ 2387040 w 4760332"/>
              <a:gd name="connsiteY5900" fmla="*/ 766946 h 2795428"/>
              <a:gd name="connsiteX5901" fmla="*/ 2385035 w 4760332"/>
              <a:gd name="connsiteY5901" fmla="*/ 762936 h 2795428"/>
              <a:gd name="connsiteX5902" fmla="*/ 2397635 w 4760332"/>
              <a:gd name="connsiteY5902" fmla="*/ 747185 h 2795428"/>
              <a:gd name="connsiteX5903" fmla="*/ 2409091 w 4760332"/>
              <a:gd name="connsiteY5903" fmla="*/ 728570 h 2795428"/>
              <a:gd name="connsiteX5904" fmla="*/ 2418828 w 4760332"/>
              <a:gd name="connsiteY5904" fmla="*/ 707091 h 2795428"/>
              <a:gd name="connsiteX5905" fmla="*/ 2429425 w 4760332"/>
              <a:gd name="connsiteY5905" fmla="*/ 684753 h 2795428"/>
              <a:gd name="connsiteX5906" fmla="*/ 2439162 w 4760332"/>
              <a:gd name="connsiteY5906" fmla="*/ 662414 h 2795428"/>
              <a:gd name="connsiteX5907" fmla="*/ 2451762 w 4760332"/>
              <a:gd name="connsiteY5907" fmla="*/ 641794 h 2795428"/>
              <a:gd name="connsiteX5908" fmla="*/ 2463218 w 4760332"/>
              <a:gd name="connsiteY5908" fmla="*/ 628048 h 2795428"/>
              <a:gd name="connsiteX5909" fmla="*/ 2477537 w 4760332"/>
              <a:gd name="connsiteY5909" fmla="*/ 620315 h 2795428"/>
              <a:gd name="connsiteX5910" fmla="*/ 2477537 w 4760332"/>
              <a:gd name="connsiteY5910" fmla="*/ 606569 h 2795428"/>
              <a:gd name="connsiteX5911" fmla="*/ 2493003 w 4760332"/>
              <a:gd name="connsiteY5911" fmla="*/ 606569 h 2795428"/>
              <a:gd name="connsiteX5912" fmla="*/ 2501594 w 4760332"/>
              <a:gd name="connsiteY5912" fmla="*/ 590818 h 2795428"/>
              <a:gd name="connsiteX5913" fmla="*/ 2515055 w 4760332"/>
              <a:gd name="connsiteY5913" fmla="*/ 580221 h 2795428"/>
              <a:gd name="connsiteX5914" fmla="*/ 2533383 w 4760332"/>
              <a:gd name="connsiteY5914" fmla="*/ 575352 h 2795428"/>
              <a:gd name="connsiteX5915" fmla="*/ 2535388 w 4760332"/>
              <a:gd name="connsiteY5915" fmla="*/ 577357 h 2795428"/>
              <a:gd name="connsiteX5916" fmla="*/ 2537393 w 4760332"/>
              <a:gd name="connsiteY5916" fmla="*/ 577357 h 2795428"/>
              <a:gd name="connsiteX5917" fmla="*/ 2538252 w 4760332"/>
              <a:gd name="connsiteY5917" fmla="*/ 577357 h 2795428"/>
              <a:gd name="connsiteX5918" fmla="*/ 2541975 w 4760332"/>
              <a:gd name="connsiteY5918" fmla="*/ 579362 h 2795428"/>
              <a:gd name="connsiteX5919" fmla="*/ 2541975 w 4760332"/>
              <a:gd name="connsiteY5919" fmla="*/ 566761 h 2795428"/>
              <a:gd name="connsiteX5920" fmla="*/ 2546843 w 4760332"/>
              <a:gd name="connsiteY5920" fmla="*/ 566761 h 2795428"/>
              <a:gd name="connsiteX5921" fmla="*/ 2550566 w 4760332"/>
              <a:gd name="connsiteY5921" fmla="*/ 566761 h 2795428"/>
              <a:gd name="connsiteX5922" fmla="*/ 2553431 w 4760332"/>
              <a:gd name="connsiteY5922" fmla="*/ 566761 h 2795428"/>
              <a:gd name="connsiteX5923" fmla="*/ 2555435 w 4760332"/>
              <a:gd name="connsiteY5923" fmla="*/ 566761 h 2795428"/>
              <a:gd name="connsiteX5924" fmla="*/ 2557440 w 4760332"/>
              <a:gd name="connsiteY5924" fmla="*/ 568765 h 2795428"/>
              <a:gd name="connsiteX5925" fmla="*/ 2559159 w 4760332"/>
              <a:gd name="connsiteY5925" fmla="*/ 568765 h 2795428"/>
              <a:gd name="connsiteX5926" fmla="*/ 2564885 w 4760332"/>
              <a:gd name="connsiteY5926" fmla="*/ 572774 h 2795428"/>
              <a:gd name="connsiteX5927" fmla="*/ 2570613 w 4760332"/>
              <a:gd name="connsiteY5927" fmla="*/ 559028 h 2795428"/>
              <a:gd name="connsiteX5928" fmla="*/ 2581210 w 4760332"/>
              <a:gd name="connsiteY5928" fmla="*/ 550150 h 2795428"/>
              <a:gd name="connsiteX5929" fmla="*/ 2592666 w 4760332"/>
              <a:gd name="connsiteY5929" fmla="*/ 547287 h 2795428"/>
              <a:gd name="connsiteX5930" fmla="*/ 2608131 w 4760332"/>
              <a:gd name="connsiteY5930" fmla="*/ 543277 h 2795428"/>
              <a:gd name="connsiteX5931" fmla="*/ 2623595 w 4760332"/>
              <a:gd name="connsiteY5931" fmla="*/ 541272 h 2795428"/>
              <a:gd name="connsiteX5932" fmla="*/ 2630182 w 4760332"/>
              <a:gd name="connsiteY5932" fmla="*/ 548145 h 2795428"/>
              <a:gd name="connsiteX5933" fmla="*/ 2637914 w 4760332"/>
              <a:gd name="connsiteY5933" fmla="*/ 552155 h 2795428"/>
              <a:gd name="connsiteX5934" fmla="*/ 2644501 w 4760332"/>
              <a:gd name="connsiteY5934" fmla="*/ 553014 h 2795428"/>
              <a:gd name="connsiteX5935" fmla="*/ 2651089 w 4760332"/>
              <a:gd name="connsiteY5935" fmla="*/ 555019 h 2795428"/>
              <a:gd name="connsiteX5936" fmla="*/ 2656817 w 4760332"/>
              <a:gd name="connsiteY5936" fmla="*/ 561893 h 2795428"/>
              <a:gd name="connsiteX5937" fmla="*/ 2659680 w 4760332"/>
              <a:gd name="connsiteY5937" fmla="*/ 575639 h 2795428"/>
              <a:gd name="connsiteX5938" fmla="*/ 2657675 w 4760332"/>
              <a:gd name="connsiteY5938" fmla="*/ 577643 h 2795428"/>
              <a:gd name="connsiteX5939" fmla="*/ 2656817 w 4760332"/>
              <a:gd name="connsiteY5939" fmla="*/ 579648 h 2795428"/>
              <a:gd name="connsiteX5940" fmla="*/ 2654811 w 4760332"/>
              <a:gd name="connsiteY5940" fmla="*/ 579648 h 2795428"/>
              <a:gd name="connsiteX5941" fmla="*/ 2654811 w 4760332"/>
              <a:gd name="connsiteY5941" fmla="*/ 580507 h 2795428"/>
              <a:gd name="connsiteX5942" fmla="*/ 2652806 w 4760332"/>
              <a:gd name="connsiteY5942" fmla="*/ 582512 h 2795428"/>
              <a:gd name="connsiteX5943" fmla="*/ 2652806 w 4760332"/>
              <a:gd name="connsiteY5943" fmla="*/ 586522 h 2795428"/>
              <a:gd name="connsiteX5944" fmla="*/ 2654811 w 4760332"/>
              <a:gd name="connsiteY5944" fmla="*/ 589385 h 2795428"/>
              <a:gd name="connsiteX5945" fmla="*/ 2656817 w 4760332"/>
              <a:gd name="connsiteY5945" fmla="*/ 589385 h 2795428"/>
              <a:gd name="connsiteX5946" fmla="*/ 2657675 w 4760332"/>
              <a:gd name="connsiteY5946" fmla="*/ 591390 h 2795428"/>
              <a:gd name="connsiteX5947" fmla="*/ 2659680 w 4760332"/>
              <a:gd name="connsiteY5947" fmla="*/ 594254 h 2795428"/>
              <a:gd name="connsiteX5948" fmla="*/ 2671136 w 4760332"/>
              <a:gd name="connsiteY5948" fmla="*/ 589385 h 2795428"/>
              <a:gd name="connsiteX5949" fmla="*/ 2677722 w 4760332"/>
              <a:gd name="connsiteY5949" fmla="*/ 587380 h 2795428"/>
              <a:gd name="connsiteX5950" fmla="*/ 2682591 w 4760332"/>
              <a:gd name="connsiteY5950" fmla="*/ 587380 h 2795428"/>
              <a:gd name="connsiteX5951" fmla="*/ 2684596 w 4760332"/>
              <a:gd name="connsiteY5951" fmla="*/ 591390 h 2795428"/>
              <a:gd name="connsiteX5952" fmla="*/ 2686601 w 4760332"/>
              <a:gd name="connsiteY5952" fmla="*/ 596259 h 2795428"/>
              <a:gd name="connsiteX5953" fmla="*/ 2691469 w 4760332"/>
              <a:gd name="connsiteY5953" fmla="*/ 601128 h 2795428"/>
              <a:gd name="connsiteX5954" fmla="*/ 2696338 w 4760332"/>
              <a:gd name="connsiteY5954" fmla="*/ 606855 h 2795428"/>
              <a:gd name="connsiteX5955" fmla="*/ 2726981 w 4760332"/>
              <a:gd name="connsiteY5955" fmla="*/ 609719 h 2795428"/>
              <a:gd name="connsiteX5956" fmla="*/ 2738437 w 4760332"/>
              <a:gd name="connsiteY5956" fmla="*/ 616592 h 2795428"/>
              <a:gd name="connsiteX5957" fmla="*/ 2751897 w 4760332"/>
              <a:gd name="connsiteY5957" fmla="*/ 627188 h 2795428"/>
              <a:gd name="connsiteX5958" fmla="*/ 2765357 w 4760332"/>
              <a:gd name="connsiteY5958" fmla="*/ 640935 h 2795428"/>
              <a:gd name="connsiteX5959" fmla="*/ 2776812 w 4760332"/>
              <a:gd name="connsiteY5959" fmla="*/ 655541 h 2795428"/>
              <a:gd name="connsiteX5960" fmla="*/ 2787409 w 4760332"/>
              <a:gd name="connsiteY5960" fmla="*/ 671292 h 2795428"/>
              <a:gd name="connsiteX5961" fmla="*/ 2790272 w 4760332"/>
              <a:gd name="connsiteY5961" fmla="*/ 687043 h 2795428"/>
              <a:gd name="connsiteX5962" fmla="*/ 2788268 w 4760332"/>
              <a:gd name="connsiteY5962" fmla="*/ 701649 h 2795428"/>
              <a:gd name="connsiteX5963" fmla="*/ 2776812 w 4760332"/>
              <a:gd name="connsiteY5963" fmla="*/ 714251 h 2795428"/>
              <a:gd name="connsiteX5964" fmla="*/ 2761347 w 4760332"/>
              <a:gd name="connsiteY5964" fmla="*/ 721983 h 2795428"/>
              <a:gd name="connsiteX5965" fmla="*/ 2745024 w 4760332"/>
              <a:gd name="connsiteY5965" fmla="*/ 721983 h 2795428"/>
              <a:gd name="connsiteX5966" fmla="*/ 2729559 w 4760332"/>
              <a:gd name="connsiteY5966" fmla="*/ 715109 h 2795428"/>
              <a:gd name="connsiteX5967" fmla="*/ 2716099 w 4760332"/>
              <a:gd name="connsiteY5967" fmla="*/ 708236 h 2795428"/>
              <a:gd name="connsiteX5968" fmla="*/ 2702638 w 4760332"/>
              <a:gd name="connsiteY5968" fmla="*/ 703368 h 2795428"/>
              <a:gd name="connsiteX5969" fmla="*/ 2704643 w 4760332"/>
              <a:gd name="connsiteY5969" fmla="*/ 715109 h 2795428"/>
              <a:gd name="connsiteX5970" fmla="*/ 2706647 w 4760332"/>
              <a:gd name="connsiteY5970" fmla="*/ 730861 h 2795428"/>
              <a:gd name="connsiteX5971" fmla="*/ 2708652 w 4760332"/>
              <a:gd name="connsiteY5971" fmla="*/ 747471 h 2795428"/>
              <a:gd name="connsiteX5972" fmla="*/ 2711516 w 4760332"/>
              <a:gd name="connsiteY5972" fmla="*/ 761218 h 2795428"/>
              <a:gd name="connsiteX5973" fmla="*/ 2715239 w 4760332"/>
              <a:gd name="connsiteY5973" fmla="*/ 770096 h 2795428"/>
              <a:gd name="connsiteX5974" fmla="*/ 2718103 w 4760332"/>
              <a:gd name="connsiteY5974" fmla="*/ 774964 h 2795428"/>
              <a:gd name="connsiteX5975" fmla="*/ 2722972 w 4760332"/>
              <a:gd name="connsiteY5975" fmla="*/ 776969 h 2795428"/>
              <a:gd name="connsiteX5976" fmla="*/ 2726694 w 4760332"/>
              <a:gd name="connsiteY5976" fmla="*/ 780979 h 2795428"/>
              <a:gd name="connsiteX5977" fmla="*/ 2733282 w 4760332"/>
              <a:gd name="connsiteY5977" fmla="*/ 781838 h 2795428"/>
              <a:gd name="connsiteX5978" fmla="*/ 2731277 w 4760332"/>
              <a:gd name="connsiteY5978" fmla="*/ 770096 h 2795428"/>
              <a:gd name="connsiteX5979" fmla="*/ 2729272 w 4760332"/>
              <a:gd name="connsiteY5979" fmla="*/ 761218 h 2795428"/>
              <a:gd name="connsiteX5980" fmla="*/ 2729272 w 4760332"/>
              <a:gd name="connsiteY5980" fmla="*/ 751481 h 2795428"/>
              <a:gd name="connsiteX5981" fmla="*/ 2735287 w 4760332"/>
              <a:gd name="connsiteY5981" fmla="*/ 751481 h 2795428"/>
              <a:gd name="connsiteX5982" fmla="*/ 2735287 w 4760332"/>
              <a:gd name="connsiteY5982" fmla="*/ 747471 h 2795428"/>
              <a:gd name="connsiteX5983" fmla="*/ 2746741 w 4760332"/>
              <a:gd name="connsiteY5983" fmla="*/ 754344 h 2795428"/>
              <a:gd name="connsiteX5984" fmla="*/ 2758197 w 4760332"/>
              <a:gd name="connsiteY5984" fmla="*/ 761218 h 2795428"/>
              <a:gd name="connsiteX5985" fmla="*/ 2771657 w 4760332"/>
              <a:gd name="connsiteY5985" fmla="*/ 766946 h 2795428"/>
              <a:gd name="connsiteX5986" fmla="*/ 2773662 w 4760332"/>
              <a:gd name="connsiteY5986" fmla="*/ 762936 h 2795428"/>
              <a:gd name="connsiteX5987" fmla="*/ 2775667 w 4760332"/>
              <a:gd name="connsiteY5987" fmla="*/ 760072 h 2795428"/>
              <a:gd name="connsiteX5988" fmla="*/ 2776526 w 4760332"/>
              <a:gd name="connsiteY5988" fmla="*/ 758068 h 2795428"/>
              <a:gd name="connsiteX5989" fmla="*/ 2778531 w 4760332"/>
              <a:gd name="connsiteY5989" fmla="*/ 753199 h 2795428"/>
              <a:gd name="connsiteX5990" fmla="*/ 2778531 w 4760332"/>
              <a:gd name="connsiteY5990" fmla="*/ 747471 h 2795428"/>
              <a:gd name="connsiteX5991" fmla="*/ 2776526 w 4760332"/>
              <a:gd name="connsiteY5991" fmla="*/ 746612 h 2795428"/>
              <a:gd name="connsiteX5992" fmla="*/ 2775667 w 4760332"/>
              <a:gd name="connsiteY5992" fmla="*/ 744607 h 2795428"/>
              <a:gd name="connsiteX5993" fmla="*/ 2773662 w 4760332"/>
              <a:gd name="connsiteY5993" fmla="*/ 742603 h 2795428"/>
              <a:gd name="connsiteX5994" fmla="*/ 2773662 w 4760332"/>
              <a:gd name="connsiteY5994" fmla="*/ 740598 h 2795428"/>
              <a:gd name="connsiteX5995" fmla="*/ 2773662 w 4760332"/>
              <a:gd name="connsiteY5995" fmla="*/ 737734 h 2795428"/>
              <a:gd name="connsiteX5996" fmla="*/ 2771657 w 4760332"/>
              <a:gd name="connsiteY5996" fmla="*/ 732866 h 2795428"/>
              <a:gd name="connsiteX5997" fmla="*/ 2787122 w 4760332"/>
              <a:gd name="connsiteY5997" fmla="*/ 725992 h 2795428"/>
              <a:gd name="connsiteX5998" fmla="*/ 2796859 w 4760332"/>
              <a:gd name="connsiteY5998" fmla="*/ 715395 h 2795428"/>
              <a:gd name="connsiteX5999" fmla="*/ 2805451 w 4760332"/>
              <a:gd name="connsiteY5999" fmla="*/ 703654 h 2795428"/>
              <a:gd name="connsiteX6000" fmla="*/ 2810319 w 4760332"/>
              <a:gd name="connsiteY6000" fmla="*/ 705658 h 2795428"/>
              <a:gd name="connsiteX6001" fmla="*/ 2816907 w 4760332"/>
              <a:gd name="connsiteY6001" fmla="*/ 707663 h 2795428"/>
              <a:gd name="connsiteX6002" fmla="*/ 2823494 w 4760332"/>
              <a:gd name="connsiteY6002" fmla="*/ 708523 h 2795428"/>
              <a:gd name="connsiteX6003" fmla="*/ 2830080 w 4760332"/>
              <a:gd name="connsiteY6003" fmla="*/ 710527 h 2795428"/>
              <a:gd name="connsiteX6004" fmla="*/ 2827217 w 4760332"/>
              <a:gd name="connsiteY6004" fmla="*/ 673583 h 2795428"/>
              <a:gd name="connsiteX6005" fmla="*/ 2820630 w 4760332"/>
              <a:gd name="connsiteY6005" fmla="*/ 632630 h 2795428"/>
              <a:gd name="connsiteX6006" fmla="*/ 2848410 w 4760332"/>
              <a:gd name="connsiteY6006" fmla="*/ 632630 h 2795428"/>
              <a:gd name="connsiteX6007" fmla="*/ 2854996 w 4760332"/>
              <a:gd name="connsiteY6007" fmla="*/ 639503 h 2795428"/>
              <a:gd name="connsiteX6008" fmla="*/ 2861583 w 4760332"/>
              <a:gd name="connsiteY6008" fmla="*/ 649240 h 2795428"/>
              <a:gd name="connsiteX6009" fmla="*/ 2867311 w 4760332"/>
              <a:gd name="connsiteY6009" fmla="*/ 658118 h 2795428"/>
              <a:gd name="connsiteX6010" fmla="*/ 2867311 w 4760332"/>
              <a:gd name="connsiteY6010" fmla="*/ 666996 h 2795428"/>
              <a:gd name="connsiteX6011" fmla="*/ 2863588 w 4760332"/>
              <a:gd name="connsiteY6011" fmla="*/ 667855 h 2795428"/>
              <a:gd name="connsiteX6012" fmla="*/ 2861583 w 4760332"/>
              <a:gd name="connsiteY6012" fmla="*/ 667855 h 2795428"/>
              <a:gd name="connsiteX6013" fmla="*/ 2858719 w 4760332"/>
              <a:gd name="connsiteY6013" fmla="*/ 669861 h 2795428"/>
              <a:gd name="connsiteX6014" fmla="*/ 2852133 w 4760332"/>
              <a:gd name="connsiteY6014" fmla="*/ 669861 h 2795428"/>
              <a:gd name="connsiteX6015" fmla="*/ 2852133 w 4760332"/>
              <a:gd name="connsiteY6015" fmla="*/ 688476 h 2795428"/>
              <a:gd name="connsiteX6016" fmla="*/ 2857001 w 4760332"/>
              <a:gd name="connsiteY6016" fmla="*/ 690480 h 2795428"/>
              <a:gd name="connsiteX6017" fmla="*/ 2859005 w 4760332"/>
              <a:gd name="connsiteY6017" fmla="*/ 692485 h 2795428"/>
              <a:gd name="connsiteX6018" fmla="*/ 2861870 w 4760332"/>
              <a:gd name="connsiteY6018" fmla="*/ 694490 h 2795428"/>
              <a:gd name="connsiteX6019" fmla="*/ 2865592 w 4760332"/>
              <a:gd name="connsiteY6019" fmla="*/ 695348 h 2795428"/>
              <a:gd name="connsiteX6020" fmla="*/ 2870461 w 4760332"/>
              <a:gd name="connsiteY6020" fmla="*/ 695348 h 2795428"/>
              <a:gd name="connsiteX6021" fmla="*/ 2872466 w 4760332"/>
              <a:gd name="connsiteY6021" fmla="*/ 695348 h 2795428"/>
              <a:gd name="connsiteX6022" fmla="*/ 2874470 w 4760332"/>
              <a:gd name="connsiteY6022" fmla="*/ 694490 h 2795428"/>
              <a:gd name="connsiteX6023" fmla="*/ 2875330 w 4760332"/>
              <a:gd name="connsiteY6023" fmla="*/ 694490 h 2795428"/>
              <a:gd name="connsiteX6024" fmla="*/ 2879052 w 4760332"/>
              <a:gd name="connsiteY6024" fmla="*/ 692485 h 2795428"/>
              <a:gd name="connsiteX6025" fmla="*/ 2881058 w 4760332"/>
              <a:gd name="connsiteY6025" fmla="*/ 687616 h 2795428"/>
              <a:gd name="connsiteX6026" fmla="*/ 2881058 w 4760332"/>
              <a:gd name="connsiteY6026" fmla="*/ 683607 h 2795428"/>
              <a:gd name="connsiteX6027" fmla="*/ 2881058 w 4760332"/>
              <a:gd name="connsiteY6027" fmla="*/ 678738 h 2795428"/>
              <a:gd name="connsiteX6028" fmla="*/ 2881058 w 4760332"/>
              <a:gd name="connsiteY6028" fmla="*/ 674729 h 2795428"/>
              <a:gd name="connsiteX6029" fmla="*/ 2879052 w 4760332"/>
              <a:gd name="connsiteY6029" fmla="*/ 669861 h 2795428"/>
              <a:gd name="connsiteX6030" fmla="*/ 2890508 w 4760332"/>
              <a:gd name="connsiteY6030" fmla="*/ 654109 h 2795428"/>
              <a:gd name="connsiteX6031" fmla="*/ 2903968 w 4760332"/>
              <a:gd name="connsiteY6031" fmla="*/ 641507 h 2795428"/>
              <a:gd name="connsiteX6032" fmla="*/ 2915424 w 4760332"/>
              <a:gd name="connsiteY6032" fmla="*/ 625757 h 2795428"/>
              <a:gd name="connsiteX6033" fmla="*/ 2921152 w 4760332"/>
              <a:gd name="connsiteY6033" fmla="*/ 623752 h 2795428"/>
              <a:gd name="connsiteX6034" fmla="*/ 2926021 w 4760332"/>
              <a:gd name="connsiteY6034" fmla="*/ 623752 h 2795428"/>
              <a:gd name="connsiteX6035" fmla="*/ 2928025 w 4760332"/>
              <a:gd name="connsiteY6035" fmla="*/ 621747 h 2795428"/>
              <a:gd name="connsiteX6036" fmla="*/ 2930889 w 4760332"/>
              <a:gd name="connsiteY6036" fmla="*/ 623752 h 2795428"/>
              <a:gd name="connsiteX6037" fmla="*/ 2934612 w 4760332"/>
              <a:gd name="connsiteY6037" fmla="*/ 625757 h 2795428"/>
              <a:gd name="connsiteX6038" fmla="*/ 2935471 w 4760332"/>
              <a:gd name="connsiteY6038" fmla="*/ 628620 h 2795428"/>
              <a:gd name="connsiteX6039" fmla="*/ 2937475 w 4760332"/>
              <a:gd name="connsiteY6039" fmla="*/ 632630 h 2795428"/>
              <a:gd name="connsiteX6040" fmla="*/ 2939481 w 4760332"/>
              <a:gd name="connsiteY6040" fmla="*/ 634635 h 2795428"/>
              <a:gd name="connsiteX6041" fmla="*/ 2940340 w 4760332"/>
              <a:gd name="connsiteY6041" fmla="*/ 637498 h 2795428"/>
              <a:gd name="connsiteX6042" fmla="*/ 2944063 w 4760332"/>
              <a:gd name="connsiteY6042" fmla="*/ 639503 h 2795428"/>
              <a:gd name="connsiteX6043" fmla="*/ 2944063 w 4760332"/>
              <a:gd name="connsiteY6043" fmla="*/ 635494 h 2795428"/>
              <a:gd name="connsiteX6044" fmla="*/ 2946927 w 4760332"/>
              <a:gd name="connsiteY6044" fmla="*/ 632630 h 2795428"/>
              <a:gd name="connsiteX6045" fmla="*/ 2948931 w 4760332"/>
              <a:gd name="connsiteY6045" fmla="*/ 628620 h 2795428"/>
              <a:gd name="connsiteX6046" fmla="*/ 2950936 w 4760332"/>
              <a:gd name="connsiteY6046" fmla="*/ 625757 h 2795428"/>
              <a:gd name="connsiteX6047" fmla="*/ 2950936 w 4760332"/>
              <a:gd name="connsiteY6047" fmla="*/ 620888 h 2795428"/>
              <a:gd name="connsiteX6048" fmla="*/ 2952940 w 4760332"/>
              <a:gd name="connsiteY6048" fmla="*/ 614015 h 2795428"/>
              <a:gd name="connsiteX6049" fmla="*/ 2967260 w 4760332"/>
              <a:gd name="connsiteY6049" fmla="*/ 614015 h 2795428"/>
              <a:gd name="connsiteX6050" fmla="*/ 2980721 w 4760332"/>
              <a:gd name="connsiteY6050" fmla="*/ 616878 h 2795428"/>
              <a:gd name="connsiteX6051" fmla="*/ 2993321 w 4760332"/>
              <a:gd name="connsiteY6051" fmla="*/ 620888 h 2795428"/>
              <a:gd name="connsiteX6052" fmla="*/ 2984730 w 4760332"/>
              <a:gd name="connsiteY6052" fmla="*/ 627761 h 2795428"/>
              <a:gd name="connsiteX6053" fmla="*/ 2976138 w 4760332"/>
              <a:gd name="connsiteY6053" fmla="*/ 632630 h 2795428"/>
              <a:gd name="connsiteX6054" fmla="*/ 2969551 w 4760332"/>
              <a:gd name="connsiteY6054" fmla="*/ 637498 h 2795428"/>
              <a:gd name="connsiteX6055" fmla="*/ 2962964 w 4760332"/>
              <a:gd name="connsiteY6055" fmla="*/ 647235 h 2795428"/>
              <a:gd name="connsiteX6056" fmla="*/ 2971556 w 4760332"/>
              <a:gd name="connsiteY6056" fmla="*/ 647235 h 2795428"/>
              <a:gd name="connsiteX6057" fmla="*/ 2976424 w 4760332"/>
              <a:gd name="connsiteY6057" fmla="*/ 642367 h 2795428"/>
              <a:gd name="connsiteX6058" fmla="*/ 2987880 w 4760332"/>
              <a:gd name="connsiteY6058" fmla="*/ 637498 h 2795428"/>
              <a:gd name="connsiteX6059" fmla="*/ 3000481 w 4760332"/>
              <a:gd name="connsiteY6059" fmla="*/ 632630 h 2795428"/>
              <a:gd name="connsiteX6060" fmla="*/ 3010219 w 4760332"/>
              <a:gd name="connsiteY6060" fmla="*/ 628620 h 2795428"/>
              <a:gd name="connsiteX6061" fmla="*/ 3020814 w 4760332"/>
              <a:gd name="connsiteY6061" fmla="*/ 625757 h 2795428"/>
              <a:gd name="connsiteX6062" fmla="*/ 3023679 w 4760332"/>
              <a:gd name="connsiteY6062" fmla="*/ 625757 h 2795428"/>
              <a:gd name="connsiteX6063" fmla="*/ 3025683 w 4760332"/>
              <a:gd name="connsiteY6063" fmla="*/ 627761 h 2795428"/>
              <a:gd name="connsiteX6064" fmla="*/ 3028547 w 4760332"/>
              <a:gd name="connsiteY6064" fmla="*/ 630625 h 2795428"/>
              <a:gd name="connsiteX6065" fmla="*/ 3030551 w 4760332"/>
              <a:gd name="connsiteY6065" fmla="*/ 632630 h 2795428"/>
              <a:gd name="connsiteX6066" fmla="*/ 3032557 w 4760332"/>
              <a:gd name="connsiteY6066" fmla="*/ 634635 h 2795428"/>
              <a:gd name="connsiteX6067" fmla="*/ 3035420 w 4760332"/>
              <a:gd name="connsiteY6067" fmla="*/ 634635 h 2795428"/>
              <a:gd name="connsiteX6068" fmla="*/ 3042007 w 4760332"/>
              <a:gd name="connsiteY6068" fmla="*/ 635494 h 2795428"/>
              <a:gd name="connsiteX6069" fmla="*/ 3044012 w 4760332"/>
              <a:gd name="connsiteY6069" fmla="*/ 632630 h 2795428"/>
              <a:gd name="connsiteX6070" fmla="*/ 3046016 w 4760332"/>
              <a:gd name="connsiteY6070" fmla="*/ 628620 h 2795428"/>
              <a:gd name="connsiteX6071" fmla="*/ 3046876 w 4760332"/>
              <a:gd name="connsiteY6071" fmla="*/ 627761 h 2795428"/>
              <a:gd name="connsiteX6072" fmla="*/ 3046876 w 4760332"/>
              <a:gd name="connsiteY6072" fmla="*/ 623752 h 2795428"/>
              <a:gd name="connsiteX6073" fmla="*/ 3048881 w 4760332"/>
              <a:gd name="connsiteY6073" fmla="*/ 618883 h 2795428"/>
              <a:gd name="connsiteX6074" fmla="*/ 3048881 w 4760332"/>
              <a:gd name="connsiteY6074" fmla="*/ 614015 h 2795428"/>
              <a:gd name="connsiteX6075" fmla="*/ 3046016 w 4760332"/>
              <a:gd name="connsiteY6075" fmla="*/ 610005 h 2795428"/>
              <a:gd name="connsiteX6076" fmla="*/ 3044012 w 4760332"/>
              <a:gd name="connsiteY6076" fmla="*/ 607141 h 2795428"/>
              <a:gd name="connsiteX6077" fmla="*/ 3042007 w 4760332"/>
              <a:gd name="connsiteY6077" fmla="*/ 603132 h 2795428"/>
              <a:gd name="connsiteX6078" fmla="*/ 3042007 w 4760332"/>
              <a:gd name="connsiteY6078" fmla="*/ 598263 h 2795428"/>
              <a:gd name="connsiteX6079" fmla="*/ 3042007 w 4760332"/>
              <a:gd name="connsiteY6079" fmla="*/ 591390 h 2795428"/>
              <a:gd name="connsiteX6080" fmla="*/ 3046876 w 4760332"/>
              <a:gd name="connsiteY6080" fmla="*/ 587380 h 2795428"/>
              <a:gd name="connsiteX6081" fmla="*/ 3050598 w 4760332"/>
              <a:gd name="connsiteY6081" fmla="*/ 584517 h 2795428"/>
              <a:gd name="connsiteX6082" fmla="*/ 3053463 w 4760332"/>
              <a:gd name="connsiteY6082" fmla="*/ 582512 h 2795428"/>
              <a:gd name="connsiteX6083" fmla="*/ 3060049 w 4760332"/>
              <a:gd name="connsiteY6083" fmla="*/ 579648 h 2795428"/>
              <a:gd name="connsiteX6084" fmla="*/ 3063773 w 4760332"/>
              <a:gd name="connsiteY6084" fmla="*/ 580507 h 2795428"/>
              <a:gd name="connsiteX6085" fmla="*/ 3068642 w 4760332"/>
              <a:gd name="connsiteY6085" fmla="*/ 582512 h 2795428"/>
              <a:gd name="connsiteX6086" fmla="*/ 3075228 w 4760332"/>
              <a:gd name="connsiteY6086" fmla="*/ 582512 h 2795428"/>
              <a:gd name="connsiteX6087" fmla="*/ 3081815 w 4760332"/>
              <a:gd name="connsiteY6087" fmla="*/ 582512 h 2795428"/>
              <a:gd name="connsiteX6088" fmla="*/ 3090406 w 4760332"/>
              <a:gd name="connsiteY6088" fmla="*/ 593108 h 2795428"/>
              <a:gd name="connsiteX6089" fmla="*/ 3101862 w 4760332"/>
              <a:gd name="connsiteY6089" fmla="*/ 604850 h 2795428"/>
              <a:gd name="connsiteX6090" fmla="*/ 3119045 w 4760332"/>
              <a:gd name="connsiteY6090" fmla="*/ 616592 h 2795428"/>
              <a:gd name="connsiteX6091" fmla="*/ 3133364 w 4760332"/>
              <a:gd name="connsiteY6091" fmla="*/ 628334 h 2795428"/>
              <a:gd name="connsiteX6092" fmla="*/ 3146825 w 4760332"/>
              <a:gd name="connsiteY6092" fmla="*/ 635208 h 2795428"/>
              <a:gd name="connsiteX6093" fmla="*/ 3155417 w 4760332"/>
              <a:gd name="connsiteY6093" fmla="*/ 639217 h 2795428"/>
              <a:gd name="connsiteX6094" fmla="*/ 3157422 w 4760332"/>
              <a:gd name="connsiteY6094" fmla="*/ 637212 h 2795428"/>
              <a:gd name="connsiteX6095" fmla="*/ 3157422 w 4760332"/>
              <a:gd name="connsiteY6095" fmla="*/ 635208 h 2795428"/>
              <a:gd name="connsiteX6096" fmla="*/ 3158280 w 4760332"/>
              <a:gd name="connsiteY6096" fmla="*/ 632343 h 2795428"/>
              <a:gd name="connsiteX6097" fmla="*/ 3153411 w 4760332"/>
              <a:gd name="connsiteY6097" fmla="*/ 627475 h 2795428"/>
              <a:gd name="connsiteX6098" fmla="*/ 3150548 w 4760332"/>
              <a:gd name="connsiteY6098" fmla="*/ 623465 h 2795428"/>
              <a:gd name="connsiteX6099" fmla="*/ 3148543 w 4760332"/>
              <a:gd name="connsiteY6099" fmla="*/ 618597 h 2795428"/>
              <a:gd name="connsiteX6100" fmla="*/ 3144820 w 4760332"/>
              <a:gd name="connsiteY6100" fmla="*/ 613728 h 2795428"/>
              <a:gd name="connsiteX6101" fmla="*/ 3143961 w 4760332"/>
              <a:gd name="connsiteY6101" fmla="*/ 606855 h 2795428"/>
              <a:gd name="connsiteX6102" fmla="*/ 3128496 w 4760332"/>
              <a:gd name="connsiteY6102" fmla="*/ 606855 h 2795428"/>
              <a:gd name="connsiteX6103" fmla="*/ 3130501 w 4760332"/>
              <a:gd name="connsiteY6103" fmla="*/ 586235 h 2795428"/>
              <a:gd name="connsiteX6104" fmla="*/ 3126778 w 4760332"/>
              <a:gd name="connsiteY6104" fmla="*/ 570484 h 2795428"/>
              <a:gd name="connsiteX6105" fmla="*/ 3124773 w 4760332"/>
              <a:gd name="connsiteY6105" fmla="*/ 556737 h 2795428"/>
              <a:gd name="connsiteX6106" fmla="*/ 3121909 w 4760332"/>
              <a:gd name="connsiteY6106" fmla="*/ 538122 h 2795428"/>
              <a:gd name="connsiteX6107" fmla="*/ 3131647 w 4760332"/>
              <a:gd name="connsiteY6107" fmla="*/ 531249 h 2795428"/>
              <a:gd name="connsiteX6108" fmla="*/ 3138233 w 4760332"/>
              <a:gd name="connsiteY6108" fmla="*/ 522371 h 2795428"/>
              <a:gd name="connsiteX6109" fmla="*/ 3141957 w 4760332"/>
              <a:gd name="connsiteY6109" fmla="*/ 512633 h 2795428"/>
              <a:gd name="connsiteX6110" fmla="*/ 3144820 w 4760332"/>
              <a:gd name="connsiteY6110" fmla="*/ 500032 h 2795428"/>
              <a:gd name="connsiteX6111" fmla="*/ 3148543 w 4760332"/>
              <a:gd name="connsiteY6111" fmla="*/ 490295 h 2795428"/>
              <a:gd name="connsiteX6112" fmla="*/ 3153411 w 4760332"/>
              <a:gd name="connsiteY6112" fmla="*/ 479699 h 2795428"/>
              <a:gd name="connsiteX6113" fmla="*/ 3159999 w 4760332"/>
              <a:gd name="connsiteY6113" fmla="*/ 471966 h 2795428"/>
              <a:gd name="connsiteX6114" fmla="*/ 3168590 w 4760332"/>
              <a:gd name="connsiteY6114" fmla="*/ 466239 h 2795428"/>
              <a:gd name="connsiteX6115" fmla="*/ 3184055 w 4760332"/>
              <a:gd name="connsiteY6115" fmla="*/ 465379 h 2795428"/>
              <a:gd name="connsiteX6116" fmla="*/ 3202384 w 4760332"/>
              <a:gd name="connsiteY6116" fmla="*/ 466239 h 2795428"/>
              <a:gd name="connsiteX6117" fmla="*/ 3207252 w 4760332"/>
              <a:gd name="connsiteY6117" fmla="*/ 475116 h 2795428"/>
              <a:gd name="connsiteX6118" fmla="*/ 3213839 w 4760332"/>
              <a:gd name="connsiteY6118" fmla="*/ 481989 h 2795428"/>
              <a:gd name="connsiteX6119" fmla="*/ 3211835 w 4760332"/>
              <a:gd name="connsiteY6119" fmla="*/ 495737 h 2795428"/>
              <a:gd name="connsiteX6120" fmla="*/ 3208971 w 4760332"/>
              <a:gd name="connsiteY6120" fmla="*/ 509483 h 2795428"/>
              <a:gd name="connsiteX6121" fmla="*/ 3205248 w 4760332"/>
              <a:gd name="connsiteY6121" fmla="*/ 521225 h 2795428"/>
              <a:gd name="connsiteX6122" fmla="*/ 3204389 w 4760332"/>
              <a:gd name="connsiteY6122" fmla="*/ 531822 h 2795428"/>
              <a:gd name="connsiteX6123" fmla="*/ 3202384 w 4760332"/>
              <a:gd name="connsiteY6123" fmla="*/ 538694 h 2795428"/>
              <a:gd name="connsiteX6124" fmla="*/ 3205248 w 4760332"/>
              <a:gd name="connsiteY6124" fmla="*/ 547573 h 2795428"/>
              <a:gd name="connsiteX6125" fmla="*/ 3210976 w 4760332"/>
              <a:gd name="connsiteY6125" fmla="*/ 559315 h 2795428"/>
              <a:gd name="connsiteX6126" fmla="*/ 3213839 w 4760332"/>
              <a:gd name="connsiteY6126" fmla="*/ 573061 h 2795428"/>
              <a:gd name="connsiteX6127" fmla="*/ 3216703 w 4760332"/>
              <a:gd name="connsiteY6127" fmla="*/ 582798 h 2795428"/>
              <a:gd name="connsiteX6128" fmla="*/ 3216703 w 4760332"/>
              <a:gd name="connsiteY6128" fmla="*/ 594540 h 2795428"/>
              <a:gd name="connsiteX6129" fmla="*/ 3213839 w 4760332"/>
              <a:gd name="connsiteY6129" fmla="*/ 605137 h 2795428"/>
              <a:gd name="connsiteX6130" fmla="*/ 3210976 w 4760332"/>
              <a:gd name="connsiteY6130" fmla="*/ 614015 h 2795428"/>
              <a:gd name="connsiteX6131" fmla="*/ 3210976 w 4760332"/>
              <a:gd name="connsiteY6131" fmla="*/ 620888 h 2795428"/>
              <a:gd name="connsiteX6132" fmla="*/ 3211835 w 4760332"/>
              <a:gd name="connsiteY6132" fmla="*/ 625757 h 2795428"/>
              <a:gd name="connsiteX6133" fmla="*/ 3213839 w 4760332"/>
              <a:gd name="connsiteY6133" fmla="*/ 628620 h 2795428"/>
              <a:gd name="connsiteX6134" fmla="*/ 3216703 w 4760332"/>
              <a:gd name="connsiteY6134" fmla="*/ 632630 h 2795428"/>
              <a:gd name="connsiteX6135" fmla="*/ 3220427 w 4760332"/>
              <a:gd name="connsiteY6135" fmla="*/ 635494 h 2795428"/>
              <a:gd name="connsiteX6136" fmla="*/ 3222431 w 4760332"/>
              <a:gd name="connsiteY6136" fmla="*/ 641221 h 2795428"/>
              <a:gd name="connsiteX6137" fmla="*/ 3225295 w 4760332"/>
              <a:gd name="connsiteY6137" fmla="*/ 646949 h 2795428"/>
              <a:gd name="connsiteX6138" fmla="*/ 3220427 w 4760332"/>
              <a:gd name="connsiteY6138" fmla="*/ 657545 h 2795428"/>
              <a:gd name="connsiteX6139" fmla="*/ 3216703 w 4760332"/>
              <a:gd name="connsiteY6139" fmla="*/ 669288 h 2795428"/>
              <a:gd name="connsiteX6140" fmla="*/ 3216703 w 4760332"/>
              <a:gd name="connsiteY6140" fmla="*/ 685039 h 2795428"/>
              <a:gd name="connsiteX6141" fmla="*/ 3211835 w 4760332"/>
              <a:gd name="connsiteY6141" fmla="*/ 687903 h 2795428"/>
              <a:gd name="connsiteX6142" fmla="*/ 3208971 w 4760332"/>
              <a:gd name="connsiteY6142" fmla="*/ 691912 h 2795428"/>
              <a:gd name="connsiteX6143" fmla="*/ 3204103 w 4760332"/>
              <a:gd name="connsiteY6143" fmla="*/ 693917 h 2795428"/>
              <a:gd name="connsiteX6144" fmla="*/ 3198375 w 4760332"/>
              <a:gd name="connsiteY6144" fmla="*/ 696780 h 2795428"/>
              <a:gd name="connsiteX6145" fmla="*/ 3191788 w 4760332"/>
              <a:gd name="connsiteY6145" fmla="*/ 698786 h 2795428"/>
              <a:gd name="connsiteX6146" fmla="*/ 3191788 w 4760332"/>
              <a:gd name="connsiteY6146" fmla="*/ 703941 h 2795428"/>
              <a:gd name="connsiteX6147" fmla="*/ 3210976 w 4760332"/>
              <a:gd name="connsiteY6147" fmla="*/ 703941 h 2795428"/>
              <a:gd name="connsiteX6148" fmla="*/ 3211835 w 4760332"/>
              <a:gd name="connsiteY6148" fmla="*/ 701936 h 2795428"/>
              <a:gd name="connsiteX6149" fmla="*/ 3213839 w 4760332"/>
              <a:gd name="connsiteY6149" fmla="*/ 701076 h 2795428"/>
              <a:gd name="connsiteX6150" fmla="*/ 3216703 w 4760332"/>
              <a:gd name="connsiteY6150" fmla="*/ 699072 h 2795428"/>
              <a:gd name="connsiteX6151" fmla="*/ 3223290 w 4760332"/>
              <a:gd name="connsiteY6151" fmla="*/ 687330 h 2795428"/>
              <a:gd name="connsiteX6152" fmla="*/ 3229878 w 4760332"/>
              <a:gd name="connsiteY6152" fmla="*/ 673583 h 2795428"/>
              <a:gd name="connsiteX6153" fmla="*/ 3235606 w 4760332"/>
              <a:gd name="connsiteY6153" fmla="*/ 662987 h 2795428"/>
              <a:gd name="connsiteX6154" fmla="*/ 3238469 w 4760332"/>
              <a:gd name="connsiteY6154" fmla="*/ 646376 h 2795428"/>
              <a:gd name="connsiteX6155" fmla="*/ 3235606 w 4760332"/>
              <a:gd name="connsiteY6155" fmla="*/ 630625 h 2795428"/>
              <a:gd name="connsiteX6156" fmla="*/ 3233600 w 4760332"/>
              <a:gd name="connsiteY6156" fmla="*/ 614874 h 2795428"/>
              <a:gd name="connsiteX6157" fmla="*/ 3231595 w 4760332"/>
              <a:gd name="connsiteY6157" fmla="*/ 601128 h 2795428"/>
              <a:gd name="connsiteX6158" fmla="*/ 3249925 w 4760332"/>
              <a:gd name="connsiteY6158" fmla="*/ 601128 h 2795428"/>
              <a:gd name="connsiteX6159" fmla="*/ 3267108 w 4760332"/>
              <a:gd name="connsiteY6159" fmla="*/ 601128 h 2795428"/>
              <a:gd name="connsiteX6160" fmla="*/ 3283432 w 4760332"/>
              <a:gd name="connsiteY6160" fmla="*/ 606855 h 2795428"/>
              <a:gd name="connsiteX6161" fmla="*/ 3283432 w 4760332"/>
              <a:gd name="connsiteY6161" fmla="*/ 601128 h 2795428"/>
              <a:gd name="connsiteX6162" fmla="*/ 3267108 w 4760332"/>
              <a:gd name="connsiteY6162" fmla="*/ 594254 h 2795428"/>
              <a:gd name="connsiteX6163" fmla="*/ 3247060 w 4760332"/>
              <a:gd name="connsiteY6163" fmla="*/ 586522 h 2795428"/>
              <a:gd name="connsiteX6164" fmla="*/ 3228732 w 4760332"/>
              <a:gd name="connsiteY6164" fmla="*/ 579648 h 2795428"/>
              <a:gd name="connsiteX6165" fmla="*/ 3225009 w 4760332"/>
              <a:gd name="connsiteY6165" fmla="*/ 562179 h 2795428"/>
              <a:gd name="connsiteX6166" fmla="*/ 3220141 w 4760332"/>
              <a:gd name="connsiteY6166" fmla="*/ 550437 h 2795428"/>
              <a:gd name="connsiteX6167" fmla="*/ 3215272 w 4760332"/>
              <a:gd name="connsiteY6167" fmla="*/ 540700 h 2795428"/>
              <a:gd name="connsiteX6168" fmla="*/ 3210403 w 4760332"/>
              <a:gd name="connsiteY6168" fmla="*/ 526953 h 2795428"/>
              <a:gd name="connsiteX6169" fmla="*/ 3231595 w 4760332"/>
              <a:gd name="connsiteY6169" fmla="*/ 507478 h 2795428"/>
              <a:gd name="connsiteX6170" fmla="*/ 3231595 w 4760332"/>
              <a:gd name="connsiteY6170" fmla="*/ 475403 h 2795428"/>
              <a:gd name="connsiteX6171" fmla="*/ 3235319 w 4760332"/>
              <a:gd name="connsiteY6171" fmla="*/ 475403 h 2795428"/>
              <a:gd name="connsiteX6172" fmla="*/ 3238182 w 4760332"/>
              <a:gd name="connsiteY6172" fmla="*/ 475403 h 2795428"/>
              <a:gd name="connsiteX6173" fmla="*/ 3240188 w 4760332"/>
              <a:gd name="connsiteY6173" fmla="*/ 475403 h 2795428"/>
              <a:gd name="connsiteX6174" fmla="*/ 3240188 w 4760332"/>
              <a:gd name="connsiteY6174" fmla="*/ 475976 h 2795428"/>
              <a:gd name="connsiteX6175" fmla="*/ 3243051 w 4760332"/>
              <a:gd name="connsiteY6175" fmla="*/ 477980 h 2795428"/>
              <a:gd name="connsiteX6176" fmla="*/ 3246774 w 4760332"/>
              <a:gd name="connsiteY6176" fmla="*/ 487717 h 2795428"/>
              <a:gd name="connsiteX6177" fmla="*/ 3249638 w 4760332"/>
              <a:gd name="connsiteY6177" fmla="*/ 498314 h 2795428"/>
              <a:gd name="connsiteX6178" fmla="*/ 3256225 w 4760332"/>
              <a:gd name="connsiteY6178" fmla="*/ 506047 h 2795428"/>
              <a:gd name="connsiteX6179" fmla="*/ 3268826 w 4760332"/>
              <a:gd name="connsiteY6179" fmla="*/ 499173 h 2795428"/>
              <a:gd name="connsiteX6180" fmla="*/ 3283146 w 4760332"/>
              <a:gd name="connsiteY6180" fmla="*/ 496309 h 2795428"/>
              <a:gd name="connsiteX6181" fmla="*/ 3302333 w 4760332"/>
              <a:gd name="connsiteY6181" fmla="*/ 496309 h 2795428"/>
              <a:gd name="connsiteX6182" fmla="*/ 3312071 w 4760332"/>
              <a:gd name="connsiteY6182" fmla="*/ 510056 h 2795428"/>
              <a:gd name="connsiteX6183" fmla="*/ 3327536 w 4760332"/>
              <a:gd name="connsiteY6183" fmla="*/ 523802 h 2795428"/>
              <a:gd name="connsiteX6184" fmla="*/ 3341855 w 4760332"/>
              <a:gd name="connsiteY6184" fmla="*/ 533539 h 2795428"/>
              <a:gd name="connsiteX6185" fmla="*/ 3341855 w 4760332"/>
              <a:gd name="connsiteY6185" fmla="*/ 525807 h 2795428"/>
              <a:gd name="connsiteX6186" fmla="*/ 3330399 w 4760332"/>
              <a:gd name="connsiteY6186" fmla="*/ 513206 h 2795428"/>
              <a:gd name="connsiteX6187" fmla="*/ 3321808 w 4760332"/>
              <a:gd name="connsiteY6187" fmla="*/ 498600 h 2795428"/>
              <a:gd name="connsiteX6188" fmla="*/ 3316939 w 4760332"/>
              <a:gd name="connsiteY6188" fmla="*/ 479126 h 2795428"/>
              <a:gd name="connsiteX6189" fmla="*/ 3312071 w 4760332"/>
              <a:gd name="connsiteY6189" fmla="*/ 460511 h 2795428"/>
              <a:gd name="connsiteX6190" fmla="*/ 3308348 w 4760332"/>
              <a:gd name="connsiteY6190" fmla="*/ 439891 h 2795428"/>
              <a:gd name="connsiteX6191" fmla="*/ 3330399 w 4760332"/>
              <a:gd name="connsiteY6191" fmla="*/ 433017 h 2795428"/>
              <a:gd name="connsiteX6192" fmla="*/ 3354456 w 4760332"/>
              <a:gd name="connsiteY6192" fmla="*/ 428148 h 2795428"/>
              <a:gd name="connsiteX6193" fmla="*/ 3361043 w 4760332"/>
              <a:gd name="connsiteY6193" fmla="*/ 443900 h 2795428"/>
              <a:gd name="connsiteX6194" fmla="*/ 3363906 w 4760332"/>
              <a:gd name="connsiteY6194" fmla="*/ 443900 h 2795428"/>
              <a:gd name="connsiteX6195" fmla="*/ 3367630 w 4760332"/>
              <a:gd name="connsiteY6195" fmla="*/ 428148 h 2795428"/>
              <a:gd name="connsiteX6196" fmla="*/ 3370494 w 4760332"/>
              <a:gd name="connsiteY6196" fmla="*/ 411538 h 2795428"/>
              <a:gd name="connsiteX6197" fmla="*/ 3375362 w 4760332"/>
              <a:gd name="connsiteY6197" fmla="*/ 394068 h 2795428"/>
              <a:gd name="connsiteX6198" fmla="*/ 3390827 w 4760332"/>
              <a:gd name="connsiteY6198" fmla="*/ 385190 h 2795428"/>
              <a:gd name="connsiteX6199" fmla="*/ 3402283 w 4760332"/>
              <a:gd name="connsiteY6199" fmla="*/ 375453 h 2795428"/>
              <a:gd name="connsiteX6200" fmla="*/ 3415743 w 4760332"/>
              <a:gd name="connsiteY6200" fmla="*/ 364857 h 2795428"/>
              <a:gd name="connsiteX6201" fmla="*/ 3429203 w 4760332"/>
              <a:gd name="connsiteY6201" fmla="*/ 359129 h 2795428"/>
              <a:gd name="connsiteX6202" fmla="*/ 3444668 w 4760332"/>
              <a:gd name="connsiteY6202" fmla="*/ 353402 h 2795428"/>
              <a:gd name="connsiteX6203" fmla="*/ 3464715 w 4760332"/>
              <a:gd name="connsiteY6203" fmla="*/ 353402 h 2795428"/>
              <a:gd name="connsiteX6204" fmla="*/ 3466720 w 4760332"/>
              <a:gd name="connsiteY6204" fmla="*/ 346528 h 2795428"/>
              <a:gd name="connsiteX6205" fmla="*/ 3469584 w 4760332"/>
              <a:gd name="connsiteY6205" fmla="*/ 341660 h 2795428"/>
              <a:gd name="connsiteX6206" fmla="*/ 3471589 w 4760332"/>
              <a:gd name="connsiteY6206" fmla="*/ 336791 h 2795428"/>
              <a:gd name="connsiteX6207" fmla="*/ 3474452 w 4760332"/>
              <a:gd name="connsiteY6207" fmla="*/ 331923 h 2795428"/>
              <a:gd name="connsiteX6208" fmla="*/ 3485049 w 4760332"/>
              <a:gd name="connsiteY6208" fmla="*/ 331923 h 2795428"/>
              <a:gd name="connsiteX6209" fmla="*/ 3498509 w 4760332"/>
              <a:gd name="connsiteY6209" fmla="*/ 331923 h 2795428"/>
              <a:gd name="connsiteX6210" fmla="*/ 3511969 w 4760332"/>
              <a:gd name="connsiteY6210" fmla="*/ 331923 h 2795428"/>
              <a:gd name="connsiteX6211" fmla="*/ 3521706 w 4760332"/>
              <a:gd name="connsiteY6211" fmla="*/ 331923 h 2795428"/>
              <a:gd name="connsiteX6212" fmla="*/ 3526574 w 4760332"/>
              <a:gd name="connsiteY6212" fmla="*/ 331923 h 2795428"/>
              <a:gd name="connsiteX6213" fmla="*/ 3533161 w 4760332"/>
              <a:gd name="connsiteY6213" fmla="*/ 326195 h 2795428"/>
              <a:gd name="connsiteX6214" fmla="*/ 3539749 w 4760332"/>
              <a:gd name="connsiteY6214" fmla="*/ 321326 h 2795428"/>
              <a:gd name="connsiteX6215" fmla="*/ 3546335 w 4760332"/>
              <a:gd name="connsiteY6215" fmla="*/ 314453 h 2795428"/>
              <a:gd name="connsiteX6216" fmla="*/ 3552063 w 4760332"/>
              <a:gd name="connsiteY6216" fmla="*/ 309585 h 2795428"/>
              <a:gd name="connsiteX6217" fmla="*/ 3556932 w 4760332"/>
              <a:gd name="connsiteY6217" fmla="*/ 311589 h 2795428"/>
              <a:gd name="connsiteX6218" fmla="*/ 3559796 w 4760332"/>
              <a:gd name="connsiteY6218" fmla="*/ 311589 h 2795428"/>
              <a:gd name="connsiteX6219" fmla="*/ 3565523 w 4760332"/>
              <a:gd name="connsiteY6219" fmla="*/ 312448 h 2795428"/>
              <a:gd name="connsiteX6220" fmla="*/ 3570391 w 4760332"/>
              <a:gd name="connsiteY6220" fmla="*/ 312448 h 2795428"/>
              <a:gd name="connsiteX6221" fmla="*/ 3570391 w 4760332"/>
              <a:gd name="connsiteY6221" fmla="*/ 293833 h 2795428"/>
              <a:gd name="connsiteX6222" fmla="*/ 3584711 w 4760332"/>
              <a:gd name="connsiteY6222" fmla="*/ 286960 h 2795428"/>
              <a:gd name="connsiteX6223" fmla="*/ 3597312 w 4760332"/>
              <a:gd name="connsiteY6223" fmla="*/ 280087 h 2795428"/>
              <a:gd name="connsiteX6224" fmla="*/ 3608768 w 4760332"/>
              <a:gd name="connsiteY6224" fmla="*/ 271208 h 2795428"/>
              <a:gd name="connsiteX6225" fmla="*/ 3618505 w 4760332"/>
              <a:gd name="connsiteY6225" fmla="*/ 261471 h 2795428"/>
              <a:gd name="connsiteX6226" fmla="*/ 889806 w 4760332"/>
              <a:gd name="connsiteY6226" fmla="*/ 236556 h 2795428"/>
              <a:gd name="connsiteX6227" fmla="*/ 907275 w 4760332"/>
              <a:gd name="connsiteY6227" fmla="*/ 241424 h 2795428"/>
              <a:gd name="connsiteX6228" fmla="*/ 918731 w 4760332"/>
              <a:gd name="connsiteY6228" fmla="*/ 250303 h 2795428"/>
              <a:gd name="connsiteX6229" fmla="*/ 928468 w 4760332"/>
              <a:gd name="connsiteY6229" fmla="*/ 258035 h 2795428"/>
              <a:gd name="connsiteX6230" fmla="*/ 939065 w 4760332"/>
              <a:gd name="connsiteY6230" fmla="*/ 268631 h 2795428"/>
              <a:gd name="connsiteX6231" fmla="*/ 948802 w 4760332"/>
              <a:gd name="connsiteY6231" fmla="*/ 276363 h 2795428"/>
              <a:gd name="connsiteX6232" fmla="*/ 948802 w 4760332"/>
              <a:gd name="connsiteY6232" fmla="*/ 273500 h 2795428"/>
              <a:gd name="connsiteX6233" fmla="*/ 954530 w 4760332"/>
              <a:gd name="connsiteY6233" fmla="*/ 273500 h 2795428"/>
              <a:gd name="connsiteX6234" fmla="*/ 954530 w 4760332"/>
              <a:gd name="connsiteY6234" fmla="*/ 276363 h 2795428"/>
              <a:gd name="connsiteX6235" fmla="*/ 955388 w 4760332"/>
              <a:gd name="connsiteY6235" fmla="*/ 280373 h 2795428"/>
              <a:gd name="connsiteX6236" fmla="*/ 959112 w 4760332"/>
              <a:gd name="connsiteY6236" fmla="*/ 285242 h 2795428"/>
              <a:gd name="connsiteX6237" fmla="*/ 961116 w 4760332"/>
              <a:gd name="connsiteY6237" fmla="*/ 292115 h 2795428"/>
              <a:gd name="connsiteX6238" fmla="*/ 954244 w 4760332"/>
              <a:gd name="connsiteY6238" fmla="*/ 292115 h 2795428"/>
              <a:gd name="connsiteX6239" fmla="*/ 950520 w 4760332"/>
              <a:gd name="connsiteY6239" fmla="*/ 292115 h 2795428"/>
              <a:gd name="connsiteX6240" fmla="*/ 950520 w 4760332"/>
              <a:gd name="connsiteY6240" fmla="*/ 294120 h 2795428"/>
              <a:gd name="connsiteX6241" fmla="*/ 948516 w 4760332"/>
              <a:gd name="connsiteY6241" fmla="*/ 294120 h 2795428"/>
              <a:gd name="connsiteX6242" fmla="*/ 945651 w 4760332"/>
              <a:gd name="connsiteY6242" fmla="*/ 294120 h 2795428"/>
              <a:gd name="connsiteX6243" fmla="*/ 941928 w 4760332"/>
              <a:gd name="connsiteY6243" fmla="*/ 296124 h 2795428"/>
              <a:gd name="connsiteX6244" fmla="*/ 928468 w 4760332"/>
              <a:gd name="connsiteY6244" fmla="*/ 285528 h 2795428"/>
              <a:gd name="connsiteX6245" fmla="*/ 915009 w 4760332"/>
              <a:gd name="connsiteY6245" fmla="*/ 280659 h 2795428"/>
              <a:gd name="connsiteX6246" fmla="*/ 898684 w 4760332"/>
              <a:gd name="connsiteY6246" fmla="*/ 276650 h 2795428"/>
              <a:gd name="connsiteX6247" fmla="*/ 883219 w 4760332"/>
              <a:gd name="connsiteY6247" fmla="*/ 268918 h 2795428"/>
              <a:gd name="connsiteX6248" fmla="*/ 888947 w 4760332"/>
              <a:gd name="connsiteY6248" fmla="*/ 264049 h 2795428"/>
              <a:gd name="connsiteX6249" fmla="*/ 889806 w 4760332"/>
              <a:gd name="connsiteY6249" fmla="*/ 258321 h 2795428"/>
              <a:gd name="connsiteX6250" fmla="*/ 888947 w 4760332"/>
              <a:gd name="connsiteY6250" fmla="*/ 253453 h 2795428"/>
              <a:gd name="connsiteX6251" fmla="*/ 888947 w 4760332"/>
              <a:gd name="connsiteY6251" fmla="*/ 246293 h 2795428"/>
              <a:gd name="connsiteX6252" fmla="*/ 2059412 w 4760332"/>
              <a:gd name="connsiteY6252" fmla="*/ 229683 h 2795428"/>
              <a:gd name="connsiteX6253" fmla="*/ 2063136 w 4760332"/>
              <a:gd name="connsiteY6253" fmla="*/ 229683 h 2795428"/>
              <a:gd name="connsiteX6254" fmla="*/ 2065999 w 4760332"/>
              <a:gd name="connsiteY6254" fmla="*/ 230542 h 2795428"/>
              <a:gd name="connsiteX6255" fmla="*/ 2068004 w 4760332"/>
              <a:gd name="connsiteY6255" fmla="*/ 232546 h 2795428"/>
              <a:gd name="connsiteX6256" fmla="*/ 2070008 w 4760332"/>
              <a:gd name="connsiteY6256" fmla="*/ 234551 h 2795428"/>
              <a:gd name="connsiteX6257" fmla="*/ 2070868 w 4760332"/>
              <a:gd name="connsiteY6257" fmla="*/ 236556 h 2795428"/>
              <a:gd name="connsiteX6258" fmla="*/ 2070868 w 4760332"/>
              <a:gd name="connsiteY6258" fmla="*/ 237701 h 2795428"/>
              <a:gd name="connsiteX6259" fmla="*/ 2070868 w 4760332"/>
              <a:gd name="connsiteY6259" fmla="*/ 239706 h 2795428"/>
              <a:gd name="connsiteX6260" fmla="*/ 2072873 w 4760332"/>
              <a:gd name="connsiteY6260" fmla="*/ 243715 h 2795428"/>
              <a:gd name="connsiteX6261" fmla="*/ 2065999 w 4760332"/>
              <a:gd name="connsiteY6261" fmla="*/ 243715 h 2795428"/>
              <a:gd name="connsiteX6262" fmla="*/ 2063136 w 4760332"/>
              <a:gd name="connsiteY6262" fmla="*/ 244575 h 2795428"/>
              <a:gd name="connsiteX6263" fmla="*/ 2059412 w 4760332"/>
              <a:gd name="connsiteY6263" fmla="*/ 244575 h 2795428"/>
              <a:gd name="connsiteX6264" fmla="*/ 2056548 w 4760332"/>
              <a:gd name="connsiteY6264" fmla="*/ 246579 h 2795428"/>
              <a:gd name="connsiteX6265" fmla="*/ 2050820 w 4760332"/>
              <a:gd name="connsiteY6265" fmla="*/ 246579 h 2795428"/>
              <a:gd name="connsiteX6266" fmla="*/ 2050820 w 4760332"/>
              <a:gd name="connsiteY6266" fmla="*/ 243715 h 2795428"/>
              <a:gd name="connsiteX6267" fmla="*/ 2047957 w 4760332"/>
              <a:gd name="connsiteY6267" fmla="*/ 243715 h 2795428"/>
              <a:gd name="connsiteX6268" fmla="*/ 2047957 w 4760332"/>
              <a:gd name="connsiteY6268" fmla="*/ 231115 h 2795428"/>
              <a:gd name="connsiteX6269" fmla="*/ 2052826 w 4760332"/>
              <a:gd name="connsiteY6269" fmla="*/ 231115 h 2795428"/>
              <a:gd name="connsiteX6270" fmla="*/ 2057694 w 4760332"/>
              <a:gd name="connsiteY6270" fmla="*/ 230255 h 2795428"/>
              <a:gd name="connsiteX6271" fmla="*/ 2059412 w 4760332"/>
              <a:gd name="connsiteY6271" fmla="*/ 230255 h 2795428"/>
              <a:gd name="connsiteX6272" fmla="*/ 941928 w 4760332"/>
              <a:gd name="connsiteY6272" fmla="*/ 221091 h 2795428"/>
              <a:gd name="connsiteX6273" fmla="*/ 957393 w 4760332"/>
              <a:gd name="connsiteY6273" fmla="*/ 221091 h 2795428"/>
              <a:gd name="connsiteX6274" fmla="*/ 957393 w 4760332"/>
              <a:gd name="connsiteY6274" fmla="*/ 223955 h 2795428"/>
              <a:gd name="connsiteX6275" fmla="*/ 954530 w 4760332"/>
              <a:gd name="connsiteY6275" fmla="*/ 223955 h 2795428"/>
              <a:gd name="connsiteX6276" fmla="*/ 950806 w 4760332"/>
              <a:gd name="connsiteY6276" fmla="*/ 223955 h 2795428"/>
              <a:gd name="connsiteX6277" fmla="*/ 948802 w 4760332"/>
              <a:gd name="connsiteY6277" fmla="*/ 225960 h 2795428"/>
              <a:gd name="connsiteX6278" fmla="*/ 947943 w 4760332"/>
              <a:gd name="connsiteY6278" fmla="*/ 225960 h 2795428"/>
              <a:gd name="connsiteX6279" fmla="*/ 945938 w 4760332"/>
              <a:gd name="connsiteY6279" fmla="*/ 225960 h 2795428"/>
              <a:gd name="connsiteX6280" fmla="*/ 943934 w 4760332"/>
              <a:gd name="connsiteY6280" fmla="*/ 223955 h 2795428"/>
              <a:gd name="connsiteX6281" fmla="*/ 2535101 w 4760332"/>
              <a:gd name="connsiteY6281" fmla="*/ 196748 h 2795428"/>
              <a:gd name="connsiteX6282" fmla="*/ 2546557 w 4760332"/>
              <a:gd name="connsiteY6282" fmla="*/ 196748 h 2795428"/>
              <a:gd name="connsiteX6283" fmla="*/ 2550280 w 4760332"/>
              <a:gd name="connsiteY6283" fmla="*/ 210495 h 2795428"/>
              <a:gd name="connsiteX6284" fmla="*/ 2553144 w 4760332"/>
              <a:gd name="connsiteY6284" fmla="*/ 219372 h 2795428"/>
              <a:gd name="connsiteX6285" fmla="*/ 2560017 w 4760332"/>
              <a:gd name="connsiteY6285" fmla="*/ 223382 h 2795428"/>
              <a:gd name="connsiteX6286" fmla="*/ 2571473 w 4760332"/>
              <a:gd name="connsiteY6286" fmla="*/ 228250 h 2795428"/>
              <a:gd name="connsiteX6287" fmla="*/ 2566604 w 4760332"/>
              <a:gd name="connsiteY6287" fmla="*/ 248584 h 2795428"/>
              <a:gd name="connsiteX6288" fmla="*/ 2559731 w 4760332"/>
              <a:gd name="connsiteY6288" fmla="*/ 268918 h 2795428"/>
              <a:gd name="connsiteX6289" fmla="*/ 2549993 w 4760332"/>
              <a:gd name="connsiteY6289" fmla="*/ 283523 h 2795428"/>
              <a:gd name="connsiteX6290" fmla="*/ 2549993 w 4760332"/>
              <a:gd name="connsiteY6290" fmla="*/ 264908 h 2795428"/>
              <a:gd name="connsiteX6291" fmla="*/ 2527942 w 4760332"/>
              <a:gd name="connsiteY6291" fmla="*/ 264908 h 2795428"/>
              <a:gd name="connsiteX6292" fmla="*/ 2529946 w 4760332"/>
              <a:gd name="connsiteY6292" fmla="*/ 243429 h 2795428"/>
              <a:gd name="connsiteX6293" fmla="*/ 2531951 w 4760332"/>
              <a:gd name="connsiteY6293" fmla="*/ 223095 h 2795428"/>
              <a:gd name="connsiteX6294" fmla="*/ 3596453 w 4760332"/>
              <a:gd name="connsiteY6294" fmla="*/ 152931 h 2795428"/>
              <a:gd name="connsiteX6295" fmla="*/ 3597026 w 4760332"/>
              <a:gd name="connsiteY6295" fmla="*/ 152931 h 2795428"/>
              <a:gd name="connsiteX6296" fmla="*/ 3600749 w 4760332"/>
              <a:gd name="connsiteY6296" fmla="*/ 152931 h 2795428"/>
              <a:gd name="connsiteX6297" fmla="*/ 3600749 w 4760332"/>
              <a:gd name="connsiteY6297" fmla="*/ 156940 h 2795428"/>
              <a:gd name="connsiteX6298" fmla="*/ 3601608 w 4760332"/>
              <a:gd name="connsiteY6298" fmla="*/ 161809 h 2795428"/>
              <a:gd name="connsiteX6299" fmla="*/ 3603613 w 4760332"/>
              <a:gd name="connsiteY6299" fmla="*/ 163813 h 2795428"/>
              <a:gd name="connsiteX6300" fmla="*/ 3605618 w 4760332"/>
              <a:gd name="connsiteY6300" fmla="*/ 166677 h 2795428"/>
              <a:gd name="connsiteX6301" fmla="*/ 3607622 w 4760332"/>
              <a:gd name="connsiteY6301" fmla="*/ 168682 h 2795428"/>
              <a:gd name="connsiteX6302" fmla="*/ 3610486 w 4760332"/>
              <a:gd name="connsiteY6302" fmla="*/ 171546 h 2795428"/>
              <a:gd name="connsiteX6303" fmla="*/ 3614209 w 4760332"/>
              <a:gd name="connsiteY6303" fmla="*/ 168682 h 2795428"/>
              <a:gd name="connsiteX6304" fmla="*/ 3615068 w 4760332"/>
              <a:gd name="connsiteY6304" fmla="*/ 164672 h 2795428"/>
              <a:gd name="connsiteX6305" fmla="*/ 3617073 w 4760332"/>
              <a:gd name="connsiteY6305" fmla="*/ 163813 h 2795428"/>
              <a:gd name="connsiteX6306" fmla="*/ 3620796 w 4760332"/>
              <a:gd name="connsiteY6306" fmla="*/ 163813 h 2795428"/>
              <a:gd name="connsiteX6307" fmla="*/ 3625665 w 4760332"/>
              <a:gd name="connsiteY6307" fmla="*/ 161809 h 2795428"/>
              <a:gd name="connsiteX6308" fmla="*/ 3628528 w 4760332"/>
              <a:gd name="connsiteY6308" fmla="*/ 171546 h 2795428"/>
              <a:gd name="connsiteX6309" fmla="*/ 3634256 w 4760332"/>
              <a:gd name="connsiteY6309" fmla="*/ 178419 h 2795428"/>
              <a:gd name="connsiteX6310" fmla="*/ 3639125 w 4760332"/>
              <a:gd name="connsiteY6310" fmla="*/ 185292 h 2795428"/>
              <a:gd name="connsiteX6311" fmla="*/ 3641989 w 4760332"/>
              <a:gd name="connsiteY6311" fmla="*/ 194170 h 2795428"/>
              <a:gd name="connsiteX6312" fmla="*/ 3643993 w 4760332"/>
              <a:gd name="connsiteY6312" fmla="*/ 205913 h 2795428"/>
              <a:gd name="connsiteX6313" fmla="*/ 3643993 w 4760332"/>
              <a:gd name="connsiteY6313" fmla="*/ 207917 h 2795428"/>
              <a:gd name="connsiteX6314" fmla="*/ 3641989 w 4760332"/>
              <a:gd name="connsiteY6314" fmla="*/ 209922 h 2795428"/>
              <a:gd name="connsiteX6315" fmla="*/ 3641989 w 4760332"/>
              <a:gd name="connsiteY6315" fmla="*/ 210781 h 2795428"/>
              <a:gd name="connsiteX6316" fmla="*/ 3641989 w 4760332"/>
              <a:gd name="connsiteY6316" fmla="*/ 212785 h 2795428"/>
              <a:gd name="connsiteX6317" fmla="*/ 3641989 w 4760332"/>
              <a:gd name="connsiteY6317" fmla="*/ 214790 h 2795428"/>
              <a:gd name="connsiteX6318" fmla="*/ 3641130 w 4760332"/>
              <a:gd name="connsiteY6318" fmla="*/ 217654 h 2795428"/>
              <a:gd name="connsiteX6319" fmla="*/ 3630533 w 4760332"/>
              <a:gd name="connsiteY6319" fmla="*/ 224528 h 2795428"/>
              <a:gd name="connsiteX6320" fmla="*/ 3615068 w 4760332"/>
              <a:gd name="connsiteY6320" fmla="*/ 231401 h 2795428"/>
              <a:gd name="connsiteX6321" fmla="*/ 3596740 w 4760332"/>
              <a:gd name="connsiteY6321" fmla="*/ 235410 h 2795428"/>
              <a:gd name="connsiteX6322" fmla="*/ 3578410 w 4760332"/>
              <a:gd name="connsiteY6322" fmla="*/ 238274 h 2795428"/>
              <a:gd name="connsiteX6323" fmla="*/ 3562946 w 4760332"/>
              <a:gd name="connsiteY6323" fmla="*/ 240279 h 2795428"/>
              <a:gd name="connsiteX6324" fmla="*/ 3564950 w 4760332"/>
              <a:gd name="connsiteY6324" fmla="*/ 231401 h 2795428"/>
              <a:gd name="connsiteX6325" fmla="*/ 3566955 w 4760332"/>
              <a:gd name="connsiteY6325" fmla="*/ 228537 h 2795428"/>
              <a:gd name="connsiteX6326" fmla="*/ 3568959 w 4760332"/>
              <a:gd name="connsiteY6326" fmla="*/ 224528 h 2795428"/>
              <a:gd name="connsiteX6327" fmla="*/ 3569819 w 4760332"/>
              <a:gd name="connsiteY6327" fmla="*/ 223668 h 2795428"/>
              <a:gd name="connsiteX6328" fmla="*/ 3571824 w 4760332"/>
              <a:gd name="connsiteY6328" fmla="*/ 223668 h 2795428"/>
              <a:gd name="connsiteX6329" fmla="*/ 3575547 w 4760332"/>
              <a:gd name="connsiteY6329" fmla="*/ 221664 h 2795428"/>
              <a:gd name="connsiteX6330" fmla="*/ 3576406 w 4760332"/>
              <a:gd name="connsiteY6330" fmla="*/ 221664 h 2795428"/>
              <a:gd name="connsiteX6331" fmla="*/ 3578410 w 4760332"/>
              <a:gd name="connsiteY6331" fmla="*/ 219659 h 2795428"/>
              <a:gd name="connsiteX6332" fmla="*/ 3582134 w 4760332"/>
              <a:gd name="connsiteY6332" fmla="*/ 217654 h 2795428"/>
              <a:gd name="connsiteX6333" fmla="*/ 3587003 w 4760332"/>
              <a:gd name="connsiteY6333" fmla="*/ 203907 h 2795428"/>
              <a:gd name="connsiteX6334" fmla="*/ 3587003 w 4760332"/>
              <a:gd name="connsiteY6334" fmla="*/ 190161 h 2795428"/>
              <a:gd name="connsiteX6335" fmla="*/ 3584998 w 4760332"/>
              <a:gd name="connsiteY6335" fmla="*/ 177560 h 2795428"/>
              <a:gd name="connsiteX6336" fmla="*/ 3587862 w 4760332"/>
              <a:gd name="connsiteY6336" fmla="*/ 166964 h 2795428"/>
              <a:gd name="connsiteX6337" fmla="*/ 3596453 w 4760332"/>
              <a:gd name="connsiteY6337" fmla="*/ 157227 h 2795428"/>
              <a:gd name="connsiteX6338" fmla="*/ 1014384 w 4760332"/>
              <a:gd name="connsiteY6338" fmla="*/ 146057 h 2795428"/>
              <a:gd name="connsiteX6339" fmla="*/ 1016389 w 4760332"/>
              <a:gd name="connsiteY6339" fmla="*/ 146057 h 2795428"/>
              <a:gd name="connsiteX6340" fmla="*/ 1019826 w 4760332"/>
              <a:gd name="connsiteY6340" fmla="*/ 146057 h 2795428"/>
              <a:gd name="connsiteX6341" fmla="*/ 1038155 w 4760332"/>
              <a:gd name="connsiteY6341" fmla="*/ 166391 h 2795428"/>
              <a:gd name="connsiteX6342" fmla="*/ 1061352 w 4760332"/>
              <a:gd name="connsiteY6342" fmla="*/ 181856 h 2795428"/>
              <a:gd name="connsiteX6343" fmla="*/ 1090277 w 4760332"/>
              <a:gd name="connsiteY6343" fmla="*/ 193597 h 2795428"/>
              <a:gd name="connsiteX6344" fmla="*/ 1092282 w 4760332"/>
              <a:gd name="connsiteY6344" fmla="*/ 210208 h 2795428"/>
              <a:gd name="connsiteX6345" fmla="*/ 1097151 w 4760332"/>
              <a:gd name="connsiteY6345" fmla="*/ 222809 h 2795428"/>
              <a:gd name="connsiteX6346" fmla="*/ 1102019 w 4760332"/>
              <a:gd name="connsiteY6346" fmla="*/ 229683 h 2795428"/>
              <a:gd name="connsiteX6347" fmla="*/ 1108892 w 4760332"/>
              <a:gd name="connsiteY6347" fmla="*/ 236556 h 2795428"/>
              <a:gd name="connsiteX6348" fmla="*/ 1115766 w 4760332"/>
              <a:gd name="connsiteY6348" fmla="*/ 246293 h 2795428"/>
              <a:gd name="connsiteX6349" fmla="*/ 1104310 w 4760332"/>
              <a:gd name="connsiteY6349" fmla="*/ 248298 h 2795428"/>
              <a:gd name="connsiteX6350" fmla="*/ 1092854 w 4760332"/>
              <a:gd name="connsiteY6350" fmla="*/ 250303 h 2795428"/>
              <a:gd name="connsiteX6351" fmla="*/ 1082259 w 4760332"/>
              <a:gd name="connsiteY6351" fmla="*/ 255171 h 2795428"/>
              <a:gd name="connsiteX6352" fmla="*/ 1075385 w 4760332"/>
              <a:gd name="connsiteY6352" fmla="*/ 262044 h 2795428"/>
              <a:gd name="connsiteX6353" fmla="*/ 1074526 w 4760332"/>
              <a:gd name="connsiteY6353" fmla="*/ 264908 h 2795428"/>
              <a:gd name="connsiteX6354" fmla="*/ 1072522 w 4760332"/>
              <a:gd name="connsiteY6354" fmla="*/ 268918 h 2795428"/>
              <a:gd name="connsiteX6355" fmla="*/ 1070517 w 4760332"/>
              <a:gd name="connsiteY6355" fmla="*/ 271781 h 2795428"/>
              <a:gd name="connsiteX6356" fmla="*/ 1068511 w 4760332"/>
              <a:gd name="connsiteY6356" fmla="*/ 273786 h 2795428"/>
              <a:gd name="connsiteX6357" fmla="*/ 1065648 w 4760332"/>
              <a:gd name="connsiteY6357" fmla="*/ 276650 h 2795428"/>
              <a:gd name="connsiteX6358" fmla="*/ 1055051 w 4760332"/>
              <a:gd name="connsiteY6358" fmla="*/ 278655 h 2795428"/>
              <a:gd name="connsiteX6359" fmla="*/ 1040732 w 4760332"/>
              <a:gd name="connsiteY6359" fmla="*/ 280659 h 2795428"/>
              <a:gd name="connsiteX6360" fmla="*/ 1023263 w 4760332"/>
              <a:gd name="connsiteY6360" fmla="*/ 278655 h 2795428"/>
              <a:gd name="connsiteX6361" fmla="*/ 1009802 w 4760332"/>
              <a:gd name="connsiteY6361" fmla="*/ 276650 h 2795428"/>
              <a:gd name="connsiteX6362" fmla="*/ 1006939 w 4760332"/>
              <a:gd name="connsiteY6362" fmla="*/ 266912 h 2795428"/>
              <a:gd name="connsiteX6363" fmla="*/ 1004933 w 4760332"/>
              <a:gd name="connsiteY6363" fmla="*/ 260040 h 2795428"/>
              <a:gd name="connsiteX6364" fmla="*/ 1002929 w 4760332"/>
              <a:gd name="connsiteY6364" fmla="*/ 255171 h 2795428"/>
              <a:gd name="connsiteX6365" fmla="*/ 998061 w 4760332"/>
              <a:gd name="connsiteY6365" fmla="*/ 246293 h 2795428"/>
              <a:gd name="connsiteX6366" fmla="*/ 1020112 w 4760332"/>
              <a:gd name="connsiteY6366" fmla="*/ 239420 h 2795428"/>
              <a:gd name="connsiteX6367" fmla="*/ 1020112 w 4760332"/>
              <a:gd name="connsiteY6367" fmla="*/ 236556 h 2795428"/>
              <a:gd name="connsiteX6368" fmla="*/ 1002643 w 4760332"/>
              <a:gd name="connsiteY6368" fmla="*/ 234551 h 2795428"/>
              <a:gd name="connsiteX6369" fmla="*/ 991187 w 4760332"/>
              <a:gd name="connsiteY6369" fmla="*/ 230542 h 2795428"/>
              <a:gd name="connsiteX6370" fmla="*/ 982596 w 4760332"/>
              <a:gd name="connsiteY6370" fmla="*/ 223668 h 2795428"/>
              <a:gd name="connsiteX6371" fmla="*/ 981736 w 4760332"/>
              <a:gd name="connsiteY6371" fmla="*/ 218800 h 2795428"/>
              <a:gd name="connsiteX6372" fmla="*/ 978014 w 4760332"/>
              <a:gd name="connsiteY6372" fmla="*/ 213931 h 2795428"/>
              <a:gd name="connsiteX6373" fmla="*/ 976008 w 4760332"/>
              <a:gd name="connsiteY6373" fmla="*/ 209062 h 2795428"/>
              <a:gd name="connsiteX6374" fmla="*/ 976008 w 4760332"/>
              <a:gd name="connsiteY6374" fmla="*/ 203335 h 2795428"/>
              <a:gd name="connsiteX6375" fmla="*/ 976008 w 4760332"/>
              <a:gd name="connsiteY6375" fmla="*/ 200471 h 2795428"/>
              <a:gd name="connsiteX6376" fmla="*/ 976008 w 4760332"/>
              <a:gd name="connsiteY6376" fmla="*/ 196462 h 2795428"/>
              <a:gd name="connsiteX6377" fmla="*/ 978014 w 4760332"/>
              <a:gd name="connsiteY6377" fmla="*/ 196462 h 2795428"/>
              <a:gd name="connsiteX6378" fmla="*/ 980018 w 4760332"/>
              <a:gd name="connsiteY6378" fmla="*/ 195602 h 2795428"/>
              <a:gd name="connsiteX6379" fmla="*/ 982023 w 4760332"/>
              <a:gd name="connsiteY6379" fmla="*/ 195602 h 2795428"/>
              <a:gd name="connsiteX6380" fmla="*/ 982882 w 4760332"/>
              <a:gd name="connsiteY6380" fmla="*/ 195602 h 2795428"/>
              <a:gd name="connsiteX6381" fmla="*/ 986605 w 4760332"/>
              <a:gd name="connsiteY6381" fmla="*/ 193597 h 2795428"/>
              <a:gd name="connsiteX6382" fmla="*/ 988037 w 4760332"/>
              <a:gd name="connsiteY6382" fmla="*/ 189015 h 2795428"/>
              <a:gd name="connsiteX6383" fmla="*/ 988037 w 4760332"/>
              <a:gd name="connsiteY6383" fmla="*/ 183287 h 2795428"/>
              <a:gd name="connsiteX6384" fmla="*/ 988037 w 4760332"/>
              <a:gd name="connsiteY6384" fmla="*/ 180424 h 2795428"/>
              <a:gd name="connsiteX6385" fmla="*/ 988896 w 4760332"/>
              <a:gd name="connsiteY6385" fmla="*/ 178419 h 2795428"/>
              <a:gd name="connsiteX6386" fmla="*/ 990901 w 4760332"/>
              <a:gd name="connsiteY6386" fmla="*/ 175555 h 2795428"/>
              <a:gd name="connsiteX6387" fmla="*/ 992906 w 4760332"/>
              <a:gd name="connsiteY6387" fmla="*/ 175555 h 2795428"/>
              <a:gd name="connsiteX6388" fmla="*/ 994910 w 4760332"/>
              <a:gd name="connsiteY6388" fmla="*/ 173550 h 2795428"/>
              <a:gd name="connsiteX6389" fmla="*/ 995769 w 4760332"/>
              <a:gd name="connsiteY6389" fmla="*/ 173550 h 2795428"/>
              <a:gd name="connsiteX6390" fmla="*/ 997774 w 4760332"/>
              <a:gd name="connsiteY6390" fmla="*/ 173550 h 2795428"/>
              <a:gd name="connsiteX6391" fmla="*/ 1000638 w 4760332"/>
              <a:gd name="connsiteY6391" fmla="*/ 171546 h 2795428"/>
              <a:gd name="connsiteX6392" fmla="*/ 1002643 w 4760332"/>
              <a:gd name="connsiteY6392" fmla="*/ 164672 h 2795428"/>
              <a:gd name="connsiteX6393" fmla="*/ 1004647 w 4760332"/>
              <a:gd name="connsiteY6393" fmla="*/ 159804 h 2795428"/>
              <a:gd name="connsiteX6394" fmla="*/ 1006652 w 4760332"/>
              <a:gd name="connsiteY6394" fmla="*/ 154935 h 2795428"/>
              <a:gd name="connsiteX6395" fmla="*/ 1009516 w 4760332"/>
              <a:gd name="connsiteY6395" fmla="*/ 150067 h 2795428"/>
              <a:gd name="connsiteX6396" fmla="*/ 1011521 w 4760332"/>
              <a:gd name="connsiteY6396" fmla="*/ 148062 h 2795428"/>
              <a:gd name="connsiteX6397" fmla="*/ 1013526 w 4760332"/>
              <a:gd name="connsiteY6397" fmla="*/ 148062 h 2795428"/>
              <a:gd name="connsiteX6398" fmla="*/ 2011299 w 4760332"/>
              <a:gd name="connsiteY6398" fmla="*/ 127442 h 2795428"/>
              <a:gd name="connsiteX6399" fmla="*/ 2016168 w 4760332"/>
              <a:gd name="connsiteY6399" fmla="*/ 129447 h 2795428"/>
              <a:gd name="connsiteX6400" fmla="*/ 2021036 w 4760332"/>
              <a:gd name="connsiteY6400" fmla="*/ 130306 h 2795428"/>
              <a:gd name="connsiteX6401" fmla="*/ 2023901 w 4760332"/>
              <a:gd name="connsiteY6401" fmla="*/ 132311 h 2795428"/>
              <a:gd name="connsiteX6402" fmla="*/ 2029627 w 4760332"/>
              <a:gd name="connsiteY6402" fmla="*/ 134315 h 2795428"/>
              <a:gd name="connsiteX6403" fmla="*/ 2029627 w 4760332"/>
              <a:gd name="connsiteY6403" fmla="*/ 139184 h 2795428"/>
              <a:gd name="connsiteX6404" fmla="*/ 2030487 w 4760332"/>
              <a:gd name="connsiteY6404" fmla="*/ 143194 h 2795428"/>
              <a:gd name="connsiteX6405" fmla="*/ 2030487 w 4760332"/>
              <a:gd name="connsiteY6405" fmla="*/ 146057 h 2795428"/>
              <a:gd name="connsiteX6406" fmla="*/ 2032492 w 4760332"/>
              <a:gd name="connsiteY6406" fmla="*/ 150067 h 2795428"/>
              <a:gd name="connsiteX6407" fmla="*/ 2021036 w 4760332"/>
              <a:gd name="connsiteY6407" fmla="*/ 150067 h 2795428"/>
              <a:gd name="connsiteX6408" fmla="*/ 2019032 w 4760332"/>
              <a:gd name="connsiteY6408" fmla="*/ 146057 h 2795428"/>
              <a:gd name="connsiteX6409" fmla="*/ 2017027 w 4760332"/>
              <a:gd name="connsiteY6409" fmla="*/ 143194 h 2795428"/>
              <a:gd name="connsiteX6410" fmla="*/ 2014163 w 4760332"/>
              <a:gd name="connsiteY6410" fmla="*/ 139184 h 2795428"/>
              <a:gd name="connsiteX6411" fmla="*/ 2012158 w 4760332"/>
              <a:gd name="connsiteY6411" fmla="*/ 137180 h 2795428"/>
              <a:gd name="connsiteX6412" fmla="*/ 2012158 w 4760332"/>
              <a:gd name="connsiteY6412" fmla="*/ 132311 h 2795428"/>
              <a:gd name="connsiteX6413" fmla="*/ 2479256 w 4760332"/>
              <a:gd name="connsiteY6413" fmla="*/ 105104 h 2795428"/>
              <a:gd name="connsiteX6414" fmla="*/ 2484984 w 4760332"/>
              <a:gd name="connsiteY6414" fmla="*/ 113982 h 2795428"/>
              <a:gd name="connsiteX6415" fmla="*/ 2489853 w 4760332"/>
              <a:gd name="connsiteY6415" fmla="*/ 130592 h 2795428"/>
              <a:gd name="connsiteX6416" fmla="*/ 2496725 w 4760332"/>
              <a:gd name="connsiteY6416" fmla="*/ 146057 h 2795428"/>
              <a:gd name="connsiteX6417" fmla="*/ 2505317 w 4760332"/>
              <a:gd name="connsiteY6417" fmla="*/ 161522 h 2795428"/>
              <a:gd name="connsiteX6418" fmla="*/ 2510185 w 4760332"/>
              <a:gd name="connsiteY6418" fmla="*/ 168396 h 2795428"/>
              <a:gd name="connsiteX6419" fmla="*/ 2513050 w 4760332"/>
              <a:gd name="connsiteY6419" fmla="*/ 164386 h 2795428"/>
              <a:gd name="connsiteX6420" fmla="*/ 2515054 w 4760332"/>
              <a:gd name="connsiteY6420" fmla="*/ 163527 h 2795428"/>
              <a:gd name="connsiteX6421" fmla="*/ 2518778 w 4760332"/>
              <a:gd name="connsiteY6421" fmla="*/ 163527 h 2795428"/>
              <a:gd name="connsiteX6422" fmla="*/ 2521641 w 4760332"/>
              <a:gd name="connsiteY6422" fmla="*/ 161522 h 2795428"/>
              <a:gd name="connsiteX6423" fmla="*/ 2528515 w 4760332"/>
              <a:gd name="connsiteY6423" fmla="*/ 161522 h 2795428"/>
              <a:gd name="connsiteX6424" fmla="*/ 2528515 w 4760332"/>
              <a:gd name="connsiteY6424" fmla="*/ 164386 h 2795428"/>
              <a:gd name="connsiteX6425" fmla="*/ 2532238 w 4760332"/>
              <a:gd name="connsiteY6425" fmla="*/ 164386 h 2795428"/>
              <a:gd name="connsiteX6426" fmla="*/ 2532238 w 4760332"/>
              <a:gd name="connsiteY6426" fmla="*/ 174982 h 2795428"/>
              <a:gd name="connsiteX6427" fmla="*/ 2506176 w 4760332"/>
              <a:gd name="connsiteY6427" fmla="*/ 177847 h 2795428"/>
              <a:gd name="connsiteX6428" fmla="*/ 2503313 w 4760332"/>
              <a:gd name="connsiteY6428" fmla="*/ 205053 h 2795428"/>
              <a:gd name="connsiteX6429" fmla="*/ 2494721 w 4760332"/>
              <a:gd name="connsiteY6429" fmla="*/ 227391 h 2795428"/>
              <a:gd name="connsiteX6430" fmla="*/ 2487848 w 4760332"/>
              <a:gd name="connsiteY6430" fmla="*/ 249730 h 2795428"/>
              <a:gd name="connsiteX6431" fmla="*/ 2484984 w 4760332"/>
              <a:gd name="connsiteY6431" fmla="*/ 268345 h 2795428"/>
              <a:gd name="connsiteX6432" fmla="*/ 2482979 w 4760332"/>
              <a:gd name="connsiteY6432" fmla="*/ 286960 h 2795428"/>
              <a:gd name="connsiteX6433" fmla="*/ 2482979 w 4760332"/>
              <a:gd name="connsiteY6433" fmla="*/ 302425 h 2795428"/>
              <a:gd name="connsiteX6434" fmla="*/ 2479256 w 4760332"/>
              <a:gd name="connsiteY6434" fmla="*/ 317031 h 2795428"/>
              <a:gd name="connsiteX6435" fmla="*/ 2476392 w 4760332"/>
              <a:gd name="connsiteY6435" fmla="*/ 317031 h 2795428"/>
              <a:gd name="connsiteX6436" fmla="*/ 2476392 w 4760332"/>
              <a:gd name="connsiteY6436" fmla="*/ 314167 h 2795428"/>
              <a:gd name="connsiteX6437" fmla="*/ 2471523 w 4760332"/>
              <a:gd name="connsiteY6437" fmla="*/ 307293 h 2795428"/>
              <a:gd name="connsiteX6438" fmla="*/ 2462932 w 4760332"/>
              <a:gd name="connsiteY6438" fmla="*/ 298416 h 2795428"/>
              <a:gd name="connsiteX6439" fmla="*/ 2453195 w 4760332"/>
              <a:gd name="connsiteY6439" fmla="*/ 286673 h 2795428"/>
              <a:gd name="connsiteX6440" fmla="*/ 2444603 w 4760332"/>
              <a:gd name="connsiteY6440" fmla="*/ 274932 h 2795428"/>
              <a:gd name="connsiteX6441" fmla="*/ 2437730 w 4760332"/>
              <a:gd name="connsiteY6441" fmla="*/ 263190 h 2795428"/>
              <a:gd name="connsiteX6442" fmla="*/ 2434007 w 4760332"/>
              <a:gd name="connsiteY6442" fmla="*/ 252593 h 2795428"/>
              <a:gd name="connsiteX6443" fmla="*/ 2436012 w 4760332"/>
              <a:gd name="connsiteY6443" fmla="*/ 245721 h 2795428"/>
              <a:gd name="connsiteX6444" fmla="*/ 2439735 w 4760332"/>
              <a:gd name="connsiteY6444" fmla="*/ 243715 h 2795428"/>
              <a:gd name="connsiteX6445" fmla="*/ 2442598 w 4760332"/>
              <a:gd name="connsiteY6445" fmla="*/ 243715 h 2795428"/>
              <a:gd name="connsiteX6446" fmla="*/ 2444603 w 4760332"/>
              <a:gd name="connsiteY6446" fmla="*/ 243715 h 2795428"/>
              <a:gd name="connsiteX6447" fmla="*/ 2446607 w 4760332"/>
              <a:gd name="connsiteY6447" fmla="*/ 243715 h 2795428"/>
              <a:gd name="connsiteX6448" fmla="*/ 2447467 w 4760332"/>
              <a:gd name="connsiteY6448" fmla="*/ 243715 h 2795428"/>
              <a:gd name="connsiteX6449" fmla="*/ 2449472 w 4760332"/>
              <a:gd name="connsiteY6449" fmla="*/ 243715 h 2795428"/>
              <a:gd name="connsiteX6450" fmla="*/ 2451476 w 4760332"/>
              <a:gd name="connsiteY6450" fmla="*/ 243429 h 2795428"/>
              <a:gd name="connsiteX6451" fmla="*/ 2454341 w 4760332"/>
              <a:gd name="connsiteY6451" fmla="*/ 239420 h 2795428"/>
              <a:gd name="connsiteX6452" fmla="*/ 2451476 w 4760332"/>
              <a:gd name="connsiteY6452" fmla="*/ 239420 h 2795428"/>
              <a:gd name="connsiteX6453" fmla="*/ 2451476 w 4760332"/>
              <a:gd name="connsiteY6453" fmla="*/ 236556 h 2795428"/>
              <a:gd name="connsiteX6454" fmla="*/ 2436012 w 4760332"/>
              <a:gd name="connsiteY6454" fmla="*/ 234551 h 2795428"/>
              <a:gd name="connsiteX6455" fmla="*/ 2427420 w 4760332"/>
              <a:gd name="connsiteY6455" fmla="*/ 229683 h 2795428"/>
              <a:gd name="connsiteX6456" fmla="*/ 2420547 w 4760332"/>
              <a:gd name="connsiteY6456" fmla="*/ 220805 h 2795428"/>
              <a:gd name="connsiteX6457" fmla="*/ 2427420 w 4760332"/>
              <a:gd name="connsiteY6457" fmla="*/ 218800 h 2795428"/>
              <a:gd name="connsiteX6458" fmla="*/ 2433147 w 4760332"/>
              <a:gd name="connsiteY6458" fmla="*/ 216795 h 2795428"/>
              <a:gd name="connsiteX6459" fmla="*/ 2436012 w 4760332"/>
              <a:gd name="connsiteY6459" fmla="*/ 215936 h 2795428"/>
              <a:gd name="connsiteX6460" fmla="*/ 2439735 w 4760332"/>
              <a:gd name="connsiteY6460" fmla="*/ 213931 h 2795428"/>
              <a:gd name="connsiteX6461" fmla="*/ 2442598 w 4760332"/>
              <a:gd name="connsiteY6461" fmla="*/ 211927 h 2795428"/>
              <a:gd name="connsiteX6462" fmla="*/ 2446321 w 4760332"/>
              <a:gd name="connsiteY6462" fmla="*/ 209062 h 2795428"/>
              <a:gd name="connsiteX6463" fmla="*/ 2446321 w 4760332"/>
              <a:gd name="connsiteY6463" fmla="*/ 205053 h 2795428"/>
              <a:gd name="connsiteX6464" fmla="*/ 2432861 w 4760332"/>
              <a:gd name="connsiteY6464" fmla="*/ 205053 h 2795428"/>
              <a:gd name="connsiteX6465" fmla="*/ 2429138 w 4760332"/>
              <a:gd name="connsiteY6465" fmla="*/ 207058 h 2795428"/>
              <a:gd name="connsiteX6466" fmla="*/ 2426274 w 4760332"/>
              <a:gd name="connsiteY6466" fmla="*/ 207058 h 2795428"/>
              <a:gd name="connsiteX6467" fmla="*/ 2422551 w 4760332"/>
              <a:gd name="connsiteY6467" fmla="*/ 209062 h 2795428"/>
              <a:gd name="connsiteX6468" fmla="*/ 2417683 w 4760332"/>
              <a:gd name="connsiteY6468" fmla="*/ 209062 h 2795428"/>
              <a:gd name="connsiteX6469" fmla="*/ 2409091 w 4760332"/>
              <a:gd name="connsiteY6469" fmla="*/ 193597 h 2795428"/>
              <a:gd name="connsiteX6470" fmla="*/ 2399354 w 4760332"/>
              <a:gd name="connsiteY6470" fmla="*/ 178133 h 2795428"/>
              <a:gd name="connsiteX6471" fmla="*/ 2400213 w 4760332"/>
              <a:gd name="connsiteY6471" fmla="*/ 173264 h 2795428"/>
              <a:gd name="connsiteX6472" fmla="*/ 2400213 w 4760332"/>
              <a:gd name="connsiteY6472" fmla="*/ 170400 h 2795428"/>
              <a:gd name="connsiteX6473" fmla="*/ 2402217 w 4760332"/>
              <a:gd name="connsiteY6473" fmla="*/ 168396 h 2795428"/>
              <a:gd name="connsiteX6474" fmla="*/ 2404223 w 4760332"/>
              <a:gd name="connsiteY6474" fmla="*/ 164386 h 2795428"/>
              <a:gd name="connsiteX6475" fmla="*/ 2404223 w 4760332"/>
              <a:gd name="connsiteY6475" fmla="*/ 161522 h 2795428"/>
              <a:gd name="connsiteX6476" fmla="*/ 2406228 w 4760332"/>
              <a:gd name="connsiteY6476" fmla="*/ 156654 h 2795428"/>
              <a:gd name="connsiteX6477" fmla="*/ 2402504 w 4760332"/>
              <a:gd name="connsiteY6477" fmla="*/ 156654 h 2795428"/>
              <a:gd name="connsiteX6478" fmla="*/ 2402504 w 4760332"/>
              <a:gd name="connsiteY6478" fmla="*/ 152645 h 2795428"/>
              <a:gd name="connsiteX6479" fmla="*/ 2399640 w 4760332"/>
              <a:gd name="connsiteY6479" fmla="*/ 154649 h 2795428"/>
              <a:gd name="connsiteX6480" fmla="*/ 2397635 w 4760332"/>
              <a:gd name="connsiteY6480" fmla="*/ 154649 h 2795428"/>
              <a:gd name="connsiteX6481" fmla="*/ 2395631 w 4760332"/>
              <a:gd name="connsiteY6481" fmla="*/ 154649 h 2795428"/>
              <a:gd name="connsiteX6482" fmla="*/ 2393626 w 4760332"/>
              <a:gd name="connsiteY6482" fmla="*/ 154649 h 2795428"/>
              <a:gd name="connsiteX6483" fmla="*/ 2393626 w 4760332"/>
              <a:gd name="connsiteY6483" fmla="*/ 152645 h 2795428"/>
              <a:gd name="connsiteX6484" fmla="*/ 2390763 w 4760332"/>
              <a:gd name="connsiteY6484" fmla="*/ 149780 h 2795428"/>
              <a:gd name="connsiteX6485" fmla="*/ 2388757 w 4760332"/>
              <a:gd name="connsiteY6485" fmla="*/ 145771 h 2795428"/>
              <a:gd name="connsiteX6486" fmla="*/ 2386753 w 4760332"/>
              <a:gd name="connsiteY6486" fmla="*/ 142907 h 2795428"/>
              <a:gd name="connsiteX6487" fmla="*/ 2385894 w 4760332"/>
              <a:gd name="connsiteY6487" fmla="*/ 140902 h 2795428"/>
              <a:gd name="connsiteX6488" fmla="*/ 2385894 w 4760332"/>
              <a:gd name="connsiteY6488" fmla="*/ 136034 h 2795428"/>
              <a:gd name="connsiteX6489" fmla="*/ 2383889 w 4760332"/>
              <a:gd name="connsiteY6489" fmla="*/ 130306 h 2795428"/>
              <a:gd name="connsiteX6490" fmla="*/ 2402217 w 4760332"/>
              <a:gd name="connsiteY6490" fmla="*/ 118565 h 2795428"/>
              <a:gd name="connsiteX6491" fmla="*/ 2420547 w 4760332"/>
              <a:gd name="connsiteY6491" fmla="*/ 108827 h 2795428"/>
              <a:gd name="connsiteX6492" fmla="*/ 2422551 w 4760332"/>
              <a:gd name="connsiteY6492" fmla="*/ 113696 h 2795428"/>
              <a:gd name="connsiteX6493" fmla="*/ 2424556 w 4760332"/>
              <a:gd name="connsiteY6493" fmla="*/ 118565 h 2795428"/>
              <a:gd name="connsiteX6494" fmla="*/ 2426560 w 4760332"/>
              <a:gd name="connsiteY6494" fmla="*/ 120569 h 2795428"/>
              <a:gd name="connsiteX6495" fmla="*/ 2429425 w 4760332"/>
              <a:gd name="connsiteY6495" fmla="*/ 122574 h 2795428"/>
              <a:gd name="connsiteX6496" fmla="*/ 2431429 w 4760332"/>
              <a:gd name="connsiteY6496" fmla="*/ 122574 h 2795428"/>
              <a:gd name="connsiteX6497" fmla="*/ 2433434 w 4760332"/>
              <a:gd name="connsiteY6497" fmla="*/ 123433 h 2795428"/>
              <a:gd name="connsiteX6498" fmla="*/ 2436297 w 4760332"/>
              <a:gd name="connsiteY6498" fmla="*/ 125437 h 2795428"/>
              <a:gd name="connsiteX6499" fmla="*/ 2440021 w 4760332"/>
              <a:gd name="connsiteY6499" fmla="*/ 127442 h 2795428"/>
              <a:gd name="connsiteX6500" fmla="*/ 2442885 w 4760332"/>
              <a:gd name="connsiteY6500" fmla="*/ 137180 h 2795428"/>
              <a:gd name="connsiteX6501" fmla="*/ 2444890 w 4760332"/>
              <a:gd name="connsiteY6501" fmla="*/ 149780 h 2795428"/>
              <a:gd name="connsiteX6502" fmla="*/ 2446894 w 4760332"/>
              <a:gd name="connsiteY6502" fmla="*/ 161522 h 2795428"/>
              <a:gd name="connsiteX6503" fmla="*/ 2454627 w 4760332"/>
              <a:gd name="connsiteY6503" fmla="*/ 161522 h 2795428"/>
              <a:gd name="connsiteX6504" fmla="*/ 2454627 w 4760332"/>
              <a:gd name="connsiteY6504" fmla="*/ 152645 h 2795428"/>
              <a:gd name="connsiteX6505" fmla="*/ 2451762 w 4760332"/>
              <a:gd name="connsiteY6505" fmla="*/ 142907 h 2795428"/>
              <a:gd name="connsiteX6506" fmla="*/ 2451762 w 4760332"/>
              <a:gd name="connsiteY6506" fmla="*/ 130306 h 2795428"/>
              <a:gd name="connsiteX6507" fmla="*/ 2454627 w 4760332"/>
              <a:gd name="connsiteY6507" fmla="*/ 118565 h 2795428"/>
              <a:gd name="connsiteX6508" fmla="*/ 2458350 w 4760332"/>
              <a:gd name="connsiteY6508" fmla="*/ 108827 h 2795428"/>
              <a:gd name="connsiteX6509" fmla="*/ 3425480 w 4760332"/>
              <a:gd name="connsiteY6509" fmla="*/ 96512 h 2795428"/>
              <a:gd name="connsiteX6510" fmla="*/ 3430349 w 4760332"/>
              <a:gd name="connsiteY6510" fmla="*/ 100521 h 2795428"/>
              <a:gd name="connsiteX6511" fmla="*/ 3434071 w 4760332"/>
              <a:gd name="connsiteY6511" fmla="*/ 103386 h 2795428"/>
              <a:gd name="connsiteX6512" fmla="*/ 3438940 w 4760332"/>
              <a:gd name="connsiteY6512" fmla="*/ 103386 h 2795428"/>
              <a:gd name="connsiteX6513" fmla="*/ 3443809 w 4760332"/>
              <a:gd name="connsiteY6513" fmla="*/ 103386 h 2795428"/>
              <a:gd name="connsiteX6514" fmla="*/ 3452400 w 4760332"/>
              <a:gd name="connsiteY6514" fmla="*/ 105390 h 2795428"/>
              <a:gd name="connsiteX6515" fmla="*/ 3450396 w 4760332"/>
              <a:gd name="connsiteY6515" fmla="*/ 109400 h 2795428"/>
              <a:gd name="connsiteX6516" fmla="*/ 3450396 w 4760332"/>
              <a:gd name="connsiteY6516" fmla="*/ 110259 h 2795428"/>
              <a:gd name="connsiteX6517" fmla="*/ 3450396 w 4760332"/>
              <a:gd name="connsiteY6517" fmla="*/ 112264 h 2795428"/>
              <a:gd name="connsiteX6518" fmla="*/ 3449537 w 4760332"/>
              <a:gd name="connsiteY6518" fmla="*/ 114269 h 2795428"/>
              <a:gd name="connsiteX6519" fmla="*/ 3449537 w 4760332"/>
              <a:gd name="connsiteY6519" fmla="*/ 116273 h 2795428"/>
              <a:gd name="connsiteX6520" fmla="*/ 3436935 w 4760332"/>
              <a:gd name="connsiteY6520" fmla="*/ 123147 h 2795428"/>
              <a:gd name="connsiteX6521" fmla="*/ 3420612 w 4760332"/>
              <a:gd name="connsiteY6521" fmla="*/ 126010 h 2795428"/>
              <a:gd name="connsiteX6522" fmla="*/ 3403142 w 4760332"/>
              <a:gd name="connsiteY6522" fmla="*/ 128015 h 2795428"/>
              <a:gd name="connsiteX6523" fmla="*/ 3402282 w 4760332"/>
              <a:gd name="connsiteY6523" fmla="*/ 124006 h 2795428"/>
              <a:gd name="connsiteX6524" fmla="*/ 3402282 w 4760332"/>
              <a:gd name="connsiteY6524" fmla="*/ 121142 h 2795428"/>
              <a:gd name="connsiteX6525" fmla="*/ 3400278 w 4760332"/>
              <a:gd name="connsiteY6525" fmla="*/ 117132 h 2795428"/>
              <a:gd name="connsiteX6526" fmla="*/ 3400278 w 4760332"/>
              <a:gd name="connsiteY6526" fmla="*/ 112264 h 2795428"/>
              <a:gd name="connsiteX6527" fmla="*/ 3405147 w 4760332"/>
              <a:gd name="connsiteY6527" fmla="*/ 109400 h 2795428"/>
              <a:gd name="connsiteX6528" fmla="*/ 3408869 w 4760332"/>
              <a:gd name="connsiteY6528" fmla="*/ 105390 h 2795428"/>
              <a:gd name="connsiteX6529" fmla="*/ 3411733 w 4760332"/>
              <a:gd name="connsiteY6529" fmla="*/ 103386 h 2795428"/>
              <a:gd name="connsiteX6530" fmla="*/ 3415456 w 4760332"/>
              <a:gd name="connsiteY6530" fmla="*/ 100521 h 2795428"/>
              <a:gd name="connsiteX6531" fmla="*/ 3418320 w 4760332"/>
              <a:gd name="connsiteY6531" fmla="*/ 98517 h 2795428"/>
              <a:gd name="connsiteX6532" fmla="*/ 2908550 w 4760332"/>
              <a:gd name="connsiteY6532" fmla="*/ 96512 h 2795428"/>
              <a:gd name="connsiteX6533" fmla="*/ 2922010 w 4760332"/>
              <a:gd name="connsiteY6533" fmla="*/ 98517 h 2795428"/>
              <a:gd name="connsiteX6534" fmla="*/ 2931748 w 4760332"/>
              <a:gd name="connsiteY6534" fmla="*/ 103386 h 2795428"/>
              <a:gd name="connsiteX6535" fmla="*/ 2941485 w 4760332"/>
              <a:gd name="connsiteY6535" fmla="*/ 109114 h 2795428"/>
              <a:gd name="connsiteX6536" fmla="*/ 2938621 w 4760332"/>
              <a:gd name="connsiteY6536" fmla="*/ 111977 h 2795428"/>
              <a:gd name="connsiteX6537" fmla="*/ 2936616 w 4760332"/>
              <a:gd name="connsiteY6537" fmla="*/ 116846 h 2795428"/>
              <a:gd name="connsiteX6538" fmla="*/ 2933753 w 4760332"/>
              <a:gd name="connsiteY6538" fmla="*/ 118851 h 2795428"/>
              <a:gd name="connsiteX6539" fmla="*/ 2928884 w 4760332"/>
              <a:gd name="connsiteY6539" fmla="*/ 120855 h 2795428"/>
              <a:gd name="connsiteX6540" fmla="*/ 2923156 w 4760332"/>
              <a:gd name="connsiteY6540" fmla="*/ 122860 h 2795428"/>
              <a:gd name="connsiteX6541" fmla="*/ 2916284 w 4760332"/>
              <a:gd name="connsiteY6541" fmla="*/ 122860 h 2795428"/>
              <a:gd name="connsiteX6542" fmla="*/ 2911415 w 4760332"/>
              <a:gd name="connsiteY6542" fmla="*/ 125724 h 2795428"/>
              <a:gd name="connsiteX6543" fmla="*/ 2906547 w 4760332"/>
              <a:gd name="connsiteY6543" fmla="*/ 125724 h 2795428"/>
              <a:gd name="connsiteX6544" fmla="*/ 2901678 w 4760332"/>
              <a:gd name="connsiteY6544" fmla="*/ 127729 h 2795428"/>
              <a:gd name="connsiteX6545" fmla="*/ 2894804 w 4760332"/>
              <a:gd name="connsiteY6545" fmla="*/ 127729 h 2795428"/>
              <a:gd name="connsiteX6546" fmla="*/ 2894804 w 4760332"/>
              <a:gd name="connsiteY6546" fmla="*/ 117132 h 2795428"/>
              <a:gd name="connsiteX6547" fmla="*/ 2895663 w 4760332"/>
              <a:gd name="connsiteY6547" fmla="*/ 110259 h 2795428"/>
              <a:gd name="connsiteX6548" fmla="*/ 2902536 w 4760332"/>
              <a:gd name="connsiteY6548" fmla="*/ 105390 h 2795428"/>
              <a:gd name="connsiteX6549" fmla="*/ 1619235 w 4760332"/>
              <a:gd name="connsiteY6549" fmla="*/ 96512 h 2795428"/>
              <a:gd name="connsiteX6550" fmla="*/ 1619521 w 4760332"/>
              <a:gd name="connsiteY6550" fmla="*/ 96512 h 2795428"/>
              <a:gd name="connsiteX6551" fmla="*/ 1632981 w 4760332"/>
              <a:gd name="connsiteY6551" fmla="*/ 96512 h 2795428"/>
              <a:gd name="connsiteX6552" fmla="*/ 1635846 w 4760332"/>
              <a:gd name="connsiteY6552" fmla="*/ 105390 h 2795428"/>
              <a:gd name="connsiteX6553" fmla="*/ 1639568 w 4760332"/>
              <a:gd name="connsiteY6553" fmla="*/ 110259 h 2795428"/>
              <a:gd name="connsiteX6554" fmla="*/ 1642432 w 4760332"/>
              <a:gd name="connsiteY6554" fmla="*/ 117132 h 2795428"/>
              <a:gd name="connsiteX6555" fmla="*/ 1644437 w 4760332"/>
              <a:gd name="connsiteY6555" fmla="*/ 127729 h 2795428"/>
              <a:gd name="connsiteX6556" fmla="*/ 1641573 w 4760332"/>
              <a:gd name="connsiteY6556" fmla="*/ 127729 h 2795428"/>
              <a:gd name="connsiteX6557" fmla="*/ 1630977 w 4760332"/>
              <a:gd name="connsiteY6557" fmla="*/ 120855 h 2795428"/>
              <a:gd name="connsiteX6558" fmla="*/ 1624103 w 4760332"/>
              <a:gd name="connsiteY6558" fmla="*/ 113982 h 2795428"/>
              <a:gd name="connsiteX6559" fmla="*/ 1619235 w 4760332"/>
              <a:gd name="connsiteY6559" fmla="*/ 107109 h 2795428"/>
              <a:gd name="connsiteX6560" fmla="*/ 3515119 w 4760332"/>
              <a:gd name="connsiteY6560" fmla="*/ 75034 h 2795428"/>
              <a:gd name="connsiteX6561" fmla="*/ 3517983 w 4760332"/>
              <a:gd name="connsiteY6561" fmla="*/ 75034 h 2795428"/>
              <a:gd name="connsiteX6562" fmla="*/ 3521706 w 4760332"/>
              <a:gd name="connsiteY6562" fmla="*/ 77038 h 2795428"/>
              <a:gd name="connsiteX6563" fmla="*/ 3522565 w 4760332"/>
              <a:gd name="connsiteY6563" fmla="*/ 77038 h 2795428"/>
              <a:gd name="connsiteX6564" fmla="*/ 3524569 w 4760332"/>
              <a:gd name="connsiteY6564" fmla="*/ 77038 h 2795428"/>
              <a:gd name="connsiteX6565" fmla="*/ 3526575 w 4760332"/>
              <a:gd name="connsiteY6565" fmla="*/ 77897 h 2795428"/>
              <a:gd name="connsiteX6566" fmla="*/ 3522852 w 4760332"/>
              <a:gd name="connsiteY6566" fmla="*/ 81907 h 2795428"/>
              <a:gd name="connsiteX6567" fmla="*/ 3519987 w 4760332"/>
              <a:gd name="connsiteY6567" fmla="*/ 84771 h 2795428"/>
              <a:gd name="connsiteX6568" fmla="*/ 3517983 w 4760332"/>
              <a:gd name="connsiteY6568" fmla="*/ 89640 h 2795428"/>
              <a:gd name="connsiteX6569" fmla="*/ 3515978 w 4760332"/>
              <a:gd name="connsiteY6569" fmla="*/ 93649 h 2795428"/>
              <a:gd name="connsiteX6570" fmla="*/ 3515119 w 4760332"/>
              <a:gd name="connsiteY6570" fmla="*/ 100521 h 2795428"/>
              <a:gd name="connsiteX6571" fmla="*/ 3517983 w 4760332"/>
              <a:gd name="connsiteY6571" fmla="*/ 100521 h 2795428"/>
              <a:gd name="connsiteX6572" fmla="*/ 3521706 w 4760332"/>
              <a:gd name="connsiteY6572" fmla="*/ 95653 h 2795428"/>
              <a:gd name="connsiteX6573" fmla="*/ 3524569 w 4760332"/>
              <a:gd name="connsiteY6573" fmla="*/ 91644 h 2795428"/>
              <a:gd name="connsiteX6574" fmla="*/ 3528293 w 4760332"/>
              <a:gd name="connsiteY6574" fmla="*/ 88780 h 2795428"/>
              <a:gd name="connsiteX6575" fmla="*/ 3533162 w 4760332"/>
              <a:gd name="connsiteY6575" fmla="*/ 86775 h 2795428"/>
              <a:gd name="connsiteX6576" fmla="*/ 3542899 w 4760332"/>
              <a:gd name="connsiteY6576" fmla="*/ 96512 h 2795428"/>
              <a:gd name="connsiteX6577" fmla="*/ 3555500 w 4760332"/>
              <a:gd name="connsiteY6577" fmla="*/ 105390 h 2795428"/>
              <a:gd name="connsiteX6578" fmla="*/ 3563232 w 4760332"/>
              <a:gd name="connsiteY6578" fmla="*/ 112264 h 2795428"/>
              <a:gd name="connsiteX6579" fmla="*/ 3563232 w 4760332"/>
              <a:gd name="connsiteY6579" fmla="*/ 134602 h 2795428"/>
              <a:gd name="connsiteX6580" fmla="*/ 3568959 w 4760332"/>
              <a:gd name="connsiteY6580" fmla="*/ 139470 h 2795428"/>
              <a:gd name="connsiteX6581" fmla="*/ 3573828 w 4760332"/>
              <a:gd name="connsiteY6581" fmla="*/ 143480 h 2795428"/>
              <a:gd name="connsiteX6582" fmla="*/ 3578697 w 4760332"/>
              <a:gd name="connsiteY6582" fmla="*/ 144339 h 2795428"/>
              <a:gd name="connsiteX6583" fmla="*/ 3582421 w 4760332"/>
              <a:gd name="connsiteY6583" fmla="*/ 151212 h 2795428"/>
              <a:gd name="connsiteX6584" fmla="*/ 3585284 w 4760332"/>
              <a:gd name="connsiteY6584" fmla="*/ 164959 h 2795428"/>
              <a:gd name="connsiteX6585" fmla="*/ 3578410 w 4760332"/>
              <a:gd name="connsiteY6585" fmla="*/ 173837 h 2795428"/>
              <a:gd name="connsiteX6586" fmla="*/ 3575547 w 4760332"/>
              <a:gd name="connsiteY6586" fmla="*/ 182715 h 2795428"/>
              <a:gd name="connsiteX6587" fmla="*/ 3568673 w 4760332"/>
              <a:gd name="connsiteY6587" fmla="*/ 187584 h 2795428"/>
              <a:gd name="connsiteX6588" fmla="*/ 3560082 w 4760332"/>
              <a:gd name="connsiteY6588" fmla="*/ 189588 h 2795428"/>
              <a:gd name="connsiteX6589" fmla="*/ 3544616 w 4760332"/>
              <a:gd name="connsiteY6589" fmla="*/ 190447 h 2795428"/>
              <a:gd name="connsiteX6590" fmla="*/ 3533162 w 4760332"/>
              <a:gd name="connsiteY6590" fmla="*/ 180710 h 2795428"/>
              <a:gd name="connsiteX6591" fmla="*/ 3515692 w 4760332"/>
              <a:gd name="connsiteY6591" fmla="*/ 171832 h 2795428"/>
              <a:gd name="connsiteX6592" fmla="*/ 3497363 w 4760332"/>
              <a:gd name="connsiteY6592" fmla="*/ 166964 h 2795428"/>
              <a:gd name="connsiteX6593" fmla="*/ 3479035 w 4760332"/>
              <a:gd name="connsiteY6593" fmla="*/ 160090 h 2795428"/>
              <a:gd name="connsiteX6594" fmla="*/ 3462710 w 4760332"/>
              <a:gd name="connsiteY6594" fmla="*/ 153218 h 2795428"/>
              <a:gd name="connsiteX6595" fmla="*/ 3452114 w 4760332"/>
              <a:gd name="connsiteY6595" fmla="*/ 143480 h 2795428"/>
              <a:gd name="connsiteX6596" fmla="*/ 3458987 w 4760332"/>
              <a:gd name="connsiteY6596" fmla="*/ 139470 h 2795428"/>
              <a:gd name="connsiteX6597" fmla="*/ 3463856 w 4760332"/>
              <a:gd name="connsiteY6597" fmla="*/ 136607 h 2795428"/>
              <a:gd name="connsiteX6598" fmla="*/ 3467579 w 4760332"/>
              <a:gd name="connsiteY6598" fmla="*/ 132597 h 2795428"/>
              <a:gd name="connsiteX6599" fmla="*/ 3469584 w 4760332"/>
              <a:gd name="connsiteY6599" fmla="*/ 127729 h 2795428"/>
              <a:gd name="connsiteX6600" fmla="*/ 3470443 w 4760332"/>
              <a:gd name="connsiteY6600" fmla="*/ 118851 h 2795428"/>
              <a:gd name="connsiteX6601" fmla="*/ 3469584 w 4760332"/>
              <a:gd name="connsiteY6601" fmla="*/ 115987 h 2795428"/>
              <a:gd name="connsiteX6602" fmla="*/ 3467579 w 4760332"/>
              <a:gd name="connsiteY6602" fmla="*/ 110259 h 2795428"/>
              <a:gd name="connsiteX6603" fmla="*/ 3467579 w 4760332"/>
              <a:gd name="connsiteY6603" fmla="*/ 103099 h 2795428"/>
              <a:gd name="connsiteX6604" fmla="*/ 3467579 w 4760332"/>
              <a:gd name="connsiteY6604" fmla="*/ 96226 h 2795428"/>
              <a:gd name="connsiteX6605" fmla="*/ 3467579 w 4760332"/>
              <a:gd name="connsiteY6605" fmla="*/ 95366 h 2795428"/>
              <a:gd name="connsiteX6606" fmla="*/ 3469584 w 4760332"/>
              <a:gd name="connsiteY6606" fmla="*/ 95366 h 2795428"/>
              <a:gd name="connsiteX6607" fmla="*/ 3470443 w 4760332"/>
              <a:gd name="connsiteY6607" fmla="*/ 93362 h 2795428"/>
              <a:gd name="connsiteX6608" fmla="*/ 3485907 w 4760332"/>
              <a:gd name="connsiteY6608" fmla="*/ 89353 h 2795428"/>
              <a:gd name="connsiteX6609" fmla="*/ 3502232 w 4760332"/>
              <a:gd name="connsiteY6609" fmla="*/ 81620 h 2795428"/>
              <a:gd name="connsiteX6610" fmla="*/ 3301474 w 4760332"/>
              <a:gd name="connsiteY6610" fmla="*/ 71024 h 2795428"/>
              <a:gd name="connsiteX6611" fmla="*/ 3311211 w 4760332"/>
              <a:gd name="connsiteY6611" fmla="*/ 71024 h 2795428"/>
              <a:gd name="connsiteX6612" fmla="*/ 3324671 w 4760332"/>
              <a:gd name="connsiteY6612" fmla="*/ 84771 h 2795428"/>
              <a:gd name="connsiteX6613" fmla="*/ 3342141 w 4760332"/>
              <a:gd name="connsiteY6613" fmla="*/ 96512 h 2795428"/>
              <a:gd name="connsiteX6614" fmla="*/ 3342141 w 4760332"/>
              <a:gd name="connsiteY6614" fmla="*/ 100235 h 2795428"/>
              <a:gd name="connsiteX6615" fmla="*/ 3338417 w 4760332"/>
              <a:gd name="connsiteY6615" fmla="*/ 100235 h 2795428"/>
              <a:gd name="connsiteX6616" fmla="*/ 3338417 w 4760332"/>
              <a:gd name="connsiteY6616" fmla="*/ 105104 h 2795428"/>
              <a:gd name="connsiteX6617" fmla="*/ 3322094 w 4760332"/>
              <a:gd name="connsiteY6617" fmla="*/ 96226 h 2795428"/>
              <a:gd name="connsiteX6618" fmla="*/ 3310638 w 4760332"/>
              <a:gd name="connsiteY6618" fmla="*/ 84485 h 2795428"/>
              <a:gd name="connsiteX6619" fmla="*/ 2963537 w 4760332"/>
              <a:gd name="connsiteY6619" fmla="*/ 66155 h 2795428"/>
              <a:gd name="connsiteX6620" fmla="*/ 2976997 w 4760332"/>
              <a:gd name="connsiteY6620" fmla="*/ 70165 h 2795428"/>
              <a:gd name="connsiteX6621" fmla="*/ 2987593 w 4760332"/>
              <a:gd name="connsiteY6621" fmla="*/ 73029 h 2795428"/>
              <a:gd name="connsiteX6622" fmla="*/ 2997331 w 4760332"/>
              <a:gd name="connsiteY6622" fmla="*/ 77897 h 2795428"/>
              <a:gd name="connsiteX6623" fmla="*/ 2997331 w 4760332"/>
              <a:gd name="connsiteY6623" fmla="*/ 86775 h 2795428"/>
              <a:gd name="connsiteX6624" fmla="*/ 2988739 w 4760332"/>
              <a:gd name="connsiteY6624" fmla="*/ 88780 h 2795428"/>
              <a:gd name="connsiteX6625" fmla="*/ 2981006 w 4760332"/>
              <a:gd name="connsiteY6625" fmla="*/ 91644 h 2795428"/>
              <a:gd name="connsiteX6626" fmla="*/ 2968406 w 4760332"/>
              <a:gd name="connsiteY6626" fmla="*/ 93649 h 2795428"/>
              <a:gd name="connsiteX6627" fmla="*/ 2963537 w 4760332"/>
              <a:gd name="connsiteY6627" fmla="*/ 95653 h 2795428"/>
              <a:gd name="connsiteX6628" fmla="*/ 2960673 w 4760332"/>
              <a:gd name="connsiteY6628" fmla="*/ 96512 h 2795428"/>
              <a:gd name="connsiteX6629" fmla="*/ 2954946 w 4760332"/>
              <a:gd name="connsiteY6629" fmla="*/ 96512 h 2795428"/>
              <a:gd name="connsiteX6630" fmla="*/ 2950077 w 4760332"/>
              <a:gd name="connsiteY6630" fmla="*/ 96512 h 2795428"/>
              <a:gd name="connsiteX6631" fmla="*/ 2950077 w 4760332"/>
              <a:gd name="connsiteY6631" fmla="*/ 86775 h 2795428"/>
              <a:gd name="connsiteX6632" fmla="*/ 2953800 w 4760332"/>
              <a:gd name="connsiteY6632" fmla="*/ 81907 h 2795428"/>
              <a:gd name="connsiteX6633" fmla="*/ 2958668 w 4760332"/>
              <a:gd name="connsiteY6633" fmla="*/ 75034 h 2795428"/>
              <a:gd name="connsiteX6634" fmla="*/ 2553431 w 4760332"/>
              <a:gd name="connsiteY6634" fmla="*/ 56418 h 2795428"/>
              <a:gd name="connsiteX6635" fmla="*/ 2553431 w 4760332"/>
              <a:gd name="connsiteY6635" fmla="*/ 75034 h 2795428"/>
              <a:gd name="connsiteX6636" fmla="*/ 2560303 w 4760332"/>
              <a:gd name="connsiteY6636" fmla="*/ 75034 h 2795428"/>
              <a:gd name="connsiteX6637" fmla="*/ 2564026 w 4760332"/>
              <a:gd name="connsiteY6637" fmla="*/ 73029 h 2795428"/>
              <a:gd name="connsiteX6638" fmla="*/ 2566891 w 4760332"/>
              <a:gd name="connsiteY6638" fmla="*/ 73029 h 2795428"/>
              <a:gd name="connsiteX6639" fmla="*/ 2570613 w 4760332"/>
              <a:gd name="connsiteY6639" fmla="*/ 73029 h 2795428"/>
              <a:gd name="connsiteX6640" fmla="*/ 2571473 w 4760332"/>
              <a:gd name="connsiteY6640" fmla="*/ 73029 h 2795428"/>
              <a:gd name="connsiteX6641" fmla="*/ 2575196 w 4760332"/>
              <a:gd name="connsiteY6641" fmla="*/ 75034 h 2795428"/>
              <a:gd name="connsiteX6642" fmla="*/ 2580064 w 4760332"/>
              <a:gd name="connsiteY6642" fmla="*/ 77897 h 2795428"/>
              <a:gd name="connsiteX6643" fmla="*/ 2580064 w 4760332"/>
              <a:gd name="connsiteY6643" fmla="*/ 86775 h 2795428"/>
              <a:gd name="connsiteX6644" fmla="*/ 2583787 w 4760332"/>
              <a:gd name="connsiteY6644" fmla="*/ 88780 h 2795428"/>
              <a:gd name="connsiteX6645" fmla="*/ 2588656 w 4760332"/>
              <a:gd name="connsiteY6645" fmla="*/ 88780 h 2795428"/>
              <a:gd name="connsiteX6646" fmla="*/ 2591520 w 4760332"/>
              <a:gd name="connsiteY6646" fmla="*/ 86775 h 2795428"/>
              <a:gd name="connsiteX6647" fmla="*/ 2597248 w 4760332"/>
              <a:gd name="connsiteY6647" fmla="*/ 86775 h 2795428"/>
              <a:gd name="connsiteX6648" fmla="*/ 2598106 w 4760332"/>
              <a:gd name="connsiteY6648" fmla="*/ 84771 h 2795428"/>
              <a:gd name="connsiteX6649" fmla="*/ 2601830 w 4760332"/>
              <a:gd name="connsiteY6649" fmla="*/ 86775 h 2795428"/>
              <a:gd name="connsiteX6650" fmla="*/ 2604694 w 4760332"/>
              <a:gd name="connsiteY6650" fmla="*/ 89640 h 2795428"/>
              <a:gd name="connsiteX6651" fmla="*/ 2608416 w 4760332"/>
              <a:gd name="connsiteY6651" fmla="*/ 95366 h 2795428"/>
              <a:gd name="connsiteX6652" fmla="*/ 2611281 w 4760332"/>
              <a:gd name="connsiteY6652" fmla="*/ 100235 h 2795428"/>
              <a:gd name="connsiteX6653" fmla="*/ 2606412 w 4760332"/>
              <a:gd name="connsiteY6653" fmla="*/ 111977 h 2795428"/>
              <a:gd name="connsiteX6654" fmla="*/ 2601544 w 4760332"/>
              <a:gd name="connsiteY6654" fmla="*/ 123720 h 2795428"/>
              <a:gd name="connsiteX6655" fmla="*/ 2597821 w 4760332"/>
              <a:gd name="connsiteY6655" fmla="*/ 137466 h 2795428"/>
              <a:gd name="connsiteX6656" fmla="*/ 2586365 w 4760332"/>
              <a:gd name="connsiteY6656" fmla="*/ 137466 h 2795428"/>
              <a:gd name="connsiteX6657" fmla="*/ 2577774 w 4760332"/>
              <a:gd name="connsiteY6657" fmla="*/ 141475 h 2795428"/>
              <a:gd name="connsiteX6658" fmla="*/ 2570041 w 4760332"/>
              <a:gd name="connsiteY6658" fmla="*/ 146344 h 2795428"/>
              <a:gd name="connsiteX6659" fmla="*/ 2556581 w 4760332"/>
              <a:gd name="connsiteY6659" fmla="*/ 150353 h 2795428"/>
              <a:gd name="connsiteX6660" fmla="*/ 2547989 w 4760332"/>
              <a:gd name="connsiteY6660" fmla="*/ 143480 h 2795428"/>
              <a:gd name="connsiteX6661" fmla="*/ 2536533 w 4760332"/>
              <a:gd name="connsiteY6661" fmla="*/ 139470 h 2795428"/>
              <a:gd name="connsiteX6662" fmla="*/ 2525078 w 4760332"/>
              <a:gd name="connsiteY6662" fmla="*/ 134602 h 2795428"/>
              <a:gd name="connsiteX6663" fmla="*/ 2523074 w 4760332"/>
              <a:gd name="connsiteY6663" fmla="*/ 130592 h 2795428"/>
              <a:gd name="connsiteX6664" fmla="*/ 2523074 w 4760332"/>
              <a:gd name="connsiteY6664" fmla="*/ 127729 h 2795428"/>
              <a:gd name="connsiteX6665" fmla="*/ 2521068 w 4760332"/>
              <a:gd name="connsiteY6665" fmla="*/ 123720 h 2795428"/>
              <a:gd name="connsiteX6666" fmla="*/ 2519064 w 4760332"/>
              <a:gd name="connsiteY6666" fmla="*/ 118851 h 2795428"/>
              <a:gd name="connsiteX6667" fmla="*/ 2514196 w 4760332"/>
              <a:gd name="connsiteY6667" fmla="*/ 113982 h 2795428"/>
              <a:gd name="connsiteX6668" fmla="*/ 2509327 w 4760332"/>
              <a:gd name="connsiteY6668" fmla="*/ 109114 h 2795428"/>
              <a:gd name="connsiteX6669" fmla="*/ 2505603 w 4760332"/>
              <a:gd name="connsiteY6669" fmla="*/ 105104 h 2795428"/>
              <a:gd name="connsiteX6670" fmla="*/ 2502740 w 4760332"/>
              <a:gd name="connsiteY6670" fmla="*/ 98231 h 2795428"/>
              <a:gd name="connsiteX6671" fmla="*/ 2500735 w 4760332"/>
              <a:gd name="connsiteY6671" fmla="*/ 86489 h 2795428"/>
              <a:gd name="connsiteX6672" fmla="*/ 2507608 w 4760332"/>
              <a:gd name="connsiteY6672" fmla="*/ 77611 h 2795428"/>
              <a:gd name="connsiteX6673" fmla="*/ 2512477 w 4760332"/>
              <a:gd name="connsiteY6673" fmla="*/ 70737 h 2795428"/>
              <a:gd name="connsiteX6674" fmla="*/ 2519350 w 4760332"/>
              <a:gd name="connsiteY6674" fmla="*/ 70737 h 2795428"/>
              <a:gd name="connsiteX6675" fmla="*/ 2525078 w 4760332"/>
              <a:gd name="connsiteY6675" fmla="*/ 72742 h 2795428"/>
              <a:gd name="connsiteX6676" fmla="*/ 2531951 w 4760332"/>
              <a:gd name="connsiteY6676" fmla="*/ 74747 h 2795428"/>
              <a:gd name="connsiteX6677" fmla="*/ 2538825 w 4760332"/>
              <a:gd name="connsiteY6677" fmla="*/ 74747 h 2795428"/>
              <a:gd name="connsiteX6678" fmla="*/ 2538825 w 4760332"/>
              <a:gd name="connsiteY6678" fmla="*/ 63005 h 2795428"/>
              <a:gd name="connsiteX6679" fmla="*/ 2541688 w 4760332"/>
              <a:gd name="connsiteY6679" fmla="*/ 61000 h 2795428"/>
              <a:gd name="connsiteX6680" fmla="*/ 2545411 w 4760332"/>
              <a:gd name="connsiteY6680" fmla="*/ 58996 h 2795428"/>
              <a:gd name="connsiteX6681" fmla="*/ 2546271 w 4760332"/>
              <a:gd name="connsiteY6681" fmla="*/ 58996 h 2795428"/>
              <a:gd name="connsiteX6682" fmla="*/ 2549993 w 4760332"/>
              <a:gd name="connsiteY6682" fmla="*/ 56991 h 2795428"/>
              <a:gd name="connsiteX6683" fmla="*/ 2987593 w 4760332"/>
              <a:gd name="connsiteY6683" fmla="*/ 43817 h 2795428"/>
              <a:gd name="connsiteX6684" fmla="*/ 3001054 w 4760332"/>
              <a:gd name="connsiteY6684" fmla="*/ 43817 h 2795428"/>
              <a:gd name="connsiteX6685" fmla="*/ 3008787 w 4760332"/>
              <a:gd name="connsiteY6685" fmla="*/ 52695 h 2795428"/>
              <a:gd name="connsiteX6686" fmla="*/ 3017378 w 4760332"/>
              <a:gd name="connsiteY6686" fmla="*/ 57564 h 2795428"/>
              <a:gd name="connsiteX6687" fmla="*/ 3024251 w 4760332"/>
              <a:gd name="connsiteY6687" fmla="*/ 64437 h 2795428"/>
              <a:gd name="connsiteX6688" fmla="*/ 3031124 w 4760332"/>
              <a:gd name="connsiteY6688" fmla="*/ 75034 h 2795428"/>
              <a:gd name="connsiteX6689" fmla="*/ 3015659 w 4760332"/>
              <a:gd name="connsiteY6689" fmla="*/ 75034 h 2795428"/>
              <a:gd name="connsiteX6690" fmla="*/ 3005922 w 4760332"/>
              <a:gd name="connsiteY6690" fmla="*/ 64437 h 2795428"/>
              <a:gd name="connsiteX6691" fmla="*/ 2995326 w 4760332"/>
              <a:gd name="connsiteY6691" fmla="*/ 56704 h 2795428"/>
              <a:gd name="connsiteX6692" fmla="*/ 1288457 w 4760332"/>
              <a:gd name="connsiteY6692" fmla="*/ 43817 h 2795428"/>
              <a:gd name="connsiteX6693" fmla="*/ 1299913 w 4760332"/>
              <a:gd name="connsiteY6693" fmla="*/ 43817 h 2795428"/>
              <a:gd name="connsiteX6694" fmla="*/ 1304781 w 4760332"/>
              <a:gd name="connsiteY6694" fmla="*/ 47826 h 2795428"/>
              <a:gd name="connsiteX6695" fmla="*/ 1308504 w 4760332"/>
              <a:gd name="connsiteY6695" fmla="*/ 50691 h 2795428"/>
              <a:gd name="connsiteX6696" fmla="*/ 1310509 w 4760332"/>
              <a:gd name="connsiteY6696" fmla="*/ 54700 h 2795428"/>
              <a:gd name="connsiteX6697" fmla="*/ 1313373 w 4760332"/>
              <a:gd name="connsiteY6697" fmla="*/ 59569 h 2795428"/>
              <a:gd name="connsiteX6698" fmla="*/ 1315378 w 4760332"/>
              <a:gd name="connsiteY6698" fmla="*/ 63578 h 2795428"/>
              <a:gd name="connsiteX6699" fmla="*/ 1323969 w 4760332"/>
              <a:gd name="connsiteY6699" fmla="*/ 54700 h 2795428"/>
              <a:gd name="connsiteX6700" fmla="*/ 1333706 w 4760332"/>
              <a:gd name="connsiteY6700" fmla="*/ 50691 h 2795428"/>
              <a:gd name="connsiteX6701" fmla="*/ 1349171 w 4760332"/>
              <a:gd name="connsiteY6701" fmla="*/ 52695 h 2795428"/>
              <a:gd name="connsiteX6702" fmla="*/ 1349171 w 4760332"/>
              <a:gd name="connsiteY6702" fmla="*/ 66441 h 2795428"/>
              <a:gd name="connsiteX6703" fmla="*/ 1370364 w 4760332"/>
              <a:gd name="connsiteY6703" fmla="*/ 68447 h 2795428"/>
              <a:gd name="connsiteX6704" fmla="*/ 1389552 w 4760332"/>
              <a:gd name="connsiteY6704" fmla="*/ 71310 h 2795428"/>
              <a:gd name="connsiteX6705" fmla="*/ 1405877 w 4760332"/>
              <a:gd name="connsiteY6705" fmla="*/ 75320 h 2795428"/>
              <a:gd name="connsiteX6706" fmla="*/ 1424205 w 4760332"/>
              <a:gd name="connsiteY6706" fmla="*/ 77324 h 2795428"/>
              <a:gd name="connsiteX6707" fmla="*/ 1444539 w 4760332"/>
              <a:gd name="connsiteY6707" fmla="*/ 75320 h 2795428"/>
              <a:gd name="connsiteX6708" fmla="*/ 1444539 w 4760332"/>
              <a:gd name="connsiteY6708" fmla="*/ 87062 h 2795428"/>
              <a:gd name="connsiteX6709" fmla="*/ 1448262 w 4760332"/>
              <a:gd name="connsiteY6709" fmla="*/ 87062 h 2795428"/>
              <a:gd name="connsiteX6710" fmla="*/ 1451125 w 4760332"/>
              <a:gd name="connsiteY6710" fmla="*/ 87062 h 2795428"/>
              <a:gd name="connsiteX6711" fmla="*/ 1453130 w 4760332"/>
              <a:gd name="connsiteY6711" fmla="*/ 87062 h 2795428"/>
              <a:gd name="connsiteX6712" fmla="*/ 1455135 w 4760332"/>
              <a:gd name="connsiteY6712" fmla="*/ 89067 h 2795428"/>
              <a:gd name="connsiteX6713" fmla="*/ 1457139 w 4760332"/>
              <a:gd name="connsiteY6713" fmla="*/ 89926 h 2795428"/>
              <a:gd name="connsiteX6714" fmla="*/ 1453417 w 4760332"/>
              <a:gd name="connsiteY6714" fmla="*/ 89926 h 2795428"/>
              <a:gd name="connsiteX6715" fmla="*/ 1437665 w 4760332"/>
              <a:gd name="connsiteY6715" fmla="*/ 100235 h 2795428"/>
              <a:gd name="connsiteX6716" fmla="*/ 1419337 w 4760332"/>
              <a:gd name="connsiteY6716" fmla="*/ 111977 h 2795428"/>
              <a:gd name="connsiteX6717" fmla="*/ 1397284 w 4760332"/>
              <a:gd name="connsiteY6717" fmla="*/ 122574 h 2795428"/>
              <a:gd name="connsiteX6718" fmla="*/ 1376951 w 4760332"/>
              <a:gd name="connsiteY6718" fmla="*/ 134315 h 2795428"/>
              <a:gd name="connsiteX6719" fmla="*/ 1362631 w 4760332"/>
              <a:gd name="connsiteY6719" fmla="*/ 144052 h 2795428"/>
              <a:gd name="connsiteX6720" fmla="*/ 1352036 w 4760332"/>
              <a:gd name="connsiteY6720" fmla="*/ 152931 h 2795428"/>
              <a:gd name="connsiteX6721" fmla="*/ 1367500 w 4760332"/>
              <a:gd name="connsiteY6721" fmla="*/ 152931 h 2795428"/>
              <a:gd name="connsiteX6722" fmla="*/ 1372368 w 4760332"/>
              <a:gd name="connsiteY6722" fmla="*/ 150067 h 2795428"/>
              <a:gd name="connsiteX6723" fmla="*/ 1377237 w 4760332"/>
              <a:gd name="connsiteY6723" fmla="*/ 148062 h 2795428"/>
              <a:gd name="connsiteX6724" fmla="*/ 1382965 w 4760332"/>
              <a:gd name="connsiteY6724" fmla="*/ 146057 h 2795428"/>
              <a:gd name="connsiteX6725" fmla="*/ 1389839 w 4760332"/>
              <a:gd name="connsiteY6725" fmla="*/ 146057 h 2795428"/>
              <a:gd name="connsiteX6726" fmla="*/ 1389839 w 4760332"/>
              <a:gd name="connsiteY6726" fmla="*/ 150067 h 2795428"/>
              <a:gd name="connsiteX6727" fmla="*/ 1369505 w 4760332"/>
              <a:gd name="connsiteY6727" fmla="*/ 164672 h 2795428"/>
              <a:gd name="connsiteX6728" fmla="*/ 1352036 w 4760332"/>
              <a:gd name="connsiteY6728" fmla="*/ 180137 h 2795428"/>
              <a:gd name="connsiteX6729" fmla="*/ 1337715 w 4760332"/>
              <a:gd name="connsiteY6729" fmla="*/ 195602 h 2795428"/>
              <a:gd name="connsiteX6730" fmla="*/ 1320246 w 4760332"/>
              <a:gd name="connsiteY6730" fmla="*/ 209349 h 2795428"/>
              <a:gd name="connsiteX6731" fmla="*/ 1301918 w 4760332"/>
              <a:gd name="connsiteY6731" fmla="*/ 221091 h 2795428"/>
              <a:gd name="connsiteX6732" fmla="*/ 1277861 w 4760332"/>
              <a:gd name="connsiteY6732" fmla="*/ 227964 h 2795428"/>
              <a:gd name="connsiteX6733" fmla="*/ 1277861 w 4760332"/>
              <a:gd name="connsiteY6733" fmla="*/ 239706 h 2795428"/>
              <a:gd name="connsiteX6734" fmla="*/ 1266406 w 4760332"/>
              <a:gd name="connsiteY6734" fmla="*/ 241710 h 2795428"/>
              <a:gd name="connsiteX6735" fmla="*/ 1252946 w 4760332"/>
              <a:gd name="connsiteY6735" fmla="*/ 246579 h 2795428"/>
              <a:gd name="connsiteX6736" fmla="*/ 1245212 w 4760332"/>
              <a:gd name="connsiteY6736" fmla="*/ 253453 h 2795428"/>
              <a:gd name="connsiteX6737" fmla="*/ 1250081 w 4760332"/>
              <a:gd name="connsiteY6737" fmla="*/ 257462 h 2795428"/>
              <a:gd name="connsiteX6738" fmla="*/ 1252946 w 4760332"/>
              <a:gd name="connsiteY6738" fmla="*/ 260326 h 2795428"/>
              <a:gd name="connsiteX6739" fmla="*/ 1254950 w 4760332"/>
              <a:gd name="connsiteY6739" fmla="*/ 262330 h 2795428"/>
              <a:gd name="connsiteX6740" fmla="*/ 1254950 w 4760332"/>
              <a:gd name="connsiteY6740" fmla="*/ 265195 h 2795428"/>
              <a:gd name="connsiteX6741" fmla="*/ 1254950 w 4760332"/>
              <a:gd name="connsiteY6741" fmla="*/ 269204 h 2795428"/>
              <a:gd name="connsiteX6742" fmla="*/ 1252946 w 4760332"/>
              <a:gd name="connsiteY6742" fmla="*/ 274073 h 2795428"/>
              <a:gd name="connsiteX6743" fmla="*/ 1252946 w 4760332"/>
              <a:gd name="connsiteY6743" fmla="*/ 280945 h 2795428"/>
              <a:gd name="connsiteX6744" fmla="*/ 1216287 w 4760332"/>
              <a:gd name="connsiteY6744" fmla="*/ 283810 h 2795428"/>
              <a:gd name="connsiteX6745" fmla="*/ 1216287 w 4760332"/>
              <a:gd name="connsiteY6745" fmla="*/ 287819 h 2795428"/>
              <a:gd name="connsiteX6746" fmla="*/ 1221156 w 4760332"/>
              <a:gd name="connsiteY6746" fmla="*/ 289824 h 2795428"/>
              <a:gd name="connsiteX6747" fmla="*/ 1223161 w 4760332"/>
              <a:gd name="connsiteY6747" fmla="*/ 289824 h 2795428"/>
              <a:gd name="connsiteX6748" fmla="*/ 1226025 w 4760332"/>
              <a:gd name="connsiteY6748" fmla="*/ 289824 h 2795428"/>
              <a:gd name="connsiteX6749" fmla="*/ 1228030 w 4760332"/>
              <a:gd name="connsiteY6749" fmla="*/ 290683 h 2795428"/>
              <a:gd name="connsiteX6750" fmla="*/ 1228030 w 4760332"/>
              <a:gd name="connsiteY6750" fmla="*/ 292688 h 2795428"/>
              <a:gd name="connsiteX6751" fmla="*/ 1231753 w 4760332"/>
              <a:gd name="connsiteY6751" fmla="*/ 296697 h 2795428"/>
              <a:gd name="connsiteX6752" fmla="*/ 1226025 w 4760332"/>
              <a:gd name="connsiteY6752" fmla="*/ 296697 h 2795428"/>
              <a:gd name="connsiteX6753" fmla="*/ 1218293 w 4760332"/>
              <a:gd name="connsiteY6753" fmla="*/ 299561 h 2795428"/>
              <a:gd name="connsiteX6754" fmla="*/ 1207696 w 4760332"/>
              <a:gd name="connsiteY6754" fmla="*/ 303571 h 2795428"/>
              <a:gd name="connsiteX6755" fmla="*/ 1197959 w 4760332"/>
              <a:gd name="connsiteY6755" fmla="*/ 306434 h 2795428"/>
              <a:gd name="connsiteX6756" fmla="*/ 1200822 w 4760332"/>
              <a:gd name="connsiteY6756" fmla="*/ 308439 h 2795428"/>
              <a:gd name="connsiteX6757" fmla="*/ 1202828 w 4760332"/>
              <a:gd name="connsiteY6757" fmla="*/ 308439 h 2795428"/>
              <a:gd name="connsiteX6758" fmla="*/ 1204833 w 4760332"/>
              <a:gd name="connsiteY6758" fmla="*/ 308439 h 2795428"/>
              <a:gd name="connsiteX6759" fmla="*/ 1205691 w 4760332"/>
              <a:gd name="connsiteY6759" fmla="*/ 310443 h 2795428"/>
              <a:gd name="connsiteX6760" fmla="*/ 1207696 w 4760332"/>
              <a:gd name="connsiteY6760" fmla="*/ 310443 h 2795428"/>
              <a:gd name="connsiteX6761" fmla="*/ 1205691 w 4760332"/>
              <a:gd name="connsiteY6761" fmla="*/ 313308 h 2795428"/>
              <a:gd name="connsiteX6762" fmla="*/ 1204833 w 4760332"/>
              <a:gd name="connsiteY6762" fmla="*/ 317317 h 2795428"/>
              <a:gd name="connsiteX6763" fmla="*/ 1202828 w 4760332"/>
              <a:gd name="connsiteY6763" fmla="*/ 318176 h 2795428"/>
              <a:gd name="connsiteX6764" fmla="*/ 1204833 w 4760332"/>
              <a:gd name="connsiteY6764" fmla="*/ 320180 h 2795428"/>
              <a:gd name="connsiteX6765" fmla="*/ 1204833 w 4760332"/>
              <a:gd name="connsiteY6765" fmla="*/ 322186 h 2795428"/>
              <a:gd name="connsiteX6766" fmla="*/ 1205691 w 4760332"/>
              <a:gd name="connsiteY6766" fmla="*/ 325049 h 2795428"/>
              <a:gd name="connsiteX6767" fmla="*/ 1207696 w 4760332"/>
              <a:gd name="connsiteY6767" fmla="*/ 329059 h 2795428"/>
              <a:gd name="connsiteX6768" fmla="*/ 1200822 w 4760332"/>
              <a:gd name="connsiteY6768" fmla="*/ 331063 h 2795428"/>
              <a:gd name="connsiteX6769" fmla="*/ 1195954 w 4760332"/>
              <a:gd name="connsiteY6769" fmla="*/ 331063 h 2795428"/>
              <a:gd name="connsiteX6770" fmla="*/ 1191085 w 4760332"/>
              <a:gd name="connsiteY6770" fmla="*/ 331063 h 2795428"/>
              <a:gd name="connsiteX6771" fmla="*/ 1185358 w 4760332"/>
              <a:gd name="connsiteY6771" fmla="*/ 333928 h 2795428"/>
              <a:gd name="connsiteX6772" fmla="*/ 1202828 w 4760332"/>
              <a:gd name="connsiteY6772" fmla="*/ 333928 h 2795428"/>
              <a:gd name="connsiteX6773" fmla="*/ 1216287 w 4760332"/>
              <a:gd name="connsiteY6773" fmla="*/ 337937 h 2795428"/>
              <a:gd name="connsiteX6774" fmla="*/ 1216287 w 4760332"/>
              <a:gd name="connsiteY6774" fmla="*/ 344810 h 2795428"/>
              <a:gd name="connsiteX6775" fmla="*/ 1194236 w 4760332"/>
              <a:gd name="connsiteY6775" fmla="*/ 344810 h 2795428"/>
              <a:gd name="connsiteX6776" fmla="*/ 1192231 w 4760332"/>
              <a:gd name="connsiteY6776" fmla="*/ 349678 h 2795428"/>
              <a:gd name="connsiteX6777" fmla="*/ 1192231 w 4760332"/>
              <a:gd name="connsiteY6777" fmla="*/ 351683 h 2795428"/>
              <a:gd name="connsiteX6778" fmla="*/ 1192231 w 4760332"/>
              <a:gd name="connsiteY6778" fmla="*/ 352543 h 2795428"/>
              <a:gd name="connsiteX6779" fmla="*/ 1191372 w 4760332"/>
              <a:gd name="connsiteY6779" fmla="*/ 354547 h 2795428"/>
              <a:gd name="connsiteX6780" fmla="*/ 1189368 w 4760332"/>
              <a:gd name="connsiteY6780" fmla="*/ 356552 h 2795428"/>
              <a:gd name="connsiteX6781" fmla="*/ 1180775 w 4760332"/>
              <a:gd name="connsiteY6781" fmla="*/ 359415 h 2795428"/>
              <a:gd name="connsiteX6782" fmla="*/ 1169320 w 4760332"/>
              <a:gd name="connsiteY6782" fmla="*/ 359415 h 2795428"/>
              <a:gd name="connsiteX6783" fmla="*/ 1157864 w 4760332"/>
              <a:gd name="connsiteY6783" fmla="*/ 359415 h 2795428"/>
              <a:gd name="connsiteX6784" fmla="*/ 1146409 w 4760332"/>
              <a:gd name="connsiteY6784" fmla="*/ 352543 h 2795428"/>
              <a:gd name="connsiteX6785" fmla="*/ 1130945 w 4760332"/>
              <a:gd name="connsiteY6785" fmla="*/ 352543 h 2795428"/>
              <a:gd name="connsiteX6786" fmla="*/ 1115480 w 4760332"/>
              <a:gd name="connsiteY6786" fmla="*/ 354547 h 2795428"/>
              <a:gd name="connsiteX6787" fmla="*/ 1099155 w 4760332"/>
              <a:gd name="connsiteY6787" fmla="*/ 356552 h 2795428"/>
              <a:gd name="connsiteX6788" fmla="*/ 1083690 w 4760332"/>
              <a:gd name="connsiteY6788" fmla="*/ 354547 h 2795428"/>
              <a:gd name="connsiteX6789" fmla="*/ 1068225 w 4760332"/>
              <a:gd name="connsiteY6789" fmla="*/ 349678 h 2795428"/>
              <a:gd name="connsiteX6790" fmla="*/ 1067367 w 4760332"/>
              <a:gd name="connsiteY6790" fmla="*/ 347674 h 2795428"/>
              <a:gd name="connsiteX6791" fmla="*/ 1067367 w 4760332"/>
              <a:gd name="connsiteY6791" fmla="*/ 345669 h 2795428"/>
              <a:gd name="connsiteX6792" fmla="*/ 1065362 w 4760332"/>
              <a:gd name="connsiteY6792" fmla="*/ 345669 h 2795428"/>
              <a:gd name="connsiteX6793" fmla="*/ 1065362 w 4760332"/>
              <a:gd name="connsiteY6793" fmla="*/ 343665 h 2795428"/>
              <a:gd name="connsiteX6794" fmla="*/ 1065362 w 4760332"/>
              <a:gd name="connsiteY6794" fmla="*/ 339655 h 2795428"/>
              <a:gd name="connsiteX6795" fmla="*/ 1068225 w 4760332"/>
              <a:gd name="connsiteY6795" fmla="*/ 339655 h 2795428"/>
              <a:gd name="connsiteX6796" fmla="*/ 1070230 w 4760332"/>
              <a:gd name="connsiteY6796" fmla="*/ 336791 h 2795428"/>
              <a:gd name="connsiteX6797" fmla="*/ 1073953 w 4760332"/>
              <a:gd name="connsiteY6797" fmla="*/ 332782 h 2795428"/>
              <a:gd name="connsiteX6798" fmla="*/ 1074812 w 4760332"/>
              <a:gd name="connsiteY6798" fmla="*/ 330777 h 2795428"/>
              <a:gd name="connsiteX6799" fmla="*/ 1078535 w 4760332"/>
              <a:gd name="connsiteY6799" fmla="*/ 329918 h 2795428"/>
              <a:gd name="connsiteX6800" fmla="*/ 1080540 w 4760332"/>
              <a:gd name="connsiteY6800" fmla="*/ 325908 h 2795428"/>
              <a:gd name="connsiteX6801" fmla="*/ 1083404 w 4760332"/>
              <a:gd name="connsiteY6801" fmla="*/ 321040 h 2795428"/>
              <a:gd name="connsiteX6802" fmla="*/ 1076531 w 4760332"/>
              <a:gd name="connsiteY6802" fmla="*/ 319036 h 2795428"/>
              <a:gd name="connsiteX6803" fmla="*/ 1071662 w 4760332"/>
              <a:gd name="connsiteY6803" fmla="*/ 316171 h 2795428"/>
              <a:gd name="connsiteX6804" fmla="*/ 1067939 w 4760332"/>
              <a:gd name="connsiteY6804" fmla="*/ 310443 h 2795428"/>
              <a:gd name="connsiteX6805" fmla="*/ 1067080 w 4760332"/>
              <a:gd name="connsiteY6805" fmla="*/ 305575 h 2795428"/>
              <a:gd name="connsiteX6806" fmla="*/ 1065075 w 4760332"/>
              <a:gd name="connsiteY6806" fmla="*/ 298702 h 2795428"/>
              <a:gd name="connsiteX6807" fmla="*/ 1071949 w 4760332"/>
              <a:gd name="connsiteY6807" fmla="*/ 298702 h 2795428"/>
              <a:gd name="connsiteX6808" fmla="*/ 1083404 w 4760332"/>
              <a:gd name="connsiteY6808" fmla="*/ 295838 h 2795428"/>
              <a:gd name="connsiteX6809" fmla="*/ 1096865 w 4760332"/>
              <a:gd name="connsiteY6809" fmla="*/ 298702 h 2795428"/>
              <a:gd name="connsiteX6810" fmla="*/ 1108319 w 4760332"/>
              <a:gd name="connsiteY6810" fmla="*/ 303571 h 2795428"/>
              <a:gd name="connsiteX6811" fmla="*/ 1119775 w 4760332"/>
              <a:gd name="connsiteY6811" fmla="*/ 309298 h 2795428"/>
              <a:gd name="connsiteX6812" fmla="*/ 1119775 w 4760332"/>
              <a:gd name="connsiteY6812" fmla="*/ 302425 h 2795428"/>
              <a:gd name="connsiteX6813" fmla="*/ 1108319 w 4760332"/>
              <a:gd name="connsiteY6813" fmla="*/ 296697 h 2795428"/>
              <a:gd name="connsiteX6814" fmla="*/ 1098582 w 4760332"/>
              <a:gd name="connsiteY6814" fmla="*/ 291828 h 2795428"/>
              <a:gd name="connsiteX6815" fmla="*/ 1089991 w 4760332"/>
              <a:gd name="connsiteY6815" fmla="*/ 282950 h 2795428"/>
              <a:gd name="connsiteX6816" fmla="*/ 1092854 w 4760332"/>
              <a:gd name="connsiteY6816" fmla="*/ 282950 h 2795428"/>
              <a:gd name="connsiteX6817" fmla="*/ 1101447 w 4760332"/>
              <a:gd name="connsiteY6817" fmla="*/ 270350 h 2795428"/>
              <a:gd name="connsiteX6818" fmla="*/ 1112042 w 4760332"/>
              <a:gd name="connsiteY6818" fmla="*/ 261471 h 2795428"/>
              <a:gd name="connsiteX6819" fmla="*/ 1125503 w 4760332"/>
              <a:gd name="connsiteY6819" fmla="*/ 254598 h 2795428"/>
              <a:gd name="connsiteX6820" fmla="*/ 1141827 w 4760332"/>
              <a:gd name="connsiteY6820" fmla="*/ 249730 h 2795428"/>
              <a:gd name="connsiteX6821" fmla="*/ 1141827 w 4760332"/>
              <a:gd name="connsiteY6821" fmla="*/ 246293 h 2795428"/>
              <a:gd name="connsiteX6822" fmla="*/ 1126362 w 4760332"/>
              <a:gd name="connsiteY6822" fmla="*/ 241424 h 2795428"/>
              <a:gd name="connsiteX6823" fmla="*/ 1114907 w 4760332"/>
              <a:gd name="connsiteY6823" fmla="*/ 232546 h 2795428"/>
              <a:gd name="connsiteX6824" fmla="*/ 1105169 w 4760332"/>
              <a:gd name="connsiteY6824" fmla="*/ 220805 h 2795428"/>
              <a:gd name="connsiteX6825" fmla="*/ 1096578 w 4760332"/>
              <a:gd name="connsiteY6825" fmla="*/ 209062 h 2795428"/>
              <a:gd name="connsiteX6826" fmla="*/ 1101447 w 4760332"/>
              <a:gd name="connsiteY6826" fmla="*/ 207058 h 2795428"/>
              <a:gd name="connsiteX6827" fmla="*/ 1105169 w 4760332"/>
              <a:gd name="connsiteY6827" fmla="*/ 207058 h 2795428"/>
              <a:gd name="connsiteX6828" fmla="*/ 1110038 w 4760332"/>
              <a:gd name="connsiteY6828" fmla="*/ 205053 h 2795428"/>
              <a:gd name="connsiteX6829" fmla="*/ 1114907 w 4760332"/>
              <a:gd name="connsiteY6829" fmla="*/ 205053 h 2795428"/>
              <a:gd name="connsiteX6830" fmla="*/ 1121780 w 4760332"/>
              <a:gd name="connsiteY6830" fmla="*/ 209922 h 2795428"/>
              <a:gd name="connsiteX6831" fmla="*/ 1126648 w 4760332"/>
              <a:gd name="connsiteY6831" fmla="*/ 215650 h 2795428"/>
              <a:gd name="connsiteX6832" fmla="*/ 1133522 w 4760332"/>
              <a:gd name="connsiteY6832" fmla="*/ 220518 h 2795428"/>
              <a:gd name="connsiteX6833" fmla="*/ 1133522 w 4760332"/>
              <a:gd name="connsiteY6833" fmla="*/ 216509 h 2795428"/>
              <a:gd name="connsiteX6834" fmla="*/ 1132662 w 4760332"/>
              <a:gd name="connsiteY6834" fmla="*/ 213645 h 2795428"/>
              <a:gd name="connsiteX6835" fmla="*/ 1130658 w 4760332"/>
              <a:gd name="connsiteY6835" fmla="*/ 213645 h 2795428"/>
              <a:gd name="connsiteX6836" fmla="*/ 1130658 w 4760332"/>
              <a:gd name="connsiteY6836" fmla="*/ 211640 h 2795428"/>
              <a:gd name="connsiteX6837" fmla="*/ 1128653 w 4760332"/>
              <a:gd name="connsiteY6837" fmla="*/ 209635 h 2795428"/>
              <a:gd name="connsiteX6838" fmla="*/ 1128653 w 4760332"/>
              <a:gd name="connsiteY6838" fmla="*/ 208776 h 2795428"/>
              <a:gd name="connsiteX6839" fmla="*/ 1126648 w 4760332"/>
              <a:gd name="connsiteY6839" fmla="*/ 204767 h 2795428"/>
              <a:gd name="connsiteX6840" fmla="*/ 1130372 w 4760332"/>
              <a:gd name="connsiteY6840" fmla="*/ 204767 h 2795428"/>
              <a:gd name="connsiteX6841" fmla="*/ 1130372 w 4760332"/>
              <a:gd name="connsiteY6841" fmla="*/ 201903 h 2795428"/>
              <a:gd name="connsiteX6842" fmla="*/ 1145837 w 4760332"/>
              <a:gd name="connsiteY6842" fmla="*/ 196175 h 2795428"/>
              <a:gd name="connsiteX6843" fmla="*/ 1160156 w 4760332"/>
              <a:gd name="connsiteY6843" fmla="*/ 193311 h 2795428"/>
              <a:gd name="connsiteX6844" fmla="*/ 1175621 w 4760332"/>
              <a:gd name="connsiteY6844" fmla="*/ 191307 h 2795428"/>
              <a:gd name="connsiteX6845" fmla="*/ 1193950 w 4760332"/>
              <a:gd name="connsiteY6845" fmla="*/ 193311 h 2795428"/>
              <a:gd name="connsiteX6846" fmla="*/ 1185358 w 4760332"/>
              <a:gd name="connsiteY6846" fmla="*/ 182715 h 2795428"/>
              <a:gd name="connsiteX6847" fmla="*/ 1195954 w 4760332"/>
              <a:gd name="connsiteY6847" fmla="*/ 179851 h 2795428"/>
              <a:gd name="connsiteX6848" fmla="*/ 1207410 w 4760332"/>
              <a:gd name="connsiteY6848" fmla="*/ 174982 h 2795428"/>
              <a:gd name="connsiteX6849" fmla="*/ 1218865 w 4760332"/>
              <a:gd name="connsiteY6849" fmla="*/ 170114 h 2795428"/>
              <a:gd name="connsiteX6850" fmla="*/ 1225738 w 4760332"/>
              <a:gd name="connsiteY6850" fmla="*/ 164386 h 2795428"/>
              <a:gd name="connsiteX6851" fmla="*/ 1231466 w 4760332"/>
              <a:gd name="connsiteY6851" fmla="*/ 164386 h 2795428"/>
              <a:gd name="connsiteX6852" fmla="*/ 1231466 w 4760332"/>
              <a:gd name="connsiteY6852" fmla="*/ 161522 h 2795428"/>
              <a:gd name="connsiteX6853" fmla="*/ 1222875 w 4760332"/>
              <a:gd name="connsiteY6853" fmla="*/ 161522 h 2795428"/>
              <a:gd name="connsiteX6854" fmla="*/ 1219152 w 4760332"/>
              <a:gd name="connsiteY6854" fmla="*/ 163527 h 2795428"/>
              <a:gd name="connsiteX6855" fmla="*/ 1216287 w 4760332"/>
              <a:gd name="connsiteY6855" fmla="*/ 164386 h 2795428"/>
              <a:gd name="connsiteX6856" fmla="*/ 1214283 w 4760332"/>
              <a:gd name="connsiteY6856" fmla="*/ 164386 h 2795428"/>
              <a:gd name="connsiteX6857" fmla="*/ 1212278 w 4760332"/>
              <a:gd name="connsiteY6857" fmla="*/ 164386 h 2795428"/>
              <a:gd name="connsiteX6858" fmla="*/ 1211419 w 4760332"/>
              <a:gd name="connsiteY6858" fmla="*/ 164386 h 2795428"/>
              <a:gd name="connsiteX6859" fmla="*/ 1209415 w 4760332"/>
              <a:gd name="connsiteY6859" fmla="*/ 163527 h 2795428"/>
              <a:gd name="connsiteX6860" fmla="*/ 1207410 w 4760332"/>
              <a:gd name="connsiteY6860" fmla="*/ 161522 h 2795428"/>
              <a:gd name="connsiteX6861" fmla="*/ 1204546 w 4760332"/>
              <a:gd name="connsiteY6861" fmla="*/ 161522 h 2795428"/>
              <a:gd name="connsiteX6862" fmla="*/ 1200822 w 4760332"/>
              <a:gd name="connsiteY6862" fmla="*/ 164386 h 2795428"/>
              <a:gd name="connsiteX6863" fmla="*/ 1195954 w 4760332"/>
              <a:gd name="connsiteY6863" fmla="*/ 170114 h 2795428"/>
              <a:gd name="connsiteX6864" fmla="*/ 1191085 w 4760332"/>
              <a:gd name="connsiteY6864" fmla="*/ 174982 h 2795428"/>
              <a:gd name="connsiteX6865" fmla="*/ 1187362 w 4760332"/>
              <a:gd name="connsiteY6865" fmla="*/ 179851 h 2795428"/>
              <a:gd name="connsiteX6866" fmla="*/ 1182494 w 4760332"/>
              <a:gd name="connsiteY6866" fmla="*/ 182715 h 2795428"/>
              <a:gd name="connsiteX6867" fmla="*/ 1164165 w 4760332"/>
              <a:gd name="connsiteY6867" fmla="*/ 188442 h 2795428"/>
              <a:gd name="connsiteX6868" fmla="*/ 1146695 w 4760332"/>
              <a:gd name="connsiteY6868" fmla="*/ 188442 h 2795428"/>
              <a:gd name="connsiteX6869" fmla="*/ 1130372 w 4760332"/>
              <a:gd name="connsiteY6869" fmla="*/ 184433 h 2795428"/>
              <a:gd name="connsiteX6870" fmla="*/ 1114907 w 4760332"/>
              <a:gd name="connsiteY6870" fmla="*/ 177560 h 2795428"/>
              <a:gd name="connsiteX6871" fmla="*/ 1112902 w 4760332"/>
              <a:gd name="connsiteY6871" fmla="*/ 177560 h 2795428"/>
              <a:gd name="connsiteX6872" fmla="*/ 1110038 w 4760332"/>
              <a:gd name="connsiteY6872" fmla="*/ 179565 h 2795428"/>
              <a:gd name="connsiteX6873" fmla="*/ 1105169 w 4760332"/>
              <a:gd name="connsiteY6873" fmla="*/ 181570 h 2795428"/>
              <a:gd name="connsiteX6874" fmla="*/ 1101447 w 4760332"/>
              <a:gd name="connsiteY6874" fmla="*/ 182429 h 2795428"/>
              <a:gd name="connsiteX6875" fmla="*/ 1098582 w 4760332"/>
              <a:gd name="connsiteY6875" fmla="*/ 184433 h 2795428"/>
              <a:gd name="connsiteX6876" fmla="*/ 1092854 w 4760332"/>
              <a:gd name="connsiteY6876" fmla="*/ 186438 h 2795428"/>
              <a:gd name="connsiteX6877" fmla="*/ 1089991 w 4760332"/>
              <a:gd name="connsiteY6877" fmla="*/ 177560 h 2795428"/>
              <a:gd name="connsiteX6878" fmla="*/ 1092854 w 4760332"/>
              <a:gd name="connsiteY6878" fmla="*/ 176701 h 2795428"/>
              <a:gd name="connsiteX6879" fmla="*/ 1094859 w 4760332"/>
              <a:gd name="connsiteY6879" fmla="*/ 174696 h 2795428"/>
              <a:gd name="connsiteX6880" fmla="*/ 1096865 w 4760332"/>
              <a:gd name="connsiteY6880" fmla="*/ 170687 h 2795428"/>
              <a:gd name="connsiteX6881" fmla="*/ 1087127 w 4760332"/>
              <a:gd name="connsiteY6881" fmla="*/ 170687 h 2795428"/>
              <a:gd name="connsiteX6882" fmla="*/ 1083404 w 4760332"/>
              <a:gd name="connsiteY6882" fmla="*/ 172692 h 2795428"/>
              <a:gd name="connsiteX6883" fmla="*/ 1078535 w 4760332"/>
              <a:gd name="connsiteY6883" fmla="*/ 174696 h 2795428"/>
              <a:gd name="connsiteX6884" fmla="*/ 1073666 w 4760332"/>
              <a:gd name="connsiteY6884" fmla="*/ 174696 h 2795428"/>
              <a:gd name="connsiteX6885" fmla="*/ 1067939 w 4760332"/>
              <a:gd name="connsiteY6885" fmla="*/ 174696 h 2795428"/>
              <a:gd name="connsiteX6886" fmla="*/ 1065075 w 4760332"/>
              <a:gd name="connsiteY6886" fmla="*/ 164099 h 2795428"/>
              <a:gd name="connsiteX6887" fmla="*/ 1067939 w 4760332"/>
              <a:gd name="connsiteY6887" fmla="*/ 163241 h 2795428"/>
              <a:gd name="connsiteX6888" fmla="*/ 1069944 w 4760332"/>
              <a:gd name="connsiteY6888" fmla="*/ 163241 h 2795428"/>
              <a:gd name="connsiteX6889" fmla="*/ 1071949 w 4760332"/>
              <a:gd name="connsiteY6889" fmla="*/ 163241 h 2795428"/>
              <a:gd name="connsiteX6890" fmla="*/ 1073819 w 4760332"/>
              <a:gd name="connsiteY6890" fmla="*/ 161370 h 2795428"/>
              <a:gd name="connsiteX6891" fmla="*/ 1074812 w 4760332"/>
              <a:gd name="connsiteY6891" fmla="*/ 161236 h 2795428"/>
              <a:gd name="connsiteX6892" fmla="*/ 1073953 w 4760332"/>
              <a:gd name="connsiteY6892" fmla="*/ 161236 h 2795428"/>
              <a:gd name="connsiteX6893" fmla="*/ 1073819 w 4760332"/>
              <a:gd name="connsiteY6893" fmla="*/ 161370 h 2795428"/>
              <a:gd name="connsiteX6894" fmla="*/ 1053619 w 4760332"/>
              <a:gd name="connsiteY6894" fmla="*/ 164099 h 2795428"/>
              <a:gd name="connsiteX6895" fmla="*/ 1051615 w 4760332"/>
              <a:gd name="connsiteY6895" fmla="*/ 159231 h 2795428"/>
              <a:gd name="connsiteX6896" fmla="*/ 1047892 w 4760332"/>
              <a:gd name="connsiteY6896" fmla="*/ 156367 h 2795428"/>
              <a:gd name="connsiteX6897" fmla="*/ 1047033 w 4760332"/>
              <a:gd name="connsiteY6897" fmla="*/ 154362 h 2795428"/>
              <a:gd name="connsiteX6898" fmla="*/ 1045028 w 4760332"/>
              <a:gd name="connsiteY6898" fmla="*/ 150353 h 2795428"/>
              <a:gd name="connsiteX6899" fmla="*/ 1041305 w 4760332"/>
              <a:gd name="connsiteY6899" fmla="*/ 145484 h 2795428"/>
              <a:gd name="connsiteX6900" fmla="*/ 1047033 w 4760332"/>
              <a:gd name="connsiteY6900" fmla="*/ 143480 h 2795428"/>
              <a:gd name="connsiteX6901" fmla="*/ 1049896 w 4760332"/>
              <a:gd name="connsiteY6901" fmla="*/ 143480 h 2795428"/>
              <a:gd name="connsiteX6902" fmla="*/ 1051902 w 4760332"/>
              <a:gd name="connsiteY6902" fmla="*/ 143480 h 2795428"/>
              <a:gd name="connsiteX6903" fmla="*/ 1053906 w 4760332"/>
              <a:gd name="connsiteY6903" fmla="*/ 143480 h 2795428"/>
              <a:gd name="connsiteX6904" fmla="*/ 1053906 w 4760332"/>
              <a:gd name="connsiteY6904" fmla="*/ 143194 h 2795428"/>
              <a:gd name="connsiteX6905" fmla="*/ 1054765 w 4760332"/>
              <a:gd name="connsiteY6905" fmla="*/ 141189 h 2795428"/>
              <a:gd name="connsiteX6906" fmla="*/ 1056770 w 4760332"/>
              <a:gd name="connsiteY6906" fmla="*/ 137180 h 2795428"/>
              <a:gd name="connsiteX6907" fmla="*/ 1049896 w 4760332"/>
              <a:gd name="connsiteY6907" fmla="*/ 136320 h 2795428"/>
              <a:gd name="connsiteX6908" fmla="*/ 1043024 w 4760332"/>
              <a:gd name="connsiteY6908" fmla="*/ 134315 h 2795428"/>
              <a:gd name="connsiteX6909" fmla="*/ 1040159 w 4760332"/>
              <a:gd name="connsiteY6909" fmla="*/ 130306 h 2795428"/>
              <a:gd name="connsiteX6910" fmla="*/ 1034431 w 4760332"/>
              <a:gd name="connsiteY6910" fmla="*/ 127442 h 2795428"/>
              <a:gd name="connsiteX6911" fmla="*/ 1038155 w 4760332"/>
              <a:gd name="connsiteY6911" fmla="*/ 127442 h 2795428"/>
              <a:gd name="connsiteX6912" fmla="*/ 1038155 w 4760332"/>
              <a:gd name="connsiteY6912" fmla="*/ 122574 h 2795428"/>
              <a:gd name="connsiteX6913" fmla="*/ 1054479 w 4760332"/>
              <a:gd name="connsiteY6913" fmla="*/ 125437 h 2795428"/>
              <a:gd name="connsiteX6914" fmla="*/ 1063070 w 4760332"/>
              <a:gd name="connsiteY6914" fmla="*/ 123433 h 2795428"/>
              <a:gd name="connsiteX6915" fmla="*/ 1069944 w 4760332"/>
              <a:gd name="connsiteY6915" fmla="*/ 120569 h 2795428"/>
              <a:gd name="connsiteX6916" fmla="*/ 1073666 w 4760332"/>
              <a:gd name="connsiteY6916" fmla="*/ 115700 h 2795428"/>
              <a:gd name="connsiteX6917" fmla="*/ 1078535 w 4760332"/>
              <a:gd name="connsiteY6917" fmla="*/ 108827 h 2795428"/>
              <a:gd name="connsiteX6918" fmla="*/ 1087127 w 4760332"/>
              <a:gd name="connsiteY6918" fmla="*/ 104817 h 2795428"/>
              <a:gd name="connsiteX6919" fmla="*/ 1096865 w 4760332"/>
              <a:gd name="connsiteY6919" fmla="*/ 101954 h 2795428"/>
              <a:gd name="connsiteX6920" fmla="*/ 1103737 w 4760332"/>
              <a:gd name="connsiteY6920" fmla="*/ 104817 h 2795428"/>
              <a:gd name="connsiteX6921" fmla="*/ 1112329 w 4760332"/>
              <a:gd name="connsiteY6921" fmla="*/ 108827 h 2795428"/>
              <a:gd name="connsiteX6922" fmla="*/ 1119202 w 4760332"/>
              <a:gd name="connsiteY6922" fmla="*/ 109686 h 2795428"/>
              <a:gd name="connsiteX6923" fmla="*/ 1126934 w 4760332"/>
              <a:gd name="connsiteY6923" fmla="*/ 108827 h 2795428"/>
              <a:gd name="connsiteX6924" fmla="*/ 1124071 w 4760332"/>
              <a:gd name="connsiteY6924" fmla="*/ 106822 h 2795428"/>
              <a:gd name="connsiteX6925" fmla="*/ 1120348 w 4760332"/>
              <a:gd name="connsiteY6925" fmla="*/ 104817 h 2795428"/>
              <a:gd name="connsiteX6926" fmla="*/ 1119489 w 4760332"/>
              <a:gd name="connsiteY6926" fmla="*/ 104817 h 2795428"/>
              <a:gd name="connsiteX6927" fmla="*/ 1119489 w 4760332"/>
              <a:gd name="connsiteY6927" fmla="*/ 103099 h 2795428"/>
              <a:gd name="connsiteX6928" fmla="*/ 1117484 w 4760332"/>
              <a:gd name="connsiteY6928" fmla="*/ 102240 h 2795428"/>
              <a:gd name="connsiteX6929" fmla="*/ 1117484 w 4760332"/>
              <a:gd name="connsiteY6929" fmla="*/ 98231 h 2795428"/>
              <a:gd name="connsiteX6930" fmla="*/ 1115480 w 4760332"/>
              <a:gd name="connsiteY6930" fmla="*/ 93362 h 2795428"/>
              <a:gd name="connsiteX6931" fmla="*/ 1120348 w 4760332"/>
              <a:gd name="connsiteY6931" fmla="*/ 91357 h 2795428"/>
              <a:gd name="connsiteX6932" fmla="*/ 1124071 w 4760332"/>
              <a:gd name="connsiteY6932" fmla="*/ 89353 h 2795428"/>
              <a:gd name="connsiteX6933" fmla="*/ 1126934 w 4760332"/>
              <a:gd name="connsiteY6933" fmla="*/ 89353 h 2795428"/>
              <a:gd name="connsiteX6934" fmla="*/ 1128940 w 4760332"/>
              <a:gd name="connsiteY6934" fmla="*/ 88494 h 2795428"/>
              <a:gd name="connsiteX6935" fmla="*/ 1132662 w 4760332"/>
              <a:gd name="connsiteY6935" fmla="*/ 86489 h 2795428"/>
              <a:gd name="connsiteX6936" fmla="*/ 1139536 w 4760332"/>
              <a:gd name="connsiteY6936" fmla="*/ 86489 h 2795428"/>
              <a:gd name="connsiteX6937" fmla="*/ 1142399 w 4760332"/>
              <a:gd name="connsiteY6937" fmla="*/ 88494 h 2795428"/>
              <a:gd name="connsiteX6938" fmla="*/ 1146123 w 4760332"/>
              <a:gd name="connsiteY6938" fmla="*/ 91357 h 2795428"/>
              <a:gd name="connsiteX6939" fmla="*/ 1148987 w 4760332"/>
              <a:gd name="connsiteY6939" fmla="*/ 93362 h 2795428"/>
              <a:gd name="connsiteX6940" fmla="*/ 1148987 w 4760332"/>
              <a:gd name="connsiteY6940" fmla="*/ 89353 h 2795428"/>
              <a:gd name="connsiteX6941" fmla="*/ 1146982 w 4760332"/>
              <a:gd name="connsiteY6941" fmla="*/ 88494 h 2795428"/>
              <a:gd name="connsiteX6942" fmla="*/ 1146982 w 4760332"/>
              <a:gd name="connsiteY6942" fmla="*/ 86489 h 2795428"/>
              <a:gd name="connsiteX6943" fmla="*/ 1146982 w 4760332"/>
              <a:gd name="connsiteY6943" fmla="*/ 84485 h 2795428"/>
              <a:gd name="connsiteX6944" fmla="*/ 1146123 w 4760332"/>
              <a:gd name="connsiteY6944" fmla="*/ 81620 h 2795428"/>
              <a:gd name="connsiteX6945" fmla="*/ 1150992 w 4760332"/>
              <a:gd name="connsiteY6945" fmla="*/ 79616 h 2795428"/>
              <a:gd name="connsiteX6946" fmla="*/ 1153855 w 4760332"/>
              <a:gd name="connsiteY6946" fmla="*/ 77611 h 2795428"/>
              <a:gd name="connsiteX6947" fmla="*/ 1159583 w 4760332"/>
              <a:gd name="connsiteY6947" fmla="*/ 74747 h 2795428"/>
              <a:gd name="connsiteX6948" fmla="*/ 1162447 w 4760332"/>
              <a:gd name="connsiteY6948" fmla="*/ 70737 h 2795428"/>
              <a:gd name="connsiteX6949" fmla="*/ 1164452 w 4760332"/>
              <a:gd name="connsiteY6949" fmla="*/ 70737 h 2795428"/>
              <a:gd name="connsiteX6950" fmla="*/ 1171324 w 4760332"/>
              <a:gd name="connsiteY6950" fmla="*/ 70737 h 2795428"/>
              <a:gd name="connsiteX6951" fmla="*/ 1176193 w 4760332"/>
              <a:gd name="connsiteY6951" fmla="*/ 72742 h 2795428"/>
              <a:gd name="connsiteX6952" fmla="*/ 1179917 w 4760332"/>
              <a:gd name="connsiteY6952" fmla="*/ 76751 h 2795428"/>
              <a:gd name="connsiteX6953" fmla="*/ 1185644 w 4760332"/>
              <a:gd name="connsiteY6953" fmla="*/ 76751 h 2795428"/>
              <a:gd name="connsiteX6954" fmla="*/ 1194236 w 4760332"/>
              <a:gd name="connsiteY6954" fmla="*/ 74747 h 2795428"/>
              <a:gd name="connsiteX6955" fmla="*/ 1197959 w 4760332"/>
              <a:gd name="connsiteY6955" fmla="*/ 63005 h 2795428"/>
              <a:gd name="connsiteX6956" fmla="*/ 1202828 w 4760332"/>
              <a:gd name="connsiteY6956" fmla="*/ 61000 h 2795428"/>
              <a:gd name="connsiteX6957" fmla="*/ 1207696 w 4760332"/>
              <a:gd name="connsiteY6957" fmla="*/ 61000 h 2795428"/>
              <a:gd name="connsiteX6958" fmla="*/ 1212565 w 4760332"/>
              <a:gd name="connsiteY6958" fmla="*/ 61000 h 2795428"/>
              <a:gd name="connsiteX6959" fmla="*/ 1216287 w 4760332"/>
              <a:gd name="connsiteY6959" fmla="*/ 63005 h 2795428"/>
              <a:gd name="connsiteX6960" fmla="*/ 1219152 w 4760332"/>
              <a:gd name="connsiteY6960" fmla="*/ 63005 h 2795428"/>
              <a:gd name="connsiteX6961" fmla="*/ 1226025 w 4760332"/>
              <a:gd name="connsiteY6961" fmla="*/ 52409 h 2795428"/>
              <a:gd name="connsiteX6962" fmla="*/ 1236621 w 4760332"/>
              <a:gd name="connsiteY6962" fmla="*/ 50404 h 2795428"/>
              <a:gd name="connsiteX6963" fmla="*/ 1243495 w 4760332"/>
              <a:gd name="connsiteY6963" fmla="*/ 54414 h 2795428"/>
              <a:gd name="connsiteX6964" fmla="*/ 1250368 w 4760332"/>
              <a:gd name="connsiteY6964" fmla="*/ 57277 h 2795428"/>
              <a:gd name="connsiteX6965" fmla="*/ 1257241 w 4760332"/>
              <a:gd name="connsiteY6965" fmla="*/ 59282 h 2795428"/>
              <a:gd name="connsiteX6966" fmla="*/ 1265833 w 4760332"/>
              <a:gd name="connsiteY6966" fmla="*/ 56418 h 2795428"/>
              <a:gd name="connsiteX6967" fmla="*/ 1277288 w 4760332"/>
              <a:gd name="connsiteY6967" fmla="*/ 49545 h 2795428"/>
              <a:gd name="connsiteX6968" fmla="*/ 2908550 w 4760332"/>
              <a:gd name="connsiteY6968" fmla="*/ 40953 h 2795428"/>
              <a:gd name="connsiteX6969" fmla="*/ 2915424 w 4760332"/>
              <a:gd name="connsiteY6969" fmla="*/ 42958 h 2795428"/>
              <a:gd name="connsiteX6970" fmla="*/ 2922297 w 4760332"/>
              <a:gd name="connsiteY6970" fmla="*/ 45822 h 2795428"/>
              <a:gd name="connsiteX6971" fmla="*/ 2925161 w 4760332"/>
              <a:gd name="connsiteY6971" fmla="*/ 49832 h 2795428"/>
              <a:gd name="connsiteX6972" fmla="*/ 2930030 w 4760332"/>
              <a:gd name="connsiteY6972" fmla="*/ 52695 h 2795428"/>
              <a:gd name="connsiteX6973" fmla="*/ 2935758 w 4760332"/>
              <a:gd name="connsiteY6973" fmla="*/ 56704 h 2795428"/>
              <a:gd name="connsiteX6974" fmla="*/ 2932034 w 4760332"/>
              <a:gd name="connsiteY6974" fmla="*/ 66441 h 2795428"/>
              <a:gd name="connsiteX6975" fmla="*/ 2911701 w 4760332"/>
              <a:gd name="connsiteY6975" fmla="*/ 78184 h 2795428"/>
              <a:gd name="connsiteX6976" fmla="*/ 2896236 w 4760332"/>
              <a:gd name="connsiteY6976" fmla="*/ 91930 h 2795428"/>
              <a:gd name="connsiteX6977" fmla="*/ 2882775 w 4760332"/>
              <a:gd name="connsiteY6977" fmla="*/ 109400 h 2795428"/>
              <a:gd name="connsiteX6978" fmla="*/ 2879912 w 4760332"/>
              <a:gd name="connsiteY6978" fmla="*/ 109400 h 2795428"/>
              <a:gd name="connsiteX6979" fmla="*/ 2879912 w 4760332"/>
              <a:gd name="connsiteY6979" fmla="*/ 105390 h 2795428"/>
              <a:gd name="connsiteX6980" fmla="*/ 2875043 w 4760332"/>
              <a:gd name="connsiteY6980" fmla="*/ 102527 h 2795428"/>
              <a:gd name="connsiteX6981" fmla="*/ 2871321 w 4760332"/>
              <a:gd name="connsiteY6981" fmla="*/ 98517 h 2795428"/>
              <a:gd name="connsiteX6982" fmla="*/ 2869316 w 4760332"/>
              <a:gd name="connsiteY6982" fmla="*/ 95653 h 2795428"/>
              <a:gd name="connsiteX6983" fmla="*/ 2866452 w 4760332"/>
              <a:gd name="connsiteY6983" fmla="*/ 91644 h 2795428"/>
              <a:gd name="connsiteX6984" fmla="*/ 2864447 w 4760332"/>
              <a:gd name="connsiteY6984" fmla="*/ 86775 h 2795428"/>
              <a:gd name="connsiteX6985" fmla="*/ 2868170 w 4760332"/>
              <a:gd name="connsiteY6985" fmla="*/ 79902 h 2795428"/>
              <a:gd name="connsiteX6986" fmla="*/ 2869029 w 4760332"/>
              <a:gd name="connsiteY6986" fmla="*/ 75034 h 2795428"/>
              <a:gd name="connsiteX6987" fmla="*/ 2871034 w 4760332"/>
              <a:gd name="connsiteY6987" fmla="*/ 66155 h 2795428"/>
              <a:gd name="connsiteX6988" fmla="*/ 2846118 w 4760332"/>
              <a:gd name="connsiteY6988" fmla="*/ 66155 h 2795428"/>
              <a:gd name="connsiteX6989" fmla="*/ 2846118 w 4760332"/>
              <a:gd name="connsiteY6989" fmla="*/ 59282 h 2795428"/>
              <a:gd name="connsiteX6990" fmla="*/ 2859578 w 4760332"/>
              <a:gd name="connsiteY6990" fmla="*/ 54414 h 2795428"/>
              <a:gd name="connsiteX6991" fmla="*/ 2873038 w 4760332"/>
              <a:gd name="connsiteY6991" fmla="*/ 50404 h 2795428"/>
              <a:gd name="connsiteX6992" fmla="*/ 2889363 w 4760332"/>
              <a:gd name="connsiteY6992" fmla="*/ 47540 h 2795428"/>
              <a:gd name="connsiteX6993" fmla="*/ 2891368 w 4760332"/>
              <a:gd name="connsiteY6993" fmla="*/ 52409 h 2795428"/>
              <a:gd name="connsiteX6994" fmla="*/ 2893372 w 4760332"/>
              <a:gd name="connsiteY6994" fmla="*/ 54414 h 2795428"/>
              <a:gd name="connsiteX6995" fmla="*/ 2893372 w 4760332"/>
              <a:gd name="connsiteY6995" fmla="*/ 56418 h 2795428"/>
              <a:gd name="connsiteX6996" fmla="*/ 2895377 w 4760332"/>
              <a:gd name="connsiteY6996" fmla="*/ 56418 h 2795428"/>
              <a:gd name="connsiteX6997" fmla="*/ 2895377 w 4760332"/>
              <a:gd name="connsiteY6997" fmla="*/ 57277 h 2795428"/>
              <a:gd name="connsiteX6998" fmla="*/ 2898241 w 4760332"/>
              <a:gd name="connsiteY6998" fmla="*/ 59282 h 2795428"/>
              <a:gd name="connsiteX6999" fmla="*/ 2900246 w 4760332"/>
              <a:gd name="connsiteY6999" fmla="*/ 54414 h 2795428"/>
              <a:gd name="connsiteX7000" fmla="*/ 2902250 w 4760332"/>
              <a:gd name="connsiteY7000" fmla="*/ 50404 h 2795428"/>
              <a:gd name="connsiteX7001" fmla="*/ 2903109 w 4760332"/>
              <a:gd name="connsiteY7001" fmla="*/ 47540 h 2795428"/>
              <a:gd name="connsiteX7002" fmla="*/ 2906832 w 4760332"/>
              <a:gd name="connsiteY7002" fmla="*/ 43531 h 2795428"/>
              <a:gd name="connsiteX7003" fmla="*/ 2949791 w 4760332"/>
              <a:gd name="connsiteY7003" fmla="*/ 22338 h 2795428"/>
              <a:gd name="connsiteX7004" fmla="*/ 2950077 w 4760332"/>
              <a:gd name="connsiteY7004" fmla="*/ 22338 h 2795428"/>
              <a:gd name="connsiteX7005" fmla="*/ 2953800 w 4760332"/>
              <a:gd name="connsiteY7005" fmla="*/ 23197 h 2795428"/>
              <a:gd name="connsiteX7006" fmla="*/ 2954659 w 4760332"/>
              <a:gd name="connsiteY7006" fmla="*/ 23197 h 2795428"/>
              <a:gd name="connsiteX7007" fmla="*/ 2956664 w 4760332"/>
              <a:gd name="connsiteY7007" fmla="*/ 25202 h 2795428"/>
              <a:gd name="connsiteX7008" fmla="*/ 2958668 w 4760332"/>
              <a:gd name="connsiteY7008" fmla="*/ 27206 h 2795428"/>
              <a:gd name="connsiteX7009" fmla="*/ 2960673 w 4760332"/>
              <a:gd name="connsiteY7009" fmla="*/ 30071 h 2795428"/>
              <a:gd name="connsiteX7010" fmla="*/ 2963537 w 4760332"/>
              <a:gd name="connsiteY7010" fmla="*/ 35799 h 2795428"/>
              <a:gd name="connsiteX7011" fmla="*/ 2967260 w 4760332"/>
              <a:gd name="connsiteY7011" fmla="*/ 40667 h 2795428"/>
              <a:gd name="connsiteX7012" fmla="*/ 2968119 w 4760332"/>
              <a:gd name="connsiteY7012" fmla="*/ 47540 h 2795428"/>
              <a:gd name="connsiteX7013" fmla="*/ 2960387 w 4760332"/>
              <a:gd name="connsiteY7013" fmla="*/ 47540 h 2795428"/>
              <a:gd name="connsiteX7014" fmla="*/ 2960387 w 4760332"/>
              <a:gd name="connsiteY7014" fmla="*/ 43531 h 2795428"/>
              <a:gd name="connsiteX7015" fmla="*/ 2956664 w 4760332"/>
              <a:gd name="connsiteY7015" fmla="*/ 40667 h 2795428"/>
              <a:gd name="connsiteX7016" fmla="*/ 2953800 w 4760332"/>
              <a:gd name="connsiteY7016" fmla="*/ 36657 h 2795428"/>
              <a:gd name="connsiteX7017" fmla="*/ 2951795 w 4760332"/>
              <a:gd name="connsiteY7017" fmla="*/ 33794 h 2795428"/>
              <a:gd name="connsiteX7018" fmla="*/ 2949791 w 4760332"/>
              <a:gd name="connsiteY7018" fmla="*/ 28925 h 2795428"/>
              <a:gd name="connsiteX7019" fmla="*/ 1791067 w 4760332"/>
              <a:gd name="connsiteY7019" fmla="*/ 18615 h 2795428"/>
              <a:gd name="connsiteX7020" fmla="*/ 1814264 w 4760332"/>
              <a:gd name="connsiteY7020" fmla="*/ 18615 h 2795428"/>
              <a:gd name="connsiteX7021" fmla="*/ 1838321 w 4760332"/>
              <a:gd name="connsiteY7021" fmla="*/ 22624 h 2795428"/>
              <a:gd name="connsiteX7022" fmla="*/ 1859514 w 4760332"/>
              <a:gd name="connsiteY7022" fmla="*/ 25489 h 2795428"/>
              <a:gd name="connsiteX7023" fmla="*/ 1878702 w 4760332"/>
              <a:gd name="connsiteY7023" fmla="*/ 30357 h 2795428"/>
              <a:gd name="connsiteX7024" fmla="*/ 1906482 w 4760332"/>
              <a:gd name="connsiteY7024" fmla="*/ 25489 h 2795428"/>
              <a:gd name="connsiteX7025" fmla="*/ 1910205 w 4760332"/>
              <a:gd name="connsiteY7025" fmla="*/ 29498 h 2795428"/>
              <a:gd name="connsiteX7026" fmla="*/ 1913068 w 4760332"/>
              <a:gd name="connsiteY7026" fmla="*/ 30357 h 2795428"/>
              <a:gd name="connsiteX7027" fmla="*/ 1916791 w 4760332"/>
              <a:gd name="connsiteY7027" fmla="*/ 36085 h 2795428"/>
              <a:gd name="connsiteX7028" fmla="*/ 1918796 w 4760332"/>
              <a:gd name="connsiteY7028" fmla="*/ 38949 h 2795428"/>
              <a:gd name="connsiteX7029" fmla="*/ 1921659 w 4760332"/>
              <a:gd name="connsiteY7029" fmla="*/ 40953 h 2795428"/>
              <a:gd name="connsiteX7030" fmla="*/ 1937984 w 4760332"/>
              <a:gd name="connsiteY7030" fmla="*/ 47826 h 2795428"/>
              <a:gd name="connsiteX7031" fmla="*/ 1957172 w 4760332"/>
              <a:gd name="connsiteY7031" fmla="*/ 52695 h 2795428"/>
              <a:gd name="connsiteX7032" fmla="*/ 1973496 w 4760332"/>
              <a:gd name="connsiteY7032" fmla="*/ 56704 h 2795428"/>
              <a:gd name="connsiteX7033" fmla="*/ 1973496 w 4760332"/>
              <a:gd name="connsiteY7033" fmla="*/ 63578 h 2795428"/>
              <a:gd name="connsiteX7034" fmla="*/ 1946575 w 4760332"/>
              <a:gd name="connsiteY7034" fmla="*/ 63578 h 2795428"/>
              <a:gd name="connsiteX7035" fmla="*/ 1935120 w 4760332"/>
              <a:gd name="connsiteY7035" fmla="*/ 57850 h 2795428"/>
              <a:gd name="connsiteX7036" fmla="*/ 1921659 w 4760332"/>
              <a:gd name="connsiteY7036" fmla="*/ 57850 h 2795428"/>
              <a:gd name="connsiteX7037" fmla="*/ 1906195 w 4760332"/>
              <a:gd name="connsiteY7037" fmla="*/ 59855 h 2795428"/>
              <a:gd name="connsiteX7038" fmla="*/ 1891876 w 4760332"/>
              <a:gd name="connsiteY7038" fmla="*/ 63864 h 2795428"/>
              <a:gd name="connsiteX7039" fmla="*/ 1891876 w 4760332"/>
              <a:gd name="connsiteY7039" fmla="*/ 71596 h 2795428"/>
              <a:gd name="connsiteX7040" fmla="*/ 1910205 w 4760332"/>
              <a:gd name="connsiteY7040" fmla="*/ 71596 h 2795428"/>
              <a:gd name="connsiteX7041" fmla="*/ 1923665 w 4760332"/>
              <a:gd name="connsiteY7041" fmla="*/ 68733 h 2795428"/>
              <a:gd name="connsiteX7042" fmla="*/ 1939989 w 4760332"/>
              <a:gd name="connsiteY7042" fmla="*/ 66728 h 2795428"/>
              <a:gd name="connsiteX7043" fmla="*/ 1960322 w 4760332"/>
              <a:gd name="connsiteY7043" fmla="*/ 66728 h 2795428"/>
              <a:gd name="connsiteX7044" fmla="*/ 1980655 w 4760332"/>
              <a:gd name="connsiteY7044" fmla="*/ 66728 h 2795428"/>
              <a:gd name="connsiteX7045" fmla="*/ 1996120 w 4760332"/>
              <a:gd name="connsiteY7045" fmla="*/ 66728 h 2795428"/>
              <a:gd name="connsiteX7046" fmla="*/ 2009581 w 4760332"/>
              <a:gd name="connsiteY7046" fmla="*/ 80474 h 2795428"/>
              <a:gd name="connsiteX7047" fmla="*/ 2025905 w 4760332"/>
              <a:gd name="connsiteY7047" fmla="*/ 90211 h 2795428"/>
              <a:gd name="connsiteX7048" fmla="*/ 2021036 w 4760332"/>
              <a:gd name="connsiteY7048" fmla="*/ 100808 h 2795428"/>
              <a:gd name="connsiteX7049" fmla="*/ 2011299 w 4760332"/>
              <a:gd name="connsiteY7049" fmla="*/ 107682 h 2795428"/>
              <a:gd name="connsiteX7050" fmla="*/ 2002708 w 4760332"/>
              <a:gd name="connsiteY7050" fmla="*/ 112550 h 2795428"/>
              <a:gd name="connsiteX7051" fmla="*/ 1991252 w 4760332"/>
              <a:gd name="connsiteY7051" fmla="*/ 116559 h 2795428"/>
              <a:gd name="connsiteX7052" fmla="*/ 1973783 w 4760332"/>
              <a:gd name="connsiteY7052" fmla="*/ 116559 h 2795428"/>
              <a:gd name="connsiteX7053" fmla="*/ 1958317 w 4760332"/>
              <a:gd name="connsiteY7053" fmla="*/ 121428 h 2795428"/>
              <a:gd name="connsiteX7054" fmla="*/ 1941993 w 4760332"/>
              <a:gd name="connsiteY7054" fmla="*/ 121428 h 2795428"/>
              <a:gd name="connsiteX7055" fmla="*/ 1923665 w 4760332"/>
              <a:gd name="connsiteY7055" fmla="*/ 119423 h 2795428"/>
              <a:gd name="connsiteX7056" fmla="*/ 1906195 w 4760332"/>
              <a:gd name="connsiteY7056" fmla="*/ 117419 h 2795428"/>
              <a:gd name="connsiteX7057" fmla="*/ 1890157 w 4760332"/>
              <a:gd name="connsiteY7057" fmla="*/ 117419 h 2795428"/>
              <a:gd name="connsiteX7058" fmla="*/ 1876697 w 4760332"/>
              <a:gd name="connsiteY7058" fmla="*/ 121428 h 2795428"/>
              <a:gd name="connsiteX7059" fmla="*/ 1866101 w 4760332"/>
              <a:gd name="connsiteY7059" fmla="*/ 131165 h 2795428"/>
              <a:gd name="connsiteX7060" fmla="*/ 1906482 w 4760332"/>
              <a:gd name="connsiteY7060" fmla="*/ 131165 h 2795428"/>
              <a:gd name="connsiteX7061" fmla="*/ 1919082 w 4760332"/>
              <a:gd name="connsiteY7061" fmla="*/ 128302 h 2795428"/>
              <a:gd name="connsiteX7062" fmla="*/ 1933402 w 4760332"/>
              <a:gd name="connsiteY7062" fmla="*/ 126297 h 2795428"/>
              <a:gd name="connsiteX7063" fmla="*/ 1950871 w 4760332"/>
              <a:gd name="connsiteY7063" fmla="*/ 128302 h 2795428"/>
              <a:gd name="connsiteX7064" fmla="*/ 1962327 w 4760332"/>
              <a:gd name="connsiteY7064" fmla="*/ 131165 h 2795428"/>
              <a:gd name="connsiteX7065" fmla="*/ 1965191 w 4760332"/>
              <a:gd name="connsiteY7065" fmla="*/ 143767 h 2795428"/>
              <a:gd name="connsiteX7066" fmla="*/ 1970918 w 4760332"/>
              <a:gd name="connsiteY7066" fmla="*/ 141762 h 2795428"/>
              <a:gd name="connsiteX7067" fmla="*/ 1978651 w 4760332"/>
              <a:gd name="connsiteY7067" fmla="*/ 136893 h 2795428"/>
              <a:gd name="connsiteX7068" fmla="*/ 1989248 w 4760332"/>
              <a:gd name="connsiteY7068" fmla="*/ 132884 h 2795428"/>
              <a:gd name="connsiteX7069" fmla="*/ 1998985 w 4760332"/>
              <a:gd name="connsiteY7069" fmla="*/ 130879 h 2795428"/>
              <a:gd name="connsiteX7070" fmla="*/ 2000989 w 4760332"/>
              <a:gd name="connsiteY7070" fmla="*/ 136607 h 2795428"/>
              <a:gd name="connsiteX7071" fmla="*/ 2002994 w 4760332"/>
              <a:gd name="connsiteY7071" fmla="*/ 139470 h 2795428"/>
              <a:gd name="connsiteX7072" fmla="*/ 2004998 w 4760332"/>
              <a:gd name="connsiteY7072" fmla="*/ 141475 h 2795428"/>
              <a:gd name="connsiteX7073" fmla="*/ 2007863 w 4760332"/>
              <a:gd name="connsiteY7073" fmla="*/ 143480 h 2795428"/>
              <a:gd name="connsiteX7074" fmla="*/ 2011585 w 4760332"/>
              <a:gd name="connsiteY7074" fmla="*/ 146344 h 2795428"/>
              <a:gd name="connsiteX7075" fmla="*/ 1996120 w 4760332"/>
              <a:gd name="connsiteY7075" fmla="*/ 175269 h 2795428"/>
              <a:gd name="connsiteX7076" fmla="*/ 2002994 w 4760332"/>
              <a:gd name="connsiteY7076" fmla="*/ 175269 h 2795428"/>
              <a:gd name="connsiteX7077" fmla="*/ 2014449 w 4760332"/>
              <a:gd name="connsiteY7077" fmla="*/ 168396 h 2795428"/>
              <a:gd name="connsiteX7078" fmla="*/ 2029914 w 4760332"/>
              <a:gd name="connsiteY7078" fmla="*/ 159517 h 2795428"/>
              <a:gd name="connsiteX7079" fmla="*/ 2048243 w 4760332"/>
              <a:gd name="connsiteY7079" fmla="*/ 152645 h 2795428"/>
              <a:gd name="connsiteX7080" fmla="*/ 2068576 w 4760332"/>
              <a:gd name="connsiteY7080" fmla="*/ 145771 h 2795428"/>
              <a:gd name="connsiteX7081" fmla="*/ 2090628 w 4760332"/>
              <a:gd name="connsiteY7081" fmla="*/ 140902 h 2795428"/>
              <a:gd name="connsiteX7082" fmla="*/ 2109816 w 4760332"/>
              <a:gd name="connsiteY7082" fmla="*/ 140902 h 2795428"/>
              <a:gd name="connsiteX7083" fmla="*/ 2129004 w 4760332"/>
              <a:gd name="connsiteY7083" fmla="*/ 142907 h 2795428"/>
              <a:gd name="connsiteX7084" fmla="*/ 2142464 w 4760332"/>
              <a:gd name="connsiteY7084" fmla="*/ 150639 h 2795428"/>
              <a:gd name="connsiteX7085" fmla="*/ 2150197 w 4760332"/>
              <a:gd name="connsiteY7085" fmla="*/ 164386 h 2795428"/>
              <a:gd name="connsiteX7086" fmla="*/ 2155925 w 4760332"/>
              <a:gd name="connsiteY7086" fmla="*/ 164386 h 2795428"/>
              <a:gd name="connsiteX7087" fmla="*/ 2155925 w 4760332"/>
              <a:gd name="connsiteY7087" fmla="*/ 166391 h 2795428"/>
              <a:gd name="connsiteX7088" fmla="*/ 2153920 w 4760332"/>
              <a:gd name="connsiteY7088" fmla="*/ 168396 h 2795428"/>
              <a:gd name="connsiteX7089" fmla="*/ 2151915 w 4760332"/>
              <a:gd name="connsiteY7089" fmla="*/ 168396 h 2795428"/>
              <a:gd name="connsiteX7090" fmla="*/ 2149911 w 4760332"/>
              <a:gd name="connsiteY7090" fmla="*/ 168396 h 2795428"/>
              <a:gd name="connsiteX7091" fmla="*/ 2147046 w 4760332"/>
              <a:gd name="connsiteY7091" fmla="*/ 171260 h 2795428"/>
              <a:gd name="connsiteX7092" fmla="*/ 2142178 w 4760332"/>
              <a:gd name="connsiteY7092" fmla="*/ 173264 h 2795428"/>
              <a:gd name="connsiteX7093" fmla="*/ 2136451 w 4760332"/>
              <a:gd name="connsiteY7093" fmla="*/ 175269 h 2795428"/>
              <a:gd name="connsiteX7094" fmla="*/ 2129577 w 4760332"/>
              <a:gd name="connsiteY7094" fmla="*/ 177274 h 2795428"/>
              <a:gd name="connsiteX7095" fmla="*/ 2124709 w 4760332"/>
              <a:gd name="connsiteY7095" fmla="*/ 178133 h 2795428"/>
              <a:gd name="connsiteX7096" fmla="*/ 2113253 w 4760332"/>
              <a:gd name="connsiteY7096" fmla="*/ 196748 h 2795428"/>
              <a:gd name="connsiteX7097" fmla="*/ 2091201 w 4760332"/>
              <a:gd name="connsiteY7097" fmla="*/ 210495 h 2795428"/>
              <a:gd name="connsiteX7098" fmla="*/ 2066286 w 4760332"/>
              <a:gd name="connsiteY7098" fmla="*/ 219372 h 2795428"/>
              <a:gd name="connsiteX7099" fmla="*/ 2036501 w 4760332"/>
              <a:gd name="connsiteY7099" fmla="*/ 224241 h 2795428"/>
              <a:gd name="connsiteX7100" fmla="*/ 2036501 w 4760332"/>
              <a:gd name="connsiteY7100" fmla="*/ 229969 h 2795428"/>
              <a:gd name="connsiteX7101" fmla="*/ 2036501 w 4760332"/>
              <a:gd name="connsiteY7101" fmla="*/ 232832 h 2795428"/>
              <a:gd name="connsiteX7102" fmla="*/ 2036501 w 4760332"/>
              <a:gd name="connsiteY7102" fmla="*/ 234838 h 2795428"/>
              <a:gd name="connsiteX7103" fmla="*/ 2034496 w 4760332"/>
              <a:gd name="connsiteY7103" fmla="*/ 236842 h 2795428"/>
              <a:gd name="connsiteX7104" fmla="*/ 2036501 w 4760332"/>
              <a:gd name="connsiteY7104" fmla="*/ 237701 h 2795428"/>
              <a:gd name="connsiteX7105" fmla="*/ 2036501 w 4760332"/>
              <a:gd name="connsiteY7105" fmla="*/ 239706 h 2795428"/>
              <a:gd name="connsiteX7106" fmla="*/ 2039365 w 4760332"/>
              <a:gd name="connsiteY7106" fmla="*/ 243715 h 2795428"/>
              <a:gd name="connsiteX7107" fmla="*/ 2044233 w 4760332"/>
              <a:gd name="connsiteY7107" fmla="*/ 246579 h 2795428"/>
              <a:gd name="connsiteX7108" fmla="*/ 2047957 w 4760332"/>
              <a:gd name="connsiteY7108" fmla="*/ 248584 h 2795428"/>
              <a:gd name="connsiteX7109" fmla="*/ 2050820 w 4760332"/>
              <a:gd name="connsiteY7109" fmla="*/ 251447 h 2795428"/>
              <a:gd name="connsiteX7110" fmla="*/ 2054543 w 4760332"/>
              <a:gd name="connsiteY7110" fmla="*/ 253453 h 2795428"/>
              <a:gd name="connsiteX7111" fmla="*/ 2057408 w 4760332"/>
              <a:gd name="connsiteY7111" fmla="*/ 258321 h 2795428"/>
              <a:gd name="connsiteX7112" fmla="*/ 2054543 w 4760332"/>
              <a:gd name="connsiteY7112" fmla="*/ 265195 h 2795428"/>
              <a:gd name="connsiteX7113" fmla="*/ 2050820 w 4760332"/>
              <a:gd name="connsiteY7113" fmla="*/ 280659 h 2795428"/>
              <a:gd name="connsiteX7114" fmla="*/ 2047957 w 4760332"/>
              <a:gd name="connsiteY7114" fmla="*/ 299275 h 2795428"/>
              <a:gd name="connsiteX7115" fmla="*/ 2044233 w 4760332"/>
              <a:gd name="connsiteY7115" fmla="*/ 317890 h 2795428"/>
              <a:gd name="connsiteX7116" fmla="*/ 2044233 w 4760332"/>
              <a:gd name="connsiteY7116" fmla="*/ 333355 h 2795428"/>
              <a:gd name="connsiteX7117" fmla="*/ 2047957 w 4760332"/>
              <a:gd name="connsiteY7117" fmla="*/ 331350 h 2795428"/>
              <a:gd name="connsiteX7118" fmla="*/ 2050820 w 4760332"/>
              <a:gd name="connsiteY7118" fmla="*/ 331350 h 2795428"/>
              <a:gd name="connsiteX7119" fmla="*/ 2052826 w 4760332"/>
              <a:gd name="connsiteY7119" fmla="*/ 331350 h 2795428"/>
              <a:gd name="connsiteX7120" fmla="*/ 2056548 w 4760332"/>
              <a:gd name="connsiteY7120" fmla="*/ 331350 h 2795428"/>
              <a:gd name="connsiteX7121" fmla="*/ 2057408 w 4760332"/>
              <a:gd name="connsiteY7121" fmla="*/ 331350 h 2795428"/>
              <a:gd name="connsiteX7122" fmla="*/ 2063136 w 4760332"/>
              <a:gd name="connsiteY7122" fmla="*/ 333355 h 2795428"/>
              <a:gd name="connsiteX7123" fmla="*/ 2061131 w 4760332"/>
              <a:gd name="connsiteY7123" fmla="*/ 338223 h 2795428"/>
              <a:gd name="connsiteX7124" fmla="*/ 2061131 w 4760332"/>
              <a:gd name="connsiteY7124" fmla="*/ 340228 h 2795428"/>
              <a:gd name="connsiteX7125" fmla="*/ 2061131 w 4760332"/>
              <a:gd name="connsiteY7125" fmla="*/ 344238 h 2795428"/>
              <a:gd name="connsiteX7126" fmla="*/ 2061131 w 4760332"/>
              <a:gd name="connsiteY7126" fmla="*/ 345096 h 2795428"/>
              <a:gd name="connsiteX7127" fmla="*/ 2061131 w 4760332"/>
              <a:gd name="connsiteY7127" fmla="*/ 349106 h 2795428"/>
              <a:gd name="connsiteX7128" fmla="*/ 2063136 w 4760332"/>
              <a:gd name="connsiteY7128" fmla="*/ 355979 h 2795428"/>
              <a:gd name="connsiteX7129" fmla="*/ 2057408 w 4760332"/>
              <a:gd name="connsiteY7129" fmla="*/ 355979 h 2795428"/>
              <a:gd name="connsiteX7130" fmla="*/ 2057408 w 4760332"/>
              <a:gd name="connsiteY7130" fmla="*/ 358844 h 2795428"/>
              <a:gd name="connsiteX7131" fmla="*/ 2054543 w 4760332"/>
              <a:gd name="connsiteY7131" fmla="*/ 357984 h 2795428"/>
              <a:gd name="connsiteX7132" fmla="*/ 2050820 w 4760332"/>
              <a:gd name="connsiteY7132" fmla="*/ 353975 h 2795428"/>
              <a:gd name="connsiteX7133" fmla="*/ 2049961 w 4760332"/>
              <a:gd name="connsiteY7133" fmla="*/ 351970 h 2795428"/>
              <a:gd name="connsiteX7134" fmla="*/ 2046238 w 4760332"/>
              <a:gd name="connsiteY7134" fmla="*/ 351111 h 2795428"/>
              <a:gd name="connsiteX7135" fmla="*/ 2043375 w 4760332"/>
              <a:gd name="connsiteY7135" fmla="*/ 349106 h 2795428"/>
              <a:gd name="connsiteX7136" fmla="*/ 2036501 w 4760332"/>
              <a:gd name="connsiteY7136" fmla="*/ 349106 h 2795428"/>
              <a:gd name="connsiteX7137" fmla="*/ 2032778 w 4760332"/>
              <a:gd name="connsiteY7137" fmla="*/ 351111 h 2795428"/>
              <a:gd name="connsiteX7138" fmla="*/ 2029914 w 4760332"/>
              <a:gd name="connsiteY7138" fmla="*/ 351970 h 2795428"/>
              <a:gd name="connsiteX7139" fmla="*/ 2026191 w 4760332"/>
              <a:gd name="connsiteY7139" fmla="*/ 353975 h 2795428"/>
              <a:gd name="connsiteX7140" fmla="*/ 2024187 w 4760332"/>
              <a:gd name="connsiteY7140" fmla="*/ 355979 h 2795428"/>
              <a:gd name="connsiteX7141" fmla="*/ 2021322 w 4760332"/>
              <a:gd name="connsiteY7141" fmla="*/ 357984 h 2795428"/>
              <a:gd name="connsiteX7142" fmla="*/ 2019318 w 4760332"/>
              <a:gd name="connsiteY7142" fmla="*/ 360848 h 2795428"/>
              <a:gd name="connsiteX7143" fmla="*/ 2017313 w 4760332"/>
              <a:gd name="connsiteY7143" fmla="*/ 367721 h 2795428"/>
              <a:gd name="connsiteX7144" fmla="*/ 2039365 w 4760332"/>
              <a:gd name="connsiteY7144" fmla="*/ 374594 h 2795428"/>
              <a:gd name="connsiteX7145" fmla="*/ 2044233 w 4760332"/>
              <a:gd name="connsiteY7145" fmla="*/ 404665 h 2795428"/>
              <a:gd name="connsiteX7146" fmla="*/ 2039365 w 4760332"/>
              <a:gd name="connsiteY7146" fmla="*/ 404665 h 2795428"/>
              <a:gd name="connsiteX7147" fmla="*/ 2036501 w 4760332"/>
              <a:gd name="connsiteY7147" fmla="*/ 404665 h 2795428"/>
              <a:gd name="connsiteX7148" fmla="*/ 2032778 w 4760332"/>
              <a:gd name="connsiteY7148" fmla="*/ 406670 h 2795428"/>
              <a:gd name="connsiteX7149" fmla="*/ 2029914 w 4760332"/>
              <a:gd name="connsiteY7149" fmla="*/ 408674 h 2795428"/>
              <a:gd name="connsiteX7150" fmla="*/ 2029914 w 4760332"/>
              <a:gd name="connsiteY7150" fmla="*/ 415548 h 2795428"/>
              <a:gd name="connsiteX7151" fmla="*/ 2037647 w 4760332"/>
              <a:gd name="connsiteY7151" fmla="*/ 420416 h 2795428"/>
              <a:gd name="connsiteX7152" fmla="*/ 2043375 w 4760332"/>
              <a:gd name="connsiteY7152" fmla="*/ 427290 h 2795428"/>
              <a:gd name="connsiteX7153" fmla="*/ 2046238 w 4760332"/>
              <a:gd name="connsiteY7153" fmla="*/ 436168 h 2795428"/>
              <a:gd name="connsiteX7154" fmla="*/ 2048243 w 4760332"/>
              <a:gd name="connsiteY7154" fmla="*/ 449914 h 2795428"/>
              <a:gd name="connsiteX7155" fmla="*/ 2039651 w 4760332"/>
              <a:gd name="connsiteY7155" fmla="*/ 449914 h 2795428"/>
              <a:gd name="connsiteX7156" fmla="*/ 2037647 w 4760332"/>
              <a:gd name="connsiteY7156" fmla="*/ 449914 h 2795428"/>
              <a:gd name="connsiteX7157" fmla="*/ 2032778 w 4760332"/>
              <a:gd name="connsiteY7157" fmla="*/ 447909 h 2795428"/>
              <a:gd name="connsiteX7158" fmla="*/ 2029914 w 4760332"/>
              <a:gd name="connsiteY7158" fmla="*/ 449914 h 2795428"/>
              <a:gd name="connsiteX7159" fmla="*/ 2024187 w 4760332"/>
              <a:gd name="connsiteY7159" fmla="*/ 449914 h 2795428"/>
              <a:gd name="connsiteX7160" fmla="*/ 2021322 w 4760332"/>
              <a:gd name="connsiteY7160" fmla="*/ 452778 h 2795428"/>
              <a:gd name="connsiteX7161" fmla="*/ 2017600 w 4760332"/>
              <a:gd name="connsiteY7161" fmla="*/ 456788 h 2795428"/>
              <a:gd name="connsiteX7162" fmla="*/ 2023328 w 4760332"/>
              <a:gd name="connsiteY7162" fmla="*/ 459652 h 2795428"/>
              <a:gd name="connsiteX7163" fmla="*/ 2026191 w 4760332"/>
              <a:gd name="connsiteY7163" fmla="*/ 461657 h 2795428"/>
              <a:gd name="connsiteX7164" fmla="*/ 2028196 w 4760332"/>
              <a:gd name="connsiteY7164" fmla="*/ 463661 h 2795428"/>
              <a:gd name="connsiteX7165" fmla="*/ 2030200 w 4760332"/>
              <a:gd name="connsiteY7165" fmla="*/ 464520 h 2795428"/>
              <a:gd name="connsiteX7166" fmla="*/ 2031060 w 4760332"/>
              <a:gd name="connsiteY7166" fmla="*/ 470248 h 2795428"/>
              <a:gd name="connsiteX7167" fmla="*/ 2033065 w 4760332"/>
              <a:gd name="connsiteY7167" fmla="*/ 475117 h 2795428"/>
              <a:gd name="connsiteX7168" fmla="*/ 2031060 w 4760332"/>
              <a:gd name="connsiteY7168" fmla="*/ 477121 h 2795428"/>
              <a:gd name="connsiteX7169" fmla="*/ 2031060 w 4760332"/>
              <a:gd name="connsiteY7169" fmla="*/ 477980 h 2795428"/>
              <a:gd name="connsiteX7170" fmla="*/ 2030200 w 4760332"/>
              <a:gd name="connsiteY7170" fmla="*/ 479985 h 2795428"/>
              <a:gd name="connsiteX7171" fmla="*/ 2030200 w 4760332"/>
              <a:gd name="connsiteY7171" fmla="*/ 483994 h 2795428"/>
              <a:gd name="connsiteX7172" fmla="*/ 2016168 w 4760332"/>
              <a:gd name="connsiteY7172" fmla="*/ 483994 h 2795428"/>
              <a:gd name="connsiteX7173" fmla="*/ 2002708 w 4760332"/>
              <a:gd name="connsiteY7173" fmla="*/ 486858 h 2795428"/>
              <a:gd name="connsiteX7174" fmla="*/ 1992111 w 4760332"/>
              <a:gd name="connsiteY7174" fmla="*/ 490868 h 2795428"/>
              <a:gd name="connsiteX7175" fmla="*/ 1995834 w 4760332"/>
              <a:gd name="connsiteY7175" fmla="*/ 490868 h 2795428"/>
              <a:gd name="connsiteX7176" fmla="*/ 2000702 w 4760332"/>
              <a:gd name="connsiteY7176" fmla="*/ 493732 h 2795428"/>
              <a:gd name="connsiteX7177" fmla="*/ 2004426 w 4760332"/>
              <a:gd name="connsiteY7177" fmla="*/ 495737 h 2795428"/>
              <a:gd name="connsiteX7178" fmla="*/ 2007290 w 4760332"/>
              <a:gd name="connsiteY7178" fmla="*/ 495737 h 2795428"/>
              <a:gd name="connsiteX7179" fmla="*/ 2011013 w 4760332"/>
              <a:gd name="connsiteY7179" fmla="*/ 497741 h 2795428"/>
              <a:gd name="connsiteX7180" fmla="*/ 2013877 w 4760332"/>
              <a:gd name="connsiteY7180" fmla="*/ 500605 h 2795428"/>
              <a:gd name="connsiteX7181" fmla="*/ 2016740 w 4760332"/>
              <a:gd name="connsiteY7181" fmla="*/ 505474 h 2795428"/>
              <a:gd name="connsiteX7182" fmla="*/ 2011013 w 4760332"/>
              <a:gd name="connsiteY7182" fmla="*/ 514352 h 2795428"/>
              <a:gd name="connsiteX7183" fmla="*/ 2007290 w 4760332"/>
              <a:gd name="connsiteY7183" fmla="*/ 524948 h 2795428"/>
              <a:gd name="connsiteX7184" fmla="*/ 2002421 w 4760332"/>
              <a:gd name="connsiteY7184" fmla="*/ 536690 h 2795428"/>
              <a:gd name="connsiteX7185" fmla="*/ 2000416 w 4760332"/>
              <a:gd name="connsiteY7185" fmla="*/ 531822 h 2795428"/>
              <a:gd name="connsiteX7186" fmla="*/ 1997553 w 4760332"/>
              <a:gd name="connsiteY7186" fmla="*/ 527812 h 2795428"/>
              <a:gd name="connsiteX7187" fmla="*/ 1995547 w 4760332"/>
              <a:gd name="connsiteY7187" fmla="*/ 525808 h 2795428"/>
              <a:gd name="connsiteX7188" fmla="*/ 1991825 w 4760332"/>
              <a:gd name="connsiteY7188" fmla="*/ 525808 h 2795428"/>
              <a:gd name="connsiteX7189" fmla="*/ 1986956 w 4760332"/>
              <a:gd name="connsiteY7189" fmla="*/ 524948 h 2795428"/>
              <a:gd name="connsiteX7190" fmla="*/ 1980083 w 4760332"/>
              <a:gd name="connsiteY7190" fmla="*/ 524948 h 2795428"/>
              <a:gd name="connsiteX7191" fmla="*/ 1980083 w 4760332"/>
              <a:gd name="connsiteY7191" fmla="*/ 527812 h 2795428"/>
              <a:gd name="connsiteX7192" fmla="*/ 1983806 w 4760332"/>
              <a:gd name="connsiteY7192" fmla="*/ 527812 h 2795428"/>
              <a:gd name="connsiteX7193" fmla="*/ 1995261 w 4760332"/>
              <a:gd name="connsiteY7193" fmla="*/ 539554 h 2795428"/>
              <a:gd name="connsiteX7194" fmla="*/ 2004998 w 4760332"/>
              <a:gd name="connsiteY7194" fmla="*/ 553300 h 2795428"/>
              <a:gd name="connsiteX7195" fmla="*/ 2010726 w 4760332"/>
              <a:gd name="connsiteY7195" fmla="*/ 570771 h 2795428"/>
              <a:gd name="connsiteX7196" fmla="*/ 2013590 w 4760332"/>
              <a:gd name="connsiteY7196" fmla="*/ 591104 h 2795428"/>
              <a:gd name="connsiteX7197" fmla="*/ 2010726 w 4760332"/>
              <a:gd name="connsiteY7197" fmla="*/ 591104 h 2795428"/>
              <a:gd name="connsiteX7198" fmla="*/ 2010726 w 4760332"/>
              <a:gd name="connsiteY7198" fmla="*/ 595973 h 2795428"/>
              <a:gd name="connsiteX7199" fmla="*/ 1983806 w 4760332"/>
              <a:gd name="connsiteY7199" fmla="*/ 598836 h 2795428"/>
              <a:gd name="connsiteX7200" fmla="*/ 1983806 w 4760332"/>
              <a:gd name="connsiteY7200" fmla="*/ 580221 h 2795428"/>
              <a:gd name="connsiteX7201" fmla="*/ 1980083 w 4760332"/>
              <a:gd name="connsiteY7201" fmla="*/ 577357 h 2795428"/>
              <a:gd name="connsiteX7202" fmla="*/ 1977219 w 4760332"/>
              <a:gd name="connsiteY7202" fmla="*/ 575353 h 2795428"/>
              <a:gd name="connsiteX7203" fmla="*/ 1975214 w 4760332"/>
              <a:gd name="connsiteY7203" fmla="*/ 573348 h 2795428"/>
              <a:gd name="connsiteX7204" fmla="*/ 1970345 w 4760332"/>
              <a:gd name="connsiteY7204" fmla="*/ 570484 h 2795428"/>
              <a:gd name="connsiteX7205" fmla="*/ 1964618 w 4760332"/>
              <a:gd name="connsiteY7205" fmla="*/ 568479 h 2795428"/>
              <a:gd name="connsiteX7206" fmla="*/ 1956885 w 4760332"/>
              <a:gd name="connsiteY7206" fmla="*/ 573348 h 2795428"/>
              <a:gd name="connsiteX7207" fmla="*/ 1946289 w 4760332"/>
              <a:gd name="connsiteY7207" fmla="*/ 577357 h 2795428"/>
              <a:gd name="connsiteX7208" fmla="*/ 1934834 w 4760332"/>
              <a:gd name="connsiteY7208" fmla="*/ 578216 h 2795428"/>
              <a:gd name="connsiteX7209" fmla="*/ 1924237 w 4760332"/>
              <a:gd name="connsiteY7209" fmla="*/ 582225 h 2795428"/>
              <a:gd name="connsiteX7210" fmla="*/ 1918510 w 4760332"/>
              <a:gd name="connsiteY7210" fmla="*/ 587094 h 2795428"/>
              <a:gd name="connsiteX7211" fmla="*/ 1924237 w 4760332"/>
              <a:gd name="connsiteY7211" fmla="*/ 587094 h 2795428"/>
              <a:gd name="connsiteX7212" fmla="*/ 1932829 w 4760332"/>
              <a:gd name="connsiteY7212" fmla="*/ 587094 h 2795428"/>
              <a:gd name="connsiteX7213" fmla="*/ 1946289 w 4760332"/>
              <a:gd name="connsiteY7213" fmla="*/ 585090 h 2795428"/>
              <a:gd name="connsiteX7214" fmla="*/ 1961754 w 4760332"/>
              <a:gd name="connsiteY7214" fmla="*/ 584230 h 2795428"/>
              <a:gd name="connsiteX7215" fmla="*/ 1961754 w 4760332"/>
              <a:gd name="connsiteY7215" fmla="*/ 591104 h 2795428"/>
              <a:gd name="connsiteX7216" fmla="*/ 1927960 w 4760332"/>
              <a:gd name="connsiteY7216" fmla="*/ 602845 h 2795428"/>
              <a:gd name="connsiteX7217" fmla="*/ 1927960 w 4760332"/>
              <a:gd name="connsiteY7217" fmla="*/ 605710 h 2795428"/>
              <a:gd name="connsiteX7218" fmla="*/ 1936552 w 4760332"/>
              <a:gd name="connsiteY7218" fmla="*/ 605710 h 2795428"/>
              <a:gd name="connsiteX7219" fmla="*/ 1941420 w 4760332"/>
              <a:gd name="connsiteY7219" fmla="*/ 604851 h 2795428"/>
              <a:gd name="connsiteX7220" fmla="*/ 1948294 w 4760332"/>
              <a:gd name="connsiteY7220" fmla="*/ 602845 h 2795428"/>
              <a:gd name="connsiteX7221" fmla="*/ 1955168 w 4760332"/>
              <a:gd name="connsiteY7221" fmla="*/ 600841 h 2795428"/>
              <a:gd name="connsiteX7222" fmla="*/ 1962040 w 4760332"/>
              <a:gd name="connsiteY7222" fmla="*/ 598836 h 2795428"/>
              <a:gd name="connsiteX7223" fmla="*/ 1964045 w 4760332"/>
              <a:gd name="connsiteY7223" fmla="*/ 607714 h 2795428"/>
              <a:gd name="connsiteX7224" fmla="*/ 1970918 w 4760332"/>
              <a:gd name="connsiteY7224" fmla="*/ 611723 h 2795428"/>
              <a:gd name="connsiteX7225" fmla="*/ 1977792 w 4760332"/>
              <a:gd name="connsiteY7225" fmla="*/ 612583 h 2795428"/>
              <a:gd name="connsiteX7226" fmla="*/ 1989248 w 4760332"/>
              <a:gd name="connsiteY7226" fmla="*/ 611723 h 2795428"/>
              <a:gd name="connsiteX7227" fmla="*/ 2002708 w 4760332"/>
              <a:gd name="connsiteY7227" fmla="*/ 611723 h 2795428"/>
              <a:gd name="connsiteX7228" fmla="*/ 2002708 w 4760332"/>
              <a:gd name="connsiteY7228" fmla="*/ 614588 h 2795428"/>
              <a:gd name="connsiteX7229" fmla="*/ 1998985 w 4760332"/>
              <a:gd name="connsiteY7229" fmla="*/ 614588 h 2795428"/>
              <a:gd name="connsiteX7230" fmla="*/ 1980655 w 4760332"/>
              <a:gd name="connsiteY7230" fmla="*/ 632057 h 2795428"/>
              <a:gd name="connsiteX7231" fmla="*/ 1960322 w 4760332"/>
              <a:gd name="connsiteY7231" fmla="*/ 648668 h 2795428"/>
              <a:gd name="connsiteX7232" fmla="*/ 1939989 w 4760332"/>
              <a:gd name="connsiteY7232" fmla="*/ 662414 h 2795428"/>
              <a:gd name="connsiteX7233" fmla="*/ 1916791 w 4760332"/>
              <a:gd name="connsiteY7233" fmla="*/ 674156 h 2795428"/>
              <a:gd name="connsiteX7234" fmla="*/ 1891876 w 4760332"/>
              <a:gd name="connsiteY7234" fmla="*/ 679025 h 2795428"/>
              <a:gd name="connsiteX7235" fmla="*/ 1862950 w 4760332"/>
              <a:gd name="connsiteY7235" fmla="*/ 678166 h 2795428"/>
              <a:gd name="connsiteX7236" fmla="*/ 1862950 w 4760332"/>
              <a:gd name="connsiteY7236" fmla="*/ 683034 h 2795428"/>
              <a:gd name="connsiteX7237" fmla="*/ 1862950 w 4760332"/>
              <a:gd name="connsiteY7237" fmla="*/ 687903 h 2795428"/>
              <a:gd name="connsiteX7238" fmla="*/ 1860946 w 4760332"/>
              <a:gd name="connsiteY7238" fmla="*/ 691912 h 2795428"/>
              <a:gd name="connsiteX7239" fmla="*/ 1858941 w 4760332"/>
              <a:gd name="connsiteY7239" fmla="*/ 692771 h 2795428"/>
              <a:gd name="connsiteX7240" fmla="*/ 1858081 w 4760332"/>
              <a:gd name="connsiteY7240" fmla="*/ 692771 h 2795428"/>
              <a:gd name="connsiteX7241" fmla="*/ 1856077 w 4760332"/>
              <a:gd name="connsiteY7241" fmla="*/ 694776 h 2795428"/>
              <a:gd name="connsiteX7242" fmla="*/ 1852354 w 4760332"/>
              <a:gd name="connsiteY7242" fmla="*/ 696781 h 2795428"/>
              <a:gd name="connsiteX7243" fmla="*/ 1849490 w 4760332"/>
              <a:gd name="connsiteY7243" fmla="*/ 698786 h 2795428"/>
              <a:gd name="connsiteX7244" fmla="*/ 1847486 w 4760332"/>
              <a:gd name="connsiteY7244" fmla="*/ 699644 h 2795428"/>
              <a:gd name="connsiteX7245" fmla="*/ 1844621 w 4760332"/>
              <a:gd name="connsiteY7245" fmla="*/ 703654 h 2795428"/>
              <a:gd name="connsiteX7246" fmla="*/ 1840899 w 4760332"/>
              <a:gd name="connsiteY7246" fmla="*/ 713392 h 2795428"/>
              <a:gd name="connsiteX7247" fmla="*/ 1838893 w 4760332"/>
              <a:gd name="connsiteY7247" fmla="*/ 725992 h 2795428"/>
              <a:gd name="connsiteX7248" fmla="*/ 1836030 w 4760332"/>
              <a:gd name="connsiteY7248" fmla="*/ 733725 h 2795428"/>
              <a:gd name="connsiteX7249" fmla="*/ 1827439 w 4760332"/>
              <a:gd name="connsiteY7249" fmla="*/ 742603 h 2795428"/>
              <a:gd name="connsiteX7250" fmla="*/ 1813119 w 4760332"/>
              <a:gd name="connsiteY7250" fmla="*/ 752340 h 2795428"/>
              <a:gd name="connsiteX7251" fmla="*/ 1793931 w 4760332"/>
              <a:gd name="connsiteY7251" fmla="*/ 761218 h 2795428"/>
              <a:gd name="connsiteX7252" fmla="*/ 1777607 w 4760332"/>
              <a:gd name="connsiteY7252" fmla="*/ 768091 h 2795428"/>
              <a:gd name="connsiteX7253" fmla="*/ 1762142 w 4760332"/>
              <a:gd name="connsiteY7253" fmla="*/ 772101 h 2795428"/>
              <a:gd name="connsiteX7254" fmla="*/ 1762142 w 4760332"/>
              <a:gd name="connsiteY7254" fmla="*/ 768091 h 2795428"/>
              <a:gd name="connsiteX7255" fmla="*/ 1762142 w 4760332"/>
              <a:gd name="connsiteY7255" fmla="*/ 765227 h 2795428"/>
              <a:gd name="connsiteX7256" fmla="*/ 1760137 w 4760332"/>
              <a:gd name="connsiteY7256" fmla="*/ 765227 h 2795428"/>
              <a:gd name="connsiteX7257" fmla="*/ 1760137 w 4760332"/>
              <a:gd name="connsiteY7257" fmla="*/ 763222 h 2795428"/>
              <a:gd name="connsiteX7258" fmla="*/ 1759279 w 4760332"/>
              <a:gd name="connsiteY7258" fmla="*/ 761218 h 2795428"/>
              <a:gd name="connsiteX7259" fmla="*/ 1757273 w 4760332"/>
              <a:gd name="connsiteY7259" fmla="*/ 774964 h 2795428"/>
              <a:gd name="connsiteX7260" fmla="*/ 1752405 w 4760332"/>
              <a:gd name="connsiteY7260" fmla="*/ 786707 h 2795428"/>
              <a:gd name="connsiteX7261" fmla="*/ 1748682 w 4760332"/>
              <a:gd name="connsiteY7261" fmla="*/ 797303 h 2795428"/>
              <a:gd name="connsiteX7262" fmla="*/ 1743814 w 4760332"/>
              <a:gd name="connsiteY7262" fmla="*/ 807040 h 2795428"/>
              <a:gd name="connsiteX7263" fmla="*/ 1740090 w 4760332"/>
              <a:gd name="connsiteY7263" fmla="*/ 820787 h 2795428"/>
              <a:gd name="connsiteX7264" fmla="*/ 1743814 w 4760332"/>
              <a:gd name="connsiteY7264" fmla="*/ 822791 h 2795428"/>
              <a:gd name="connsiteX7265" fmla="*/ 1743814 w 4760332"/>
              <a:gd name="connsiteY7265" fmla="*/ 824796 h 2795428"/>
              <a:gd name="connsiteX7266" fmla="*/ 1745818 w 4760332"/>
              <a:gd name="connsiteY7266" fmla="*/ 824796 h 2795428"/>
              <a:gd name="connsiteX7267" fmla="*/ 1745818 w 4760332"/>
              <a:gd name="connsiteY7267" fmla="*/ 826801 h 2795428"/>
              <a:gd name="connsiteX7268" fmla="*/ 1743814 w 4760332"/>
              <a:gd name="connsiteY7268" fmla="*/ 827659 h 2795428"/>
              <a:gd name="connsiteX7269" fmla="*/ 1740090 w 4760332"/>
              <a:gd name="connsiteY7269" fmla="*/ 831669 h 2795428"/>
              <a:gd name="connsiteX7270" fmla="*/ 1737226 w 4760332"/>
              <a:gd name="connsiteY7270" fmla="*/ 833674 h 2795428"/>
              <a:gd name="connsiteX7271" fmla="*/ 1734363 w 4760332"/>
              <a:gd name="connsiteY7271" fmla="*/ 836538 h 2795428"/>
              <a:gd name="connsiteX7272" fmla="*/ 1730639 w 4760332"/>
              <a:gd name="connsiteY7272" fmla="*/ 838542 h 2795428"/>
              <a:gd name="connsiteX7273" fmla="*/ 1728635 w 4760332"/>
              <a:gd name="connsiteY7273" fmla="*/ 841407 h 2795428"/>
              <a:gd name="connsiteX7274" fmla="*/ 1725770 w 4760332"/>
              <a:gd name="connsiteY7274" fmla="*/ 846275 h 2795428"/>
              <a:gd name="connsiteX7275" fmla="*/ 1718898 w 4760332"/>
              <a:gd name="connsiteY7275" fmla="*/ 865750 h 2795428"/>
              <a:gd name="connsiteX7276" fmla="*/ 1714029 w 4760332"/>
              <a:gd name="connsiteY7276" fmla="*/ 886082 h 2795428"/>
              <a:gd name="connsiteX7277" fmla="*/ 1712024 w 4760332"/>
              <a:gd name="connsiteY7277" fmla="*/ 909567 h 2795428"/>
              <a:gd name="connsiteX7278" fmla="*/ 1708301 w 4760332"/>
              <a:gd name="connsiteY7278" fmla="*/ 931905 h 2795428"/>
              <a:gd name="connsiteX7279" fmla="*/ 1703433 w 4760332"/>
              <a:gd name="connsiteY7279" fmla="*/ 952238 h 2795428"/>
              <a:gd name="connsiteX7280" fmla="*/ 1700569 w 4760332"/>
              <a:gd name="connsiteY7280" fmla="*/ 950233 h 2795428"/>
              <a:gd name="connsiteX7281" fmla="*/ 1698564 w 4760332"/>
              <a:gd name="connsiteY7281" fmla="*/ 950233 h 2795428"/>
              <a:gd name="connsiteX7282" fmla="*/ 1698564 w 4760332"/>
              <a:gd name="connsiteY7282" fmla="*/ 948229 h 2795428"/>
              <a:gd name="connsiteX7283" fmla="*/ 1696559 w 4760332"/>
              <a:gd name="connsiteY7283" fmla="*/ 948229 h 2795428"/>
              <a:gd name="connsiteX7284" fmla="*/ 1691690 w 4760332"/>
              <a:gd name="connsiteY7284" fmla="*/ 945365 h 2795428"/>
              <a:gd name="connsiteX7285" fmla="*/ 1683099 w 4760332"/>
              <a:gd name="connsiteY7285" fmla="*/ 938492 h 2795428"/>
              <a:gd name="connsiteX7286" fmla="*/ 1669639 w 4760332"/>
              <a:gd name="connsiteY7286" fmla="*/ 927895 h 2795428"/>
              <a:gd name="connsiteX7287" fmla="*/ 1654174 w 4760332"/>
              <a:gd name="connsiteY7287" fmla="*/ 919018 h 2795428"/>
              <a:gd name="connsiteX7288" fmla="*/ 1639855 w 4760332"/>
              <a:gd name="connsiteY7288" fmla="*/ 909280 h 2795428"/>
              <a:gd name="connsiteX7289" fmla="*/ 1628399 w 4760332"/>
              <a:gd name="connsiteY7289" fmla="*/ 900402 h 2795428"/>
              <a:gd name="connsiteX7290" fmla="*/ 1617803 w 4760332"/>
              <a:gd name="connsiteY7290" fmla="*/ 895533 h 2795428"/>
              <a:gd name="connsiteX7291" fmla="*/ 1614939 w 4760332"/>
              <a:gd name="connsiteY7291" fmla="*/ 893529 h 2795428"/>
              <a:gd name="connsiteX7292" fmla="*/ 1611216 w 4760332"/>
              <a:gd name="connsiteY7292" fmla="*/ 856584 h 2795428"/>
              <a:gd name="connsiteX7293" fmla="*/ 1609211 w 4760332"/>
              <a:gd name="connsiteY7293" fmla="*/ 852575 h 2795428"/>
              <a:gd name="connsiteX7294" fmla="*/ 1604343 w 4760332"/>
              <a:gd name="connsiteY7294" fmla="*/ 849712 h 2795428"/>
              <a:gd name="connsiteX7295" fmla="*/ 1601479 w 4760332"/>
              <a:gd name="connsiteY7295" fmla="*/ 847707 h 2795428"/>
              <a:gd name="connsiteX7296" fmla="*/ 1595751 w 4760332"/>
              <a:gd name="connsiteY7296" fmla="*/ 843697 h 2795428"/>
              <a:gd name="connsiteX7297" fmla="*/ 1592887 w 4760332"/>
              <a:gd name="connsiteY7297" fmla="*/ 840834 h 2795428"/>
              <a:gd name="connsiteX7298" fmla="*/ 1595751 w 4760332"/>
              <a:gd name="connsiteY7298" fmla="*/ 838829 h 2795428"/>
              <a:gd name="connsiteX7299" fmla="*/ 1595751 w 4760332"/>
              <a:gd name="connsiteY7299" fmla="*/ 836824 h 2795428"/>
              <a:gd name="connsiteX7300" fmla="*/ 1597756 w 4760332"/>
              <a:gd name="connsiteY7300" fmla="*/ 835965 h 2795428"/>
              <a:gd name="connsiteX7301" fmla="*/ 1599760 w 4760332"/>
              <a:gd name="connsiteY7301" fmla="*/ 831955 h 2795428"/>
              <a:gd name="connsiteX7302" fmla="*/ 1601765 w 4760332"/>
              <a:gd name="connsiteY7302" fmla="*/ 829092 h 2795428"/>
              <a:gd name="connsiteX7303" fmla="*/ 1593173 w 4760332"/>
              <a:gd name="connsiteY7303" fmla="*/ 829092 h 2795428"/>
              <a:gd name="connsiteX7304" fmla="*/ 1588304 w 4760332"/>
              <a:gd name="connsiteY7304" fmla="*/ 829092 h 2795428"/>
              <a:gd name="connsiteX7305" fmla="*/ 1584582 w 4760332"/>
              <a:gd name="connsiteY7305" fmla="*/ 829092 h 2795428"/>
              <a:gd name="connsiteX7306" fmla="*/ 1582578 w 4760332"/>
              <a:gd name="connsiteY7306" fmla="*/ 827086 h 2795428"/>
              <a:gd name="connsiteX7307" fmla="*/ 1581718 w 4760332"/>
              <a:gd name="connsiteY7307" fmla="*/ 824223 h 2795428"/>
              <a:gd name="connsiteX7308" fmla="*/ 1577995 w 4760332"/>
              <a:gd name="connsiteY7308" fmla="*/ 818495 h 2795428"/>
              <a:gd name="connsiteX7309" fmla="*/ 1575990 w 4760332"/>
              <a:gd name="connsiteY7309" fmla="*/ 815632 h 2795428"/>
              <a:gd name="connsiteX7310" fmla="*/ 1575990 w 4760332"/>
              <a:gd name="connsiteY7310" fmla="*/ 811622 h 2795428"/>
              <a:gd name="connsiteX7311" fmla="*/ 1575990 w 4760332"/>
              <a:gd name="connsiteY7311" fmla="*/ 810763 h 2795428"/>
              <a:gd name="connsiteX7312" fmla="*/ 1575990 w 4760332"/>
              <a:gd name="connsiteY7312" fmla="*/ 806754 h 2795428"/>
              <a:gd name="connsiteX7313" fmla="*/ 1577995 w 4760332"/>
              <a:gd name="connsiteY7313" fmla="*/ 803889 h 2795428"/>
              <a:gd name="connsiteX7314" fmla="*/ 1577995 w 4760332"/>
              <a:gd name="connsiteY7314" fmla="*/ 799880 h 2795428"/>
              <a:gd name="connsiteX7315" fmla="*/ 1568258 w 4760332"/>
              <a:gd name="connsiteY7315" fmla="*/ 799880 h 2795428"/>
              <a:gd name="connsiteX7316" fmla="*/ 1568258 w 4760332"/>
              <a:gd name="connsiteY7316" fmla="*/ 795012 h 2795428"/>
              <a:gd name="connsiteX7317" fmla="*/ 1569117 w 4760332"/>
              <a:gd name="connsiteY7317" fmla="*/ 790143 h 2795428"/>
              <a:gd name="connsiteX7318" fmla="*/ 1571122 w 4760332"/>
              <a:gd name="connsiteY7318" fmla="*/ 788138 h 2795428"/>
              <a:gd name="connsiteX7319" fmla="*/ 1571122 w 4760332"/>
              <a:gd name="connsiteY7319" fmla="*/ 784702 h 2795428"/>
              <a:gd name="connsiteX7320" fmla="*/ 1573127 w 4760332"/>
              <a:gd name="connsiteY7320" fmla="*/ 781838 h 2795428"/>
              <a:gd name="connsiteX7321" fmla="*/ 1575131 w 4760332"/>
              <a:gd name="connsiteY7321" fmla="*/ 776969 h 2795428"/>
              <a:gd name="connsiteX7322" fmla="*/ 1569403 w 4760332"/>
              <a:gd name="connsiteY7322" fmla="*/ 776969 h 2795428"/>
              <a:gd name="connsiteX7323" fmla="*/ 1563675 w 4760332"/>
              <a:gd name="connsiteY7323" fmla="*/ 776969 h 2795428"/>
              <a:gd name="connsiteX7324" fmla="*/ 1560812 w 4760332"/>
              <a:gd name="connsiteY7324" fmla="*/ 774964 h 2795428"/>
              <a:gd name="connsiteX7325" fmla="*/ 1555084 w 4760332"/>
              <a:gd name="connsiteY7325" fmla="*/ 772960 h 2795428"/>
              <a:gd name="connsiteX7326" fmla="*/ 1554225 w 4760332"/>
              <a:gd name="connsiteY7326" fmla="*/ 747758 h 2795428"/>
              <a:gd name="connsiteX7327" fmla="*/ 1552220 w 4760332"/>
              <a:gd name="connsiteY7327" fmla="*/ 724273 h 2795428"/>
              <a:gd name="connsiteX7328" fmla="*/ 1552220 w 4760332"/>
              <a:gd name="connsiteY7328" fmla="*/ 701936 h 2795428"/>
              <a:gd name="connsiteX7329" fmla="*/ 1559093 w 4760332"/>
              <a:gd name="connsiteY7329" fmla="*/ 679598 h 2795428"/>
              <a:gd name="connsiteX7330" fmla="*/ 1565967 w 4760332"/>
              <a:gd name="connsiteY7330" fmla="*/ 669861 h 2795428"/>
              <a:gd name="connsiteX7331" fmla="*/ 1574558 w 4760332"/>
              <a:gd name="connsiteY7331" fmla="*/ 662987 h 2795428"/>
              <a:gd name="connsiteX7332" fmla="*/ 1581432 w 4760332"/>
              <a:gd name="connsiteY7332" fmla="*/ 657259 h 2795428"/>
              <a:gd name="connsiteX7333" fmla="*/ 1586300 w 4760332"/>
              <a:gd name="connsiteY7333" fmla="*/ 649527 h 2795428"/>
              <a:gd name="connsiteX7334" fmla="*/ 1591169 w 4760332"/>
              <a:gd name="connsiteY7334" fmla="*/ 638931 h 2795428"/>
              <a:gd name="connsiteX7335" fmla="*/ 1593173 w 4760332"/>
              <a:gd name="connsiteY7335" fmla="*/ 620316 h 2795428"/>
              <a:gd name="connsiteX7336" fmla="*/ 1589450 w 4760332"/>
              <a:gd name="connsiteY7336" fmla="*/ 620316 h 2795428"/>
              <a:gd name="connsiteX7337" fmla="*/ 1586587 w 4760332"/>
              <a:gd name="connsiteY7337" fmla="*/ 624325 h 2795428"/>
              <a:gd name="connsiteX7338" fmla="*/ 1582864 w 4760332"/>
              <a:gd name="connsiteY7338" fmla="*/ 625184 h 2795428"/>
              <a:gd name="connsiteX7339" fmla="*/ 1582005 w 4760332"/>
              <a:gd name="connsiteY7339" fmla="*/ 625184 h 2795428"/>
              <a:gd name="connsiteX7340" fmla="*/ 1578281 w 4760332"/>
              <a:gd name="connsiteY7340" fmla="*/ 625184 h 2795428"/>
              <a:gd name="connsiteX7341" fmla="*/ 1575417 w 4760332"/>
              <a:gd name="connsiteY7341" fmla="*/ 624325 h 2795428"/>
              <a:gd name="connsiteX7342" fmla="*/ 1561958 w 4760332"/>
              <a:gd name="connsiteY7342" fmla="*/ 620316 h 2795428"/>
              <a:gd name="connsiteX7343" fmla="*/ 1551361 w 4760332"/>
              <a:gd name="connsiteY7343" fmla="*/ 613442 h 2795428"/>
              <a:gd name="connsiteX7344" fmla="*/ 1544487 w 4760332"/>
              <a:gd name="connsiteY7344" fmla="*/ 603705 h 2795428"/>
              <a:gd name="connsiteX7345" fmla="*/ 1541624 w 4760332"/>
              <a:gd name="connsiteY7345" fmla="*/ 586236 h 2795428"/>
              <a:gd name="connsiteX7346" fmla="*/ 1546492 w 4760332"/>
              <a:gd name="connsiteY7346" fmla="*/ 586236 h 2795428"/>
              <a:gd name="connsiteX7347" fmla="*/ 1546492 w 4760332"/>
              <a:gd name="connsiteY7347" fmla="*/ 583371 h 2795428"/>
              <a:gd name="connsiteX7348" fmla="*/ 1555084 w 4760332"/>
              <a:gd name="connsiteY7348" fmla="*/ 588240 h 2795428"/>
              <a:gd name="connsiteX7349" fmla="*/ 1564821 w 4760332"/>
              <a:gd name="connsiteY7349" fmla="*/ 595113 h 2795428"/>
              <a:gd name="connsiteX7350" fmla="*/ 1573412 w 4760332"/>
              <a:gd name="connsiteY7350" fmla="*/ 597977 h 2795428"/>
              <a:gd name="connsiteX7351" fmla="*/ 1583150 w 4760332"/>
              <a:gd name="connsiteY7351" fmla="*/ 597977 h 2795428"/>
              <a:gd name="connsiteX7352" fmla="*/ 1583150 w 4760332"/>
              <a:gd name="connsiteY7352" fmla="*/ 597118 h 2795428"/>
              <a:gd name="connsiteX7353" fmla="*/ 1585155 w 4760332"/>
              <a:gd name="connsiteY7353" fmla="*/ 595113 h 2795428"/>
              <a:gd name="connsiteX7354" fmla="*/ 1585155 w 4760332"/>
              <a:gd name="connsiteY7354" fmla="*/ 592822 h 2795428"/>
              <a:gd name="connsiteX7355" fmla="*/ 1587160 w 4760332"/>
              <a:gd name="connsiteY7355" fmla="*/ 589958 h 2795428"/>
              <a:gd name="connsiteX7356" fmla="*/ 1568830 w 4760332"/>
              <a:gd name="connsiteY7356" fmla="*/ 576212 h 2795428"/>
              <a:gd name="connsiteX7357" fmla="*/ 1553366 w 4760332"/>
              <a:gd name="connsiteY7357" fmla="*/ 556738 h 2795428"/>
              <a:gd name="connsiteX7358" fmla="*/ 1548498 w 4760332"/>
              <a:gd name="connsiteY7358" fmla="*/ 558742 h 2795428"/>
              <a:gd name="connsiteX7359" fmla="*/ 1544774 w 4760332"/>
              <a:gd name="connsiteY7359" fmla="*/ 560747 h 2795428"/>
              <a:gd name="connsiteX7360" fmla="*/ 1539905 w 4760332"/>
              <a:gd name="connsiteY7360" fmla="*/ 562751 h 2795428"/>
              <a:gd name="connsiteX7361" fmla="*/ 1535037 w 4760332"/>
              <a:gd name="connsiteY7361" fmla="*/ 563610 h 2795428"/>
              <a:gd name="connsiteX7362" fmla="*/ 1531314 w 4760332"/>
              <a:gd name="connsiteY7362" fmla="*/ 560747 h 2795428"/>
              <a:gd name="connsiteX7363" fmla="*/ 1530455 w 4760332"/>
              <a:gd name="connsiteY7363" fmla="*/ 558742 h 2795428"/>
              <a:gd name="connsiteX7364" fmla="*/ 1528450 w 4760332"/>
              <a:gd name="connsiteY7364" fmla="*/ 555878 h 2795428"/>
              <a:gd name="connsiteX7365" fmla="*/ 1526445 w 4760332"/>
              <a:gd name="connsiteY7365" fmla="*/ 553873 h 2795428"/>
              <a:gd name="connsiteX7366" fmla="*/ 1523582 w 4760332"/>
              <a:gd name="connsiteY7366" fmla="*/ 549005 h 2795428"/>
              <a:gd name="connsiteX7367" fmla="*/ 1533319 w 4760332"/>
              <a:gd name="connsiteY7367" fmla="*/ 538408 h 2795428"/>
              <a:gd name="connsiteX7368" fmla="*/ 1535323 w 4760332"/>
              <a:gd name="connsiteY7368" fmla="*/ 523802 h 2795428"/>
              <a:gd name="connsiteX7369" fmla="*/ 1533319 w 4760332"/>
              <a:gd name="connsiteY7369" fmla="*/ 504328 h 2795428"/>
              <a:gd name="connsiteX7370" fmla="*/ 1528450 w 4760332"/>
              <a:gd name="connsiteY7370" fmla="*/ 483994 h 2795428"/>
              <a:gd name="connsiteX7371" fmla="*/ 1519858 w 4760332"/>
              <a:gd name="connsiteY7371" fmla="*/ 462515 h 2795428"/>
              <a:gd name="connsiteX7372" fmla="*/ 1510121 w 4760332"/>
              <a:gd name="connsiteY7372" fmla="*/ 442182 h 2795428"/>
              <a:gd name="connsiteX7373" fmla="*/ 1497520 w 4760332"/>
              <a:gd name="connsiteY7373" fmla="*/ 423566 h 2795428"/>
              <a:gd name="connsiteX7374" fmla="*/ 1487783 w 4760332"/>
              <a:gd name="connsiteY7374" fmla="*/ 406097 h 2795428"/>
              <a:gd name="connsiteX7375" fmla="*/ 1479192 w 4760332"/>
              <a:gd name="connsiteY7375" fmla="*/ 392351 h 2795428"/>
              <a:gd name="connsiteX7376" fmla="*/ 1458858 w 4760332"/>
              <a:gd name="connsiteY7376" fmla="*/ 378604 h 2795428"/>
              <a:gd name="connsiteX7377" fmla="*/ 1435660 w 4760332"/>
              <a:gd name="connsiteY7377" fmla="*/ 373735 h 2795428"/>
              <a:gd name="connsiteX7378" fmla="*/ 1411603 w 4760332"/>
              <a:gd name="connsiteY7378" fmla="*/ 373735 h 2795428"/>
              <a:gd name="connsiteX7379" fmla="*/ 1384684 w 4760332"/>
              <a:gd name="connsiteY7379" fmla="*/ 373735 h 2795428"/>
              <a:gd name="connsiteX7380" fmla="*/ 1358622 w 4760332"/>
              <a:gd name="connsiteY7380" fmla="*/ 375740 h 2795428"/>
              <a:gd name="connsiteX7381" fmla="*/ 1331702 w 4760332"/>
              <a:gd name="connsiteY7381" fmla="*/ 373735 h 2795428"/>
              <a:gd name="connsiteX7382" fmla="*/ 1331702 w 4760332"/>
              <a:gd name="connsiteY7382" fmla="*/ 368867 h 2795428"/>
              <a:gd name="connsiteX7383" fmla="*/ 1331702 w 4760332"/>
              <a:gd name="connsiteY7383" fmla="*/ 364857 h 2795428"/>
              <a:gd name="connsiteX7384" fmla="*/ 1332561 w 4760332"/>
              <a:gd name="connsiteY7384" fmla="*/ 363998 h 2795428"/>
              <a:gd name="connsiteX7385" fmla="*/ 1332561 w 4760332"/>
              <a:gd name="connsiteY7385" fmla="*/ 361994 h 2795428"/>
              <a:gd name="connsiteX7386" fmla="*/ 1332561 w 4760332"/>
              <a:gd name="connsiteY7386" fmla="*/ 359988 h 2795428"/>
              <a:gd name="connsiteX7387" fmla="*/ 1331702 w 4760332"/>
              <a:gd name="connsiteY7387" fmla="*/ 357984 h 2795428"/>
              <a:gd name="connsiteX7388" fmla="*/ 1321106 w 4760332"/>
              <a:gd name="connsiteY7388" fmla="*/ 353116 h 2795428"/>
              <a:gd name="connsiteX7389" fmla="*/ 1311368 w 4760332"/>
              <a:gd name="connsiteY7389" fmla="*/ 350251 h 2795428"/>
              <a:gd name="connsiteX7390" fmla="*/ 1300772 w 4760332"/>
              <a:gd name="connsiteY7390" fmla="*/ 343379 h 2795428"/>
              <a:gd name="connsiteX7391" fmla="*/ 1309363 w 4760332"/>
              <a:gd name="connsiteY7391" fmla="*/ 343379 h 2795428"/>
              <a:gd name="connsiteX7392" fmla="*/ 1319101 w 4760332"/>
              <a:gd name="connsiteY7392" fmla="*/ 339369 h 2795428"/>
              <a:gd name="connsiteX7393" fmla="*/ 1332561 w 4760332"/>
              <a:gd name="connsiteY7393" fmla="*/ 336505 h 2795428"/>
              <a:gd name="connsiteX7394" fmla="*/ 1348026 w 4760332"/>
              <a:gd name="connsiteY7394" fmla="*/ 334500 h 2795428"/>
              <a:gd name="connsiteX7395" fmla="*/ 1359481 w 4760332"/>
              <a:gd name="connsiteY7395" fmla="*/ 330490 h 2795428"/>
              <a:gd name="connsiteX7396" fmla="*/ 1368073 w 4760332"/>
              <a:gd name="connsiteY7396" fmla="*/ 323618 h 2795428"/>
              <a:gd name="connsiteX7397" fmla="*/ 1327692 w 4760332"/>
              <a:gd name="connsiteY7397" fmla="*/ 323618 h 2795428"/>
              <a:gd name="connsiteX7398" fmla="*/ 1317955 w 4760332"/>
              <a:gd name="connsiteY7398" fmla="*/ 320753 h 2795428"/>
              <a:gd name="connsiteX7399" fmla="*/ 1309363 w 4760332"/>
              <a:gd name="connsiteY7399" fmla="*/ 320753 h 2795428"/>
              <a:gd name="connsiteX7400" fmla="*/ 1298767 w 4760332"/>
              <a:gd name="connsiteY7400" fmla="*/ 318749 h 2795428"/>
              <a:gd name="connsiteX7401" fmla="*/ 1291035 w 4760332"/>
              <a:gd name="connsiteY7401" fmla="*/ 316744 h 2795428"/>
              <a:gd name="connsiteX7402" fmla="*/ 1282443 w 4760332"/>
              <a:gd name="connsiteY7402" fmla="*/ 313881 h 2795428"/>
              <a:gd name="connsiteX7403" fmla="*/ 1277575 w 4760332"/>
              <a:gd name="connsiteY7403" fmla="*/ 305003 h 2795428"/>
              <a:gd name="connsiteX7404" fmla="*/ 1275570 w 4760332"/>
              <a:gd name="connsiteY7404" fmla="*/ 291255 h 2795428"/>
              <a:gd name="connsiteX7405" fmla="*/ 1295903 w 4760332"/>
              <a:gd name="connsiteY7405" fmla="*/ 288392 h 2795428"/>
              <a:gd name="connsiteX7406" fmla="*/ 1314232 w 4760332"/>
              <a:gd name="connsiteY7406" fmla="*/ 281518 h 2795428"/>
              <a:gd name="connsiteX7407" fmla="*/ 1329697 w 4760332"/>
              <a:gd name="connsiteY7407" fmla="*/ 274646 h 2795428"/>
              <a:gd name="connsiteX7408" fmla="*/ 1346021 w 4760332"/>
              <a:gd name="connsiteY7408" fmla="*/ 267772 h 2795428"/>
              <a:gd name="connsiteX7409" fmla="*/ 1379815 w 4760332"/>
              <a:gd name="connsiteY7409" fmla="*/ 267772 h 2795428"/>
              <a:gd name="connsiteX7410" fmla="*/ 1393275 w 4760332"/>
              <a:gd name="connsiteY7410" fmla="*/ 223095 h 2795428"/>
              <a:gd name="connsiteX7411" fmla="*/ 1361486 w 4760332"/>
              <a:gd name="connsiteY7411" fmla="*/ 223095 h 2795428"/>
              <a:gd name="connsiteX7412" fmla="*/ 1352894 w 4760332"/>
              <a:gd name="connsiteY7412" fmla="*/ 211354 h 2795428"/>
              <a:gd name="connsiteX7413" fmla="*/ 1363491 w 4760332"/>
              <a:gd name="connsiteY7413" fmla="*/ 204480 h 2795428"/>
              <a:gd name="connsiteX7414" fmla="*/ 1371224 w 4760332"/>
              <a:gd name="connsiteY7414" fmla="*/ 197608 h 2795428"/>
              <a:gd name="connsiteX7415" fmla="*/ 1381819 w 4760332"/>
              <a:gd name="connsiteY7415" fmla="*/ 192739 h 2795428"/>
              <a:gd name="connsiteX7416" fmla="*/ 1393275 w 4760332"/>
              <a:gd name="connsiteY7416" fmla="*/ 188729 h 2795428"/>
              <a:gd name="connsiteX7417" fmla="*/ 1393275 w 4760332"/>
              <a:gd name="connsiteY7417" fmla="*/ 176988 h 2795428"/>
              <a:gd name="connsiteX7418" fmla="*/ 1406735 w 4760332"/>
              <a:gd name="connsiteY7418" fmla="*/ 170114 h 2795428"/>
              <a:gd name="connsiteX7419" fmla="*/ 1413609 w 4760332"/>
              <a:gd name="connsiteY7419" fmla="*/ 162382 h 2795428"/>
              <a:gd name="connsiteX7420" fmla="*/ 1420482 w 4760332"/>
              <a:gd name="connsiteY7420" fmla="*/ 151785 h 2795428"/>
              <a:gd name="connsiteX7421" fmla="*/ 1431078 w 4760332"/>
              <a:gd name="connsiteY7421" fmla="*/ 144912 h 2795428"/>
              <a:gd name="connsiteX7422" fmla="*/ 1442534 w 4760332"/>
              <a:gd name="connsiteY7422" fmla="*/ 140043 h 2795428"/>
              <a:gd name="connsiteX7423" fmla="*/ 1452271 w 4760332"/>
              <a:gd name="connsiteY7423" fmla="*/ 140043 h 2795428"/>
              <a:gd name="connsiteX7424" fmla="*/ 1460862 w 4760332"/>
              <a:gd name="connsiteY7424" fmla="*/ 142907 h 2795428"/>
              <a:gd name="connsiteX7425" fmla="*/ 1472318 w 4760332"/>
              <a:gd name="connsiteY7425" fmla="*/ 142048 h 2795428"/>
              <a:gd name="connsiteX7426" fmla="*/ 1463727 w 4760332"/>
              <a:gd name="connsiteY7426" fmla="*/ 138039 h 2795428"/>
              <a:gd name="connsiteX7427" fmla="*/ 1458858 w 4760332"/>
              <a:gd name="connsiteY7427" fmla="*/ 136034 h 2795428"/>
              <a:gd name="connsiteX7428" fmla="*/ 1453989 w 4760332"/>
              <a:gd name="connsiteY7428" fmla="*/ 135174 h 2795428"/>
              <a:gd name="connsiteX7429" fmla="*/ 1449121 w 4760332"/>
              <a:gd name="connsiteY7429" fmla="*/ 129447 h 2795428"/>
              <a:gd name="connsiteX7430" fmla="*/ 1465444 w 4760332"/>
              <a:gd name="connsiteY7430" fmla="*/ 126583 h 2795428"/>
              <a:gd name="connsiteX7431" fmla="*/ 1480909 w 4760332"/>
              <a:gd name="connsiteY7431" fmla="*/ 121714 h 2795428"/>
              <a:gd name="connsiteX7432" fmla="*/ 1494370 w 4760332"/>
              <a:gd name="connsiteY7432" fmla="*/ 117705 h 2795428"/>
              <a:gd name="connsiteX7433" fmla="*/ 1509834 w 4760332"/>
              <a:gd name="connsiteY7433" fmla="*/ 114841 h 2795428"/>
              <a:gd name="connsiteX7434" fmla="*/ 1510694 w 4760332"/>
              <a:gd name="connsiteY7434" fmla="*/ 121714 h 2795428"/>
              <a:gd name="connsiteX7435" fmla="*/ 1512699 w 4760332"/>
              <a:gd name="connsiteY7435" fmla="*/ 124578 h 2795428"/>
              <a:gd name="connsiteX7436" fmla="*/ 1514703 w 4760332"/>
              <a:gd name="connsiteY7436" fmla="*/ 129447 h 2795428"/>
              <a:gd name="connsiteX7437" fmla="*/ 1516708 w 4760332"/>
              <a:gd name="connsiteY7437" fmla="*/ 133457 h 2795428"/>
              <a:gd name="connsiteX7438" fmla="*/ 1521577 w 4760332"/>
              <a:gd name="connsiteY7438" fmla="*/ 135461 h 2795428"/>
              <a:gd name="connsiteX7439" fmla="*/ 1528450 w 4760332"/>
              <a:gd name="connsiteY7439" fmla="*/ 136320 h 2795428"/>
              <a:gd name="connsiteX7440" fmla="*/ 1528450 w 4760332"/>
              <a:gd name="connsiteY7440" fmla="*/ 131452 h 2795428"/>
              <a:gd name="connsiteX7441" fmla="*/ 1531314 w 4760332"/>
              <a:gd name="connsiteY7441" fmla="*/ 126583 h 2795428"/>
              <a:gd name="connsiteX7442" fmla="*/ 1533319 w 4760332"/>
              <a:gd name="connsiteY7442" fmla="*/ 119709 h 2795428"/>
              <a:gd name="connsiteX7443" fmla="*/ 1535323 w 4760332"/>
              <a:gd name="connsiteY7443" fmla="*/ 114841 h 2795428"/>
              <a:gd name="connsiteX7444" fmla="*/ 1538187 w 4760332"/>
              <a:gd name="connsiteY7444" fmla="*/ 119709 h 2795428"/>
              <a:gd name="connsiteX7445" fmla="*/ 1543915 w 4760332"/>
              <a:gd name="connsiteY7445" fmla="*/ 124578 h 2795428"/>
              <a:gd name="connsiteX7446" fmla="*/ 1546779 w 4760332"/>
              <a:gd name="connsiteY7446" fmla="*/ 128588 h 2795428"/>
              <a:gd name="connsiteX7447" fmla="*/ 1553652 w 4760332"/>
              <a:gd name="connsiteY7447" fmla="*/ 131452 h 2795428"/>
              <a:gd name="connsiteX7448" fmla="*/ 1560525 w 4760332"/>
              <a:gd name="connsiteY7448" fmla="*/ 133457 h 2795428"/>
              <a:gd name="connsiteX7449" fmla="*/ 1556802 w 4760332"/>
              <a:gd name="connsiteY7449" fmla="*/ 111118 h 2795428"/>
              <a:gd name="connsiteX7450" fmla="*/ 1569403 w 4760332"/>
              <a:gd name="connsiteY7450" fmla="*/ 108255 h 2795428"/>
              <a:gd name="connsiteX7451" fmla="*/ 1579140 w 4760332"/>
              <a:gd name="connsiteY7451" fmla="*/ 104245 h 2795428"/>
              <a:gd name="connsiteX7452" fmla="*/ 1594605 w 4760332"/>
              <a:gd name="connsiteY7452" fmla="*/ 108255 h 2795428"/>
              <a:gd name="connsiteX7453" fmla="*/ 1610930 w 4760332"/>
              <a:gd name="connsiteY7453" fmla="*/ 115127 h 2795428"/>
              <a:gd name="connsiteX7454" fmla="*/ 1628399 w 4760332"/>
              <a:gd name="connsiteY7454" fmla="*/ 124864 h 2795428"/>
              <a:gd name="connsiteX7455" fmla="*/ 1646728 w 4760332"/>
              <a:gd name="connsiteY7455" fmla="*/ 133743 h 2795428"/>
              <a:gd name="connsiteX7456" fmla="*/ 1662193 w 4760332"/>
              <a:gd name="connsiteY7456" fmla="*/ 140616 h 2795428"/>
              <a:gd name="connsiteX7457" fmla="*/ 1676512 w 4760332"/>
              <a:gd name="connsiteY7457" fmla="*/ 145484 h 2795428"/>
              <a:gd name="connsiteX7458" fmla="*/ 1676512 w 4760332"/>
              <a:gd name="connsiteY7458" fmla="*/ 142621 h 2795428"/>
              <a:gd name="connsiteX7459" fmla="*/ 1666775 w 4760332"/>
              <a:gd name="connsiteY7459" fmla="*/ 133743 h 2795428"/>
              <a:gd name="connsiteX7460" fmla="*/ 1659902 w 4760332"/>
              <a:gd name="connsiteY7460" fmla="*/ 126869 h 2795428"/>
              <a:gd name="connsiteX7461" fmla="*/ 1656179 w 4760332"/>
              <a:gd name="connsiteY7461" fmla="*/ 117992 h 2795428"/>
              <a:gd name="connsiteX7462" fmla="*/ 1661906 w 4760332"/>
              <a:gd name="connsiteY7462" fmla="*/ 108255 h 2795428"/>
              <a:gd name="connsiteX7463" fmla="*/ 1658183 w 4760332"/>
              <a:gd name="connsiteY7463" fmla="*/ 104245 h 2795428"/>
              <a:gd name="connsiteX7464" fmla="*/ 1653315 w 4760332"/>
              <a:gd name="connsiteY7464" fmla="*/ 99377 h 2795428"/>
              <a:gd name="connsiteX7465" fmla="*/ 1648446 w 4760332"/>
              <a:gd name="connsiteY7465" fmla="*/ 95366 h 2795428"/>
              <a:gd name="connsiteX7466" fmla="*/ 1643578 w 4760332"/>
              <a:gd name="connsiteY7466" fmla="*/ 92503 h 2795428"/>
              <a:gd name="connsiteX7467" fmla="*/ 1639855 w 4760332"/>
              <a:gd name="connsiteY7467" fmla="*/ 88494 h 2795428"/>
              <a:gd name="connsiteX7468" fmla="*/ 1643578 w 4760332"/>
              <a:gd name="connsiteY7468" fmla="*/ 80761 h 2795428"/>
              <a:gd name="connsiteX7469" fmla="*/ 1653315 w 4760332"/>
              <a:gd name="connsiteY7469" fmla="*/ 83625 h 2795428"/>
              <a:gd name="connsiteX7470" fmla="*/ 1666775 w 4760332"/>
              <a:gd name="connsiteY7470" fmla="*/ 85629 h 2795428"/>
              <a:gd name="connsiteX7471" fmla="*/ 1678230 w 4760332"/>
              <a:gd name="connsiteY7471" fmla="*/ 83625 h 2795428"/>
              <a:gd name="connsiteX7472" fmla="*/ 1686822 w 4760332"/>
              <a:gd name="connsiteY7472" fmla="*/ 76751 h 2795428"/>
              <a:gd name="connsiteX7473" fmla="*/ 1646442 w 4760332"/>
              <a:gd name="connsiteY7473" fmla="*/ 76751 h 2795428"/>
              <a:gd name="connsiteX7474" fmla="*/ 1646442 w 4760332"/>
              <a:gd name="connsiteY7474" fmla="*/ 73888 h 2795428"/>
              <a:gd name="connsiteX7475" fmla="*/ 1643578 w 4760332"/>
              <a:gd name="connsiteY7475" fmla="*/ 73888 h 2795428"/>
              <a:gd name="connsiteX7476" fmla="*/ 1643578 w 4760332"/>
              <a:gd name="connsiteY7476" fmla="*/ 69879 h 2795428"/>
              <a:gd name="connsiteX7477" fmla="*/ 1648446 w 4760332"/>
              <a:gd name="connsiteY7477" fmla="*/ 67014 h 2795428"/>
              <a:gd name="connsiteX7478" fmla="*/ 1653315 w 4760332"/>
              <a:gd name="connsiteY7478" fmla="*/ 63005 h 2795428"/>
              <a:gd name="connsiteX7479" fmla="*/ 1658183 w 4760332"/>
              <a:gd name="connsiteY7479" fmla="*/ 60142 h 2795428"/>
              <a:gd name="connsiteX7480" fmla="*/ 1663052 w 4760332"/>
              <a:gd name="connsiteY7480" fmla="*/ 56131 h 2795428"/>
              <a:gd name="connsiteX7481" fmla="*/ 1668780 w 4760332"/>
              <a:gd name="connsiteY7481" fmla="*/ 55273 h 2795428"/>
              <a:gd name="connsiteX7482" fmla="*/ 1689973 w 4760332"/>
              <a:gd name="connsiteY7482" fmla="*/ 58136 h 2795428"/>
              <a:gd name="connsiteX7483" fmla="*/ 1695700 w 4760332"/>
              <a:gd name="connsiteY7483" fmla="*/ 42671 h 2795428"/>
              <a:gd name="connsiteX7484" fmla="*/ 1720615 w 4760332"/>
              <a:gd name="connsiteY7484" fmla="*/ 46681 h 2795428"/>
              <a:gd name="connsiteX7485" fmla="*/ 1722621 w 4760332"/>
              <a:gd name="connsiteY7485" fmla="*/ 46681 h 2795428"/>
              <a:gd name="connsiteX7486" fmla="*/ 1723480 w 4760332"/>
              <a:gd name="connsiteY7486" fmla="*/ 42671 h 2795428"/>
              <a:gd name="connsiteX7487" fmla="*/ 1725484 w 4760332"/>
              <a:gd name="connsiteY7487" fmla="*/ 41812 h 2795428"/>
              <a:gd name="connsiteX7488" fmla="*/ 1727489 w 4760332"/>
              <a:gd name="connsiteY7488" fmla="*/ 37803 h 2795428"/>
              <a:gd name="connsiteX7489" fmla="*/ 1732358 w 4760332"/>
              <a:gd name="connsiteY7489" fmla="*/ 35799 h 2795428"/>
              <a:gd name="connsiteX7490" fmla="*/ 1736081 w 4760332"/>
              <a:gd name="connsiteY7490" fmla="*/ 41526 h 2795428"/>
              <a:gd name="connsiteX7491" fmla="*/ 1740949 w 4760332"/>
              <a:gd name="connsiteY7491" fmla="*/ 46394 h 2795428"/>
              <a:gd name="connsiteX7492" fmla="*/ 1745818 w 4760332"/>
              <a:gd name="connsiteY7492" fmla="*/ 51263 h 2795428"/>
              <a:gd name="connsiteX7493" fmla="*/ 1745818 w 4760332"/>
              <a:gd name="connsiteY7493" fmla="*/ 42385 h 2795428"/>
              <a:gd name="connsiteX7494" fmla="*/ 1747823 w 4760332"/>
              <a:gd name="connsiteY7494" fmla="*/ 41526 h 2795428"/>
              <a:gd name="connsiteX7495" fmla="*/ 1747823 w 4760332"/>
              <a:gd name="connsiteY7495" fmla="*/ 39522 h 2795428"/>
              <a:gd name="connsiteX7496" fmla="*/ 1747823 w 4760332"/>
              <a:gd name="connsiteY7496" fmla="*/ 37516 h 2795428"/>
              <a:gd name="connsiteX7497" fmla="*/ 1747823 w 4760332"/>
              <a:gd name="connsiteY7497" fmla="*/ 35512 h 2795428"/>
              <a:gd name="connsiteX7498" fmla="*/ 1748682 w 4760332"/>
              <a:gd name="connsiteY7498" fmla="*/ 32648 h 2795428"/>
              <a:gd name="connsiteX7499" fmla="*/ 1750686 w 4760332"/>
              <a:gd name="connsiteY7499" fmla="*/ 30644 h 2795428"/>
              <a:gd name="connsiteX7500" fmla="*/ 1754410 w 4760332"/>
              <a:gd name="connsiteY7500" fmla="*/ 28639 h 2795428"/>
              <a:gd name="connsiteX7501" fmla="*/ 1770733 w 4760332"/>
              <a:gd name="connsiteY7501" fmla="*/ 20907 h 2795428"/>
              <a:gd name="connsiteX7502" fmla="*/ 3005922 w 4760332"/>
              <a:gd name="connsiteY7502" fmla="*/ 15465 h 2795428"/>
              <a:gd name="connsiteX7503" fmla="*/ 3015659 w 4760332"/>
              <a:gd name="connsiteY7503" fmla="*/ 18329 h 2795428"/>
              <a:gd name="connsiteX7504" fmla="*/ 3015659 w 4760332"/>
              <a:gd name="connsiteY7504" fmla="*/ 25202 h 2795428"/>
              <a:gd name="connsiteX7505" fmla="*/ 3001340 w 4760332"/>
              <a:gd name="connsiteY7505" fmla="*/ 25202 h 2795428"/>
              <a:gd name="connsiteX7506" fmla="*/ 3342141 w 4760332"/>
              <a:gd name="connsiteY7506" fmla="*/ 295 h 2795428"/>
              <a:gd name="connsiteX7507" fmla="*/ 3350446 w 4760332"/>
              <a:gd name="connsiteY7507" fmla="*/ 8878 h 2795428"/>
              <a:gd name="connsiteX7508" fmla="*/ 3355315 w 4760332"/>
              <a:gd name="connsiteY7508" fmla="*/ 18615 h 2795428"/>
              <a:gd name="connsiteX7509" fmla="*/ 3360184 w 4760332"/>
              <a:gd name="connsiteY7509" fmla="*/ 30357 h 2795428"/>
              <a:gd name="connsiteX7510" fmla="*/ 3351592 w 4760332"/>
              <a:gd name="connsiteY7510" fmla="*/ 30357 h 2795428"/>
              <a:gd name="connsiteX7511" fmla="*/ 3351592 w 4760332"/>
              <a:gd name="connsiteY7511" fmla="*/ 25202 h 2795428"/>
              <a:gd name="connsiteX7512" fmla="*/ 3348728 w 4760332"/>
              <a:gd name="connsiteY7512" fmla="*/ 22338 h 2795428"/>
              <a:gd name="connsiteX7513" fmla="*/ 3345005 w 4760332"/>
              <a:gd name="connsiteY7513" fmla="*/ 18329 h 2795428"/>
              <a:gd name="connsiteX7514" fmla="*/ 3344145 w 4760332"/>
              <a:gd name="connsiteY7514" fmla="*/ 13460 h 2795428"/>
              <a:gd name="connsiteX7515" fmla="*/ 3342141 w 4760332"/>
              <a:gd name="connsiteY7515" fmla="*/ 8591 h 2795428"/>
              <a:gd name="connsiteX7516" fmla="*/ 3459274 w 4760332"/>
              <a:gd name="connsiteY7516" fmla="*/ 0 h 2795428"/>
              <a:gd name="connsiteX7517" fmla="*/ 3464142 w 4760332"/>
              <a:gd name="connsiteY7517" fmla="*/ 2863 h 2795428"/>
              <a:gd name="connsiteX7518" fmla="*/ 3467865 w 4760332"/>
              <a:gd name="connsiteY7518" fmla="*/ 6873 h 2795428"/>
              <a:gd name="connsiteX7519" fmla="*/ 3469870 w 4760332"/>
              <a:gd name="connsiteY7519" fmla="*/ 9737 h 2795428"/>
              <a:gd name="connsiteX7520" fmla="*/ 3470729 w 4760332"/>
              <a:gd name="connsiteY7520" fmla="*/ 15465 h 2795428"/>
              <a:gd name="connsiteX7521" fmla="*/ 3472734 w 4760332"/>
              <a:gd name="connsiteY7521" fmla="*/ 18329 h 2795428"/>
              <a:gd name="connsiteX7522" fmla="*/ 3474739 w 4760332"/>
              <a:gd name="connsiteY7522" fmla="*/ 23197 h 2795428"/>
              <a:gd name="connsiteX7523" fmla="*/ 3477602 w 4760332"/>
              <a:gd name="connsiteY7523" fmla="*/ 25202 h 2795428"/>
              <a:gd name="connsiteX7524" fmla="*/ 3488199 w 4760332"/>
              <a:gd name="connsiteY7524" fmla="*/ 30071 h 2795428"/>
              <a:gd name="connsiteX7525" fmla="*/ 3497936 w 4760332"/>
              <a:gd name="connsiteY7525" fmla="*/ 32075 h 2795428"/>
              <a:gd name="connsiteX7526" fmla="*/ 3504809 w 4760332"/>
              <a:gd name="connsiteY7526" fmla="*/ 32075 h 2795428"/>
              <a:gd name="connsiteX7527" fmla="*/ 3509678 w 4760332"/>
              <a:gd name="connsiteY7527" fmla="*/ 36085 h 2795428"/>
              <a:gd name="connsiteX7528" fmla="*/ 3513401 w 4760332"/>
              <a:gd name="connsiteY7528" fmla="*/ 42958 h 2795428"/>
              <a:gd name="connsiteX7529" fmla="*/ 3515405 w 4760332"/>
              <a:gd name="connsiteY7529" fmla="*/ 56704 h 2795428"/>
              <a:gd name="connsiteX7530" fmla="*/ 3513401 w 4760332"/>
              <a:gd name="connsiteY7530" fmla="*/ 57564 h 2795428"/>
              <a:gd name="connsiteX7531" fmla="*/ 3513401 w 4760332"/>
              <a:gd name="connsiteY7531" fmla="*/ 59569 h 2795428"/>
              <a:gd name="connsiteX7532" fmla="*/ 3513401 w 4760332"/>
              <a:gd name="connsiteY7532" fmla="*/ 61573 h 2795428"/>
              <a:gd name="connsiteX7533" fmla="*/ 3511396 w 4760332"/>
              <a:gd name="connsiteY7533" fmla="*/ 63578 h 2795428"/>
              <a:gd name="connsiteX7534" fmla="*/ 3490203 w 4760332"/>
              <a:gd name="connsiteY7534" fmla="*/ 63578 h 2795428"/>
              <a:gd name="connsiteX7535" fmla="*/ 3468152 w 4760332"/>
              <a:gd name="connsiteY7535" fmla="*/ 63578 h 2795428"/>
              <a:gd name="connsiteX7536" fmla="*/ 3449823 w 4760332"/>
              <a:gd name="connsiteY7536" fmla="*/ 71310 h 2795428"/>
              <a:gd name="connsiteX7537" fmla="*/ 3446099 w 4760332"/>
              <a:gd name="connsiteY7537" fmla="*/ 73315 h 2795428"/>
              <a:gd name="connsiteX7538" fmla="*/ 3444095 w 4760332"/>
              <a:gd name="connsiteY7538" fmla="*/ 77324 h 2795428"/>
              <a:gd name="connsiteX7539" fmla="*/ 3443236 w 4760332"/>
              <a:gd name="connsiteY7539" fmla="*/ 78184 h 2795428"/>
              <a:gd name="connsiteX7540" fmla="*/ 3441231 w 4760332"/>
              <a:gd name="connsiteY7540" fmla="*/ 80188 h 2795428"/>
              <a:gd name="connsiteX7541" fmla="*/ 3439227 w 4760332"/>
              <a:gd name="connsiteY7541" fmla="*/ 82193 h 2795428"/>
              <a:gd name="connsiteX7542" fmla="*/ 3436362 w 4760332"/>
              <a:gd name="connsiteY7542" fmla="*/ 84198 h 2795428"/>
              <a:gd name="connsiteX7543" fmla="*/ 3430635 w 4760332"/>
              <a:gd name="connsiteY7543" fmla="*/ 87062 h 2795428"/>
              <a:gd name="connsiteX7544" fmla="*/ 3427771 w 4760332"/>
              <a:gd name="connsiteY7544" fmla="*/ 82193 h 2795428"/>
              <a:gd name="connsiteX7545" fmla="*/ 3425766 w 4760332"/>
              <a:gd name="connsiteY7545" fmla="*/ 78184 h 2795428"/>
              <a:gd name="connsiteX7546" fmla="*/ 3422902 w 4760332"/>
              <a:gd name="connsiteY7546" fmla="*/ 75320 h 2795428"/>
              <a:gd name="connsiteX7547" fmla="*/ 3434358 w 4760332"/>
              <a:gd name="connsiteY7547" fmla="*/ 46108 h 2795428"/>
              <a:gd name="connsiteX7548" fmla="*/ 3445814 w 4760332"/>
              <a:gd name="connsiteY7548" fmla="*/ 22624 h 2795428"/>
              <a:gd name="connsiteX7549" fmla="*/ 3341855 w 4760332"/>
              <a:gd name="connsiteY7549" fmla="*/ 0 h 2795428"/>
              <a:gd name="connsiteX7550" fmla="*/ 3342141 w 4760332"/>
              <a:gd name="connsiteY7550" fmla="*/ 0 h 2795428"/>
              <a:gd name="connsiteX7551" fmla="*/ 3342141 w 4760332"/>
              <a:gd name="connsiteY7551" fmla="*/ 295 h 279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</a:cxnLst>
            <a:rect l="l" t="t" r="r" b="b"/>
            <a:pathLst>
              <a:path w="4760332" h="2795428">
                <a:moveTo>
                  <a:pt x="1351462" y="2732995"/>
                </a:moveTo>
                <a:lnTo>
                  <a:pt x="1364923" y="2740728"/>
                </a:lnTo>
                <a:lnTo>
                  <a:pt x="1378383" y="2753615"/>
                </a:lnTo>
                <a:lnTo>
                  <a:pt x="1391844" y="2765071"/>
                </a:lnTo>
                <a:lnTo>
                  <a:pt x="1407309" y="2773950"/>
                </a:lnTo>
                <a:lnTo>
                  <a:pt x="1407309" y="2781682"/>
                </a:lnTo>
                <a:lnTo>
                  <a:pt x="1398430" y="2781682"/>
                </a:lnTo>
                <a:lnTo>
                  <a:pt x="1389839" y="2783687"/>
                </a:lnTo>
                <a:lnTo>
                  <a:pt x="1376379" y="2783687"/>
                </a:lnTo>
                <a:lnTo>
                  <a:pt x="1364923" y="2780822"/>
                </a:lnTo>
                <a:lnTo>
                  <a:pt x="1358336" y="2778818"/>
                </a:lnTo>
                <a:lnTo>
                  <a:pt x="1355185" y="2765071"/>
                </a:lnTo>
                <a:lnTo>
                  <a:pt x="1351462" y="2747602"/>
                </a:lnTo>
                <a:close/>
                <a:moveTo>
                  <a:pt x="1459144" y="2703784"/>
                </a:moveTo>
                <a:lnTo>
                  <a:pt x="1472605" y="2706648"/>
                </a:lnTo>
                <a:lnTo>
                  <a:pt x="1488070" y="2712376"/>
                </a:lnTo>
                <a:lnTo>
                  <a:pt x="1499526" y="2717245"/>
                </a:lnTo>
                <a:lnTo>
                  <a:pt x="1495517" y="2717245"/>
                </a:lnTo>
                <a:lnTo>
                  <a:pt x="1484061" y="2724119"/>
                </a:lnTo>
                <a:lnTo>
                  <a:pt x="1472605" y="2728987"/>
                </a:lnTo>
                <a:lnTo>
                  <a:pt x="1459144" y="2732997"/>
                </a:lnTo>
                <a:lnTo>
                  <a:pt x="1459144" y="2726123"/>
                </a:lnTo>
                <a:lnTo>
                  <a:pt x="1461150" y="2724119"/>
                </a:lnTo>
                <a:lnTo>
                  <a:pt x="1464014" y="2722400"/>
                </a:lnTo>
                <a:lnTo>
                  <a:pt x="1465732" y="2720395"/>
                </a:lnTo>
                <a:lnTo>
                  <a:pt x="1465732" y="2719250"/>
                </a:lnTo>
                <a:lnTo>
                  <a:pt x="1467737" y="2717245"/>
                </a:lnTo>
                <a:lnTo>
                  <a:pt x="1468596" y="2713522"/>
                </a:lnTo>
                <a:lnTo>
                  <a:pt x="1465732" y="2713522"/>
                </a:lnTo>
                <a:lnTo>
                  <a:pt x="1457140" y="2722400"/>
                </a:lnTo>
                <a:lnTo>
                  <a:pt x="1449407" y="2727269"/>
                </a:lnTo>
                <a:lnTo>
                  <a:pt x="1440816" y="2728987"/>
                </a:lnTo>
                <a:lnTo>
                  <a:pt x="1429360" y="2732997"/>
                </a:lnTo>
                <a:lnTo>
                  <a:pt x="1429360" y="2717245"/>
                </a:lnTo>
                <a:lnTo>
                  <a:pt x="1438811" y="2713522"/>
                </a:lnTo>
                <a:lnTo>
                  <a:pt x="1449407" y="2708653"/>
                </a:lnTo>
                <a:close/>
                <a:moveTo>
                  <a:pt x="1432223" y="2511331"/>
                </a:moveTo>
                <a:lnTo>
                  <a:pt x="1435947" y="2514195"/>
                </a:lnTo>
                <a:lnTo>
                  <a:pt x="1438810" y="2516199"/>
                </a:lnTo>
                <a:lnTo>
                  <a:pt x="1440816" y="2518205"/>
                </a:lnTo>
                <a:lnTo>
                  <a:pt x="1442821" y="2521069"/>
                </a:lnTo>
                <a:lnTo>
                  <a:pt x="1442821" y="2525078"/>
                </a:lnTo>
                <a:lnTo>
                  <a:pt x="1443680" y="2529947"/>
                </a:lnTo>
                <a:lnTo>
                  <a:pt x="1435947" y="2529947"/>
                </a:lnTo>
                <a:lnTo>
                  <a:pt x="1434228" y="2525938"/>
                </a:lnTo>
                <a:lnTo>
                  <a:pt x="1432223" y="2523073"/>
                </a:lnTo>
                <a:lnTo>
                  <a:pt x="1432223" y="2521069"/>
                </a:lnTo>
                <a:lnTo>
                  <a:pt x="1430218" y="2519064"/>
                </a:lnTo>
                <a:lnTo>
                  <a:pt x="1432223" y="2516199"/>
                </a:lnTo>
                <a:close/>
                <a:moveTo>
                  <a:pt x="4233379" y="2488993"/>
                </a:moveTo>
                <a:lnTo>
                  <a:pt x="4238248" y="2502740"/>
                </a:lnTo>
                <a:lnTo>
                  <a:pt x="4240253" y="2518205"/>
                </a:lnTo>
                <a:lnTo>
                  <a:pt x="4236244" y="2532810"/>
                </a:lnTo>
                <a:lnTo>
                  <a:pt x="4228797" y="2541688"/>
                </a:lnTo>
                <a:lnTo>
                  <a:pt x="4219919" y="2546557"/>
                </a:lnTo>
                <a:lnTo>
                  <a:pt x="4208464" y="2552285"/>
                </a:lnTo>
                <a:lnTo>
                  <a:pt x="4203595" y="2531951"/>
                </a:lnTo>
                <a:lnTo>
                  <a:pt x="4197008" y="2511332"/>
                </a:lnTo>
                <a:lnTo>
                  <a:pt x="4190134" y="2492716"/>
                </a:lnTo>
                <a:lnTo>
                  <a:pt x="4203595" y="2492716"/>
                </a:lnTo>
                <a:lnTo>
                  <a:pt x="4215337" y="2499590"/>
                </a:lnTo>
                <a:lnTo>
                  <a:pt x="4224788" y="2497585"/>
                </a:lnTo>
                <a:close/>
                <a:moveTo>
                  <a:pt x="4510315" y="2486129"/>
                </a:moveTo>
                <a:lnTo>
                  <a:pt x="4513179" y="2486988"/>
                </a:lnTo>
                <a:lnTo>
                  <a:pt x="4516902" y="2488993"/>
                </a:lnTo>
                <a:lnTo>
                  <a:pt x="4518907" y="2490998"/>
                </a:lnTo>
                <a:lnTo>
                  <a:pt x="4519766" y="2492716"/>
                </a:lnTo>
                <a:lnTo>
                  <a:pt x="4521771" y="2493862"/>
                </a:lnTo>
                <a:lnTo>
                  <a:pt x="4525494" y="2497585"/>
                </a:lnTo>
                <a:lnTo>
                  <a:pt x="4525494" y="2495866"/>
                </a:lnTo>
                <a:lnTo>
                  <a:pt x="4526640" y="2493862"/>
                </a:lnTo>
                <a:lnTo>
                  <a:pt x="4528644" y="2490998"/>
                </a:lnTo>
                <a:lnTo>
                  <a:pt x="4528644" y="2488993"/>
                </a:lnTo>
                <a:lnTo>
                  <a:pt x="4530363" y="2488993"/>
                </a:lnTo>
                <a:lnTo>
                  <a:pt x="4532367" y="2488993"/>
                </a:lnTo>
                <a:lnTo>
                  <a:pt x="4532367" y="2492716"/>
                </a:lnTo>
                <a:lnTo>
                  <a:pt x="4533226" y="2495866"/>
                </a:lnTo>
                <a:lnTo>
                  <a:pt x="4535231" y="2500735"/>
                </a:lnTo>
                <a:lnTo>
                  <a:pt x="4535231" y="2506463"/>
                </a:lnTo>
                <a:lnTo>
                  <a:pt x="4535231" y="2511331"/>
                </a:lnTo>
                <a:lnTo>
                  <a:pt x="4523775" y="2525078"/>
                </a:lnTo>
                <a:lnTo>
                  <a:pt x="4513179" y="2541689"/>
                </a:lnTo>
                <a:lnTo>
                  <a:pt x="4516902" y="2552285"/>
                </a:lnTo>
                <a:lnTo>
                  <a:pt x="4515184" y="2555435"/>
                </a:lnTo>
                <a:lnTo>
                  <a:pt x="4510315" y="2559158"/>
                </a:lnTo>
                <a:lnTo>
                  <a:pt x="4505447" y="2560304"/>
                </a:lnTo>
                <a:lnTo>
                  <a:pt x="4500578" y="2562022"/>
                </a:lnTo>
                <a:lnTo>
                  <a:pt x="4494850" y="2566031"/>
                </a:lnTo>
                <a:lnTo>
                  <a:pt x="4491987" y="2567177"/>
                </a:lnTo>
                <a:lnTo>
                  <a:pt x="4488263" y="2572904"/>
                </a:lnTo>
                <a:lnTo>
                  <a:pt x="4488263" y="2577773"/>
                </a:lnTo>
                <a:lnTo>
                  <a:pt x="4487118" y="2582641"/>
                </a:lnTo>
                <a:lnTo>
                  <a:pt x="4487118" y="2587510"/>
                </a:lnTo>
                <a:lnTo>
                  <a:pt x="4485399" y="2594384"/>
                </a:lnTo>
                <a:lnTo>
                  <a:pt x="4481390" y="2598393"/>
                </a:lnTo>
                <a:lnTo>
                  <a:pt x="4476522" y="2601256"/>
                </a:lnTo>
                <a:lnTo>
                  <a:pt x="4471940" y="2604980"/>
                </a:lnTo>
                <a:lnTo>
                  <a:pt x="4467071" y="2608130"/>
                </a:lnTo>
                <a:lnTo>
                  <a:pt x="4461343" y="2612999"/>
                </a:lnTo>
                <a:lnTo>
                  <a:pt x="4454469" y="2612999"/>
                </a:lnTo>
                <a:lnTo>
                  <a:pt x="4446737" y="2606984"/>
                </a:lnTo>
                <a:lnTo>
                  <a:pt x="4438146" y="2601256"/>
                </a:lnTo>
                <a:lnTo>
                  <a:pt x="4431559" y="2596388"/>
                </a:lnTo>
                <a:lnTo>
                  <a:pt x="4424685" y="2586651"/>
                </a:lnTo>
                <a:lnTo>
                  <a:pt x="4429553" y="2582641"/>
                </a:lnTo>
                <a:lnTo>
                  <a:pt x="4431559" y="2577773"/>
                </a:lnTo>
                <a:lnTo>
                  <a:pt x="4433277" y="2573764"/>
                </a:lnTo>
                <a:lnTo>
                  <a:pt x="4434422" y="2568895"/>
                </a:lnTo>
                <a:lnTo>
                  <a:pt x="4436141" y="2564026"/>
                </a:lnTo>
                <a:lnTo>
                  <a:pt x="4440150" y="2560304"/>
                </a:lnTo>
                <a:lnTo>
                  <a:pt x="4449601" y="2557154"/>
                </a:lnTo>
                <a:lnTo>
                  <a:pt x="4460197" y="2555435"/>
                </a:lnTo>
                <a:lnTo>
                  <a:pt x="4469935" y="2552285"/>
                </a:lnTo>
                <a:lnTo>
                  <a:pt x="4474803" y="2546557"/>
                </a:lnTo>
                <a:lnTo>
                  <a:pt x="4483394" y="2534815"/>
                </a:lnTo>
                <a:lnTo>
                  <a:pt x="4489982" y="2521068"/>
                </a:lnTo>
                <a:lnTo>
                  <a:pt x="4498860" y="2507608"/>
                </a:lnTo>
                <a:lnTo>
                  <a:pt x="4505447" y="2493862"/>
                </a:lnTo>
                <a:close/>
                <a:moveTo>
                  <a:pt x="4503442" y="2360978"/>
                </a:moveTo>
                <a:lnTo>
                  <a:pt x="4510316" y="2360978"/>
                </a:lnTo>
                <a:lnTo>
                  <a:pt x="4525494" y="2376730"/>
                </a:lnTo>
                <a:lnTo>
                  <a:pt x="4538954" y="2390477"/>
                </a:lnTo>
                <a:lnTo>
                  <a:pt x="4552415" y="2405942"/>
                </a:lnTo>
                <a:lnTo>
                  <a:pt x="4562152" y="2425416"/>
                </a:lnTo>
                <a:lnTo>
                  <a:pt x="4567021" y="2425416"/>
                </a:lnTo>
                <a:lnTo>
                  <a:pt x="4572748" y="2425416"/>
                </a:lnTo>
                <a:lnTo>
                  <a:pt x="4575612" y="2425416"/>
                </a:lnTo>
                <a:lnTo>
                  <a:pt x="4577617" y="2425416"/>
                </a:lnTo>
                <a:lnTo>
                  <a:pt x="4580481" y="2425416"/>
                </a:lnTo>
                <a:lnTo>
                  <a:pt x="4584204" y="2422552"/>
                </a:lnTo>
                <a:lnTo>
                  <a:pt x="4586209" y="2419688"/>
                </a:lnTo>
                <a:lnTo>
                  <a:pt x="4587068" y="2413674"/>
                </a:lnTo>
                <a:lnTo>
                  <a:pt x="4591077" y="2413674"/>
                </a:lnTo>
                <a:lnTo>
                  <a:pt x="4591077" y="2436299"/>
                </a:lnTo>
                <a:lnTo>
                  <a:pt x="4589072" y="2441168"/>
                </a:lnTo>
                <a:lnTo>
                  <a:pt x="4587068" y="2446036"/>
                </a:lnTo>
                <a:lnTo>
                  <a:pt x="4586209" y="2451764"/>
                </a:lnTo>
                <a:lnTo>
                  <a:pt x="4584204" y="2454914"/>
                </a:lnTo>
                <a:lnTo>
                  <a:pt x="4572748" y="2454914"/>
                </a:lnTo>
                <a:lnTo>
                  <a:pt x="4572748" y="2466370"/>
                </a:lnTo>
                <a:lnTo>
                  <a:pt x="4562152" y="2477253"/>
                </a:lnTo>
                <a:lnTo>
                  <a:pt x="4553560" y="2486990"/>
                </a:lnTo>
                <a:lnTo>
                  <a:pt x="4543823" y="2497587"/>
                </a:lnTo>
                <a:lnTo>
                  <a:pt x="4543823" y="2492718"/>
                </a:lnTo>
                <a:lnTo>
                  <a:pt x="4542105" y="2488995"/>
                </a:lnTo>
                <a:lnTo>
                  <a:pt x="4542105" y="2486131"/>
                </a:lnTo>
                <a:lnTo>
                  <a:pt x="4542105" y="2480116"/>
                </a:lnTo>
                <a:lnTo>
                  <a:pt x="4543823" y="2477253"/>
                </a:lnTo>
                <a:lnTo>
                  <a:pt x="4543823" y="2473244"/>
                </a:lnTo>
                <a:lnTo>
                  <a:pt x="4543823" y="2470379"/>
                </a:lnTo>
                <a:lnTo>
                  <a:pt x="4542105" y="2468374"/>
                </a:lnTo>
                <a:lnTo>
                  <a:pt x="4538954" y="2466370"/>
                </a:lnTo>
                <a:lnTo>
                  <a:pt x="4535231" y="2465511"/>
                </a:lnTo>
                <a:lnTo>
                  <a:pt x="4532368" y="2463506"/>
                </a:lnTo>
                <a:lnTo>
                  <a:pt x="4528644" y="2461501"/>
                </a:lnTo>
                <a:lnTo>
                  <a:pt x="4525494" y="2459783"/>
                </a:lnTo>
                <a:lnTo>
                  <a:pt x="4523776" y="2458637"/>
                </a:lnTo>
                <a:lnTo>
                  <a:pt x="4523776" y="2456633"/>
                </a:lnTo>
                <a:lnTo>
                  <a:pt x="4525494" y="2454914"/>
                </a:lnTo>
                <a:lnTo>
                  <a:pt x="4528644" y="2449759"/>
                </a:lnTo>
                <a:lnTo>
                  <a:pt x="4533226" y="2446036"/>
                </a:lnTo>
                <a:lnTo>
                  <a:pt x="4538954" y="2441168"/>
                </a:lnTo>
                <a:lnTo>
                  <a:pt x="4543823" y="2436299"/>
                </a:lnTo>
                <a:lnTo>
                  <a:pt x="4537237" y="2429425"/>
                </a:lnTo>
                <a:lnTo>
                  <a:pt x="4530363" y="2417683"/>
                </a:lnTo>
                <a:lnTo>
                  <a:pt x="4519766" y="2400214"/>
                </a:lnTo>
                <a:lnTo>
                  <a:pt x="4512034" y="2385322"/>
                </a:lnTo>
                <a:lnTo>
                  <a:pt x="4507451" y="2371861"/>
                </a:lnTo>
                <a:close/>
                <a:moveTo>
                  <a:pt x="4443014" y="2182272"/>
                </a:moveTo>
                <a:lnTo>
                  <a:pt x="4451606" y="2182272"/>
                </a:lnTo>
                <a:lnTo>
                  <a:pt x="4467071" y="2194014"/>
                </a:lnTo>
                <a:lnTo>
                  <a:pt x="4485400" y="2204897"/>
                </a:lnTo>
                <a:lnTo>
                  <a:pt x="4485400" y="2214634"/>
                </a:lnTo>
                <a:lnTo>
                  <a:pt x="4473658" y="2214634"/>
                </a:lnTo>
                <a:lnTo>
                  <a:pt x="4465066" y="2207761"/>
                </a:lnTo>
                <a:lnTo>
                  <a:pt x="4456475" y="2200888"/>
                </a:lnTo>
                <a:lnTo>
                  <a:pt x="4449601" y="2192296"/>
                </a:lnTo>
                <a:close/>
                <a:moveTo>
                  <a:pt x="4620860" y="2122990"/>
                </a:moveTo>
                <a:lnTo>
                  <a:pt x="4624584" y="2122990"/>
                </a:lnTo>
                <a:lnTo>
                  <a:pt x="4627447" y="2124709"/>
                </a:lnTo>
                <a:lnTo>
                  <a:pt x="4629452" y="2125854"/>
                </a:lnTo>
                <a:lnTo>
                  <a:pt x="4629452" y="2127859"/>
                </a:lnTo>
                <a:lnTo>
                  <a:pt x="4631456" y="2129577"/>
                </a:lnTo>
                <a:lnTo>
                  <a:pt x="4632316" y="2132727"/>
                </a:lnTo>
                <a:lnTo>
                  <a:pt x="4636040" y="2138455"/>
                </a:lnTo>
                <a:lnTo>
                  <a:pt x="4638044" y="2144469"/>
                </a:lnTo>
                <a:lnTo>
                  <a:pt x="4638903" y="2151057"/>
                </a:lnTo>
                <a:lnTo>
                  <a:pt x="4632316" y="2151057"/>
                </a:lnTo>
                <a:lnTo>
                  <a:pt x="4632316" y="2144469"/>
                </a:lnTo>
                <a:lnTo>
                  <a:pt x="4627447" y="2141320"/>
                </a:lnTo>
                <a:lnTo>
                  <a:pt x="4625442" y="2136451"/>
                </a:lnTo>
                <a:lnTo>
                  <a:pt x="4624584" y="2132727"/>
                </a:lnTo>
                <a:lnTo>
                  <a:pt x="4622579" y="2127859"/>
                </a:lnTo>
                <a:close/>
                <a:moveTo>
                  <a:pt x="4467070" y="2102371"/>
                </a:moveTo>
                <a:lnTo>
                  <a:pt x="4469934" y="2102371"/>
                </a:lnTo>
                <a:lnTo>
                  <a:pt x="4471938" y="2104376"/>
                </a:lnTo>
                <a:lnTo>
                  <a:pt x="4471938" y="2105235"/>
                </a:lnTo>
                <a:lnTo>
                  <a:pt x="4473657" y="2105235"/>
                </a:lnTo>
                <a:lnTo>
                  <a:pt x="4474803" y="2105235"/>
                </a:lnTo>
                <a:lnTo>
                  <a:pt x="4476521" y="2107240"/>
                </a:lnTo>
                <a:lnTo>
                  <a:pt x="4478526" y="2112109"/>
                </a:lnTo>
                <a:lnTo>
                  <a:pt x="4478526" y="2117837"/>
                </a:lnTo>
                <a:lnTo>
                  <a:pt x="4480531" y="2120987"/>
                </a:lnTo>
                <a:lnTo>
                  <a:pt x="4481390" y="2124710"/>
                </a:lnTo>
                <a:lnTo>
                  <a:pt x="4483394" y="2127861"/>
                </a:lnTo>
                <a:lnTo>
                  <a:pt x="4485399" y="2132729"/>
                </a:lnTo>
                <a:lnTo>
                  <a:pt x="4473657" y="2132729"/>
                </a:lnTo>
                <a:lnTo>
                  <a:pt x="4471938" y="2124710"/>
                </a:lnTo>
                <a:lnTo>
                  <a:pt x="4467929" y="2118982"/>
                </a:lnTo>
                <a:lnTo>
                  <a:pt x="4467070" y="2112109"/>
                </a:lnTo>
                <a:close/>
                <a:moveTo>
                  <a:pt x="2905400" y="2095497"/>
                </a:moveTo>
                <a:lnTo>
                  <a:pt x="2905400" y="2102371"/>
                </a:lnTo>
                <a:lnTo>
                  <a:pt x="2913133" y="2120986"/>
                </a:lnTo>
                <a:lnTo>
                  <a:pt x="2913133" y="2141319"/>
                </a:lnTo>
                <a:lnTo>
                  <a:pt x="2908265" y="2159934"/>
                </a:lnTo>
                <a:lnTo>
                  <a:pt x="2899673" y="2178550"/>
                </a:lnTo>
                <a:lnTo>
                  <a:pt x="2889935" y="2196019"/>
                </a:lnTo>
                <a:lnTo>
                  <a:pt x="2881344" y="2212630"/>
                </a:lnTo>
                <a:lnTo>
                  <a:pt x="2874757" y="2226377"/>
                </a:lnTo>
                <a:lnTo>
                  <a:pt x="2871893" y="2243847"/>
                </a:lnTo>
                <a:lnTo>
                  <a:pt x="2869888" y="2258453"/>
                </a:lnTo>
                <a:lnTo>
                  <a:pt x="2867884" y="2271340"/>
                </a:lnTo>
                <a:lnTo>
                  <a:pt x="2861297" y="2281077"/>
                </a:lnTo>
                <a:lnTo>
                  <a:pt x="2849554" y="2289669"/>
                </a:lnTo>
                <a:lnTo>
                  <a:pt x="2849554" y="2285946"/>
                </a:lnTo>
                <a:lnTo>
                  <a:pt x="2842968" y="2284801"/>
                </a:lnTo>
                <a:lnTo>
                  <a:pt x="2838100" y="2283082"/>
                </a:lnTo>
                <a:lnTo>
                  <a:pt x="2833231" y="2279073"/>
                </a:lnTo>
                <a:lnTo>
                  <a:pt x="2829507" y="2274204"/>
                </a:lnTo>
                <a:lnTo>
                  <a:pt x="2827503" y="2267330"/>
                </a:lnTo>
                <a:lnTo>
                  <a:pt x="2820916" y="2253584"/>
                </a:lnTo>
                <a:lnTo>
                  <a:pt x="2819770" y="2240124"/>
                </a:lnTo>
                <a:lnTo>
                  <a:pt x="2824639" y="2228382"/>
                </a:lnTo>
                <a:lnTo>
                  <a:pt x="2829507" y="2214635"/>
                </a:lnTo>
                <a:lnTo>
                  <a:pt x="2834376" y="2200888"/>
                </a:lnTo>
                <a:lnTo>
                  <a:pt x="2834376" y="2192297"/>
                </a:lnTo>
                <a:lnTo>
                  <a:pt x="2833231" y="2178550"/>
                </a:lnTo>
                <a:lnTo>
                  <a:pt x="2831512" y="2164803"/>
                </a:lnTo>
                <a:lnTo>
                  <a:pt x="2831512" y="2151056"/>
                </a:lnTo>
                <a:lnTo>
                  <a:pt x="2849554" y="2151056"/>
                </a:lnTo>
                <a:lnTo>
                  <a:pt x="2854423" y="2143324"/>
                </a:lnTo>
                <a:lnTo>
                  <a:pt x="2865020" y="2132728"/>
                </a:lnTo>
                <a:lnTo>
                  <a:pt x="2874757" y="2120986"/>
                </a:lnTo>
                <a:lnTo>
                  <a:pt x="2886212" y="2109244"/>
                </a:lnTo>
                <a:lnTo>
                  <a:pt x="2896809" y="2100366"/>
                </a:lnTo>
                <a:close/>
                <a:moveTo>
                  <a:pt x="4392897" y="2042802"/>
                </a:moveTo>
                <a:lnTo>
                  <a:pt x="4406359" y="2047672"/>
                </a:lnTo>
                <a:lnTo>
                  <a:pt x="4406359" y="2054545"/>
                </a:lnTo>
                <a:lnTo>
                  <a:pt x="4395761" y="2054545"/>
                </a:lnTo>
                <a:lnTo>
                  <a:pt x="4395761" y="2050536"/>
                </a:lnTo>
                <a:lnTo>
                  <a:pt x="4394902" y="2049677"/>
                </a:lnTo>
                <a:lnTo>
                  <a:pt x="4394902" y="2047672"/>
                </a:lnTo>
                <a:lnTo>
                  <a:pt x="4392897" y="2047672"/>
                </a:lnTo>
                <a:lnTo>
                  <a:pt x="4392897" y="2045666"/>
                </a:lnTo>
                <a:close/>
                <a:moveTo>
                  <a:pt x="4152904" y="2038793"/>
                </a:moveTo>
                <a:lnTo>
                  <a:pt x="4156627" y="2038793"/>
                </a:lnTo>
                <a:lnTo>
                  <a:pt x="4157486" y="2047671"/>
                </a:lnTo>
                <a:lnTo>
                  <a:pt x="4159491" y="2059413"/>
                </a:lnTo>
                <a:lnTo>
                  <a:pt x="4164360" y="2073159"/>
                </a:lnTo>
                <a:lnTo>
                  <a:pt x="4168082" y="2084902"/>
                </a:lnTo>
                <a:lnTo>
                  <a:pt x="4170946" y="2091489"/>
                </a:lnTo>
                <a:lnTo>
                  <a:pt x="4172951" y="2093493"/>
                </a:lnTo>
                <a:lnTo>
                  <a:pt x="4177820" y="2095498"/>
                </a:lnTo>
                <a:lnTo>
                  <a:pt x="4181542" y="2095498"/>
                </a:lnTo>
                <a:lnTo>
                  <a:pt x="4186411" y="2097502"/>
                </a:lnTo>
                <a:lnTo>
                  <a:pt x="4190134" y="2097502"/>
                </a:lnTo>
                <a:lnTo>
                  <a:pt x="4192998" y="2098362"/>
                </a:lnTo>
                <a:lnTo>
                  <a:pt x="4192998" y="2104376"/>
                </a:lnTo>
                <a:lnTo>
                  <a:pt x="4197007" y="2116118"/>
                </a:lnTo>
                <a:lnTo>
                  <a:pt x="4199871" y="2129578"/>
                </a:lnTo>
                <a:lnTo>
                  <a:pt x="4204739" y="2146188"/>
                </a:lnTo>
                <a:lnTo>
                  <a:pt x="4208463" y="2157930"/>
                </a:lnTo>
                <a:lnTo>
                  <a:pt x="4211327" y="2166808"/>
                </a:lnTo>
                <a:lnTo>
                  <a:pt x="4219918" y="2166808"/>
                </a:lnTo>
                <a:lnTo>
                  <a:pt x="4224786" y="2168813"/>
                </a:lnTo>
                <a:lnTo>
                  <a:pt x="4230514" y="2170817"/>
                </a:lnTo>
                <a:lnTo>
                  <a:pt x="4233378" y="2173682"/>
                </a:lnTo>
                <a:lnTo>
                  <a:pt x="4236242" y="2178551"/>
                </a:lnTo>
                <a:lnTo>
                  <a:pt x="4245120" y="2191151"/>
                </a:lnTo>
                <a:lnTo>
                  <a:pt x="4248843" y="2207762"/>
                </a:lnTo>
                <a:lnTo>
                  <a:pt x="4267172" y="2207762"/>
                </a:lnTo>
                <a:lnTo>
                  <a:pt x="4273759" y="2225231"/>
                </a:lnTo>
                <a:lnTo>
                  <a:pt x="4283496" y="2236973"/>
                </a:lnTo>
                <a:lnTo>
                  <a:pt x="4292087" y="2248716"/>
                </a:lnTo>
                <a:lnTo>
                  <a:pt x="4300680" y="2264466"/>
                </a:lnTo>
                <a:lnTo>
                  <a:pt x="4303543" y="2289668"/>
                </a:lnTo>
                <a:lnTo>
                  <a:pt x="4302684" y="2310289"/>
                </a:lnTo>
                <a:lnTo>
                  <a:pt x="4296956" y="2330909"/>
                </a:lnTo>
                <a:lnTo>
                  <a:pt x="4289224" y="2349237"/>
                </a:lnTo>
                <a:lnTo>
                  <a:pt x="4280632" y="2369857"/>
                </a:lnTo>
                <a:lnTo>
                  <a:pt x="4270036" y="2392195"/>
                </a:lnTo>
                <a:lnTo>
                  <a:pt x="4267172" y="2405942"/>
                </a:lnTo>
                <a:lnTo>
                  <a:pt x="4262304" y="2419689"/>
                </a:lnTo>
                <a:lnTo>
                  <a:pt x="4258580" y="2434295"/>
                </a:lnTo>
                <a:lnTo>
                  <a:pt x="4253712" y="2446036"/>
                </a:lnTo>
                <a:lnTo>
                  <a:pt x="4245120" y="2454915"/>
                </a:lnTo>
                <a:lnTo>
                  <a:pt x="4235383" y="2459783"/>
                </a:lnTo>
                <a:lnTo>
                  <a:pt x="4223927" y="2465510"/>
                </a:lnTo>
                <a:lnTo>
                  <a:pt x="4211327" y="2470379"/>
                </a:lnTo>
                <a:lnTo>
                  <a:pt x="4203595" y="2473243"/>
                </a:lnTo>
                <a:lnTo>
                  <a:pt x="4192998" y="2465510"/>
                </a:lnTo>
                <a:lnTo>
                  <a:pt x="4181542" y="2454915"/>
                </a:lnTo>
                <a:lnTo>
                  <a:pt x="4172951" y="2461501"/>
                </a:lnTo>
                <a:lnTo>
                  <a:pt x="4163214" y="2465510"/>
                </a:lnTo>
                <a:lnTo>
                  <a:pt x="4150899" y="2463506"/>
                </a:lnTo>
                <a:lnTo>
                  <a:pt x="4138298" y="2461501"/>
                </a:lnTo>
                <a:lnTo>
                  <a:pt x="4122833" y="2459783"/>
                </a:lnTo>
                <a:lnTo>
                  <a:pt x="4116246" y="2425417"/>
                </a:lnTo>
                <a:lnTo>
                  <a:pt x="4111377" y="2424557"/>
                </a:lnTo>
                <a:lnTo>
                  <a:pt x="4105650" y="2422552"/>
                </a:lnTo>
                <a:lnTo>
                  <a:pt x="4100782" y="2420548"/>
                </a:lnTo>
                <a:lnTo>
                  <a:pt x="4097917" y="2417684"/>
                </a:lnTo>
                <a:lnTo>
                  <a:pt x="4094194" y="2415680"/>
                </a:lnTo>
                <a:lnTo>
                  <a:pt x="4092189" y="2413674"/>
                </a:lnTo>
                <a:lnTo>
                  <a:pt x="4092189" y="2412815"/>
                </a:lnTo>
                <a:lnTo>
                  <a:pt x="4094194" y="2410811"/>
                </a:lnTo>
                <a:lnTo>
                  <a:pt x="4094194" y="2408806"/>
                </a:lnTo>
                <a:lnTo>
                  <a:pt x="4094194" y="2406801"/>
                </a:lnTo>
                <a:lnTo>
                  <a:pt x="4092189" y="2405942"/>
                </a:lnTo>
                <a:lnTo>
                  <a:pt x="4091330" y="2403937"/>
                </a:lnTo>
                <a:lnTo>
                  <a:pt x="4085603" y="2401932"/>
                </a:lnTo>
                <a:lnTo>
                  <a:pt x="4084457" y="2403937"/>
                </a:lnTo>
                <a:lnTo>
                  <a:pt x="4084457" y="2405942"/>
                </a:lnTo>
                <a:lnTo>
                  <a:pt x="4082738" y="2406801"/>
                </a:lnTo>
                <a:lnTo>
                  <a:pt x="4080734" y="2406801"/>
                </a:lnTo>
                <a:lnTo>
                  <a:pt x="4078729" y="2406801"/>
                </a:lnTo>
                <a:lnTo>
                  <a:pt x="4078729" y="2401932"/>
                </a:lnTo>
                <a:lnTo>
                  <a:pt x="4073861" y="2401932"/>
                </a:lnTo>
                <a:lnTo>
                  <a:pt x="4073861" y="2399069"/>
                </a:lnTo>
                <a:lnTo>
                  <a:pt x="4080734" y="2395346"/>
                </a:lnTo>
                <a:lnTo>
                  <a:pt x="4085603" y="2390477"/>
                </a:lnTo>
                <a:lnTo>
                  <a:pt x="4089326" y="2385322"/>
                </a:lnTo>
                <a:lnTo>
                  <a:pt x="4085603" y="2385322"/>
                </a:lnTo>
                <a:lnTo>
                  <a:pt x="4085603" y="2379595"/>
                </a:lnTo>
                <a:lnTo>
                  <a:pt x="4077870" y="2388472"/>
                </a:lnTo>
                <a:lnTo>
                  <a:pt x="4069279" y="2393341"/>
                </a:lnTo>
                <a:lnTo>
                  <a:pt x="4055818" y="2399069"/>
                </a:lnTo>
                <a:lnTo>
                  <a:pt x="4050950" y="2388472"/>
                </a:lnTo>
                <a:lnTo>
                  <a:pt x="4044076" y="2378735"/>
                </a:lnTo>
                <a:lnTo>
                  <a:pt x="4035485" y="2369857"/>
                </a:lnTo>
                <a:lnTo>
                  <a:pt x="4024029" y="2362984"/>
                </a:lnTo>
                <a:lnTo>
                  <a:pt x="4008564" y="2360980"/>
                </a:lnTo>
                <a:lnTo>
                  <a:pt x="3999113" y="2358115"/>
                </a:lnTo>
                <a:lnTo>
                  <a:pt x="3985653" y="2356111"/>
                </a:lnTo>
                <a:lnTo>
                  <a:pt x="3966466" y="2358115"/>
                </a:lnTo>
                <a:lnTo>
                  <a:pt x="3948137" y="2358974"/>
                </a:lnTo>
                <a:lnTo>
                  <a:pt x="3929808" y="2362984"/>
                </a:lnTo>
                <a:lnTo>
                  <a:pt x="3913484" y="2365848"/>
                </a:lnTo>
                <a:lnTo>
                  <a:pt x="3900882" y="2369857"/>
                </a:lnTo>
                <a:lnTo>
                  <a:pt x="3894296" y="2392195"/>
                </a:lnTo>
                <a:lnTo>
                  <a:pt x="3877972" y="2392195"/>
                </a:lnTo>
                <a:lnTo>
                  <a:pt x="3862507" y="2390477"/>
                </a:lnTo>
                <a:lnTo>
                  <a:pt x="3846183" y="2392195"/>
                </a:lnTo>
                <a:lnTo>
                  <a:pt x="3834728" y="2395346"/>
                </a:lnTo>
                <a:lnTo>
                  <a:pt x="3822127" y="2400214"/>
                </a:lnTo>
                <a:lnTo>
                  <a:pt x="3812675" y="2405942"/>
                </a:lnTo>
                <a:lnTo>
                  <a:pt x="3800934" y="2406801"/>
                </a:lnTo>
                <a:lnTo>
                  <a:pt x="3787474" y="2406801"/>
                </a:lnTo>
                <a:lnTo>
                  <a:pt x="3783750" y="2400214"/>
                </a:lnTo>
                <a:lnTo>
                  <a:pt x="3780887" y="2395346"/>
                </a:lnTo>
                <a:lnTo>
                  <a:pt x="3775159" y="2390477"/>
                </a:lnTo>
                <a:lnTo>
                  <a:pt x="3772295" y="2385322"/>
                </a:lnTo>
                <a:lnTo>
                  <a:pt x="3780887" y="2372721"/>
                </a:lnTo>
                <a:lnTo>
                  <a:pt x="3781746" y="2358115"/>
                </a:lnTo>
                <a:lnTo>
                  <a:pt x="3780887" y="2340646"/>
                </a:lnTo>
                <a:lnTo>
                  <a:pt x="3774013" y="2324035"/>
                </a:lnTo>
                <a:lnTo>
                  <a:pt x="3767427" y="2305420"/>
                </a:lnTo>
                <a:lnTo>
                  <a:pt x="3758835" y="2287951"/>
                </a:lnTo>
                <a:lnTo>
                  <a:pt x="3753966" y="2272199"/>
                </a:lnTo>
                <a:lnTo>
                  <a:pt x="3750243" y="2260457"/>
                </a:lnTo>
                <a:lnTo>
                  <a:pt x="3753966" y="2260457"/>
                </a:lnTo>
                <a:lnTo>
                  <a:pt x="3756830" y="2262462"/>
                </a:lnTo>
                <a:lnTo>
                  <a:pt x="3758835" y="2262462"/>
                </a:lnTo>
                <a:lnTo>
                  <a:pt x="3760553" y="2264466"/>
                </a:lnTo>
                <a:lnTo>
                  <a:pt x="3762558" y="2262462"/>
                </a:lnTo>
                <a:lnTo>
                  <a:pt x="3763703" y="2260457"/>
                </a:lnTo>
                <a:lnTo>
                  <a:pt x="3765422" y="2257593"/>
                </a:lnTo>
                <a:lnTo>
                  <a:pt x="3756830" y="2248716"/>
                </a:lnTo>
                <a:lnTo>
                  <a:pt x="3753966" y="2238119"/>
                </a:lnTo>
                <a:lnTo>
                  <a:pt x="3750243" y="2226377"/>
                </a:lnTo>
                <a:lnTo>
                  <a:pt x="3758835" y="2216640"/>
                </a:lnTo>
                <a:lnTo>
                  <a:pt x="3765422" y="2205757"/>
                </a:lnTo>
                <a:lnTo>
                  <a:pt x="3772295" y="2196020"/>
                </a:lnTo>
                <a:lnTo>
                  <a:pt x="3781746" y="2187428"/>
                </a:lnTo>
                <a:lnTo>
                  <a:pt x="3794347" y="2182273"/>
                </a:lnTo>
                <a:lnTo>
                  <a:pt x="3802080" y="2182273"/>
                </a:lnTo>
                <a:lnTo>
                  <a:pt x="3815540" y="2180555"/>
                </a:lnTo>
                <a:lnTo>
                  <a:pt x="3832723" y="2177405"/>
                </a:lnTo>
                <a:lnTo>
                  <a:pt x="3848187" y="2173682"/>
                </a:lnTo>
                <a:lnTo>
                  <a:pt x="3861647" y="2170817"/>
                </a:lnTo>
                <a:lnTo>
                  <a:pt x="3866516" y="2157930"/>
                </a:lnTo>
                <a:lnTo>
                  <a:pt x="3873962" y="2144470"/>
                </a:lnTo>
                <a:lnTo>
                  <a:pt x="3884559" y="2134447"/>
                </a:lnTo>
                <a:lnTo>
                  <a:pt x="3898019" y="2129578"/>
                </a:lnTo>
                <a:lnTo>
                  <a:pt x="3898019" y="2117836"/>
                </a:lnTo>
                <a:lnTo>
                  <a:pt x="3904893" y="2114113"/>
                </a:lnTo>
                <a:lnTo>
                  <a:pt x="3913484" y="2105235"/>
                </a:lnTo>
                <a:lnTo>
                  <a:pt x="3923221" y="2097502"/>
                </a:lnTo>
                <a:lnTo>
                  <a:pt x="3933531" y="2090630"/>
                </a:lnTo>
                <a:lnTo>
                  <a:pt x="3943269" y="2084902"/>
                </a:lnTo>
                <a:lnTo>
                  <a:pt x="3949855" y="2088624"/>
                </a:lnTo>
                <a:lnTo>
                  <a:pt x="3951860" y="2090630"/>
                </a:lnTo>
                <a:lnTo>
                  <a:pt x="3951860" y="2093493"/>
                </a:lnTo>
                <a:lnTo>
                  <a:pt x="3951860" y="2097502"/>
                </a:lnTo>
                <a:lnTo>
                  <a:pt x="3953865" y="2102371"/>
                </a:lnTo>
                <a:lnTo>
                  <a:pt x="3958734" y="2104376"/>
                </a:lnTo>
                <a:lnTo>
                  <a:pt x="3963316" y="2104376"/>
                </a:lnTo>
                <a:lnTo>
                  <a:pt x="3966466" y="2105235"/>
                </a:lnTo>
                <a:lnTo>
                  <a:pt x="3972193" y="2107239"/>
                </a:lnTo>
                <a:lnTo>
                  <a:pt x="3975057" y="2091489"/>
                </a:lnTo>
                <a:lnTo>
                  <a:pt x="3979925" y="2083756"/>
                </a:lnTo>
                <a:lnTo>
                  <a:pt x="3986513" y="2078028"/>
                </a:lnTo>
                <a:lnTo>
                  <a:pt x="3995104" y="2073159"/>
                </a:lnTo>
                <a:lnTo>
                  <a:pt x="4003696" y="2070009"/>
                </a:lnTo>
                <a:lnTo>
                  <a:pt x="4012574" y="2061418"/>
                </a:lnTo>
                <a:lnTo>
                  <a:pt x="4008564" y="2059413"/>
                </a:lnTo>
                <a:lnTo>
                  <a:pt x="4008564" y="2057408"/>
                </a:lnTo>
                <a:lnTo>
                  <a:pt x="4006560" y="2056549"/>
                </a:lnTo>
                <a:lnTo>
                  <a:pt x="4005700" y="2054545"/>
                </a:lnTo>
                <a:lnTo>
                  <a:pt x="4019161" y="2054545"/>
                </a:lnTo>
                <a:lnTo>
                  <a:pt x="4032621" y="2061418"/>
                </a:lnTo>
                <a:lnTo>
                  <a:pt x="4046941" y="2063422"/>
                </a:lnTo>
                <a:lnTo>
                  <a:pt x="4062405" y="2063422"/>
                </a:lnTo>
                <a:lnTo>
                  <a:pt x="4078729" y="2061418"/>
                </a:lnTo>
                <a:lnTo>
                  <a:pt x="4078729" y="2070009"/>
                </a:lnTo>
                <a:lnTo>
                  <a:pt x="4067273" y="2084902"/>
                </a:lnTo>
                <a:lnTo>
                  <a:pt x="4060401" y="2107239"/>
                </a:lnTo>
                <a:lnTo>
                  <a:pt x="4072142" y="2114113"/>
                </a:lnTo>
                <a:lnTo>
                  <a:pt x="4087321" y="2122991"/>
                </a:lnTo>
                <a:lnTo>
                  <a:pt x="4102786" y="2131582"/>
                </a:lnTo>
                <a:lnTo>
                  <a:pt x="4118251" y="2136451"/>
                </a:lnTo>
                <a:lnTo>
                  <a:pt x="4129707" y="2136451"/>
                </a:lnTo>
                <a:lnTo>
                  <a:pt x="4138298" y="2122991"/>
                </a:lnTo>
                <a:lnTo>
                  <a:pt x="4143166" y="2100367"/>
                </a:lnTo>
                <a:lnTo>
                  <a:pt x="4144026" y="2078028"/>
                </a:lnTo>
                <a:lnTo>
                  <a:pt x="4148035" y="2056549"/>
                </a:lnTo>
                <a:close/>
                <a:moveTo>
                  <a:pt x="4377717" y="2027050"/>
                </a:moveTo>
                <a:lnTo>
                  <a:pt x="4381440" y="2031059"/>
                </a:lnTo>
                <a:lnTo>
                  <a:pt x="4384305" y="2033924"/>
                </a:lnTo>
                <a:lnTo>
                  <a:pt x="4388314" y="2035928"/>
                </a:lnTo>
                <a:lnTo>
                  <a:pt x="4388314" y="2042802"/>
                </a:lnTo>
                <a:lnTo>
                  <a:pt x="4381440" y="2042802"/>
                </a:lnTo>
                <a:lnTo>
                  <a:pt x="4379435" y="2042802"/>
                </a:lnTo>
                <a:lnTo>
                  <a:pt x="4377717" y="2040796"/>
                </a:lnTo>
                <a:lnTo>
                  <a:pt x="4375712" y="2040796"/>
                </a:lnTo>
                <a:lnTo>
                  <a:pt x="4374853" y="2040796"/>
                </a:lnTo>
                <a:lnTo>
                  <a:pt x="4369125" y="2038792"/>
                </a:lnTo>
                <a:lnTo>
                  <a:pt x="4370844" y="2035928"/>
                </a:lnTo>
                <a:lnTo>
                  <a:pt x="4370844" y="2032205"/>
                </a:lnTo>
                <a:lnTo>
                  <a:pt x="4370844" y="2031059"/>
                </a:lnTo>
                <a:lnTo>
                  <a:pt x="4372849" y="2031059"/>
                </a:lnTo>
                <a:lnTo>
                  <a:pt x="4374853" y="2031059"/>
                </a:lnTo>
                <a:close/>
                <a:moveTo>
                  <a:pt x="3827854" y="2027050"/>
                </a:moveTo>
                <a:lnTo>
                  <a:pt x="3834728" y="2029055"/>
                </a:lnTo>
                <a:lnTo>
                  <a:pt x="3839596" y="2029055"/>
                </a:lnTo>
                <a:lnTo>
                  <a:pt x="3844179" y="2029055"/>
                </a:lnTo>
                <a:lnTo>
                  <a:pt x="3848189" y="2031059"/>
                </a:lnTo>
                <a:lnTo>
                  <a:pt x="3853057" y="2032205"/>
                </a:lnTo>
                <a:lnTo>
                  <a:pt x="3853057" y="2038792"/>
                </a:lnTo>
                <a:lnTo>
                  <a:pt x="3849048" y="2038792"/>
                </a:lnTo>
                <a:lnTo>
                  <a:pt x="3849048" y="2042802"/>
                </a:lnTo>
                <a:lnTo>
                  <a:pt x="3844179" y="2040796"/>
                </a:lnTo>
                <a:lnTo>
                  <a:pt x="3839596" y="2038792"/>
                </a:lnTo>
                <a:lnTo>
                  <a:pt x="3834728" y="2035928"/>
                </a:lnTo>
                <a:lnTo>
                  <a:pt x="3830718" y="2032205"/>
                </a:lnTo>
                <a:close/>
                <a:moveTo>
                  <a:pt x="4381441" y="2017313"/>
                </a:moveTo>
                <a:lnTo>
                  <a:pt x="4392897" y="2017313"/>
                </a:lnTo>
                <a:lnTo>
                  <a:pt x="4399771" y="2038792"/>
                </a:lnTo>
                <a:lnTo>
                  <a:pt x="4392897" y="2038792"/>
                </a:lnTo>
                <a:lnTo>
                  <a:pt x="4392897" y="2035929"/>
                </a:lnTo>
                <a:lnTo>
                  <a:pt x="4388315" y="2032205"/>
                </a:lnTo>
                <a:lnTo>
                  <a:pt x="4386309" y="2029055"/>
                </a:lnTo>
                <a:lnTo>
                  <a:pt x="4384305" y="2025332"/>
                </a:lnTo>
                <a:lnTo>
                  <a:pt x="4382300" y="2022181"/>
                </a:lnTo>
                <a:close/>
                <a:moveTo>
                  <a:pt x="3920071" y="2013590"/>
                </a:moveTo>
                <a:lnTo>
                  <a:pt x="3938400" y="2013590"/>
                </a:lnTo>
                <a:lnTo>
                  <a:pt x="3938400" y="2017314"/>
                </a:lnTo>
                <a:lnTo>
                  <a:pt x="3934677" y="2017314"/>
                </a:lnTo>
                <a:lnTo>
                  <a:pt x="3923221" y="2025332"/>
                </a:lnTo>
                <a:lnTo>
                  <a:pt x="3909761" y="2033925"/>
                </a:lnTo>
                <a:lnTo>
                  <a:pt x="3898019" y="2042803"/>
                </a:lnTo>
                <a:lnTo>
                  <a:pt x="3894296" y="2042803"/>
                </a:lnTo>
                <a:lnTo>
                  <a:pt x="3893437" y="2040797"/>
                </a:lnTo>
                <a:lnTo>
                  <a:pt x="3891432" y="2040797"/>
                </a:lnTo>
                <a:lnTo>
                  <a:pt x="3889427" y="2038793"/>
                </a:lnTo>
                <a:lnTo>
                  <a:pt x="3886563" y="2038793"/>
                </a:lnTo>
                <a:lnTo>
                  <a:pt x="3886563" y="2035929"/>
                </a:lnTo>
                <a:lnTo>
                  <a:pt x="3902888" y="2025332"/>
                </a:lnTo>
                <a:close/>
                <a:moveTo>
                  <a:pt x="3875967" y="2008722"/>
                </a:moveTo>
                <a:lnTo>
                  <a:pt x="3879977" y="2011586"/>
                </a:lnTo>
                <a:lnTo>
                  <a:pt x="3880836" y="2011586"/>
                </a:lnTo>
                <a:lnTo>
                  <a:pt x="3880836" y="2013590"/>
                </a:lnTo>
                <a:lnTo>
                  <a:pt x="3880836" y="2017313"/>
                </a:lnTo>
                <a:lnTo>
                  <a:pt x="3882841" y="2020464"/>
                </a:lnTo>
                <a:lnTo>
                  <a:pt x="3875967" y="2020464"/>
                </a:lnTo>
                <a:lnTo>
                  <a:pt x="3864512" y="2024187"/>
                </a:lnTo>
                <a:lnTo>
                  <a:pt x="3851051" y="2024187"/>
                </a:lnTo>
                <a:lnTo>
                  <a:pt x="3839595" y="2020464"/>
                </a:lnTo>
                <a:lnTo>
                  <a:pt x="3839595" y="2018459"/>
                </a:lnTo>
                <a:lnTo>
                  <a:pt x="3841314" y="2018459"/>
                </a:lnTo>
                <a:lnTo>
                  <a:pt x="3842459" y="2017313"/>
                </a:lnTo>
                <a:lnTo>
                  <a:pt x="3851051" y="2013590"/>
                </a:lnTo>
                <a:lnTo>
                  <a:pt x="3859643" y="2013590"/>
                </a:lnTo>
                <a:lnTo>
                  <a:pt x="3867375" y="2013590"/>
                </a:lnTo>
                <a:close/>
                <a:moveTo>
                  <a:pt x="3812675" y="2008722"/>
                </a:moveTo>
                <a:lnTo>
                  <a:pt x="3819262" y="2010727"/>
                </a:lnTo>
                <a:lnTo>
                  <a:pt x="3822126" y="2011586"/>
                </a:lnTo>
                <a:lnTo>
                  <a:pt x="3826136" y="2013590"/>
                </a:lnTo>
                <a:lnTo>
                  <a:pt x="3828999" y="2017313"/>
                </a:lnTo>
                <a:lnTo>
                  <a:pt x="3830718" y="2020464"/>
                </a:lnTo>
                <a:lnTo>
                  <a:pt x="3827854" y="2020464"/>
                </a:lnTo>
                <a:lnTo>
                  <a:pt x="3819262" y="2024187"/>
                </a:lnTo>
                <a:lnTo>
                  <a:pt x="3808666" y="2024187"/>
                </a:lnTo>
                <a:lnTo>
                  <a:pt x="3797210" y="2024187"/>
                </a:lnTo>
                <a:lnTo>
                  <a:pt x="3797210" y="2017313"/>
                </a:lnTo>
                <a:lnTo>
                  <a:pt x="3802078" y="2015596"/>
                </a:lnTo>
                <a:lnTo>
                  <a:pt x="3807806" y="2013590"/>
                </a:lnTo>
                <a:lnTo>
                  <a:pt x="3808666" y="2011586"/>
                </a:lnTo>
                <a:close/>
                <a:moveTo>
                  <a:pt x="4350797" y="2001848"/>
                </a:moveTo>
                <a:lnTo>
                  <a:pt x="4357384" y="2004712"/>
                </a:lnTo>
                <a:lnTo>
                  <a:pt x="4361394" y="2006717"/>
                </a:lnTo>
                <a:lnTo>
                  <a:pt x="4365977" y="2010726"/>
                </a:lnTo>
                <a:lnTo>
                  <a:pt x="4369127" y="2013590"/>
                </a:lnTo>
                <a:lnTo>
                  <a:pt x="4370845" y="2018459"/>
                </a:lnTo>
                <a:lnTo>
                  <a:pt x="4374855" y="2024187"/>
                </a:lnTo>
                <a:lnTo>
                  <a:pt x="4369127" y="2024187"/>
                </a:lnTo>
                <a:lnTo>
                  <a:pt x="4365977" y="2020464"/>
                </a:lnTo>
                <a:lnTo>
                  <a:pt x="4361394" y="2017313"/>
                </a:lnTo>
                <a:lnTo>
                  <a:pt x="4357384" y="2013590"/>
                </a:lnTo>
                <a:lnTo>
                  <a:pt x="4354521" y="2008722"/>
                </a:lnTo>
                <a:close/>
                <a:moveTo>
                  <a:pt x="4325881" y="1994975"/>
                </a:moveTo>
                <a:lnTo>
                  <a:pt x="4328745" y="1994975"/>
                </a:lnTo>
                <a:lnTo>
                  <a:pt x="4330463" y="1996980"/>
                </a:lnTo>
                <a:lnTo>
                  <a:pt x="4332468" y="1996980"/>
                </a:lnTo>
                <a:lnTo>
                  <a:pt x="4334472" y="1997839"/>
                </a:lnTo>
                <a:lnTo>
                  <a:pt x="4334472" y="1999844"/>
                </a:lnTo>
                <a:lnTo>
                  <a:pt x="4337337" y="2001849"/>
                </a:lnTo>
                <a:lnTo>
                  <a:pt x="4341060" y="2001849"/>
                </a:lnTo>
                <a:lnTo>
                  <a:pt x="4341060" y="2004712"/>
                </a:lnTo>
                <a:lnTo>
                  <a:pt x="4335332" y="2003853"/>
                </a:lnTo>
                <a:lnTo>
                  <a:pt x="4332468" y="2001849"/>
                </a:lnTo>
                <a:lnTo>
                  <a:pt x="4330463" y="1999844"/>
                </a:lnTo>
                <a:lnTo>
                  <a:pt x="4328745" y="1997839"/>
                </a:lnTo>
                <a:close/>
                <a:moveTo>
                  <a:pt x="4033480" y="1976359"/>
                </a:moveTo>
                <a:lnTo>
                  <a:pt x="4046083" y="1979223"/>
                </a:lnTo>
                <a:lnTo>
                  <a:pt x="4046083" y="1986097"/>
                </a:lnTo>
                <a:lnTo>
                  <a:pt x="4037490" y="1990966"/>
                </a:lnTo>
                <a:lnTo>
                  <a:pt x="4035485" y="1992970"/>
                </a:lnTo>
                <a:lnTo>
                  <a:pt x="4033480" y="1994975"/>
                </a:lnTo>
                <a:close/>
                <a:moveTo>
                  <a:pt x="4281779" y="1956886"/>
                </a:moveTo>
                <a:lnTo>
                  <a:pt x="4282638" y="1957744"/>
                </a:lnTo>
                <a:lnTo>
                  <a:pt x="4282638" y="1956886"/>
                </a:lnTo>
                <a:close/>
                <a:moveTo>
                  <a:pt x="4303543" y="1956885"/>
                </a:moveTo>
                <a:lnTo>
                  <a:pt x="4314140" y="1963759"/>
                </a:lnTo>
                <a:lnTo>
                  <a:pt x="4321013" y="1974355"/>
                </a:lnTo>
                <a:lnTo>
                  <a:pt x="4325882" y="1986098"/>
                </a:lnTo>
                <a:lnTo>
                  <a:pt x="4322731" y="1986098"/>
                </a:lnTo>
                <a:lnTo>
                  <a:pt x="4322731" y="1990966"/>
                </a:lnTo>
                <a:lnTo>
                  <a:pt x="4310417" y="1986098"/>
                </a:lnTo>
                <a:lnTo>
                  <a:pt x="4307552" y="1977505"/>
                </a:lnTo>
                <a:lnTo>
                  <a:pt x="4305548" y="1969487"/>
                </a:lnTo>
                <a:close/>
                <a:moveTo>
                  <a:pt x="3923221" y="1942279"/>
                </a:moveTo>
                <a:lnTo>
                  <a:pt x="3938400" y="1942279"/>
                </a:lnTo>
                <a:lnTo>
                  <a:pt x="3940405" y="1944284"/>
                </a:lnTo>
                <a:lnTo>
                  <a:pt x="3941264" y="1945143"/>
                </a:lnTo>
                <a:lnTo>
                  <a:pt x="3941264" y="1952016"/>
                </a:lnTo>
                <a:lnTo>
                  <a:pt x="3923221" y="1952016"/>
                </a:lnTo>
                <a:close/>
                <a:moveTo>
                  <a:pt x="3949855" y="1938270"/>
                </a:moveTo>
                <a:lnTo>
                  <a:pt x="3986513" y="1942280"/>
                </a:lnTo>
                <a:lnTo>
                  <a:pt x="3986513" y="1945144"/>
                </a:lnTo>
                <a:lnTo>
                  <a:pt x="3988518" y="1949153"/>
                </a:lnTo>
                <a:lnTo>
                  <a:pt x="3988518" y="1952017"/>
                </a:lnTo>
                <a:lnTo>
                  <a:pt x="3990236" y="1956886"/>
                </a:lnTo>
                <a:lnTo>
                  <a:pt x="3986513" y="1956886"/>
                </a:lnTo>
                <a:lnTo>
                  <a:pt x="3976776" y="1951158"/>
                </a:lnTo>
                <a:lnTo>
                  <a:pt x="3965320" y="1949153"/>
                </a:lnTo>
                <a:lnTo>
                  <a:pt x="3949855" y="1949153"/>
                </a:lnTo>
                <a:close/>
                <a:moveTo>
                  <a:pt x="4255717" y="1930538"/>
                </a:moveTo>
                <a:lnTo>
                  <a:pt x="4273760" y="1930538"/>
                </a:lnTo>
                <a:lnTo>
                  <a:pt x="4282638" y="1940275"/>
                </a:lnTo>
                <a:lnTo>
                  <a:pt x="4289224" y="1951158"/>
                </a:lnTo>
                <a:lnTo>
                  <a:pt x="4292088" y="1963760"/>
                </a:lnTo>
                <a:lnTo>
                  <a:pt x="4289224" y="1963760"/>
                </a:lnTo>
                <a:lnTo>
                  <a:pt x="4282638" y="1957745"/>
                </a:lnTo>
                <a:lnTo>
                  <a:pt x="4282638" y="1976360"/>
                </a:lnTo>
                <a:lnTo>
                  <a:pt x="4248843" y="1986098"/>
                </a:lnTo>
                <a:lnTo>
                  <a:pt x="4243115" y="1984092"/>
                </a:lnTo>
                <a:lnTo>
                  <a:pt x="4238247" y="1983234"/>
                </a:lnTo>
                <a:lnTo>
                  <a:pt x="4231659" y="1981229"/>
                </a:lnTo>
                <a:lnTo>
                  <a:pt x="4226791" y="1979224"/>
                </a:lnTo>
                <a:lnTo>
                  <a:pt x="4226791" y="1972637"/>
                </a:lnTo>
                <a:lnTo>
                  <a:pt x="4246839" y="1970632"/>
                </a:lnTo>
                <a:lnTo>
                  <a:pt x="4262304" y="1965764"/>
                </a:lnTo>
                <a:lnTo>
                  <a:pt x="4273760" y="1956885"/>
                </a:lnTo>
                <a:lnTo>
                  <a:pt x="4281776" y="1956885"/>
                </a:lnTo>
                <a:lnTo>
                  <a:pt x="4280633" y="1956027"/>
                </a:lnTo>
                <a:lnTo>
                  <a:pt x="4272041" y="1947149"/>
                </a:lnTo>
                <a:lnTo>
                  <a:pt x="4262304" y="1940275"/>
                </a:lnTo>
                <a:close/>
                <a:moveTo>
                  <a:pt x="3999972" y="1909918"/>
                </a:moveTo>
                <a:lnTo>
                  <a:pt x="4010569" y="1909918"/>
                </a:lnTo>
                <a:lnTo>
                  <a:pt x="4020019" y="1909918"/>
                </a:lnTo>
                <a:lnTo>
                  <a:pt x="4033480" y="1911064"/>
                </a:lnTo>
                <a:lnTo>
                  <a:pt x="4037489" y="1923664"/>
                </a:lnTo>
                <a:lnTo>
                  <a:pt x="4042358" y="1933401"/>
                </a:lnTo>
                <a:lnTo>
                  <a:pt x="4048945" y="1942280"/>
                </a:lnTo>
                <a:lnTo>
                  <a:pt x="4048945" y="1945144"/>
                </a:lnTo>
                <a:lnTo>
                  <a:pt x="4051809" y="1945144"/>
                </a:lnTo>
                <a:lnTo>
                  <a:pt x="4051809" y="1942280"/>
                </a:lnTo>
                <a:lnTo>
                  <a:pt x="4060400" y="1933401"/>
                </a:lnTo>
                <a:lnTo>
                  <a:pt x="4069278" y="1928533"/>
                </a:lnTo>
                <a:lnTo>
                  <a:pt x="4080734" y="1924810"/>
                </a:lnTo>
                <a:lnTo>
                  <a:pt x="4097917" y="1923664"/>
                </a:lnTo>
                <a:lnTo>
                  <a:pt x="4111377" y="1931397"/>
                </a:lnTo>
                <a:lnTo>
                  <a:pt x="4127701" y="1938270"/>
                </a:lnTo>
                <a:lnTo>
                  <a:pt x="4148034" y="1945144"/>
                </a:lnTo>
                <a:lnTo>
                  <a:pt x="4164359" y="1956027"/>
                </a:lnTo>
                <a:lnTo>
                  <a:pt x="4177819" y="1965764"/>
                </a:lnTo>
                <a:lnTo>
                  <a:pt x="4184406" y="1979224"/>
                </a:lnTo>
                <a:lnTo>
                  <a:pt x="4197007" y="1981228"/>
                </a:lnTo>
                <a:lnTo>
                  <a:pt x="4204740" y="1984092"/>
                </a:lnTo>
                <a:lnTo>
                  <a:pt x="4215336" y="1986097"/>
                </a:lnTo>
                <a:lnTo>
                  <a:pt x="4215336" y="1994975"/>
                </a:lnTo>
                <a:lnTo>
                  <a:pt x="4213331" y="1994975"/>
                </a:lnTo>
                <a:lnTo>
                  <a:pt x="4210467" y="1996979"/>
                </a:lnTo>
                <a:lnTo>
                  <a:pt x="4206458" y="1996979"/>
                </a:lnTo>
                <a:lnTo>
                  <a:pt x="4204740" y="1997839"/>
                </a:lnTo>
                <a:lnTo>
                  <a:pt x="4203594" y="1999844"/>
                </a:lnTo>
                <a:lnTo>
                  <a:pt x="4204740" y="1999844"/>
                </a:lnTo>
                <a:lnTo>
                  <a:pt x="4208462" y="2001848"/>
                </a:lnTo>
                <a:lnTo>
                  <a:pt x="4219918" y="2018459"/>
                </a:lnTo>
                <a:lnTo>
                  <a:pt x="4236242" y="2032205"/>
                </a:lnTo>
                <a:lnTo>
                  <a:pt x="4255716" y="2042802"/>
                </a:lnTo>
                <a:lnTo>
                  <a:pt x="4255716" y="2050534"/>
                </a:lnTo>
                <a:lnTo>
                  <a:pt x="4233378" y="2050534"/>
                </a:lnTo>
                <a:lnTo>
                  <a:pt x="4230514" y="2047670"/>
                </a:lnTo>
                <a:lnTo>
                  <a:pt x="4226791" y="2045665"/>
                </a:lnTo>
                <a:lnTo>
                  <a:pt x="4223928" y="2045665"/>
                </a:lnTo>
                <a:lnTo>
                  <a:pt x="4219918" y="2045665"/>
                </a:lnTo>
                <a:lnTo>
                  <a:pt x="4217054" y="2044806"/>
                </a:lnTo>
                <a:lnTo>
                  <a:pt x="4211326" y="2042802"/>
                </a:lnTo>
                <a:lnTo>
                  <a:pt x="4206458" y="2038793"/>
                </a:lnTo>
                <a:lnTo>
                  <a:pt x="4203594" y="2035928"/>
                </a:lnTo>
                <a:lnTo>
                  <a:pt x="4199871" y="2029055"/>
                </a:lnTo>
                <a:lnTo>
                  <a:pt x="4197007" y="2024187"/>
                </a:lnTo>
                <a:lnTo>
                  <a:pt x="4192997" y="2020463"/>
                </a:lnTo>
                <a:lnTo>
                  <a:pt x="4179538" y="2013590"/>
                </a:lnTo>
                <a:lnTo>
                  <a:pt x="4170087" y="2013590"/>
                </a:lnTo>
                <a:lnTo>
                  <a:pt x="4157485" y="2017313"/>
                </a:lnTo>
                <a:lnTo>
                  <a:pt x="4146030" y="2024187"/>
                </a:lnTo>
                <a:lnTo>
                  <a:pt x="4134574" y="2027050"/>
                </a:lnTo>
                <a:lnTo>
                  <a:pt x="4122832" y="2020463"/>
                </a:lnTo>
                <a:lnTo>
                  <a:pt x="4111377" y="2017313"/>
                </a:lnTo>
                <a:lnTo>
                  <a:pt x="4099062" y="2015594"/>
                </a:lnTo>
                <a:lnTo>
                  <a:pt x="4082739" y="2017313"/>
                </a:lnTo>
                <a:lnTo>
                  <a:pt x="4084456" y="2010726"/>
                </a:lnTo>
                <a:lnTo>
                  <a:pt x="4085602" y="2004712"/>
                </a:lnTo>
                <a:lnTo>
                  <a:pt x="4087321" y="2001848"/>
                </a:lnTo>
                <a:lnTo>
                  <a:pt x="4089325" y="1997839"/>
                </a:lnTo>
                <a:lnTo>
                  <a:pt x="4091330" y="1994975"/>
                </a:lnTo>
                <a:lnTo>
                  <a:pt x="4089325" y="1990965"/>
                </a:lnTo>
                <a:lnTo>
                  <a:pt x="4080734" y="1976360"/>
                </a:lnTo>
                <a:lnTo>
                  <a:pt x="4069278" y="1967768"/>
                </a:lnTo>
                <a:lnTo>
                  <a:pt x="4055818" y="1963759"/>
                </a:lnTo>
                <a:lnTo>
                  <a:pt x="4040353" y="1958890"/>
                </a:lnTo>
                <a:lnTo>
                  <a:pt x="4026034" y="1956027"/>
                </a:lnTo>
                <a:lnTo>
                  <a:pt x="4013433" y="1949153"/>
                </a:lnTo>
                <a:lnTo>
                  <a:pt x="4005700" y="1938270"/>
                </a:lnTo>
                <a:lnTo>
                  <a:pt x="4008564" y="1937412"/>
                </a:lnTo>
                <a:lnTo>
                  <a:pt x="4010569" y="1937412"/>
                </a:lnTo>
                <a:lnTo>
                  <a:pt x="4012573" y="1935407"/>
                </a:lnTo>
                <a:lnTo>
                  <a:pt x="4013433" y="1933401"/>
                </a:lnTo>
                <a:lnTo>
                  <a:pt x="4015437" y="1930538"/>
                </a:lnTo>
                <a:lnTo>
                  <a:pt x="4005700" y="1928533"/>
                </a:lnTo>
                <a:lnTo>
                  <a:pt x="3995104" y="1923664"/>
                </a:lnTo>
                <a:lnTo>
                  <a:pt x="3986512" y="1919942"/>
                </a:lnTo>
                <a:lnTo>
                  <a:pt x="3986512" y="1911064"/>
                </a:lnTo>
                <a:close/>
                <a:moveTo>
                  <a:pt x="3907757" y="1876984"/>
                </a:moveTo>
                <a:lnTo>
                  <a:pt x="3909761" y="1876984"/>
                </a:lnTo>
                <a:lnTo>
                  <a:pt x="3911480" y="1876984"/>
                </a:lnTo>
                <a:lnTo>
                  <a:pt x="3911480" y="1878703"/>
                </a:lnTo>
                <a:lnTo>
                  <a:pt x="3911480" y="1880707"/>
                </a:lnTo>
                <a:lnTo>
                  <a:pt x="3913485" y="1880707"/>
                </a:lnTo>
                <a:lnTo>
                  <a:pt x="3913485" y="1882712"/>
                </a:lnTo>
                <a:lnTo>
                  <a:pt x="3916348" y="1882712"/>
                </a:lnTo>
                <a:lnTo>
                  <a:pt x="3914344" y="1883571"/>
                </a:lnTo>
                <a:lnTo>
                  <a:pt x="3913485" y="1883571"/>
                </a:lnTo>
                <a:lnTo>
                  <a:pt x="3913485" y="1885576"/>
                </a:lnTo>
                <a:lnTo>
                  <a:pt x="3907757" y="1890445"/>
                </a:lnTo>
                <a:lnTo>
                  <a:pt x="3902889" y="1896458"/>
                </a:lnTo>
                <a:lnTo>
                  <a:pt x="3898020" y="1901327"/>
                </a:lnTo>
                <a:lnTo>
                  <a:pt x="3879977" y="1899323"/>
                </a:lnTo>
                <a:lnTo>
                  <a:pt x="3864512" y="1899323"/>
                </a:lnTo>
                <a:lnTo>
                  <a:pt x="3846183" y="1901327"/>
                </a:lnTo>
                <a:lnTo>
                  <a:pt x="3846183" y="1911064"/>
                </a:lnTo>
                <a:lnTo>
                  <a:pt x="3849047" y="1913069"/>
                </a:lnTo>
                <a:lnTo>
                  <a:pt x="3849047" y="1914788"/>
                </a:lnTo>
                <a:lnTo>
                  <a:pt x="3851052" y="1916792"/>
                </a:lnTo>
                <a:lnTo>
                  <a:pt x="3853057" y="1919943"/>
                </a:lnTo>
                <a:lnTo>
                  <a:pt x="3871099" y="1913069"/>
                </a:lnTo>
                <a:lnTo>
                  <a:pt x="3889427" y="1908200"/>
                </a:lnTo>
                <a:lnTo>
                  <a:pt x="3889427" y="1916792"/>
                </a:lnTo>
                <a:lnTo>
                  <a:pt x="3886564" y="1916792"/>
                </a:lnTo>
                <a:lnTo>
                  <a:pt x="3880836" y="1919943"/>
                </a:lnTo>
                <a:lnTo>
                  <a:pt x="3873962" y="1923666"/>
                </a:lnTo>
                <a:lnTo>
                  <a:pt x="3867376" y="1926529"/>
                </a:lnTo>
                <a:lnTo>
                  <a:pt x="3873104" y="1938271"/>
                </a:lnTo>
                <a:lnTo>
                  <a:pt x="3879977" y="1949154"/>
                </a:lnTo>
                <a:lnTo>
                  <a:pt x="3882841" y="1958891"/>
                </a:lnTo>
                <a:lnTo>
                  <a:pt x="3886564" y="1976361"/>
                </a:lnTo>
                <a:lnTo>
                  <a:pt x="3882841" y="1976361"/>
                </a:lnTo>
                <a:lnTo>
                  <a:pt x="3882841" y="1979225"/>
                </a:lnTo>
                <a:lnTo>
                  <a:pt x="3879977" y="1977506"/>
                </a:lnTo>
                <a:lnTo>
                  <a:pt x="3877973" y="1977506"/>
                </a:lnTo>
                <a:lnTo>
                  <a:pt x="3877973" y="1976361"/>
                </a:lnTo>
                <a:lnTo>
                  <a:pt x="3875968" y="1976361"/>
                </a:lnTo>
                <a:lnTo>
                  <a:pt x="3866517" y="1965765"/>
                </a:lnTo>
                <a:lnTo>
                  <a:pt x="3857639" y="1954023"/>
                </a:lnTo>
                <a:lnTo>
                  <a:pt x="3849047" y="1942281"/>
                </a:lnTo>
                <a:lnTo>
                  <a:pt x="3849047" y="1979225"/>
                </a:lnTo>
                <a:lnTo>
                  <a:pt x="3834727" y="1979225"/>
                </a:lnTo>
                <a:lnTo>
                  <a:pt x="3834727" y="1977506"/>
                </a:lnTo>
                <a:lnTo>
                  <a:pt x="3832723" y="1977506"/>
                </a:lnTo>
                <a:lnTo>
                  <a:pt x="3832723" y="1976361"/>
                </a:lnTo>
                <a:lnTo>
                  <a:pt x="3830718" y="1976361"/>
                </a:lnTo>
                <a:lnTo>
                  <a:pt x="3832723" y="1963760"/>
                </a:lnTo>
                <a:lnTo>
                  <a:pt x="3830718" y="1956886"/>
                </a:lnTo>
                <a:lnTo>
                  <a:pt x="3827855" y="1951158"/>
                </a:lnTo>
                <a:lnTo>
                  <a:pt x="3824131" y="1942281"/>
                </a:lnTo>
                <a:lnTo>
                  <a:pt x="3824131" y="1933403"/>
                </a:lnTo>
                <a:lnTo>
                  <a:pt x="3828999" y="1923666"/>
                </a:lnTo>
                <a:lnTo>
                  <a:pt x="3835587" y="1909919"/>
                </a:lnTo>
                <a:lnTo>
                  <a:pt x="3842460" y="1897318"/>
                </a:lnTo>
                <a:lnTo>
                  <a:pt x="3849047" y="1887580"/>
                </a:lnTo>
                <a:lnTo>
                  <a:pt x="3853057" y="1882712"/>
                </a:lnTo>
                <a:lnTo>
                  <a:pt x="3869380" y="1887580"/>
                </a:lnTo>
                <a:lnTo>
                  <a:pt x="3879977" y="1887580"/>
                </a:lnTo>
                <a:lnTo>
                  <a:pt x="3887423" y="1885576"/>
                </a:lnTo>
                <a:lnTo>
                  <a:pt x="3898020" y="1882712"/>
                </a:lnTo>
                <a:close/>
                <a:moveTo>
                  <a:pt x="3945273" y="1873833"/>
                </a:moveTo>
                <a:lnTo>
                  <a:pt x="3951859" y="1876984"/>
                </a:lnTo>
                <a:lnTo>
                  <a:pt x="3954724" y="1878702"/>
                </a:lnTo>
                <a:lnTo>
                  <a:pt x="3958733" y="1882712"/>
                </a:lnTo>
                <a:lnTo>
                  <a:pt x="3959592" y="1885575"/>
                </a:lnTo>
                <a:lnTo>
                  <a:pt x="3959592" y="1892449"/>
                </a:lnTo>
                <a:lnTo>
                  <a:pt x="3959592" y="1901327"/>
                </a:lnTo>
                <a:lnTo>
                  <a:pt x="3956728" y="1903332"/>
                </a:lnTo>
                <a:lnTo>
                  <a:pt x="3954724" y="1904191"/>
                </a:lnTo>
                <a:lnTo>
                  <a:pt x="3954724" y="1906195"/>
                </a:lnTo>
                <a:lnTo>
                  <a:pt x="3954724" y="1908200"/>
                </a:lnTo>
                <a:lnTo>
                  <a:pt x="3954724" y="1909918"/>
                </a:lnTo>
                <a:lnTo>
                  <a:pt x="3954724" y="1911064"/>
                </a:lnTo>
                <a:lnTo>
                  <a:pt x="3953864" y="1913069"/>
                </a:lnTo>
                <a:lnTo>
                  <a:pt x="3949855" y="1916792"/>
                </a:lnTo>
                <a:lnTo>
                  <a:pt x="3949855" y="1908200"/>
                </a:lnTo>
                <a:lnTo>
                  <a:pt x="3943268" y="1897318"/>
                </a:lnTo>
                <a:lnTo>
                  <a:pt x="3943268" y="1885575"/>
                </a:lnTo>
                <a:close/>
                <a:moveTo>
                  <a:pt x="3794348" y="1807678"/>
                </a:moveTo>
                <a:lnTo>
                  <a:pt x="3803799" y="1810542"/>
                </a:lnTo>
                <a:lnTo>
                  <a:pt x="3815541" y="1817415"/>
                </a:lnTo>
                <a:lnTo>
                  <a:pt x="3826138" y="1828012"/>
                </a:lnTo>
                <a:lnTo>
                  <a:pt x="3830720" y="1836891"/>
                </a:lnTo>
                <a:lnTo>
                  <a:pt x="3826138" y="1839754"/>
                </a:lnTo>
                <a:lnTo>
                  <a:pt x="3821269" y="1844622"/>
                </a:lnTo>
                <a:lnTo>
                  <a:pt x="3815541" y="1848632"/>
                </a:lnTo>
                <a:lnTo>
                  <a:pt x="3808667" y="1851496"/>
                </a:lnTo>
                <a:lnTo>
                  <a:pt x="3814395" y="1866961"/>
                </a:lnTo>
                <a:lnTo>
                  <a:pt x="3821269" y="1878703"/>
                </a:lnTo>
                <a:lnTo>
                  <a:pt x="3827855" y="1892450"/>
                </a:lnTo>
                <a:lnTo>
                  <a:pt x="3822128" y="1894454"/>
                </a:lnTo>
                <a:lnTo>
                  <a:pt x="3819264" y="1894454"/>
                </a:lnTo>
                <a:lnTo>
                  <a:pt x="3817259" y="1894454"/>
                </a:lnTo>
                <a:lnTo>
                  <a:pt x="3815541" y="1896459"/>
                </a:lnTo>
                <a:lnTo>
                  <a:pt x="3814395" y="1897319"/>
                </a:lnTo>
                <a:lnTo>
                  <a:pt x="3812677" y="1901328"/>
                </a:lnTo>
                <a:lnTo>
                  <a:pt x="3803799" y="1916793"/>
                </a:lnTo>
                <a:lnTo>
                  <a:pt x="3799217" y="1935408"/>
                </a:lnTo>
                <a:lnTo>
                  <a:pt x="3790339" y="1952019"/>
                </a:lnTo>
                <a:lnTo>
                  <a:pt x="3785757" y="1956028"/>
                </a:lnTo>
                <a:lnTo>
                  <a:pt x="3780888" y="1956028"/>
                </a:lnTo>
                <a:lnTo>
                  <a:pt x="3775160" y="1956887"/>
                </a:lnTo>
                <a:lnTo>
                  <a:pt x="3769432" y="1956887"/>
                </a:lnTo>
                <a:lnTo>
                  <a:pt x="3758836" y="1951159"/>
                </a:lnTo>
                <a:lnTo>
                  <a:pt x="3749099" y="1949155"/>
                </a:lnTo>
                <a:lnTo>
                  <a:pt x="3736784" y="1949155"/>
                </a:lnTo>
                <a:lnTo>
                  <a:pt x="3725042" y="1947150"/>
                </a:lnTo>
                <a:lnTo>
                  <a:pt x="3713586" y="1942282"/>
                </a:lnTo>
                <a:lnTo>
                  <a:pt x="3702130" y="1926530"/>
                </a:lnTo>
                <a:lnTo>
                  <a:pt x="3693539" y="1906196"/>
                </a:lnTo>
                <a:lnTo>
                  <a:pt x="3691534" y="1882713"/>
                </a:lnTo>
                <a:lnTo>
                  <a:pt x="3700126" y="1878703"/>
                </a:lnTo>
                <a:lnTo>
                  <a:pt x="3706999" y="1878703"/>
                </a:lnTo>
                <a:lnTo>
                  <a:pt x="3713586" y="1880708"/>
                </a:lnTo>
                <a:lnTo>
                  <a:pt x="3720460" y="1876985"/>
                </a:lnTo>
                <a:lnTo>
                  <a:pt x="3729051" y="1863237"/>
                </a:lnTo>
                <a:lnTo>
                  <a:pt x="3750244" y="1860374"/>
                </a:lnTo>
                <a:lnTo>
                  <a:pt x="3753967" y="1857224"/>
                </a:lnTo>
                <a:lnTo>
                  <a:pt x="3756831" y="1853500"/>
                </a:lnTo>
                <a:lnTo>
                  <a:pt x="3756831" y="1851496"/>
                </a:lnTo>
                <a:lnTo>
                  <a:pt x="3758836" y="1850350"/>
                </a:lnTo>
                <a:lnTo>
                  <a:pt x="3758836" y="1848632"/>
                </a:lnTo>
                <a:lnTo>
                  <a:pt x="3758836" y="1846628"/>
                </a:lnTo>
                <a:lnTo>
                  <a:pt x="3760554" y="1844622"/>
                </a:lnTo>
                <a:lnTo>
                  <a:pt x="3763704" y="1844622"/>
                </a:lnTo>
                <a:lnTo>
                  <a:pt x="3769432" y="1844622"/>
                </a:lnTo>
                <a:lnTo>
                  <a:pt x="3775160" y="1844622"/>
                </a:lnTo>
                <a:lnTo>
                  <a:pt x="3778883" y="1832880"/>
                </a:lnTo>
                <a:lnTo>
                  <a:pt x="3783751" y="1824002"/>
                </a:lnTo>
                <a:lnTo>
                  <a:pt x="3788620" y="1816270"/>
                </a:lnTo>
                <a:close/>
                <a:moveTo>
                  <a:pt x="3310924" y="1785053"/>
                </a:moveTo>
                <a:lnTo>
                  <a:pt x="3320661" y="1791927"/>
                </a:lnTo>
                <a:lnTo>
                  <a:pt x="3326389" y="1803669"/>
                </a:lnTo>
                <a:lnTo>
                  <a:pt x="3326389" y="1821138"/>
                </a:lnTo>
                <a:lnTo>
                  <a:pt x="3326389" y="1823143"/>
                </a:lnTo>
                <a:lnTo>
                  <a:pt x="3327249" y="1823143"/>
                </a:lnTo>
                <a:lnTo>
                  <a:pt x="3329254" y="1824003"/>
                </a:lnTo>
                <a:lnTo>
                  <a:pt x="3329254" y="1826007"/>
                </a:lnTo>
                <a:lnTo>
                  <a:pt x="3329254" y="1830017"/>
                </a:lnTo>
                <a:lnTo>
                  <a:pt x="3326389" y="1830017"/>
                </a:lnTo>
                <a:lnTo>
                  <a:pt x="3322380" y="1830875"/>
                </a:lnTo>
                <a:lnTo>
                  <a:pt x="3320661" y="1834886"/>
                </a:lnTo>
                <a:lnTo>
                  <a:pt x="3317798" y="1836890"/>
                </a:lnTo>
                <a:lnTo>
                  <a:pt x="3315793" y="1836890"/>
                </a:lnTo>
                <a:lnTo>
                  <a:pt x="3313788" y="1834886"/>
                </a:lnTo>
                <a:lnTo>
                  <a:pt x="3312929" y="1834886"/>
                </a:lnTo>
                <a:lnTo>
                  <a:pt x="3310924" y="1832880"/>
                </a:lnTo>
                <a:lnTo>
                  <a:pt x="3304337" y="1819134"/>
                </a:lnTo>
                <a:lnTo>
                  <a:pt x="3304337" y="1798800"/>
                </a:lnTo>
                <a:lnTo>
                  <a:pt x="3306056" y="1795936"/>
                </a:lnTo>
                <a:lnTo>
                  <a:pt x="3308061" y="1793932"/>
                </a:lnTo>
                <a:lnTo>
                  <a:pt x="3308919" y="1789922"/>
                </a:lnTo>
                <a:close/>
                <a:moveTo>
                  <a:pt x="3913483" y="1764719"/>
                </a:moveTo>
                <a:lnTo>
                  <a:pt x="3921216" y="1773311"/>
                </a:lnTo>
                <a:lnTo>
                  <a:pt x="3926943" y="1783048"/>
                </a:lnTo>
                <a:lnTo>
                  <a:pt x="3926943" y="1798800"/>
                </a:lnTo>
                <a:lnTo>
                  <a:pt x="3927802" y="1802523"/>
                </a:lnTo>
                <a:lnTo>
                  <a:pt x="3929807" y="1802523"/>
                </a:lnTo>
                <a:lnTo>
                  <a:pt x="3929807" y="1803669"/>
                </a:lnTo>
                <a:lnTo>
                  <a:pt x="3927802" y="1803669"/>
                </a:lnTo>
                <a:lnTo>
                  <a:pt x="3926943" y="1807678"/>
                </a:lnTo>
                <a:lnTo>
                  <a:pt x="3926943" y="1810542"/>
                </a:lnTo>
                <a:lnTo>
                  <a:pt x="3924939" y="1810542"/>
                </a:lnTo>
                <a:lnTo>
                  <a:pt x="3924939" y="1812546"/>
                </a:lnTo>
                <a:lnTo>
                  <a:pt x="3923220" y="1812546"/>
                </a:lnTo>
                <a:lnTo>
                  <a:pt x="3920071" y="1814265"/>
                </a:lnTo>
                <a:lnTo>
                  <a:pt x="3918352" y="1810542"/>
                </a:lnTo>
                <a:lnTo>
                  <a:pt x="3918352" y="1809396"/>
                </a:lnTo>
                <a:lnTo>
                  <a:pt x="3916348" y="1809396"/>
                </a:lnTo>
                <a:lnTo>
                  <a:pt x="3914343" y="1809396"/>
                </a:lnTo>
                <a:lnTo>
                  <a:pt x="3913483" y="1807678"/>
                </a:lnTo>
                <a:lnTo>
                  <a:pt x="3913483" y="1810542"/>
                </a:lnTo>
                <a:lnTo>
                  <a:pt x="3914343" y="1812546"/>
                </a:lnTo>
                <a:lnTo>
                  <a:pt x="3916348" y="1814265"/>
                </a:lnTo>
                <a:lnTo>
                  <a:pt x="3918352" y="1816270"/>
                </a:lnTo>
                <a:lnTo>
                  <a:pt x="3916348" y="1817416"/>
                </a:lnTo>
                <a:lnTo>
                  <a:pt x="3916348" y="1819134"/>
                </a:lnTo>
                <a:lnTo>
                  <a:pt x="3916348" y="1821139"/>
                </a:lnTo>
                <a:lnTo>
                  <a:pt x="3916348" y="1826007"/>
                </a:lnTo>
                <a:lnTo>
                  <a:pt x="3907755" y="1826007"/>
                </a:lnTo>
                <a:lnTo>
                  <a:pt x="3907755" y="1821139"/>
                </a:lnTo>
                <a:lnTo>
                  <a:pt x="3902887" y="1819134"/>
                </a:lnTo>
                <a:lnTo>
                  <a:pt x="3898018" y="1816270"/>
                </a:lnTo>
                <a:lnTo>
                  <a:pt x="3896300" y="1812546"/>
                </a:lnTo>
                <a:lnTo>
                  <a:pt x="3894295" y="1807678"/>
                </a:lnTo>
                <a:lnTo>
                  <a:pt x="3893436" y="1802523"/>
                </a:lnTo>
                <a:lnTo>
                  <a:pt x="3889427" y="1795936"/>
                </a:lnTo>
                <a:lnTo>
                  <a:pt x="3884558" y="1798800"/>
                </a:lnTo>
                <a:lnTo>
                  <a:pt x="3877971" y="1802523"/>
                </a:lnTo>
                <a:lnTo>
                  <a:pt x="3871098" y="1803669"/>
                </a:lnTo>
                <a:lnTo>
                  <a:pt x="3864511" y="1807678"/>
                </a:lnTo>
                <a:lnTo>
                  <a:pt x="3864511" y="1798800"/>
                </a:lnTo>
                <a:lnTo>
                  <a:pt x="3866516" y="1796795"/>
                </a:lnTo>
                <a:lnTo>
                  <a:pt x="3866516" y="1795936"/>
                </a:lnTo>
                <a:lnTo>
                  <a:pt x="3867375" y="1795936"/>
                </a:lnTo>
                <a:lnTo>
                  <a:pt x="3867375" y="1791926"/>
                </a:lnTo>
                <a:lnTo>
                  <a:pt x="3880835" y="1787058"/>
                </a:lnTo>
                <a:lnTo>
                  <a:pt x="3893436" y="1783048"/>
                </a:lnTo>
                <a:lnTo>
                  <a:pt x="3904892" y="1776175"/>
                </a:lnTo>
                <a:close/>
                <a:moveTo>
                  <a:pt x="3830719" y="1746104"/>
                </a:moveTo>
                <a:lnTo>
                  <a:pt x="3834728" y="1749828"/>
                </a:lnTo>
                <a:lnTo>
                  <a:pt x="3835587" y="1749828"/>
                </a:lnTo>
                <a:lnTo>
                  <a:pt x="3837592" y="1749828"/>
                </a:lnTo>
                <a:lnTo>
                  <a:pt x="3837592" y="1750973"/>
                </a:lnTo>
                <a:lnTo>
                  <a:pt x="3837592" y="1754696"/>
                </a:lnTo>
                <a:lnTo>
                  <a:pt x="3839596" y="1757846"/>
                </a:lnTo>
                <a:lnTo>
                  <a:pt x="3829000" y="1766438"/>
                </a:lnTo>
                <a:lnTo>
                  <a:pt x="3822126" y="1775317"/>
                </a:lnTo>
                <a:lnTo>
                  <a:pt x="3814394" y="1782189"/>
                </a:lnTo>
                <a:lnTo>
                  <a:pt x="3802079" y="1789063"/>
                </a:lnTo>
                <a:lnTo>
                  <a:pt x="3802079" y="1785054"/>
                </a:lnTo>
                <a:lnTo>
                  <a:pt x="3812676" y="1773311"/>
                </a:lnTo>
                <a:lnTo>
                  <a:pt x="3824132" y="1761569"/>
                </a:lnTo>
                <a:close/>
                <a:moveTo>
                  <a:pt x="1422487" y="1656179"/>
                </a:moveTo>
                <a:lnTo>
                  <a:pt x="1429360" y="1656179"/>
                </a:lnTo>
                <a:lnTo>
                  <a:pt x="1435947" y="1657325"/>
                </a:lnTo>
                <a:lnTo>
                  <a:pt x="1443680" y="1661049"/>
                </a:lnTo>
                <a:lnTo>
                  <a:pt x="1440816" y="1663054"/>
                </a:lnTo>
                <a:lnTo>
                  <a:pt x="1438812" y="1665917"/>
                </a:lnTo>
                <a:lnTo>
                  <a:pt x="1435947" y="1667922"/>
                </a:lnTo>
                <a:lnTo>
                  <a:pt x="1430219" y="1667922"/>
                </a:lnTo>
                <a:lnTo>
                  <a:pt x="1425351" y="1665917"/>
                </a:lnTo>
                <a:lnTo>
                  <a:pt x="1420769" y="1665917"/>
                </a:lnTo>
                <a:lnTo>
                  <a:pt x="1415900" y="1665917"/>
                </a:lnTo>
                <a:lnTo>
                  <a:pt x="1410172" y="1667922"/>
                </a:lnTo>
                <a:lnTo>
                  <a:pt x="1410172" y="1657325"/>
                </a:lnTo>
                <a:close/>
                <a:moveTo>
                  <a:pt x="3859642" y="1645582"/>
                </a:moveTo>
                <a:lnTo>
                  <a:pt x="3864511" y="1645582"/>
                </a:lnTo>
                <a:lnTo>
                  <a:pt x="3871098" y="1645582"/>
                </a:lnTo>
                <a:lnTo>
                  <a:pt x="3871098" y="1663052"/>
                </a:lnTo>
                <a:lnTo>
                  <a:pt x="3869379" y="1674795"/>
                </a:lnTo>
                <a:lnTo>
                  <a:pt x="3866516" y="1684532"/>
                </a:lnTo>
                <a:lnTo>
                  <a:pt x="3864511" y="1702001"/>
                </a:lnTo>
                <a:lnTo>
                  <a:pt x="3867375" y="1702001"/>
                </a:lnTo>
                <a:lnTo>
                  <a:pt x="3867375" y="1705152"/>
                </a:lnTo>
                <a:lnTo>
                  <a:pt x="3873962" y="1705152"/>
                </a:lnTo>
                <a:lnTo>
                  <a:pt x="3877972" y="1705152"/>
                </a:lnTo>
                <a:lnTo>
                  <a:pt x="3880835" y="1705152"/>
                </a:lnTo>
                <a:lnTo>
                  <a:pt x="3884558" y="1706869"/>
                </a:lnTo>
                <a:lnTo>
                  <a:pt x="3887423" y="1708875"/>
                </a:lnTo>
                <a:lnTo>
                  <a:pt x="3894295" y="1710020"/>
                </a:lnTo>
                <a:lnTo>
                  <a:pt x="3898019" y="1722621"/>
                </a:lnTo>
                <a:lnTo>
                  <a:pt x="3904892" y="1730354"/>
                </a:lnTo>
                <a:lnTo>
                  <a:pt x="3913483" y="1739232"/>
                </a:lnTo>
                <a:lnTo>
                  <a:pt x="3920071" y="1750974"/>
                </a:lnTo>
                <a:lnTo>
                  <a:pt x="3914343" y="1752978"/>
                </a:lnTo>
                <a:lnTo>
                  <a:pt x="3911479" y="1754697"/>
                </a:lnTo>
                <a:lnTo>
                  <a:pt x="3909760" y="1754697"/>
                </a:lnTo>
                <a:lnTo>
                  <a:pt x="3909760" y="1756702"/>
                </a:lnTo>
                <a:lnTo>
                  <a:pt x="3909760" y="1757847"/>
                </a:lnTo>
                <a:lnTo>
                  <a:pt x="3909760" y="1759566"/>
                </a:lnTo>
                <a:lnTo>
                  <a:pt x="3906610" y="1759566"/>
                </a:lnTo>
                <a:lnTo>
                  <a:pt x="3900882" y="1761571"/>
                </a:lnTo>
                <a:lnTo>
                  <a:pt x="3900023" y="1757847"/>
                </a:lnTo>
                <a:lnTo>
                  <a:pt x="3900023" y="1756702"/>
                </a:lnTo>
                <a:lnTo>
                  <a:pt x="3898019" y="1756702"/>
                </a:lnTo>
                <a:lnTo>
                  <a:pt x="3896300" y="1756702"/>
                </a:lnTo>
                <a:lnTo>
                  <a:pt x="3894295" y="1754697"/>
                </a:lnTo>
                <a:lnTo>
                  <a:pt x="3891432" y="1761571"/>
                </a:lnTo>
                <a:lnTo>
                  <a:pt x="3889427" y="1766439"/>
                </a:lnTo>
                <a:lnTo>
                  <a:pt x="3886563" y="1771308"/>
                </a:lnTo>
                <a:lnTo>
                  <a:pt x="3880835" y="1773312"/>
                </a:lnTo>
                <a:lnTo>
                  <a:pt x="3875967" y="1776176"/>
                </a:lnTo>
                <a:lnTo>
                  <a:pt x="3875967" y="1773312"/>
                </a:lnTo>
                <a:lnTo>
                  <a:pt x="3873103" y="1769589"/>
                </a:lnTo>
                <a:lnTo>
                  <a:pt x="3873103" y="1766439"/>
                </a:lnTo>
                <a:lnTo>
                  <a:pt x="3873103" y="1764721"/>
                </a:lnTo>
                <a:lnTo>
                  <a:pt x="3873103" y="1763575"/>
                </a:lnTo>
                <a:lnTo>
                  <a:pt x="3873103" y="1761571"/>
                </a:lnTo>
                <a:lnTo>
                  <a:pt x="3871098" y="1759566"/>
                </a:lnTo>
                <a:lnTo>
                  <a:pt x="3869379" y="1759566"/>
                </a:lnTo>
                <a:lnTo>
                  <a:pt x="3864511" y="1757847"/>
                </a:lnTo>
                <a:lnTo>
                  <a:pt x="3864511" y="1752978"/>
                </a:lnTo>
                <a:lnTo>
                  <a:pt x="3864511" y="1748110"/>
                </a:lnTo>
                <a:lnTo>
                  <a:pt x="3866516" y="1744100"/>
                </a:lnTo>
                <a:lnTo>
                  <a:pt x="3866516" y="1743241"/>
                </a:lnTo>
                <a:lnTo>
                  <a:pt x="3867375" y="1741237"/>
                </a:lnTo>
                <a:lnTo>
                  <a:pt x="3871098" y="1741237"/>
                </a:lnTo>
                <a:lnTo>
                  <a:pt x="3875967" y="1739232"/>
                </a:lnTo>
                <a:lnTo>
                  <a:pt x="3882841" y="1739232"/>
                </a:lnTo>
                <a:lnTo>
                  <a:pt x="3882841" y="1750974"/>
                </a:lnTo>
                <a:lnTo>
                  <a:pt x="3894295" y="1750974"/>
                </a:lnTo>
                <a:lnTo>
                  <a:pt x="3894295" y="1748110"/>
                </a:lnTo>
                <a:lnTo>
                  <a:pt x="3896300" y="1744100"/>
                </a:lnTo>
                <a:lnTo>
                  <a:pt x="3898019" y="1743241"/>
                </a:lnTo>
                <a:lnTo>
                  <a:pt x="3898019" y="1741237"/>
                </a:lnTo>
                <a:lnTo>
                  <a:pt x="3900023" y="1739232"/>
                </a:lnTo>
                <a:lnTo>
                  <a:pt x="3900882" y="1736368"/>
                </a:lnTo>
                <a:lnTo>
                  <a:pt x="3898019" y="1736368"/>
                </a:lnTo>
                <a:lnTo>
                  <a:pt x="3880835" y="1722621"/>
                </a:lnTo>
                <a:lnTo>
                  <a:pt x="3861648" y="1713743"/>
                </a:lnTo>
                <a:lnTo>
                  <a:pt x="3861648" y="1720617"/>
                </a:lnTo>
                <a:lnTo>
                  <a:pt x="3859642" y="1725485"/>
                </a:lnTo>
                <a:lnTo>
                  <a:pt x="3857638" y="1730354"/>
                </a:lnTo>
                <a:lnTo>
                  <a:pt x="3857638" y="1736368"/>
                </a:lnTo>
                <a:lnTo>
                  <a:pt x="3855920" y="1734363"/>
                </a:lnTo>
                <a:lnTo>
                  <a:pt x="3854774" y="1732358"/>
                </a:lnTo>
                <a:lnTo>
                  <a:pt x="3854774" y="1730354"/>
                </a:lnTo>
                <a:lnTo>
                  <a:pt x="3853056" y="1729495"/>
                </a:lnTo>
                <a:lnTo>
                  <a:pt x="3848187" y="1716607"/>
                </a:lnTo>
                <a:lnTo>
                  <a:pt x="3842459" y="1702001"/>
                </a:lnTo>
                <a:lnTo>
                  <a:pt x="3841314" y="1682527"/>
                </a:lnTo>
                <a:lnTo>
                  <a:pt x="3842459" y="1665916"/>
                </a:lnTo>
                <a:lnTo>
                  <a:pt x="3849047" y="1649306"/>
                </a:lnTo>
                <a:lnTo>
                  <a:pt x="3854774" y="1647301"/>
                </a:lnTo>
                <a:close/>
                <a:moveTo>
                  <a:pt x="1366927" y="1645582"/>
                </a:moveTo>
                <a:lnTo>
                  <a:pt x="1373514" y="1645582"/>
                </a:lnTo>
                <a:lnTo>
                  <a:pt x="1380388" y="1647301"/>
                </a:lnTo>
                <a:lnTo>
                  <a:pt x="1386975" y="1647301"/>
                </a:lnTo>
                <a:lnTo>
                  <a:pt x="1391844" y="1649306"/>
                </a:lnTo>
                <a:lnTo>
                  <a:pt x="1391844" y="1657325"/>
                </a:lnTo>
                <a:lnTo>
                  <a:pt x="1366927" y="1657325"/>
                </a:lnTo>
                <a:close/>
                <a:moveTo>
                  <a:pt x="1225452" y="1645582"/>
                </a:moveTo>
                <a:lnTo>
                  <a:pt x="1234330" y="1647301"/>
                </a:lnTo>
                <a:lnTo>
                  <a:pt x="1238912" y="1650451"/>
                </a:lnTo>
                <a:lnTo>
                  <a:pt x="1245786" y="1654174"/>
                </a:lnTo>
                <a:lnTo>
                  <a:pt x="1251514" y="1657324"/>
                </a:lnTo>
                <a:lnTo>
                  <a:pt x="1251514" y="1661048"/>
                </a:lnTo>
                <a:lnTo>
                  <a:pt x="1244927" y="1661048"/>
                </a:lnTo>
                <a:lnTo>
                  <a:pt x="1238912" y="1663052"/>
                </a:lnTo>
                <a:lnTo>
                  <a:pt x="1234330" y="1663912"/>
                </a:lnTo>
                <a:lnTo>
                  <a:pt x="1231467" y="1663052"/>
                </a:lnTo>
                <a:lnTo>
                  <a:pt x="1224593" y="1663052"/>
                </a:lnTo>
                <a:lnTo>
                  <a:pt x="1218865" y="1661048"/>
                </a:lnTo>
                <a:lnTo>
                  <a:pt x="1218865" y="1649306"/>
                </a:lnTo>
                <a:lnTo>
                  <a:pt x="1220870" y="1649306"/>
                </a:lnTo>
                <a:lnTo>
                  <a:pt x="1222588" y="1647301"/>
                </a:lnTo>
                <a:lnTo>
                  <a:pt x="1224593" y="1647301"/>
                </a:lnTo>
                <a:close/>
                <a:moveTo>
                  <a:pt x="1284160" y="1629831"/>
                </a:moveTo>
                <a:lnTo>
                  <a:pt x="1304495" y="1631836"/>
                </a:lnTo>
                <a:lnTo>
                  <a:pt x="1321678" y="1635845"/>
                </a:lnTo>
                <a:lnTo>
                  <a:pt x="1335139" y="1640714"/>
                </a:lnTo>
                <a:lnTo>
                  <a:pt x="1351463" y="1645583"/>
                </a:lnTo>
                <a:lnTo>
                  <a:pt x="1351463" y="1654175"/>
                </a:lnTo>
                <a:lnTo>
                  <a:pt x="1344876" y="1654175"/>
                </a:lnTo>
                <a:lnTo>
                  <a:pt x="1341726" y="1656179"/>
                </a:lnTo>
                <a:lnTo>
                  <a:pt x="1337143" y="1657325"/>
                </a:lnTo>
                <a:lnTo>
                  <a:pt x="1333134" y="1659044"/>
                </a:lnTo>
                <a:lnTo>
                  <a:pt x="1330270" y="1661048"/>
                </a:lnTo>
                <a:lnTo>
                  <a:pt x="1324542" y="1661048"/>
                </a:lnTo>
                <a:lnTo>
                  <a:pt x="1324542" y="1659044"/>
                </a:lnTo>
                <a:lnTo>
                  <a:pt x="1324542" y="1657325"/>
                </a:lnTo>
                <a:lnTo>
                  <a:pt x="1323683" y="1656179"/>
                </a:lnTo>
                <a:lnTo>
                  <a:pt x="1321678" y="1654175"/>
                </a:lnTo>
                <a:lnTo>
                  <a:pt x="1319674" y="1652456"/>
                </a:lnTo>
                <a:lnTo>
                  <a:pt x="1317955" y="1654175"/>
                </a:lnTo>
                <a:lnTo>
                  <a:pt x="1315091" y="1663912"/>
                </a:lnTo>
                <a:lnTo>
                  <a:pt x="1310223" y="1663912"/>
                </a:lnTo>
                <a:lnTo>
                  <a:pt x="1297621" y="1663053"/>
                </a:lnTo>
                <a:lnTo>
                  <a:pt x="1284160" y="1661048"/>
                </a:lnTo>
                <a:lnTo>
                  <a:pt x="1274710" y="1661048"/>
                </a:lnTo>
                <a:lnTo>
                  <a:pt x="1269841" y="1649306"/>
                </a:lnTo>
                <a:lnTo>
                  <a:pt x="1278433" y="1649306"/>
                </a:lnTo>
                <a:lnTo>
                  <a:pt x="1284160" y="1649306"/>
                </a:lnTo>
                <a:lnTo>
                  <a:pt x="1291034" y="1647301"/>
                </a:lnTo>
                <a:lnTo>
                  <a:pt x="1296762" y="1645583"/>
                </a:lnTo>
                <a:lnTo>
                  <a:pt x="1292753" y="1643579"/>
                </a:lnTo>
                <a:lnTo>
                  <a:pt x="1289888" y="1640714"/>
                </a:lnTo>
                <a:lnTo>
                  <a:pt x="1288171" y="1638710"/>
                </a:lnTo>
                <a:lnTo>
                  <a:pt x="1286165" y="1635845"/>
                </a:lnTo>
                <a:close/>
                <a:moveTo>
                  <a:pt x="207918" y="1592887"/>
                </a:moveTo>
                <a:lnTo>
                  <a:pt x="223383" y="1597756"/>
                </a:lnTo>
                <a:lnTo>
                  <a:pt x="234839" y="1604343"/>
                </a:lnTo>
                <a:lnTo>
                  <a:pt x="248299" y="1611216"/>
                </a:lnTo>
                <a:lnTo>
                  <a:pt x="248299" y="1615226"/>
                </a:lnTo>
                <a:lnTo>
                  <a:pt x="244289" y="1615226"/>
                </a:lnTo>
                <a:lnTo>
                  <a:pt x="232834" y="1622958"/>
                </a:lnTo>
                <a:lnTo>
                  <a:pt x="221378" y="1624963"/>
                </a:lnTo>
                <a:lnTo>
                  <a:pt x="210781" y="1626967"/>
                </a:lnTo>
                <a:lnTo>
                  <a:pt x="199326" y="1629831"/>
                </a:lnTo>
                <a:lnTo>
                  <a:pt x="199326" y="1626967"/>
                </a:lnTo>
                <a:lnTo>
                  <a:pt x="196462" y="1626967"/>
                </a:lnTo>
                <a:lnTo>
                  <a:pt x="199326" y="1618089"/>
                </a:lnTo>
                <a:lnTo>
                  <a:pt x="199326" y="1609498"/>
                </a:lnTo>
                <a:lnTo>
                  <a:pt x="199326" y="1597756"/>
                </a:lnTo>
                <a:lnTo>
                  <a:pt x="203049" y="1595751"/>
                </a:lnTo>
                <a:lnTo>
                  <a:pt x="203909" y="1595751"/>
                </a:lnTo>
                <a:lnTo>
                  <a:pt x="203909" y="1594606"/>
                </a:lnTo>
                <a:lnTo>
                  <a:pt x="205913" y="1594606"/>
                </a:lnTo>
                <a:close/>
                <a:moveTo>
                  <a:pt x="1167029" y="1582005"/>
                </a:moveTo>
                <a:lnTo>
                  <a:pt x="1193950" y="1588019"/>
                </a:lnTo>
                <a:lnTo>
                  <a:pt x="1218006" y="1595752"/>
                </a:lnTo>
                <a:lnTo>
                  <a:pt x="1236048" y="1604344"/>
                </a:lnTo>
                <a:lnTo>
                  <a:pt x="1254378" y="1613222"/>
                </a:lnTo>
                <a:lnTo>
                  <a:pt x="1274712" y="1622960"/>
                </a:lnTo>
                <a:lnTo>
                  <a:pt x="1274712" y="1629832"/>
                </a:lnTo>
                <a:lnTo>
                  <a:pt x="1265834" y="1629832"/>
                </a:lnTo>
                <a:lnTo>
                  <a:pt x="1256382" y="1633843"/>
                </a:lnTo>
                <a:lnTo>
                  <a:pt x="1244927" y="1636706"/>
                </a:lnTo>
                <a:lnTo>
                  <a:pt x="1232326" y="1638711"/>
                </a:lnTo>
                <a:lnTo>
                  <a:pt x="1234331" y="1635847"/>
                </a:lnTo>
                <a:lnTo>
                  <a:pt x="1234331" y="1631837"/>
                </a:lnTo>
                <a:lnTo>
                  <a:pt x="1234331" y="1629832"/>
                </a:lnTo>
                <a:lnTo>
                  <a:pt x="1234331" y="1628974"/>
                </a:lnTo>
                <a:lnTo>
                  <a:pt x="1234331" y="1626969"/>
                </a:lnTo>
                <a:lnTo>
                  <a:pt x="1232326" y="1622960"/>
                </a:lnTo>
                <a:lnTo>
                  <a:pt x="1207410" y="1616086"/>
                </a:lnTo>
                <a:lnTo>
                  <a:pt x="1184213" y="1604344"/>
                </a:lnTo>
                <a:lnTo>
                  <a:pt x="1159296" y="1592888"/>
                </a:lnTo>
                <a:lnTo>
                  <a:pt x="1153569" y="1597757"/>
                </a:lnTo>
                <a:lnTo>
                  <a:pt x="1150705" y="1602625"/>
                </a:lnTo>
                <a:lnTo>
                  <a:pt x="1145836" y="1608353"/>
                </a:lnTo>
                <a:lnTo>
                  <a:pt x="1140108" y="1606349"/>
                </a:lnTo>
                <a:lnTo>
                  <a:pt x="1133235" y="1602625"/>
                </a:lnTo>
                <a:lnTo>
                  <a:pt x="1130371" y="1601480"/>
                </a:lnTo>
                <a:lnTo>
                  <a:pt x="1137245" y="1601480"/>
                </a:lnTo>
                <a:lnTo>
                  <a:pt x="1141827" y="1594607"/>
                </a:lnTo>
                <a:lnTo>
                  <a:pt x="1146695" y="1590884"/>
                </a:lnTo>
                <a:lnTo>
                  <a:pt x="1152423" y="1586015"/>
                </a:lnTo>
                <a:lnTo>
                  <a:pt x="1157292" y="1586015"/>
                </a:lnTo>
                <a:lnTo>
                  <a:pt x="1160155" y="1584010"/>
                </a:lnTo>
                <a:lnTo>
                  <a:pt x="1164165" y="1584010"/>
                </a:lnTo>
                <a:close/>
                <a:moveTo>
                  <a:pt x="185867" y="1574272"/>
                </a:moveTo>
                <a:lnTo>
                  <a:pt x="199326" y="1579142"/>
                </a:lnTo>
                <a:lnTo>
                  <a:pt x="199326" y="1582006"/>
                </a:lnTo>
                <a:lnTo>
                  <a:pt x="196463" y="1582006"/>
                </a:lnTo>
                <a:lnTo>
                  <a:pt x="185867" y="1586015"/>
                </a:lnTo>
                <a:lnTo>
                  <a:pt x="176129" y="1586015"/>
                </a:lnTo>
                <a:lnTo>
                  <a:pt x="167537" y="1586015"/>
                </a:lnTo>
                <a:lnTo>
                  <a:pt x="167537" y="1579142"/>
                </a:lnTo>
                <a:lnTo>
                  <a:pt x="172406" y="1577136"/>
                </a:lnTo>
                <a:lnTo>
                  <a:pt x="177274" y="1577136"/>
                </a:lnTo>
                <a:lnTo>
                  <a:pt x="180998" y="1576277"/>
                </a:lnTo>
                <a:close/>
                <a:moveTo>
                  <a:pt x="111691" y="1558520"/>
                </a:moveTo>
                <a:lnTo>
                  <a:pt x="117419" y="1560525"/>
                </a:lnTo>
                <a:lnTo>
                  <a:pt x="124293" y="1560525"/>
                </a:lnTo>
                <a:lnTo>
                  <a:pt x="127156" y="1560525"/>
                </a:lnTo>
                <a:lnTo>
                  <a:pt x="132025" y="1562529"/>
                </a:lnTo>
                <a:lnTo>
                  <a:pt x="137753" y="1563389"/>
                </a:lnTo>
                <a:lnTo>
                  <a:pt x="137753" y="1570262"/>
                </a:lnTo>
                <a:lnTo>
                  <a:pt x="134030" y="1570262"/>
                </a:lnTo>
                <a:lnTo>
                  <a:pt x="129161" y="1572266"/>
                </a:lnTo>
                <a:lnTo>
                  <a:pt x="124293" y="1574272"/>
                </a:lnTo>
                <a:lnTo>
                  <a:pt x="118565" y="1574272"/>
                </a:lnTo>
                <a:lnTo>
                  <a:pt x="111691" y="1574272"/>
                </a:lnTo>
                <a:close/>
                <a:moveTo>
                  <a:pt x="1218865" y="1555657"/>
                </a:moveTo>
                <a:lnTo>
                  <a:pt x="1224594" y="1558521"/>
                </a:lnTo>
                <a:lnTo>
                  <a:pt x="1227457" y="1562531"/>
                </a:lnTo>
                <a:lnTo>
                  <a:pt x="1231468" y="1565395"/>
                </a:lnTo>
                <a:lnTo>
                  <a:pt x="1232327" y="1570264"/>
                </a:lnTo>
                <a:lnTo>
                  <a:pt x="1232327" y="1579142"/>
                </a:lnTo>
                <a:lnTo>
                  <a:pt x="1225453" y="1579142"/>
                </a:lnTo>
                <a:lnTo>
                  <a:pt x="1224594" y="1574273"/>
                </a:lnTo>
                <a:lnTo>
                  <a:pt x="1222589" y="1572268"/>
                </a:lnTo>
                <a:lnTo>
                  <a:pt x="1220870" y="1569404"/>
                </a:lnTo>
                <a:lnTo>
                  <a:pt x="1218865" y="1565395"/>
                </a:lnTo>
                <a:lnTo>
                  <a:pt x="1218865" y="1562531"/>
                </a:lnTo>
                <a:close/>
                <a:moveTo>
                  <a:pt x="3864513" y="1548783"/>
                </a:moveTo>
                <a:lnTo>
                  <a:pt x="3867377" y="1551647"/>
                </a:lnTo>
                <a:lnTo>
                  <a:pt x="3869381" y="1555657"/>
                </a:lnTo>
                <a:lnTo>
                  <a:pt x="3871100" y="1558520"/>
                </a:lnTo>
                <a:lnTo>
                  <a:pt x="3871100" y="1563390"/>
                </a:lnTo>
                <a:lnTo>
                  <a:pt x="3871100" y="1570262"/>
                </a:lnTo>
                <a:lnTo>
                  <a:pt x="3857639" y="1604344"/>
                </a:lnTo>
                <a:lnTo>
                  <a:pt x="3851051" y="1595752"/>
                </a:lnTo>
                <a:lnTo>
                  <a:pt x="3848188" y="1588019"/>
                </a:lnTo>
                <a:lnTo>
                  <a:pt x="3846183" y="1574273"/>
                </a:lnTo>
                <a:close/>
                <a:moveTo>
                  <a:pt x="1211132" y="1533319"/>
                </a:moveTo>
                <a:lnTo>
                  <a:pt x="1232325" y="1533319"/>
                </a:lnTo>
                <a:lnTo>
                  <a:pt x="1234330" y="1536183"/>
                </a:lnTo>
                <a:lnTo>
                  <a:pt x="1238053" y="1538187"/>
                </a:lnTo>
                <a:lnTo>
                  <a:pt x="1238053" y="1540193"/>
                </a:lnTo>
                <a:lnTo>
                  <a:pt x="1238912" y="1541910"/>
                </a:lnTo>
                <a:lnTo>
                  <a:pt x="1238912" y="1543056"/>
                </a:lnTo>
                <a:lnTo>
                  <a:pt x="1238053" y="1545061"/>
                </a:lnTo>
                <a:lnTo>
                  <a:pt x="1238053" y="1548784"/>
                </a:lnTo>
                <a:lnTo>
                  <a:pt x="1232325" y="1545061"/>
                </a:lnTo>
                <a:lnTo>
                  <a:pt x="1227456" y="1543056"/>
                </a:lnTo>
                <a:lnTo>
                  <a:pt x="1222588" y="1543056"/>
                </a:lnTo>
                <a:lnTo>
                  <a:pt x="1218865" y="1541910"/>
                </a:lnTo>
                <a:lnTo>
                  <a:pt x="1216001" y="1541910"/>
                </a:lnTo>
                <a:lnTo>
                  <a:pt x="1211991" y="1540193"/>
                </a:lnTo>
                <a:lnTo>
                  <a:pt x="1211132" y="1536183"/>
                </a:lnTo>
                <a:close/>
                <a:moveTo>
                  <a:pt x="3972193" y="1469741"/>
                </a:moveTo>
                <a:lnTo>
                  <a:pt x="3975057" y="1471746"/>
                </a:lnTo>
                <a:lnTo>
                  <a:pt x="3976775" y="1471746"/>
                </a:lnTo>
                <a:lnTo>
                  <a:pt x="3976775" y="1473751"/>
                </a:lnTo>
                <a:lnTo>
                  <a:pt x="3978780" y="1476615"/>
                </a:lnTo>
                <a:lnTo>
                  <a:pt x="3978780" y="1480624"/>
                </a:lnTo>
                <a:lnTo>
                  <a:pt x="3976775" y="1485493"/>
                </a:lnTo>
                <a:lnTo>
                  <a:pt x="3973052" y="1490362"/>
                </a:lnTo>
                <a:lnTo>
                  <a:pt x="3972193" y="1495231"/>
                </a:lnTo>
                <a:lnTo>
                  <a:pt x="3963315" y="1495231"/>
                </a:lnTo>
                <a:lnTo>
                  <a:pt x="3963315" y="1483488"/>
                </a:lnTo>
                <a:lnTo>
                  <a:pt x="3966466" y="1482343"/>
                </a:lnTo>
                <a:lnTo>
                  <a:pt x="3968183" y="1478620"/>
                </a:lnTo>
                <a:lnTo>
                  <a:pt x="3970189" y="1475755"/>
                </a:lnTo>
                <a:close/>
                <a:moveTo>
                  <a:pt x="3926944" y="1423919"/>
                </a:moveTo>
                <a:lnTo>
                  <a:pt x="3938399" y="1423919"/>
                </a:lnTo>
                <a:lnTo>
                  <a:pt x="3938399" y="1435662"/>
                </a:lnTo>
                <a:lnTo>
                  <a:pt x="3923221" y="1435662"/>
                </a:lnTo>
                <a:lnTo>
                  <a:pt x="3923221" y="1427929"/>
                </a:lnTo>
                <a:lnTo>
                  <a:pt x="3926944" y="1427929"/>
                </a:lnTo>
                <a:close/>
                <a:moveTo>
                  <a:pt x="2705502" y="1391556"/>
                </a:moveTo>
                <a:lnTo>
                  <a:pt x="2714094" y="1391556"/>
                </a:lnTo>
                <a:lnTo>
                  <a:pt x="2710371" y="1396425"/>
                </a:lnTo>
                <a:lnTo>
                  <a:pt x="2707507" y="1400434"/>
                </a:lnTo>
                <a:lnTo>
                  <a:pt x="2703498" y="1403298"/>
                </a:lnTo>
                <a:lnTo>
                  <a:pt x="2700633" y="1407308"/>
                </a:lnTo>
                <a:lnTo>
                  <a:pt x="2694906" y="1410172"/>
                </a:lnTo>
                <a:lnTo>
                  <a:pt x="2692042" y="1410172"/>
                </a:lnTo>
                <a:lnTo>
                  <a:pt x="2692042" y="1412176"/>
                </a:lnTo>
                <a:lnTo>
                  <a:pt x="2690037" y="1412176"/>
                </a:lnTo>
                <a:lnTo>
                  <a:pt x="2687173" y="1412176"/>
                </a:lnTo>
                <a:lnTo>
                  <a:pt x="2683450" y="1414181"/>
                </a:lnTo>
                <a:lnTo>
                  <a:pt x="2680586" y="1401293"/>
                </a:lnTo>
                <a:lnTo>
                  <a:pt x="2687173" y="1400434"/>
                </a:lnTo>
                <a:lnTo>
                  <a:pt x="2694047" y="1396425"/>
                </a:lnTo>
                <a:lnTo>
                  <a:pt x="2700633" y="1394707"/>
                </a:lnTo>
                <a:close/>
                <a:moveTo>
                  <a:pt x="2566031" y="1386688"/>
                </a:moveTo>
                <a:lnTo>
                  <a:pt x="2574910" y="1389839"/>
                </a:lnTo>
                <a:lnTo>
                  <a:pt x="2584361" y="1393562"/>
                </a:lnTo>
                <a:lnTo>
                  <a:pt x="2595815" y="1396425"/>
                </a:lnTo>
                <a:lnTo>
                  <a:pt x="2602689" y="1401294"/>
                </a:lnTo>
                <a:lnTo>
                  <a:pt x="2575768" y="1401294"/>
                </a:lnTo>
                <a:lnTo>
                  <a:pt x="2572905" y="1400434"/>
                </a:lnTo>
                <a:lnTo>
                  <a:pt x="2570900" y="1400434"/>
                </a:lnTo>
                <a:lnTo>
                  <a:pt x="2568036" y="1398430"/>
                </a:lnTo>
                <a:lnTo>
                  <a:pt x="2561449" y="1398430"/>
                </a:lnTo>
                <a:lnTo>
                  <a:pt x="2561449" y="1394707"/>
                </a:lnTo>
                <a:lnTo>
                  <a:pt x="2563168" y="1393562"/>
                </a:lnTo>
                <a:lnTo>
                  <a:pt x="2564313" y="1391557"/>
                </a:lnTo>
                <a:lnTo>
                  <a:pt x="2564313" y="1389839"/>
                </a:lnTo>
                <a:close/>
                <a:moveTo>
                  <a:pt x="2266470" y="1320533"/>
                </a:moveTo>
                <a:lnTo>
                  <a:pt x="2289382" y="1320533"/>
                </a:lnTo>
                <a:lnTo>
                  <a:pt x="2289382" y="1323397"/>
                </a:lnTo>
                <a:lnTo>
                  <a:pt x="2284513" y="1325402"/>
                </a:lnTo>
                <a:lnTo>
                  <a:pt x="2282794" y="1327120"/>
                </a:lnTo>
                <a:lnTo>
                  <a:pt x="2279644" y="1328265"/>
                </a:lnTo>
                <a:lnTo>
                  <a:pt x="2275922" y="1330270"/>
                </a:lnTo>
                <a:lnTo>
                  <a:pt x="2271052" y="1330270"/>
                </a:lnTo>
                <a:close/>
                <a:moveTo>
                  <a:pt x="2622164" y="1300772"/>
                </a:moveTo>
                <a:lnTo>
                  <a:pt x="2620159" y="1302777"/>
                </a:lnTo>
                <a:lnTo>
                  <a:pt x="2618154" y="1304781"/>
                </a:lnTo>
                <a:lnTo>
                  <a:pt x="2616149" y="1304781"/>
                </a:lnTo>
                <a:lnTo>
                  <a:pt x="2616149" y="1306786"/>
                </a:lnTo>
                <a:lnTo>
                  <a:pt x="2615290" y="1307645"/>
                </a:lnTo>
                <a:lnTo>
                  <a:pt x="2613858" y="1311655"/>
                </a:lnTo>
                <a:lnTo>
                  <a:pt x="2616722" y="1311655"/>
                </a:lnTo>
                <a:lnTo>
                  <a:pt x="2622450" y="1309650"/>
                </a:lnTo>
                <a:lnTo>
                  <a:pt x="2625314" y="1307645"/>
                </a:lnTo>
                <a:lnTo>
                  <a:pt x="2629036" y="1306786"/>
                </a:lnTo>
                <a:lnTo>
                  <a:pt x="2631901" y="1304781"/>
                </a:lnTo>
                <a:lnTo>
                  <a:pt x="2635624" y="1300772"/>
                </a:lnTo>
                <a:close/>
                <a:moveTo>
                  <a:pt x="2370143" y="1300772"/>
                </a:moveTo>
                <a:lnTo>
                  <a:pt x="2375012" y="1300772"/>
                </a:lnTo>
                <a:lnTo>
                  <a:pt x="2381599" y="1300772"/>
                </a:lnTo>
                <a:lnTo>
                  <a:pt x="2383603" y="1316524"/>
                </a:lnTo>
                <a:lnTo>
                  <a:pt x="2385609" y="1335139"/>
                </a:lnTo>
                <a:lnTo>
                  <a:pt x="2376731" y="1335139"/>
                </a:lnTo>
                <a:lnTo>
                  <a:pt x="2375012" y="1336857"/>
                </a:lnTo>
                <a:lnTo>
                  <a:pt x="2372148" y="1336857"/>
                </a:lnTo>
                <a:lnTo>
                  <a:pt x="2368138" y="1336857"/>
                </a:lnTo>
                <a:lnTo>
                  <a:pt x="2363270" y="1338862"/>
                </a:lnTo>
                <a:lnTo>
                  <a:pt x="2361551" y="1325402"/>
                </a:lnTo>
                <a:lnTo>
                  <a:pt x="2361551" y="1311655"/>
                </a:lnTo>
                <a:lnTo>
                  <a:pt x="2363270" y="1304782"/>
                </a:lnTo>
                <a:lnTo>
                  <a:pt x="2366133" y="1302777"/>
                </a:lnTo>
                <a:close/>
                <a:moveTo>
                  <a:pt x="2373006" y="1267551"/>
                </a:moveTo>
                <a:lnTo>
                  <a:pt x="2381599" y="1267551"/>
                </a:lnTo>
                <a:lnTo>
                  <a:pt x="2379594" y="1274425"/>
                </a:lnTo>
                <a:lnTo>
                  <a:pt x="2379594" y="1279293"/>
                </a:lnTo>
                <a:lnTo>
                  <a:pt x="2379594" y="1284162"/>
                </a:lnTo>
                <a:lnTo>
                  <a:pt x="2378734" y="1288172"/>
                </a:lnTo>
                <a:lnTo>
                  <a:pt x="2376730" y="1293041"/>
                </a:lnTo>
                <a:lnTo>
                  <a:pt x="2370142" y="1293041"/>
                </a:lnTo>
                <a:lnTo>
                  <a:pt x="2370142" y="1286167"/>
                </a:lnTo>
                <a:lnTo>
                  <a:pt x="2372147" y="1279293"/>
                </a:lnTo>
                <a:lnTo>
                  <a:pt x="2372147" y="1272706"/>
                </a:lnTo>
                <a:close/>
                <a:moveTo>
                  <a:pt x="1276429" y="1220871"/>
                </a:moveTo>
                <a:lnTo>
                  <a:pt x="1274712" y="1222588"/>
                </a:lnTo>
                <a:lnTo>
                  <a:pt x="1272707" y="1224593"/>
                </a:lnTo>
                <a:lnTo>
                  <a:pt x="1272707" y="1224593"/>
                </a:lnTo>
                <a:lnTo>
                  <a:pt x="1274711" y="1222875"/>
                </a:lnTo>
                <a:close/>
                <a:moveTo>
                  <a:pt x="4141163" y="1220869"/>
                </a:moveTo>
                <a:lnTo>
                  <a:pt x="4149754" y="1233471"/>
                </a:lnTo>
                <a:lnTo>
                  <a:pt x="4157486" y="1240343"/>
                </a:lnTo>
                <a:lnTo>
                  <a:pt x="4168083" y="1243208"/>
                </a:lnTo>
                <a:lnTo>
                  <a:pt x="4174957" y="1247217"/>
                </a:lnTo>
                <a:lnTo>
                  <a:pt x="4181544" y="1252086"/>
                </a:lnTo>
                <a:lnTo>
                  <a:pt x="4183548" y="1254949"/>
                </a:lnTo>
                <a:lnTo>
                  <a:pt x="4184407" y="1258959"/>
                </a:lnTo>
                <a:lnTo>
                  <a:pt x="4184407" y="1261823"/>
                </a:lnTo>
                <a:lnTo>
                  <a:pt x="4184407" y="1267551"/>
                </a:lnTo>
                <a:lnTo>
                  <a:pt x="4172951" y="1270701"/>
                </a:lnTo>
                <a:lnTo>
                  <a:pt x="4164360" y="1277574"/>
                </a:lnTo>
                <a:lnTo>
                  <a:pt x="4157486" y="1284161"/>
                </a:lnTo>
                <a:lnTo>
                  <a:pt x="4148036" y="1289029"/>
                </a:lnTo>
                <a:lnTo>
                  <a:pt x="4144026" y="1284161"/>
                </a:lnTo>
                <a:lnTo>
                  <a:pt x="4141163" y="1282443"/>
                </a:lnTo>
                <a:lnTo>
                  <a:pt x="4138299" y="1281297"/>
                </a:lnTo>
                <a:lnTo>
                  <a:pt x="4134576" y="1282443"/>
                </a:lnTo>
                <a:lnTo>
                  <a:pt x="4131712" y="1284161"/>
                </a:lnTo>
                <a:lnTo>
                  <a:pt x="4129707" y="1288171"/>
                </a:lnTo>
                <a:lnTo>
                  <a:pt x="4125984" y="1289029"/>
                </a:lnTo>
                <a:lnTo>
                  <a:pt x="4131712" y="1309649"/>
                </a:lnTo>
                <a:lnTo>
                  <a:pt x="4132571" y="1325401"/>
                </a:lnTo>
                <a:lnTo>
                  <a:pt x="4132571" y="1336857"/>
                </a:lnTo>
                <a:lnTo>
                  <a:pt x="4131712" y="1348598"/>
                </a:lnTo>
                <a:lnTo>
                  <a:pt x="4127702" y="1361486"/>
                </a:lnTo>
                <a:lnTo>
                  <a:pt x="4124839" y="1378096"/>
                </a:lnTo>
                <a:lnTo>
                  <a:pt x="4122833" y="1398429"/>
                </a:lnTo>
                <a:lnTo>
                  <a:pt x="4100782" y="1410172"/>
                </a:lnTo>
                <a:lnTo>
                  <a:pt x="4075866" y="1421913"/>
                </a:lnTo>
                <a:lnTo>
                  <a:pt x="4051809" y="1432796"/>
                </a:lnTo>
                <a:lnTo>
                  <a:pt x="4046940" y="1423918"/>
                </a:lnTo>
                <a:lnTo>
                  <a:pt x="4042358" y="1417044"/>
                </a:lnTo>
                <a:lnTo>
                  <a:pt x="4040354" y="1423918"/>
                </a:lnTo>
                <a:lnTo>
                  <a:pt x="4040354" y="1427927"/>
                </a:lnTo>
                <a:lnTo>
                  <a:pt x="4039495" y="1432796"/>
                </a:lnTo>
                <a:lnTo>
                  <a:pt x="4037490" y="1435660"/>
                </a:lnTo>
                <a:lnTo>
                  <a:pt x="4032621" y="1435660"/>
                </a:lnTo>
                <a:lnTo>
                  <a:pt x="4028898" y="1435660"/>
                </a:lnTo>
                <a:lnTo>
                  <a:pt x="4026893" y="1437665"/>
                </a:lnTo>
                <a:lnTo>
                  <a:pt x="4026035" y="1437665"/>
                </a:lnTo>
                <a:lnTo>
                  <a:pt x="4024030" y="1439383"/>
                </a:lnTo>
                <a:lnTo>
                  <a:pt x="4022025" y="1441387"/>
                </a:lnTo>
                <a:lnTo>
                  <a:pt x="4017156" y="1441387"/>
                </a:lnTo>
                <a:lnTo>
                  <a:pt x="4012574" y="1442533"/>
                </a:lnTo>
                <a:lnTo>
                  <a:pt x="4010570" y="1439383"/>
                </a:lnTo>
                <a:lnTo>
                  <a:pt x="4010570" y="1434515"/>
                </a:lnTo>
                <a:lnTo>
                  <a:pt x="4010570" y="1432796"/>
                </a:lnTo>
                <a:lnTo>
                  <a:pt x="4010570" y="1428787"/>
                </a:lnTo>
                <a:lnTo>
                  <a:pt x="4010570" y="1427927"/>
                </a:lnTo>
                <a:lnTo>
                  <a:pt x="4006559" y="1427927"/>
                </a:lnTo>
                <a:lnTo>
                  <a:pt x="4003696" y="1425923"/>
                </a:lnTo>
                <a:lnTo>
                  <a:pt x="3997109" y="1423918"/>
                </a:lnTo>
                <a:lnTo>
                  <a:pt x="3997109" y="1427927"/>
                </a:lnTo>
                <a:lnTo>
                  <a:pt x="3999973" y="1432796"/>
                </a:lnTo>
                <a:lnTo>
                  <a:pt x="4003696" y="1434515"/>
                </a:lnTo>
                <a:lnTo>
                  <a:pt x="4003696" y="1437665"/>
                </a:lnTo>
                <a:lnTo>
                  <a:pt x="4003696" y="1442533"/>
                </a:lnTo>
                <a:lnTo>
                  <a:pt x="4005701" y="1451125"/>
                </a:lnTo>
                <a:lnTo>
                  <a:pt x="3999973" y="1455993"/>
                </a:lnTo>
                <a:lnTo>
                  <a:pt x="3997109" y="1462867"/>
                </a:lnTo>
                <a:lnTo>
                  <a:pt x="3993100" y="1469740"/>
                </a:lnTo>
                <a:lnTo>
                  <a:pt x="3981644" y="1469740"/>
                </a:lnTo>
                <a:lnTo>
                  <a:pt x="3979926" y="1455993"/>
                </a:lnTo>
                <a:lnTo>
                  <a:pt x="3978780" y="1449120"/>
                </a:lnTo>
                <a:lnTo>
                  <a:pt x="3975057" y="1442533"/>
                </a:lnTo>
                <a:lnTo>
                  <a:pt x="3972193" y="1432796"/>
                </a:lnTo>
                <a:lnTo>
                  <a:pt x="3981644" y="1432796"/>
                </a:lnTo>
                <a:lnTo>
                  <a:pt x="3993100" y="1417044"/>
                </a:lnTo>
                <a:lnTo>
                  <a:pt x="4008564" y="1403298"/>
                </a:lnTo>
                <a:lnTo>
                  <a:pt x="4026893" y="1394707"/>
                </a:lnTo>
                <a:lnTo>
                  <a:pt x="4033480" y="1393561"/>
                </a:lnTo>
                <a:lnTo>
                  <a:pt x="4040354" y="1393561"/>
                </a:lnTo>
                <a:lnTo>
                  <a:pt x="4046082" y="1394707"/>
                </a:lnTo>
                <a:lnTo>
                  <a:pt x="4048946" y="1394707"/>
                </a:lnTo>
                <a:lnTo>
                  <a:pt x="4051809" y="1394707"/>
                </a:lnTo>
                <a:lnTo>
                  <a:pt x="4055819" y="1389838"/>
                </a:lnTo>
                <a:lnTo>
                  <a:pt x="4058682" y="1384970"/>
                </a:lnTo>
                <a:lnTo>
                  <a:pt x="4060401" y="1379814"/>
                </a:lnTo>
                <a:lnTo>
                  <a:pt x="4062405" y="1376092"/>
                </a:lnTo>
                <a:lnTo>
                  <a:pt x="4065270" y="1371223"/>
                </a:lnTo>
                <a:lnTo>
                  <a:pt x="4070998" y="1368359"/>
                </a:lnTo>
                <a:lnTo>
                  <a:pt x="4072143" y="1371223"/>
                </a:lnTo>
                <a:lnTo>
                  <a:pt x="4073861" y="1373227"/>
                </a:lnTo>
                <a:lnTo>
                  <a:pt x="4075866" y="1373227"/>
                </a:lnTo>
                <a:lnTo>
                  <a:pt x="4077871" y="1373227"/>
                </a:lnTo>
                <a:lnTo>
                  <a:pt x="4078730" y="1371223"/>
                </a:lnTo>
                <a:lnTo>
                  <a:pt x="4092190" y="1359481"/>
                </a:lnTo>
                <a:lnTo>
                  <a:pt x="4100782" y="1348598"/>
                </a:lnTo>
                <a:lnTo>
                  <a:pt x="4104792" y="1336857"/>
                </a:lnTo>
                <a:lnTo>
                  <a:pt x="4107655" y="1323396"/>
                </a:lnTo>
                <a:lnTo>
                  <a:pt x="4112523" y="1311654"/>
                </a:lnTo>
                <a:lnTo>
                  <a:pt x="4122833" y="1295903"/>
                </a:lnTo>
                <a:lnTo>
                  <a:pt x="4116247" y="1295903"/>
                </a:lnTo>
                <a:lnTo>
                  <a:pt x="4111379" y="1293039"/>
                </a:lnTo>
                <a:lnTo>
                  <a:pt x="4109660" y="1289029"/>
                </a:lnTo>
                <a:lnTo>
                  <a:pt x="4107655" y="1286166"/>
                </a:lnTo>
                <a:lnTo>
                  <a:pt x="4107655" y="1279292"/>
                </a:lnTo>
                <a:lnTo>
                  <a:pt x="4107655" y="1270701"/>
                </a:lnTo>
                <a:lnTo>
                  <a:pt x="4109660" y="1268696"/>
                </a:lnTo>
                <a:lnTo>
                  <a:pt x="4111379" y="1267551"/>
                </a:lnTo>
                <a:lnTo>
                  <a:pt x="4111379" y="1265832"/>
                </a:lnTo>
                <a:lnTo>
                  <a:pt x="4111379" y="1263828"/>
                </a:lnTo>
                <a:lnTo>
                  <a:pt x="4118251" y="1261823"/>
                </a:lnTo>
                <a:lnTo>
                  <a:pt x="4122833" y="1261823"/>
                </a:lnTo>
                <a:lnTo>
                  <a:pt x="4125984" y="1260963"/>
                </a:lnTo>
                <a:lnTo>
                  <a:pt x="4129707" y="1260963"/>
                </a:lnTo>
                <a:lnTo>
                  <a:pt x="4129707" y="1243208"/>
                </a:lnTo>
                <a:lnTo>
                  <a:pt x="4132571" y="1229747"/>
                </a:lnTo>
                <a:close/>
                <a:moveTo>
                  <a:pt x="1283294" y="1218015"/>
                </a:moveTo>
                <a:lnTo>
                  <a:pt x="1281298" y="1219725"/>
                </a:lnTo>
                <a:lnTo>
                  <a:pt x="1279294" y="1222875"/>
                </a:lnTo>
                <a:lnTo>
                  <a:pt x="1279294" y="1224594"/>
                </a:lnTo>
                <a:lnTo>
                  <a:pt x="1278502" y="1229343"/>
                </a:lnTo>
                <a:lnTo>
                  <a:pt x="1278722" y="1229461"/>
                </a:lnTo>
                <a:lnTo>
                  <a:pt x="1279581" y="1224593"/>
                </a:lnTo>
                <a:lnTo>
                  <a:pt x="1279581" y="1222588"/>
                </a:lnTo>
                <a:lnTo>
                  <a:pt x="1281585" y="1219724"/>
                </a:lnTo>
                <a:close/>
                <a:moveTo>
                  <a:pt x="2430570" y="1217719"/>
                </a:moveTo>
                <a:lnTo>
                  <a:pt x="2429711" y="1219725"/>
                </a:lnTo>
                <a:lnTo>
                  <a:pt x="2427706" y="1219725"/>
                </a:lnTo>
                <a:lnTo>
                  <a:pt x="2425702" y="1219725"/>
                </a:lnTo>
                <a:lnTo>
                  <a:pt x="2425702" y="1220583"/>
                </a:lnTo>
                <a:lnTo>
                  <a:pt x="2423697" y="1220583"/>
                </a:lnTo>
                <a:lnTo>
                  <a:pt x="2420833" y="1224593"/>
                </a:lnTo>
                <a:lnTo>
                  <a:pt x="2417110" y="1226597"/>
                </a:lnTo>
                <a:lnTo>
                  <a:pt x="2417110" y="1227457"/>
                </a:lnTo>
                <a:lnTo>
                  <a:pt x="2417110" y="1231466"/>
                </a:lnTo>
                <a:lnTo>
                  <a:pt x="2417110" y="1234330"/>
                </a:lnTo>
                <a:lnTo>
                  <a:pt x="2417110" y="1240057"/>
                </a:lnTo>
                <a:lnTo>
                  <a:pt x="2430570" y="1253805"/>
                </a:lnTo>
                <a:lnTo>
                  <a:pt x="2443171" y="1268410"/>
                </a:lnTo>
                <a:lnTo>
                  <a:pt x="2454627" y="1285880"/>
                </a:lnTo>
                <a:lnTo>
                  <a:pt x="2468087" y="1285880"/>
                </a:lnTo>
                <a:lnTo>
                  <a:pt x="2468087" y="1295617"/>
                </a:lnTo>
                <a:lnTo>
                  <a:pt x="2481547" y="1300485"/>
                </a:lnTo>
                <a:lnTo>
                  <a:pt x="2491284" y="1307359"/>
                </a:lnTo>
                <a:lnTo>
                  <a:pt x="2501880" y="1316237"/>
                </a:lnTo>
                <a:lnTo>
                  <a:pt x="2501880" y="1320246"/>
                </a:lnTo>
                <a:lnTo>
                  <a:pt x="2498158" y="1320246"/>
                </a:lnTo>
                <a:lnTo>
                  <a:pt x="2495294" y="1320246"/>
                </a:lnTo>
                <a:lnTo>
                  <a:pt x="2491570" y="1320246"/>
                </a:lnTo>
                <a:lnTo>
                  <a:pt x="2489566" y="1320246"/>
                </a:lnTo>
                <a:lnTo>
                  <a:pt x="2486702" y="1318241"/>
                </a:lnTo>
                <a:lnTo>
                  <a:pt x="2481833" y="1316237"/>
                </a:lnTo>
                <a:lnTo>
                  <a:pt x="2476965" y="1316237"/>
                </a:lnTo>
                <a:lnTo>
                  <a:pt x="2476965" y="1321105"/>
                </a:lnTo>
                <a:lnTo>
                  <a:pt x="2477824" y="1325115"/>
                </a:lnTo>
                <a:lnTo>
                  <a:pt x="2479829" y="1327978"/>
                </a:lnTo>
                <a:lnTo>
                  <a:pt x="2479829" y="1329983"/>
                </a:lnTo>
                <a:lnTo>
                  <a:pt x="2481833" y="1333992"/>
                </a:lnTo>
                <a:lnTo>
                  <a:pt x="2482693" y="1338861"/>
                </a:lnTo>
                <a:lnTo>
                  <a:pt x="2477824" y="1341725"/>
                </a:lnTo>
                <a:lnTo>
                  <a:pt x="2474961" y="1345735"/>
                </a:lnTo>
                <a:lnTo>
                  <a:pt x="2471237" y="1350603"/>
                </a:lnTo>
                <a:lnTo>
                  <a:pt x="2468373" y="1357476"/>
                </a:lnTo>
                <a:lnTo>
                  <a:pt x="2457777" y="1357476"/>
                </a:lnTo>
                <a:lnTo>
                  <a:pt x="2457777" y="1380101"/>
                </a:lnTo>
                <a:lnTo>
                  <a:pt x="2450045" y="1380101"/>
                </a:lnTo>
                <a:lnTo>
                  <a:pt x="2441453" y="1373228"/>
                </a:lnTo>
                <a:lnTo>
                  <a:pt x="2430857" y="1369218"/>
                </a:lnTo>
                <a:lnTo>
                  <a:pt x="2423124" y="1364350"/>
                </a:lnTo>
                <a:lnTo>
                  <a:pt x="2417396" y="1352607"/>
                </a:lnTo>
                <a:lnTo>
                  <a:pt x="2430857" y="1354613"/>
                </a:lnTo>
                <a:lnTo>
                  <a:pt x="2444317" y="1352607"/>
                </a:lnTo>
                <a:lnTo>
                  <a:pt x="2454913" y="1348598"/>
                </a:lnTo>
                <a:lnTo>
                  <a:pt x="2461500" y="1341725"/>
                </a:lnTo>
                <a:lnTo>
                  <a:pt x="2463505" y="1340866"/>
                </a:lnTo>
                <a:lnTo>
                  <a:pt x="2463505" y="1338861"/>
                </a:lnTo>
                <a:lnTo>
                  <a:pt x="2464364" y="1336857"/>
                </a:lnTo>
                <a:lnTo>
                  <a:pt x="2464364" y="1333992"/>
                </a:lnTo>
                <a:lnTo>
                  <a:pt x="2464364" y="1329983"/>
                </a:lnTo>
                <a:lnTo>
                  <a:pt x="2439448" y="1311368"/>
                </a:lnTo>
                <a:lnTo>
                  <a:pt x="2412527" y="1292753"/>
                </a:lnTo>
                <a:lnTo>
                  <a:pt x="2403936" y="1282157"/>
                </a:lnTo>
                <a:lnTo>
                  <a:pt x="2396204" y="1272420"/>
                </a:lnTo>
                <a:lnTo>
                  <a:pt x="2389617" y="1260677"/>
                </a:lnTo>
                <a:lnTo>
                  <a:pt x="2379020" y="1250081"/>
                </a:lnTo>
                <a:lnTo>
                  <a:pt x="2365560" y="1245212"/>
                </a:lnTo>
                <a:lnTo>
                  <a:pt x="2354104" y="1254949"/>
                </a:lnTo>
                <a:lnTo>
                  <a:pt x="2338640" y="1263828"/>
                </a:lnTo>
                <a:lnTo>
                  <a:pt x="2320311" y="1267837"/>
                </a:lnTo>
                <a:lnTo>
                  <a:pt x="2318307" y="1263828"/>
                </a:lnTo>
                <a:lnTo>
                  <a:pt x="2317447" y="1260964"/>
                </a:lnTo>
                <a:lnTo>
                  <a:pt x="2315442" y="1258960"/>
                </a:lnTo>
                <a:lnTo>
                  <a:pt x="2311719" y="1258960"/>
                </a:lnTo>
                <a:lnTo>
                  <a:pt x="2310860" y="1258960"/>
                </a:lnTo>
                <a:lnTo>
                  <a:pt x="2307137" y="1260964"/>
                </a:lnTo>
                <a:lnTo>
                  <a:pt x="2298546" y="1267837"/>
                </a:lnTo>
                <a:lnTo>
                  <a:pt x="2295681" y="1277575"/>
                </a:lnTo>
                <a:lnTo>
                  <a:pt x="2293677" y="1288171"/>
                </a:lnTo>
                <a:lnTo>
                  <a:pt x="2288809" y="1295903"/>
                </a:lnTo>
                <a:lnTo>
                  <a:pt x="2270479" y="1295903"/>
                </a:lnTo>
                <a:lnTo>
                  <a:pt x="2263893" y="1304781"/>
                </a:lnTo>
                <a:lnTo>
                  <a:pt x="2259024" y="1314518"/>
                </a:lnTo>
                <a:lnTo>
                  <a:pt x="2255301" y="1327120"/>
                </a:lnTo>
                <a:lnTo>
                  <a:pt x="2253296" y="1327978"/>
                </a:lnTo>
                <a:lnTo>
                  <a:pt x="2253296" y="1331988"/>
                </a:lnTo>
                <a:lnTo>
                  <a:pt x="2255301" y="1333992"/>
                </a:lnTo>
                <a:lnTo>
                  <a:pt x="2257306" y="1334852"/>
                </a:lnTo>
                <a:lnTo>
                  <a:pt x="2260170" y="1338861"/>
                </a:lnTo>
                <a:lnTo>
                  <a:pt x="2262174" y="1341725"/>
                </a:lnTo>
                <a:lnTo>
                  <a:pt x="2257306" y="1341725"/>
                </a:lnTo>
                <a:lnTo>
                  <a:pt x="2255301" y="1343730"/>
                </a:lnTo>
                <a:lnTo>
                  <a:pt x="2253296" y="1343730"/>
                </a:lnTo>
                <a:lnTo>
                  <a:pt x="2252437" y="1345735"/>
                </a:lnTo>
                <a:lnTo>
                  <a:pt x="2250432" y="1347739"/>
                </a:lnTo>
                <a:lnTo>
                  <a:pt x="2246709" y="1348598"/>
                </a:lnTo>
                <a:lnTo>
                  <a:pt x="2246709" y="1352607"/>
                </a:lnTo>
                <a:lnTo>
                  <a:pt x="2246709" y="1354613"/>
                </a:lnTo>
                <a:lnTo>
                  <a:pt x="2246709" y="1356331"/>
                </a:lnTo>
                <a:lnTo>
                  <a:pt x="2246709" y="1362059"/>
                </a:lnTo>
                <a:lnTo>
                  <a:pt x="2235254" y="1362917"/>
                </a:lnTo>
                <a:lnTo>
                  <a:pt x="2230386" y="1366928"/>
                </a:lnTo>
                <a:lnTo>
                  <a:pt x="2226662" y="1369791"/>
                </a:lnTo>
                <a:lnTo>
                  <a:pt x="2223799" y="1375519"/>
                </a:lnTo>
                <a:lnTo>
                  <a:pt x="2218930" y="1380388"/>
                </a:lnTo>
                <a:lnTo>
                  <a:pt x="2213202" y="1382392"/>
                </a:lnTo>
                <a:lnTo>
                  <a:pt x="2210339" y="1382392"/>
                </a:lnTo>
                <a:lnTo>
                  <a:pt x="2205470" y="1380388"/>
                </a:lnTo>
                <a:lnTo>
                  <a:pt x="2201746" y="1378382"/>
                </a:lnTo>
                <a:lnTo>
                  <a:pt x="2198883" y="1376378"/>
                </a:lnTo>
                <a:lnTo>
                  <a:pt x="2196878" y="1376378"/>
                </a:lnTo>
                <a:lnTo>
                  <a:pt x="2194014" y="1378382"/>
                </a:lnTo>
                <a:lnTo>
                  <a:pt x="2190291" y="1380388"/>
                </a:lnTo>
                <a:lnTo>
                  <a:pt x="2187427" y="1382392"/>
                </a:lnTo>
                <a:lnTo>
                  <a:pt x="2181700" y="1383251"/>
                </a:lnTo>
                <a:lnTo>
                  <a:pt x="2181700" y="1392129"/>
                </a:lnTo>
                <a:lnTo>
                  <a:pt x="2228667" y="1399003"/>
                </a:lnTo>
                <a:lnTo>
                  <a:pt x="2242127" y="1392129"/>
                </a:lnTo>
                <a:lnTo>
                  <a:pt x="2255587" y="1383251"/>
                </a:lnTo>
                <a:lnTo>
                  <a:pt x="2266184" y="1376378"/>
                </a:lnTo>
                <a:lnTo>
                  <a:pt x="2280503" y="1373514"/>
                </a:lnTo>
                <a:lnTo>
                  <a:pt x="2302555" y="1369505"/>
                </a:lnTo>
                <a:lnTo>
                  <a:pt x="2325752" y="1368645"/>
                </a:lnTo>
                <a:lnTo>
                  <a:pt x="2351814" y="1368645"/>
                </a:lnTo>
                <a:lnTo>
                  <a:pt x="2373006" y="1368645"/>
                </a:lnTo>
                <a:lnTo>
                  <a:pt x="2391335" y="1369505"/>
                </a:lnTo>
                <a:lnTo>
                  <a:pt x="2399927" y="1371510"/>
                </a:lnTo>
                <a:lnTo>
                  <a:pt x="2404222" y="1371510"/>
                </a:lnTo>
                <a:lnTo>
                  <a:pt x="2398494" y="1387260"/>
                </a:lnTo>
                <a:lnTo>
                  <a:pt x="2395631" y="1403871"/>
                </a:lnTo>
                <a:lnTo>
                  <a:pt x="2391908" y="1421340"/>
                </a:lnTo>
                <a:lnTo>
                  <a:pt x="2397635" y="1424205"/>
                </a:lnTo>
                <a:lnTo>
                  <a:pt x="2398494" y="1428214"/>
                </a:lnTo>
                <a:lnTo>
                  <a:pt x="2402218" y="1431078"/>
                </a:lnTo>
                <a:lnTo>
                  <a:pt x="2404222" y="1433083"/>
                </a:lnTo>
                <a:lnTo>
                  <a:pt x="2407087" y="1435946"/>
                </a:lnTo>
                <a:lnTo>
                  <a:pt x="2418542" y="1439956"/>
                </a:lnTo>
                <a:lnTo>
                  <a:pt x="2432002" y="1439956"/>
                </a:lnTo>
                <a:lnTo>
                  <a:pt x="2445463" y="1441961"/>
                </a:lnTo>
                <a:lnTo>
                  <a:pt x="2458922" y="1448834"/>
                </a:lnTo>
                <a:lnTo>
                  <a:pt x="2462645" y="1462581"/>
                </a:lnTo>
                <a:lnTo>
                  <a:pt x="2469233" y="1465444"/>
                </a:lnTo>
                <a:lnTo>
                  <a:pt x="2478970" y="1469454"/>
                </a:lnTo>
                <a:lnTo>
                  <a:pt x="2492430" y="1472318"/>
                </a:lnTo>
                <a:lnTo>
                  <a:pt x="2503885" y="1476327"/>
                </a:lnTo>
                <a:lnTo>
                  <a:pt x="2510472" y="1477186"/>
                </a:lnTo>
                <a:lnTo>
                  <a:pt x="2512477" y="1467449"/>
                </a:lnTo>
                <a:lnTo>
                  <a:pt x="2516200" y="1458571"/>
                </a:lnTo>
                <a:lnTo>
                  <a:pt x="2519064" y="1449694"/>
                </a:lnTo>
                <a:lnTo>
                  <a:pt x="2529661" y="1442820"/>
                </a:lnTo>
                <a:lnTo>
                  <a:pt x="2543980" y="1439956"/>
                </a:lnTo>
                <a:lnTo>
                  <a:pt x="2557440" y="1442820"/>
                </a:lnTo>
                <a:lnTo>
                  <a:pt x="2570900" y="1449694"/>
                </a:lnTo>
                <a:lnTo>
                  <a:pt x="2584360" y="1455421"/>
                </a:lnTo>
                <a:lnTo>
                  <a:pt x="2590947" y="1456280"/>
                </a:lnTo>
                <a:lnTo>
                  <a:pt x="2604407" y="1458285"/>
                </a:lnTo>
                <a:lnTo>
                  <a:pt x="2617868" y="1462294"/>
                </a:lnTo>
                <a:lnTo>
                  <a:pt x="2631328" y="1463153"/>
                </a:lnTo>
                <a:lnTo>
                  <a:pt x="2641924" y="1465158"/>
                </a:lnTo>
                <a:lnTo>
                  <a:pt x="2646793" y="1467163"/>
                </a:lnTo>
                <a:lnTo>
                  <a:pt x="2649656" y="1465158"/>
                </a:lnTo>
                <a:lnTo>
                  <a:pt x="2651662" y="1462294"/>
                </a:lnTo>
                <a:lnTo>
                  <a:pt x="2653666" y="1460290"/>
                </a:lnTo>
                <a:lnTo>
                  <a:pt x="2656530" y="1456280"/>
                </a:lnTo>
                <a:lnTo>
                  <a:pt x="2660253" y="1455421"/>
                </a:lnTo>
                <a:lnTo>
                  <a:pt x="2663116" y="1455421"/>
                </a:lnTo>
                <a:lnTo>
                  <a:pt x="2667985" y="1455421"/>
                </a:lnTo>
                <a:lnTo>
                  <a:pt x="2680587" y="1458285"/>
                </a:lnTo>
                <a:lnTo>
                  <a:pt x="2690324" y="1463153"/>
                </a:lnTo>
                <a:lnTo>
                  <a:pt x="2701779" y="1462294"/>
                </a:lnTo>
                <a:lnTo>
                  <a:pt x="2714380" y="1458285"/>
                </a:lnTo>
                <a:lnTo>
                  <a:pt x="2715239" y="1444538"/>
                </a:lnTo>
                <a:lnTo>
                  <a:pt x="2721826" y="1427928"/>
                </a:lnTo>
                <a:lnTo>
                  <a:pt x="2727554" y="1412176"/>
                </a:lnTo>
                <a:lnTo>
                  <a:pt x="2729272" y="1399003"/>
                </a:lnTo>
                <a:lnTo>
                  <a:pt x="2726408" y="1387260"/>
                </a:lnTo>
                <a:lnTo>
                  <a:pt x="2724404" y="1383251"/>
                </a:lnTo>
                <a:lnTo>
                  <a:pt x="2724404" y="1380388"/>
                </a:lnTo>
                <a:lnTo>
                  <a:pt x="2722399" y="1378382"/>
                </a:lnTo>
                <a:lnTo>
                  <a:pt x="2720395" y="1376378"/>
                </a:lnTo>
                <a:lnTo>
                  <a:pt x="2717530" y="1376378"/>
                </a:lnTo>
                <a:lnTo>
                  <a:pt x="2713807" y="1376378"/>
                </a:lnTo>
                <a:lnTo>
                  <a:pt x="2707220" y="1376378"/>
                </a:lnTo>
                <a:lnTo>
                  <a:pt x="2699488" y="1383251"/>
                </a:lnTo>
                <a:lnTo>
                  <a:pt x="2692901" y="1385256"/>
                </a:lnTo>
                <a:lnTo>
                  <a:pt x="2686314" y="1383251"/>
                </a:lnTo>
                <a:lnTo>
                  <a:pt x="2679727" y="1380388"/>
                </a:lnTo>
                <a:lnTo>
                  <a:pt x="2671136" y="1376378"/>
                </a:lnTo>
                <a:lnTo>
                  <a:pt x="2666267" y="1375519"/>
                </a:lnTo>
                <a:lnTo>
                  <a:pt x="2662544" y="1376378"/>
                </a:lnTo>
                <a:lnTo>
                  <a:pt x="2657675" y="1378382"/>
                </a:lnTo>
                <a:lnTo>
                  <a:pt x="2655671" y="1382392"/>
                </a:lnTo>
                <a:lnTo>
                  <a:pt x="2652806" y="1385256"/>
                </a:lnTo>
                <a:lnTo>
                  <a:pt x="2649084" y="1387260"/>
                </a:lnTo>
                <a:lnTo>
                  <a:pt x="2634764" y="1383251"/>
                </a:lnTo>
                <a:lnTo>
                  <a:pt x="2619299" y="1373514"/>
                </a:lnTo>
                <a:lnTo>
                  <a:pt x="2607844" y="1357762"/>
                </a:lnTo>
                <a:lnTo>
                  <a:pt x="2602116" y="1342012"/>
                </a:lnTo>
                <a:lnTo>
                  <a:pt x="2602116" y="1339147"/>
                </a:lnTo>
                <a:lnTo>
                  <a:pt x="2602116" y="1335138"/>
                </a:lnTo>
                <a:lnTo>
                  <a:pt x="2602116" y="1332275"/>
                </a:lnTo>
                <a:lnTo>
                  <a:pt x="2602116" y="1328264"/>
                </a:lnTo>
                <a:lnTo>
                  <a:pt x="2602116" y="1325401"/>
                </a:lnTo>
                <a:lnTo>
                  <a:pt x="2604121" y="1321392"/>
                </a:lnTo>
                <a:lnTo>
                  <a:pt x="2606126" y="1316523"/>
                </a:lnTo>
                <a:lnTo>
                  <a:pt x="2602403" y="1313659"/>
                </a:lnTo>
                <a:lnTo>
                  <a:pt x="2599538" y="1311655"/>
                </a:lnTo>
                <a:lnTo>
                  <a:pt x="2597534" y="1309650"/>
                </a:lnTo>
                <a:lnTo>
                  <a:pt x="2595529" y="1307645"/>
                </a:lnTo>
                <a:lnTo>
                  <a:pt x="2592666" y="1306786"/>
                </a:lnTo>
                <a:lnTo>
                  <a:pt x="2587797" y="1304781"/>
                </a:lnTo>
                <a:lnTo>
                  <a:pt x="2585792" y="1302777"/>
                </a:lnTo>
                <a:lnTo>
                  <a:pt x="2583788" y="1302777"/>
                </a:lnTo>
                <a:lnTo>
                  <a:pt x="2581783" y="1300772"/>
                </a:lnTo>
                <a:lnTo>
                  <a:pt x="2578919" y="1300772"/>
                </a:lnTo>
                <a:lnTo>
                  <a:pt x="2575196" y="1300772"/>
                </a:lnTo>
                <a:lnTo>
                  <a:pt x="2575196" y="1304781"/>
                </a:lnTo>
                <a:lnTo>
                  <a:pt x="2572332" y="1304781"/>
                </a:lnTo>
                <a:lnTo>
                  <a:pt x="2572332" y="1309650"/>
                </a:lnTo>
                <a:lnTo>
                  <a:pt x="2574336" y="1313659"/>
                </a:lnTo>
                <a:lnTo>
                  <a:pt x="2574336" y="1314518"/>
                </a:lnTo>
                <a:lnTo>
                  <a:pt x="2574336" y="1316523"/>
                </a:lnTo>
                <a:lnTo>
                  <a:pt x="2572332" y="1318527"/>
                </a:lnTo>
                <a:lnTo>
                  <a:pt x="2570327" y="1318527"/>
                </a:lnTo>
                <a:lnTo>
                  <a:pt x="2567464" y="1318527"/>
                </a:lnTo>
                <a:lnTo>
                  <a:pt x="2560876" y="1320533"/>
                </a:lnTo>
                <a:lnTo>
                  <a:pt x="2558872" y="1316523"/>
                </a:lnTo>
                <a:lnTo>
                  <a:pt x="2556867" y="1314518"/>
                </a:lnTo>
                <a:lnTo>
                  <a:pt x="2556867" y="1313659"/>
                </a:lnTo>
                <a:lnTo>
                  <a:pt x="2554004" y="1311655"/>
                </a:lnTo>
                <a:lnTo>
                  <a:pt x="2554004" y="1316237"/>
                </a:lnTo>
                <a:lnTo>
                  <a:pt x="2562595" y="1326833"/>
                </a:lnTo>
                <a:lnTo>
                  <a:pt x="2569182" y="1341439"/>
                </a:lnTo>
                <a:lnTo>
                  <a:pt x="2572046" y="1357190"/>
                </a:lnTo>
                <a:lnTo>
                  <a:pt x="2567177" y="1361200"/>
                </a:lnTo>
                <a:lnTo>
                  <a:pt x="2563454" y="1362059"/>
                </a:lnTo>
                <a:lnTo>
                  <a:pt x="2562595" y="1366068"/>
                </a:lnTo>
                <a:lnTo>
                  <a:pt x="2560590" y="1368932"/>
                </a:lnTo>
                <a:lnTo>
                  <a:pt x="2560590" y="1370937"/>
                </a:lnTo>
                <a:lnTo>
                  <a:pt x="2558586" y="1374946"/>
                </a:lnTo>
                <a:lnTo>
                  <a:pt x="2556581" y="1375806"/>
                </a:lnTo>
                <a:lnTo>
                  <a:pt x="2551712" y="1377810"/>
                </a:lnTo>
                <a:lnTo>
                  <a:pt x="2546843" y="1379815"/>
                </a:lnTo>
                <a:lnTo>
                  <a:pt x="2544838" y="1377810"/>
                </a:lnTo>
                <a:lnTo>
                  <a:pt x="2542834" y="1377810"/>
                </a:lnTo>
                <a:lnTo>
                  <a:pt x="2541975" y="1375806"/>
                </a:lnTo>
                <a:lnTo>
                  <a:pt x="2538252" y="1375806"/>
                </a:lnTo>
                <a:lnTo>
                  <a:pt x="2522787" y="1329983"/>
                </a:lnTo>
                <a:lnTo>
                  <a:pt x="2519924" y="1327978"/>
                </a:lnTo>
                <a:lnTo>
                  <a:pt x="2516200" y="1325115"/>
                </a:lnTo>
                <a:lnTo>
                  <a:pt x="2511331" y="1321105"/>
                </a:lnTo>
                <a:lnTo>
                  <a:pt x="2508468" y="1320246"/>
                </a:lnTo>
                <a:lnTo>
                  <a:pt x="2504745" y="1316237"/>
                </a:lnTo>
                <a:lnTo>
                  <a:pt x="2502740" y="1306500"/>
                </a:lnTo>
                <a:lnTo>
                  <a:pt x="2504745" y="1297622"/>
                </a:lnTo>
                <a:lnTo>
                  <a:pt x="2506749" y="1290748"/>
                </a:lnTo>
                <a:lnTo>
                  <a:pt x="2506749" y="1283875"/>
                </a:lnTo>
                <a:lnTo>
                  <a:pt x="2501880" y="1279006"/>
                </a:lnTo>
                <a:lnTo>
                  <a:pt x="2489280" y="1270128"/>
                </a:lnTo>
                <a:lnTo>
                  <a:pt x="2479543" y="1265259"/>
                </a:lnTo>
                <a:lnTo>
                  <a:pt x="2470951" y="1263255"/>
                </a:lnTo>
                <a:lnTo>
                  <a:pt x="2463218" y="1258387"/>
                </a:lnTo>
                <a:lnTo>
                  <a:pt x="2456631" y="1247790"/>
                </a:lnTo>
                <a:lnTo>
                  <a:pt x="2450045" y="1229175"/>
                </a:lnTo>
                <a:lnTo>
                  <a:pt x="2436585" y="1233185"/>
                </a:lnTo>
                <a:lnTo>
                  <a:pt x="2434580" y="1227457"/>
                </a:lnTo>
                <a:lnTo>
                  <a:pt x="2434580" y="1224593"/>
                </a:lnTo>
                <a:lnTo>
                  <a:pt x="2432575" y="1220583"/>
                </a:lnTo>
                <a:close/>
                <a:moveTo>
                  <a:pt x="1281585" y="1213710"/>
                </a:moveTo>
                <a:lnTo>
                  <a:pt x="1281442" y="1213997"/>
                </a:lnTo>
                <a:lnTo>
                  <a:pt x="1284163" y="1213997"/>
                </a:lnTo>
                <a:lnTo>
                  <a:pt x="1283305" y="1218004"/>
                </a:lnTo>
                <a:lnTo>
                  <a:pt x="1283590" y="1217719"/>
                </a:lnTo>
                <a:lnTo>
                  <a:pt x="1284450" y="1213710"/>
                </a:lnTo>
                <a:close/>
                <a:moveTo>
                  <a:pt x="2661972" y="1199677"/>
                </a:moveTo>
                <a:lnTo>
                  <a:pt x="2658248" y="1207409"/>
                </a:lnTo>
                <a:lnTo>
                  <a:pt x="2651662" y="1220011"/>
                </a:lnTo>
                <a:lnTo>
                  <a:pt x="2643069" y="1233757"/>
                </a:lnTo>
                <a:lnTo>
                  <a:pt x="2635337" y="1247504"/>
                </a:lnTo>
                <a:lnTo>
                  <a:pt x="2628750" y="1259246"/>
                </a:lnTo>
                <a:lnTo>
                  <a:pt x="2625027" y="1268983"/>
                </a:lnTo>
                <a:lnTo>
                  <a:pt x="2625027" y="1274710"/>
                </a:lnTo>
                <a:lnTo>
                  <a:pt x="2627032" y="1281584"/>
                </a:lnTo>
                <a:lnTo>
                  <a:pt x="2627032" y="1284447"/>
                </a:lnTo>
                <a:lnTo>
                  <a:pt x="2629036" y="1288458"/>
                </a:lnTo>
                <a:lnTo>
                  <a:pt x="2631901" y="1289316"/>
                </a:lnTo>
                <a:lnTo>
                  <a:pt x="2635624" y="1291321"/>
                </a:lnTo>
                <a:lnTo>
                  <a:pt x="2640492" y="1293326"/>
                </a:lnTo>
                <a:lnTo>
                  <a:pt x="2653952" y="1298195"/>
                </a:lnTo>
                <a:lnTo>
                  <a:pt x="2667412" y="1296190"/>
                </a:lnTo>
                <a:lnTo>
                  <a:pt x="2678868" y="1291321"/>
                </a:lnTo>
                <a:lnTo>
                  <a:pt x="2692328" y="1284447"/>
                </a:lnTo>
                <a:lnTo>
                  <a:pt x="2705789" y="1282443"/>
                </a:lnTo>
                <a:lnTo>
                  <a:pt x="2719249" y="1282443"/>
                </a:lnTo>
                <a:lnTo>
                  <a:pt x="2727840" y="1288171"/>
                </a:lnTo>
                <a:lnTo>
                  <a:pt x="2734427" y="1293040"/>
                </a:lnTo>
                <a:lnTo>
                  <a:pt x="2742159" y="1295903"/>
                </a:lnTo>
                <a:lnTo>
                  <a:pt x="2762207" y="1299912"/>
                </a:lnTo>
                <a:lnTo>
                  <a:pt x="2782254" y="1297908"/>
                </a:lnTo>
                <a:lnTo>
                  <a:pt x="2800582" y="1293040"/>
                </a:lnTo>
                <a:lnTo>
                  <a:pt x="2805737" y="1282730"/>
                </a:lnTo>
                <a:lnTo>
                  <a:pt x="2800010" y="1282730"/>
                </a:lnTo>
                <a:lnTo>
                  <a:pt x="2792277" y="1268983"/>
                </a:lnTo>
                <a:lnTo>
                  <a:pt x="2778817" y="1257241"/>
                </a:lnTo>
                <a:lnTo>
                  <a:pt x="2759630" y="1245499"/>
                </a:lnTo>
                <a:lnTo>
                  <a:pt x="2741300" y="1234902"/>
                </a:lnTo>
                <a:lnTo>
                  <a:pt x="2726981" y="1230034"/>
                </a:lnTo>
                <a:lnTo>
                  <a:pt x="2718389" y="1236907"/>
                </a:lnTo>
                <a:lnTo>
                  <a:pt x="2706934" y="1241776"/>
                </a:lnTo>
                <a:lnTo>
                  <a:pt x="2698342" y="1240917"/>
                </a:lnTo>
                <a:lnTo>
                  <a:pt x="2693474" y="1234044"/>
                </a:lnTo>
                <a:lnTo>
                  <a:pt x="2686887" y="1227170"/>
                </a:lnTo>
                <a:lnTo>
                  <a:pt x="2683164" y="1218292"/>
                </a:lnTo>
                <a:lnTo>
                  <a:pt x="2694619" y="1214283"/>
                </a:lnTo>
                <a:lnTo>
                  <a:pt x="2693760" y="1213424"/>
                </a:lnTo>
                <a:lnTo>
                  <a:pt x="2691756" y="1213424"/>
                </a:lnTo>
                <a:lnTo>
                  <a:pt x="2689751" y="1213424"/>
                </a:lnTo>
                <a:lnTo>
                  <a:pt x="2686887" y="1211419"/>
                </a:lnTo>
                <a:lnTo>
                  <a:pt x="2681160" y="1206550"/>
                </a:lnTo>
                <a:lnTo>
                  <a:pt x="2676291" y="1204546"/>
                </a:lnTo>
                <a:lnTo>
                  <a:pt x="2669704" y="1201681"/>
                </a:lnTo>
                <a:close/>
                <a:moveTo>
                  <a:pt x="2930603" y="1194809"/>
                </a:moveTo>
                <a:lnTo>
                  <a:pt x="2920006" y="1203687"/>
                </a:lnTo>
                <a:lnTo>
                  <a:pt x="2908550" y="1208555"/>
                </a:lnTo>
                <a:lnTo>
                  <a:pt x="2897095" y="1213424"/>
                </a:lnTo>
                <a:lnTo>
                  <a:pt x="2886499" y="1222302"/>
                </a:lnTo>
                <a:lnTo>
                  <a:pt x="2879912" y="1232898"/>
                </a:lnTo>
                <a:lnTo>
                  <a:pt x="2877048" y="1247504"/>
                </a:lnTo>
                <a:lnTo>
                  <a:pt x="2881917" y="1263255"/>
                </a:lnTo>
                <a:lnTo>
                  <a:pt x="2892513" y="1279006"/>
                </a:lnTo>
                <a:lnTo>
                  <a:pt x="2902251" y="1294757"/>
                </a:lnTo>
                <a:lnTo>
                  <a:pt x="2913706" y="1307359"/>
                </a:lnTo>
                <a:lnTo>
                  <a:pt x="2920293" y="1319960"/>
                </a:lnTo>
                <a:lnTo>
                  <a:pt x="2908837" y="1319960"/>
                </a:lnTo>
                <a:lnTo>
                  <a:pt x="2908837" y="1341439"/>
                </a:lnTo>
                <a:lnTo>
                  <a:pt x="2912560" y="1357190"/>
                </a:lnTo>
                <a:lnTo>
                  <a:pt x="2922298" y="1366068"/>
                </a:lnTo>
                <a:lnTo>
                  <a:pt x="2939481" y="1368932"/>
                </a:lnTo>
                <a:lnTo>
                  <a:pt x="2964396" y="1368073"/>
                </a:lnTo>
                <a:lnTo>
                  <a:pt x="2962391" y="1348598"/>
                </a:lnTo>
                <a:lnTo>
                  <a:pt x="2958668" y="1336857"/>
                </a:lnTo>
                <a:lnTo>
                  <a:pt x="2953800" y="1327120"/>
                </a:lnTo>
                <a:lnTo>
                  <a:pt x="2951795" y="1316523"/>
                </a:lnTo>
                <a:lnTo>
                  <a:pt x="2953800" y="1300772"/>
                </a:lnTo>
                <a:lnTo>
                  <a:pt x="2957522" y="1302777"/>
                </a:lnTo>
                <a:lnTo>
                  <a:pt x="2960387" y="1302777"/>
                </a:lnTo>
                <a:lnTo>
                  <a:pt x="2964110" y="1302777"/>
                </a:lnTo>
                <a:lnTo>
                  <a:pt x="2966973" y="1302777"/>
                </a:lnTo>
                <a:lnTo>
                  <a:pt x="2971842" y="1300485"/>
                </a:lnTo>
                <a:lnTo>
                  <a:pt x="2968978" y="1297622"/>
                </a:lnTo>
                <a:lnTo>
                  <a:pt x="2965256" y="1295617"/>
                </a:lnTo>
                <a:lnTo>
                  <a:pt x="2964396" y="1294757"/>
                </a:lnTo>
                <a:lnTo>
                  <a:pt x="2960674" y="1290748"/>
                </a:lnTo>
                <a:lnTo>
                  <a:pt x="2957809" y="1288743"/>
                </a:lnTo>
                <a:lnTo>
                  <a:pt x="2955805" y="1290748"/>
                </a:lnTo>
                <a:lnTo>
                  <a:pt x="2955805" y="1294757"/>
                </a:lnTo>
                <a:lnTo>
                  <a:pt x="2953800" y="1297622"/>
                </a:lnTo>
                <a:lnTo>
                  <a:pt x="2953800" y="1299626"/>
                </a:lnTo>
                <a:lnTo>
                  <a:pt x="2951795" y="1300485"/>
                </a:lnTo>
                <a:lnTo>
                  <a:pt x="2950936" y="1299626"/>
                </a:lnTo>
                <a:lnTo>
                  <a:pt x="2948931" y="1295617"/>
                </a:lnTo>
                <a:lnTo>
                  <a:pt x="2944063" y="1287885"/>
                </a:lnTo>
                <a:lnTo>
                  <a:pt x="2939194" y="1279006"/>
                </a:lnTo>
                <a:lnTo>
                  <a:pt x="2940053" y="1274997"/>
                </a:lnTo>
                <a:lnTo>
                  <a:pt x="2942058" y="1274997"/>
                </a:lnTo>
                <a:lnTo>
                  <a:pt x="2944063" y="1274137"/>
                </a:lnTo>
                <a:lnTo>
                  <a:pt x="2944922" y="1270128"/>
                </a:lnTo>
                <a:lnTo>
                  <a:pt x="2930603" y="1261250"/>
                </a:lnTo>
                <a:lnTo>
                  <a:pt x="2919147" y="1247504"/>
                </a:lnTo>
                <a:lnTo>
                  <a:pt x="2912560" y="1232898"/>
                </a:lnTo>
                <a:lnTo>
                  <a:pt x="2930889" y="1230893"/>
                </a:lnTo>
                <a:lnTo>
                  <a:pt x="2944349" y="1226024"/>
                </a:lnTo>
                <a:lnTo>
                  <a:pt x="2950936" y="1213424"/>
                </a:lnTo>
                <a:lnTo>
                  <a:pt x="2953800" y="1198818"/>
                </a:lnTo>
                <a:lnTo>
                  <a:pt x="2948931" y="1196813"/>
                </a:lnTo>
                <a:lnTo>
                  <a:pt x="2944063" y="1196813"/>
                </a:lnTo>
                <a:lnTo>
                  <a:pt x="2939194" y="1194809"/>
                </a:lnTo>
                <a:close/>
                <a:moveTo>
                  <a:pt x="2750751" y="1192517"/>
                </a:moveTo>
                <a:lnTo>
                  <a:pt x="2737291" y="1199391"/>
                </a:lnTo>
                <a:lnTo>
                  <a:pt x="2720967" y="1204259"/>
                </a:lnTo>
                <a:lnTo>
                  <a:pt x="2720967" y="1218006"/>
                </a:lnTo>
                <a:lnTo>
                  <a:pt x="2727554" y="1220011"/>
                </a:lnTo>
                <a:lnTo>
                  <a:pt x="2735287" y="1220869"/>
                </a:lnTo>
                <a:lnTo>
                  <a:pt x="2745882" y="1220869"/>
                </a:lnTo>
                <a:lnTo>
                  <a:pt x="2745882" y="1213997"/>
                </a:lnTo>
                <a:lnTo>
                  <a:pt x="2748747" y="1209128"/>
                </a:lnTo>
                <a:lnTo>
                  <a:pt x="2750751" y="1204259"/>
                </a:lnTo>
                <a:lnTo>
                  <a:pt x="2750751" y="1199391"/>
                </a:lnTo>
                <a:lnTo>
                  <a:pt x="2750751" y="1195381"/>
                </a:lnTo>
                <a:close/>
                <a:moveTo>
                  <a:pt x="1447688" y="1183639"/>
                </a:moveTo>
                <a:lnTo>
                  <a:pt x="1450553" y="1192517"/>
                </a:lnTo>
                <a:lnTo>
                  <a:pt x="1452270" y="1204259"/>
                </a:lnTo>
                <a:lnTo>
                  <a:pt x="1454276" y="1213996"/>
                </a:lnTo>
                <a:lnTo>
                  <a:pt x="1452270" y="1216001"/>
                </a:lnTo>
                <a:lnTo>
                  <a:pt x="1450553" y="1216001"/>
                </a:lnTo>
                <a:lnTo>
                  <a:pt x="1449407" y="1216001"/>
                </a:lnTo>
                <a:lnTo>
                  <a:pt x="1449407" y="1218005"/>
                </a:lnTo>
                <a:lnTo>
                  <a:pt x="1447688" y="1218005"/>
                </a:lnTo>
                <a:lnTo>
                  <a:pt x="1440815" y="1218005"/>
                </a:lnTo>
                <a:lnTo>
                  <a:pt x="1438810" y="1216001"/>
                </a:lnTo>
                <a:lnTo>
                  <a:pt x="1438810" y="1213996"/>
                </a:lnTo>
                <a:lnTo>
                  <a:pt x="1438810" y="1213137"/>
                </a:lnTo>
                <a:lnTo>
                  <a:pt x="1437092" y="1213137"/>
                </a:lnTo>
                <a:lnTo>
                  <a:pt x="1435946" y="1211133"/>
                </a:lnTo>
                <a:close/>
                <a:moveTo>
                  <a:pt x="1074813" y="1151564"/>
                </a:moveTo>
                <a:lnTo>
                  <a:pt x="1067081" y="1163306"/>
                </a:lnTo>
                <a:lnTo>
                  <a:pt x="1058489" y="1173902"/>
                </a:lnTo>
                <a:lnTo>
                  <a:pt x="1053620" y="1188508"/>
                </a:lnTo>
                <a:lnTo>
                  <a:pt x="1063358" y="1187648"/>
                </a:lnTo>
                <a:lnTo>
                  <a:pt x="1069945" y="1190513"/>
                </a:lnTo>
                <a:lnTo>
                  <a:pt x="1074813" y="1195381"/>
                </a:lnTo>
                <a:lnTo>
                  <a:pt x="1081401" y="1204259"/>
                </a:lnTo>
                <a:lnTo>
                  <a:pt x="1083405" y="1197386"/>
                </a:lnTo>
                <a:lnTo>
                  <a:pt x="1083405" y="1192517"/>
                </a:lnTo>
                <a:lnTo>
                  <a:pt x="1085410" y="1188508"/>
                </a:lnTo>
                <a:lnTo>
                  <a:pt x="1085410" y="1183639"/>
                </a:lnTo>
                <a:lnTo>
                  <a:pt x="1094001" y="1183639"/>
                </a:lnTo>
                <a:lnTo>
                  <a:pt x="1098870" y="1195381"/>
                </a:lnTo>
                <a:lnTo>
                  <a:pt x="1106603" y="1199391"/>
                </a:lnTo>
                <a:lnTo>
                  <a:pt x="1113189" y="1202254"/>
                </a:lnTo>
                <a:lnTo>
                  <a:pt x="1119776" y="1206264"/>
                </a:lnTo>
                <a:lnTo>
                  <a:pt x="1126363" y="1213996"/>
                </a:lnTo>
                <a:lnTo>
                  <a:pt x="1119776" y="1224593"/>
                </a:lnTo>
                <a:lnTo>
                  <a:pt x="1112044" y="1236334"/>
                </a:lnTo>
                <a:lnTo>
                  <a:pt x="1105457" y="1252086"/>
                </a:lnTo>
                <a:lnTo>
                  <a:pt x="1099729" y="1265832"/>
                </a:lnTo>
                <a:lnTo>
                  <a:pt x="1099729" y="1274425"/>
                </a:lnTo>
                <a:lnTo>
                  <a:pt x="1100875" y="1280152"/>
                </a:lnTo>
                <a:lnTo>
                  <a:pt x="1100875" y="1283016"/>
                </a:lnTo>
                <a:lnTo>
                  <a:pt x="1102879" y="1285021"/>
                </a:lnTo>
                <a:lnTo>
                  <a:pt x="1104884" y="1287025"/>
                </a:lnTo>
                <a:lnTo>
                  <a:pt x="1105743" y="1289030"/>
                </a:lnTo>
                <a:lnTo>
                  <a:pt x="1111471" y="1289889"/>
                </a:lnTo>
                <a:lnTo>
                  <a:pt x="1111471" y="1287025"/>
                </a:lnTo>
                <a:lnTo>
                  <a:pt x="1114335" y="1280152"/>
                </a:lnTo>
                <a:lnTo>
                  <a:pt x="1119203" y="1269556"/>
                </a:lnTo>
                <a:lnTo>
                  <a:pt x="1124931" y="1255809"/>
                </a:lnTo>
                <a:lnTo>
                  <a:pt x="1129800" y="1244067"/>
                </a:lnTo>
                <a:lnTo>
                  <a:pt x="1134668" y="1234330"/>
                </a:lnTo>
                <a:lnTo>
                  <a:pt x="1136674" y="1227456"/>
                </a:lnTo>
                <a:lnTo>
                  <a:pt x="1148128" y="1227456"/>
                </a:lnTo>
                <a:lnTo>
                  <a:pt x="1150134" y="1246071"/>
                </a:lnTo>
                <a:lnTo>
                  <a:pt x="1150134" y="1262682"/>
                </a:lnTo>
                <a:lnTo>
                  <a:pt x="1150134" y="1283302"/>
                </a:lnTo>
                <a:lnTo>
                  <a:pt x="1152138" y="1305640"/>
                </a:lnTo>
                <a:lnTo>
                  <a:pt x="1173331" y="1308505"/>
                </a:lnTo>
                <a:lnTo>
                  <a:pt x="1181922" y="1295903"/>
                </a:lnTo>
                <a:lnTo>
                  <a:pt x="1197387" y="1287025"/>
                </a:lnTo>
                <a:lnTo>
                  <a:pt x="1213711" y="1278147"/>
                </a:lnTo>
                <a:lnTo>
                  <a:pt x="1230895" y="1271274"/>
                </a:lnTo>
                <a:lnTo>
                  <a:pt x="1247219" y="1264401"/>
                </a:lnTo>
                <a:lnTo>
                  <a:pt x="1262684" y="1255523"/>
                </a:lnTo>
                <a:lnTo>
                  <a:pt x="1269271" y="1245785"/>
                </a:lnTo>
                <a:lnTo>
                  <a:pt x="1265547" y="1245785"/>
                </a:lnTo>
                <a:lnTo>
                  <a:pt x="1264689" y="1241776"/>
                </a:lnTo>
                <a:lnTo>
                  <a:pt x="1264689" y="1240917"/>
                </a:lnTo>
                <a:lnTo>
                  <a:pt x="1262684" y="1238912"/>
                </a:lnTo>
                <a:lnTo>
                  <a:pt x="1260679" y="1238912"/>
                </a:lnTo>
                <a:lnTo>
                  <a:pt x="1258674" y="1238912"/>
                </a:lnTo>
                <a:lnTo>
                  <a:pt x="1255810" y="1236907"/>
                </a:lnTo>
                <a:lnTo>
                  <a:pt x="1249224" y="1241776"/>
                </a:lnTo>
                <a:lnTo>
                  <a:pt x="1237768" y="1248649"/>
                </a:lnTo>
                <a:lnTo>
                  <a:pt x="1224308" y="1259246"/>
                </a:lnTo>
                <a:lnTo>
                  <a:pt x="1207124" y="1268124"/>
                </a:lnTo>
                <a:lnTo>
                  <a:pt x="1191659" y="1277861"/>
                </a:lnTo>
                <a:lnTo>
                  <a:pt x="1177340" y="1284735"/>
                </a:lnTo>
                <a:lnTo>
                  <a:pt x="1166744" y="1288744"/>
                </a:lnTo>
                <a:lnTo>
                  <a:pt x="1163880" y="1289603"/>
                </a:lnTo>
                <a:lnTo>
                  <a:pt x="1161875" y="1288744"/>
                </a:lnTo>
                <a:lnTo>
                  <a:pt x="1159871" y="1286739"/>
                </a:lnTo>
                <a:lnTo>
                  <a:pt x="1159871" y="1284735"/>
                </a:lnTo>
                <a:lnTo>
                  <a:pt x="1159871" y="1282729"/>
                </a:lnTo>
                <a:lnTo>
                  <a:pt x="1159011" y="1279866"/>
                </a:lnTo>
                <a:lnTo>
                  <a:pt x="1163880" y="1270987"/>
                </a:lnTo>
                <a:lnTo>
                  <a:pt x="1163880" y="1264114"/>
                </a:lnTo>
                <a:lnTo>
                  <a:pt x="1161875" y="1259246"/>
                </a:lnTo>
                <a:lnTo>
                  <a:pt x="1159871" y="1250368"/>
                </a:lnTo>
                <a:lnTo>
                  <a:pt x="1163593" y="1240631"/>
                </a:lnTo>
                <a:lnTo>
                  <a:pt x="1165599" y="1238626"/>
                </a:lnTo>
                <a:lnTo>
                  <a:pt x="1166458" y="1236621"/>
                </a:lnTo>
                <a:lnTo>
                  <a:pt x="1168462" y="1234617"/>
                </a:lnTo>
                <a:lnTo>
                  <a:pt x="1170467" y="1234617"/>
                </a:lnTo>
                <a:lnTo>
                  <a:pt x="1172471" y="1234617"/>
                </a:lnTo>
                <a:lnTo>
                  <a:pt x="1173331" y="1233757"/>
                </a:lnTo>
                <a:lnTo>
                  <a:pt x="1175336" y="1231752"/>
                </a:lnTo>
                <a:lnTo>
                  <a:pt x="1175336" y="1227743"/>
                </a:lnTo>
                <a:lnTo>
                  <a:pt x="1177340" y="1222874"/>
                </a:lnTo>
                <a:lnTo>
                  <a:pt x="1177340" y="1213996"/>
                </a:lnTo>
                <a:lnTo>
                  <a:pt x="1168749" y="1209128"/>
                </a:lnTo>
                <a:lnTo>
                  <a:pt x="1160157" y="1207123"/>
                </a:lnTo>
                <a:lnTo>
                  <a:pt x="1153570" y="1207123"/>
                </a:lnTo>
                <a:lnTo>
                  <a:pt x="1145838" y="1204259"/>
                </a:lnTo>
                <a:lnTo>
                  <a:pt x="1133236" y="1195381"/>
                </a:lnTo>
                <a:lnTo>
                  <a:pt x="1125504" y="1187648"/>
                </a:lnTo>
                <a:lnTo>
                  <a:pt x="1119776" y="1177053"/>
                </a:lnTo>
                <a:lnTo>
                  <a:pt x="1113189" y="1167315"/>
                </a:lnTo>
                <a:lnTo>
                  <a:pt x="1105457" y="1160442"/>
                </a:lnTo>
                <a:lnTo>
                  <a:pt x="1091997" y="1153568"/>
                </a:lnTo>
                <a:close/>
                <a:moveTo>
                  <a:pt x="1412176" y="1136099"/>
                </a:moveTo>
                <a:lnTo>
                  <a:pt x="1424778" y="1136958"/>
                </a:lnTo>
                <a:lnTo>
                  <a:pt x="1432224" y="1138963"/>
                </a:lnTo>
                <a:lnTo>
                  <a:pt x="1442821" y="1142973"/>
                </a:lnTo>
                <a:lnTo>
                  <a:pt x="1442821" y="1150706"/>
                </a:lnTo>
                <a:lnTo>
                  <a:pt x="1439097" y="1150706"/>
                </a:lnTo>
                <a:lnTo>
                  <a:pt x="1436233" y="1152710"/>
                </a:lnTo>
                <a:lnTo>
                  <a:pt x="1432224" y="1152710"/>
                </a:lnTo>
                <a:lnTo>
                  <a:pt x="1429360" y="1152710"/>
                </a:lnTo>
                <a:lnTo>
                  <a:pt x="1424778" y="1154429"/>
                </a:lnTo>
                <a:lnTo>
                  <a:pt x="1420768" y="1149560"/>
                </a:lnTo>
                <a:lnTo>
                  <a:pt x="1418763" y="1147841"/>
                </a:lnTo>
                <a:lnTo>
                  <a:pt x="1417904" y="1143832"/>
                </a:lnTo>
                <a:lnTo>
                  <a:pt x="1415899" y="1140968"/>
                </a:lnTo>
                <a:close/>
                <a:moveTo>
                  <a:pt x="1490934" y="1116625"/>
                </a:moveTo>
                <a:lnTo>
                  <a:pt x="1501530" y="1116625"/>
                </a:lnTo>
                <a:lnTo>
                  <a:pt x="1501530" y="1130371"/>
                </a:lnTo>
                <a:lnTo>
                  <a:pt x="1501530" y="1142973"/>
                </a:lnTo>
                <a:lnTo>
                  <a:pt x="1503534" y="1152710"/>
                </a:lnTo>
                <a:lnTo>
                  <a:pt x="1504394" y="1164166"/>
                </a:lnTo>
                <a:lnTo>
                  <a:pt x="1523582" y="1164166"/>
                </a:lnTo>
                <a:lnTo>
                  <a:pt x="1523582" y="1183640"/>
                </a:lnTo>
                <a:lnTo>
                  <a:pt x="1531315" y="1183640"/>
                </a:lnTo>
                <a:lnTo>
                  <a:pt x="1533320" y="1184499"/>
                </a:lnTo>
                <a:lnTo>
                  <a:pt x="1535324" y="1184499"/>
                </a:lnTo>
                <a:lnTo>
                  <a:pt x="1537042" y="1184499"/>
                </a:lnTo>
                <a:lnTo>
                  <a:pt x="1538188" y="1184499"/>
                </a:lnTo>
                <a:lnTo>
                  <a:pt x="1539906" y="1184499"/>
                </a:lnTo>
                <a:lnTo>
                  <a:pt x="1541911" y="1186504"/>
                </a:lnTo>
                <a:lnTo>
                  <a:pt x="1539906" y="1197100"/>
                </a:lnTo>
                <a:lnTo>
                  <a:pt x="1537042" y="1208842"/>
                </a:lnTo>
                <a:lnTo>
                  <a:pt x="1535324" y="1220297"/>
                </a:lnTo>
                <a:lnTo>
                  <a:pt x="1531315" y="1220297"/>
                </a:lnTo>
                <a:lnTo>
                  <a:pt x="1530455" y="1216575"/>
                </a:lnTo>
                <a:lnTo>
                  <a:pt x="1530455" y="1215429"/>
                </a:lnTo>
                <a:lnTo>
                  <a:pt x="1530455" y="1213710"/>
                </a:lnTo>
                <a:lnTo>
                  <a:pt x="1528451" y="1211706"/>
                </a:lnTo>
                <a:lnTo>
                  <a:pt x="1528451" y="1209701"/>
                </a:lnTo>
                <a:lnTo>
                  <a:pt x="1526446" y="1213710"/>
                </a:lnTo>
                <a:lnTo>
                  <a:pt x="1524727" y="1213710"/>
                </a:lnTo>
                <a:lnTo>
                  <a:pt x="1524727" y="1215429"/>
                </a:lnTo>
                <a:lnTo>
                  <a:pt x="1523582" y="1215429"/>
                </a:lnTo>
                <a:lnTo>
                  <a:pt x="1519859" y="1216575"/>
                </a:lnTo>
                <a:lnTo>
                  <a:pt x="1519859" y="1209701"/>
                </a:lnTo>
                <a:lnTo>
                  <a:pt x="1521864" y="1208842"/>
                </a:lnTo>
                <a:lnTo>
                  <a:pt x="1521864" y="1206837"/>
                </a:lnTo>
                <a:lnTo>
                  <a:pt x="1523582" y="1204832"/>
                </a:lnTo>
                <a:lnTo>
                  <a:pt x="1523582" y="1201969"/>
                </a:lnTo>
                <a:lnTo>
                  <a:pt x="1523582" y="1198246"/>
                </a:lnTo>
                <a:lnTo>
                  <a:pt x="1519859" y="1198246"/>
                </a:lnTo>
                <a:lnTo>
                  <a:pt x="1512986" y="1204832"/>
                </a:lnTo>
                <a:lnTo>
                  <a:pt x="1506399" y="1211706"/>
                </a:lnTo>
                <a:lnTo>
                  <a:pt x="1497807" y="1216575"/>
                </a:lnTo>
                <a:lnTo>
                  <a:pt x="1497807" y="1211706"/>
                </a:lnTo>
                <a:lnTo>
                  <a:pt x="1497807" y="1206837"/>
                </a:lnTo>
                <a:lnTo>
                  <a:pt x="1497807" y="1204832"/>
                </a:lnTo>
                <a:lnTo>
                  <a:pt x="1496661" y="1203973"/>
                </a:lnTo>
                <a:lnTo>
                  <a:pt x="1492938" y="1201969"/>
                </a:lnTo>
                <a:lnTo>
                  <a:pt x="1488069" y="1201969"/>
                </a:lnTo>
                <a:lnTo>
                  <a:pt x="1479478" y="1201969"/>
                </a:lnTo>
                <a:lnTo>
                  <a:pt x="1476614" y="1201969"/>
                </a:lnTo>
                <a:lnTo>
                  <a:pt x="1472605" y="1201969"/>
                </a:lnTo>
                <a:lnTo>
                  <a:pt x="1468022" y="1199964"/>
                </a:lnTo>
                <a:lnTo>
                  <a:pt x="1463153" y="1199964"/>
                </a:lnTo>
                <a:lnTo>
                  <a:pt x="1458285" y="1198246"/>
                </a:lnTo>
                <a:lnTo>
                  <a:pt x="1454562" y="1195095"/>
                </a:lnTo>
                <a:lnTo>
                  <a:pt x="1464013" y="1181635"/>
                </a:lnTo>
                <a:lnTo>
                  <a:pt x="1474609" y="1161302"/>
                </a:lnTo>
                <a:lnTo>
                  <a:pt x="1481483" y="1138964"/>
                </a:lnTo>
                <a:close/>
                <a:moveTo>
                  <a:pt x="1172756" y="1057629"/>
                </a:moveTo>
                <a:lnTo>
                  <a:pt x="1187075" y="1057629"/>
                </a:lnTo>
                <a:lnTo>
                  <a:pt x="1187075" y="1064503"/>
                </a:lnTo>
                <a:lnTo>
                  <a:pt x="1184212" y="1064503"/>
                </a:lnTo>
                <a:lnTo>
                  <a:pt x="1182493" y="1066220"/>
                </a:lnTo>
                <a:lnTo>
                  <a:pt x="1181347" y="1066220"/>
                </a:lnTo>
                <a:lnTo>
                  <a:pt x="1179630" y="1066220"/>
                </a:lnTo>
                <a:lnTo>
                  <a:pt x="1177625" y="1068226"/>
                </a:lnTo>
                <a:lnTo>
                  <a:pt x="1172756" y="1068226"/>
                </a:lnTo>
                <a:close/>
                <a:moveTo>
                  <a:pt x="495164" y="1049896"/>
                </a:moveTo>
                <a:lnTo>
                  <a:pt x="501751" y="1049896"/>
                </a:lnTo>
                <a:lnTo>
                  <a:pt x="504615" y="1050755"/>
                </a:lnTo>
                <a:lnTo>
                  <a:pt x="508625" y="1052760"/>
                </a:lnTo>
                <a:lnTo>
                  <a:pt x="513207" y="1052760"/>
                </a:lnTo>
                <a:lnTo>
                  <a:pt x="520080" y="1052760"/>
                </a:lnTo>
                <a:lnTo>
                  <a:pt x="522085" y="1066220"/>
                </a:lnTo>
                <a:lnTo>
                  <a:pt x="524948" y="1077103"/>
                </a:lnTo>
                <a:lnTo>
                  <a:pt x="526667" y="1090563"/>
                </a:lnTo>
                <a:lnTo>
                  <a:pt x="520080" y="1090563"/>
                </a:lnTo>
                <a:lnTo>
                  <a:pt x="516357" y="1084835"/>
                </a:lnTo>
                <a:lnTo>
                  <a:pt x="513207" y="1081972"/>
                </a:lnTo>
                <a:lnTo>
                  <a:pt x="508625" y="1077963"/>
                </a:lnTo>
                <a:lnTo>
                  <a:pt x="504615" y="1075098"/>
                </a:lnTo>
                <a:lnTo>
                  <a:pt x="501751" y="1070230"/>
                </a:lnTo>
                <a:lnTo>
                  <a:pt x="498028" y="1064502"/>
                </a:lnTo>
                <a:lnTo>
                  <a:pt x="496023" y="1061638"/>
                </a:lnTo>
                <a:lnTo>
                  <a:pt x="495164" y="1057629"/>
                </a:lnTo>
                <a:lnTo>
                  <a:pt x="495164" y="1054765"/>
                </a:lnTo>
                <a:close/>
                <a:moveTo>
                  <a:pt x="4137439" y="1037296"/>
                </a:moveTo>
                <a:lnTo>
                  <a:pt x="4139444" y="1039301"/>
                </a:lnTo>
                <a:lnTo>
                  <a:pt x="4139444" y="1041019"/>
                </a:lnTo>
                <a:lnTo>
                  <a:pt x="4140302" y="1041019"/>
                </a:lnTo>
                <a:lnTo>
                  <a:pt x="4140302" y="1043024"/>
                </a:lnTo>
                <a:lnTo>
                  <a:pt x="4146030" y="1054766"/>
                </a:lnTo>
                <a:lnTo>
                  <a:pt x="4146030" y="1070231"/>
                </a:lnTo>
                <a:lnTo>
                  <a:pt x="4146030" y="1084837"/>
                </a:lnTo>
                <a:lnTo>
                  <a:pt x="4148895" y="1102306"/>
                </a:lnTo>
                <a:lnTo>
                  <a:pt x="4153763" y="1118631"/>
                </a:lnTo>
                <a:lnTo>
                  <a:pt x="4162355" y="1136959"/>
                </a:lnTo>
                <a:lnTo>
                  <a:pt x="4167223" y="1157293"/>
                </a:lnTo>
                <a:lnTo>
                  <a:pt x="4144313" y="1154429"/>
                </a:lnTo>
                <a:lnTo>
                  <a:pt x="4144313" y="1169894"/>
                </a:lnTo>
                <a:lnTo>
                  <a:pt x="4147176" y="1181636"/>
                </a:lnTo>
                <a:lnTo>
                  <a:pt x="4148895" y="1193378"/>
                </a:lnTo>
                <a:lnTo>
                  <a:pt x="4152904" y="1209702"/>
                </a:lnTo>
                <a:lnTo>
                  <a:pt x="4147176" y="1209702"/>
                </a:lnTo>
                <a:lnTo>
                  <a:pt x="4144313" y="1209702"/>
                </a:lnTo>
                <a:lnTo>
                  <a:pt x="4139444" y="1211706"/>
                </a:lnTo>
                <a:lnTo>
                  <a:pt x="4137439" y="1211706"/>
                </a:lnTo>
                <a:lnTo>
                  <a:pt x="4134575" y="1213712"/>
                </a:lnTo>
                <a:lnTo>
                  <a:pt x="4130852" y="1203974"/>
                </a:lnTo>
                <a:lnTo>
                  <a:pt x="4128847" y="1184500"/>
                </a:lnTo>
                <a:lnTo>
                  <a:pt x="4128847" y="1163307"/>
                </a:lnTo>
                <a:lnTo>
                  <a:pt x="4128847" y="1138964"/>
                </a:lnTo>
                <a:lnTo>
                  <a:pt x="4128847" y="1116625"/>
                </a:lnTo>
                <a:lnTo>
                  <a:pt x="4125983" y="1102306"/>
                </a:lnTo>
                <a:lnTo>
                  <a:pt x="4125983" y="1064503"/>
                </a:lnTo>
                <a:lnTo>
                  <a:pt x="4128847" y="1059635"/>
                </a:lnTo>
                <a:lnTo>
                  <a:pt x="4130852" y="1056770"/>
                </a:lnTo>
                <a:lnTo>
                  <a:pt x="4132570" y="1052761"/>
                </a:lnTo>
                <a:lnTo>
                  <a:pt x="4134575" y="1049898"/>
                </a:lnTo>
                <a:lnTo>
                  <a:pt x="4135434" y="1044170"/>
                </a:lnTo>
                <a:close/>
                <a:moveTo>
                  <a:pt x="2165949" y="1023835"/>
                </a:moveTo>
                <a:lnTo>
                  <a:pt x="2169672" y="1044169"/>
                </a:lnTo>
                <a:lnTo>
                  <a:pt x="2167667" y="1064503"/>
                </a:lnTo>
                <a:lnTo>
                  <a:pt x="2163085" y="1086555"/>
                </a:lnTo>
                <a:lnTo>
                  <a:pt x="2149625" y="1093428"/>
                </a:lnTo>
                <a:lnTo>
                  <a:pt x="2137024" y="1097438"/>
                </a:lnTo>
                <a:lnTo>
                  <a:pt x="2118694" y="1098297"/>
                </a:lnTo>
                <a:lnTo>
                  <a:pt x="2118694" y="1090565"/>
                </a:lnTo>
                <a:lnTo>
                  <a:pt x="2123563" y="1077963"/>
                </a:lnTo>
                <a:lnTo>
                  <a:pt x="2123563" y="1063357"/>
                </a:lnTo>
                <a:lnTo>
                  <a:pt x="2122704" y="1045887"/>
                </a:lnTo>
                <a:lnTo>
                  <a:pt x="2132155" y="1037296"/>
                </a:lnTo>
                <a:lnTo>
                  <a:pt x="2140746" y="1030422"/>
                </a:lnTo>
                <a:lnTo>
                  <a:pt x="2150484" y="1025554"/>
                </a:lnTo>
                <a:close/>
                <a:moveTo>
                  <a:pt x="2406228" y="997488"/>
                </a:moveTo>
                <a:lnTo>
                  <a:pt x="2409092" y="1000352"/>
                </a:lnTo>
                <a:lnTo>
                  <a:pt x="2411097" y="1002357"/>
                </a:lnTo>
                <a:lnTo>
                  <a:pt x="2412814" y="1004362"/>
                </a:lnTo>
                <a:lnTo>
                  <a:pt x="2412814" y="1007225"/>
                </a:lnTo>
                <a:lnTo>
                  <a:pt x="2412814" y="1011235"/>
                </a:lnTo>
                <a:lnTo>
                  <a:pt x="2413960" y="1015818"/>
                </a:lnTo>
                <a:lnTo>
                  <a:pt x="2412814" y="1018967"/>
                </a:lnTo>
                <a:lnTo>
                  <a:pt x="2411097" y="1020686"/>
                </a:lnTo>
                <a:lnTo>
                  <a:pt x="2411097" y="1022690"/>
                </a:lnTo>
                <a:lnTo>
                  <a:pt x="2411097" y="1023836"/>
                </a:lnTo>
                <a:lnTo>
                  <a:pt x="2411097" y="1025555"/>
                </a:lnTo>
                <a:lnTo>
                  <a:pt x="2409092" y="1027560"/>
                </a:lnTo>
                <a:lnTo>
                  <a:pt x="2407086" y="1029564"/>
                </a:lnTo>
                <a:lnTo>
                  <a:pt x="2406228" y="1029564"/>
                </a:lnTo>
                <a:lnTo>
                  <a:pt x="2404223" y="1029564"/>
                </a:lnTo>
                <a:lnTo>
                  <a:pt x="2402218" y="1030423"/>
                </a:lnTo>
                <a:lnTo>
                  <a:pt x="2399354" y="1030423"/>
                </a:lnTo>
                <a:lnTo>
                  <a:pt x="2393626" y="1018967"/>
                </a:lnTo>
                <a:lnTo>
                  <a:pt x="2390762" y="1014099"/>
                </a:lnTo>
                <a:lnTo>
                  <a:pt x="2390762" y="1012094"/>
                </a:lnTo>
                <a:lnTo>
                  <a:pt x="2392767" y="1011235"/>
                </a:lnTo>
                <a:lnTo>
                  <a:pt x="2399354" y="1007225"/>
                </a:lnTo>
                <a:close/>
                <a:moveTo>
                  <a:pt x="2482979" y="959684"/>
                </a:moveTo>
                <a:lnTo>
                  <a:pt x="2487848" y="961689"/>
                </a:lnTo>
                <a:lnTo>
                  <a:pt x="2489853" y="961689"/>
                </a:lnTo>
                <a:lnTo>
                  <a:pt x="2491572" y="961689"/>
                </a:lnTo>
                <a:lnTo>
                  <a:pt x="2492716" y="963693"/>
                </a:lnTo>
                <a:lnTo>
                  <a:pt x="2494721" y="963693"/>
                </a:lnTo>
                <a:lnTo>
                  <a:pt x="2491572" y="968563"/>
                </a:lnTo>
                <a:lnTo>
                  <a:pt x="2489853" y="973431"/>
                </a:lnTo>
                <a:lnTo>
                  <a:pt x="2487848" y="978300"/>
                </a:lnTo>
                <a:lnTo>
                  <a:pt x="2484984" y="984028"/>
                </a:lnTo>
                <a:lnTo>
                  <a:pt x="2479256" y="986891"/>
                </a:lnTo>
                <a:lnTo>
                  <a:pt x="2479256" y="982023"/>
                </a:lnTo>
                <a:lnTo>
                  <a:pt x="2478111" y="982023"/>
                </a:lnTo>
                <a:lnTo>
                  <a:pt x="2478111" y="980018"/>
                </a:lnTo>
                <a:lnTo>
                  <a:pt x="2478111" y="978300"/>
                </a:lnTo>
                <a:lnTo>
                  <a:pt x="2476392" y="975149"/>
                </a:lnTo>
                <a:lnTo>
                  <a:pt x="2479256" y="971426"/>
                </a:lnTo>
                <a:lnTo>
                  <a:pt x="2481261" y="968563"/>
                </a:lnTo>
                <a:lnTo>
                  <a:pt x="2482979" y="964553"/>
                </a:lnTo>
                <a:close/>
                <a:moveTo>
                  <a:pt x="236557" y="956820"/>
                </a:moveTo>
                <a:lnTo>
                  <a:pt x="241426" y="964553"/>
                </a:lnTo>
                <a:lnTo>
                  <a:pt x="241426" y="971426"/>
                </a:lnTo>
                <a:lnTo>
                  <a:pt x="236557" y="980018"/>
                </a:lnTo>
                <a:lnTo>
                  <a:pt x="229684" y="984887"/>
                </a:lnTo>
                <a:lnTo>
                  <a:pt x="223097" y="988896"/>
                </a:lnTo>
                <a:lnTo>
                  <a:pt x="221092" y="990901"/>
                </a:lnTo>
                <a:lnTo>
                  <a:pt x="218228" y="986892"/>
                </a:lnTo>
                <a:lnTo>
                  <a:pt x="216223" y="984027"/>
                </a:lnTo>
                <a:lnTo>
                  <a:pt x="214505" y="978299"/>
                </a:lnTo>
                <a:lnTo>
                  <a:pt x="214505" y="973431"/>
                </a:lnTo>
                <a:lnTo>
                  <a:pt x="212500" y="968562"/>
                </a:lnTo>
                <a:lnTo>
                  <a:pt x="224815" y="963694"/>
                </a:lnTo>
                <a:lnTo>
                  <a:pt x="227965" y="961689"/>
                </a:lnTo>
                <a:lnTo>
                  <a:pt x="232548" y="959684"/>
                </a:lnTo>
                <a:close/>
                <a:moveTo>
                  <a:pt x="2543693" y="934483"/>
                </a:moveTo>
                <a:lnTo>
                  <a:pt x="2557154" y="941357"/>
                </a:lnTo>
                <a:lnTo>
                  <a:pt x="2557154" y="946225"/>
                </a:lnTo>
                <a:lnTo>
                  <a:pt x="2553144" y="946225"/>
                </a:lnTo>
                <a:lnTo>
                  <a:pt x="2552285" y="948230"/>
                </a:lnTo>
                <a:lnTo>
                  <a:pt x="2548562" y="949949"/>
                </a:lnTo>
                <a:lnTo>
                  <a:pt x="2546557" y="953099"/>
                </a:lnTo>
                <a:lnTo>
                  <a:pt x="2543693" y="951094"/>
                </a:lnTo>
                <a:lnTo>
                  <a:pt x="2541688" y="951094"/>
                </a:lnTo>
                <a:lnTo>
                  <a:pt x="2539683" y="949949"/>
                </a:lnTo>
                <a:lnTo>
                  <a:pt x="2538824" y="949949"/>
                </a:lnTo>
                <a:lnTo>
                  <a:pt x="2538824" y="946225"/>
                </a:lnTo>
                <a:lnTo>
                  <a:pt x="2538824" y="943362"/>
                </a:lnTo>
                <a:lnTo>
                  <a:pt x="2538824" y="941357"/>
                </a:lnTo>
                <a:lnTo>
                  <a:pt x="2539683" y="937347"/>
                </a:lnTo>
                <a:close/>
                <a:moveTo>
                  <a:pt x="2183990" y="925890"/>
                </a:moveTo>
                <a:lnTo>
                  <a:pt x="2201461" y="927895"/>
                </a:lnTo>
                <a:lnTo>
                  <a:pt x="2214921" y="930759"/>
                </a:lnTo>
                <a:lnTo>
                  <a:pt x="2210911" y="937346"/>
                </a:lnTo>
                <a:lnTo>
                  <a:pt x="2209193" y="943360"/>
                </a:lnTo>
                <a:lnTo>
                  <a:pt x="2206329" y="948229"/>
                </a:lnTo>
                <a:lnTo>
                  <a:pt x="2202320" y="953097"/>
                </a:lnTo>
                <a:lnTo>
                  <a:pt x="2210911" y="953097"/>
                </a:lnTo>
                <a:lnTo>
                  <a:pt x="2214921" y="949947"/>
                </a:lnTo>
                <a:lnTo>
                  <a:pt x="2215780" y="948229"/>
                </a:lnTo>
                <a:lnTo>
                  <a:pt x="2219789" y="946224"/>
                </a:lnTo>
                <a:lnTo>
                  <a:pt x="2224371" y="946224"/>
                </a:lnTo>
                <a:lnTo>
                  <a:pt x="2224371" y="953097"/>
                </a:lnTo>
                <a:lnTo>
                  <a:pt x="2229240" y="964552"/>
                </a:lnTo>
                <a:lnTo>
                  <a:pt x="2226376" y="975149"/>
                </a:lnTo>
                <a:lnTo>
                  <a:pt x="2221508" y="984027"/>
                </a:lnTo>
                <a:lnTo>
                  <a:pt x="2217784" y="990900"/>
                </a:lnTo>
                <a:lnTo>
                  <a:pt x="2226376" y="998632"/>
                </a:lnTo>
                <a:lnTo>
                  <a:pt x="2234968" y="1011234"/>
                </a:lnTo>
                <a:lnTo>
                  <a:pt x="2246710" y="1023835"/>
                </a:lnTo>
                <a:lnTo>
                  <a:pt x="2256161" y="1039300"/>
                </a:lnTo>
                <a:lnTo>
                  <a:pt x="2264752" y="1056769"/>
                </a:lnTo>
                <a:lnTo>
                  <a:pt x="2271625" y="1071089"/>
                </a:lnTo>
                <a:lnTo>
                  <a:pt x="2273630" y="1083690"/>
                </a:lnTo>
                <a:lnTo>
                  <a:pt x="2269621" y="1095432"/>
                </a:lnTo>
                <a:lnTo>
                  <a:pt x="2261888" y="1102305"/>
                </a:lnTo>
                <a:lnTo>
                  <a:pt x="2251292" y="1108892"/>
                </a:lnTo>
                <a:lnTo>
                  <a:pt x="2234968" y="1115765"/>
                </a:lnTo>
                <a:lnTo>
                  <a:pt x="2214921" y="1120633"/>
                </a:lnTo>
                <a:lnTo>
                  <a:pt x="2196592" y="1125502"/>
                </a:lnTo>
                <a:lnTo>
                  <a:pt x="2181127" y="1127507"/>
                </a:lnTo>
                <a:lnTo>
                  <a:pt x="2181127" y="1123498"/>
                </a:lnTo>
                <a:lnTo>
                  <a:pt x="2190864" y="1108892"/>
                </a:lnTo>
                <a:lnTo>
                  <a:pt x="2199455" y="1093427"/>
                </a:lnTo>
                <a:lnTo>
                  <a:pt x="2194587" y="1093427"/>
                </a:lnTo>
                <a:lnTo>
                  <a:pt x="2190864" y="1093427"/>
                </a:lnTo>
                <a:lnTo>
                  <a:pt x="2188000" y="1091422"/>
                </a:lnTo>
                <a:lnTo>
                  <a:pt x="2188000" y="1090563"/>
                </a:lnTo>
                <a:lnTo>
                  <a:pt x="2185995" y="1088558"/>
                </a:lnTo>
                <a:lnTo>
                  <a:pt x="2185995" y="1084835"/>
                </a:lnTo>
                <a:lnTo>
                  <a:pt x="2183990" y="1079967"/>
                </a:lnTo>
                <a:lnTo>
                  <a:pt x="2196592" y="1077102"/>
                </a:lnTo>
                <a:lnTo>
                  <a:pt x="2192869" y="1073093"/>
                </a:lnTo>
                <a:lnTo>
                  <a:pt x="2192869" y="1071089"/>
                </a:lnTo>
                <a:lnTo>
                  <a:pt x="2190864" y="1070230"/>
                </a:lnTo>
                <a:lnTo>
                  <a:pt x="2190864" y="1068225"/>
                </a:lnTo>
                <a:lnTo>
                  <a:pt x="2192869" y="1064502"/>
                </a:lnTo>
                <a:lnTo>
                  <a:pt x="2194587" y="1057628"/>
                </a:lnTo>
                <a:lnTo>
                  <a:pt x="2199455" y="1052760"/>
                </a:lnTo>
                <a:lnTo>
                  <a:pt x="2202320" y="1049896"/>
                </a:lnTo>
                <a:lnTo>
                  <a:pt x="2209193" y="1045887"/>
                </a:lnTo>
                <a:lnTo>
                  <a:pt x="2214921" y="1043022"/>
                </a:lnTo>
                <a:lnTo>
                  <a:pt x="2212915" y="1039300"/>
                </a:lnTo>
                <a:lnTo>
                  <a:pt x="2212915" y="1037294"/>
                </a:lnTo>
                <a:lnTo>
                  <a:pt x="2210911" y="1036436"/>
                </a:lnTo>
                <a:lnTo>
                  <a:pt x="2210911" y="1034431"/>
                </a:lnTo>
                <a:lnTo>
                  <a:pt x="2209193" y="1030422"/>
                </a:lnTo>
                <a:lnTo>
                  <a:pt x="2208047" y="1030422"/>
                </a:lnTo>
                <a:lnTo>
                  <a:pt x="2208047" y="1029562"/>
                </a:lnTo>
                <a:lnTo>
                  <a:pt x="2206329" y="1029562"/>
                </a:lnTo>
                <a:lnTo>
                  <a:pt x="2202320" y="1027557"/>
                </a:lnTo>
                <a:lnTo>
                  <a:pt x="2199455" y="1025553"/>
                </a:lnTo>
                <a:lnTo>
                  <a:pt x="2197451" y="1025553"/>
                </a:lnTo>
                <a:lnTo>
                  <a:pt x="2194587" y="1025553"/>
                </a:lnTo>
                <a:lnTo>
                  <a:pt x="2190864" y="1023835"/>
                </a:lnTo>
                <a:lnTo>
                  <a:pt x="2188000" y="1023835"/>
                </a:lnTo>
                <a:lnTo>
                  <a:pt x="2188000" y="1022689"/>
                </a:lnTo>
                <a:lnTo>
                  <a:pt x="2185995" y="1020685"/>
                </a:lnTo>
                <a:lnTo>
                  <a:pt x="2185995" y="1018966"/>
                </a:lnTo>
                <a:lnTo>
                  <a:pt x="2185995" y="1015816"/>
                </a:lnTo>
                <a:lnTo>
                  <a:pt x="2183990" y="1012093"/>
                </a:lnTo>
                <a:lnTo>
                  <a:pt x="2185995" y="1011234"/>
                </a:lnTo>
                <a:lnTo>
                  <a:pt x="2185995" y="1009229"/>
                </a:lnTo>
                <a:lnTo>
                  <a:pt x="2188000" y="1007225"/>
                </a:lnTo>
                <a:lnTo>
                  <a:pt x="2188000" y="1005220"/>
                </a:lnTo>
                <a:lnTo>
                  <a:pt x="2188000" y="1002356"/>
                </a:lnTo>
                <a:lnTo>
                  <a:pt x="2183990" y="1002356"/>
                </a:lnTo>
                <a:lnTo>
                  <a:pt x="2183131" y="1005220"/>
                </a:lnTo>
                <a:lnTo>
                  <a:pt x="2183131" y="1007225"/>
                </a:lnTo>
                <a:lnTo>
                  <a:pt x="2183131" y="1009229"/>
                </a:lnTo>
                <a:lnTo>
                  <a:pt x="2181127" y="1009229"/>
                </a:lnTo>
                <a:lnTo>
                  <a:pt x="2179408" y="1011234"/>
                </a:lnTo>
                <a:lnTo>
                  <a:pt x="2177404" y="1012093"/>
                </a:lnTo>
                <a:lnTo>
                  <a:pt x="2174540" y="995482"/>
                </a:lnTo>
                <a:lnTo>
                  <a:pt x="2170530" y="980017"/>
                </a:lnTo>
                <a:lnTo>
                  <a:pt x="2169671" y="968562"/>
                </a:lnTo>
                <a:lnTo>
                  <a:pt x="2172535" y="959684"/>
                </a:lnTo>
                <a:lnTo>
                  <a:pt x="2177404" y="951092"/>
                </a:lnTo>
                <a:lnTo>
                  <a:pt x="2183131" y="941355"/>
                </a:lnTo>
                <a:close/>
                <a:moveTo>
                  <a:pt x="27779" y="890951"/>
                </a:moveTo>
                <a:lnTo>
                  <a:pt x="46968" y="890951"/>
                </a:lnTo>
                <a:lnTo>
                  <a:pt x="46968" y="897825"/>
                </a:lnTo>
                <a:lnTo>
                  <a:pt x="43244" y="897825"/>
                </a:lnTo>
                <a:lnTo>
                  <a:pt x="43244" y="900688"/>
                </a:lnTo>
                <a:lnTo>
                  <a:pt x="38375" y="898683"/>
                </a:lnTo>
                <a:lnTo>
                  <a:pt x="34653" y="895820"/>
                </a:lnTo>
                <a:lnTo>
                  <a:pt x="31788" y="893815"/>
                </a:lnTo>
                <a:close/>
                <a:moveTo>
                  <a:pt x="1191086" y="837683"/>
                </a:moveTo>
                <a:lnTo>
                  <a:pt x="1195954" y="841692"/>
                </a:lnTo>
                <a:lnTo>
                  <a:pt x="1200536" y="846275"/>
                </a:lnTo>
                <a:lnTo>
                  <a:pt x="1204546" y="853148"/>
                </a:lnTo>
                <a:lnTo>
                  <a:pt x="1206551" y="860022"/>
                </a:lnTo>
                <a:lnTo>
                  <a:pt x="1202541" y="860022"/>
                </a:lnTo>
                <a:lnTo>
                  <a:pt x="1199677" y="862027"/>
                </a:lnTo>
                <a:lnTo>
                  <a:pt x="1197672" y="862027"/>
                </a:lnTo>
                <a:lnTo>
                  <a:pt x="1193090" y="863745"/>
                </a:lnTo>
                <a:lnTo>
                  <a:pt x="1187076" y="863745"/>
                </a:lnTo>
                <a:lnTo>
                  <a:pt x="1187076" y="860022"/>
                </a:lnTo>
                <a:lnTo>
                  <a:pt x="1186217" y="860022"/>
                </a:lnTo>
                <a:lnTo>
                  <a:pt x="1186217" y="858017"/>
                </a:lnTo>
                <a:lnTo>
                  <a:pt x="1184212" y="857157"/>
                </a:lnTo>
                <a:lnTo>
                  <a:pt x="1186217" y="853148"/>
                </a:lnTo>
                <a:lnTo>
                  <a:pt x="1186217" y="851144"/>
                </a:lnTo>
                <a:lnTo>
                  <a:pt x="1186217" y="850285"/>
                </a:lnTo>
                <a:lnTo>
                  <a:pt x="1187076" y="848280"/>
                </a:lnTo>
                <a:close/>
                <a:moveTo>
                  <a:pt x="1162161" y="825942"/>
                </a:moveTo>
                <a:lnTo>
                  <a:pt x="1166170" y="829951"/>
                </a:lnTo>
                <a:lnTo>
                  <a:pt x="1167888" y="831956"/>
                </a:lnTo>
                <a:lnTo>
                  <a:pt x="1167888" y="832816"/>
                </a:lnTo>
                <a:lnTo>
                  <a:pt x="1169034" y="836825"/>
                </a:lnTo>
                <a:lnTo>
                  <a:pt x="1169034" y="839689"/>
                </a:lnTo>
                <a:lnTo>
                  <a:pt x="1169034" y="844558"/>
                </a:lnTo>
                <a:lnTo>
                  <a:pt x="1166170" y="844558"/>
                </a:lnTo>
                <a:lnTo>
                  <a:pt x="1166170" y="848281"/>
                </a:lnTo>
                <a:lnTo>
                  <a:pt x="1159296" y="846276"/>
                </a:lnTo>
                <a:lnTo>
                  <a:pt x="1152710" y="844558"/>
                </a:lnTo>
                <a:lnTo>
                  <a:pt x="1147840" y="841694"/>
                </a:lnTo>
                <a:lnTo>
                  <a:pt x="1143831" y="841694"/>
                </a:lnTo>
                <a:lnTo>
                  <a:pt x="1143831" y="837684"/>
                </a:lnTo>
                <a:lnTo>
                  <a:pt x="1150705" y="834820"/>
                </a:lnTo>
                <a:lnTo>
                  <a:pt x="1157292" y="831956"/>
                </a:lnTo>
                <a:close/>
                <a:moveTo>
                  <a:pt x="1236335" y="795871"/>
                </a:moveTo>
                <a:lnTo>
                  <a:pt x="1240059" y="797876"/>
                </a:lnTo>
                <a:lnTo>
                  <a:pt x="1240918" y="799022"/>
                </a:lnTo>
                <a:lnTo>
                  <a:pt x="1242923" y="800740"/>
                </a:lnTo>
                <a:lnTo>
                  <a:pt x="1246933" y="800740"/>
                </a:lnTo>
                <a:lnTo>
                  <a:pt x="1246933" y="802745"/>
                </a:lnTo>
                <a:lnTo>
                  <a:pt x="1246933" y="804749"/>
                </a:lnTo>
                <a:lnTo>
                  <a:pt x="1244928" y="805608"/>
                </a:lnTo>
                <a:lnTo>
                  <a:pt x="1242923" y="807613"/>
                </a:lnTo>
                <a:lnTo>
                  <a:pt x="1240918" y="809617"/>
                </a:lnTo>
                <a:lnTo>
                  <a:pt x="1240059" y="809617"/>
                </a:lnTo>
                <a:lnTo>
                  <a:pt x="1238054" y="811623"/>
                </a:lnTo>
                <a:lnTo>
                  <a:pt x="1236335" y="811623"/>
                </a:lnTo>
                <a:lnTo>
                  <a:pt x="1233471" y="811623"/>
                </a:lnTo>
                <a:lnTo>
                  <a:pt x="1233471" y="805608"/>
                </a:lnTo>
                <a:lnTo>
                  <a:pt x="1233471" y="802745"/>
                </a:lnTo>
                <a:lnTo>
                  <a:pt x="1234330" y="800740"/>
                </a:lnTo>
                <a:close/>
                <a:moveTo>
                  <a:pt x="0" y="777542"/>
                </a:moveTo>
                <a:lnTo>
                  <a:pt x="16324" y="780406"/>
                </a:lnTo>
                <a:lnTo>
                  <a:pt x="27779" y="785275"/>
                </a:lnTo>
                <a:lnTo>
                  <a:pt x="36658" y="795872"/>
                </a:lnTo>
                <a:lnTo>
                  <a:pt x="33507" y="799021"/>
                </a:lnTo>
                <a:lnTo>
                  <a:pt x="29784" y="799021"/>
                </a:lnTo>
                <a:lnTo>
                  <a:pt x="27779" y="800740"/>
                </a:lnTo>
                <a:lnTo>
                  <a:pt x="26920" y="802744"/>
                </a:lnTo>
                <a:lnTo>
                  <a:pt x="21193" y="804749"/>
                </a:lnTo>
                <a:lnTo>
                  <a:pt x="18329" y="800740"/>
                </a:lnTo>
                <a:lnTo>
                  <a:pt x="13460" y="797876"/>
                </a:lnTo>
                <a:lnTo>
                  <a:pt x="9737" y="794153"/>
                </a:lnTo>
                <a:lnTo>
                  <a:pt x="4869" y="792148"/>
                </a:lnTo>
                <a:lnTo>
                  <a:pt x="2863" y="791289"/>
                </a:lnTo>
                <a:lnTo>
                  <a:pt x="0" y="787279"/>
                </a:lnTo>
                <a:lnTo>
                  <a:pt x="0" y="784416"/>
                </a:lnTo>
                <a:close/>
                <a:moveTo>
                  <a:pt x="1132375" y="736875"/>
                </a:moveTo>
                <a:lnTo>
                  <a:pt x="1132375" y="744608"/>
                </a:lnTo>
                <a:lnTo>
                  <a:pt x="1134380" y="748617"/>
                </a:lnTo>
                <a:lnTo>
                  <a:pt x="1135240" y="751481"/>
                </a:lnTo>
                <a:lnTo>
                  <a:pt x="1135240" y="757209"/>
                </a:lnTo>
                <a:lnTo>
                  <a:pt x="1135240" y="764082"/>
                </a:lnTo>
                <a:lnTo>
                  <a:pt x="1154427" y="764082"/>
                </a:lnTo>
                <a:lnTo>
                  <a:pt x="1170752" y="782412"/>
                </a:lnTo>
                <a:lnTo>
                  <a:pt x="1187076" y="800740"/>
                </a:lnTo>
                <a:lnTo>
                  <a:pt x="1187076" y="802746"/>
                </a:lnTo>
                <a:lnTo>
                  <a:pt x="1186217" y="804750"/>
                </a:lnTo>
                <a:lnTo>
                  <a:pt x="1186217" y="805609"/>
                </a:lnTo>
                <a:lnTo>
                  <a:pt x="1184212" y="807614"/>
                </a:lnTo>
                <a:lnTo>
                  <a:pt x="1181348" y="811623"/>
                </a:lnTo>
                <a:lnTo>
                  <a:pt x="1179630" y="812483"/>
                </a:lnTo>
                <a:lnTo>
                  <a:pt x="1177625" y="814488"/>
                </a:lnTo>
                <a:lnTo>
                  <a:pt x="1175620" y="814488"/>
                </a:lnTo>
                <a:lnTo>
                  <a:pt x="1170752" y="814488"/>
                </a:lnTo>
                <a:lnTo>
                  <a:pt x="1166170" y="816492"/>
                </a:lnTo>
                <a:lnTo>
                  <a:pt x="1166170" y="811623"/>
                </a:lnTo>
                <a:lnTo>
                  <a:pt x="1166170" y="805609"/>
                </a:lnTo>
                <a:lnTo>
                  <a:pt x="1166170" y="802746"/>
                </a:lnTo>
                <a:lnTo>
                  <a:pt x="1166170" y="800740"/>
                </a:lnTo>
                <a:lnTo>
                  <a:pt x="1162160" y="797877"/>
                </a:lnTo>
                <a:lnTo>
                  <a:pt x="1159296" y="795872"/>
                </a:lnTo>
                <a:lnTo>
                  <a:pt x="1154427" y="792149"/>
                </a:lnTo>
                <a:lnTo>
                  <a:pt x="1148700" y="805609"/>
                </a:lnTo>
                <a:lnTo>
                  <a:pt x="1139249" y="814488"/>
                </a:lnTo>
                <a:lnTo>
                  <a:pt x="1125789" y="819356"/>
                </a:lnTo>
                <a:lnTo>
                  <a:pt x="1125789" y="814488"/>
                </a:lnTo>
                <a:lnTo>
                  <a:pt x="1125789" y="811623"/>
                </a:lnTo>
                <a:lnTo>
                  <a:pt x="1127507" y="807614"/>
                </a:lnTo>
                <a:lnTo>
                  <a:pt x="1125789" y="804750"/>
                </a:lnTo>
                <a:lnTo>
                  <a:pt x="1123784" y="800740"/>
                </a:lnTo>
                <a:lnTo>
                  <a:pt x="1121780" y="795872"/>
                </a:lnTo>
                <a:lnTo>
                  <a:pt x="1116911" y="794154"/>
                </a:lnTo>
                <a:lnTo>
                  <a:pt x="1114047" y="792149"/>
                </a:lnTo>
                <a:lnTo>
                  <a:pt x="1110324" y="792149"/>
                </a:lnTo>
                <a:lnTo>
                  <a:pt x="1107459" y="791290"/>
                </a:lnTo>
                <a:lnTo>
                  <a:pt x="1105455" y="791290"/>
                </a:lnTo>
                <a:lnTo>
                  <a:pt x="1101732" y="789285"/>
                </a:lnTo>
                <a:lnTo>
                  <a:pt x="1098868" y="785275"/>
                </a:lnTo>
                <a:lnTo>
                  <a:pt x="1108319" y="773820"/>
                </a:lnTo>
                <a:lnTo>
                  <a:pt x="1115192" y="760073"/>
                </a:lnTo>
                <a:lnTo>
                  <a:pt x="1121780" y="746612"/>
                </a:lnTo>
                <a:close/>
                <a:moveTo>
                  <a:pt x="2066858" y="707950"/>
                </a:moveTo>
                <a:lnTo>
                  <a:pt x="2068863" y="711673"/>
                </a:lnTo>
                <a:lnTo>
                  <a:pt x="2070581" y="714537"/>
                </a:lnTo>
                <a:lnTo>
                  <a:pt x="2071727" y="716542"/>
                </a:lnTo>
                <a:lnTo>
                  <a:pt x="2071727" y="719406"/>
                </a:lnTo>
                <a:lnTo>
                  <a:pt x="2073445" y="723415"/>
                </a:lnTo>
                <a:lnTo>
                  <a:pt x="2073445" y="730002"/>
                </a:lnTo>
                <a:lnTo>
                  <a:pt x="2073445" y="734871"/>
                </a:lnTo>
                <a:lnTo>
                  <a:pt x="2075449" y="748617"/>
                </a:lnTo>
                <a:lnTo>
                  <a:pt x="2077455" y="764082"/>
                </a:lnTo>
                <a:lnTo>
                  <a:pt x="2077455" y="777542"/>
                </a:lnTo>
                <a:lnTo>
                  <a:pt x="2058267" y="787279"/>
                </a:lnTo>
                <a:lnTo>
                  <a:pt x="2037074" y="795871"/>
                </a:lnTo>
                <a:lnTo>
                  <a:pt x="2016740" y="805608"/>
                </a:lnTo>
                <a:lnTo>
                  <a:pt x="1999557" y="819355"/>
                </a:lnTo>
                <a:lnTo>
                  <a:pt x="1994689" y="816491"/>
                </a:lnTo>
                <a:lnTo>
                  <a:pt x="1986097" y="812482"/>
                </a:lnTo>
                <a:lnTo>
                  <a:pt x="1974641" y="805608"/>
                </a:lnTo>
                <a:lnTo>
                  <a:pt x="1964904" y="800739"/>
                </a:lnTo>
                <a:lnTo>
                  <a:pt x="1956313" y="795871"/>
                </a:lnTo>
                <a:lnTo>
                  <a:pt x="1952304" y="792148"/>
                </a:lnTo>
                <a:lnTo>
                  <a:pt x="1954308" y="791289"/>
                </a:lnTo>
                <a:lnTo>
                  <a:pt x="1956313" y="789285"/>
                </a:lnTo>
                <a:lnTo>
                  <a:pt x="1958317" y="787279"/>
                </a:lnTo>
                <a:lnTo>
                  <a:pt x="1958317" y="785275"/>
                </a:lnTo>
                <a:lnTo>
                  <a:pt x="1959176" y="782411"/>
                </a:lnTo>
                <a:lnTo>
                  <a:pt x="1954308" y="778688"/>
                </a:lnTo>
                <a:lnTo>
                  <a:pt x="1947721" y="777542"/>
                </a:lnTo>
                <a:lnTo>
                  <a:pt x="1942852" y="773820"/>
                </a:lnTo>
                <a:lnTo>
                  <a:pt x="1937984" y="770955"/>
                </a:lnTo>
                <a:lnTo>
                  <a:pt x="1940848" y="770955"/>
                </a:lnTo>
                <a:lnTo>
                  <a:pt x="1944857" y="766946"/>
                </a:lnTo>
                <a:lnTo>
                  <a:pt x="1945716" y="764942"/>
                </a:lnTo>
                <a:lnTo>
                  <a:pt x="1947721" y="764942"/>
                </a:lnTo>
                <a:lnTo>
                  <a:pt x="1949439" y="764082"/>
                </a:lnTo>
                <a:lnTo>
                  <a:pt x="1954308" y="764082"/>
                </a:lnTo>
                <a:lnTo>
                  <a:pt x="1959176" y="764082"/>
                </a:lnTo>
                <a:lnTo>
                  <a:pt x="1959176" y="751481"/>
                </a:lnTo>
                <a:lnTo>
                  <a:pt x="1934261" y="751481"/>
                </a:lnTo>
                <a:lnTo>
                  <a:pt x="1929392" y="741744"/>
                </a:lnTo>
                <a:lnTo>
                  <a:pt x="1937984" y="734871"/>
                </a:lnTo>
                <a:lnTo>
                  <a:pt x="1944857" y="728284"/>
                </a:lnTo>
                <a:lnTo>
                  <a:pt x="1952304" y="725420"/>
                </a:lnTo>
                <a:lnTo>
                  <a:pt x="1965764" y="721411"/>
                </a:lnTo>
                <a:lnTo>
                  <a:pt x="1971778" y="726280"/>
                </a:lnTo>
                <a:lnTo>
                  <a:pt x="1974641" y="732006"/>
                </a:lnTo>
                <a:lnTo>
                  <a:pt x="1978364" y="734871"/>
                </a:lnTo>
                <a:lnTo>
                  <a:pt x="1981229" y="741744"/>
                </a:lnTo>
                <a:lnTo>
                  <a:pt x="1991824" y="733152"/>
                </a:lnTo>
                <a:lnTo>
                  <a:pt x="2001561" y="726280"/>
                </a:lnTo>
                <a:lnTo>
                  <a:pt x="2015022" y="721411"/>
                </a:lnTo>
                <a:lnTo>
                  <a:pt x="2016740" y="726280"/>
                </a:lnTo>
                <a:lnTo>
                  <a:pt x="2019604" y="728284"/>
                </a:lnTo>
                <a:lnTo>
                  <a:pt x="2019604" y="730002"/>
                </a:lnTo>
                <a:lnTo>
                  <a:pt x="2021609" y="730002"/>
                </a:lnTo>
                <a:lnTo>
                  <a:pt x="2023614" y="730002"/>
                </a:lnTo>
                <a:lnTo>
                  <a:pt x="2026477" y="730002"/>
                </a:lnTo>
                <a:lnTo>
                  <a:pt x="2035069" y="725420"/>
                </a:lnTo>
                <a:lnTo>
                  <a:pt x="2039938" y="719406"/>
                </a:lnTo>
                <a:lnTo>
                  <a:pt x="2046524" y="714537"/>
                </a:lnTo>
                <a:lnTo>
                  <a:pt x="2053398" y="709669"/>
                </a:lnTo>
                <a:close/>
                <a:moveTo>
                  <a:pt x="1251513" y="646663"/>
                </a:moveTo>
                <a:lnTo>
                  <a:pt x="1254378" y="648668"/>
                </a:lnTo>
                <a:lnTo>
                  <a:pt x="1256383" y="650673"/>
                </a:lnTo>
                <a:lnTo>
                  <a:pt x="1258387" y="650673"/>
                </a:lnTo>
                <a:lnTo>
                  <a:pt x="1260392" y="651532"/>
                </a:lnTo>
                <a:lnTo>
                  <a:pt x="1260392" y="653537"/>
                </a:lnTo>
                <a:lnTo>
                  <a:pt x="1260392" y="655542"/>
                </a:lnTo>
                <a:lnTo>
                  <a:pt x="1261252" y="658405"/>
                </a:lnTo>
                <a:lnTo>
                  <a:pt x="1264974" y="664133"/>
                </a:lnTo>
                <a:lnTo>
                  <a:pt x="1266978" y="669002"/>
                </a:lnTo>
                <a:lnTo>
                  <a:pt x="1267838" y="673870"/>
                </a:lnTo>
                <a:lnTo>
                  <a:pt x="1269843" y="680744"/>
                </a:lnTo>
                <a:lnTo>
                  <a:pt x="1264974" y="682748"/>
                </a:lnTo>
                <a:lnTo>
                  <a:pt x="1260392" y="684467"/>
                </a:lnTo>
                <a:lnTo>
                  <a:pt x="1254378" y="684467"/>
                </a:lnTo>
                <a:lnTo>
                  <a:pt x="1246931" y="685613"/>
                </a:lnTo>
                <a:lnTo>
                  <a:pt x="1244927" y="677880"/>
                </a:lnTo>
                <a:lnTo>
                  <a:pt x="1242922" y="669002"/>
                </a:lnTo>
                <a:lnTo>
                  <a:pt x="1242922" y="658405"/>
                </a:lnTo>
                <a:lnTo>
                  <a:pt x="1246931" y="655542"/>
                </a:lnTo>
                <a:lnTo>
                  <a:pt x="1247791" y="651532"/>
                </a:lnTo>
                <a:close/>
                <a:moveTo>
                  <a:pt x="1541911" y="618597"/>
                </a:moveTo>
                <a:lnTo>
                  <a:pt x="1548784" y="621461"/>
                </a:lnTo>
                <a:lnTo>
                  <a:pt x="1555371" y="625471"/>
                </a:lnTo>
                <a:lnTo>
                  <a:pt x="1558235" y="628334"/>
                </a:lnTo>
                <a:lnTo>
                  <a:pt x="1563103" y="632344"/>
                </a:lnTo>
                <a:lnTo>
                  <a:pt x="1568831" y="637213"/>
                </a:lnTo>
                <a:lnTo>
                  <a:pt x="1566827" y="640076"/>
                </a:lnTo>
                <a:lnTo>
                  <a:pt x="1566827" y="642082"/>
                </a:lnTo>
                <a:lnTo>
                  <a:pt x="1565109" y="642082"/>
                </a:lnTo>
                <a:lnTo>
                  <a:pt x="1565109" y="643799"/>
                </a:lnTo>
                <a:lnTo>
                  <a:pt x="1562244" y="646664"/>
                </a:lnTo>
                <a:lnTo>
                  <a:pt x="1562244" y="648669"/>
                </a:lnTo>
                <a:lnTo>
                  <a:pt x="1560240" y="648669"/>
                </a:lnTo>
                <a:lnTo>
                  <a:pt x="1558235" y="648669"/>
                </a:lnTo>
                <a:lnTo>
                  <a:pt x="1556230" y="650673"/>
                </a:lnTo>
                <a:lnTo>
                  <a:pt x="1553366" y="651532"/>
                </a:lnTo>
                <a:lnTo>
                  <a:pt x="1548784" y="646664"/>
                </a:lnTo>
                <a:lnTo>
                  <a:pt x="1543916" y="642082"/>
                </a:lnTo>
                <a:lnTo>
                  <a:pt x="1537042" y="637213"/>
                </a:lnTo>
                <a:lnTo>
                  <a:pt x="1531314" y="633203"/>
                </a:lnTo>
                <a:lnTo>
                  <a:pt x="1535324" y="621461"/>
                </a:lnTo>
                <a:lnTo>
                  <a:pt x="1538188" y="621461"/>
                </a:lnTo>
                <a:lnTo>
                  <a:pt x="1539906" y="619743"/>
                </a:lnTo>
                <a:close/>
                <a:moveTo>
                  <a:pt x="2848408" y="612010"/>
                </a:moveTo>
                <a:lnTo>
                  <a:pt x="2863873" y="612010"/>
                </a:lnTo>
                <a:lnTo>
                  <a:pt x="2863873" y="618597"/>
                </a:lnTo>
                <a:lnTo>
                  <a:pt x="2860723" y="618597"/>
                </a:lnTo>
                <a:lnTo>
                  <a:pt x="2856999" y="621461"/>
                </a:lnTo>
                <a:lnTo>
                  <a:pt x="2854995" y="621461"/>
                </a:lnTo>
                <a:lnTo>
                  <a:pt x="2852131" y="621461"/>
                </a:lnTo>
                <a:lnTo>
                  <a:pt x="2852131" y="619742"/>
                </a:lnTo>
                <a:lnTo>
                  <a:pt x="2850413" y="616879"/>
                </a:lnTo>
                <a:lnTo>
                  <a:pt x="2850413" y="614874"/>
                </a:lnTo>
                <a:lnTo>
                  <a:pt x="2848408" y="612869"/>
                </a:lnTo>
                <a:close/>
                <a:moveTo>
                  <a:pt x="950806" y="591676"/>
                </a:moveTo>
                <a:lnTo>
                  <a:pt x="965985" y="601127"/>
                </a:lnTo>
                <a:lnTo>
                  <a:pt x="979446" y="612869"/>
                </a:lnTo>
                <a:lnTo>
                  <a:pt x="992906" y="625470"/>
                </a:lnTo>
                <a:lnTo>
                  <a:pt x="988324" y="625470"/>
                </a:lnTo>
                <a:lnTo>
                  <a:pt x="984314" y="630339"/>
                </a:lnTo>
                <a:lnTo>
                  <a:pt x="981450" y="632343"/>
                </a:lnTo>
                <a:lnTo>
                  <a:pt x="976581" y="632343"/>
                </a:lnTo>
                <a:lnTo>
                  <a:pt x="970853" y="633203"/>
                </a:lnTo>
                <a:lnTo>
                  <a:pt x="963121" y="633203"/>
                </a:lnTo>
                <a:lnTo>
                  <a:pt x="956534" y="626329"/>
                </a:lnTo>
                <a:lnTo>
                  <a:pt x="949660" y="621460"/>
                </a:lnTo>
                <a:lnTo>
                  <a:pt x="941069" y="618597"/>
                </a:lnTo>
                <a:lnTo>
                  <a:pt x="941069" y="614874"/>
                </a:lnTo>
                <a:lnTo>
                  <a:pt x="956534" y="605995"/>
                </a:lnTo>
                <a:lnTo>
                  <a:pt x="954530" y="603132"/>
                </a:lnTo>
                <a:lnTo>
                  <a:pt x="952525" y="601127"/>
                </a:lnTo>
                <a:lnTo>
                  <a:pt x="952525" y="598263"/>
                </a:lnTo>
                <a:close/>
                <a:moveTo>
                  <a:pt x="4635466" y="544136"/>
                </a:moveTo>
                <a:lnTo>
                  <a:pt x="4639189" y="549005"/>
                </a:lnTo>
                <a:lnTo>
                  <a:pt x="4642053" y="552728"/>
                </a:lnTo>
                <a:lnTo>
                  <a:pt x="4646063" y="552728"/>
                </a:lnTo>
                <a:lnTo>
                  <a:pt x="4647781" y="553873"/>
                </a:lnTo>
                <a:lnTo>
                  <a:pt x="4648926" y="553873"/>
                </a:lnTo>
                <a:lnTo>
                  <a:pt x="4652650" y="553873"/>
                </a:lnTo>
                <a:lnTo>
                  <a:pt x="4654654" y="553873"/>
                </a:lnTo>
                <a:lnTo>
                  <a:pt x="4655513" y="553873"/>
                </a:lnTo>
                <a:lnTo>
                  <a:pt x="4659523" y="555592"/>
                </a:lnTo>
                <a:lnTo>
                  <a:pt x="4661241" y="558742"/>
                </a:lnTo>
                <a:lnTo>
                  <a:pt x="4654654" y="564470"/>
                </a:lnTo>
                <a:lnTo>
                  <a:pt x="4647781" y="569338"/>
                </a:lnTo>
                <a:lnTo>
                  <a:pt x="4614273" y="572203"/>
                </a:lnTo>
                <a:lnTo>
                  <a:pt x="4614273" y="558742"/>
                </a:lnTo>
                <a:lnTo>
                  <a:pt x="4619142" y="553873"/>
                </a:lnTo>
                <a:lnTo>
                  <a:pt x="4624010" y="551010"/>
                </a:lnTo>
                <a:lnTo>
                  <a:pt x="4628592" y="547000"/>
                </a:lnTo>
                <a:close/>
                <a:moveTo>
                  <a:pt x="1021832" y="516070"/>
                </a:moveTo>
                <a:lnTo>
                  <a:pt x="1022691" y="522944"/>
                </a:lnTo>
                <a:lnTo>
                  <a:pt x="1022691" y="527812"/>
                </a:lnTo>
                <a:lnTo>
                  <a:pt x="1024695" y="529816"/>
                </a:lnTo>
                <a:lnTo>
                  <a:pt x="1026700" y="531822"/>
                </a:lnTo>
                <a:lnTo>
                  <a:pt x="1028705" y="532681"/>
                </a:lnTo>
                <a:lnTo>
                  <a:pt x="1031569" y="536690"/>
                </a:lnTo>
                <a:lnTo>
                  <a:pt x="1033574" y="539554"/>
                </a:lnTo>
                <a:lnTo>
                  <a:pt x="1031569" y="543564"/>
                </a:lnTo>
                <a:lnTo>
                  <a:pt x="1029564" y="548432"/>
                </a:lnTo>
                <a:lnTo>
                  <a:pt x="1028705" y="552442"/>
                </a:lnTo>
                <a:lnTo>
                  <a:pt x="1026700" y="555305"/>
                </a:lnTo>
                <a:lnTo>
                  <a:pt x="1024695" y="562179"/>
                </a:lnTo>
                <a:lnTo>
                  <a:pt x="1031283" y="564183"/>
                </a:lnTo>
                <a:lnTo>
                  <a:pt x="1035005" y="567047"/>
                </a:lnTo>
                <a:lnTo>
                  <a:pt x="1037870" y="571057"/>
                </a:lnTo>
                <a:lnTo>
                  <a:pt x="1039874" y="573920"/>
                </a:lnTo>
                <a:lnTo>
                  <a:pt x="1039874" y="580794"/>
                </a:lnTo>
                <a:lnTo>
                  <a:pt x="1039874" y="587667"/>
                </a:lnTo>
                <a:lnTo>
                  <a:pt x="1035005" y="591677"/>
                </a:lnTo>
                <a:lnTo>
                  <a:pt x="1031283" y="594540"/>
                </a:lnTo>
                <a:lnTo>
                  <a:pt x="1029277" y="599409"/>
                </a:lnTo>
                <a:lnTo>
                  <a:pt x="1028419" y="605137"/>
                </a:lnTo>
                <a:lnTo>
                  <a:pt x="1024695" y="612010"/>
                </a:lnTo>
                <a:lnTo>
                  <a:pt x="1048752" y="612010"/>
                </a:lnTo>
                <a:lnTo>
                  <a:pt x="1048752" y="626616"/>
                </a:lnTo>
                <a:lnTo>
                  <a:pt x="1051616" y="640076"/>
                </a:lnTo>
                <a:lnTo>
                  <a:pt x="1062213" y="640076"/>
                </a:lnTo>
                <a:lnTo>
                  <a:pt x="1067081" y="635207"/>
                </a:lnTo>
                <a:lnTo>
                  <a:pt x="1071950" y="630339"/>
                </a:lnTo>
                <a:lnTo>
                  <a:pt x="1076818" y="625470"/>
                </a:lnTo>
                <a:lnTo>
                  <a:pt x="1085410" y="621461"/>
                </a:lnTo>
                <a:lnTo>
                  <a:pt x="1085410" y="632344"/>
                </a:lnTo>
                <a:lnTo>
                  <a:pt x="1083405" y="645804"/>
                </a:lnTo>
                <a:lnTo>
                  <a:pt x="1082546" y="657545"/>
                </a:lnTo>
                <a:lnTo>
                  <a:pt x="1082546" y="665278"/>
                </a:lnTo>
                <a:lnTo>
                  <a:pt x="1080541" y="671006"/>
                </a:lnTo>
                <a:lnTo>
                  <a:pt x="1083405" y="673870"/>
                </a:lnTo>
                <a:lnTo>
                  <a:pt x="1085410" y="675875"/>
                </a:lnTo>
                <a:lnTo>
                  <a:pt x="1087415" y="677879"/>
                </a:lnTo>
                <a:lnTo>
                  <a:pt x="1090278" y="678738"/>
                </a:lnTo>
                <a:lnTo>
                  <a:pt x="1095147" y="680743"/>
                </a:lnTo>
                <a:lnTo>
                  <a:pt x="1103738" y="667282"/>
                </a:lnTo>
                <a:lnTo>
                  <a:pt x="1110326" y="651818"/>
                </a:lnTo>
                <a:lnTo>
                  <a:pt x="1110326" y="640076"/>
                </a:lnTo>
                <a:lnTo>
                  <a:pt x="1108320" y="628334"/>
                </a:lnTo>
                <a:lnTo>
                  <a:pt x="1108320" y="616592"/>
                </a:lnTo>
                <a:lnTo>
                  <a:pt x="1112044" y="604850"/>
                </a:lnTo>
                <a:lnTo>
                  <a:pt x="1121781" y="596259"/>
                </a:lnTo>
                <a:lnTo>
                  <a:pt x="1125504" y="592250"/>
                </a:lnTo>
                <a:lnTo>
                  <a:pt x="1128368" y="592250"/>
                </a:lnTo>
                <a:lnTo>
                  <a:pt x="1132091" y="594254"/>
                </a:lnTo>
                <a:lnTo>
                  <a:pt x="1134955" y="596259"/>
                </a:lnTo>
                <a:lnTo>
                  <a:pt x="1136960" y="599122"/>
                </a:lnTo>
                <a:lnTo>
                  <a:pt x="1140683" y="603132"/>
                </a:lnTo>
                <a:lnTo>
                  <a:pt x="1141542" y="605996"/>
                </a:lnTo>
                <a:lnTo>
                  <a:pt x="1145265" y="608001"/>
                </a:lnTo>
                <a:lnTo>
                  <a:pt x="1147269" y="612010"/>
                </a:lnTo>
                <a:lnTo>
                  <a:pt x="1153856" y="612010"/>
                </a:lnTo>
                <a:lnTo>
                  <a:pt x="1161589" y="608001"/>
                </a:lnTo>
                <a:lnTo>
                  <a:pt x="1170181" y="605996"/>
                </a:lnTo>
                <a:lnTo>
                  <a:pt x="1176767" y="611724"/>
                </a:lnTo>
                <a:lnTo>
                  <a:pt x="1176767" y="625184"/>
                </a:lnTo>
                <a:lnTo>
                  <a:pt x="1176767" y="632058"/>
                </a:lnTo>
                <a:lnTo>
                  <a:pt x="1174763" y="643799"/>
                </a:lnTo>
                <a:lnTo>
                  <a:pt x="1173903" y="658405"/>
                </a:lnTo>
                <a:lnTo>
                  <a:pt x="1170181" y="675875"/>
                </a:lnTo>
                <a:lnTo>
                  <a:pt x="1167316" y="689335"/>
                </a:lnTo>
                <a:lnTo>
                  <a:pt x="1165312" y="699072"/>
                </a:lnTo>
                <a:lnTo>
                  <a:pt x="1158725" y="699072"/>
                </a:lnTo>
                <a:lnTo>
                  <a:pt x="1155002" y="698213"/>
                </a:lnTo>
                <a:lnTo>
                  <a:pt x="1152138" y="696208"/>
                </a:lnTo>
                <a:lnTo>
                  <a:pt x="1148415" y="694203"/>
                </a:lnTo>
                <a:lnTo>
                  <a:pt x="1143546" y="692198"/>
                </a:lnTo>
                <a:lnTo>
                  <a:pt x="1143546" y="696208"/>
                </a:lnTo>
                <a:lnTo>
                  <a:pt x="1145551" y="698213"/>
                </a:lnTo>
                <a:lnTo>
                  <a:pt x="1147556" y="699072"/>
                </a:lnTo>
                <a:lnTo>
                  <a:pt x="1148415" y="701077"/>
                </a:lnTo>
                <a:lnTo>
                  <a:pt x="1148415" y="703081"/>
                </a:lnTo>
                <a:lnTo>
                  <a:pt x="1150420" y="705946"/>
                </a:lnTo>
                <a:lnTo>
                  <a:pt x="1150420" y="711672"/>
                </a:lnTo>
                <a:lnTo>
                  <a:pt x="1103452" y="714537"/>
                </a:lnTo>
                <a:lnTo>
                  <a:pt x="1103452" y="718546"/>
                </a:lnTo>
                <a:lnTo>
                  <a:pt x="1107176" y="728283"/>
                </a:lnTo>
                <a:lnTo>
                  <a:pt x="1105171" y="738880"/>
                </a:lnTo>
                <a:lnTo>
                  <a:pt x="1103165" y="755490"/>
                </a:lnTo>
                <a:lnTo>
                  <a:pt x="1094574" y="755490"/>
                </a:lnTo>
                <a:lnTo>
                  <a:pt x="1083118" y="748617"/>
                </a:lnTo>
                <a:lnTo>
                  <a:pt x="1066795" y="744608"/>
                </a:lnTo>
                <a:lnTo>
                  <a:pt x="1066795" y="748331"/>
                </a:lnTo>
                <a:lnTo>
                  <a:pt x="1069658" y="748331"/>
                </a:lnTo>
                <a:lnTo>
                  <a:pt x="1073381" y="751194"/>
                </a:lnTo>
                <a:lnTo>
                  <a:pt x="1075386" y="753199"/>
                </a:lnTo>
                <a:lnTo>
                  <a:pt x="1076245" y="755204"/>
                </a:lnTo>
                <a:lnTo>
                  <a:pt x="1078250" y="757208"/>
                </a:lnTo>
                <a:lnTo>
                  <a:pt x="1080255" y="762077"/>
                </a:lnTo>
                <a:lnTo>
                  <a:pt x="1080255" y="766946"/>
                </a:lnTo>
                <a:lnTo>
                  <a:pt x="1078250" y="770955"/>
                </a:lnTo>
                <a:lnTo>
                  <a:pt x="1075386" y="773819"/>
                </a:lnTo>
                <a:lnTo>
                  <a:pt x="1073381" y="777829"/>
                </a:lnTo>
                <a:lnTo>
                  <a:pt x="1064790" y="784701"/>
                </a:lnTo>
                <a:lnTo>
                  <a:pt x="1058203" y="791575"/>
                </a:lnTo>
                <a:lnTo>
                  <a:pt x="1055339" y="799308"/>
                </a:lnTo>
                <a:lnTo>
                  <a:pt x="1051616" y="811909"/>
                </a:lnTo>
                <a:lnTo>
                  <a:pt x="1045029" y="811909"/>
                </a:lnTo>
                <a:lnTo>
                  <a:pt x="1040160" y="809903"/>
                </a:lnTo>
                <a:lnTo>
                  <a:pt x="1035292" y="807899"/>
                </a:lnTo>
                <a:lnTo>
                  <a:pt x="1031569" y="805894"/>
                </a:lnTo>
                <a:lnTo>
                  <a:pt x="1024982" y="805035"/>
                </a:lnTo>
                <a:lnTo>
                  <a:pt x="1024982" y="807899"/>
                </a:lnTo>
                <a:lnTo>
                  <a:pt x="1033574" y="807899"/>
                </a:lnTo>
                <a:lnTo>
                  <a:pt x="1035578" y="811909"/>
                </a:lnTo>
                <a:lnTo>
                  <a:pt x="1036438" y="814772"/>
                </a:lnTo>
                <a:lnTo>
                  <a:pt x="1038443" y="816777"/>
                </a:lnTo>
                <a:lnTo>
                  <a:pt x="1038443" y="819641"/>
                </a:lnTo>
                <a:lnTo>
                  <a:pt x="1040447" y="825369"/>
                </a:lnTo>
                <a:lnTo>
                  <a:pt x="1040447" y="830237"/>
                </a:lnTo>
                <a:lnTo>
                  <a:pt x="1024982" y="835106"/>
                </a:lnTo>
                <a:lnTo>
                  <a:pt x="1011522" y="843697"/>
                </a:lnTo>
                <a:lnTo>
                  <a:pt x="1002930" y="853434"/>
                </a:lnTo>
                <a:lnTo>
                  <a:pt x="997202" y="868899"/>
                </a:lnTo>
                <a:lnTo>
                  <a:pt x="997202" y="891238"/>
                </a:lnTo>
                <a:lnTo>
                  <a:pt x="1002930" y="904698"/>
                </a:lnTo>
                <a:lnTo>
                  <a:pt x="1006653" y="923026"/>
                </a:lnTo>
                <a:lnTo>
                  <a:pt x="1006653" y="941356"/>
                </a:lnTo>
                <a:lnTo>
                  <a:pt x="1024982" y="941356"/>
                </a:lnTo>
                <a:lnTo>
                  <a:pt x="1024982" y="949947"/>
                </a:lnTo>
                <a:lnTo>
                  <a:pt x="1028705" y="952811"/>
                </a:lnTo>
                <a:lnTo>
                  <a:pt x="1028705" y="956820"/>
                </a:lnTo>
                <a:lnTo>
                  <a:pt x="1028705" y="959685"/>
                </a:lnTo>
                <a:lnTo>
                  <a:pt x="1028705" y="961689"/>
                </a:lnTo>
                <a:lnTo>
                  <a:pt x="1028705" y="963694"/>
                </a:lnTo>
                <a:lnTo>
                  <a:pt x="1028705" y="964553"/>
                </a:lnTo>
                <a:lnTo>
                  <a:pt x="1029564" y="966557"/>
                </a:lnTo>
                <a:lnTo>
                  <a:pt x="1035292" y="966557"/>
                </a:lnTo>
                <a:lnTo>
                  <a:pt x="1040160" y="968562"/>
                </a:lnTo>
                <a:lnTo>
                  <a:pt x="1051616" y="966557"/>
                </a:lnTo>
                <a:lnTo>
                  <a:pt x="1063072" y="971426"/>
                </a:lnTo>
                <a:lnTo>
                  <a:pt x="1075673" y="980018"/>
                </a:lnTo>
                <a:lnTo>
                  <a:pt x="1087128" y="991759"/>
                </a:lnTo>
                <a:lnTo>
                  <a:pt x="1096866" y="1002356"/>
                </a:lnTo>
                <a:lnTo>
                  <a:pt x="1108893" y="1008370"/>
                </a:lnTo>
                <a:lnTo>
                  <a:pt x="1113762" y="1010375"/>
                </a:lnTo>
                <a:lnTo>
                  <a:pt x="1116626" y="1011234"/>
                </a:lnTo>
                <a:lnTo>
                  <a:pt x="1120349" y="1010375"/>
                </a:lnTo>
                <a:lnTo>
                  <a:pt x="1123213" y="1010375"/>
                </a:lnTo>
                <a:lnTo>
                  <a:pt x="1125218" y="1008370"/>
                </a:lnTo>
                <a:lnTo>
                  <a:pt x="1128941" y="1006365"/>
                </a:lnTo>
                <a:lnTo>
                  <a:pt x="1129800" y="1004361"/>
                </a:lnTo>
                <a:lnTo>
                  <a:pt x="1133523" y="1004361"/>
                </a:lnTo>
                <a:lnTo>
                  <a:pt x="1160444" y="1011234"/>
                </a:lnTo>
                <a:lnTo>
                  <a:pt x="1163307" y="1029563"/>
                </a:lnTo>
                <a:lnTo>
                  <a:pt x="1167030" y="1043023"/>
                </a:lnTo>
                <a:lnTo>
                  <a:pt x="1169035" y="1053620"/>
                </a:lnTo>
                <a:lnTo>
                  <a:pt x="1169894" y="1063357"/>
                </a:lnTo>
                <a:lnTo>
                  <a:pt x="1173617" y="1073953"/>
                </a:lnTo>
                <a:lnTo>
                  <a:pt x="1182208" y="1085695"/>
                </a:lnTo>
                <a:lnTo>
                  <a:pt x="1191946" y="1101160"/>
                </a:lnTo>
                <a:lnTo>
                  <a:pt x="1194810" y="1099155"/>
                </a:lnTo>
                <a:lnTo>
                  <a:pt x="1196814" y="1099155"/>
                </a:lnTo>
                <a:lnTo>
                  <a:pt x="1198819" y="1097151"/>
                </a:lnTo>
                <a:lnTo>
                  <a:pt x="1200824" y="1097151"/>
                </a:lnTo>
                <a:lnTo>
                  <a:pt x="1203688" y="1096291"/>
                </a:lnTo>
                <a:lnTo>
                  <a:pt x="1205693" y="1096291"/>
                </a:lnTo>
                <a:lnTo>
                  <a:pt x="1205693" y="1094286"/>
                </a:lnTo>
                <a:lnTo>
                  <a:pt x="1205693" y="1092282"/>
                </a:lnTo>
                <a:lnTo>
                  <a:pt x="1207697" y="1089418"/>
                </a:lnTo>
                <a:lnTo>
                  <a:pt x="1207697" y="1078822"/>
                </a:lnTo>
                <a:lnTo>
                  <a:pt x="1205693" y="1065361"/>
                </a:lnTo>
                <a:lnTo>
                  <a:pt x="1201969" y="1048751"/>
                </a:lnTo>
                <a:lnTo>
                  <a:pt x="1197101" y="1033286"/>
                </a:lnTo>
                <a:lnTo>
                  <a:pt x="1210562" y="1026412"/>
                </a:lnTo>
                <a:lnTo>
                  <a:pt x="1224022" y="1016675"/>
                </a:lnTo>
                <a:lnTo>
                  <a:pt x="1232613" y="1003215"/>
                </a:lnTo>
                <a:lnTo>
                  <a:pt x="1237481" y="985746"/>
                </a:lnTo>
                <a:lnTo>
                  <a:pt x="1239487" y="976008"/>
                </a:lnTo>
                <a:lnTo>
                  <a:pt x="1237481" y="960544"/>
                </a:lnTo>
                <a:lnTo>
                  <a:pt x="1237481" y="945079"/>
                </a:lnTo>
                <a:lnTo>
                  <a:pt x="1230895" y="942214"/>
                </a:lnTo>
                <a:lnTo>
                  <a:pt x="1228031" y="940210"/>
                </a:lnTo>
                <a:lnTo>
                  <a:pt x="1224308" y="938205"/>
                </a:lnTo>
                <a:lnTo>
                  <a:pt x="1221444" y="935342"/>
                </a:lnTo>
                <a:lnTo>
                  <a:pt x="1219439" y="929614"/>
                </a:lnTo>
                <a:lnTo>
                  <a:pt x="1226026" y="917871"/>
                </a:lnTo>
                <a:lnTo>
                  <a:pt x="1228890" y="904411"/>
                </a:lnTo>
                <a:lnTo>
                  <a:pt x="1226026" y="889806"/>
                </a:lnTo>
                <a:lnTo>
                  <a:pt x="1222303" y="874341"/>
                </a:lnTo>
                <a:lnTo>
                  <a:pt x="1217434" y="856872"/>
                </a:lnTo>
                <a:lnTo>
                  <a:pt x="1215430" y="840261"/>
                </a:lnTo>
                <a:lnTo>
                  <a:pt x="1219153" y="840261"/>
                </a:lnTo>
                <a:lnTo>
                  <a:pt x="1219153" y="836251"/>
                </a:lnTo>
                <a:lnTo>
                  <a:pt x="1242350" y="840261"/>
                </a:lnTo>
                <a:lnTo>
                  <a:pt x="1262397" y="840261"/>
                </a:lnTo>
                <a:lnTo>
                  <a:pt x="1284450" y="836251"/>
                </a:lnTo>
                <a:lnTo>
                  <a:pt x="1289318" y="844843"/>
                </a:lnTo>
                <a:lnTo>
                  <a:pt x="1294187" y="856585"/>
                </a:lnTo>
                <a:lnTo>
                  <a:pt x="1299914" y="865176"/>
                </a:lnTo>
                <a:lnTo>
                  <a:pt x="1304783" y="869186"/>
                </a:lnTo>
                <a:lnTo>
                  <a:pt x="1307647" y="870045"/>
                </a:lnTo>
                <a:lnTo>
                  <a:pt x="1313375" y="870045"/>
                </a:lnTo>
                <a:lnTo>
                  <a:pt x="1318243" y="872050"/>
                </a:lnTo>
                <a:lnTo>
                  <a:pt x="1323112" y="874054"/>
                </a:lnTo>
                <a:lnTo>
                  <a:pt x="1326835" y="876919"/>
                </a:lnTo>
                <a:lnTo>
                  <a:pt x="1327694" y="885510"/>
                </a:lnTo>
                <a:lnTo>
                  <a:pt x="1331417" y="900975"/>
                </a:lnTo>
                <a:lnTo>
                  <a:pt x="1333422" y="914435"/>
                </a:lnTo>
                <a:lnTo>
                  <a:pt x="1336285" y="924172"/>
                </a:lnTo>
                <a:lnTo>
                  <a:pt x="1338290" y="926177"/>
                </a:lnTo>
                <a:lnTo>
                  <a:pt x="1341154" y="929041"/>
                </a:lnTo>
                <a:lnTo>
                  <a:pt x="1344877" y="931046"/>
                </a:lnTo>
                <a:lnTo>
                  <a:pt x="1347741" y="935055"/>
                </a:lnTo>
                <a:lnTo>
                  <a:pt x="1353469" y="935915"/>
                </a:lnTo>
                <a:lnTo>
                  <a:pt x="1354327" y="939924"/>
                </a:lnTo>
                <a:lnTo>
                  <a:pt x="1367788" y="929327"/>
                </a:lnTo>
                <a:lnTo>
                  <a:pt x="1378385" y="916727"/>
                </a:lnTo>
                <a:lnTo>
                  <a:pt x="1386117" y="903266"/>
                </a:lnTo>
                <a:lnTo>
                  <a:pt x="1399577" y="892670"/>
                </a:lnTo>
                <a:lnTo>
                  <a:pt x="1401582" y="904411"/>
                </a:lnTo>
                <a:lnTo>
                  <a:pt x="1406450" y="911285"/>
                </a:lnTo>
                <a:lnTo>
                  <a:pt x="1413037" y="918158"/>
                </a:lnTo>
                <a:lnTo>
                  <a:pt x="1419624" y="925032"/>
                </a:lnTo>
                <a:lnTo>
                  <a:pt x="1425352" y="933623"/>
                </a:lnTo>
                <a:lnTo>
                  <a:pt x="1425352" y="936487"/>
                </a:lnTo>
                <a:lnTo>
                  <a:pt x="1425352" y="940497"/>
                </a:lnTo>
                <a:lnTo>
                  <a:pt x="1423347" y="942501"/>
                </a:lnTo>
                <a:lnTo>
                  <a:pt x="1423347" y="945365"/>
                </a:lnTo>
                <a:lnTo>
                  <a:pt x="1421343" y="949375"/>
                </a:lnTo>
                <a:lnTo>
                  <a:pt x="1423347" y="952238"/>
                </a:lnTo>
                <a:lnTo>
                  <a:pt x="1425352" y="956248"/>
                </a:lnTo>
                <a:lnTo>
                  <a:pt x="1426211" y="957107"/>
                </a:lnTo>
                <a:lnTo>
                  <a:pt x="1429934" y="957107"/>
                </a:lnTo>
                <a:lnTo>
                  <a:pt x="1432798" y="957107"/>
                </a:lnTo>
                <a:lnTo>
                  <a:pt x="1434803" y="957107"/>
                </a:lnTo>
                <a:lnTo>
                  <a:pt x="1438525" y="957107"/>
                </a:lnTo>
                <a:lnTo>
                  <a:pt x="1439385" y="959112"/>
                </a:lnTo>
                <a:lnTo>
                  <a:pt x="1445113" y="972572"/>
                </a:lnTo>
                <a:lnTo>
                  <a:pt x="1445113" y="983168"/>
                </a:lnTo>
                <a:lnTo>
                  <a:pt x="1443108" y="992905"/>
                </a:lnTo>
                <a:lnTo>
                  <a:pt x="1445972" y="1001497"/>
                </a:lnTo>
                <a:lnTo>
                  <a:pt x="1458573" y="1011234"/>
                </a:lnTo>
                <a:lnTo>
                  <a:pt x="1447976" y="1031568"/>
                </a:lnTo>
                <a:lnTo>
                  <a:pt x="1436521" y="1049038"/>
                </a:lnTo>
                <a:lnTo>
                  <a:pt x="1439385" y="1049038"/>
                </a:lnTo>
                <a:lnTo>
                  <a:pt x="1449981" y="1038441"/>
                </a:lnTo>
                <a:lnTo>
                  <a:pt x="1459718" y="1029850"/>
                </a:lnTo>
                <a:lnTo>
                  <a:pt x="1468310" y="1020112"/>
                </a:lnTo>
                <a:lnTo>
                  <a:pt x="1479766" y="1022976"/>
                </a:lnTo>
                <a:lnTo>
                  <a:pt x="1486353" y="1029850"/>
                </a:lnTo>
                <a:lnTo>
                  <a:pt x="1492939" y="1038441"/>
                </a:lnTo>
                <a:lnTo>
                  <a:pt x="1494944" y="1051901"/>
                </a:lnTo>
                <a:lnTo>
                  <a:pt x="1512413" y="1051901"/>
                </a:lnTo>
                <a:lnTo>
                  <a:pt x="1512413" y="1056770"/>
                </a:lnTo>
                <a:lnTo>
                  <a:pt x="1513273" y="1060779"/>
                </a:lnTo>
                <a:lnTo>
                  <a:pt x="1513273" y="1065648"/>
                </a:lnTo>
                <a:lnTo>
                  <a:pt x="1515278" y="1070516"/>
                </a:lnTo>
                <a:lnTo>
                  <a:pt x="1513273" y="1076244"/>
                </a:lnTo>
                <a:lnTo>
                  <a:pt x="1513273" y="1079108"/>
                </a:lnTo>
                <a:lnTo>
                  <a:pt x="1513273" y="1083118"/>
                </a:lnTo>
                <a:lnTo>
                  <a:pt x="1515278" y="1083976"/>
                </a:lnTo>
                <a:lnTo>
                  <a:pt x="1515278" y="1087986"/>
                </a:lnTo>
                <a:lnTo>
                  <a:pt x="1515278" y="1089990"/>
                </a:lnTo>
                <a:lnTo>
                  <a:pt x="1515278" y="1092855"/>
                </a:lnTo>
                <a:lnTo>
                  <a:pt x="1496948" y="1106315"/>
                </a:lnTo>
                <a:lnTo>
                  <a:pt x="1476902" y="1114906"/>
                </a:lnTo>
                <a:lnTo>
                  <a:pt x="1453704" y="1119775"/>
                </a:lnTo>
                <a:lnTo>
                  <a:pt x="1429648" y="1122639"/>
                </a:lnTo>
                <a:lnTo>
                  <a:pt x="1406450" y="1126648"/>
                </a:lnTo>
                <a:lnTo>
                  <a:pt x="1382394" y="1129512"/>
                </a:lnTo>
                <a:lnTo>
                  <a:pt x="1362347" y="1136386"/>
                </a:lnTo>
                <a:lnTo>
                  <a:pt x="1344018" y="1144977"/>
                </a:lnTo>
                <a:lnTo>
                  <a:pt x="1330557" y="1160442"/>
                </a:lnTo>
                <a:lnTo>
                  <a:pt x="1334281" y="1160442"/>
                </a:lnTo>
                <a:lnTo>
                  <a:pt x="1350605" y="1148700"/>
                </a:lnTo>
                <a:lnTo>
                  <a:pt x="1370652" y="1140108"/>
                </a:lnTo>
                <a:lnTo>
                  <a:pt x="1392704" y="1135240"/>
                </a:lnTo>
                <a:lnTo>
                  <a:pt x="1393562" y="1138103"/>
                </a:lnTo>
                <a:lnTo>
                  <a:pt x="1395567" y="1142114"/>
                </a:lnTo>
                <a:lnTo>
                  <a:pt x="1397573" y="1142972"/>
                </a:lnTo>
                <a:lnTo>
                  <a:pt x="1400436" y="1144977"/>
                </a:lnTo>
                <a:lnTo>
                  <a:pt x="1404159" y="1146982"/>
                </a:lnTo>
                <a:lnTo>
                  <a:pt x="1407023" y="1149846"/>
                </a:lnTo>
                <a:lnTo>
                  <a:pt x="1402155" y="1158437"/>
                </a:lnTo>
                <a:lnTo>
                  <a:pt x="1399290" y="1165311"/>
                </a:lnTo>
                <a:lnTo>
                  <a:pt x="1397286" y="1172184"/>
                </a:lnTo>
                <a:lnTo>
                  <a:pt x="1395281" y="1182780"/>
                </a:lnTo>
                <a:lnTo>
                  <a:pt x="1408741" y="1189654"/>
                </a:lnTo>
                <a:lnTo>
                  <a:pt x="1417333" y="1199391"/>
                </a:lnTo>
                <a:lnTo>
                  <a:pt x="1423920" y="1209128"/>
                </a:lnTo>
                <a:lnTo>
                  <a:pt x="1432512" y="1219724"/>
                </a:lnTo>
                <a:lnTo>
                  <a:pt x="1432512" y="1222588"/>
                </a:lnTo>
                <a:lnTo>
                  <a:pt x="1432512" y="1224593"/>
                </a:lnTo>
                <a:lnTo>
                  <a:pt x="1430507" y="1224593"/>
                </a:lnTo>
                <a:lnTo>
                  <a:pt x="1430507" y="1226597"/>
                </a:lnTo>
                <a:lnTo>
                  <a:pt x="1428502" y="1228602"/>
                </a:lnTo>
                <a:lnTo>
                  <a:pt x="1418765" y="1240344"/>
                </a:lnTo>
                <a:lnTo>
                  <a:pt x="1405305" y="1250082"/>
                </a:lnTo>
                <a:lnTo>
                  <a:pt x="1388122" y="1256954"/>
                </a:lnTo>
                <a:lnTo>
                  <a:pt x="1388122" y="1242349"/>
                </a:lnTo>
                <a:lnTo>
                  <a:pt x="1396713" y="1236621"/>
                </a:lnTo>
                <a:lnTo>
                  <a:pt x="1403300" y="1231752"/>
                </a:lnTo>
                <a:lnTo>
                  <a:pt x="1409887" y="1223161"/>
                </a:lnTo>
                <a:lnTo>
                  <a:pt x="1403300" y="1220297"/>
                </a:lnTo>
                <a:lnTo>
                  <a:pt x="1403300" y="1216288"/>
                </a:lnTo>
                <a:lnTo>
                  <a:pt x="1401295" y="1216288"/>
                </a:lnTo>
                <a:lnTo>
                  <a:pt x="1399290" y="1216288"/>
                </a:lnTo>
                <a:lnTo>
                  <a:pt x="1399290" y="1218292"/>
                </a:lnTo>
                <a:lnTo>
                  <a:pt x="1399290" y="1220297"/>
                </a:lnTo>
                <a:lnTo>
                  <a:pt x="1387836" y="1228889"/>
                </a:lnTo>
                <a:lnTo>
                  <a:pt x="1372370" y="1235762"/>
                </a:lnTo>
                <a:lnTo>
                  <a:pt x="1359769" y="1240631"/>
                </a:lnTo>
                <a:lnTo>
                  <a:pt x="1346309" y="1247504"/>
                </a:lnTo>
                <a:lnTo>
                  <a:pt x="1333708" y="1256095"/>
                </a:lnTo>
                <a:lnTo>
                  <a:pt x="1325975" y="1267837"/>
                </a:lnTo>
                <a:lnTo>
                  <a:pt x="1320247" y="1284448"/>
                </a:lnTo>
                <a:lnTo>
                  <a:pt x="1325975" y="1286452"/>
                </a:lnTo>
                <a:lnTo>
                  <a:pt x="1332562" y="1288457"/>
                </a:lnTo>
                <a:lnTo>
                  <a:pt x="1335426" y="1291321"/>
                </a:lnTo>
                <a:lnTo>
                  <a:pt x="1328840" y="1291321"/>
                </a:lnTo>
                <a:lnTo>
                  <a:pt x="1319103" y="1299912"/>
                </a:lnTo>
                <a:lnTo>
                  <a:pt x="1305642" y="1302777"/>
                </a:lnTo>
                <a:lnTo>
                  <a:pt x="1293041" y="1304781"/>
                </a:lnTo>
                <a:lnTo>
                  <a:pt x="1279581" y="1306786"/>
                </a:lnTo>
                <a:lnTo>
                  <a:pt x="1269844" y="1333993"/>
                </a:lnTo>
                <a:lnTo>
                  <a:pt x="1258388" y="1362918"/>
                </a:lnTo>
                <a:lnTo>
                  <a:pt x="1254665" y="1358908"/>
                </a:lnTo>
                <a:lnTo>
                  <a:pt x="1253806" y="1356904"/>
                </a:lnTo>
                <a:lnTo>
                  <a:pt x="1250083" y="1356045"/>
                </a:lnTo>
                <a:lnTo>
                  <a:pt x="1248078" y="1354039"/>
                </a:lnTo>
                <a:lnTo>
                  <a:pt x="1243209" y="1350030"/>
                </a:lnTo>
                <a:lnTo>
                  <a:pt x="1243209" y="1358622"/>
                </a:lnTo>
                <a:lnTo>
                  <a:pt x="1245214" y="1362632"/>
                </a:lnTo>
                <a:lnTo>
                  <a:pt x="1248078" y="1372369"/>
                </a:lnTo>
                <a:lnTo>
                  <a:pt x="1251801" y="1384110"/>
                </a:lnTo>
                <a:lnTo>
                  <a:pt x="1254665" y="1394707"/>
                </a:lnTo>
                <a:lnTo>
                  <a:pt x="1254665" y="1399575"/>
                </a:lnTo>
                <a:lnTo>
                  <a:pt x="1241204" y="1408167"/>
                </a:lnTo>
                <a:lnTo>
                  <a:pt x="1226885" y="1415900"/>
                </a:lnTo>
                <a:lnTo>
                  <a:pt x="1211420" y="1426496"/>
                </a:lnTo>
                <a:lnTo>
                  <a:pt x="1195956" y="1436233"/>
                </a:lnTo>
                <a:lnTo>
                  <a:pt x="1186219" y="1449693"/>
                </a:lnTo>
                <a:lnTo>
                  <a:pt x="1181350" y="1467163"/>
                </a:lnTo>
                <a:lnTo>
                  <a:pt x="1175622" y="1480623"/>
                </a:lnTo>
                <a:lnTo>
                  <a:pt x="1177626" y="1497233"/>
                </a:lnTo>
                <a:lnTo>
                  <a:pt x="1182495" y="1515563"/>
                </a:lnTo>
                <a:lnTo>
                  <a:pt x="1189082" y="1535037"/>
                </a:lnTo>
                <a:lnTo>
                  <a:pt x="1195669" y="1553366"/>
                </a:lnTo>
                <a:lnTo>
                  <a:pt x="1199392" y="1569976"/>
                </a:lnTo>
                <a:lnTo>
                  <a:pt x="1195669" y="1569976"/>
                </a:lnTo>
                <a:lnTo>
                  <a:pt x="1195669" y="1573986"/>
                </a:lnTo>
                <a:lnTo>
                  <a:pt x="1184214" y="1569976"/>
                </a:lnTo>
                <a:lnTo>
                  <a:pt x="1179345" y="1555370"/>
                </a:lnTo>
                <a:lnTo>
                  <a:pt x="1170754" y="1535896"/>
                </a:lnTo>
                <a:lnTo>
                  <a:pt x="1161016" y="1515563"/>
                </a:lnTo>
                <a:lnTo>
                  <a:pt x="1150420" y="1500957"/>
                </a:lnTo>
                <a:lnTo>
                  <a:pt x="1140683" y="1492365"/>
                </a:lnTo>
                <a:lnTo>
                  <a:pt x="1128081" y="1490361"/>
                </a:lnTo>
                <a:lnTo>
                  <a:pt x="1113762" y="1483487"/>
                </a:lnTo>
                <a:lnTo>
                  <a:pt x="1096579" y="1476613"/>
                </a:lnTo>
                <a:lnTo>
                  <a:pt x="1076532" y="1473750"/>
                </a:lnTo>
                <a:lnTo>
                  <a:pt x="1076532" y="1476613"/>
                </a:lnTo>
                <a:lnTo>
                  <a:pt x="1073667" y="1476613"/>
                </a:lnTo>
                <a:lnTo>
                  <a:pt x="1075673" y="1482341"/>
                </a:lnTo>
                <a:lnTo>
                  <a:pt x="1078536" y="1487210"/>
                </a:lnTo>
                <a:lnTo>
                  <a:pt x="1080541" y="1490074"/>
                </a:lnTo>
                <a:lnTo>
                  <a:pt x="1082546" y="1494084"/>
                </a:lnTo>
                <a:lnTo>
                  <a:pt x="1085410" y="1498952"/>
                </a:lnTo>
                <a:lnTo>
                  <a:pt x="1069945" y="1498952"/>
                </a:lnTo>
                <a:lnTo>
                  <a:pt x="1058489" y="1494084"/>
                </a:lnTo>
                <a:lnTo>
                  <a:pt x="1043025" y="1490074"/>
                </a:lnTo>
                <a:lnTo>
                  <a:pt x="1028705" y="1490074"/>
                </a:lnTo>
                <a:lnTo>
                  <a:pt x="1013240" y="1492078"/>
                </a:lnTo>
                <a:lnTo>
                  <a:pt x="1002644" y="1494943"/>
                </a:lnTo>
                <a:lnTo>
                  <a:pt x="991188" y="1500671"/>
                </a:lnTo>
                <a:lnTo>
                  <a:pt x="981451" y="1507544"/>
                </a:lnTo>
                <a:lnTo>
                  <a:pt x="974864" y="1517281"/>
                </a:lnTo>
                <a:lnTo>
                  <a:pt x="971141" y="1525872"/>
                </a:lnTo>
                <a:lnTo>
                  <a:pt x="973146" y="1532746"/>
                </a:lnTo>
                <a:lnTo>
                  <a:pt x="973146" y="1541337"/>
                </a:lnTo>
                <a:lnTo>
                  <a:pt x="970282" y="1551074"/>
                </a:lnTo>
                <a:lnTo>
                  <a:pt x="963695" y="1573413"/>
                </a:lnTo>
                <a:lnTo>
                  <a:pt x="963695" y="1590023"/>
                </a:lnTo>
                <a:lnTo>
                  <a:pt x="964555" y="1607493"/>
                </a:lnTo>
                <a:lnTo>
                  <a:pt x="971141" y="1624103"/>
                </a:lnTo>
                <a:lnTo>
                  <a:pt x="981737" y="1644437"/>
                </a:lnTo>
                <a:lnTo>
                  <a:pt x="993193" y="1646442"/>
                </a:lnTo>
                <a:lnTo>
                  <a:pt x="999779" y="1648446"/>
                </a:lnTo>
                <a:lnTo>
                  <a:pt x="1002644" y="1651310"/>
                </a:lnTo>
                <a:lnTo>
                  <a:pt x="1006367" y="1653314"/>
                </a:lnTo>
                <a:lnTo>
                  <a:pt x="1011235" y="1655319"/>
                </a:lnTo>
                <a:lnTo>
                  <a:pt x="1019827" y="1651310"/>
                </a:lnTo>
                <a:lnTo>
                  <a:pt x="1033288" y="1644437"/>
                </a:lnTo>
                <a:lnTo>
                  <a:pt x="1036151" y="1642432"/>
                </a:lnTo>
                <a:lnTo>
                  <a:pt x="1038156" y="1642432"/>
                </a:lnTo>
                <a:lnTo>
                  <a:pt x="1041879" y="1642432"/>
                </a:lnTo>
                <a:lnTo>
                  <a:pt x="1042738" y="1642432"/>
                </a:lnTo>
                <a:lnTo>
                  <a:pt x="1044742" y="1642432"/>
                </a:lnTo>
                <a:lnTo>
                  <a:pt x="1044742" y="1641573"/>
                </a:lnTo>
                <a:lnTo>
                  <a:pt x="1048466" y="1637564"/>
                </a:lnTo>
                <a:lnTo>
                  <a:pt x="1049325" y="1632695"/>
                </a:lnTo>
                <a:lnTo>
                  <a:pt x="1051330" y="1627827"/>
                </a:lnTo>
                <a:lnTo>
                  <a:pt x="1053335" y="1622099"/>
                </a:lnTo>
                <a:lnTo>
                  <a:pt x="1055339" y="1619234"/>
                </a:lnTo>
                <a:lnTo>
                  <a:pt x="1063072" y="1610643"/>
                </a:lnTo>
                <a:lnTo>
                  <a:pt x="1073667" y="1605774"/>
                </a:lnTo>
                <a:lnTo>
                  <a:pt x="1089133" y="1603770"/>
                </a:lnTo>
                <a:lnTo>
                  <a:pt x="1089992" y="1607780"/>
                </a:lnTo>
                <a:lnTo>
                  <a:pt x="1091997" y="1608639"/>
                </a:lnTo>
                <a:lnTo>
                  <a:pt x="1091997" y="1610643"/>
                </a:lnTo>
                <a:lnTo>
                  <a:pt x="1094001" y="1610643"/>
                </a:lnTo>
                <a:lnTo>
                  <a:pt x="1094001" y="1608639"/>
                </a:lnTo>
                <a:lnTo>
                  <a:pt x="1095147" y="1608639"/>
                </a:lnTo>
                <a:lnTo>
                  <a:pt x="1098870" y="1608639"/>
                </a:lnTo>
                <a:lnTo>
                  <a:pt x="1103738" y="1607780"/>
                </a:lnTo>
                <a:lnTo>
                  <a:pt x="1103738" y="1622385"/>
                </a:lnTo>
                <a:lnTo>
                  <a:pt x="1097152" y="1629258"/>
                </a:lnTo>
                <a:lnTo>
                  <a:pt x="1092283" y="1641859"/>
                </a:lnTo>
                <a:lnTo>
                  <a:pt x="1087415" y="1658469"/>
                </a:lnTo>
                <a:lnTo>
                  <a:pt x="1082546" y="1673934"/>
                </a:lnTo>
                <a:lnTo>
                  <a:pt x="1076818" y="1685677"/>
                </a:lnTo>
                <a:lnTo>
                  <a:pt x="1094001" y="1685677"/>
                </a:lnTo>
                <a:lnTo>
                  <a:pt x="1108320" y="1683672"/>
                </a:lnTo>
                <a:lnTo>
                  <a:pt x="1121781" y="1683672"/>
                </a:lnTo>
                <a:lnTo>
                  <a:pt x="1134382" y="1685677"/>
                </a:lnTo>
                <a:lnTo>
                  <a:pt x="1142115" y="1690545"/>
                </a:lnTo>
                <a:lnTo>
                  <a:pt x="1148701" y="1701142"/>
                </a:lnTo>
                <a:lnTo>
                  <a:pt x="1150706" y="1715747"/>
                </a:lnTo>
                <a:lnTo>
                  <a:pt x="1147842" y="1726344"/>
                </a:lnTo>
                <a:lnTo>
                  <a:pt x="1144119" y="1739804"/>
                </a:lnTo>
                <a:lnTo>
                  <a:pt x="1144119" y="1753264"/>
                </a:lnTo>
                <a:lnTo>
                  <a:pt x="1152711" y="1761855"/>
                </a:lnTo>
                <a:lnTo>
                  <a:pt x="1157579" y="1767583"/>
                </a:lnTo>
                <a:lnTo>
                  <a:pt x="1164166" y="1774457"/>
                </a:lnTo>
                <a:lnTo>
                  <a:pt x="1174763" y="1780185"/>
                </a:lnTo>
                <a:lnTo>
                  <a:pt x="1187363" y="1783048"/>
                </a:lnTo>
                <a:lnTo>
                  <a:pt x="1193951" y="1774457"/>
                </a:lnTo>
                <a:lnTo>
                  <a:pt x="1202542" y="1771592"/>
                </a:lnTo>
                <a:lnTo>
                  <a:pt x="1218007" y="1771592"/>
                </a:lnTo>
                <a:lnTo>
                  <a:pt x="1220012" y="1774457"/>
                </a:lnTo>
                <a:lnTo>
                  <a:pt x="1222876" y="1778466"/>
                </a:lnTo>
                <a:lnTo>
                  <a:pt x="1224594" y="1780471"/>
                </a:lnTo>
                <a:lnTo>
                  <a:pt x="1226598" y="1780471"/>
                </a:lnTo>
                <a:lnTo>
                  <a:pt x="1231467" y="1781330"/>
                </a:lnTo>
                <a:lnTo>
                  <a:pt x="1237768" y="1782762"/>
                </a:lnTo>
                <a:lnTo>
                  <a:pt x="1244355" y="1769302"/>
                </a:lnTo>
                <a:lnTo>
                  <a:pt x="1252947" y="1759565"/>
                </a:lnTo>
                <a:lnTo>
                  <a:pt x="1262684" y="1750973"/>
                </a:lnTo>
                <a:lnTo>
                  <a:pt x="1275285" y="1744100"/>
                </a:lnTo>
                <a:lnTo>
                  <a:pt x="1293614" y="1741236"/>
                </a:lnTo>
                <a:lnTo>
                  <a:pt x="1296477" y="1739231"/>
                </a:lnTo>
                <a:lnTo>
                  <a:pt x="1298482" y="1739231"/>
                </a:lnTo>
                <a:lnTo>
                  <a:pt x="1301346" y="1739231"/>
                </a:lnTo>
                <a:lnTo>
                  <a:pt x="1303351" y="1739231"/>
                </a:lnTo>
                <a:lnTo>
                  <a:pt x="1307074" y="1741236"/>
                </a:lnTo>
                <a:lnTo>
                  <a:pt x="1311942" y="1741236"/>
                </a:lnTo>
                <a:lnTo>
                  <a:pt x="1309937" y="1744100"/>
                </a:lnTo>
                <a:lnTo>
                  <a:pt x="1309937" y="1748109"/>
                </a:lnTo>
                <a:lnTo>
                  <a:pt x="1307933" y="1748109"/>
                </a:lnTo>
                <a:lnTo>
                  <a:pt x="1307933" y="1748968"/>
                </a:lnTo>
                <a:lnTo>
                  <a:pt x="1309937" y="1748968"/>
                </a:lnTo>
                <a:lnTo>
                  <a:pt x="1311942" y="1750973"/>
                </a:lnTo>
                <a:lnTo>
                  <a:pt x="1314806" y="1752977"/>
                </a:lnTo>
                <a:lnTo>
                  <a:pt x="1314806" y="1748968"/>
                </a:lnTo>
                <a:lnTo>
                  <a:pt x="1318530" y="1746104"/>
                </a:lnTo>
                <a:lnTo>
                  <a:pt x="1320534" y="1744100"/>
                </a:lnTo>
                <a:lnTo>
                  <a:pt x="1321393" y="1742095"/>
                </a:lnTo>
                <a:lnTo>
                  <a:pt x="1323398" y="1741236"/>
                </a:lnTo>
                <a:lnTo>
                  <a:pt x="1327121" y="1739231"/>
                </a:lnTo>
                <a:lnTo>
                  <a:pt x="1329984" y="1737226"/>
                </a:lnTo>
                <a:lnTo>
                  <a:pt x="1345449" y="1750687"/>
                </a:lnTo>
                <a:lnTo>
                  <a:pt x="1365497" y="1757560"/>
                </a:lnTo>
                <a:lnTo>
                  <a:pt x="1385544" y="1759565"/>
                </a:lnTo>
                <a:lnTo>
                  <a:pt x="1408741" y="1757560"/>
                </a:lnTo>
                <a:lnTo>
                  <a:pt x="1432798" y="1755555"/>
                </a:lnTo>
                <a:lnTo>
                  <a:pt x="1432798" y="1759565"/>
                </a:lnTo>
                <a:lnTo>
                  <a:pt x="1432798" y="1761569"/>
                </a:lnTo>
                <a:lnTo>
                  <a:pt x="1430793" y="1762428"/>
                </a:lnTo>
                <a:lnTo>
                  <a:pt x="1430793" y="1764433"/>
                </a:lnTo>
                <a:lnTo>
                  <a:pt x="1428788" y="1767297"/>
                </a:lnTo>
                <a:lnTo>
                  <a:pt x="1440244" y="1771306"/>
                </a:lnTo>
                <a:lnTo>
                  <a:pt x="1446831" y="1776175"/>
                </a:lnTo>
                <a:lnTo>
                  <a:pt x="1453418" y="1781043"/>
                </a:lnTo>
                <a:lnTo>
                  <a:pt x="1464873" y="1786771"/>
                </a:lnTo>
                <a:lnTo>
                  <a:pt x="1464873" y="1796508"/>
                </a:lnTo>
                <a:lnTo>
                  <a:pt x="1477474" y="1800518"/>
                </a:lnTo>
                <a:lnTo>
                  <a:pt x="1485207" y="1801377"/>
                </a:lnTo>
                <a:lnTo>
                  <a:pt x="1491794" y="1808251"/>
                </a:lnTo>
                <a:lnTo>
                  <a:pt x="1495517" y="1818847"/>
                </a:lnTo>
                <a:lnTo>
                  <a:pt x="1515564" y="1820851"/>
                </a:lnTo>
                <a:lnTo>
                  <a:pt x="1531888" y="1821710"/>
                </a:lnTo>
                <a:lnTo>
                  <a:pt x="1553940" y="1823716"/>
                </a:lnTo>
                <a:lnTo>
                  <a:pt x="1569405" y="1844049"/>
                </a:lnTo>
                <a:lnTo>
                  <a:pt x="1587734" y="1862378"/>
                </a:lnTo>
                <a:lnTo>
                  <a:pt x="1607781" y="1877843"/>
                </a:lnTo>
                <a:lnTo>
                  <a:pt x="1630978" y="1889584"/>
                </a:lnTo>
                <a:lnTo>
                  <a:pt x="1630119" y="1896458"/>
                </a:lnTo>
                <a:lnTo>
                  <a:pt x="1626396" y="1900467"/>
                </a:lnTo>
                <a:lnTo>
                  <a:pt x="1623532" y="1905336"/>
                </a:lnTo>
                <a:lnTo>
                  <a:pt x="1619809" y="1908199"/>
                </a:lnTo>
                <a:lnTo>
                  <a:pt x="1616945" y="1913927"/>
                </a:lnTo>
                <a:lnTo>
                  <a:pt x="1638138" y="1913927"/>
                </a:lnTo>
                <a:lnTo>
                  <a:pt x="1658185" y="1920801"/>
                </a:lnTo>
                <a:lnTo>
                  <a:pt x="1661908" y="1932543"/>
                </a:lnTo>
                <a:lnTo>
                  <a:pt x="1666777" y="1930538"/>
                </a:lnTo>
                <a:lnTo>
                  <a:pt x="1669640" y="1928533"/>
                </a:lnTo>
                <a:lnTo>
                  <a:pt x="1675368" y="1930538"/>
                </a:lnTo>
                <a:lnTo>
                  <a:pt x="1676227" y="1930538"/>
                </a:lnTo>
                <a:lnTo>
                  <a:pt x="1679950" y="1932543"/>
                </a:lnTo>
                <a:lnTo>
                  <a:pt x="1682815" y="1934547"/>
                </a:lnTo>
                <a:lnTo>
                  <a:pt x="1686538" y="1935406"/>
                </a:lnTo>
                <a:lnTo>
                  <a:pt x="1738373" y="1939416"/>
                </a:lnTo>
                <a:lnTo>
                  <a:pt x="1743242" y="1944284"/>
                </a:lnTo>
                <a:lnTo>
                  <a:pt x="1746965" y="1954021"/>
                </a:lnTo>
                <a:lnTo>
                  <a:pt x="1747825" y="1962613"/>
                </a:lnTo>
                <a:lnTo>
                  <a:pt x="1753552" y="1969487"/>
                </a:lnTo>
                <a:lnTo>
                  <a:pt x="1761285" y="1971492"/>
                </a:lnTo>
                <a:lnTo>
                  <a:pt x="1769876" y="1971492"/>
                </a:lnTo>
                <a:lnTo>
                  <a:pt x="1776463" y="1969487"/>
                </a:lnTo>
                <a:lnTo>
                  <a:pt x="1781332" y="1976360"/>
                </a:lnTo>
                <a:lnTo>
                  <a:pt x="1787060" y="1981229"/>
                </a:lnTo>
                <a:lnTo>
                  <a:pt x="1789923" y="1986956"/>
                </a:lnTo>
                <a:lnTo>
                  <a:pt x="1792215" y="1993543"/>
                </a:lnTo>
                <a:lnTo>
                  <a:pt x="1794219" y="2001275"/>
                </a:lnTo>
                <a:lnTo>
                  <a:pt x="1781618" y="2016740"/>
                </a:lnTo>
                <a:lnTo>
                  <a:pt x="1768158" y="2035070"/>
                </a:lnTo>
                <a:lnTo>
                  <a:pt x="1754698" y="2055402"/>
                </a:lnTo>
                <a:lnTo>
                  <a:pt x="1743242" y="2075736"/>
                </a:lnTo>
                <a:lnTo>
                  <a:pt x="1735510" y="2091201"/>
                </a:lnTo>
                <a:lnTo>
                  <a:pt x="1735510" y="2100938"/>
                </a:lnTo>
                <a:lnTo>
                  <a:pt x="1736369" y="2114398"/>
                </a:lnTo>
                <a:lnTo>
                  <a:pt x="1740092" y="2129863"/>
                </a:lnTo>
                <a:lnTo>
                  <a:pt x="1738087" y="2143324"/>
                </a:lnTo>
                <a:lnTo>
                  <a:pt x="1735223" y="2151916"/>
                </a:lnTo>
                <a:lnTo>
                  <a:pt x="1728636" y="2165375"/>
                </a:lnTo>
                <a:lnTo>
                  <a:pt x="1720045" y="2179981"/>
                </a:lnTo>
                <a:lnTo>
                  <a:pt x="1711453" y="2195446"/>
                </a:lnTo>
                <a:lnTo>
                  <a:pt x="1702862" y="2207188"/>
                </a:lnTo>
                <a:lnTo>
                  <a:pt x="1697993" y="2214061"/>
                </a:lnTo>
                <a:lnTo>
                  <a:pt x="1688256" y="2218070"/>
                </a:lnTo>
                <a:lnTo>
                  <a:pt x="1672791" y="2220076"/>
                </a:lnTo>
                <a:lnTo>
                  <a:pt x="1657326" y="2220935"/>
                </a:lnTo>
                <a:lnTo>
                  <a:pt x="1643007" y="2224944"/>
                </a:lnTo>
                <a:lnTo>
                  <a:pt x="1629547" y="2229813"/>
                </a:lnTo>
                <a:lnTo>
                  <a:pt x="1620954" y="2239550"/>
                </a:lnTo>
                <a:lnTo>
                  <a:pt x="1617232" y="2245278"/>
                </a:lnTo>
                <a:lnTo>
                  <a:pt x="1617232" y="2248141"/>
                </a:lnTo>
                <a:lnTo>
                  <a:pt x="1617232" y="2252151"/>
                </a:lnTo>
                <a:lnTo>
                  <a:pt x="1619237" y="2257019"/>
                </a:lnTo>
                <a:lnTo>
                  <a:pt x="1621241" y="2261888"/>
                </a:lnTo>
                <a:lnTo>
                  <a:pt x="1609786" y="2261888"/>
                </a:lnTo>
                <a:lnTo>
                  <a:pt x="1607781" y="2284226"/>
                </a:lnTo>
                <a:lnTo>
                  <a:pt x="1604058" y="2302555"/>
                </a:lnTo>
                <a:lnTo>
                  <a:pt x="1597471" y="2318020"/>
                </a:lnTo>
                <a:lnTo>
                  <a:pt x="1590884" y="2332626"/>
                </a:lnTo>
                <a:lnTo>
                  <a:pt x="1584297" y="2352100"/>
                </a:lnTo>
                <a:lnTo>
                  <a:pt x="1579429" y="2352100"/>
                </a:lnTo>
                <a:lnTo>
                  <a:pt x="1579429" y="2345226"/>
                </a:lnTo>
                <a:lnTo>
                  <a:pt x="1579429" y="2341217"/>
                </a:lnTo>
                <a:lnTo>
                  <a:pt x="1577424" y="2336349"/>
                </a:lnTo>
                <a:lnTo>
                  <a:pt x="1576564" y="2332339"/>
                </a:lnTo>
                <a:lnTo>
                  <a:pt x="1574560" y="2334344"/>
                </a:lnTo>
                <a:lnTo>
                  <a:pt x="1572555" y="2334344"/>
                </a:lnTo>
                <a:lnTo>
                  <a:pt x="1570551" y="2336349"/>
                </a:lnTo>
                <a:lnTo>
                  <a:pt x="1569691" y="2336349"/>
                </a:lnTo>
                <a:lnTo>
                  <a:pt x="1561099" y="2356682"/>
                </a:lnTo>
                <a:lnTo>
                  <a:pt x="1551362" y="2370142"/>
                </a:lnTo>
                <a:lnTo>
                  <a:pt x="1540767" y="2381884"/>
                </a:lnTo>
                <a:lnTo>
                  <a:pt x="1529311" y="2395344"/>
                </a:lnTo>
                <a:lnTo>
                  <a:pt x="1505254" y="2390476"/>
                </a:lnTo>
                <a:lnTo>
                  <a:pt x="1484061" y="2385607"/>
                </a:lnTo>
                <a:lnTo>
                  <a:pt x="1484061" y="2392481"/>
                </a:lnTo>
                <a:lnTo>
                  <a:pt x="1495517" y="2399354"/>
                </a:lnTo>
                <a:lnTo>
                  <a:pt x="1500386" y="2409091"/>
                </a:lnTo>
                <a:lnTo>
                  <a:pt x="1502390" y="2418828"/>
                </a:lnTo>
                <a:lnTo>
                  <a:pt x="1500386" y="2431430"/>
                </a:lnTo>
                <a:lnTo>
                  <a:pt x="1498381" y="2444890"/>
                </a:lnTo>
                <a:lnTo>
                  <a:pt x="1468596" y="2445749"/>
                </a:lnTo>
                <a:lnTo>
                  <a:pt x="1443680" y="2452622"/>
                </a:lnTo>
                <a:lnTo>
                  <a:pt x="1441676" y="2456632"/>
                </a:lnTo>
                <a:lnTo>
                  <a:pt x="1439671" y="2461500"/>
                </a:lnTo>
                <a:lnTo>
                  <a:pt x="1439671" y="2468373"/>
                </a:lnTo>
                <a:lnTo>
                  <a:pt x="1439671" y="2475247"/>
                </a:lnTo>
                <a:lnTo>
                  <a:pt x="1438812" y="2479256"/>
                </a:lnTo>
                <a:lnTo>
                  <a:pt x="1438812" y="2480115"/>
                </a:lnTo>
                <a:lnTo>
                  <a:pt x="1438812" y="2483552"/>
                </a:lnTo>
                <a:lnTo>
                  <a:pt x="1438812" y="2486416"/>
                </a:lnTo>
                <a:lnTo>
                  <a:pt x="1439671" y="2493289"/>
                </a:lnTo>
                <a:lnTo>
                  <a:pt x="1431939" y="2493289"/>
                </a:lnTo>
                <a:lnTo>
                  <a:pt x="1421343" y="2495294"/>
                </a:lnTo>
                <a:lnTo>
                  <a:pt x="1407883" y="2495294"/>
                </a:lnTo>
                <a:lnTo>
                  <a:pt x="1394422" y="2497298"/>
                </a:lnTo>
                <a:lnTo>
                  <a:pt x="1394422" y="2504172"/>
                </a:lnTo>
                <a:lnTo>
                  <a:pt x="1401009" y="2507035"/>
                </a:lnTo>
                <a:lnTo>
                  <a:pt x="1405878" y="2511046"/>
                </a:lnTo>
                <a:lnTo>
                  <a:pt x="1409600" y="2511904"/>
                </a:lnTo>
                <a:lnTo>
                  <a:pt x="1412465" y="2513909"/>
                </a:lnTo>
                <a:lnTo>
                  <a:pt x="1416188" y="2517918"/>
                </a:lnTo>
                <a:lnTo>
                  <a:pt x="1418192" y="2520783"/>
                </a:lnTo>
                <a:lnTo>
                  <a:pt x="1421056" y="2525651"/>
                </a:lnTo>
                <a:lnTo>
                  <a:pt x="1414469" y="2527655"/>
                </a:lnTo>
                <a:lnTo>
                  <a:pt x="1409600" y="2529661"/>
                </a:lnTo>
                <a:lnTo>
                  <a:pt x="1404732" y="2531665"/>
                </a:lnTo>
                <a:lnTo>
                  <a:pt x="1401009" y="2532524"/>
                </a:lnTo>
                <a:lnTo>
                  <a:pt x="1399004" y="2538252"/>
                </a:lnTo>
                <a:lnTo>
                  <a:pt x="1394135" y="2547989"/>
                </a:lnTo>
                <a:lnTo>
                  <a:pt x="1391272" y="2558586"/>
                </a:lnTo>
                <a:lnTo>
                  <a:pt x="1387549" y="2568323"/>
                </a:lnTo>
                <a:lnTo>
                  <a:pt x="1384685" y="2570328"/>
                </a:lnTo>
                <a:lnTo>
                  <a:pt x="1382680" y="2570328"/>
                </a:lnTo>
                <a:lnTo>
                  <a:pt x="1377812" y="2572332"/>
                </a:lnTo>
                <a:lnTo>
                  <a:pt x="1372084" y="2572332"/>
                </a:lnTo>
                <a:lnTo>
                  <a:pt x="1372084" y="2577201"/>
                </a:lnTo>
                <a:lnTo>
                  <a:pt x="1372084" y="2580065"/>
                </a:lnTo>
                <a:lnTo>
                  <a:pt x="1372084" y="2582069"/>
                </a:lnTo>
                <a:lnTo>
                  <a:pt x="1371225" y="2584074"/>
                </a:lnTo>
                <a:lnTo>
                  <a:pt x="1372084" y="2586078"/>
                </a:lnTo>
                <a:lnTo>
                  <a:pt x="1372084" y="2586938"/>
                </a:lnTo>
                <a:lnTo>
                  <a:pt x="1375807" y="2593811"/>
                </a:lnTo>
                <a:lnTo>
                  <a:pt x="1378671" y="2599539"/>
                </a:lnTo>
                <a:lnTo>
                  <a:pt x="1384398" y="2602403"/>
                </a:lnTo>
                <a:lnTo>
                  <a:pt x="1389267" y="2605266"/>
                </a:lnTo>
                <a:lnTo>
                  <a:pt x="1394135" y="2609276"/>
                </a:lnTo>
                <a:lnTo>
                  <a:pt x="1391272" y="2621018"/>
                </a:lnTo>
                <a:lnTo>
                  <a:pt x="1377812" y="2627891"/>
                </a:lnTo>
                <a:lnTo>
                  <a:pt x="1364351" y="2641351"/>
                </a:lnTo>
                <a:lnTo>
                  <a:pt x="1352896" y="2658821"/>
                </a:lnTo>
                <a:lnTo>
                  <a:pt x="1344304" y="2675431"/>
                </a:lnTo>
                <a:lnTo>
                  <a:pt x="1339435" y="2690896"/>
                </a:lnTo>
                <a:lnTo>
                  <a:pt x="1344304" y="2695765"/>
                </a:lnTo>
                <a:lnTo>
                  <a:pt x="1349173" y="2700634"/>
                </a:lnTo>
                <a:lnTo>
                  <a:pt x="1352896" y="2705502"/>
                </a:lnTo>
                <a:lnTo>
                  <a:pt x="1353755" y="2714094"/>
                </a:lnTo>
                <a:lnTo>
                  <a:pt x="1346022" y="2716099"/>
                </a:lnTo>
                <a:lnTo>
                  <a:pt x="1333422" y="2722971"/>
                </a:lnTo>
                <a:lnTo>
                  <a:pt x="1321966" y="2732709"/>
                </a:lnTo>
                <a:lnTo>
                  <a:pt x="1313375" y="2743305"/>
                </a:lnTo>
                <a:lnTo>
                  <a:pt x="1312515" y="2746170"/>
                </a:lnTo>
                <a:lnTo>
                  <a:pt x="1310510" y="2750179"/>
                </a:lnTo>
                <a:lnTo>
                  <a:pt x="1310510" y="2753042"/>
                </a:lnTo>
                <a:lnTo>
                  <a:pt x="1310510" y="2758770"/>
                </a:lnTo>
                <a:lnTo>
                  <a:pt x="1313375" y="2758770"/>
                </a:lnTo>
                <a:lnTo>
                  <a:pt x="1313375" y="2754761"/>
                </a:lnTo>
                <a:lnTo>
                  <a:pt x="1323971" y="2743019"/>
                </a:lnTo>
                <a:lnTo>
                  <a:pt x="1332562" y="2731277"/>
                </a:lnTo>
                <a:lnTo>
                  <a:pt x="1335426" y="2732136"/>
                </a:lnTo>
                <a:lnTo>
                  <a:pt x="1337431" y="2732136"/>
                </a:lnTo>
                <a:lnTo>
                  <a:pt x="1337431" y="2734141"/>
                </a:lnTo>
                <a:lnTo>
                  <a:pt x="1339435" y="2736146"/>
                </a:lnTo>
                <a:lnTo>
                  <a:pt x="1342300" y="2744737"/>
                </a:lnTo>
                <a:lnTo>
                  <a:pt x="1344304" y="2754474"/>
                </a:lnTo>
                <a:lnTo>
                  <a:pt x="1346309" y="2766217"/>
                </a:lnTo>
                <a:lnTo>
                  <a:pt x="1347168" y="2776812"/>
                </a:lnTo>
                <a:lnTo>
                  <a:pt x="1352896" y="2776812"/>
                </a:lnTo>
                <a:lnTo>
                  <a:pt x="1353755" y="2776812"/>
                </a:lnTo>
                <a:lnTo>
                  <a:pt x="1357478" y="2776812"/>
                </a:lnTo>
                <a:lnTo>
                  <a:pt x="1357478" y="2778817"/>
                </a:lnTo>
                <a:lnTo>
                  <a:pt x="1357478" y="2779677"/>
                </a:lnTo>
                <a:lnTo>
                  <a:pt x="1360342" y="2783686"/>
                </a:lnTo>
                <a:lnTo>
                  <a:pt x="1357478" y="2785691"/>
                </a:lnTo>
                <a:lnTo>
                  <a:pt x="1355473" y="2786549"/>
                </a:lnTo>
                <a:lnTo>
                  <a:pt x="1355473" y="2788555"/>
                </a:lnTo>
                <a:lnTo>
                  <a:pt x="1353469" y="2788555"/>
                </a:lnTo>
                <a:lnTo>
                  <a:pt x="1351464" y="2790560"/>
                </a:lnTo>
                <a:lnTo>
                  <a:pt x="1348600" y="2791418"/>
                </a:lnTo>
                <a:lnTo>
                  <a:pt x="1333135" y="2795428"/>
                </a:lnTo>
                <a:lnTo>
                  <a:pt x="1317670" y="2791418"/>
                </a:lnTo>
                <a:lnTo>
                  <a:pt x="1303351" y="2783686"/>
                </a:lnTo>
                <a:lnTo>
                  <a:pt x="1287886" y="2771944"/>
                </a:lnTo>
                <a:lnTo>
                  <a:pt x="1274426" y="2758484"/>
                </a:lnTo>
                <a:lnTo>
                  <a:pt x="1264689" y="2745024"/>
                </a:lnTo>
                <a:lnTo>
                  <a:pt x="1258961" y="2731564"/>
                </a:lnTo>
                <a:lnTo>
                  <a:pt x="1262684" y="2731564"/>
                </a:lnTo>
                <a:lnTo>
                  <a:pt x="1274140" y="2743305"/>
                </a:lnTo>
                <a:lnTo>
                  <a:pt x="1285594" y="2753042"/>
                </a:lnTo>
                <a:lnTo>
                  <a:pt x="1299055" y="2761634"/>
                </a:lnTo>
                <a:lnTo>
                  <a:pt x="1299055" y="2754761"/>
                </a:lnTo>
                <a:lnTo>
                  <a:pt x="1280726" y="2745024"/>
                </a:lnTo>
                <a:lnTo>
                  <a:pt x="1265261" y="2731564"/>
                </a:lnTo>
                <a:lnTo>
                  <a:pt x="1255524" y="2712090"/>
                </a:lnTo>
                <a:lnTo>
                  <a:pt x="1248937" y="2690896"/>
                </a:lnTo>
                <a:lnTo>
                  <a:pt x="1245214" y="2668558"/>
                </a:lnTo>
                <a:lnTo>
                  <a:pt x="1247219" y="2643357"/>
                </a:lnTo>
                <a:lnTo>
                  <a:pt x="1249224" y="2619014"/>
                </a:lnTo>
                <a:lnTo>
                  <a:pt x="1254092" y="2597821"/>
                </a:lnTo>
                <a:lnTo>
                  <a:pt x="1260679" y="2577487"/>
                </a:lnTo>
                <a:lnTo>
                  <a:pt x="1267266" y="2560018"/>
                </a:lnTo>
                <a:lnTo>
                  <a:pt x="1277003" y="2560018"/>
                </a:lnTo>
                <a:lnTo>
                  <a:pt x="1285594" y="2526224"/>
                </a:lnTo>
                <a:lnTo>
                  <a:pt x="1280726" y="2526224"/>
                </a:lnTo>
                <a:lnTo>
                  <a:pt x="1280726" y="2523360"/>
                </a:lnTo>
                <a:lnTo>
                  <a:pt x="1277003" y="2526224"/>
                </a:lnTo>
                <a:lnTo>
                  <a:pt x="1274140" y="2530233"/>
                </a:lnTo>
                <a:lnTo>
                  <a:pt x="1272134" y="2533097"/>
                </a:lnTo>
                <a:lnTo>
                  <a:pt x="1269271" y="2537106"/>
                </a:lnTo>
                <a:lnTo>
                  <a:pt x="1262684" y="2539111"/>
                </a:lnTo>
                <a:lnTo>
                  <a:pt x="1262684" y="2535102"/>
                </a:lnTo>
                <a:lnTo>
                  <a:pt x="1274140" y="2464364"/>
                </a:lnTo>
                <a:lnTo>
                  <a:pt x="1272134" y="2457491"/>
                </a:lnTo>
                <a:lnTo>
                  <a:pt x="1269271" y="2445749"/>
                </a:lnTo>
                <a:lnTo>
                  <a:pt x="1271275" y="2435152"/>
                </a:lnTo>
                <a:lnTo>
                  <a:pt x="1282731" y="2394485"/>
                </a:lnTo>
                <a:lnTo>
                  <a:pt x="1292468" y="2352959"/>
                </a:lnTo>
                <a:lnTo>
                  <a:pt x="1301059" y="2307424"/>
                </a:lnTo>
                <a:lnTo>
                  <a:pt x="1310797" y="2262747"/>
                </a:lnTo>
                <a:lnTo>
                  <a:pt x="1316525" y="2233536"/>
                </a:lnTo>
                <a:lnTo>
                  <a:pt x="1317384" y="2203465"/>
                </a:lnTo>
                <a:lnTo>
                  <a:pt x="1319389" y="2174253"/>
                </a:lnTo>
                <a:lnTo>
                  <a:pt x="1323112" y="2147047"/>
                </a:lnTo>
                <a:lnTo>
                  <a:pt x="1289605" y="2134445"/>
                </a:lnTo>
                <a:lnTo>
                  <a:pt x="1260679" y="2114971"/>
                </a:lnTo>
                <a:lnTo>
                  <a:pt x="1237481" y="2089769"/>
                </a:lnTo>
                <a:lnTo>
                  <a:pt x="1218294" y="2062562"/>
                </a:lnTo>
                <a:lnTo>
                  <a:pt x="1211706" y="2047097"/>
                </a:lnTo>
                <a:lnTo>
                  <a:pt x="1206838" y="2032492"/>
                </a:lnTo>
                <a:lnTo>
                  <a:pt x="1201969" y="2015022"/>
                </a:lnTo>
                <a:lnTo>
                  <a:pt x="1195383" y="2001562"/>
                </a:lnTo>
                <a:lnTo>
                  <a:pt x="1184786" y="1991824"/>
                </a:lnTo>
                <a:lnTo>
                  <a:pt x="1181922" y="1987815"/>
                </a:lnTo>
                <a:lnTo>
                  <a:pt x="1177053" y="1987815"/>
                </a:lnTo>
                <a:lnTo>
                  <a:pt x="1173331" y="1986956"/>
                </a:lnTo>
                <a:lnTo>
                  <a:pt x="1170467" y="1982947"/>
                </a:lnTo>
                <a:lnTo>
                  <a:pt x="1166744" y="1980083"/>
                </a:lnTo>
                <a:lnTo>
                  <a:pt x="1170467" y="1973209"/>
                </a:lnTo>
                <a:lnTo>
                  <a:pt x="1170467" y="1967481"/>
                </a:lnTo>
                <a:lnTo>
                  <a:pt x="1170467" y="1960609"/>
                </a:lnTo>
                <a:lnTo>
                  <a:pt x="1170467" y="1953735"/>
                </a:lnTo>
                <a:lnTo>
                  <a:pt x="1179059" y="1948866"/>
                </a:lnTo>
                <a:lnTo>
                  <a:pt x="1184786" y="1943998"/>
                </a:lnTo>
                <a:lnTo>
                  <a:pt x="1193378" y="1939129"/>
                </a:lnTo>
                <a:lnTo>
                  <a:pt x="1193378" y="1935120"/>
                </a:lnTo>
                <a:lnTo>
                  <a:pt x="1184786" y="1935120"/>
                </a:lnTo>
                <a:lnTo>
                  <a:pt x="1179918" y="1934261"/>
                </a:lnTo>
                <a:lnTo>
                  <a:pt x="1175049" y="1934261"/>
                </a:lnTo>
                <a:lnTo>
                  <a:pt x="1170181" y="1932257"/>
                </a:lnTo>
                <a:lnTo>
                  <a:pt x="1176767" y="1916791"/>
                </a:lnTo>
                <a:lnTo>
                  <a:pt x="1181636" y="1901326"/>
                </a:lnTo>
                <a:lnTo>
                  <a:pt x="1188223" y="1886721"/>
                </a:lnTo>
                <a:lnTo>
                  <a:pt x="1199679" y="1874119"/>
                </a:lnTo>
                <a:lnTo>
                  <a:pt x="1213139" y="1862378"/>
                </a:lnTo>
                <a:lnTo>
                  <a:pt x="1224594" y="1848918"/>
                </a:lnTo>
                <a:lnTo>
                  <a:pt x="1223735" y="1839181"/>
                </a:lnTo>
                <a:lnTo>
                  <a:pt x="1223735" y="1825720"/>
                </a:lnTo>
                <a:lnTo>
                  <a:pt x="1221730" y="1812260"/>
                </a:lnTo>
                <a:lnTo>
                  <a:pt x="1216861" y="1803668"/>
                </a:lnTo>
                <a:lnTo>
                  <a:pt x="1210275" y="1793931"/>
                </a:lnTo>
                <a:lnTo>
                  <a:pt x="1203688" y="1783335"/>
                </a:lnTo>
                <a:lnTo>
                  <a:pt x="1197101" y="1783335"/>
                </a:lnTo>
                <a:lnTo>
                  <a:pt x="1195096" y="1785339"/>
                </a:lnTo>
                <a:lnTo>
                  <a:pt x="1193091" y="1787344"/>
                </a:lnTo>
                <a:lnTo>
                  <a:pt x="1191087" y="1788203"/>
                </a:lnTo>
                <a:lnTo>
                  <a:pt x="1188223" y="1790208"/>
                </a:lnTo>
                <a:lnTo>
                  <a:pt x="1190228" y="1794218"/>
                </a:lnTo>
                <a:lnTo>
                  <a:pt x="1190228" y="1797081"/>
                </a:lnTo>
                <a:lnTo>
                  <a:pt x="1190228" y="1799086"/>
                </a:lnTo>
                <a:lnTo>
                  <a:pt x="1188223" y="1801950"/>
                </a:lnTo>
                <a:lnTo>
                  <a:pt x="1186219" y="1801950"/>
                </a:lnTo>
                <a:lnTo>
                  <a:pt x="1184214" y="1803955"/>
                </a:lnTo>
                <a:lnTo>
                  <a:pt x="1183354" y="1803955"/>
                </a:lnTo>
                <a:lnTo>
                  <a:pt x="1181350" y="1803955"/>
                </a:lnTo>
                <a:lnTo>
                  <a:pt x="1178486" y="1805959"/>
                </a:lnTo>
                <a:lnTo>
                  <a:pt x="1169894" y="1799086"/>
                </a:lnTo>
                <a:lnTo>
                  <a:pt x="1154429" y="1790494"/>
                </a:lnTo>
                <a:lnTo>
                  <a:pt x="1138964" y="1781903"/>
                </a:lnTo>
                <a:lnTo>
                  <a:pt x="1124645" y="1775030"/>
                </a:lnTo>
                <a:lnTo>
                  <a:pt x="1114048" y="1772165"/>
                </a:lnTo>
                <a:lnTo>
                  <a:pt x="1105457" y="1751832"/>
                </a:lnTo>
                <a:lnTo>
                  <a:pt x="1097725" y="1740090"/>
                </a:lnTo>
                <a:lnTo>
                  <a:pt x="1089133" y="1731498"/>
                </a:lnTo>
                <a:lnTo>
                  <a:pt x="1080541" y="1728635"/>
                </a:lnTo>
                <a:lnTo>
                  <a:pt x="1067081" y="1724625"/>
                </a:lnTo>
                <a:lnTo>
                  <a:pt x="1052762" y="1719757"/>
                </a:lnTo>
                <a:lnTo>
                  <a:pt x="1033574" y="1712883"/>
                </a:lnTo>
                <a:lnTo>
                  <a:pt x="1022118" y="1704292"/>
                </a:lnTo>
                <a:lnTo>
                  <a:pt x="1012381" y="1695700"/>
                </a:lnTo>
                <a:lnTo>
                  <a:pt x="996916" y="1688827"/>
                </a:lnTo>
                <a:lnTo>
                  <a:pt x="987179" y="1688827"/>
                </a:lnTo>
                <a:lnTo>
                  <a:pt x="980592" y="1692836"/>
                </a:lnTo>
                <a:lnTo>
                  <a:pt x="974864" y="1695700"/>
                </a:lnTo>
                <a:lnTo>
                  <a:pt x="968277" y="1699710"/>
                </a:lnTo>
                <a:lnTo>
                  <a:pt x="960544" y="1697704"/>
                </a:lnTo>
                <a:lnTo>
                  <a:pt x="956822" y="1695700"/>
                </a:lnTo>
                <a:lnTo>
                  <a:pt x="953958" y="1692836"/>
                </a:lnTo>
                <a:lnTo>
                  <a:pt x="950234" y="1688827"/>
                </a:lnTo>
                <a:lnTo>
                  <a:pt x="945366" y="1683958"/>
                </a:lnTo>
                <a:lnTo>
                  <a:pt x="941643" y="1681095"/>
                </a:lnTo>
                <a:lnTo>
                  <a:pt x="938779" y="1679089"/>
                </a:lnTo>
                <a:lnTo>
                  <a:pt x="916727" y="1675080"/>
                </a:lnTo>
                <a:lnTo>
                  <a:pt x="913864" y="1672217"/>
                </a:lnTo>
                <a:lnTo>
                  <a:pt x="910141" y="1669352"/>
                </a:lnTo>
                <a:lnTo>
                  <a:pt x="907276" y="1665343"/>
                </a:lnTo>
                <a:lnTo>
                  <a:pt x="903554" y="1662480"/>
                </a:lnTo>
                <a:lnTo>
                  <a:pt x="902694" y="1660474"/>
                </a:lnTo>
                <a:lnTo>
                  <a:pt x="883506" y="1663338"/>
                </a:lnTo>
                <a:lnTo>
                  <a:pt x="880643" y="1662480"/>
                </a:lnTo>
                <a:lnTo>
                  <a:pt x="875774" y="1655606"/>
                </a:lnTo>
                <a:lnTo>
                  <a:pt x="867182" y="1648732"/>
                </a:lnTo>
                <a:lnTo>
                  <a:pt x="860596" y="1640141"/>
                </a:lnTo>
                <a:lnTo>
                  <a:pt x="854009" y="1633268"/>
                </a:lnTo>
                <a:lnTo>
                  <a:pt x="850286" y="1629258"/>
                </a:lnTo>
                <a:lnTo>
                  <a:pt x="856872" y="1608066"/>
                </a:lnTo>
                <a:lnTo>
                  <a:pt x="838543" y="1587732"/>
                </a:lnTo>
                <a:lnTo>
                  <a:pt x="822219" y="1565393"/>
                </a:lnTo>
                <a:lnTo>
                  <a:pt x="805036" y="1542196"/>
                </a:lnTo>
                <a:lnTo>
                  <a:pt x="788712" y="1517853"/>
                </a:lnTo>
                <a:lnTo>
                  <a:pt x="784989" y="1515848"/>
                </a:lnTo>
                <a:lnTo>
                  <a:pt x="780121" y="1514990"/>
                </a:lnTo>
                <a:lnTo>
                  <a:pt x="777257" y="1514990"/>
                </a:lnTo>
                <a:lnTo>
                  <a:pt x="771529" y="1512985"/>
                </a:lnTo>
                <a:lnTo>
                  <a:pt x="770670" y="1510980"/>
                </a:lnTo>
                <a:lnTo>
                  <a:pt x="764083" y="1502388"/>
                </a:lnTo>
                <a:lnTo>
                  <a:pt x="760360" y="1492651"/>
                </a:lnTo>
                <a:lnTo>
                  <a:pt x="757496" y="1482914"/>
                </a:lnTo>
                <a:lnTo>
                  <a:pt x="751768" y="1472317"/>
                </a:lnTo>
                <a:lnTo>
                  <a:pt x="744035" y="1467449"/>
                </a:lnTo>
                <a:lnTo>
                  <a:pt x="740313" y="1463440"/>
                </a:lnTo>
                <a:lnTo>
                  <a:pt x="737449" y="1460576"/>
                </a:lnTo>
                <a:lnTo>
                  <a:pt x="733725" y="1458571"/>
                </a:lnTo>
                <a:lnTo>
                  <a:pt x="733725" y="1476900"/>
                </a:lnTo>
                <a:lnTo>
                  <a:pt x="738594" y="1483773"/>
                </a:lnTo>
                <a:lnTo>
                  <a:pt x="749190" y="1495516"/>
                </a:lnTo>
                <a:lnTo>
                  <a:pt x="758928" y="1508976"/>
                </a:lnTo>
                <a:lnTo>
                  <a:pt x="771529" y="1526445"/>
                </a:lnTo>
                <a:lnTo>
                  <a:pt x="781266" y="1543056"/>
                </a:lnTo>
                <a:lnTo>
                  <a:pt x="791863" y="1560525"/>
                </a:lnTo>
                <a:lnTo>
                  <a:pt x="799595" y="1575990"/>
                </a:lnTo>
                <a:lnTo>
                  <a:pt x="803318" y="1585727"/>
                </a:lnTo>
                <a:lnTo>
                  <a:pt x="803318" y="1592601"/>
                </a:lnTo>
                <a:lnTo>
                  <a:pt x="801314" y="1595464"/>
                </a:lnTo>
                <a:lnTo>
                  <a:pt x="799308" y="1597469"/>
                </a:lnTo>
                <a:lnTo>
                  <a:pt x="799308" y="1599474"/>
                </a:lnTo>
                <a:lnTo>
                  <a:pt x="796445" y="1601479"/>
                </a:lnTo>
                <a:lnTo>
                  <a:pt x="796445" y="1594605"/>
                </a:lnTo>
                <a:lnTo>
                  <a:pt x="794440" y="1588878"/>
                </a:lnTo>
                <a:lnTo>
                  <a:pt x="794440" y="1586014"/>
                </a:lnTo>
                <a:lnTo>
                  <a:pt x="792435" y="1582004"/>
                </a:lnTo>
                <a:lnTo>
                  <a:pt x="789571" y="1582004"/>
                </a:lnTo>
                <a:lnTo>
                  <a:pt x="787567" y="1582004"/>
                </a:lnTo>
                <a:lnTo>
                  <a:pt x="785562" y="1582004"/>
                </a:lnTo>
                <a:lnTo>
                  <a:pt x="784703" y="1582004"/>
                </a:lnTo>
                <a:lnTo>
                  <a:pt x="782698" y="1582004"/>
                </a:lnTo>
                <a:lnTo>
                  <a:pt x="777829" y="1582004"/>
                </a:lnTo>
                <a:lnTo>
                  <a:pt x="774106" y="1570262"/>
                </a:lnTo>
                <a:lnTo>
                  <a:pt x="771243" y="1558521"/>
                </a:lnTo>
                <a:lnTo>
                  <a:pt x="765515" y="1548784"/>
                </a:lnTo>
                <a:lnTo>
                  <a:pt x="757783" y="1540192"/>
                </a:lnTo>
                <a:lnTo>
                  <a:pt x="747186" y="1533319"/>
                </a:lnTo>
                <a:lnTo>
                  <a:pt x="737449" y="1526445"/>
                </a:lnTo>
                <a:lnTo>
                  <a:pt x="728857" y="1514704"/>
                </a:lnTo>
                <a:lnTo>
                  <a:pt x="731721" y="1512698"/>
                </a:lnTo>
                <a:lnTo>
                  <a:pt x="733725" y="1512698"/>
                </a:lnTo>
                <a:lnTo>
                  <a:pt x="735730" y="1512698"/>
                </a:lnTo>
                <a:lnTo>
                  <a:pt x="735730" y="1510694"/>
                </a:lnTo>
                <a:lnTo>
                  <a:pt x="735730" y="1508689"/>
                </a:lnTo>
                <a:lnTo>
                  <a:pt x="737736" y="1507830"/>
                </a:lnTo>
                <a:lnTo>
                  <a:pt x="725134" y="1499239"/>
                </a:lnTo>
                <a:lnTo>
                  <a:pt x="719406" y="1488642"/>
                </a:lnTo>
                <a:lnTo>
                  <a:pt x="713679" y="1476900"/>
                </a:lnTo>
                <a:lnTo>
                  <a:pt x="710815" y="1463440"/>
                </a:lnTo>
                <a:lnTo>
                  <a:pt x="704227" y="1451698"/>
                </a:lnTo>
                <a:lnTo>
                  <a:pt x="695636" y="1441961"/>
                </a:lnTo>
                <a:lnTo>
                  <a:pt x="685899" y="1436233"/>
                </a:lnTo>
                <a:lnTo>
                  <a:pt x="673298" y="1431365"/>
                </a:lnTo>
                <a:lnTo>
                  <a:pt x="663561" y="1424491"/>
                </a:lnTo>
                <a:lnTo>
                  <a:pt x="656974" y="1415900"/>
                </a:lnTo>
                <a:lnTo>
                  <a:pt x="653251" y="1406163"/>
                </a:lnTo>
                <a:lnTo>
                  <a:pt x="648382" y="1395566"/>
                </a:lnTo>
                <a:lnTo>
                  <a:pt x="636927" y="1378955"/>
                </a:lnTo>
                <a:lnTo>
                  <a:pt x="627190" y="1367214"/>
                </a:lnTo>
                <a:lnTo>
                  <a:pt x="616593" y="1356617"/>
                </a:lnTo>
                <a:lnTo>
                  <a:pt x="610007" y="1344875"/>
                </a:lnTo>
                <a:lnTo>
                  <a:pt x="605138" y="1329410"/>
                </a:lnTo>
                <a:lnTo>
                  <a:pt x="601414" y="1309077"/>
                </a:lnTo>
                <a:lnTo>
                  <a:pt x="600555" y="1281011"/>
                </a:lnTo>
                <a:lnTo>
                  <a:pt x="600555" y="1274138"/>
                </a:lnTo>
                <a:lnTo>
                  <a:pt x="601414" y="1260677"/>
                </a:lnTo>
                <a:lnTo>
                  <a:pt x="601414" y="1242349"/>
                </a:lnTo>
                <a:lnTo>
                  <a:pt x="601414" y="1220011"/>
                </a:lnTo>
                <a:lnTo>
                  <a:pt x="601414" y="1199677"/>
                </a:lnTo>
                <a:lnTo>
                  <a:pt x="603420" y="1183066"/>
                </a:lnTo>
                <a:lnTo>
                  <a:pt x="605424" y="1172470"/>
                </a:lnTo>
                <a:lnTo>
                  <a:pt x="610293" y="1170466"/>
                </a:lnTo>
                <a:lnTo>
                  <a:pt x="614016" y="1170466"/>
                </a:lnTo>
                <a:lnTo>
                  <a:pt x="616879" y="1170466"/>
                </a:lnTo>
                <a:lnTo>
                  <a:pt x="620602" y="1170466"/>
                </a:lnTo>
                <a:lnTo>
                  <a:pt x="623467" y="1172470"/>
                </a:lnTo>
                <a:lnTo>
                  <a:pt x="625471" y="1176480"/>
                </a:lnTo>
                <a:lnTo>
                  <a:pt x="628335" y="1179343"/>
                </a:lnTo>
                <a:lnTo>
                  <a:pt x="630339" y="1183353"/>
                </a:lnTo>
                <a:lnTo>
                  <a:pt x="630339" y="1163878"/>
                </a:lnTo>
                <a:lnTo>
                  <a:pt x="618885" y="1150419"/>
                </a:lnTo>
                <a:lnTo>
                  <a:pt x="605424" y="1136959"/>
                </a:lnTo>
                <a:lnTo>
                  <a:pt x="589960" y="1127221"/>
                </a:lnTo>
                <a:lnTo>
                  <a:pt x="589960" y="1135813"/>
                </a:lnTo>
                <a:lnTo>
                  <a:pt x="596546" y="1140681"/>
                </a:lnTo>
                <a:lnTo>
                  <a:pt x="603133" y="1145550"/>
                </a:lnTo>
                <a:lnTo>
                  <a:pt x="609720" y="1150419"/>
                </a:lnTo>
                <a:lnTo>
                  <a:pt x="614589" y="1157292"/>
                </a:lnTo>
                <a:lnTo>
                  <a:pt x="614589" y="1161301"/>
                </a:lnTo>
                <a:lnTo>
                  <a:pt x="613730" y="1161301"/>
                </a:lnTo>
                <a:lnTo>
                  <a:pt x="613730" y="1163306"/>
                </a:lnTo>
                <a:lnTo>
                  <a:pt x="611724" y="1164165"/>
                </a:lnTo>
                <a:lnTo>
                  <a:pt x="608002" y="1166170"/>
                </a:lnTo>
                <a:lnTo>
                  <a:pt x="607142" y="1168174"/>
                </a:lnTo>
                <a:lnTo>
                  <a:pt x="601414" y="1168174"/>
                </a:lnTo>
                <a:lnTo>
                  <a:pt x="596546" y="1168174"/>
                </a:lnTo>
                <a:lnTo>
                  <a:pt x="594542" y="1168174"/>
                </a:lnTo>
                <a:lnTo>
                  <a:pt x="594542" y="1166170"/>
                </a:lnTo>
                <a:lnTo>
                  <a:pt x="593682" y="1166170"/>
                </a:lnTo>
                <a:lnTo>
                  <a:pt x="589960" y="1164165"/>
                </a:lnTo>
                <a:lnTo>
                  <a:pt x="578504" y="1149559"/>
                </a:lnTo>
                <a:lnTo>
                  <a:pt x="567907" y="1134094"/>
                </a:lnTo>
                <a:lnTo>
                  <a:pt x="560175" y="1116625"/>
                </a:lnTo>
                <a:lnTo>
                  <a:pt x="567907" y="1116625"/>
                </a:lnTo>
                <a:lnTo>
                  <a:pt x="571630" y="1118629"/>
                </a:lnTo>
                <a:lnTo>
                  <a:pt x="574495" y="1118629"/>
                </a:lnTo>
                <a:lnTo>
                  <a:pt x="578217" y="1118629"/>
                </a:lnTo>
                <a:lnTo>
                  <a:pt x="581081" y="1116625"/>
                </a:lnTo>
                <a:lnTo>
                  <a:pt x="567621" y="1111756"/>
                </a:lnTo>
                <a:lnTo>
                  <a:pt x="559889" y="1104023"/>
                </a:lnTo>
                <a:lnTo>
                  <a:pt x="553302" y="1093428"/>
                </a:lnTo>
                <a:lnTo>
                  <a:pt x="547574" y="1081686"/>
                </a:lnTo>
                <a:lnTo>
                  <a:pt x="544710" y="1069943"/>
                </a:lnTo>
                <a:lnTo>
                  <a:pt x="539842" y="1059347"/>
                </a:lnTo>
                <a:lnTo>
                  <a:pt x="533254" y="1050755"/>
                </a:lnTo>
                <a:lnTo>
                  <a:pt x="522658" y="1045887"/>
                </a:lnTo>
                <a:lnTo>
                  <a:pt x="526381" y="1023549"/>
                </a:lnTo>
                <a:lnTo>
                  <a:pt x="514926" y="1010947"/>
                </a:lnTo>
                <a:lnTo>
                  <a:pt x="504329" y="995483"/>
                </a:lnTo>
                <a:lnTo>
                  <a:pt x="495738" y="980018"/>
                </a:lnTo>
                <a:lnTo>
                  <a:pt x="484282" y="964553"/>
                </a:lnTo>
                <a:lnTo>
                  <a:pt x="470822" y="952811"/>
                </a:lnTo>
                <a:lnTo>
                  <a:pt x="452493" y="944220"/>
                </a:lnTo>
                <a:lnTo>
                  <a:pt x="430441" y="939351"/>
                </a:lnTo>
                <a:lnTo>
                  <a:pt x="412113" y="930760"/>
                </a:lnTo>
                <a:lnTo>
                  <a:pt x="398652" y="919017"/>
                </a:lnTo>
                <a:lnTo>
                  <a:pt x="383188" y="905557"/>
                </a:lnTo>
                <a:lnTo>
                  <a:pt x="368868" y="897824"/>
                </a:lnTo>
                <a:lnTo>
                  <a:pt x="338225" y="897824"/>
                </a:lnTo>
                <a:lnTo>
                  <a:pt x="328488" y="892097"/>
                </a:lnTo>
                <a:lnTo>
                  <a:pt x="319895" y="885224"/>
                </a:lnTo>
                <a:lnTo>
                  <a:pt x="310158" y="880355"/>
                </a:lnTo>
                <a:lnTo>
                  <a:pt x="294694" y="878350"/>
                </a:lnTo>
                <a:lnTo>
                  <a:pt x="294694" y="900689"/>
                </a:lnTo>
                <a:lnTo>
                  <a:pt x="277510" y="909280"/>
                </a:lnTo>
                <a:lnTo>
                  <a:pt x="263191" y="917871"/>
                </a:lnTo>
                <a:lnTo>
                  <a:pt x="243144" y="922740"/>
                </a:lnTo>
                <a:lnTo>
                  <a:pt x="248012" y="907276"/>
                </a:lnTo>
                <a:lnTo>
                  <a:pt x="254600" y="891811"/>
                </a:lnTo>
                <a:lnTo>
                  <a:pt x="264337" y="878350"/>
                </a:lnTo>
                <a:lnTo>
                  <a:pt x="272928" y="863744"/>
                </a:lnTo>
                <a:lnTo>
                  <a:pt x="264337" y="863744"/>
                </a:lnTo>
                <a:lnTo>
                  <a:pt x="264337" y="866609"/>
                </a:lnTo>
                <a:lnTo>
                  <a:pt x="251735" y="877205"/>
                </a:lnTo>
                <a:lnTo>
                  <a:pt x="241139" y="890665"/>
                </a:lnTo>
                <a:lnTo>
                  <a:pt x="234552" y="905271"/>
                </a:lnTo>
                <a:lnTo>
                  <a:pt x="229684" y="920736"/>
                </a:lnTo>
                <a:lnTo>
                  <a:pt x="223097" y="937346"/>
                </a:lnTo>
                <a:lnTo>
                  <a:pt x="212500" y="952811"/>
                </a:lnTo>
                <a:lnTo>
                  <a:pt x="205914" y="959685"/>
                </a:lnTo>
                <a:lnTo>
                  <a:pt x="192453" y="970281"/>
                </a:lnTo>
                <a:lnTo>
                  <a:pt x="176129" y="980018"/>
                </a:lnTo>
                <a:lnTo>
                  <a:pt x="156082" y="991759"/>
                </a:lnTo>
                <a:lnTo>
                  <a:pt x="136035" y="1005220"/>
                </a:lnTo>
                <a:lnTo>
                  <a:pt x="115988" y="1017821"/>
                </a:lnTo>
                <a:lnTo>
                  <a:pt x="95941" y="1027558"/>
                </a:lnTo>
                <a:lnTo>
                  <a:pt x="80476" y="1034432"/>
                </a:lnTo>
                <a:lnTo>
                  <a:pt x="70738" y="1037295"/>
                </a:lnTo>
                <a:lnTo>
                  <a:pt x="70738" y="1034432"/>
                </a:lnTo>
                <a:lnTo>
                  <a:pt x="74461" y="1034432"/>
                </a:lnTo>
                <a:lnTo>
                  <a:pt x="85917" y="1022690"/>
                </a:lnTo>
                <a:lnTo>
                  <a:pt x="100236" y="1012093"/>
                </a:lnTo>
                <a:lnTo>
                  <a:pt x="117420" y="1002356"/>
                </a:lnTo>
                <a:lnTo>
                  <a:pt x="133743" y="991473"/>
                </a:lnTo>
                <a:lnTo>
                  <a:pt x="149209" y="979732"/>
                </a:lnTo>
                <a:lnTo>
                  <a:pt x="160664" y="966271"/>
                </a:lnTo>
                <a:lnTo>
                  <a:pt x="169256" y="950807"/>
                </a:lnTo>
                <a:lnTo>
                  <a:pt x="172119" y="930473"/>
                </a:lnTo>
                <a:lnTo>
                  <a:pt x="159519" y="934482"/>
                </a:lnTo>
                <a:lnTo>
                  <a:pt x="150927" y="937346"/>
                </a:lnTo>
                <a:lnTo>
                  <a:pt x="139471" y="941356"/>
                </a:lnTo>
                <a:lnTo>
                  <a:pt x="139471" y="937346"/>
                </a:lnTo>
                <a:lnTo>
                  <a:pt x="139471" y="934482"/>
                </a:lnTo>
                <a:lnTo>
                  <a:pt x="137467" y="932477"/>
                </a:lnTo>
                <a:lnTo>
                  <a:pt x="135749" y="932477"/>
                </a:lnTo>
                <a:lnTo>
                  <a:pt x="132884" y="930473"/>
                </a:lnTo>
                <a:lnTo>
                  <a:pt x="130880" y="932477"/>
                </a:lnTo>
                <a:lnTo>
                  <a:pt x="128875" y="934482"/>
                </a:lnTo>
                <a:lnTo>
                  <a:pt x="126871" y="936487"/>
                </a:lnTo>
                <a:lnTo>
                  <a:pt x="126011" y="936487"/>
                </a:lnTo>
                <a:lnTo>
                  <a:pt x="122289" y="936201"/>
                </a:lnTo>
                <a:lnTo>
                  <a:pt x="117420" y="936201"/>
                </a:lnTo>
                <a:lnTo>
                  <a:pt x="115415" y="926464"/>
                </a:lnTo>
                <a:lnTo>
                  <a:pt x="110546" y="913003"/>
                </a:lnTo>
                <a:lnTo>
                  <a:pt x="106824" y="903266"/>
                </a:lnTo>
                <a:lnTo>
                  <a:pt x="103959" y="906130"/>
                </a:lnTo>
                <a:lnTo>
                  <a:pt x="101955" y="908134"/>
                </a:lnTo>
                <a:lnTo>
                  <a:pt x="99950" y="908134"/>
                </a:lnTo>
                <a:lnTo>
                  <a:pt x="97086" y="908134"/>
                </a:lnTo>
                <a:lnTo>
                  <a:pt x="95081" y="906130"/>
                </a:lnTo>
                <a:lnTo>
                  <a:pt x="78757" y="894388"/>
                </a:lnTo>
                <a:lnTo>
                  <a:pt x="65297" y="876919"/>
                </a:lnTo>
                <a:lnTo>
                  <a:pt x="54700" y="858589"/>
                </a:lnTo>
                <a:lnTo>
                  <a:pt x="60428" y="848852"/>
                </a:lnTo>
                <a:lnTo>
                  <a:pt x="65297" y="836251"/>
                </a:lnTo>
                <a:lnTo>
                  <a:pt x="70165" y="826514"/>
                </a:lnTo>
                <a:lnTo>
                  <a:pt x="76753" y="817923"/>
                </a:lnTo>
                <a:lnTo>
                  <a:pt x="88208" y="811049"/>
                </a:lnTo>
                <a:lnTo>
                  <a:pt x="98804" y="808186"/>
                </a:lnTo>
                <a:lnTo>
                  <a:pt x="108541" y="803317"/>
                </a:lnTo>
                <a:lnTo>
                  <a:pt x="115128" y="796443"/>
                </a:lnTo>
                <a:lnTo>
                  <a:pt x="119997" y="785847"/>
                </a:lnTo>
                <a:lnTo>
                  <a:pt x="119997" y="769237"/>
                </a:lnTo>
                <a:lnTo>
                  <a:pt x="122002" y="767232"/>
                </a:lnTo>
                <a:lnTo>
                  <a:pt x="124006" y="767232"/>
                </a:lnTo>
                <a:lnTo>
                  <a:pt x="124006" y="765227"/>
                </a:lnTo>
                <a:lnTo>
                  <a:pt x="124006" y="763223"/>
                </a:lnTo>
                <a:lnTo>
                  <a:pt x="126011" y="762363"/>
                </a:lnTo>
                <a:lnTo>
                  <a:pt x="112265" y="762363"/>
                </a:lnTo>
                <a:lnTo>
                  <a:pt x="108541" y="765227"/>
                </a:lnTo>
                <a:lnTo>
                  <a:pt x="107683" y="767232"/>
                </a:lnTo>
                <a:lnTo>
                  <a:pt x="105678" y="769237"/>
                </a:lnTo>
                <a:lnTo>
                  <a:pt x="101955" y="770096"/>
                </a:lnTo>
                <a:lnTo>
                  <a:pt x="99091" y="772101"/>
                </a:lnTo>
                <a:lnTo>
                  <a:pt x="94222" y="772101"/>
                </a:lnTo>
                <a:lnTo>
                  <a:pt x="83625" y="769237"/>
                </a:lnTo>
                <a:lnTo>
                  <a:pt x="69306" y="763509"/>
                </a:lnTo>
                <a:lnTo>
                  <a:pt x="52123" y="760645"/>
                </a:lnTo>
                <a:lnTo>
                  <a:pt x="38663" y="753772"/>
                </a:lnTo>
                <a:lnTo>
                  <a:pt x="35799" y="728570"/>
                </a:lnTo>
                <a:lnTo>
                  <a:pt x="42386" y="728570"/>
                </a:lnTo>
                <a:lnTo>
                  <a:pt x="45250" y="726565"/>
                </a:lnTo>
                <a:lnTo>
                  <a:pt x="50118" y="724561"/>
                </a:lnTo>
                <a:lnTo>
                  <a:pt x="53841" y="723701"/>
                </a:lnTo>
                <a:lnTo>
                  <a:pt x="56706" y="723701"/>
                </a:lnTo>
                <a:lnTo>
                  <a:pt x="60428" y="719692"/>
                </a:lnTo>
                <a:lnTo>
                  <a:pt x="63293" y="716828"/>
                </a:lnTo>
                <a:lnTo>
                  <a:pt x="62433" y="714823"/>
                </a:lnTo>
                <a:lnTo>
                  <a:pt x="62433" y="712818"/>
                </a:lnTo>
                <a:lnTo>
                  <a:pt x="60428" y="709955"/>
                </a:lnTo>
                <a:lnTo>
                  <a:pt x="75893" y="709955"/>
                </a:lnTo>
                <a:lnTo>
                  <a:pt x="76753" y="707950"/>
                </a:lnTo>
                <a:lnTo>
                  <a:pt x="78757" y="707950"/>
                </a:lnTo>
                <a:lnTo>
                  <a:pt x="80762" y="705946"/>
                </a:lnTo>
                <a:lnTo>
                  <a:pt x="81621" y="705946"/>
                </a:lnTo>
                <a:lnTo>
                  <a:pt x="85344" y="705946"/>
                </a:lnTo>
                <a:lnTo>
                  <a:pt x="90213" y="710814"/>
                </a:lnTo>
                <a:lnTo>
                  <a:pt x="95081" y="714823"/>
                </a:lnTo>
                <a:lnTo>
                  <a:pt x="100809" y="719692"/>
                </a:lnTo>
                <a:lnTo>
                  <a:pt x="103673" y="724561"/>
                </a:lnTo>
                <a:lnTo>
                  <a:pt x="115128" y="719692"/>
                </a:lnTo>
                <a:lnTo>
                  <a:pt x="115128" y="712818"/>
                </a:lnTo>
                <a:lnTo>
                  <a:pt x="112265" y="707950"/>
                </a:lnTo>
                <a:lnTo>
                  <a:pt x="110260" y="703081"/>
                </a:lnTo>
                <a:lnTo>
                  <a:pt x="108255" y="697353"/>
                </a:lnTo>
                <a:lnTo>
                  <a:pt x="107396" y="692485"/>
                </a:lnTo>
                <a:lnTo>
                  <a:pt x="103673" y="687616"/>
                </a:lnTo>
                <a:lnTo>
                  <a:pt x="92218" y="674156"/>
                </a:lnTo>
                <a:lnTo>
                  <a:pt x="78757" y="663560"/>
                </a:lnTo>
                <a:lnTo>
                  <a:pt x="63293" y="653822"/>
                </a:lnTo>
                <a:lnTo>
                  <a:pt x="49832" y="644085"/>
                </a:lnTo>
                <a:lnTo>
                  <a:pt x="42100" y="628620"/>
                </a:lnTo>
                <a:lnTo>
                  <a:pt x="44963" y="623752"/>
                </a:lnTo>
                <a:lnTo>
                  <a:pt x="46968" y="618024"/>
                </a:lnTo>
                <a:lnTo>
                  <a:pt x="48973" y="613155"/>
                </a:lnTo>
                <a:lnTo>
                  <a:pt x="69020" y="615160"/>
                </a:lnTo>
                <a:lnTo>
                  <a:pt x="88208" y="613155"/>
                </a:lnTo>
                <a:lnTo>
                  <a:pt x="103673" y="604564"/>
                </a:lnTo>
                <a:lnTo>
                  <a:pt x="108541" y="592822"/>
                </a:lnTo>
                <a:lnTo>
                  <a:pt x="112265" y="581080"/>
                </a:lnTo>
                <a:lnTo>
                  <a:pt x="115128" y="570484"/>
                </a:lnTo>
                <a:lnTo>
                  <a:pt x="127729" y="560747"/>
                </a:lnTo>
                <a:lnTo>
                  <a:pt x="144053" y="552155"/>
                </a:lnTo>
                <a:lnTo>
                  <a:pt x="162382" y="547287"/>
                </a:lnTo>
                <a:lnTo>
                  <a:pt x="177847" y="540413"/>
                </a:lnTo>
                <a:lnTo>
                  <a:pt x="193312" y="530676"/>
                </a:lnTo>
                <a:lnTo>
                  <a:pt x="198181" y="533540"/>
                </a:lnTo>
                <a:lnTo>
                  <a:pt x="201045" y="535544"/>
                </a:lnTo>
                <a:lnTo>
                  <a:pt x="201045" y="538409"/>
                </a:lnTo>
                <a:lnTo>
                  <a:pt x="203049" y="540413"/>
                </a:lnTo>
                <a:lnTo>
                  <a:pt x="203049" y="544422"/>
                </a:lnTo>
                <a:lnTo>
                  <a:pt x="205054" y="545281"/>
                </a:lnTo>
                <a:lnTo>
                  <a:pt x="207918" y="549291"/>
                </a:lnTo>
                <a:lnTo>
                  <a:pt x="211641" y="552155"/>
                </a:lnTo>
                <a:lnTo>
                  <a:pt x="216509" y="552155"/>
                </a:lnTo>
                <a:lnTo>
                  <a:pt x="220233" y="552155"/>
                </a:lnTo>
                <a:lnTo>
                  <a:pt x="223097" y="551296"/>
                </a:lnTo>
                <a:lnTo>
                  <a:pt x="226819" y="549291"/>
                </a:lnTo>
                <a:lnTo>
                  <a:pt x="229684" y="549291"/>
                </a:lnTo>
                <a:lnTo>
                  <a:pt x="233407" y="549291"/>
                </a:lnTo>
                <a:lnTo>
                  <a:pt x="236270" y="551296"/>
                </a:lnTo>
                <a:lnTo>
                  <a:pt x="239994" y="554160"/>
                </a:lnTo>
                <a:lnTo>
                  <a:pt x="244862" y="559028"/>
                </a:lnTo>
                <a:lnTo>
                  <a:pt x="247726" y="563038"/>
                </a:lnTo>
                <a:lnTo>
                  <a:pt x="251449" y="565902"/>
                </a:lnTo>
                <a:lnTo>
                  <a:pt x="256317" y="567907"/>
                </a:lnTo>
                <a:lnTo>
                  <a:pt x="261186" y="569911"/>
                </a:lnTo>
                <a:lnTo>
                  <a:pt x="266054" y="567907"/>
                </a:lnTo>
                <a:lnTo>
                  <a:pt x="269778" y="567907"/>
                </a:lnTo>
                <a:lnTo>
                  <a:pt x="272642" y="565902"/>
                </a:lnTo>
                <a:lnTo>
                  <a:pt x="278370" y="563897"/>
                </a:lnTo>
                <a:lnTo>
                  <a:pt x="281233" y="563897"/>
                </a:lnTo>
                <a:lnTo>
                  <a:pt x="291830" y="567907"/>
                </a:lnTo>
                <a:lnTo>
                  <a:pt x="306149" y="572775"/>
                </a:lnTo>
                <a:lnTo>
                  <a:pt x="319609" y="579648"/>
                </a:lnTo>
                <a:lnTo>
                  <a:pt x="333070" y="583657"/>
                </a:lnTo>
                <a:lnTo>
                  <a:pt x="361995" y="579648"/>
                </a:lnTo>
                <a:lnTo>
                  <a:pt x="380323" y="588240"/>
                </a:lnTo>
                <a:lnTo>
                  <a:pt x="397507" y="599982"/>
                </a:lnTo>
                <a:lnTo>
                  <a:pt x="413830" y="610578"/>
                </a:lnTo>
                <a:lnTo>
                  <a:pt x="432160" y="620315"/>
                </a:lnTo>
                <a:lnTo>
                  <a:pt x="454211" y="624325"/>
                </a:lnTo>
                <a:lnTo>
                  <a:pt x="454211" y="617452"/>
                </a:lnTo>
                <a:lnTo>
                  <a:pt x="449343" y="611724"/>
                </a:lnTo>
                <a:lnTo>
                  <a:pt x="444474" y="604850"/>
                </a:lnTo>
                <a:lnTo>
                  <a:pt x="438746" y="597978"/>
                </a:lnTo>
                <a:lnTo>
                  <a:pt x="435883" y="590244"/>
                </a:lnTo>
                <a:lnTo>
                  <a:pt x="455930" y="588240"/>
                </a:lnTo>
                <a:lnTo>
                  <a:pt x="469390" y="584230"/>
                </a:lnTo>
                <a:lnTo>
                  <a:pt x="480846" y="577357"/>
                </a:lnTo>
                <a:lnTo>
                  <a:pt x="490583" y="570484"/>
                </a:lnTo>
                <a:lnTo>
                  <a:pt x="501179" y="562752"/>
                </a:lnTo>
                <a:lnTo>
                  <a:pt x="512634" y="557024"/>
                </a:lnTo>
                <a:lnTo>
                  <a:pt x="528099" y="554160"/>
                </a:lnTo>
                <a:lnTo>
                  <a:pt x="530964" y="556164"/>
                </a:lnTo>
                <a:lnTo>
                  <a:pt x="536691" y="557024"/>
                </a:lnTo>
                <a:lnTo>
                  <a:pt x="539555" y="559028"/>
                </a:lnTo>
                <a:lnTo>
                  <a:pt x="542419" y="561033"/>
                </a:lnTo>
                <a:lnTo>
                  <a:pt x="536691" y="561033"/>
                </a:lnTo>
                <a:lnTo>
                  <a:pt x="519508" y="574493"/>
                </a:lnTo>
                <a:lnTo>
                  <a:pt x="501179" y="586235"/>
                </a:lnTo>
                <a:lnTo>
                  <a:pt x="481132" y="594827"/>
                </a:lnTo>
                <a:lnTo>
                  <a:pt x="481132" y="601700"/>
                </a:lnTo>
                <a:lnTo>
                  <a:pt x="499461" y="604564"/>
                </a:lnTo>
                <a:lnTo>
                  <a:pt x="508052" y="594827"/>
                </a:lnTo>
                <a:lnTo>
                  <a:pt x="516644" y="589958"/>
                </a:lnTo>
                <a:lnTo>
                  <a:pt x="528099" y="587954"/>
                </a:lnTo>
                <a:lnTo>
                  <a:pt x="539555" y="587954"/>
                </a:lnTo>
                <a:lnTo>
                  <a:pt x="555020" y="585949"/>
                </a:lnTo>
                <a:lnTo>
                  <a:pt x="555879" y="581080"/>
                </a:lnTo>
                <a:lnTo>
                  <a:pt x="557884" y="576212"/>
                </a:lnTo>
                <a:lnTo>
                  <a:pt x="561606" y="570484"/>
                </a:lnTo>
                <a:lnTo>
                  <a:pt x="564471" y="567620"/>
                </a:lnTo>
                <a:lnTo>
                  <a:pt x="569339" y="579362"/>
                </a:lnTo>
                <a:lnTo>
                  <a:pt x="575067" y="587954"/>
                </a:lnTo>
                <a:lnTo>
                  <a:pt x="582799" y="594827"/>
                </a:lnTo>
                <a:lnTo>
                  <a:pt x="595401" y="597691"/>
                </a:lnTo>
                <a:lnTo>
                  <a:pt x="598264" y="594827"/>
                </a:lnTo>
                <a:lnTo>
                  <a:pt x="600270" y="592822"/>
                </a:lnTo>
                <a:lnTo>
                  <a:pt x="603133" y="590817"/>
                </a:lnTo>
                <a:lnTo>
                  <a:pt x="605138" y="589958"/>
                </a:lnTo>
                <a:lnTo>
                  <a:pt x="608861" y="589958"/>
                </a:lnTo>
                <a:lnTo>
                  <a:pt x="609720" y="589958"/>
                </a:lnTo>
                <a:lnTo>
                  <a:pt x="613443" y="594827"/>
                </a:lnTo>
                <a:lnTo>
                  <a:pt x="615447" y="597691"/>
                </a:lnTo>
                <a:lnTo>
                  <a:pt x="616307" y="601700"/>
                </a:lnTo>
                <a:lnTo>
                  <a:pt x="622034" y="599695"/>
                </a:lnTo>
                <a:lnTo>
                  <a:pt x="626903" y="596832"/>
                </a:lnTo>
                <a:lnTo>
                  <a:pt x="629768" y="592822"/>
                </a:lnTo>
                <a:lnTo>
                  <a:pt x="634636" y="590817"/>
                </a:lnTo>
                <a:lnTo>
                  <a:pt x="638359" y="589958"/>
                </a:lnTo>
                <a:lnTo>
                  <a:pt x="656687" y="594827"/>
                </a:lnTo>
                <a:lnTo>
                  <a:pt x="672153" y="606569"/>
                </a:lnTo>
                <a:lnTo>
                  <a:pt x="687618" y="618310"/>
                </a:lnTo>
                <a:lnTo>
                  <a:pt x="701937" y="628907"/>
                </a:lnTo>
                <a:lnTo>
                  <a:pt x="707665" y="628907"/>
                </a:lnTo>
                <a:lnTo>
                  <a:pt x="712533" y="628907"/>
                </a:lnTo>
                <a:lnTo>
                  <a:pt x="715397" y="626903"/>
                </a:lnTo>
                <a:lnTo>
                  <a:pt x="721125" y="624897"/>
                </a:lnTo>
                <a:lnTo>
                  <a:pt x="723988" y="624038"/>
                </a:lnTo>
                <a:lnTo>
                  <a:pt x="726853" y="624038"/>
                </a:lnTo>
                <a:lnTo>
                  <a:pt x="730575" y="626903"/>
                </a:lnTo>
                <a:lnTo>
                  <a:pt x="733439" y="630912"/>
                </a:lnTo>
                <a:lnTo>
                  <a:pt x="737163" y="635780"/>
                </a:lnTo>
                <a:lnTo>
                  <a:pt x="740026" y="642653"/>
                </a:lnTo>
                <a:lnTo>
                  <a:pt x="742031" y="645517"/>
                </a:lnTo>
                <a:lnTo>
                  <a:pt x="739167" y="647522"/>
                </a:lnTo>
                <a:lnTo>
                  <a:pt x="735444" y="649527"/>
                </a:lnTo>
                <a:lnTo>
                  <a:pt x="733439" y="650386"/>
                </a:lnTo>
                <a:lnTo>
                  <a:pt x="733439" y="652390"/>
                </a:lnTo>
                <a:lnTo>
                  <a:pt x="732581" y="654395"/>
                </a:lnTo>
                <a:lnTo>
                  <a:pt x="730575" y="657259"/>
                </a:lnTo>
                <a:lnTo>
                  <a:pt x="742031" y="657259"/>
                </a:lnTo>
                <a:lnTo>
                  <a:pt x="757496" y="659264"/>
                </a:lnTo>
                <a:lnTo>
                  <a:pt x="772960" y="659264"/>
                </a:lnTo>
                <a:lnTo>
                  <a:pt x="786421" y="659264"/>
                </a:lnTo>
                <a:lnTo>
                  <a:pt x="794153" y="661269"/>
                </a:lnTo>
                <a:lnTo>
                  <a:pt x="802745" y="671006"/>
                </a:lnTo>
                <a:lnTo>
                  <a:pt x="811337" y="681602"/>
                </a:lnTo>
                <a:lnTo>
                  <a:pt x="819069" y="691340"/>
                </a:lnTo>
                <a:lnTo>
                  <a:pt x="819069" y="657545"/>
                </a:lnTo>
                <a:lnTo>
                  <a:pt x="827661" y="657545"/>
                </a:lnTo>
                <a:lnTo>
                  <a:pt x="834248" y="657545"/>
                </a:lnTo>
                <a:lnTo>
                  <a:pt x="839116" y="656687"/>
                </a:lnTo>
                <a:lnTo>
                  <a:pt x="845704" y="654682"/>
                </a:lnTo>
                <a:lnTo>
                  <a:pt x="845704" y="650673"/>
                </a:lnTo>
                <a:lnTo>
                  <a:pt x="815919" y="650673"/>
                </a:lnTo>
                <a:lnTo>
                  <a:pt x="813914" y="645804"/>
                </a:lnTo>
                <a:lnTo>
                  <a:pt x="813055" y="644945"/>
                </a:lnTo>
                <a:lnTo>
                  <a:pt x="811051" y="640935"/>
                </a:lnTo>
                <a:lnTo>
                  <a:pt x="809046" y="638071"/>
                </a:lnTo>
                <a:lnTo>
                  <a:pt x="809046" y="632344"/>
                </a:lnTo>
                <a:lnTo>
                  <a:pt x="812768" y="632344"/>
                </a:lnTo>
                <a:lnTo>
                  <a:pt x="812768" y="629480"/>
                </a:lnTo>
                <a:lnTo>
                  <a:pt x="856014" y="624611"/>
                </a:lnTo>
                <a:lnTo>
                  <a:pt x="856014" y="636353"/>
                </a:lnTo>
                <a:lnTo>
                  <a:pt x="860882" y="639217"/>
                </a:lnTo>
                <a:lnTo>
                  <a:pt x="864605" y="644945"/>
                </a:lnTo>
                <a:lnTo>
                  <a:pt x="867469" y="647808"/>
                </a:lnTo>
                <a:lnTo>
                  <a:pt x="871192" y="654682"/>
                </a:lnTo>
                <a:lnTo>
                  <a:pt x="889521" y="654682"/>
                </a:lnTo>
                <a:lnTo>
                  <a:pt x="900976" y="657545"/>
                </a:lnTo>
                <a:lnTo>
                  <a:pt x="912432" y="659550"/>
                </a:lnTo>
                <a:lnTo>
                  <a:pt x="923887" y="661555"/>
                </a:lnTo>
                <a:lnTo>
                  <a:pt x="941070" y="661555"/>
                </a:lnTo>
                <a:lnTo>
                  <a:pt x="943075" y="659550"/>
                </a:lnTo>
                <a:lnTo>
                  <a:pt x="943935" y="657545"/>
                </a:lnTo>
                <a:lnTo>
                  <a:pt x="945939" y="656687"/>
                </a:lnTo>
                <a:lnTo>
                  <a:pt x="947944" y="654682"/>
                </a:lnTo>
                <a:lnTo>
                  <a:pt x="947944" y="642940"/>
                </a:lnTo>
                <a:lnTo>
                  <a:pt x="969995" y="642940"/>
                </a:lnTo>
                <a:lnTo>
                  <a:pt x="976582" y="657545"/>
                </a:lnTo>
                <a:lnTo>
                  <a:pt x="984315" y="673010"/>
                </a:lnTo>
                <a:lnTo>
                  <a:pt x="986319" y="666138"/>
                </a:lnTo>
                <a:lnTo>
                  <a:pt x="986319" y="663273"/>
                </a:lnTo>
                <a:lnTo>
                  <a:pt x="988325" y="657545"/>
                </a:lnTo>
                <a:lnTo>
                  <a:pt x="988325" y="654682"/>
                </a:lnTo>
                <a:lnTo>
                  <a:pt x="999779" y="654682"/>
                </a:lnTo>
                <a:lnTo>
                  <a:pt x="999779" y="641222"/>
                </a:lnTo>
                <a:lnTo>
                  <a:pt x="999779" y="625757"/>
                </a:lnTo>
                <a:lnTo>
                  <a:pt x="1001785" y="612297"/>
                </a:lnTo>
                <a:lnTo>
                  <a:pt x="999779" y="605423"/>
                </a:lnTo>
                <a:lnTo>
                  <a:pt x="988325" y="591963"/>
                </a:lnTo>
                <a:lnTo>
                  <a:pt x="979732" y="577357"/>
                </a:lnTo>
                <a:lnTo>
                  <a:pt x="977728" y="559887"/>
                </a:lnTo>
                <a:lnTo>
                  <a:pt x="981451" y="543277"/>
                </a:lnTo>
                <a:lnTo>
                  <a:pt x="992907" y="524948"/>
                </a:lnTo>
                <a:lnTo>
                  <a:pt x="1001498" y="520939"/>
                </a:lnTo>
                <a:lnTo>
                  <a:pt x="1011235" y="518075"/>
                </a:lnTo>
                <a:close/>
                <a:moveTo>
                  <a:pt x="818209" y="469389"/>
                </a:moveTo>
                <a:lnTo>
                  <a:pt x="838256" y="483135"/>
                </a:lnTo>
                <a:lnTo>
                  <a:pt x="850857" y="499460"/>
                </a:lnTo>
                <a:lnTo>
                  <a:pt x="857444" y="519793"/>
                </a:lnTo>
                <a:lnTo>
                  <a:pt x="862312" y="546141"/>
                </a:lnTo>
                <a:lnTo>
                  <a:pt x="867181" y="572202"/>
                </a:lnTo>
                <a:lnTo>
                  <a:pt x="882360" y="574207"/>
                </a:lnTo>
                <a:lnTo>
                  <a:pt x="892097" y="575926"/>
                </a:lnTo>
                <a:lnTo>
                  <a:pt x="900688" y="582799"/>
                </a:lnTo>
                <a:lnTo>
                  <a:pt x="905557" y="591676"/>
                </a:lnTo>
                <a:lnTo>
                  <a:pt x="907562" y="605996"/>
                </a:lnTo>
                <a:lnTo>
                  <a:pt x="904697" y="605996"/>
                </a:lnTo>
                <a:lnTo>
                  <a:pt x="902693" y="605137"/>
                </a:lnTo>
                <a:lnTo>
                  <a:pt x="900688" y="603132"/>
                </a:lnTo>
                <a:lnTo>
                  <a:pt x="898684" y="601127"/>
                </a:lnTo>
                <a:lnTo>
                  <a:pt x="895820" y="599409"/>
                </a:lnTo>
                <a:lnTo>
                  <a:pt x="895820" y="605996"/>
                </a:lnTo>
                <a:lnTo>
                  <a:pt x="898684" y="610006"/>
                </a:lnTo>
                <a:lnTo>
                  <a:pt x="900688" y="612010"/>
                </a:lnTo>
                <a:lnTo>
                  <a:pt x="902693" y="612010"/>
                </a:lnTo>
                <a:lnTo>
                  <a:pt x="902693" y="614874"/>
                </a:lnTo>
                <a:lnTo>
                  <a:pt x="902693" y="616879"/>
                </a:lnTo>
                <a:lnTo>
                  <a:pt x="904697" y="621461"/>
                </a:lnTo>
                <a:lnTo>
                  <a:pt x="895820" y="623466"/>
                </a:lnTo>
                <a:lnTo>
                  <a:pt x="887228" y="625471"/>
                </a:lnTo>
                <a:lnTo>
                  <a:pt x="877777" y="625471"/>
                </a:lnTo>
                <a:lnTo>
                  <a:pt x="860307" y="618597"/>
                </a:lnTo>
                <a:lnTo>
                  <a:pt x="843984" y="616879"/>
                </a:lnTo>
                <a:lnTo>
                  <a:pt x="824796" y="619743"/>
                </a:lnTo>
                <a:lnTo>
                  <a:pt x="806466" y="625471"/>
                </a:lnTo>
                <a:lnTo>
                  <a:pt x="788138" y="628334"/>
                </a:lnTo>
                <a:lnTo>
                  <a:pt x="768091" y="628334"/>
                </a:lnTo>
                <a:lnTo>
                  <a:pt x="744894" y="621461"/>
                </a:lnTo>
                <a:lnTo>
                  <a:pt x="732578" y="618597"/>
                </a:lnTo>
                <a:lnTo>
                  <a:pt x="722841" y="616879"/>
                </a:lnTo>
                <a:lnTo>
                  <a:pt x="714250" y="614874"/>
                </a:lnTo>
                <a:lnTo>
                  <a:pt x="706518" y="610006"/>
                </a:lnTo>
                <a:lnTo>
                  <a:pt x="700790" y="599409"/>
                </a:lnTo>
                <a:lnTo>
                  <a:pt x="704513" y="599409"/>
                </a:lnTo>
                <a:lnTo>
                  <a:pt x="713391" y="591676"/>
                </a:lnTo>
                <a:lnTo>
                  <a:pt x="725706" y="587667"/>
                </a:lnTo>
                <a:lnTo>
                  <a:pt x="741171" y="585663"/>
                </a:lnTo>
                <a:lnTo>
                  <a:pt x="756635" y="584804"/>
                </a:lnTo>
                <a:lnTo>
                  <a:pt x="756635" y="580794"/>
                </a:lnTo>
                <a:lnTo>
                  <a:pt x="749762" y="575926"/>
                </a:lnTo>
                <a:lnTo>
                  <a:pt x="744894" y="572202"/>
                </a:lnTo>
                <a:lnTo>
                  <a:pt x="738306" y="571344"/>
                </a:lnTo>
                <a:lnTo>
                  <a:pt x="725706" y="569339"/>
                </a:lnTo>
                <a:lnTo>
                  <a:pt x="719978" y="569339"/>
                </a:lnTo>
                <a:lnTo>
                  <a:pt x="707663" y="569339"/>
                </a:lnTo>
                <a:lnTo>
                  <a:pt x="693057" y="569339"/>
                </a:lnTo>
                <a:lnTo>
                  <a:pt x="691053" y="558742"/>
                </a:lnTo>
                <a:lnTo>
                  <a:pt x="686471" y="549005"/>
                </a:lnTo>
                <a:lnTo>
                  <a:pt x="682461" y="540127"/>
                </a:lnTo>
                <a:lnTo>
                  <a:pt x="679597" y="530390"/>
                </a:lnTo>
                <a:lnTo>
                  <a:pt x="679597" y="513206"/>
                </a:lnTo>
                <a:lnTo>
                  <a:pt x="686471" y="503469"/>
                </a:lnTo>
                <a:lnTo>
                  <a:pt x="693057" y="491727"/>
                </a:lnTo>
                <a:lnTo>
                  <a:pt x="700790" y="481130"/>
                </a:lnTo>
                <a:lnTo>
                  <a:pt x="711386" y="474258"/>
                </a:lnTo>
                <a:lnTo>
                  <a:pt x="722841" y="476262"/>
                </a:lnTo>
                <a:lnTo>
                  <a:pt x="725706" y="476262"/>
                </a:lnTo>
                <a:lnTo>
                  <a:pt x="725706" y="479126"/>
                </a:lnTo>
                <a:lnTo>
                  <a:pt x="725706" y="481130"/>
                </a:lnTo>
                <a:lnTo>
                  <a:pt x="724846" y="481130"/>
                </a:lnTo>
                <a:lnTo>
                  <a:pt x="724846" y="483135"/>
                </a:lnTo>
                <a:lnTo>
                  <a:pt x="725706" y="484854"/>
                </a:lnTo>
                <a:lnTo>
                  <a:pt x="725706" y="488004"/>
                </a:lnTo>
                <a:lnTo>
                  <a:pt x="734297" y="488004"/>
                </a:lnTo>
                <a:lnTo>
                  <a:pt x="746039" y="488004"/>
                </a:lnTo>
                <a:lnTo>
                  <a:pt x="756635" y="488004"/>
                </a:lnTo>
                <a:lnTo>
                  <a:pt x="763222" y="488004"/>
                </a:lnTo>
                <a:lnTo>
                  <a:pt x="766087" y="489723"/>
                </a:lnTo>
                <a:lnTo>
                  <a:pt x="768091" y="491727"/>
                </a:lnTo>
                <a:lnTo>
                  <a:pt x="770096" y="494591"/>
                </a:lnTo>
                <a:lnTo>
                  <a:pt x="771814" y="498601"/>
                </a:lnTo>
                <a:lnTo>
                  <a:pt x="774678" y="499460"/>
                </a:lnTo>
                <a:lnTo>
                  <a:pt x="778687" y="503469"/>
                </a:lnTo>
                <a:lnTo>
                  <a:pt x="779547" y="498601"/>
                </a:lnTo>
                <a:lnTo>
                  <a:pt x="781551" y="496595"/>
                </a:lnTo>
                <a:lnTo>
                  <a:pt x="785275" y="494591"/>
                </a:lnTo>
                <a:lnTo>
                  <a:pt x="786419" y="492873"/>
                </a:lnTo>
                <a:lnTo>
                  <a:pt x="792147" y="492873"/>
                </a:lnTo>
                <a:lnTo>
                  <a:pt x="797016" y="491727"/>
                </a:lnTo>
                <a:lnTo>
                  <a:pt x="803603" y="505187"/>
                </a:lnTo>
                <a:lnTo>
                  <a:pt x="810476" y="514924"/>
                </a:lnTo>
                <a:lnTo>
                  <a:pt x="815059" y="521799"/>
                </a:lnTo>
                <a:lnTo>
                  <a:pt x="817063" y="516930"/>
                </a:lnTo>
                <a:lnTo>
                  <a:pt x="818209" y="512060"/>
                </a:lnTo>
                <a:lnTo>
                  <a:pt x="818209" y="506333"/>
                </a:lnTo>
                <a:lnTo>
                  <a:pt x="818209" y="499460"/>
                </a:lnTo>
                <a:lnTo>
                  <a:pt x="812194" y="489723"/>
                </a:lnTo>
                <a:lnTo>
                  <a:pt x="813340" y="479126"/>
                </a:lnTo>
                <a:close/>
                <a:moveTo>
                  <a:pt x="837398" y="453924"/>
                </a:moveTo>
                <a:lnTo>
                  <a:pt x="845130" y="453924"/>
                </a:lnTo>
                <a:lnTo>
                  <a:pt x="851717" y="455928"/>
                </a:lnTo>
                <a:lnTo>
                  <a:pt x="858590" y="457933"/>
                </a:lnTo>
                <a:lnTo>
                  <a:pt x="864318" y="460798"/>
                </a:lnTo>
                <a:lnTo>
                  <a:pt x="865177" y="465666"/>
                </a:lnTo>
                <a:lnTo>
                  <a:pt x="865177" y="469389"/>
                </a:lnTo>
                <a:lnTo>
                  <a:pt x="867182" y="474258"/>
                </a:lnTo>
                <a:lnTo>
                  <a:pt x="867182" y="481131"/>
                </a:lnTo>
                <a:lnTo>
                  <a:pt x="862314" y="481131"/>
                </a:lnTo>
                <a:lnTo>
                  <a:pt x="858590" y="483136"/>
                </a:lnTo>
                <a:lnTo>
                  <a:pt x="853721" y="483136"/>
                </a:lnTo>
                <a:lnTo>
                  <a:pt x="848853" y="484854"/>
                </a:lnTo>
                <a:lnTo>
                  <a:pt x="840261" y="476263"/>
                </a:lnTo>
                <a:lnTo>
                  <a:pt x="830524" y="469389"/>
                </a:lnTo>
                <a:close/>
                <a:moveTo>
                  <a:pt x="4101067" y="447051"/>
                </a:moveTo>
                <a:lnTo>
                  <a:pt x="4119110" y="447051"/>
                </a:lnTo>
                <a:lnTo>
                  <a:pt x="4134575" y="451060"/>
                </a:lnTo>
                <a:lnTo>
                  <a:pt x="4148894" y="453924"/>
                </a:lnTo>
                <a:lnTo>
                  <a:pt x="4152904" y="469389"/>
                </a:lnTo>
                <a:lnTo>
                  <a:pt x="4103931" y="469389"/>
                </a:lnTo>
                <a:lnTo>
                  <a:pt x="4101926" y="464520"/>
                </a:lnTo>
                <a:lnTo>
                  <a:pt x="4101926" y="459652"/>
                </a:lnTo>
                <a:lnTo>
                  <a:pt x="4101067" y="453924"/>
                </a:lnTo>
                <a:close/>
                <a:moveTo>
                  <a:pt x="3172027" y="441037"/>
                </a:moveTo>
                <a:lnTo>
                  <a:pt x="3182625" y="445046"/>
                </a:lnTo>
                <a:lnTo>
                  <a:pt x="3182625" y="451921"/>
                </a:lnTo>
                <a:lnTo>
                  <a:pt x="3178901" y="451921"/>
                </a:lnTo>
                <a:lnTo>
                  <a:pt x="3176897" y="453926"/>
                </a:lnTo>
                <a:lnTo>
                  <a:pt x="3176038" y="454785"/>
                </a:lnTo>
                <a:lnTo>
                  <a:pt x="3174033" y="454785"/>
                </a:lnTo>
                <a:lnTo>
                  <a:pt x="3172027" y="454785"/>
                </a:lnTo>
                <a:lnTo>
                  <a:pt x="3169163" y="454785"/>
                </a:lnTo>
                <a:lnTo>
                  <a:pt x="3169163" y="449916"/>
                </a:lnTo>
                <a:lnTo>
                  <a:pt x="3169163" y="447051"/>
                </a:lnTo>
                <a:lnTo>
                  <a:pt x="3170309" y="445046"/>
                </a:lnTo>
                <a:close/>
                <a:moveTo>
                  <a:pt x="1121206" y="433305"/>
                </a:moveTo>
                <a:lnTo>
                  <a:pt x="1121206" y="436168"/>
                </a:lnTo>
                <a:lnTo>
                  <a:pt x="1124930" y="436168"/>
                </a:lnTo>
                <a:lnTo>
                  <a:pt x="1123211" y="453925"/>
                </a:lnTo>
                <a:lnTo>
                  <a:pt x="1124930" y="468531"/>
                </a:lnTo>
                <a:lnTo>
                  <a:pt x="1131802" y="481991"/>
                </a:lnTo>
                <a:lnTo>
                  <a:pt x="1134667" y="483996"/>
                </a:lnTo>
                <a:lnTo>
                  <a:pt x="1138390" y="483996"/>
                </a:lnTo>
                <a:lnTo>
                  <a:pt x="1141253" y="486000"/>
                </a:lnTo>
                <a:lnTo>
                  <a:pt x="1146981" y="486000"/>
                </a:lnTo>
                <a:lnTo>
                  <a:pt x="1146981" y="445046"/>
                </a:lnTo>
                <a:lnTo>
                  <a:pt x="1172183" y="445046"/>
                </a:lnTo>
                <a:lnTo>
                  <a:pt x="1176765" y="456789"/>
                </a:lnTo>
                <a:lnTo>
                  <a:pt x="1183639" y="468531"/>
                </a:lnTo>
                <a:lnTo>
                  <a:pt x="1190226" y="479127"/>
                </a:lnTo>
                <a:lnTo>
                  <a:pt x="1201968" y="481991"/>
                </a:lnTo>
                <a:lnTo>
                  <a:pt x="1201968" y="486859"/>
                </a:lnTo>
                <a:lnTo>
                  <a:pt x="1203686" y="497742"/>
                </a:lnTo>
                <a:lnTo>
                  <a:pt x="1205691" y="509484"/>
                </a:lnTo>
                <a:lnTo>
                  <a:pt x="1205691" y="516358"/>
                </a:lnTo>
                <a:lnTo>
                  <a:pt x="1208555" y="514352"/>
                </a:lnTo>
                <a:lnTo>
                  <a:pt x="1210560" y="514352"/>
                </a:lnTo>
                <a:lnTo>
                  <a:pt x="1212278" y="513207"/>
                </a:lnTo>
                <a:lnTo>
                  <a:pt x="1213423" y="511489"/>
                </a:lnTo>
                <a:lnTo>
                  <a:pt x="1215428" y="507479"/>
                </a:lnTo>
                <a:lnTo>
                  <a:pt x="1217146" y="502611"/>
                </a:lnTo>
                <a:lnTo>
                  <a:pt x="1219151" y="497742"/>
                </a:lnTo>
                <a:lnTo>
                  <a:pt x="1220011" y="493733"/>
                </a:lnTo>
                <a:lnTo>
                  <a:pt x="1224020" y="490869"/>
                </a:lnTo>
                <a:lnTo>
                  <a:pt x="1226883" y="488864"/>
                </a:lnTo>
                <a:lnTo>
                  <a:pt x="1232611" y="486859"/>
                </a:lnTo>
                <a:lnTo>
                  <a:pt x="1235476" y="483996"/>
                </a:lnTo>
                <a:lnTo>
                  <a:pt x="1239199" y="481991"/>
                </a:lnTo>
                <a:lnTo>
                  <a:pt x="1235476" y="481991"/>
                </a:lnTo>
                <a:lnTo>
                  <a:pt x="1235476" y="479127"/>
                </a:lnTo>
                <a:lnTo>
                  <a:pt x="1226883" y="481991"/>
                </a:lnTo>
                <a:lnTo>
                  <a:pt x="1222015" y="486000"/>
                </a:lnTo>
                <a:lnTo>
                  <a:pt x="1215428" y="490869"/>
                </a:lnTo>
                <a:lnTo>
                  <a:pt x="1205691" y="493733"/>
                </a:lnTo>
                <a:lnTo>
                  <a:pt x="1203686" y="479127"/>
                </a:lnTo>
                <a:lnTo>
                  <a:pt x="1201968" y="468531"/>
                </a:lnTo>
                <a:lnTo>
                  <a:pt x="1199104" y="459652"/>
                </a:lnTo>
                <a:lnTo>
                  <a:pt x="1195095" y="447911"/>
                </a:lnTo>
                <a:lnTo>
                  <a:pt x="1199104" y="447051"/>
                </a:lnTo>
                <a:lnTo>
                  <a:pt x="1199963" y="447051"/>
                </a:lnTo>
                <a:lnTo>
                  <a:pt x="1203686" y="445046"/>
                </a:lnTo>
                <a:lnTo>
                  <a:pt x="1208555" y="445046"/>
                </a:lnTo>
                <a:lnTo>
                  <a:pt x="1213423" y="447911"/>
                </a:lnTo>
                <a:lnTo>
                  <a:pt x="1217146" y="449915"/>
                </a:lnTo>
                <a:lnTo>
                  <a:pt x="1222015" y="451920"/>
                </a:lnTo>
                <a:lnTo>
                  <a:pt x="1226883" y="453925"/>
                </a:lnTo>
                <a:lnTo>
                  <a:pt x="1232611" y="454783"/>
                </a:lnTo>
                <a:lnTo>
                  <a:pt x="1239199" y="466526"/>
                </a:lnTo>
                <a:lnTo>
                  <a:pt x="1246072" y="480272"/>
                </a:lnTo>
                <a:lnTo>
                  <a:pt x="1250941" y="492874"/>
                </a:lnTo>
                <a:lnTo>
                  <a:pt x="1257527" y="500606"/>
                </a:lnTo>
                <a:lnTo>
                  <a:pt x="1260392" y="502611"/>
                </a:lnTo>
                <a:lnTo>
                  <a:pt x="1266119" y="502611"/>
                </a:lnTo>
                <a:lnTo>
                  <a:pt x="1270988" y="502611"/>
                </a:lnTo>
                <a:lnTo>
                  <a:pt x="1275857" y="502611"/>
                </a:lnTo>
                <a:lnTo>
                  <a:pt x="1278720" y="502611"/>
                </a:lnTo>
                <a:lnTo>
                  <a:pt x="1282443" y="504615"/>
                </a:lnTo>
                <a:lnTo>
                  <a:pt x="1298767" y="516358"/>
                </a:lnTo>
                <a:lnTo>
                  <a:pt x="1312227" y="531822"/>
                </a:lnTo>
                <a:lnTo>
                  <a:pt x="1327692" y="545570"/>
                </a:lnTo>
                <a:lnTo>
                  <a:pt x="1327692" y="557311"/>
                </a:lnTo>
                <a:lnTo>
                  <a:pt x="1341153" y="562180"/>
                </a:lnTo>
                <a:lnTo>
                  <a:pt x="1352608" y="569053"/>
                </a:lnTo>
                <a:lnTo>
                  <a:pt x="1359482" y="579650"/>
                </a:lnTo>
                <a:lnTo>
                  <a:pt x="1368073" y="591391"/>
                </a:lnTo>
                <a:lnTo>
                  <a:pt x="1374660" y="603133"/>
                </a:lnTo>
                <a:lnTo>
                  <a:pt x="1383538" y="613730"/>
                </a:lnTo>
                <a:lnTo>
                  <a:pt x="1377524" y="620603"/>
                </a:lnTo>
                <a:lnTo>
                  <a:pt x="1374660" y="623753"/>
                </a:lnTo>
                <a:lnTo>
                  <a:pt x="1372942" y="628622"/>
                </a:lnTo>
                <a:lnTo>
                  <a:pt x="1370938" y="632345"/>
                </a:lnTo>
                <a:lnTo>
                  <a:pt x="1377524" y="644087"/>
                </a:lnTo>
                <a:lnTo>
                  <a:pt x="1388120" y="652965"/>
                </a:lnTo>
                <a:lnTo>
                  <a:pt x="1401580" y="657833"/>
                </a:lnTo>
                <a:lnTo>
                  <a:pt x="1401580" y="662702"/>
                </a:lnTo>
                <a:lnTo>
                  <a:pt x="1401580" y="664707"/>
                </a:lnTo>
                <a:lnTo>
                  <a:pt x="1403585" y="666425"/>
                </a:lnTo>
                <a:lnTo>
                  <a:pt x="1403585" y="667571"/>
                </a:lnTo>
                <a:lnTo>
                  <a:pt x="1404445" y="669576"/>
                </a:lnTo>
                <a:lnTo>
                  <a:pt x="1408454" y="671580"/>
                </a:lnTo>
                <a:lnTo>
                  <a:pt x="1411317" y="674444"/>
                </a:lnTo>
                <a:lnTo>
                  <a:pt x="1417045" y="676448"/>
                </a:lnTo>
                <a:lnTo>
                  <a:pt x="1419910" y="678167"/>
                </a:lnTo>
                <a:lnTo>
                  <a:pt x="1423633" y="681317"/>
                </a:lnTo>
                <a:lnTo>
                  <a:pt x="1424778" y="683036"/>
                </a:lnTo>
                <a:lnTo>
                  <a:pt x="1426783" y="687045"/>
                </a:lnTo>
                <a:lnTo>
                  <a:pt x="1424778" y="687904"/>
                </a:lnTo>
                <a:lnTo>
                  <a:pt x="1424778" y="689909"/>
                </a:lnTo>
                <a:lnTo>
                  <a:pt x="1424778" y="691914"/>
                </a:lnTo>
                <a:lnTo>
                  <a:pt x="1426783" y="693919"/>
                </a:lnTo>
                <a:lnTo>
                  <a:pt x="1430506" y="694778"/>
                </a:lnTo>
                <a:lnTo>
                  <a:pt x="1435375" y="696782"/>
                </a:lnTo>
                <a:lnTo>
                  <a:pt x="1438238" y="698787"/>
                </a:lnTo>
                <a:lnTo>
                  <a:pt x="1443966" y="698787"/>
                </a:lnTo>
                <a:lnTo>
                  <a:pt x="1448835" y="698787"/>
                </a:lnTo>
                <a:lnTo>
                  <a:pt x="1441961" y="744609"/>
                </a:lnTo>
                <a:lnTo>
                  <a:pt x="1437093" y="746614"/>
                </a:lnTo>
                <a:lnTo>
                  <a:pt x="1431365" y="746614"/>
                </a:lnTo>
                <a:lnTo>
                  <a:pt x="1426783" y="747473"/>
                </a:lnTo>
                <a:lnTo>
                  <a:pt x="1419910" y="747473"/>
                </a:lnTo>
                <a:lnTo>
                  <a:pt x="1413323" y="739741"/>
                </a:lnTo>
                <a:lnTo>
                  <a:pt x="1404445" y="730862"/>
                </a:lnTo>
                <a:lnTo>
                  <a:pt x="1397857" y="722271"/>
                </a:lnTo>
                <a:lnTo>
                  <a:pt x="1392989" y="710529"/>
                </a:lnTo>
                <a:lnTo>
                  <a:pt x="1386402" y="710529"/>
                </a:lnTo>
                <a:lnTo>
                  <a:pt x="1381533" y="712534"/>
                </a:lnTo>
                <a:lnTo>
                  <a:pt x="1376665" y="712534"/>
                </a:lnTo>
                <a:lnTo>
                  <a:pt x="1370938" y="714252"/>
                </a:lnTo>
                <a:lnTo>
                  <a:pt x="1379529" y="740599"/>
                </a:lnTo>
                <a:lnTo>
                  <a:pt x="1386402" y="770097"/>
                </a:lnTo>
                <a:lnTo>
                  <a:pt x="1397857" y="770097"/>
                </a:lnTo>
                <a:lnTo>
                  <a:pt x="1404445" y="783558"/>
                </a:lnTo>
                <a:lnTo>
                  <a:pt x="1410173" y="797305"/>
                </a:lnTo>
                <a:lnTo>
                  <a:pt x="1411317" y="815920"/>
                </a:lnTo>
                <a:lnTo>
                  <a:pt x="1410173" y="817925"/>
                </a:lnTo>
                <a:lnTo>
                  <a:pt x="1408454" y="819642"/>
                </a:lnTo>
                <a:lnTo>
                  <a:pt x="1408454" y="821647"/>
                </a:lnTo>
                <a:lnTo>
                  <a:pt x="1406449" y="822793"/>
                </a:lnTo>
                <a:lnTo>
                  <a:pt x="1404445" y="824797"/>
                </a:lnTo>
                <a:lnTo>
                  <a:pt x="1401580" y="826516"/>
                </a:lnTo>
                <a:lnTo>
                  <a:pt x="1394994" y="822793"/>
                </a:lnTo>
                <a:lnTo>
                  <a:pt x="1386402" y="817925"/>
                </a:lnTo>
                <a:lnTo>
                  <a:pt x="1377524" y="813056"/>
                </a:lnTo>
                <a:lnTo>
                  <a:pt x="1370938" y="809047"/>
                </a:lnTo>
                <a:lnTo>
                  <a:pt x="1368073" y="808188"/>
                </a:lnTo>
                <a:lnTo>
                  <a:pt x="1365210" y="808188"/>
                </a:lnTo>
                <a:lnTo>
                  <a:pt x="1374660" y="821647"/>
                </a:lnTo>
                <a:lnTo>
                  <a:pt x="1383538" y="833390"/>
                </a:lnTo>
                <a:lnTo>
                  <a:pt x="1390125" y="847996"/>
                </a:lnTo>
                <a:lnTo>
                  <a:pt x="1386402" y="847996"/>
                </a:lnTo>
                <a:lnTo>
                  <a:pt x="1374660" y="843127"/>
                </a:lnTo>
                <a:lnTo>
                  <a:pt x="1359482" y="840262"/>
                </a:lnTo>
                <a:lnTo>
                  <a:pt x="1343157" y="836253"/>
                </a:lnTo>
                <a:lnTo>
                  <a:pt x="1331415" y="829666"/>
                </a:lnTo>
                <a:lnTo>
                  <a:pt x="1321106" y="819642"/>
                </a:lnTo>
                <a:lnTo>
                  <a:pt x="1314232" y="804178"/>
                </a:lnTo>
                <a:lnTo>
                  <a:pt x="1307645" y="790431"/>
                </a:lnTo>
                <a:lnTo>
                  <a:pt x="1297908" y="776971"/>
                </a:lnTo>
                <a:lnTo>
                  <a:pt x="1287311" y="766947"/>
                </a:lnTo>
                <a:lnTo>
                  <a:pt x="1272992" y="774966"/>
                </a:lnTo>
                <a:lnTo>
                  <a:pt x="1255523" y="780694"/>
                </a:lnTo>
                <a:lnTo>
                  <a:pt x="1235476" y="781840"/>
                </a:lnTo>
                <a:lnTo>
                  <a:pt x="1233471" y="776971"/>
                </a:lnTo>
                <a:lnTo>
                  <a:pt x="1232611" y="772102"/>
                </a:lnTo>
                <a:lnTo>
                  <a:pt x="1232611" y="766947"/>
                </a:lnTo>
                <a:lnTo>
                  <a:pt x="1232611" y="760360"/>
                </a:lnTo>
                <a:lnTo>
                  <a:pt x="1246931" y="754347"/>
                </a:lnTo>
                <a:lnTo>
                  <a:pt x="1266119" y="749478"/>
                </a:lnTo>
                <a:lnTo>
                  <a:pt x="1282443" y="744609"/>
                </a:lnTo>
                <a:lnTo>
                  <a:pt x="1287311" y="734872"/>
                </a:lnTo>
                <a:lnTo>
                  <a:pt x="1292180" y="721125"/>
                </a:lnTo>
                <a:lnTo>
                  <a:pt x="1297908" y="705660"/>
                </a:lnTo>
                <a:lnTo>
                  <a:pt x="1300772" y="689909"/>
                </a:lnTo>
                <a:lnTo>
                  <a:pt x="1302776" y="678167"/>
                </a:lnTo>
                <a:lnTo>
                  <a:pt x="1300772" y="669576"/>
                </a:lnTo>
                <a:lnTo>
                  <a:pt x="1294185" y="657833"/>
                </a:lnTo>
                <a:lnTo>
                  <a:pt x="1285307" y="650960"/>
                </a:lnTo>
                <a:lnTo>
                  <a:pt x="1275857" y="644087"/>
                </a:lnTo>
                <a:lnTo>
                  <a:pt x="1268983" y="635209"/>
                </a:lnTo>
                <a:lnTo>
                  <a:pt x="1260392" y="594256"/>
                </a:lnTo>
                <a:lnTo>
                  <a:pt x="1246931" y="591391"/>
                </a:lnTo>
                <a:lnTo>
                  <a:pt x="1237480" y="584518"/>
                </a:lnTo>
                <a:lnTo>
                  <a:pt x="1228888" y="577645"/>
                </a:lnTo>
                <a:lnTo>
                  <a:pt x="1220011" y="575927"/>
                </a:lnTo>
                <a:lnTo>
                  <a:pt x="1212278" y="579650"/>
                </a:lnTo>
                <a:lnTo>
                  <a:pt x="1206550" y="584518"/>
                </a:lnTo>
                <a:lnTo>
                  <a:pt x="1201968" y="589387"/>
                </a:lnTo>
                <a:lnTo>
                  <a:pt x="1195095" y="594256"/>
                </a:lnTo>
                <a:lnTo>
                  <a:pt x="1183639" y="598265"/>
                </a:lnTo>
                <a:lnTo>
                  <a:pt x="1172183" y="591391"/>
                </a:lnTo>
                <a:lnTo>
                  <a:pt x="1156718" y="586523"/>
                </a:lnTo>
                <a:lnTo>
                  <a:pt x="1140395" y="582513"/>
                </a:lnTo>
                <a:lnTo>
                  <a:pt x="1124930" y="577645"/>
                </a:lnTo>
                <a:lnTo>
                  <a:pt x="1111469" y="572776"/>
                </a:lnTo>
                <a:lnTo>
                  <a:pt x="1100873" y="564185"/>
                </a:lnTo>
                <a:lnTo>
                  <a:pt x="1094286" y="550438"/>
                </a:lnTo>
                <a:lnTo>
                  <a:pt x="1096290" y="548433"/>
                </a:lnTo>
                <a:lnTo>
                  <a:pt x="1096290" y="547574"/>
                </a:lnTo>
                <a:lnTo>
                  <a:pt x="1098009" y="547574"/>
                </a:lnTo>
                <a:lnTo>
                  <a:pt x="1098009" y="545570"/>
                </a:lnTo>
                <a:lnTo>
                  <a:pt x="1098009" y="541560"/>
                </a:lnTo>
                <a:lnTo>
                  <a:pt x="1091422" y="540701"/>
                </a:lnTo>
                <a:lnTo>
                  <a:pt x="1084549" y="538696"/>
                </a:lnTo>
                <a:lnTo>
                  <a:pt x="1079967" y="534687"/>
                </a:lnTo>
                <a:lnTo>
                  <a:pt x="1075957" y="529818"/>
                </a:lnTo>
                <a:lnTo>
                  <a:pt x="1073093" y="523231"/>
                </a:lnTo>
                <a:lnTo>
                  <a:pt x="1081684" y="506620"/>
                </a:lnTo>
                <a:lnTo>
                  <a:pt x="1088558" y="483996"/>
                </a:lnTo>
                <a:lnTo>
                  <a:pt x="1091422" y="459652"/>
                </a:lnTo>
                <a:lnTo>
                  <a:pt x="1094286" y="436168"/>
                </a:lnTo>
                <a:close/>
                <a:moveTo>
                  <a:pt x="965412" y="429295"/>
                </a:moveTo>
                <a:lnTo>
                  <a:pt x="980877" y="429295"/>
                </a:lnTo>
                <a:lnTo>
                  <a:pt x="989469" y="463661"/>
                </a:lnTo>
                <a:lnTo>
                  <a:pt x="996343" y="500606"/>
                </a:lnTo>
                <a:lnTo>
                  <a:pt x="992332" y="500606"/>
                </a:lnTo>
                <a:lnTo>
                  <a:pt x="987750" y="507479"/>
                </a:lnTo>
                <a:lnTo>
                  <a:pt x="977154" y="504615"/>
                </a:lnTo>
                <a:lnTo>
                  <a:pt x="974290" y="507479"/>
                </a:lnTo>
                <a:lnTo>
                  <a:pt x="974290" y="511489"/>
                </a:lnTo>
                <a:lnTo>
                  <a:pt x="974290" y="514352"/>
                </a:lnTo>
                <a:lnTo>
                  <a:pt x="974290" y="516358"/>
                </a:lnTo>
                <a:lnTo>
                  <a:pt x="972285" y="518363"/>
                </a:lnTo>
                <a:lnTo>
                  <a:pt x="970281" y="521226"/>
                </a:lnTo>
                <a:lnTo>
                  <a:pt x="965412" y="523231"/>
                </a:lnTo>
                <a:lnTo>
                  <a:pt x="960829" y="520080"/>
                </a:lnTo>
                <a:lnTo>
                  <a:pt x="953957" y="514352"/>
                </a:lnTo>
                <a:lnTo>
                  <a:pt x="947369" y="511489"/>
                </a:lnTo>
                <a:lnTo>
                  <a:pt x="947369" y="500606"/>
                </a:lnTo>
                <a:lnTo>
                  <a:pt x="925317" y="497742"/>
                </a:lnTo>
                <a:lnTo>
                  <a:pt x="929040" y="466525"/>
                </a:lnTo>
                <a:lnTo>
                  <a:pt x="935627" y="463661"/>
                </a:lnTo>
                <a:lnTo>
                  <a:pt x="942501" y="458793"/>
                </a:lnTo>
                <a:lnTo>
                  <a:pt x="947369" y="451919"/>
                </a:lnTo>
                <a:lnTo>
                  <a:pt x="942501" y="449915"/>
                </a:lnTo>
                <a:lnTo>
                  <a:pt x="938492" y="447910"/>
                </a:lnTo>
                <a:lnTo>
                  <a:pt x="935627" y="447051"/>
                </a:lnTo>
                <a:lnTo>
                  <a:pt x="931904" y="443041"/>
                </a:lnTo>
                <a:lnTo>
                  <a:pt x="929899" y="440178"/>
                </a:lnTo>
                <a:lnTo>
                  <a:pt x="929040" y="433304"/>
                </a:lnTo>
                <a:lnTo>
                  <a:pt x="947369" y="431299"/>
                </a:lnTo>
                <a:close/>
                <a:moveTo>
                  <a:pt x="4098203" y="413830"/>
                </a:moveTo>
                <a:lnTo>
                  <a:pt x="4109659" y="419558"/>
                </a:lnTo>
                <a:lnTo>
                  <a:pt x="4109659" y="426433"/>
                </a:lnTo>
                <a:lnTo>
                  <a:pt x="4094480" y="426433"/>
                </a:lnTo>
                <a:close/>
                <a:moveTo>
                  <a:pt x="1002069" y="413830"/>
                </a:moveTo>
                <a:lnTo>
                  <a:pt x="1014384" y="415834"/>
                </a:lnTo>
                <a:lnTo>
                  <a:pt x="1027845" y="417839"/>
                </a:lnTo>
                <a:lnTo>
                  <a:pt x="1039586" y="419558"/>
                </a:lnTo>
                <a:lnTo>
                  <a:pt x="1048178" y="422708"/>
                </a:lnTo>
                <a:lnTo>
                  <a:pt x="1049037" y="426431"/>
                </a:lnTo>
                <a:lnTo>
                  <a:pt x="1049037" y="431299"/>
                </a:lnTo>
                <a:lnTo>
                  <a:pt x="1051042" y="438173"/>
                </a:lnTo>
                <a:lnTo>
                  <a:pt x="1051042" y="445046"/>
                </a:lnTo>
                <a:lnTo>
                  <a:pt x="1049037" y="447910"/>
                </a:lnTo>
                <a:lnTo>
                  <a:pt x="1048178" y="451919"/>
                </a:lnTo>
                <a:lnTo>
                  <a:pt x="1046173" y="456788"/>
                </a:lnTo>
                <a:lnTo>
                  <a:pt x="1042450" y="459651"/>
                </a:lnTo>
                <a:lnTo>
                  <a:pt x="1039586" y="461656"/>
                </a:lnTo>
                <a:lnTo>
                  <a:pt x="1035577" y="463662"/>
                </a:lnTo>
                <a:lnTo>
                  <a:pt x="1034717" y="465666"/>
                </a:lnTo>
                <a:lnTo>
                  <a:pt x="1030995" y="466525"/>
                </a:lnTo>
                <a:lnTo>
                  <a:pt x="1028989" y="470534"/>
                </a:lnTo>
                <a:lnTo>
                  <a:pt x="1030995" y="479126"/>
                </a:lnTo>
                <a:lnTo>
                  <a:pt x="1028989" y="488864"/>
                </a:lnTo>
                <a:lnTo>
                  <a:pt x="1027845" y="495737"/>
                </a:lnTo>
                <a:lnTo>
                  <a:pt x="1024121" y="500605"/>
                </a:lnTo>
                <a:lnTo>
                  <a:pt x="1021257" y="502610"/>
                </a:lnTo>
                <a:lnTo>
                  <a:pt x="1017535" y="504614"/>
                </a:lnTo>
                <a:lnTo>
                  <a:pt x="1012666" y="504614"/>
                </a:lnTo>
                <a:lnTo>
                  <a:pt x="1005792" y="504614"/>
                </a:lnTo>
                <a:lnTo>
                  <a:pt x="1002069" y="493732"/>
                </a:lnTo>
                <a:lnTo>
                  <a:pt x="1005792" y="483995"/>
                </a:lnTo>
                <a:lnTo>
                  <a:pt x="1005792" y="472253"/>
                </a:lnTo>
                <a:lnTo>
                  <a:pt x="1002069" y="458793"/>
                </a:lnTo>
                <a:lnTo>
                  <a:pt x="1001210" y="443041"/>
                </a:lnTo>
                <a:lnTo>
                  <a:pt x="999205" y="429295"/>
                </a:lnTo>
                <a:close/>
                <a:moveTo>
                  <a:pt x="638931" y="412971"/>
                </a:moveTo>
                <a:lnTo>
                  <a:pt x="652391" y="413830"/>
                </a:lnTo>
                <a:lnTo>
                  <a:pt x="652391" y="426431"/>
                </a:lnTo>
                <a:lnTo>
                  <a:pt x="668715" y="426431"/>
                </a:lnTo>
                <a:lnTo>
                  <a:pt x="682176" y="426431"/>
                </a:lnTo>
                <a:lnTo>
                  <a:pt x="697641" y="426431"/>
                </a:lnTo>
                <a:lnTo>
                  <a:pt x="700504" y="433305"/>
                </a:lnTo>
                <a:lnTo>
                  <a:pt x="704227" y="441037"/>
                </a:lnTo>
                <a:lnTo>
                  <a:pt x="707092" y="449915"/>
                </a:lnTo>
                <a:lnTo>
                  <a:pt x="711101" y="456788"/>
                </a:lnTo>
                <a:lnTo>
                  <a:pt x="711101" y="459652"/>
                </a:lnTo>
                <a:lnTo>
                  <a:pt x="700504" y="472253"/>
                </a:lnTo>
                <a:lnTo>
                  <a:pt x="687044" y="477121"/>
                </a:lnTo>
                <a:lnTo>
                  <a:pt x="673584" y="481990"/>
                </a:lnTo>
                <a:lnTo>
                  <a:pt x="665852" y="497741"/>
                </a:lnTo>
                <a:lnTo>
                  <a:pt x="658978" y="511487"/>
                </a:lnTo>
                <a:lnTo>
                  <a:pt x="657259" y="526953"/>
                </a:lnTo>
                <a:lnTo>
                  <a:pt x="660124" y="541559"/>
                </a:lnTo>
                <a:lnTo>
                  <a:pt x="645518" y="543563"/>
                </a:lnTo>
                <a:lnTo>
                  <a:pt x="632057" y="548432"/>
                </a:lnTo>
                <a:lnTo>
                  <a:pt x="614874" y="553300"/>
                </a:lnTo>
                <a:lnTo>
                  <a:pt x="614015" y="550437"/>
                </a:lnTo>
                <a:lnTo>
                  <a:pt x="612010" y="547573"/>
                </a:lnTo>
                <a:lnTo>
                  <a:pt x="610006" y="545568"/>
                </a:lnTo>
                <a:lnTo>
                  <a:pt x="610006" y="541559"/>
                </a:lnTo>
                <a:lnTo>
                  <a:pt x="608287" y="538695"/>
                </a:lnTo>
                <a:lnTo>
                  <a:pt x="610006" y="536691"/>
                </a:lnTo>
                <a:lnTo>
                  <a:pt x="610006" y="534685"/>
                </a:lnTo>
                <a:lnTo>
                  <a:pt x="610006" y="533826"/>
                </a:lnTo>
                <a:lnTo>
                  <a:pt x="612010" y="529817"/>
                </a:lnTo>
                <a:lnTo>
                  <a:pt x="612010" y="526953"/>
                </a:lnTo>
                <a:lnTo>
                  <a:pt x="600554" y="526953"/>
                </a:lnTo>
                <a:lnTo>
                  <a:pt x="600554" y="521226"/>
                </a:lnTo>
                <a:lnTo>
                  <a:pt x="600554" y="520080"/>
                </a:lnTo>
                <a:lnTo>
                  <a:pt x="598550" y="518361"/>
                </a:lnTo>
                <a:lnTo>
                  <a:pt x="598550" y="516357"/>
                </a:lnTo>
                <a:lnTo>
                  <a:pt x="596545" y="514352"/>
                </a:lnTo>
                <a:lnTo>
                  <a:pt x="593681" y="511487"/>
                </a:lnTo>
                <a:lnTo>
                  <a:pt x="591962" y="511487"/>
                </a:lnTo>
                <a:lnTo>
                  <a:pt x="589957" y="511487"/>
                </a:lnTo>
                <a:lnTo>
                  <a:pt x="587953" y="511487"/>
                </a:lnTo>
                <a:lnTo>
                  <a:pt x="587094" y="511487"/>
                </a:lnTo>
                <a:lnTo>
                  <a:pt x="581366" y="511487"/>
                </a:lnTo>
                <a:lnTo>
                  <a:pt x="581366" y="500605"/>
                </a:lnTo>
                <a:lnTo>
                  <a:pt x="593681" y="486858"/>
                </a:lnTo>
                <a:lnTo>
                  <a:pt x="601413" y="468530"/>
                </a:lnTo>
                <a:lnTo>
                  <a:pt x="608287" y="447910"/>
                </a:lnTo>
                <a:lnTo>
                  <a:pt x="603418" y="445046"/>
                </a:lnTo>
                <a:lnTo>
                  <a:pt x="601413" y="440177"/>
                </a:lnTo>
                <a:lnTo>
                  <a:pt x="600554" y="436168"/>
                </a:lnTo>
                <a:lnTo>
                  <a:pt x="598550" y="429294"/>
                </a:lnTo>
                <a:lnTo>
                  <a:pt x="596545" y="422708"/>
                </a:lnTo>
                <a:lnTo>
                  <a:pt x="610006" y="419557"/>
                </a:lnTo>
                <a:lnTo>
                  <a:pt x="620602" y="417840"/>
                </a:lnTo>
                <a:lnTo>
                  <a:pt x="628334" y="413830"/>
                </a:lnTo>
                <a:close/>
                <a:moveTo>
                  <a:pt x="2076022" y="372876"/>
                </a:moveTo>
                <a:lnTo>
                  <a:pt x="2090341" y="372876"/>
                </a:lnTo>
                <a:lnTo>
                  <a:pt x="2090341" y="376600"/>
                </a:lnTo>
                <a:lnTo>
                  <a:pt x="2087478" y="376600"/>
                </a:lnTo>
                <a:lnTo>
                  <a:pt x="2083755" y="378605"/>
                </a:lnTo>
                <a:lnTo>
                  <a:pt x="2082896" y="378605"/>
                </a:lnTo>
                <a:lnTo>
                  <a:pt x="2080890" y="378605"/>
                </a:lnTo>
                <a:lnTo>
                  <a:pt x="2078886" y="376600"/>
                </a:lnTo>
                <a:close/>
                <a:moveTo>
                  <a:pt x="1017535" y="372876"/>
                </a:moveTo>
                <a:lnTo>
                  <a:pt x="1021257" y="395214"/>
                </a:lnTo>
                <a:lnTo>
                  <a:pt x="1015530" y="399224"/>
                </a:lnTo>
                <a:lnTo>
                  <a:pt x="1012666" y="400083"/>
                </a:lnTo>
                <a:lnTo>
                  <a:pt x="1008656" y="402087"/>
                </a:lnTo>
                <a:lnTo>
                  <a:pt x="1004074" y="406097"/>
                </a:lnTo>
                <a:lnTo>
                  <a:pt x="999205" y="406956"/>
                </a:lnTo>
                <a:lnTo>
                  <a:pt x="997201" y="406097"/>
                </a:lnTo>
                <a:lnTo>
                  <a:pt x="996342" y="406097"/>
                </a:lnTo>
                <a:lnTo>
                  <a:pt x="994337" y="404093"/>
                </a:lnTo>
                <a:lnTo>
                  <a:pt x="992332" y="404093"/>
                </a:lnTo>
                <a:lnTo>
                  <a:pt x="987749" y="404093"/>
                </a:lnTo>
                <a:lnTo>
                  <a:pt x="987749" y="400083"/>
                </a:lnTo>
                <a:lnTo>
                  <a:pt x="987749" y="399224"/>
                </a:lnTo>
                <a:lnTo>
                  <a:pt x="985745" y="399224"/>
                </a:lnTo>
                <a:lnTo>
                  <a:pt x="985745" y="397219"/>
                </a:lnTo>
                <a:lnTo>
                  <a:pt x="983740" y="395214"/>
                </a:lnTo>
                <a:lnTo>
                  <a:pt x="983740" y="388341"/>
                </a:lnTo>
                <a:lnTo>
                  <a:pt x="992332" y="383472"/>
                </a:lnTo>
                <a:lnTo>
                  <a:pt x="999205" y="378604"/>
                </a:lnTo>
                <a:lnTo>
                  <a:pt x="1005792" y="374880"/>
                </a:lnTo>
                <a:close/>
                <a:moveTo>
                  <a:pt x="685898" y="370013"/>
                </a:moveTo>
                <a:lnTo>
                  <a:pt x="688762" y="370013"/>
                </a:lnTo>
                <a:lnTo>
                  <a:pt x="692772" y="371732"/>
                </a:lnTo>
                <a:lnTo>
                  <a:pt x="693631" y="371732"/>
                </a:lnTo>
                <a:lnTo>
                  <a:pt x="695636" y="372877"/>
                </a:lnTo>
                <a:lnTo>
                  <a:pt x="697641" y="376601"/>
                </a:lnTo>
                <a:lnTo>
                  <a:pt x="685898" y="376601"/>
                </a:lnTo>
                <a:close/>
                <a:moveTo>
                  <a:pt x="4177819" y="358271"/>
                </a:moveTo>
                <a:lnTo>
                  <a:pt x="4193284" y="360275"/>
                </a:lnTo>
                <a:lnTo>
                  <a:pt x="4208749" y="363140"/>
                </a:lnTo>
                <a:lnTo>
                  <a:pt x="4222211" y="368008"/>
                </a:lnTo>
                <a:lnTo>
                  <a:pt x="4231661" y="376600"/>
                </a:lnTo>
                <a:lnTo>
                  <a:pt x="4238535" y="388342"/>
                </a:lnTo>
                <a:lnTo>
                  <a:pt x="4242258" y="404093"/>
                </a:lnTo>
                <a:lnTo>
                  <a:pt x="4220205" y="400084"/>
                </a:lnTo>
                <a:lnTo>
                  <a:pt x="4199872" y="393210"/>
                </a:lnTo>
                <a:lnTo>
                  <a:pt x="4184692" y="383473"/>
                </a:lnTo>
                <a:lnTo>
                  <a:pt x="4174955" y="370012"/>
                </a:lnTo>
                <a:lnTo>
                  <a:pt x="4176960" y="368008"/>
                </a:lnTo>
                <a:lnTo>
                  <a:pt x="4176960" y="366003"/>
                </a:lnTo>
                <a:lnTo>
                  <a:pt x="4177819" y="365144"/>
                </a:lnTo>
                <a:lnTo>
                  <a:pt x="4177819" y="361134"/>
                </a:lnTo>
                <a:close/>
                <a:moveTo>
                  <a:pt x="950235" y="347388"/>
                </a:moveTo>
                <a:lnTo>
                  <a:pt x="955963" y="347388"/>
                </a:lnTo>
                <a:lnTo>
                  <a:pt x="956822" y="347388"/>
                </a:lnTo>
                <a:lnTo>
                  <a:pt x="958826" y="349392"/>
                </a:lnTo>
                <a:lnTo>
                  <a:pt x="960831" y="349392"/>
                </a:lnTo>
                <a:lnTo>
                  <a:pt x="962550" y="351397"/>
                </a:lnTo>
                <a:lnTo>
                  <a:pt x="963695" y="354261"/>
                </a:lnTo>
                <a:lnTo>
                  <a:pt x="965413" y="356266"/>
                </a:lnTo>
                <a:lnTo>
                  <a:pt x="965413" y="361134"/>
                </a:lnTo>
                <a:lnTo>
                  <a:pt x="965413" y="366003"/>
                </a:lnTo>
                <a:lnTo>
                  <a:pt x="962550" y="376599"/>
                </a:lnTo>
                <a:lnTo>
                  <a:pt x="960831" y="392350"/>
                </a:lnTo>
                <a:lnTo>
                  <a:pt x="958826" y="404092"/>
                </a:lnTo>
                <a:lnTo>
                  <a:pt x="953957" y="406097"/>
                </a:lnTo>
                <a:lnTo>
                  <a:pt x="950235" y="406956"/>
                </a:lnTo>
                <a:lnTo>
                  <a:pt x="947370" y="410966"/>
                </a:lnTo>
                <a:lnTo>
                  <a:pt x="943361" y="410966"/>
                </a:lnTo>
                <a:lnTo>
                  <a:pt x="943361" y="408961"/>
                </a:lnTo>
                <a:lnTo>
                  <a:pt x="942502" y="408961"/>
                </a:lnTo>
                <a:lnTo>
                  <a:pt x="940497" y="406956"/>
                </a:lnTo>
                <a:lnTo>
                  <a:pt x="936774" y="404092"/>
                </a:lnTo>
                <a:lnTo>
                  <a:pt x="935629" y="400083"/>
                </a:lnTo>
                <a:lnTo>
                  <a:pt x="935629" y="395214"/>
                </a:lnTo>
                <a:lnTo>
                  <a:pt x="935629" y="392350"/>
                </a:lnTo>
                <a:lnTo>
                  <a:pt x="931905" y="388341"/>
                </a:lnTo>
                <a:lnTo>
                  <a:pt x="925319" y="383472"/>
                </a:lnTo>
                <a:lnTo>
                  <a:pt x="916440" y="381468"/>
                </a:lnTo>
                <a:lnTo>
                  <a:pt x="908994" y="383472"/>
                </a:lnTo>
                <a:lnTo>
                  <a:pt x="900116" y="381468"/>
                </a:lnTo>
                <a:lnTo>
                  <a:pt x="891524" y="376599"/>
                </a:lnTo>
                <a:lnTo>
                  <a:pt x="884937" y="366003"/>
                </a:lnTo>
                <a:lnTo>
                  <a:pt x="888660" y="366003"/>
                </a:lnTo>
                <a:lnTo>
                  <a:pt x="890665" y="363139"/>
                </a:lnTo>
                <a:lnTo>
                  <a:pt x="891524" y="361134"/>
                </a:lnTo>
                <a:lnTo>
                  <a:pt x="891524" y="360275"/>
                </a:lnTo>
                <a:lnTo>
                  <a:pt x="893529" y="360275"/>
                </a:lnTo>
                <a:lnTo>
                  <a:pt x="895534" y="360275"/>
                </a:lnTo>
                <a:lnTo>
                  <a:pt x="898398" y="360275"/>
                </a:lnTo>
                <a:lnTo>
                  <a:pt x="904126" y="358270"/>
                </a:lnTo>
                <a:lnTo>
                  <a:pt x="913577" y="361134"/>
                </a:lnTo>
                <a:lnTo>
                  <a:pt x="925319" y="360275"/>
                </a:lnTo>
                <a:lnTo>
                  <a:pt x="938492" y="358270"/>
                </a:lnTo>
                <a:lnTo>
                  <a:pt x="950235" y="358270"/>
                </a:lnTo>
                <a:close/>
                <a:moveTo>
                  <a:pt x="814772" y="344524"/>
                </a:moveTo>
                <a:lnTo>
                  <a:pt x="819641" y="344524"/>
                </a:lnTo>
                <a:lnTo>
                  <a:pt x="826228" y="344524"/>
                </a:lnTo>
                <a:lnTo>
                  <a:pt x="828232" y="347387"/>
                </a:lnTo>
                <a:lnTo>
                  <a:pt x="829951" y="349393"/>
                </a:lnTo>
                <a:lnTo>
                  <a:pt x="831097" y="353402"/>
                </a:lnTo>
                <a:lnTo>
                  <a:pt x="831097" y="356265"/>
                </a:lnTo>
                <a:lnTo>
                  <a:pt x="833101" y="360275"/>
                </a:lnTo>
                <a:lnTo>
                  <a:pt x="833101" y="366002"/>
                </a:lnTo>
                <a:lnTo>
                  <a:pt x="829951" y="366002"/>
                </a:lnTo>
                <a:lnTo>
                  <a:pt x="829951" y="370013"/>
                </a:lnTo>
                <a:lnTo>
                  <a:pt x="833101" y="370013"/>
                </a:lnTo>
                <a:lnTo>
                  <a:pt x="837683" y="371730"/>
                </a:lnTo>
                <a:lnTo>
                  <a:pt x="843411" y="372876"/>
                </a:lnTo>
                <a:lnTo>
                  <a:pt x="848280" y="372876"/>
                </a:lnTo>
                <a:lnTo>
                  <a:pt x="855153" y="372876"/>
                </a:lnTo>
                <a:lnTo>
                  <a:pt x="858017" y="370013"/>
                </a:lnTo>
                <a:lnTo>
                  <a:pt x="859735" y="368008"/>
                </a:lnTo>
                <a:lnTo>
                  <a:pt x="861740" y="368008"/>
                </a:lnTo>
                <a:lnTo>
                  <a:pt x="863745" y="368008"/>
                </a:lnTo>
                <a:lnTo>
                  <a:pt x="866609" y="370013"/>
                </a:lnTo>
                <a:lnTo>
                  <a:pt x="868613" y="371730"/>
                </a:lnTo>
                <a:lnTo>
                  <a:pt x="868613" y="372876"/>
                </a:lnTo>
                <a:lnTo>
                  <a:pt x="868613" y="374881"/>
                </a:lnTo>
                <a:lnTo>
                  <a:pt x="870332" y="376599"/>
                </a:lnTo>
                <a:lnTo>
                  <a:pt x="870332" y="379750"/>
                </a:lnTo>
                <a:lnTo>
                  <a:pt x="868613" y="383473"/>
                </a:lnTo>
                <a:lnTo>
                  <a:pt x="868613" y="385477"/>
                </a:lnTo>
                <a:lnTo>
                  <a:pt x="868613" y="386623"/>
                </a:lnTo>
                <a:lnTo>
                  <a:pt x="868613" y="388341"/>
                </a:lnTo>
                <a:lnTo>
                  <a:pt x="866609" y="392350"/>
                </a:lnTo>
                <a:lnTo>
                  <a:pt x="856871" y="397219"/>
                </a:lnTo>
                <a:lnTo>
                  <a:pt x="844557" y="397219"/>
                </a:lnTo>
                <a:lnTo>
                  <a:pt x="831097" y="397219"/>
                </a:lnTo>
                <a:lnTo>
                  <a:pt x="817636" y="400082"/>
                </a:lnTo>
                <a:lnTo>
                  <a:pt x="807899" y="406956"/>
                </a:lnTo>
                <a:lnTo>
                  <a:pt x="796444" y="415834"/>
                </a:lnTo>
                <a:lnTo>
                  <a:pt x="785847" y="424425"/>
                </a:lnTo>
                <a:lnTo>
                  <a:pt x="771528" y="429294"/>
                </a:lnTo>
                <a:lnTo>
                  <a:pt x="769523" y="426430"/>
                </a:lnTo>
                <a:lnTo>
                  <a:pt x="767519" y="422708"/>
                </a:lnTo>
                <a:lnTo>
                  <a:pt x="767519" y="419557"/>
                </a:lnTo>
                <a:lnTo>
                  <a:pt x="765800" y="413830"/>
                </a:lnTo>
                <a:lnTo>
                  <a:pt x="771528" y="410965"/>
                </a:lnTo>
                <a:lnTo>
                  <a:pt x="776397" y="406956"/>
                </a:lnTo>
                <a:lnTo>
                  <a:pt x="779260" y="402088"/>
                </a:lnTo>
                <a:lnTo>
                  <a:pt x="782984" y="397219"/>
                </a:lnTo>
                <a:lnTo>
                  <a:pt x="784988" y="392350"/>
                </a:lnTo>
                <a:lnTo>
                  <a:pt x="765800" y="392350"/>
                </a:lnTo>
                <a:lnTo>
                  <a:pt x="754058" y="397219"/>
                </a:lnTo>
                <a:lnTo>
                  <a:pt x="740884" y="399224"/>
                </a:lnTo>
                <a:lnTo>
                  <a:pt x="725419" y="397219"/>
                </a:lnTo>
                <a:lnTo>
                  <a:pt x="715682" y="392350"/>
                </a:lnTo>
                <a:lnTo>
                  <a:pt x="711100" y="392350"/>
                </a:lnTo>
                <a:lnTo>
                  <a:pt x="711100" y="388341"/>
                </a:lnTo>
                <a:lnTo>
                  <a:pt x="715682" y="386623"/>
                </a:lnTo>
                <a:lnTo>
                  <a:pt x="719691" y="385477"/>
                </a:lnTo>
                <a:lnTo>
                  <a:pt x="720551" y="383473"/>
                </a:lnTo>
                <a:lnTo>
                  <a:pt x="724273" y="381467"/>
                </a:lnTo>
                <a:lnTo>
                  <a:pt x="725419" y="376599"/>
                </a:lnTo>
                <a:lnTo>
                  <a:pt x="722556" y="376599"/>
                </a:lnTo>
                <a:lnTo>
                  <a:pt x="722556" y="372876"/>
                </a:lnTo>
                <a:lnTo>
                  <a:pt x="727424" y="372876"/>
                </a:lnTo>
                <a:lnTo>
                  <a:pt x="731147" y="371730"/>
                </a:lnTo>
                <a:lnTo>
                  <a:pt x="734011" y="371730"/>
                </a:lnTo>
                <a:lnTo>
                  <a:pt x="737734" y="370013"/>
                </a:lnTo>
                <a:lnTo>
                  <a:pt x="736016" y="368008"/>
                </a:lnTo>
                <a:lnTo>
                  <a:pt x="734011" y="366002"/>
                </a:lnTo>
                <a:lnTo>
                  <a:pt x="732007" y="365144"/>
                </a:lnTo>
                <a:lnTo>
                  <a:pt x="732007" y="363139"/>
                </a:lnTo>
                <a:lnTo>
                  <a:pt x="731147" y="361134"/>
                </a:lnTo>
                <a:lnTo>
                  <a:pt x="729142" y="358270"/>
                </a:lnTo>
                <a:lnTo>
                  <a:pt x="732007" y="358270"/>
                </a:lnTo>
                <a:lnTo>
                  <a:pt x="734011" y="356265"/>
                </a:lnTo>
                <a:lnTo>
                  <a:pt x="736016" y="356265"/>
                </a:lnTo>
                <a:lnTo>
                  <a:pt x="737734" y="354261"/>
                </a:lnTo>
                <a:lnTo>
                  <a:pt x="756063" y="360275"/>
                </a:lnTo>
                <a:lnTo>
                  <a:pt x="771528" y="366002"/>
                </a:lnTo>
                <a:lnTo>
                  <a:pt x="784988" y="372876"/>
                </a:lnTo>
                <a:lnTo>
                  <a:pt x="799307" y="378604"/>
                </a:lnTo>
                <a:lnTo>
                  <a:pt x="817636" y="379750"/>
                </a:lnTo>
                <a:lnTo>
                  <a:pt x="814772" y="371730"/>
                </a:lnTo>
                <a:lnTo>
                  <a:pt x="811909" y="365144"/>
                </a:lnTo>
                <a:lnTo>
                  <a:pt x="809904" y="360275"/>
                </a:lnTo>
                <a:lnTo>
                  <a:pt x="807899" y="347387"/>
                </a:lnTo>
                <a:lnTo>
                  <a:pt x="811909" y="346528"/>
                </a:lnTo>
                <a:close/>
                <a:moveTo>
                  <a:pt x="4107655" y="323904"/>
                </a:moveTo>
                <a:lnTo>
                  <a:pt x="4116533" y="323904"/>
                </a:lnTo>
                <a:lnTo>
                  <a:pt x="4119397" y="332782"/>
                </a:lnTo>
                <a:lnTo>
                  <a:pt x="4119397" y="342519"/>
                </a:lnTo>
                <a:lnTo>
                  <a:pt x="4119397" y="354261"/>
                </a:lnTo>
                <a:lnTo>
                  <a:pt x="4134575" y="349393"/>
                </a:lnTo>
                <a:lnTo>
                  <a:pt x="4146318" y="342519"/>
                </a:lnTo>
                <a:lnTo>
                  <a:pt x="4159778" y="335646"/>
                </a:lnTo>
                <a:lnTo>
                  <a:pt x="4159778" y="388342"/>
                </a:lnTo>
                <a:lnTo>
                  <a:pt x="4159778" y="390346"/>
                </a:lnTo>
                <a:lnTo>
                  <a:pt x="4157773" y="390346"/>
                </a:lnTo>
                <a:lnTo>
                  <a:pt x="4156913" y="392352"/>
                </a:lnTo>
                <a:lnTo>
                  <a:pt x="4144312" y="392352"/>
                </a:lnTo>
                <a:lnTo>
                  <a:pt x="4127988" y="393211"/>
                </a:lnTo>
                <a:lnTo>
                  <a:pt x="4111664" y="395215"/>
                </a:lnTo>
                <a:lnTo>
                  <a:pt x="4098204" y="397220"/>
                </a:lnTo>
                <a:lnTo>
                  <a:pt x="4087607" y="399225"/>
                </a:lnTo>
                <a:lnTo>
                  <a:pt x="4082739" y="400084"/>
                </a:lnTo>
                <a:lnTo>
                  <a:pt x="4071284" y="390346"/>
                </a:lnTo>
                <a:lnTo>
                  <a:pt x="4062691" y="376600"/>
                </a:lnTo>
                <a:lnTo>
                  <a:pt x="4057823" y="358270"/>
                </a:lnTo>
                <a:lnTo>
                  <a:pt x="4058682" y="353402"/>
                </a:lnTo>
                <a:lnTo>
                  <a:pt x="4060687" y="349393"/>
                </a:lnTo>
                <a:lnTo>
                  <a:pt x="4062691" y="346528"/>
                </a:lnTo>
                <a:lnTo>
                  <a:pt x="4064697" y="342519"/>
                </a:lnTo>
                <a:lnTo>
                  <a:pt x="4065556" y="339656"/>
                </a:lnTo>
                <a:lnTo>
                  <a:pt x="4072142" y="335646"/>
                </a:lnTo>
                <a:lnTo>
                  <a:pt x="4081021" y="330777"/>
                </a:lnTo>
                <a:lnTo>
                  <a:pt x="4094481" y="325908"/>
                </a:lnTo>
                <a:close/>
                <a:moveTo>
                  <a:pt x="1294184" y="323904"/>
                </a:moveTo>
                <a:lnTo>
                  <a:pt x="1305641" y="328773"/>
                </a:lnTo>
                <a:lnTo>
                  <a:pt x="1305641" y="332782"/>
                </a:lnTo>
                <a:lnTo>
                  <a:pt x="1300772" y="332782"/>
                </a:lnTo>
                <a:lnTo>
                  <a:pt x="1297908" y="332782"/>
                </a:lnTo>
                <a:lnTo>
                  <a:pt x="1295903" y="332782"/>
                </a:lnTo>
                <a:lnTo>
                  <a:pt x="1294184" y="330777"/>
                </a:lnTo>
                <a:lnTo>
                  <a:pt x="1294184" y="328773"/>
                </a:lnTo>
                <a:close/>
                <a:moveTo>
                  <a:pt x="715682" y="323904"/>
                </a:moveTo>
                <a:lnTo>
                  <a:pt x="715682" y="330777"/>
                </a:lnTo>
                <a:lnTo>
                  <a:pt x="715682" y="335646"/>
                </a:lnTo>
                <a:lnTo>
                  <a:pt x="717687" y="340515"/>
                </a:lnTo>
                <a:lnTo>
                  <a:pt x="715682" y="344524"/>
                </a:lnTo>
                <a:lnTo>
                  <a:pt x="715682" y="347388"/>
                </a:lnTo>
                <a:lnTo>
                  <a:pt x="711100" y="351398"/>
                </a:lnTo>
                <a:lnTo>
                  <a:pt x="706232" y="354261"/>
                </a:lnTo>
                <a:lnTo>
                  <a:pt x="700504" y="358270"/>
                </a:lnTo>
                <a:lnTo>
                  <a:pt x="697640" y="363140"/>
                </a:lnTo>
                <a:lnTo>
                  <a:pt x="690766" y="360276"/>
                </a:lnTo>
                <a:lnTo>
                  <a:pt x="687044" y="358270"/>
                </a:lnTo>
                <a:lnTo>
                  <a:pt x="684180" y="356266"/>
                </a:lnTo>
                <a:lnTo>
                  <a:pt x="682175" y="354261"/>
                </a:lnTo>
                <a:lnTo>
                  <a:pt x="679312" y="351398"/>
                </a:lnTo>
                <a:lnTo>
                  <a:pt x="677307" y="368009"/>
                </a:lnTo>
                <a:lnTo>
                  <a:pt x="672438" y="376600"/>
                </a:lnTo>
                <a:lnTo>
                  <a:pt x="660123" y="379750"/>
                </a:lnTo>
                <a:lnTo>
                  <a:pt x="650386" y="379750"/>
                </a:lnTo>
                <a:lnTo>
                  <a:pt x="639790" y="379750"/>
                </a:lnTo>
                <a:lnTo>
                  <a:pt x="627475" y="379750"/>
                </a:lnTo>
                <a:lnTo>
                  <a:pt x="627475" y="366004"/>
                </a:lnTo>
                <a:lnTo>
                  <a:pt x="645517" y="353402"/>
                </a:lnTo>
                <a:lnTo>
                  <a:pt x="665851" y="340515"/>
                </a:lnTo>
                <a:lnTo>
                  <a:pt x="688762" y="330777"/>
                </a:lnTo>
                <a:close/>
                <a:moveTo>
                  <a:pt x="1015530" y="317317"/>
                </a:moveTo>
                <a:lnTo>
                  <a:pt x="1021258" y="317317"/>
                </a:lnTo>
                <a:lnTo>
                  <a:pt x="1024122" y="327054"/>
                </a:lnTo>
                <a:lnTo>
                  <a:pt x="1030995" y="330777"/>
                </a:lnTo>
                <a:lnTo>
                  <a:pt x="1041305" y="330777"/>
                </a:lnTo>
                <a:lnTo>
                  <a:pt x="1057629" y="328772"/>
                </a:lnTo>
                <a:lnTo>
                  <a:pt x="1057629" y="332782"/>
                </a:lnTo>
                <a:lnTo>
                  <a:pt x="1059635" y="337651"/>
                </a:lnTo>
                <a:lnTo>
                  <a:pt x="1061639" y="342519"/>
                </a:lnTo>
                <a:lnTo>
                  <a:pt x="1061639" y="346528"/>
                </a:lnTo>
                <a:lnTo>
                  <a:pt x="1061639" y="351397"/>
                </a:lnTo>
                <a:lnTo>
                  <a:pt x="1061639" y="354260"/>
                </a:lnTo>
                <a:lnTo>
                  <a:pt x="1079968" y="365143"/>
                </a:lnTo>
                <a:lnTo>
                  <a:pt x="1100874" y="370012"/>
                </a:lnTo>
                <a:lnTo>
                  <a:pt x="1124931" y="370012"/>
                </a:lnTo>
                <a:lnTo>
                  <a:pt x="1148128" y="370012"/>
                </a:lnTo>
                <a:lnTo>
                  <a:pt x="1173903" y="368008"/>
                </a:lnTo>
                <a:lnTo>
                  <a:pt x="1195096" y="370012"/>
                </a:lnTo>
                <a:lnTo>
                  <a:pt x="1195096" y="374881"/>
                </a:lnTo>
                <a:lnTo>
                  <a:pt x="1197101" y="379749"/>
                </a:lnTo>
                <a:lnTo>
                  <a:pt x="1199106" y="383472"/>
                </a:lnTo>
                <a:lnTo>
                  <a:pt x="1199106" y="385477"/>
                </a:lnTo>
                <a:lnTo>
                  <a:pt x="1199106" y="388341"/>
                </a:lnTo>
                <a:lnTo>
                  <a:pt x="1199106" y="392351"/>
                </a:lnTo>
                <a:lnTo>
                  <a:pt x="1195096" y="404092"/>
                </a:lnTo>
                <a:lnTo>
                  <a:pt x="1185646" y="404092"/>
                </a:lnTo>
                <a:lnTo>
                  <a:pt x="1173903" y="402088"/>
                </a:lnTo>
                <a:lnTo>
                  <a:pt x="1165312" y="400083"/>
                </a:lnTo>
                <a:lnTo>
                  <a:pt x="1161588" y="400083"/>
                </a:lnTo>
                <a:lnTo>
                  <a:pt x="1158725" y="402088"/>
                </a:lnTo>
                <a:lnTo>
                  <a:pt x="1156720" y="406097"/>
                </a:lnTo>
                <a:lnTo>
                  <a:pt x="1154716" y="406957"/>
                </a:lnTo>
                <a:lnTo>
                  <a:pt x="1151851" y="406957"/>
                </a:lnTo>
                <a:lnTo>
                  <a:pt x="1149847" y="408961"/>
                </a:lnTo>
                <a:lnTo>
                  <a:pt x="1145265" y="410966"/>
                </a:lnTo>
                <a:lnTo>
                  <a:pt x="1140396" y="410966"/>
                </a:lnTo>
                <a:lnTo>
                  <a:pt x="1134668" y="412971"/>
                </a:lnTo>
                <a:lnTo>
                  <a:pt x="1131804" y="413829"/>
                </a:lnTo>
                <a:lnTo>
                  <a:pt x="1126935" y="413829"/>
                </a:lnTo>
                <a:lnTo>
                  <a:pt x="1121207" y="413829"/>
                </a:lnTo>
                <a:lnTo>
                  <a:pt x="1118344" y="408961"/>
                </a:lnTo>
                <a:lnTo>
                  <a:pt x="1116339" y="404092"/>
                </a:lnTo>
                <a:lnTo>
                  <a:pt x="1113475" y="400083"/>
                </a:lnTo>
                <a:lnTo>
                  <a:pt x="1113475" y="404092"/>
                </a:lnTo>
                <a:lnTo>
                  <a:pt x="1109753" y="406957"/>
                </a:lnTo>
                <a:lnTo>
                  <a:pt x="1107747" y="410966"/>
                </a:lnTo>
                <a:lnTo>
                  <a:pt x="1106888" y="413829"/>
                </a:lnTo>
                <a:lnTo>
                  <a:pt x="1098010" y="413829"/>
                </a:lnTo>
                <a:lnTo>
                  <a:pt x="1094288" y="408961"/>
                </a:lnTo>
                <a:lnTo>
                  <a:pt x="1091423" y="402088"/>
                </a:lnTo>
                <a:lnTo>
                  <a:pt x="1088560" y="395214"/>
                </a:lnTo>
                <a:lnTo>
                  <a:pt x="1086554" y="400083"/>
                </a:lnTo>
                <a:lnTo>
                  <a:pt x="1084550" y="404092"/>
                </a:lnTo>
                <a:lnTo>
                  <a:pt x="1082832" y="406097"/>
                </a:lnTo>
                <a:lnTo>
                  <a:pt x="1079968" y="406097"/>
                </a:lnTo>
                <a:lnTo>
                  <a:pt x="1075958" y="404092"/>
                </a:lnTo>
                <a:lnTo>
                  <a:pt x="1073095" y="402088"/>
                </a:lnTo>
                <a:lnTo>
                  <a:pt x="1071089" y="400083"/>
                </a:lnTo>
                <a:lnTo>
                  <a:pt x="1071089" y="399223"/>
                </a:lnTo>
                <a:lnTo>
                  <a:pt x="1071089" y="397219"/>
                </a:lnTo>
                <a:lnTo>
                  <a:pt x="1071089" y="395214"/>
                </a:lnTo>
                <a:lnTo>
                  <a:pt x="1071089" y="393209"/>
                </a:lnTo>
                <a:lnTo>
                  <a:pt x="1069372" y="392351"/>
                </a:lnTo>
                <a:lnTo>
                  <a:pt x="1068226" y="392351"/>
                </a:lnTo>
                <a:lnTo>
                  <a:pt x="1066507" y="393209"/>
                </a:lnTo>
                <a:lnTo>
                  <a:pt x="1062498" y="393209"/>
                </a:lnTo>
                <a:lnTo>
                  <a:pt x="1057629" y="395214"/>
                </a:lnTo>
                <a:lnTo>
                  <a:pt x="1054766" y="395214"/>
                </a:lnTo>
                <a:lnTo>
                  <a:pt x="1049038" y="397219"/>
                </a:lnTo>
                <a:lnTo>
                  <a:pt x="1048179" y="395214"/>
                </a:lnTo>
                <a:lnTo>
                  <a:pt x="1046174" y="395214"/>
                </a:lnTo>
                <a:lnTo>
                  <a:pt x="1042451" y="393209"/>
                </a:lnTo>
                <a:lnTo>
                  <a:pt x="1041305" y="392351"/>
                </a:lnTo>
                <a:lnTo>
                  <a:pt x="1037582" y="390346"/>
                </a:lnTo>
                <a:lnTo>
                  <a:pt x="1035577" y="388341"/>
                </a:lnTo>
                <a:lnTo>
                  <a:pt x="1037582" y="378603"/>
                </a:lnTo>
                <a:lnTo>
                  <a:pt x="1035577" y="371731"/>
                </a:lnTo>
                <a:lnTo>
                  <a:pt x="1032714" y="366003"/>
                </a:lnTo>
                <a:lnTo>
                  <a:pt x="1028991" y="358270"/>
                </a:lnTo>
                <a:lnTo>
                  <a:pt x="1028991" y="347388"/>
                </a:lnTo>
                <a:lnTo>
                  <a:pt x="1012667" y="346528"/>
                </a:lnTo>
                <a:lnTo>
                  <a:pt x="997201" y="340514"/>
                </a:lnTo>
                <a:lnTo>
                  <a:pt x="983741" y="335646"/>
                </a:lnTo>
                <a:lnTo>
                  <a:pt x="982882" y="333927"/>
                </a:lnTo>
                <a:lnTo>
                  <a:pt x="982882" y="332782"/>
                </a:lnTo>
                <a:lnTo>
                  <a:pt x="982882" y="330777"/>
                </a:lnTo>
                <a:lnTo>
                  <a:pt x="980877" y="328772"/>
                </a:lnTo>
                <a:lnTo>
                  <a:pt x="980877" y="323903"/>
                </a:lnTo>
                <a:lnTo>
                  <a:pt x="987751" y="322186"/>
                </a:lnTo>
                <a:lnTo>
                  <a:pt x="996342" y="322186"/>
                </a:lnTo>
                <a:lnTo>
                  <a:pt x="1005793" y="320180"/>
                </a:lnTo>
                <a:lnTo>
                  <a:pt x="1008657" y="319035"/>
                </a:lnTo>
                <a:lnTo>
                  <a:pt x="1012667" y="319035"/>
                </a:lnTo>
                <a:close/>
                <a:moveTo>
                  <a:pt x="943360" y="317317"/>
                </a:moveTo>
                <a:lnTo>
                  <a:pt x="974290" y="317317"/>
                </a:lnTo>
                <a:lnTo>
                  <a:pt x="974290" y="320180"/>
                </a:lnTo>
                <a:lnTo>
                  <a:pt x="976009" y="323903"/>
                </a:lnTo>
                <a:lnTo>
                  <a:pt x="976009" y="327054"/>
                </a:lnTo>
                <a:lnTo>
                  <a:pt x="977155" y="332781"/>
                </a:lnTo>
                <a:lnTo>
                  <a:pt x="969422" y="332781"/>
                </a:lnTo>
                <a:lnTo>
                  <a:pt x="965412" y="332781"/>
                </a:lnTo>
                <a:lnTo>
                  <a:pt x="962548" y="332781"/>
                </a:lnTo>
                <a:lnTo>
                  <a:pt x="955962" y="330777"/>
                </a:lnTo>
                <a:lnTo>
                  <a:pt x="950234" y="330777"/>
                </a:lnTo>
                <a:lnTo>
                  <a:pt x="943360" y="328772"/>
                </a:lnTo>
                <a:close/>
                <a:moveTo>
                  <a:pt x="870332" y="313308"/>
                </a:moveTo>
                <a:lnTo>
                  <a:pt x="877206" y="317317"/>
                </a:lnTo>
                <a:lnTo>
                  <a:pt x="883792" y="320181"/>
                </a:lnTo>
                <a:lnTo>
                  <a:pt x="886656" y="325909"/>
                </a:lnTo>
                <a:lnTo>
                  <a:pt x="890666" y="332782"/>
                </a:lnTo>
                <a:lnTo>
                  <a:pt x="891525" y="339656"/>
                </a:lnTo>
                <a:lnTo>
                  <a:pt x="882074" y="339656"/>
                </a:lnTo>
                <a:lnTo>
                  <a:pt x="882074" y="335646"/>
                </a:lnTo>
                <a:lnTo>
                  <a:pt x="877206" y="332782"/>
                </a:lnTo>
                <a:lnTo>
                  <a:pt x="875201" y="328773"/>
                </a:lnTo>
                <a:lnTo>
                  <a:pt x="873196" y="325909"/>
                </a:lnTo>
                <a:lnTo>
                  <a:pt x="871478" y="320181"/>
                </a:lnTo>
                <a:close/>
                <a:moveTo>
                  <a:pt x="1051042" y="305576"/>
                </a:moveTo>
                <a:lnTo>
                  <a:pt x="1066507" y="305576"/>
                </a:lnTo>
                <a:lnTo>
                  <a:pt x="1066507" y="313310"/>
                </a:lnTo>
                <a:lnTo>
                  <a:pt x="1051042" y="313310"/>
                </a:lnTo>
                <a:close/>
                <a:moveTo>
                  <a:pt x="765800" y="305576"/>
                </a:moveTo>
                <a:lnTo>
                  <a:pt x="774392" y="306435"/>
                </a:lnTo>
                <a:lnTo>
                  <a:pt x="780979" y="306435"/>
                </a:lnTo>
                <a:lnTo>
                  <a:pt x="787852" y="308439"/>
                </a:lnTo>
                <a:lnTo>
                  <a:pt x="792721" y="310445"/>
                </a:lnTo>
                <a:lnTo>
                  <a:pt x="789857" y="315313"/>
                </a:lnTo>
                <a:lnTo>
                  <a:pt x="785847" y="320182"/>
                </a:lnTo>
                <a:lnTo>
                  <a:pt x="782984" y="323905"/>
                </a:lnTo>
                <a:lnTo>
                  <a:pt x="778115" y="328773"/>
                </a:lnTo>
                <a:lnTo>
                  <a:pt x="772387" y="332782"/>
                </a:lnTo>
                <a:lnTo>
                  <a:pt x="767519" y="333928"/>
                </a:lnTo>
                <a:lnTo>
                  <a:pt x="764655" y="333928"/>
                </a:lnTo>
                <a:lnTo>
                  <a:pt x="758927" y="332782"/>
                </a:lnTo>
                <a:lnTo>
                  <a:pt x="756063" y="328773"/>
                </a:lnTo>
                <a:lnTo>
                  <a:pt x="754059" y="325910"/>
                </a:lnTo>
                <a:lnTo>
                  <a:pt x="752340" y="322187"/>
                </a:lnTo>
                <a:lnTo>
                  <a:pt x="752340" y="317317"/>
                </a:lnTo>
                <a:lnTo>
                  <a:pt x="758927" y="312449"/>
                </a:lnTo>
                <a:close/>
                <a:moveTo>
                  <a:pt x="999205" y="298702"/>
                </a:moveTo>
                <a:lnTo>
                  <a:pt x="1004074" y="298702"/>
                </a:lnTo>
                <a:lnTo>
                  <a:pt x="1007797" y="298702"/>
                </a:lnTo>
                <a:lnTo>
                  <a:pt x="1010661" y="298702"/>
                </a:lnTo>
                <a:lnTo>
                  <a:pt x="1012666" y="298702"/>
                </a:lnTo>
                <a:lnTo>
                  <a:pt x="1015529" y="298702"/>
                </a:lnTo>
                <a:lnTo>
                  <a:pt x="1019253" y="298702"/>
                </a:lnTo>
                <a:lnTo>
                  <a:pt x="1024122" y="298702"/>
                </a:lnTo>
                <a:lnTo>
                  <a:pt x="1024122" y="305576"/>
                </a:lnTo>
                <a:lnTo>
                  <a:pt x="1002069" y="310445"/>
                </a:lnTo>
                <a:close/>
                <a:moveTo>
                  <a:pt x="792720" y="287819"/>
                </a:moveTo>
                <a:lnTo>
                  <a:pt x="799307" y="289823"/>
                </a:lnTo>
                <a:lnTo>
                  <a:pt x="806181" y="291828"/>
                </a:lnTo>
                <a:lnTo>
                  <a:pt x="811909" y="294692"/>
                </a:lnTo>
                <a:lnTo>
                  <a:pt x="807898" y="294692"/>
                </a:lnTo>
                <a:lnTo>
                  <a:pt x="799307" y="298701"/>
                </a:lnTo>
                <a:lnTo>
                  <a:pt x="789856" y="298701"/>
                </a:lnTo>
                <a:lnTo>
                  <a:pt x="778114" y="298701"/>
                </a:lnTo>
                <a:lnTo>
                  <a:pt x="778114" y="294692"/>
                </a:lnTo>
                <a:lnTo>
                  <a:pt x="780978" y="294692"/>
                </a:lnTo>
                <a:lnTo>
                  <a:pt x="784988" y="291828"/>
                </a:lnTo>
                <a:lnTo>
                  <a:pt x="789856" y="289823"/>
                </a:lnTo>
                <a:close/>
                <a:moveTo>
                  <a:pt x="3147111" y="286101"/>
                </a:moveTo>
                <a:lnTo>
                  <a:pt x="3163435" y="287819"/>
                </a:lnTo>
                <a:lnTo>
                  <a:pt x="3167445" y="291829"/>
                </a:lnTo>
                <a:lnTo>
                  <a:pt x="3169163" y="294692"/>
                </a:lnTo>
                <a:lnTo>
                  <a:pt x="3172027" y="298702"/>
                </a:lnTo>
                <a:lnTo>
                  <a:pt x="3170308" y="301566"/>
                </a:lnTo>
                <a:lnTo>
                  <a:pt x="3170308" y="303570"/>
                </a:lnTo>
                <a:lnTo>
                  <a:pt x="3169163" y="305575"/>
                </a:lnTo>
                <a:lnTo>
                  <a:pt x="3158566" y="319035"/>
                </a:lnTo>
                <a:lnTo>
                  <a:pt x="3145106" y="328772"/>
                </a:lnTo>
                <a:lnTo>
                  <a:pt x="3129928" y="337650"/>
                </a:lnTo>
                <a:lnTo>
                  <a:pt x="3111599" y="344524"/>
                </a:lnTo>
                <a:lnTo>
                  <a:pt x="3095275" y="351398"/>
                </a:lnTo>
                <a:lnTo>
                  <a:pt x="3079810" y="358270"/>
                </a:lnTo>
                <a:lnTo>
                  <a:pt x="3063486" y="371731"/>
                </a:lnTo>
                <a:lnTo>
                  <a:pt x="3044298" y="392351"/>
                </a:lnTo>
                <a:lnTo>
                  <a:pt x="3025111" y="415835"/>
                </a:lnTo>
                <a:lnTo>
                  <a:pt x="3005922" y="443042"/>
                </a:lnTo>
                <a:lnTo>
                  <a:pt x="2991603" y="470535"/>
                </a:lnTo>
                <a:lnTo>
                  <a:pt x="2981007" y="497742"/>
                </a:lnTo>
                <a:lnTo>
                  <a:pt x="2976138" y="523231"/>
                </a:lnTo>
                <a:lnTo>
                  <a:pt x="2978142" y="531822"/>
                </a:lnTo>
                <a:lnTo>
                  <a:pt x="2984729" y="541560"/>
                </a:lnTo>
                <a:lnTo>
                  <a:pt x="2992462" y="552443"/>
                </a:lnTo>
                <a:lnTo>
                  <a:pt x="3003058" y="560176"/>
                </a:lnTo>
                <a:lnTo>
                  <a:pt x="3003058" y="564185"/>
                </a:lnTo>
                <a:lnTo>
                  <a:pt x="2998190" y="564185"/>
                </a:lnTo>
                <a:lnTo>
                  <a:pt x="2994467" y="572776"/>
                </a:lnTo>
                <a:lnTo>
                  <a:pt x="2981007" y="567048"/>
                </a:lnTo>
                <a:lnTo>
                  <a:pt x="2965542" y="564185"/>
                </a:lnTo>
                <a:lnTo>
                  <a:pt x="2960673" y="550438"/>
                </a:lnTo>
                <a:lnTo>
                  <a:pt x="2952082" y="538696"/>
                </a:lnTo>
                <a:lnTo>
                  <a:pt x="2944349" y="529818"/>
                </a:lnTo>
                <a:lnTo>
                  <a:pt x="2935757" y="521226"/>
                </a:lnTo>
                <a:lnTo>
                  <a:pt x="2929170" y="507480"/>
                </a:lnTo>
                <a:lnTo>
                  <a:pt x="2938621" y="500606"/>
                </a:lnTo>
                <a:lnTo>
                  <a:pt x="2944349" y="497742"/>
                </a:lnTo>
                <a:lnTo>
                  <a:pt x="2944349" y="492874"/>
                </a:lnTo>
                <a:lnTo>
                  <a:pt x="2942631" y="488864"/>
                </a:lnTo>
                <a:lnTo>
                  <a:pt x="2940626" y="481991"/>
                </a:lnTo>
                <a:lnTo>
                  <a:pt x="2942631" y="475404"/>
                </a:lnTo>
                <a:lnTo>
                  <a:pt x="2947213" y="466526"/>
                </a:lnTo>
                <a:lnTo>
                  <a:pt x="2954086" y="461657"/>
                </a:lnTo>
                <a:lnTo>
                  <a:pt x="2960673" y="454784"/>
                </a:lnTo>
                <a:lnTo>
                  <a:pt x="2965542" y="445046"/>
                </a:lnTo>
                <a:lnTo>
                  <a:pt x="2962677" y="443042"/>
                </a:lnTo>
                <a:lnTo>
                  <a:pt x="2958954" y="441037"/>
                </a:lnTo>
                <a:lnTo>
                  <a:pt x="2958954" y="440178"/>
                </a:lnTo>
                <a:lnTo>
                  <a:pt x="2957809" y="440178"/>
                </a:lnTo>
                <a:lnTo>
                  <a:pt x="2957809" y="438173"/>
                </a:lnTo>
                <a:lnTo>
                  <a:pt x="2957809" y="436169"/>
                </a:lnTo>
                <a:lnTo>
                  <a:pt x="2965542" y="427577"/>
                </a:lnTo>
                <a:lnTo>
                  <a:pt x="2974133" y="419558"/>
                </a:lnTo>
                <a:lnTo>
                  <a:pt x="2979001" y="406957"/>
                </a:lnTo>
                <a:lnTo>
                  <a:pt x="2981007" y="404093"/>
                </a:lnTo>
                <a:lnTo>
                  <a:pt x="2979001" y="399224"/>
                </a:lnTo>
                <a:lnTo>
                  <a:pt x="2979001" y="395215"/>
                </a:lnTo>
                <a:lnTo>
                  <a:pt x="2978142" y="393210"/>
                </a:lnTo>
                <a:lnTo>
                  <a:pt x="2978142" y="388341"/>
                </a:lnTo>
                <a:lnTo>
                  <a:pt x="2978142" y="385478"/>
                </a:lnTo>
                <a:lnTo>
                  <a:pt x="2979001" y="379750"/>
                </a:lnTo>
                <a:lnTo>
                  <a:pt x="2992462" y="365144"/>
                </a:lnTo>
                <a:lnTo>
                  <a:pt x="3009645" y="349393"/>
                </a:lnTo>
                <a:lnTo>
                  <a:pt x="3030838" y="333927"/>
                </a:lnTo>
                <a:lnTo>
                  <a:pt x="3052890" y="322186"/>
                </a:lnTo>
                <a:lnTo>
                  <a:pt x="3071218" y="313307"/>
                </a:lnTo>
                <a:lnTo>
                  <a:pt x="3101862" y="313307"/>
                </a:lnTo>
                <a:lnTo>
                  <a:pt x="3111599" y="308439"/>
                </a:lnTo>
                <a:lnTo>
                  <a:pt x="3118473" y="303570"/>
                </a:lnTo>
                <a:lnTo>
                  <a:pt x="3123055" y="296697"/>
                </a:lnTo>
                <a:lnTo>
                  <a:pt x="3128783" y="292687"/>
                </a:lnTo>
                <a:lnTo>
                  <a:pt x="3135656" y="289824"/>
                </a:lnTo>
                <a:close/>
                <a:moveTo>
                  <a:pt x="965412" y="260613"/>
                </a:moveTo>
                <a:lnTo>
                  <a:pt x="980877" y="260613"/>
                </a:lnTo>
                <a:lnTo>
                  <a:pt x="985745" y="267486"/>
                </a:lnTo>
                <a:lnTo>
                  <a:pt x="992332" y="274359"/>
                </a:lnTo>
                <a:lnTo>
                  <a:pt x="999206" y="279228"/>
                </a:lnTo>
                <a:lnTo>
                  <a:pt x="996342" y="282951"/>
                </a:lnTo>
                <a:lnTo>
                  <a:pt x="994338" y="284956"/>
                </a:lnTo>
                <a:lnTo>
                  <a:pt x="992332" y="286102"/>
                </a:lnTo>
                <a:lnTo>
                  <a:pt x="990614" y="289824"/>
                </a:lnTo>
                <a:lnTo>
                  <a:pt x="989469" y="292689"/>
                </a:lnTo>
                <a:lnTo>
                  <a:pt x="987750" y="298703"/>
                </a:lnTo>
                <a:lnTo>
                  <a:pt x="982882" y="298703"/>
                </a:lnTo>
                <a:lnTo>
                  <a:pt x="976008" y="298703"/>
                </a:lnTo>
                <a:lnTo>
                  <a:pt x="972285" y="296698"/>
                </a:lnTo>
                <a:lnTo>
                  <a:pt x="967417" y="296698"/>
                </a:lnTo>
                <a:lnTo>
                  <a:pt x="962548" y="294693"/>
                </a:lnTo>
                <a:lnTo>
                  <a:pt x="962548" y="287820"/>
                </a:lnTo>
                <a:lnTo>
                  <a:pt x="963694" y="282951"/>
                </a:lnTo>
                <a:lnTo>
                  <a:pt x="965412" y="276078"/>
                </a:lnTo>
                <a:lnTo>
                  <a:pt x="965412" y="269491"/>
                </a:lnTo>
                <a:close/>
                <a:moveTo>
                  <a:pt x="3622228" y="244861"/>
                </a:moveTo>
                <a:lnTo>
                  <a:pt x="3640557" y="244861"/>
                </a:lnTo>
                <a:lnTo>
                  <a:pt x="3644280" y="249730"/>
                </a:lnTo>
                <a:lnTo>
                  <a:pt x="3645139" y="251734"/>
                </a:lnTo>
                <a:lnTo>
                  <a:pt x="3647144" y="254598"/>
                </a:lnTo>
                <a:lnTo>
                  <a:pt x="3650867" y="258607"/>
                </a:lnTo>
                <a:lnTo>
                  <a:pt x="3651726" y="263476"/>
                </a:lnTo>
                <a:lnTo>
                  <a:pt x="3646858" y="265481"/>
                </a:lnTo>
                <a:lnTo>
                  <a:pt x="3644852" y="266339"/>
                </a:lnTo>
                <a:lnTo>
                  <a:pt x="3641989" y="268345"/>
                </a:lnTo>
                <a:lnTo>
                  <a:pt x="3639984" y="271208"/>
                </a:lnTo>
                <a:lnTo>
                  <a:pt x="3637980" y="273213"/>
                </a:lnTo>
                <a:lnTo>
                  <a:pt x="3637120" y="278082"/>
                </a:lnTo>
                <a:lnTo>
                  <a:pt x="3650580" y="282091"/>
                </a:lnTo>
                <a:lnTo>
                  <a:pt x="3657168" y="284955"/>
                </a:lnTo>
                <a:lnTo>
                  <a:pt x="3663754" y="291828"/>
                </a:lnTo>
                <a:lnTo>
                  <a:pt x="3670341" y="300706"/>
                </a:lnTo>
                <a:lnTo>
                  <a:pt x="3681797" y="295837"/>
                </a:lnTo>
                <a:lnTo>
                  <a:pt x="3693252" y="293833"/>
                </a:lnTo>
                <a:lnTo>
                  <a:pt x="3706713" y="291828"/>
                </a:lnTo>
                <a:lnTo>
                  <a:pt x="3722177" y="286960"/>
                </a:lnTo>
                <a:lnTo>
                  <a:pt x="3723036" y="284955"/>
                </a:lnTo>
                <a:lnTo>
                  <a:pt x="3725041" y="286960"/>
                </a:lnTo>
                <a:lnTo>
                  <a:pt x="3725041" y="288965"/>
                </a:lnTo>
                <a:lnTo>
                  <a:pt x="3725041" y="290969"/>
                </a:lnTo>
                <a:lnTo>
                  <a:pt x="3738501" y="297842"/>
                </a:lnTo>
                <a:lnTo>
                  <a:pt x="3749098" y="305575"/>
                </a:lnTo>
                <a:lnTo>
                  <a:pt x="3756830" y="316171"/>
                </a:lnTo>
                <a:lnTo>
                  <a:pt x="3765422" y="327913"/>
                </a:lnTo>
                <a:lnTo>
                  <a:pt x="3765422" y="350251"/>
                </a:lnTo>
                <a:lnTo>
                  <a:pt x="3753966" y="359129"/>
                </a:lnTo>
                <a:lnTo>
                  <a:pt x="3749098" y="366862"/>
                </a:lnTo>
                <a:lnTo>
                  <a:pt x="3745375" y="375740"/>
                </a:lnTo>
                <a:lnTo>
                  <a:pt x="3740506" y="384618"/>
                </a:lnTo>
                <a:lnTo>
                  <a:pt x="3727045" y="392351"/>
                </a:lnTo>
                <a:lnTo>
                  <a:pt x="3711581" y="401228"/>
                </a:lnTo>
                <a:lnTo>
                  <a:pt x="3696116" y="411825"/>
                </a:lnTo>
                <a:lnTo>
                  <a:pt x="3684660" y="425571"/>
                </a:lnTo>
                <a:lnTo>
                  <a:pt x="3688383" y="425571"/>
                </a:lnTo>
                <a:lnTo>
                  <a:pt x="3699839" y="418698"/>
                </a:lnTo>
                <a:lnTo>
                  <a:pt x="3713299" y="416693"/>
                </a:lnTo>
                <a:lnTo>
                  <a:pt x="3728764" y="418698"/>
                </a:lnTo>
                <a:lnTo>
                  <a:pt x="3728764" y="421562"/>
                </a:lnTo>
                <a:lnTo>
                  <a:pt x="3726760" y="425571"/>
                </a:lnTo>
                <a:lnTo>
                  <a:pt x="3726760" y="426431"/>
                </a:lnTo>
                <a:lnTo>
                  <a:pt x="3726760" y="428435"/>
                </a:lnTo>
                <a:lnTo>
                  <a:pt x="3726760" y="430440"/>
                </a:lnTo>
                <a:lnTo>
                  <a:pt x="3728764" y="430440"/>
                </a:lnTo>
                <a:lnTo>
                  <a:pt x="3731628" y="432445"/>
                </a:lnTo>
                <a:lnTo>
                  <a:pt x="3736497" y="426717"/>
                </a:lnTo>
                <a:lnTo>
                  <a:pt x="3743083" y="421849"/>
                </a:lnTo>
                <a:lnTo>
                  <a:pt x="3749671" y="416980"/>
                </a:lnTo>
                <a:lnTo>
                  <a:pt x="3758262" y="412970"/>
                </a:lnTo>
                <a:lnTo>
                  <a:pt x="3758262" y="418698"/>
                </a:lnTo>
                <a:lnTo>
                  <a:pt x="3755399" y="423566"/>
                </a:lnTo>
                <a:lnTo>
                  <a:pt x="3753393" y="428435"/>
                </a:lnTo>
                <a:lnTo>
                  <a:pt x="3751389" y="435308"/>
                </a:lnTo>
                <a:lnTo>
                  <a:pt x="3749384" y="444186"/>
                </a:lnTo>
                <a:lnTo>
                  <a:pt x="3751389" y="446191"/>
                </a:lnTo>
                <a:lnTo>
                  <a:pt x="3753393" y="446191"/>
                </a:lnTo>
                <a:lnTo>
                  <a:pt x="3753393" y="447051"/>
                </a:lnTo>
                <a:lnTo>
                  <a:pt x="3761985" y="447051"/>
                </a:lnTo>
                <a:lnTo>
                  <a:pt x="3761985" y="435308"/>
                </a:lnTo>
                <a:lnTo>
                  <a:pt x="3778309" y="433303"/>
                </a:lnTo>
                <a:lnTo>
                  <a:pt x="3793774" y="433303"/>
                </a:lnTo>
                <a:lnTo>
                  <a:pt x="3805230" y="435308"/>
                </a:lnTo>
                <a:lnTo>
                  <a:pt x="3816685" y="444186"/>
                </a:lnTo>
                <a:lnTo>
                  <a:pt x="3816685" y="446191"/>
                </a:lnTo>
                <a:lnTo>
                  <a:pt x="3816685" y="451060"/>
                </a:lnTo>
                <a:lnTo>
                  <a:pt x="3818690" y="455929"/>
                </a:lnTo>
                <a:lnTo>
                  <a:pt x="3818690" y="460797"/>
                </a:lnTo>
                <a:lnTo>
                  <a:pt x="3820694" y="465666"/>
                </a:lnTo>
                <a:lnTo>
                  <a:pt x="3868808" y="469675"/>
                </a:lnTo>
                <a:lnTo>
                  <a:pt x="3872531" y="459078"/>
                </a:lnTo>
                <a:lnTo>
                  <a:pt x="3872531" y="456215"/>
                </a:lnTo>
                <a:lnTo>
                  <a:pt x="3872531" y="454210"/>
                </a:lnTo>
                <a:lnTo>
                  <a:pt x="3872531" y="451346"/>
                </a:lnTo>
                <a:lnTo>
                  <a:pt x="3872531" y="446478"/>
                </a:lnTo>
                <a:lnTo>
                  <a:pt x="3872531" y="440750"/>
                </a:lnTo>
                <a:lnTo>
                  <a:pt x="3875394" y="439891"/>
                </a:lnTo>
                <a:lnTo>
                  <a:pt x="3877400" y="439891"/>
                </a:lnTo>
                <a:lnTo>
                  <a:pt x="3877400" y="437885"/>
                </a:lnTo>
                <a:lnTo>
                  <a:pt x="3879403" y="435881"/>
                </a:lnTo>
                <a:lnTo>
                  <a:pt x="3889141" y="440750"/>
                </a:lnTo>
                <a:lnTo>
                  <a:pt x="3899737" y="446478"/>
                </a:lnTo>
                <a:lnTo>
                  <a:pt x="3909474" y="451346"/>
                </a:lnTo>
                <a:lnTo>
                  <a:pt x="3920071" y="442468"/>
                </a:lnTo>
                <a:lnTo>
                  <a:pt x="3931527" y="437599"/>
                </a:lnTo>
                <a:lnTo>
                  <a:pt x="3949855" y="435595"/>
                </a:lnTo>
                <a:lnTo>
                  <a:pt x="3949855" y="440463"/>
                </a:lnTo>
                <a:lnTo>
                  <a:pt x="3952719" y="440463"/>
                </a:lnTo>
                <a:lnTo>
                  <a:pt x="3961311" y="474544"/>
                </a:lnTo>
                <a:lnTo>
                  <a:pt x="3949855" y="486286"/>
                </a:lnTo>
                <a:lnTo>
                  <a:pt x="3943268" y="503755"/>
                </a:lnTo>
                <a:lnTo>
                  <a:pt x="3945273" y="506618"/>
                </a:lnTo>
                <a:lnTo>
                  <a:pt x="3947278" y="510629"/>
                </a:lnTo>
                <a:lnTo>
                  <a:pt x="3947278" y="513492"/>
                </a:lnTo>
                <a:lnTo>
                  <a:pt x="3948136" y="517502"/>
                </a:lnTo>
                <a:lnTo>
                  <a:pt x="3950142" y="522371"/>
                </a:lnTo>
                <a:lnTo>
                  <a:pt x="3958733" y="531249"/>
                </a:lnTo>
                <a:lnTo>
                  <a:pt x="3970189" y="538122"/>
                </a:lnTo>
                <a:lnTo>
                  <a:pt x="3979926" y="544995"/>
                </a:lnTo>
                <a:lnTo>
                  <a:pt x="3981931" y="542990"/>
                </a:lnTo>
                <a:lnTo>
                  <a:pt x="3983935" y="540986"/>
                </a:lnTo>
                <a:lnTo>
                  <a:pt x="3988804" y="533253"/>
                </a:lnTo>
                <a:lnTo>
                  <a:pt x="3992527" y="522657"/>
                </a:lnTo>
                <a:lnTo>
                  <a:pt x="3995391" y="512919"/>
                </a:lnTo>
                <a:lnTo>
                  <a:pt x="4001977" y="504041"/>
                </a:lnTo>
                <a:lnTo>
                  <a:pt x="4001977" y="512919"/>
                </a:lnTo>
                <a:lnTo>
                  <a:pt x="4003982" y="519793"/>
                </a:lnTo>
                <a:lnTo>
                  <a:pt x="4006846" y="524662"/>
                </a:lnTo>
                <a:lnTo>
                  <a:pt x="4012574" y="527526"/>
                </a:lnTo>
                <a:lnTo>
                  <a:pt x="4019161" y="529530"/>
                </a:lnTo>
                <a:lnTo>
                  <a:pt x="4026893" y="531535"/>
                </a:lnTo>
                <a:lnTo>
                  <a:pt x="4039495" y="510915"/>
                </a:lnTo>
                <a:lnTo>
                  <a:pt x="4044363" y="515784"/>
                </a:lnTo>
                <a:lnTo>
                  <a:pt x="4049232" y="519793"/>
                </a:lnTo>
                <a:lnTo>
                  <a:pt x="4052095" y="524662"/>
                </a:lnTo>
                <a:lnTo>
                  <a:pt x="4057823" y="527526"/>
                </a:lnTo>
                <a:lnTo>
                  <a:pt x="4064410" y="531535"/>
                </a:lnTo>
                <a:lnTo>
                  <a:pt x="4067274" y="527526"/>
                </a:lnTo>
                <a:lnTo>
                  <a:pt x="4070997" y="524662"/>
                </a:lnTo>
                <a:lnTo>
                  <a:pt x="4073861" y="524662"/>
                </a:lnTo>
                <a:lnTo>
                  <a:pt x="4075865" y="524662"/>
                </a:lnTo>
                <a:lnTo>
                  <a:pt x="4080734" y="524662"/>
                </a:lnTo>
                <a:lnTo>
                  <a:pt x="4084458" y="526667"/>
                </a:lnTo>
                <a:lnTo>
                  <a:pt x="4091044" y="526667"/>
                </a:lnTo>
                <a:lnTo>
                  <a:pt x="4089040" y="509196"/>
                </a:lnTo>
                <a:lnTo>
                  <a:pt x="4085316" y="497454"/>
                </a:lnTo>
                <a:lnTo>
                  <a:pt x="4082453" y="481703"/>
                </a:lnTo>
                <a:lnTo>
                  <a:pt x="4093909" y="478839"/>
                </a:lnTo>
                <a:lnTo>
                  <a:pt x="4104505" y="474830"/>
                </a:lnTo>
                <a:lnTo>
                  <a:pt x="4120828" y="474830"/>
                </a:lnTo>
                <a:lnTo>
                  <a:pt x="4139157" y="476834"/>
                </a:lnTo>
                <a:lnTo>
                  <a:pt x="4157486" y="481703"/>
                </a:lnTo>
                <a:lnTo>
                  <a:pt x="4174669" y="486572"/>
                </a:lnTo>
                <a:lnTo>
                  <a:pt x="4190134" y="492299"/>
                </a:lnTo>
                <a:lnTo>
                  <a:pt x="4196722" y="497168"/>
                </a:lnTo>
                <a:lnTo>
                  <a:pt x="4199585" y="500032"/>
                </a:lnTo>
                <a:lnTo>
                  <a:pt x="4201590" y="505760"/>
                </a:lnTo>
                <a:lnTo>
                  <a:pt x="4201590" y="508624"/>
                </a:lnTo>
                <a:lnTo>
                  <a:pt x="4203594" y="510629"/>
                </a:lnTo>
                <a:lnTo>
                  <a:pt x="4203594" y="513492"/>
                </a:lnTo>
                <a:lnTo>
                  <a:pt x="4206459" y="515497"/>
                </a:lnTo>
                <a:lnTo>
                  <a:pt x="4210181" y="517502"/>
                </a:lnTo>
                <a:lnTo>
                  <a:pt x="4215050" y="519507"/>
                </a:lnTo>
                <a:lnTo>
                  <a:pt x="4224787" y="515497"/>
                </a:lnTo>
                <a:lnTo>
                  <a:pt x="4236243" y="515497"/>
                </a:lnTo>
                <a:lnTo>
                  <a:pt x="4248844" y="515497"/>
                </a:lnTo>
                <a:lnTo>
                  <a:pt x="4253712" y="526094"/>
                </a:lnTo>
                <a:lnTo>
                  <a:pt x="4260299" y="535831"/>
                </a:lnTo>
                <a:lnTo>
                  <a:pt x="4270037" y="544709"/>
                </a:lnTo>
                <a:lnTo>
                  <a:pt x="4282637" y="549577"/>
                </a:lnTo>
                <a:lnTo>
                  <a:pt x="4294093" y="544709"/>
                </a:lnTo>
                <a:lnTo>
                  <a:pt x="4310417" y="544709"/>
                </a:lnTo>
                <a:lnTo>
                  <a:pt x="4325882" y="546714"/>
                </a:lnTo>
                <a:lnTo>
                  <a:pt x="4341347" y="549577"/>
                </a:lnTo>
                <a:lnTo>
                  <a:pt x="4352803" y="552442"/>
                </a:lnTo>
                <a:lnTo>
                  <a:pt x="4357671" y="568192"/>
                </a:lnTo>
                <a:lnTo>
                  <a:pt x="4359675" y="581940"/>
                </a:lnTo>
                <a:lnTo>
                  <a:pt x="4362540" y="593681"/>
                </a:lnTo>
                <a:lnTo>
                  <a:pt x="4366262" y="595686"/>
                </a:lnTo>
                <a:lnTo>
                  <a:pt x="4368268" y="599695"/>
                </a:lnTo>
                <a:lnTo>
                  <a:pt x="4371131" y="600555"/>
                </a:lnTo>
                <a:lnTo>
                  <a:pt x="4402921" y="597690"/>
                </a:lnTo>
                <a:lnTo>
                  <a:pt x="4434709" y="597690"/>
                </a:lnTo>
                <a:lnTo>
                  <a:pt x="4467357" y="597690"/>
                </a:lnTo>
                <a:lnTo>
                  <a:pt x="4470221" y="604564"/>
                </a:lnTo>
                <a:lnTo>
                  <a:pt x="4475090" y="609433"/>
                </a:lnTo>
                <a:lnTo>
                  <a:pt x="4480818" y="616306"/>
                </a:lnTo>
                <a:lnTo>
                  <a:pt x="4485686" y="620315"/>
                </a:lnTo>
                <a:lnTo>
                  <a:pt x="4492272" y="625184"/>
                </a:lnTo>
                <a:lnTo>
                  <a:pt x="4492272" y="620315"/>
                </a:lnTo>
                <a:lnTo>
                  <a:pt x="4494278" y="618310"/>
                </a:lnTo>
                <a:lnTo>
                  <a:pt x="4495137" y="614301"/>
                </a:lnTo>
                <a:lnTo>
                  <a:pt x="4495137" y="611438"/>
                </a:lnTo>
                <a:lnTo>
                  <a:pt x="4497141" y="606569"/>
                </a:lnTo>
                <a:lnTo>
                  <a:pt x="4494278" y="600841"/>
                </a:lnTo>
                <a:lnTo>
                  <a:pt x="4492272" y="597977"/>
                </a:lnTo>
                <a:lnTo>
                  <a:pt x="4490269" y="595973"/>
                </a:lnTo>
                <a:lnTo>
                  <a:pt x="4490269" y="593108"/>
                </a:lnTo>
                <a:lnTo>
                  <a:pt x="4492272" y="589099"/>
                </a:lnTo>
                <a:lnTo>
                  <a:pt x="4492272" y="584230"/>
                </a:lnTo>
                <a:lnTo>
                  <a:pt x="4492272" y="579362"/>
                </a:lnTo>
                <a:lnTo>
                  <a:pt x="4508597" y="582225"/>
                </a:lnTo>
                <a:lnTo>
                  <a:pt x="4520053" y="589099"/>
                </a:lnTo>
                <a:lnTo>
                  <a:pt x="4533513" y="593967"/>
                </a:lnTo>
                <a:lnTo>
                  <a:pt x="4539241" y="593967"/>
                </a:lnTo>
                <a:lnTo>
                  <a:pt x="4544109" y="593967"/>
                </a:lnTo>
                <a:lnTo>
                  <a:pt x="4548978" y="593108"/>
                </a:lnTo>
                <a:lnTo>
                  <a:pt x="4552700" y="589099"/>
                </a:lnTo>
                <a:lnTo>
                  <a:pt x="4555565" y="587094"/>
                </a:lnTo>
                <a:lnTo>
                  <a:pt x="4559288" y="586235"/>
                </a:lnTo>
                <a:lnTo>
                  <a:pt x="4613988" y="609719"/>
                </a:lnTo>
                <a:lnTo>
                  <a:pt x="4644631" y="641794"/>
                </a:lnTo>
                <a:lnTo>
                  <a:pt x="4649499" y="645804"/>
                </a:lnTo>
                <a:lnTo>
                  <a:pt x="4654368" y="645804"/>
                </a:lnTo>
                <a:lnTo>
                  <a:pt x="4659237" y="646662"/>
                </a:lnTo>
                <a:lnTo>
                  <a:pt x="4664964" y="646662"/>
                </a:lnTo>
                <a:lnTo>
                  <a:pt x="4669833" y="650673"/>
                </a:lnTo>
                <a:lnTo>
                  <a:pt x="4679570" y="659551"/>
                </a:lnTo>
                <a:lnTo>
                  <a:pt x="4686157" y="669288"/>
                </a:lnTo>
                <a:lnTo>
                  <a:pt x="4692745" y="678166"/>
                </a:lnTo>
                <a:lnTo>
                  <a:pt x="4701336" y="685039"/>
                </a:lnTo>
                <a:lnTo>
                  <a:pt x="4717660" y="687903"/>
                </a:lnTo>
                <a:lnTo>
                  <a:pt x="4719664" y="687043"/>
                </a:lnTo>
                <a:lnTo>
                  <a:pt x="4721669" y="687043"/>
                </a:lnTo>
                <a:lnTo>
                  <a:pt x="4723674" y="685039"/>
                </a:lnTo>
                <a:lnTo>
                  <a:pt x="4724533" y="685039"/>
                </a:lnTo>
                <a:lnTo>
                  <a:pt x="4728256" y="685039"/>
                </a:lnTo>
                <a:lnTo>
                  <a:pt x="4737993" y="696780"/>
                </a:lnTo>
                <a:lnTo>
                  <a:pt x="4748589" y="708523"/>
                </a:lnTo>
                <a:lnTo>
                  <a:pt x="4757181" y="721123"/>
                </a:lnTo>
                <a:lnTo>
                  <a:pt x="4760332" y="736016"/>
                </a:lnTo>
                <a:lnTo>
                  <a:pt x="4726825" y="736016"/>
                </a:lnTo>
                <a:lnTo>
                  <a:pt x="4724820" y="738880"/>
                </a:lnTo>
                <a:lnTo>
                  <a:pt x="4721956" y="742889"/>
                </a:lnTo>
                <a:lnTo>
                  <a:pt x="4719951" y="744893"/>
                </a:lnTo>
                <a:lnTo>
                  <a:pt x="4717946" y="749762"/>
                </a:lnTo>
                <a:lnTo>
                  <a:pt x="4715942" y="754631"/>
                </a:lnTo>
                <a:lnTo>
                  <a:pt x="4719664" y="756636"/>
                </a:lnTo>
                <a:lnTo>
                  <a:pt x="4721669" y="758641"/>
                </a:lnTo>
                <a:lnTo>
                  <a:pt x="4722528" y="759499"/>
                </a:lnTo>
                <a:lnTo>
                  <a:pt x="4724533" y="763509"/>
                </a:lnTo>
                <a:lnTo>
                  <a:pt x="4724533" y="765513"/>
                </a:lnTo>
                <a:lnTo>
                  <a:pt x="4722528" y="768378"/>
                </a:lnTo>
                <a:lnTo>
                  <a:pt x="4719664" y="773247"/>
                </a:lnTo>
                <a:lnTo>
                  <a:pt x="4717660" y="775251"/>
                </a:lnTo>
                <a:lnTo>
                  <a:pt x="4714796" y="777256"/>
                </a:lnTo>
                <a:lnTo>
                  <a:pt x="4711073" y="777256"/>
                </a:lnTo>
                <a:lnTo>
                  <a:pt x="4708209" y="777256"/>
                </a:lnTo>
                <a:lnTo>
                  <a:pt x="4701622" y="777256"/>
                </a:lnTo>
                <a:lnTo>
                  <a:pt x="4695035" y="766659"/>
                </a:lnTo>
                <a:lnTo>
                  <a:pt x="4684439" y="761791"/>
                </a:lnTo>
                <a:lnTo>
                  <a:pt x="4670979" y="758926"/>
                </a:lnTo>
                <a:lnTo>
                  <a:pt x="4670979" y="746326"/>
                </a:lnTo>
                <a:lnTo>
                  <a:pt x="4668115" y="745466"/>
                </a:lnTo>
                <a:lnTo>
                  <a:pt x="4664391" y="743462"/>
                </a:lnTo>
                <a:lnTo>
                  <a:pt x="4663533" y="741457"/>
                </a:lnTo>
                <a:lnTo>
                  <a:pt x="4659809" y="739452"/>
                </a:lnTo>
                <a:lnTo>
                  <a:pt x="4653223" y="739452"/>
                </a:lnTo>
                <a:lnTo>
                  <a:pt x="4651218" y="739452"/>
                </a:lnTo>
                <a:lnTo>
                  <a:pt x="4650359" y="741457"/>
                </a:lnTo>
                <a:lnTo>
                  <a:pt x="4648354" y="741457"/>
                </a:lnTo>
                <a:lnTo>
                  <a:pt x="4646349" y="741457"/>
                </a:lnTo>
                <a:lnTo>
                  <a:pt x="4643486" y="743462"/>
                </a:lnTo>
                <a:lnTo>
                  <a:pt x="4639762" y="736589"/>
                </a:lnTo>
                <a:lnTo>
                  <a:pt x="4634894" y="729715"/>
                </a:lnTo>
                <a:lnTo>
                  <a:pt x="4631171" y="724846"/>
                </a:lnTo>
                <a:lnTo>
                  <a:pt x="4631171" y="736589"/>
                </a:lnTo>
                <a:lnTo>
                  <a:pt x="4628307" y="750335"/>
                </a:lnTo>
                <a:lnTo>
                  <a:pt x="4624584" y="762077"/>
                </a:lnTo>
                <a:lnTo>
                  <a:pt x="4616851" y="768950"/>
                </a:lnTo>
                <a:lnTo>
                  <a:pt x="4613129" y="770955"/>
                </a:lnTo>
                <a:lnTo>
                  <a:pt x="4610264" y="770955"/>
                </a:lnTo>
                <a:lnTo>
                  <a:pt x="4608260" y="770955"/>
                </a:lnTo>
                <a:lnTo>
                  <a:pt x="4606255" y="770955"/>
                </a:lnTo>
                <a:lnTo>
                  <a:pt x="4604251" y="768950"/>
                </a:lnTo>
                <a:lnTo>
                  <a:pt x="4603392" y="768950"/>
                </a:lnTo>
                <a:lnTo>
                  <a:pt x="4601386" y="768950"/>
                </a:lnTo>
                <a:lnTo>
                  <a:pt x="4599382" y="770955"/>
                </a:lnTo>
                <a:lnTo>
                  <a:pt x="4597377" y="772960"/>
                </a:lnTo>
                <a:lnTo>
                  <a:pt x="4594514" y="777829"/>
                </a:lnTo>
                <a:lnTo>
                  <a:pt x="4604251" y="789570"/>
                </a:lnTo>
                <a:lnTo>
                  <a:pt x="4614846" y="810190"/>
                </a:lnTo>
                <a:lnTo>
                  <a:pt x="4619715" y="833674"/>
                </a:lnTo>
                <a:lnTo>
                  <a:pt x="4616851" y="833674"/>
                </a:lnTo>
                <a:lnTo>
                  <a:pt x="4614846" y="835679"/>
                </a:lnTo>
                <a:lnTo>
                  <a:pt x="4611123" y="835679"/>
                </a:lnTo>
                <a:lnTo>
                  <a:pt x="4606255" y="837683"/>
                </a:lnTo>
                <a:lnTo>
                  <a:pt x="4599669" y="832814"/>
                </a:lnTo>
                <a:lnTo>
                  <a:pt x="4594800" y="828805"/>
                </a:lnTo>
                <a:lnTo>
                  <a:pt x="4588213" y="827946"/>
                </a:lnTo>
                <a:lnTo>
                  <a:pt x="4579621" y="825942"/>
                </a:lnTo>
                <a:lnTo>
                  <a:pt x="4574753" y="839688"/>
                </a:lnTo>
                <a:lnTo>
                  <a:pt x="4565016" y="846562"/>
                </a:lnTo>
                <a:lnTo>
                  <a:pt x="4552414" y="851430"/>
                </a:lnTo>
                <a:lnTo>
                  <a:pt x="4538954" y="856299"/>
                </a:lnTo>
                <a:lnTo>
                  <a:pt x="4538095" y="870045"/>
                </a:lnTo>
                <a:lnTo>
                  <a:pt x="4534372" y="880642"/>
                </a:lnTo>
                <a:lnTo>
                  <a:pt x="4527785" y="890379"/>
                </a:lnTo>
                <a:lnTo>
                  <a:pt x="4514325" y="892383"/>
                </a:lnTo>
                <a:lnTo>
                  <a:pt x="4504588" y="895247"/>
                </a:lnTo>
                <a:lnTo>
                  <a:pt x="4498000" y="899257"/>
                </a:lnTo>
                <a:lnTo>
                  <a:pt x="4491414" y="901261"/>
                </a:lnTo>
                <a:lnTo>
                  <a:pt x="4486546" y="897252"/>
                </a:lnTo>
                <a:lnTo>
                  <a:pt x="4480818" y="892383"/>
                </a:lnTo>
                <a:lnTo>
                  <a:pt x="4477953" y="887514"/>
                </a:lnTo>
                <a:lnTo>
                  <a:pt x="4471367" y="888374"/>
                </a:lnTo>
                <a:lnTo>
                  <a:pt x="4462775" y="890379"/>
                </a:lnTo>
                <a:lnTo>
                  <a:pt x="4456188" y="894388"/>
                </a:lnTo>
                <a:lnTo>
                  <a:pt x="4451320" y="897252"/>
                </a:lnTo>
                <a:lnTo>
                  <a:pt x="4451320" y="904125"/>
                </a:lnTo>
                <a:lnTo>
                  <a:pt x="4446451" y="906129"/>
                </a:lnTo>
                <a:lnTo>
                  <a:pt x="4437860" y="906129"/>
                </a:lnTo>
                <a:lnTo>
                  <a:pt x="4426404" y="906129"/>
                </a:lnTo>
                <a:lnTo>
                  <a:pt x="4415808" y="908135"/>
                </a:lnTo>
                <a:lnTo>
                  <a:pt x="4410939" y="908994"/>
                </a:lnTo>
                <a:lnTo>
                  <a:pt x="4402347" y="929614"/>
                </a:lnTo>
                <a:lnTo>
                  <a:pt x="4401488" y="951952"/>
                </a:lnTo>
                <a:lnTo>
                  <a:pt x="4401488" y="977440"/>
                </a:lnTo>
                <a:lnTo>
                  <a:pt x="4404352" y="999778"/>
                </a:lnTo>
                <a:lnTo>
                  <a:pt x="4399483" y="999778"/>
                </a:lnTo>
                <a:lnTo>
                  <a:pt x="4397479" y="999778"/>
                </a:lnTo>
                <a:lnTo>
                  <a:pt x="4395474" y="999778"/>
                </a:lnTo>
                <a:lnTo>
                  <a:pt x="4394615" y="1001783"/>
                </a:lnTo>
                <a:lnTo>
                  <a:pt x="4392611" y="1002643"/>
                </a:lnTo>
                <a:lnTo>
                  <a:pt x="4390605" y="1008371"/>
                </a:lnTo>
                <a:lnTo>
                  <a:pt x="4388601" y="1013239"/>
                </a:lnTo>
                <a:lnTo>
                  <a:pt x="4388601" y="1020112"/>
                </a:lnTo>
                <a:lnTo>
                  <a:pt x="4388601" y="1027845"/>
                </a:lnTo>
                <a:lnTo>
                  <a:pt x="4377145" y="1027845"/>
                </a:lnTo>
                <a:lnTo>
                  <a:pt x="4370558" y="1038441"/>
                </a:lnTo>
                <a:lnTo>
                  <a:pt x="4365690" y="1045314"/>
                </a:lnTo>
                <a:lnTo>
                  <a:pt x="4363685" y="1052188"/>
                </a:lnTo>
                <a:lnTo>
                  <a:pt x="4361680" y="1065934"/>
                </a:lnTo>
                <a:lnTo>
                  <a:pt x="4358817" y="1065934"/>
                </a:lnTo>
                <a:lnTo>
                  <a:pt x="4355093" y="1065934"/>
                </a:lnTo>
                <a:lnTo>
                  <a:pt x="4354235" y="1065934"/>
                </a:lnTo>
                <a:lnTo>
                  <a:pt x="4352229" y="1065934"/>
                </a:lnTo>
                <a:lnTo>
                  <a:pt x="4348507" y="1065934"/>
                </a:lnTo>
                <a:lnTo>
                  <a:pt x="4341919" y="1079681"/>
                </a:lnTo>
                <a:lnTo>
                  <a:pt x="4337051" y="1096291"/>
                </a:lnTo>
                <a:lnTo>
                  <a:pt x="4325595" y="1096291"/>
                </a:lnTo>
                <a:lnTo>
                  <a:pt x="4321872" y="1114906"/>
                </a:lnTo>
                <a:lnTo>
                  <a:pt x="4316144" y="1114906"/>
                </a:lnTo>
                <a:lnTo>
                  <a:pt x="4316144" y="1110038"/>
                </a:lnTo>
                <a:lnTo>
                  <a:pt x="4302685" y="1091423"/>
                </a:lnTo>
                <a:lnTo>
                  <a:pt x="4294093" y="1069084"/>
                </a:lnTo>
                <a:lnTo>
                  <a:pt x="4292088" y="1043595"/>
                </a:lnTo>
                <a:lnTo>
                  <a:pt x="4294093" y="1013239"/>
                </a:lnTo>
                <a:lnTo>
                  <a:pt x="4298962" y="1009229"/>
                </a:lnTo>
                <a:lnTo>
                  <a:pt x="4302685" y="1006365"/>
                </a:lnTo>
                <a:lnTo>
                  <a:pt x="4307553" y="1002356"/>
                </a:lnTo>
                <a:lnTo>
                  <a:pt x="4309558" y="997488"/>
                </a:lnTo>
                <a:lnTo>
                  <a:pt x="4312422" y="990614"/>
                </a:lnTo>
                <a:lnTo>
                  <a:pt x="4307553" y="981736"/>
                </a:lnTo>
                <a:lnTo>
                  <a:pt x="4305548" y="969994"/>
                </a:lnTo>
                <a:lnTo>
                  <a:pt x="4312135" y="956247"/>
                </a:lnTo>
                <a:lnTo>
                  <a:pt x="4318722" y="951379"/>
                </a:lnTo>
                <a:lnTo>
                  <a:pt x="4327314" y="947370"/>
                </a:lnTo>
                <a:lnTo>
                  <a:pt x="4337051" y="944506"/>
                </a:lnTo>
                <a:lnTo>
                  <a:pt x="4343638" y="937632"/>
                </a:lnTo>
                <a:lnTo>
                  <a:pt x="4357098" y="917012"/>
                </a:lnTo>
                <a:lnTo>
                  <a:pt x="4370558" y="896392"/>
                </a:lnTo>
                <a:lnTo>
                  <a:pt x="4381155" y="887514"/>
                </a:lnTo>
                <a:lnTo>
                  <a:pt x="4392611" y="879782"/>
                </a:lnTo>
                <a:lnTo>
                  <a:pt x="4404065" y="870905"/>
                </a:lnTo>
                <a:lnTo>
                  <a:pt x="4408934" y="859162"/>
                </a:lnTo>
                <a:lnTo>
                  <a:pt x="4412658" y="845416"/>
                </a:lnTo>
                <a:lnTo>
                  <a:pt x="4417526" y="832814"/>
                </a:lnTo>
                <a:lnTo>
                  <a:pt x="4417526" y="831956"/>
                </a:lnTo>
                <a:lnTo>
                  <a:pt x="4415521" y="831956"/>
                </a:lnTo>
                <a:lnTo>
                  <a:pt x="4415521" y="829951"/>
                </a:lnTo>
                <a:lnTo>
                  <a:pt x="4413516" y="827946"/>
                </a:lnTo>
                <a:lnTo>
                  <a:pt x="4410652" y="829951"/>
                </a:lnTo>
                <a:lnTo>
                  <a:pt x="4408648" y="831956"/>
                </a:lnTo>
                <a:lnTo>
                  <a:pt x="4407789" y="832814"/>
                </a:lnTo>
                <a:lnTo>
                  <a:pt x="4399197" y="845416"/>
                </a:lnTo>
                <a:lnTo>
                  <a:pt x="4390605" y="859162"/>
                </a:lnTo>
                <a:lnTo>
                  <a:pt x="4382014" y="870905"/>
                </a:lnTo>
                <a:lnTo>
                  <a:pt x="4370558" y="879782"/>
                </a:lnTo>
                <a:lnTo>
                  <a:pt x="4355093" y="886655"/>
                </a:lnTo>
                <a:lnTo>
                  <a:pt x="4354235" y="880928"/>
                </a:lnTo>
                <a:lnTo>
                  <a:pt x="4354235" y="880069"/>
                </a:lnTo>
                <a:lnTo>
                  <a:pt x="4352229" y="876060"/>
                </a:lnTo>
                <a:lnTo>
                  <a:pt x="4352229" y="871191"/>
                </a:lnTo>
                <a:lnTo>
                  <a:pt x="4354235" y="869186"/>
                </a:lnTo>
                <a:lnTo>
                  <a:pt x="4354235" y="867181"/>
                </a:lnTo>
                <a:lnTo>
                  <a:pt x="4354235" y="866322"/>
                </a:lnTo>
                <a:lnTo>
                  <a:pt x="4355093" y="862312"/>
                </a:lnTo>
                <a:lnTo>
                  <a:pt x="4355093" y="859449"/>
                </a:lnTo>
                <a:lnTo>
                  <a:pt x="4350224" y="855440"/>
                </a:lnTo>
                <a:lnTo>
                  <a:pt x="4345356" y="853434"/>
                </a:lnTo>
                <a:lnTo>
                  <a:pt x="4341633" y="852575"/>
                </a:lnTo>
                <a:lnTo>
                  <a:pt x="4336765" y="850571"/>
                </a:lnTo>
                <a:lnTo>
                  <a:pt x="4333901" y="852575"/>
                </a:lnTo>
                <a:lnTo>
                  <a:pt x="4325309" y="857444"/>
                </a:lnTo>
                <a:lnTo>
                  <a:pt x="4313854" y="867181"/>
                </a:lnTo>
                <a:lnTo>
                  <a:pt x="4303257" y="879782"/>
                </a:lnTo>
                <a:lnTo>
                  <a:pt x="4293520" y="891524"/>
                </a:lnTo>
                <a:lnTo>
                  <a:pt x="4288652" y="900402"/>
                </a:lnTo>
                <a:lnTo>
                  <a:pt x="4288652" y="903266"/>
                </a:lnTo>
                <a:lnTo>
                  <a:pt x="4288652" y="907275"/>
                </a:lnTo>
                <a:lnTo>
                  <a:pt x="4289511" y="910140"/>
                </a:lnTo>
                <a:lnTo>
                  <a:pt x="4291515" y="915008"/>
                </a:lnTo>
                <a:lnTo>
                  <a:pt x="4293520" y="919017"/>
                </a:lnTo>
                <a:lnTo>
                  <a:pt x="4293520" y="921881"/>
                </a:lnTo>
                <a:lnTo>
                  <a:pt x="4282924" y="926749"/>
                </a:lnTo>
                <a:lnTo>
                  <a:pt x="4271468" y="928755"/>
                </a:lnTo>
                <a:lnTo>
                  <a:pt x="4256004" y="930759"/>
                </a:lnTo>
                <a:lnTo>
                  <a:pt x="4241684" y="930759"/>
                </a:lnTo>
                <a:lnTo>
                  <a:pt x="4241684" y="912144"/>
                </a:lnTo>
                <a:lnTo>
                  <a:pt x="4226219" y="915008"/>
                </a:lnTo>
                <a:lnTo>
                  <a:pt x="4212758" y="920735"/>
                </a:lnTo>
                <a:lnTo>
                  <a:pt x="4201304" y="918731"/>
                </a:lnTo>
                <a:lnTo>
                  <a:pt x="4192712" y="908135"/>
                </a:lnTo>
                <a:lnTo>
                  <a:pt x="4159204" y="903266"/>
                </a:lnTo>
                <a:lnTo>
                  <a:pt x="4147749" y="915008"/>
                </a:lnTo>
                <a:lnTo>
                  <a:pt x="4134288" y="923886"/>
                </a:lnTo>
                <a:lnTo>
                  <a:pt x="4122833" y="933623"/>
                </a:lnTo>
                <a:lnTo>
                  <a:pt x="4116246" y="946224"/>
                </a:lnTo>
                <a:lnTo>
                  <a:pt x="4109659" y="957966"/>
                </a:lnTo>
                <a:lnTo>
                  <a:pt x="4103073" y="969708"/>
                </a:lnTo>
                <a:lnTo>
                  <a:pt x="4094481" y="978586"/>
                </a:lnTo>
                <a:lnTo>
                  <a:pt x="4067561" y="987464"/>
                </a:lnTo>
                <a:lnTo>
                  <a:pt x="4060973" y="994337"/>
                </a:lnTo>
                <a:lnTo>
                  <a:pt x="4056105" y="1002070"/>
                </a:lnTo>
                <a:lnTo>
                  <a:pt x="4051236" y="1008943"/>
                </a:lnTo>
                <a:lnTo>
                  <a:pt x="4039781" y="1017821"/>
                </a:lnTo>
                <a:lnTo>
                  <a:pt x="4039781" y="1027558"/>
                </a:lnTo>
                <a:lnTo>
                  <a:pt x="4054100" y="1027558"/>
                </a:lnTo>
                <a:lnTo>
                  <a:pt x="4056105" y="1033286"/>
                </a:lnTo>
                <a:lnTo>
                  <a:pt x="4058110" y="1036150"/>
                </a:lnTo>
                <a:lnTo>
                  <a:pt x="4058969" y="1040159"/>
                </a:lnTo>
                <a:lnTo>
                  <a:pt x="4062692" y="1043024"/>
                </a:lnTo>
                <a:lnTo>
                  <a:pt x="4065555" y="1045028"/>
                </a:lnTo>
                <a:lnTo>
                  <a:pt x="4072143" y="1047033"/>
                </a:lnTo>
                <a:lnTo>
                  <a:pt x="4075865" y="1043024"/>
                </a:lnTo>
                <a:lnTo>
                  <a:pt x="4078730" y="1041018"/>
                </a:lnTo>
                <a:lnTo>
                  <a:pt x="4084458" y="1040159"/>
                </a:lnTo>
                <a:lnTo>
                  <a:pt x="4089326" y="1040159"/>
                </a:lnTo>
                <a:lnTo>
                  <a:pt x="4097918" y="1040159"/>
                </a:lnTo>
                <a:lnTo>
                  <a:pt x="4104505" y="1047892"/>
                </a:lnTo>
                <a:lnTo>
                  <a:pt x="4109373" y="1054765"/>
                </a:lnTo>
                <a:lnTo>
                  <a:pt x="4112237" y="1063643"/>
                </a:lnTo>
                <a:lnTo>
                  <a:pt x="4115960" y="1077390"/>
                </a:lnTo>
                <a:lnTo>
                  <a:pt x="4117965" y="1086268"/>
                </a:lnTo>
                <a:lnTo>
                  <a:pt x="4115960" y="1091136"/>
                </a:lnTo>
                <a:lnTo>
                  <a:pt x="4111091" y="1096005"/>
                </a:lnTo>
                <a:lnTo>
                  <a:pt x="4109087" y="1104883"/>
                </a:lnTo>
                <a:lnTo>
                  <a:pt x="4109087" y="1114620"/>
                </a:lnTo>
                <a:lnTo>
                  <a:pt x="4111951" y="1123498"/>
                </a:lnTo>
                <a:lnTo>
                  <a:pt x="4115673" y="1132376"/>
                </a:lnTo>
                <a:lnTo>
                  <a:pt x="4118538" y="1144118"/>
                </a:lnTo>
                <a:lnTo>
                  <a:pt x="4108801" y="1154714"/>
                </a:lnTo>
                <a:lnTo>
                  <a:pt x="4102214" y="1166456"/>
                </a:lnTo>
                <a:lnTo>
                  <a:pt x="4097345" y="1178198"/>
                </a:lnTo>
                <a:lnTo>
                  <a:pt x="4090758" y="1193949"/>
                </a:lnTo>
                <a:lnTo>
                  <a:pt x="4087035" y="1196813"/>
                </a:lnTo>
                <a:lnTo>
                  <a:pt x="4078443" y="1207409"/>
                </a:lnTo>
                <a:lnTo>
                  <a:pt x="4068706" y="1219152"/>
                </a:lnTo>
                <a:lnTo>
                  <a:pt x="4058110" y="1232898"/>
                </a:lnTo>
                <a:lnTo>
                  <a:pt x="4046654" y="1244640"/>
                </a:lnTo>
                <a:lnTo>
                  <a:pt x="4036917" y="1256382"/>
                </a:lnTo>
                <a:lnTo>
                  <a:pt x="4030331" y="1265259"/>
                </a:lnTo>
                <a:lnTo>
                  <a:pt x="4026607" y="1269269"/>
                </a:lnTo>
                <a:lnTo>
                  <a:pt x="4015152" y="1272133"/>
                </a:lnTo>
                <a:lnTo>
                  <a:pt x="4003696" y="1270128"/>
                </a:lnTo>
                <a:lnTo>
                  <a:pt x="3993100" y="1270128"/>
                </a:lnTo>
                <a:lnTo>
                  <a:pt x="3983363" y="1272133"/>
                </a:lnTo>
                <a:lnTo>
                  <a:pt x="3974771" y="1281011"/>
                </a:lnTo>
                <a:lnTo>
                  <a:pt x="3968184" y="1290748"/>
                </a:lnTo>
                <a:lnTo>
                  <a:pt x="3963315" y="1301345"/>
                </a:lnTo>
                <a:lnTo>
                  <a:pt x="3956729" y="1311082"/>
                </a:lnTo>
                <a:lnTo>
                  <a:pt x="3946992" y="1317955"/>
                </a:lnTo>
                <a:lnTo>
                  <a:pt x="3944987" y="1317955"/>
                </a:lnTo>
                <a:lnTo>
                  <a:pt x="3942982" y="1319960"/>
                </a:lnTo>
                <a:lnTo>
                  <a:pt x="3940977" y="1319960"/>
                </a:lnTo>
                <a:lnTo>
                  <a:pt x="3938113" y="1319960"/>
                </a:lnTo>
                <a:lnTo>
                  <a:pt x="3934390" y="1321965"/>
                </a:lnTo>
                <a:lnTo>
                  <a:pt x="3938113" y="1331702"/>
                </a:lnTo>
                <a:lnTo>
                  <a:pt x="3944700" y="1342298"/>
                </a:lnTo>
                <a:lnTo>
                  <a:pt x="3949569" y="1354040"/>
                </a:lnTo>
                <a:lnTo>
                  <a:pt x="3956156" y="1365782"/>
                </a:lnTo>
                <a:lnTo>
                  <a:pt x="3959020" y="1376378"/>
                </a:lnTo>
                <a:lnTo>
                  <a:pt x="3961025" y="1388120"/>
                </a:lnTo>
                <a:lnTo>
                  <a:pt x="3958160" y="1395853"/>
                </a:lnTo>
                <a:lnTo>
                  <a:pt x="3951574" y="1402725"/>
                </a:lnTo>
                <a:lnTo>
                  <a:pt x="3938113" y="1408453"/>
                </a:lnTo>
                <a:lnTo>
                  <a:pt x="3916062" y="1411317"/>
                </a:lnTo>
                <a:lnTo>
                  <a:pt x="3916062" y="1402439"/>
                </a:lnTo>
                <a:lnTo>
                  <a:pt x="3914056" y="1394707"/>
                </a:lnTo>
                <a:lnTo>
                  <a:pt x="3914056" y="1382965"/>
                </a:lnTo>
                <a:lnTo>
                  <a:pt x="3916062" y="1369218"/>
                </a:lnTo>
                <a:lnTo>
                  <a:pt x="3916062" y="1358622"/>
                </a:lnTo>
                <a:lnTo>
                  <a:pt x="3911193" y="1358622"/>
                </a:lnTo>
                <a:lnTo>
                  <a:pt x="3907470" y="1358622"/>
                </a:lnTo>
                <a:lnTo>
                  <a:pt x="3904606" y="1358622"/>
                </a:lnTo>
                <a:lnTo>
                  <a:pt x="3902602" y="1358622"/>
                </a:lnTo>
                <a:lnTo>
                  <a:pt x="3900597" y="1356618"/>
                </a:lnTo>
                <a:lnTo>
                  <a:pt x="3897733" y="1355758"/>
                </a:lnTo>
                <a:lnTo>
                  <a:pt x="3894009" y="1350030"/>
                </a:lnTo>
                <a:lnTo>
                  <a:pt x="3897733" y="1345162"/>
                </a:lnTo>
                <a:lnTo>
                  <a:pt x="3900597" y="1340293"/>
                </a:lnTo>
                <a:lnTo>
                  <a:pt x="3902602" y="1335425"/>
                </a:lnTo>
                <a:lnTo>
                  <a:pt x="3906324" y="1328551"/>
                </a:lnTo>
                <a:lnTo>
                  <a:pt x="3897733" y="1328551"/>
                </a:lnTo>
                <a:lnTo>
                  <a:pt x="3887137" y="1326547"/>
                </a:lnTo>
                <a:lnTo>
                  <a:pt x="3875681" y="1329410"/>
                </a:lnTo>
                <a:lnTo>
                  <a:pt x="3862221" y="1335138"/>
                </a:lnTo>
                <a:lnTo>
                  <a:pt x="3850765" y="1340007"/>
                </a:lnTo>
                <a:lnTo>
                  <a:pt x="3850765" y="1335998"/>
                </a:lnTo>
                <a:lnTo>
                  <a:pt x="3852770" y="1331129"/>
                </a:lnTo>
                <a:lnTo>
                  <a:pt x="3854774" y="1328264"/>
                </a:lnTo>
                <a:lnTo>
                  <a:pt x="3855634" y="1322538"/>
                </a:lnTo>
                <a:lnTo>
                  <a:pt x="3857639" y="1319673"/>
                </a:lnTo>
                <a:lnTo>
                  <a:pt x="3860502" y="1312800"/>
                </a:lnTo>
                <a:lnTo>
                  <a:pt x="3857639" y="1312800"/>
                </a:lnTo>
                <a:lnTo>
                  <a:pt x="3854774" y="1310795"/>
                </a:lnTo>
                <a:lnTo>
                  <a:pt x="3851051" y="1310795"/>
                </a:lnTo>
                <a:lnTo>
                  <a:pt x="3846183" y="1308790"/>
                </a:lnTo>
                <a:lnTo>
                  <a:pt x="3835587" y="1319387"/>
                </a:lnTo>
                <a:lnTo>
                  <a:pt x="3824132" y="1328264"/>
                </a:lnTo>
                <a:lnTo>
                  <a:pt x="3812676" y="1338002"/>
                </a:lnTo>
                <a:lnTo>
                  <a:pt x="3806088" y="1349744"/>
                </a:lnTo>
                <a:lnTo>
                  <a:pt x="3812676" y="1353753"/>
                </a:lnTo>
                <a:lnTo>
                  <a:pt x="3817544" y="1356618"/>
                </a:lnTo>
                <a:lnTo>
                  <a:pt x="3821267" y="1360627"/>
                </a:lnTo>
                <a:lnTo>
                  <a:pt x="3824132" y="1363490"/>
                </a:lnTo>
                <a:lnTo>
                  <a:pt x="3827854" y="1369218"/>
                </a:lnTo>
                <a:lnTo>
                  <a:pt x="3837591" y="1363490"/>
                </a:lnTo>
                <a:lnTo>
                  <a:pt x="3846183" y="1360627"/>
                </a:lnTo>
                <a:lnTo>
                  <a:pt x="3854774" y="1360627"/>
                </a:lnTo>
                <a:lnTo>
                  <a:pt x="3864511" y="1365495"/>
                </a:lnTo>
                <a:lnTo>
                  <a:pt x="3869380" y="1365495"/>
                </a:lnTo>
                <a:lnTo>
                  <a:pt x="3869380" y="1377237"/>
                </a:lnTo>
                <a:lnTo>
                  <a:pt x="3851051" y="1377237"/>
                </a:lnTo>
                <a:lnTo>
                  <a:pt x="3844465" y="1386116"/>
                </a:lnTo>
                <a:lnTo>
                  <a:pt x="3837878" y="1392988"/>
                </a:lnTo>
                <a:lnTo>
                  <a:pt x="3833009" y="1399862"/>
                </a:lnTo>
                <a:lnTo>
                  <a:pt x="3828141" y="1411603"/>
                </a:lnTo>
                <a:lnTo>
                  <a:pt x="3841601" y="1420482"/>
                </a:lnTo>
                <a:lnTo>
                  <a:pt x="3849334" y="1434228"/>
                </a:lnTo>
                <a:lnTo>
                  <a:pt x="3855920" y="1452843"/>
                </a:lnTo>
                <a:lnTo>
                  <a:pt x="3859643" y="1471458"/>
                </a:lnTo>
                <a:lnTo>
                  <a:pt x="3860502" y="1492079"/>
                </a:lnTo>
                <a:lnTo>
                  <a:pt x="3860502" y="1510121"/>
                </a:lnTo>
                <a:lnTo>
                  <a:pt x="3849047" y="1517854"/>
                </a:lnTo>
                <a:lnTo>
                  <a:pt x="3842460" y="1531600"/>
                </a:lnTo>
                <a:lnTo>
                  <a:pt x="3835873" y="1544201"/>
                </a:lnTo>
                <a:lnTo>
                  <a:pt x="3828141" y="1557948"/>
                </a:lnTo>
                <a:lnTo>
                  <a:pt x="3810957" y="1576563"/>
                </a:lnTo>
                <a:lnTo>
                  <a:pt x="3788906" y="1590309"/>
                </a:lnTo>
                <a:lnTo>
                  <a:pt x="3765709" y="1600047"/>
                </a:lnTo>
                <a:lnTo>
                  <a:pt x="3738788" y="1608924"/>
                </a:lnTo>
                <a:lnTo>
                  <a:pt x="3713872" y="1613793"/>
                </a:lnTo>
                <a:lnTo>
                  <a:pt x="3713872" y="1620667"/>
                </a:lnTo>
                <a:lnTo>
                  <a:pt x="3713872" y="1624676"/>
                </a:lnTo>
                <a:lnTo>
                  <a:pt x="3713872" y="1627539"/>
                </a:lnTo>
                <a:lnTo>
                  <a:pt x="3713872" y="1629545"/>
                </a:lnTo>
                <a:lnTo>
                  <a:pt x="3715877" y="1631550"/>
                </a:lnTo>
                <a:lnTo>
                  <a:pt x="3715877" y="1636418"/>
                </a:lnTo>
                <a:lnTo>
                  <a:pt x="3716737" y="1641287"/>
                </a:lnTo>
                <a:lnTo>
                  <a:pt x="3713872" y="1645296"/>
                </a:lnTo>
                <a:lnTo>
                  <a:pt x="3710149" y="1648159"/>
                </a:lnTo>
                <a:lnTo>
                  <a:pt x="3709290" y="1650165"/>
                </a:lnTo>
                <a:lnTo>
                  <a:pt x="3705567" y="1653028"/>
                </a:lnTo>
                <a:lnTo>
                  <a:pt x="3698980" y="1657037"/>
                </a:lnTo>
                <a:lnTo>
                  <a:pt x="3696976" y="1657037"/>
                </a:lnTo>
                <a:lnTo>
                  <a:pt x="3696116" y="1659042"/>
                </a:lnTo>
                <a:lnTo>
                  <a:pt x="3694111" y="1659042"/>
                </a:lnTo>
                <a:lnTo>
                  <a:pt x="3692107" y="1659042"/>
                </a:lnTo>
                <a:lnTo>
                  <a:pt x="3689242" y="1659902"/>
                </a:lnTo>
                <a:lnTo>
                  <a:pt x="3687238" y="1655033"/>
                </a:lnTo>
                <a:lnTo>
                  <a:pt x="3685233" y="1650165"/>
                </a:lnTo>
                <a:lnTo>
                  <a:pt x="3685233" y="1645296"/>
                </a:lnTo>
                <a:lnTo>
                  <a:pt x="3685233" y="1636418"/>
                </a:lnTo>
                <a:lnTo>
                  <a:pt x="3688956" y="1634413"/>
                </a:lnTo>
                <a:lnTo>
                  <a:pt x="3691821" y="1634413"/>
                </a:lnTo>
                <a:lnTo>
                  <a:pt x="3695543" y="1632408"/>
                </a:lnTo>
                <a:lnTo>
                  <a:pt x="3696403" y="1629545"/>
                </a:lnTo>
                <a:lnTo>
                  <a:pt x="3698407" y="1625535"/>
                </a:lnTo>
                <a:lnTo>
                  <a:pt x="3696403" y="1622671"/>
                </a:lnTo>
                <a:lnTo>
                  <a:pt x="3693538" y="1617802"/>
                </a:lnTo>
                <a:lnTo>
                  <a:pt x="3691534" y="1613793"/>
                </a:lnTo>
                <a:lnTo>
                  <a:pt x="3688670" y="1611789"/>
                </a:lnTo>
                <a:lnTo>
                  <a:pt x="3686666" y="1611789"/>
                </a:lnTo>
                <a:lnTo>
                  <a:pt x="3681797" y="1610930"/>
                </a:lnTo>
                <a:lnTo>
                  <a:pt x="3676069" y="1610930"/>
                </a:lnTo>
                <a:lnTo>
                  <a:pt x="3670341" y="1618662"/>
                </a:lnTo>
                <a:lnTo>
                  <a:pt x="3663754" y="1624390"/>
                </a:lnTo>
                <a:lnTo>
                  <a:pt x="3658027" y="1629258"/>
                </a:lnTo>
                <a:lnTo>
                  <a:pt x="3653158" y="1638136"/>
                </a:lnTo>
                <a:lnTo>
                  <a:pt x="3651153" y="1651882"/>
                </a:lnTo>
                <a:lnTo>
                  <a:pt x="3666619" y="1666488"/>
                </a:lnTo>
                <a:lnTo>
                  <a:pt x="3678073" y="1682240"/>
                </a:lnTo>
                <a:lnTo>
                  <a:pt x="3688670" y="1698850"/>
                </a:lnTo>
                <a:lnTo>
                  <a:pt x="3693538" y="1721188"/>
                </a:lnTo>
                <a:lnTo>
                  <a:pt x="3695543" y="1748396"/>
                </a:lnTo>
                <a:lnTo>
                  <a:pt x="3639698" y="1794217"/>
                </a:lnTo>
                <a:lnTo>
                  <a:pt x="3633111" y="1794217"/>
                </a:lnTo>
                <a:lnTo>
                  <a:pt x="3628243" y="1775602"/>
                </a:lnTo>
                <a:lnTo>
                  <a:pt x="3617646" y="1761855"/>
                </a:lnTo>
                <a:lnTo>
                  <a:pt x="3604186" y="1750113"/>
                </a:lnTo>
                <a:lnTo>
                  <a:pt x="3589866" y="1738372"/>
                </a:lnTo>
                <a:lnTo>
                  <a:pt x="3574402" y="1725770"/>
                </a:lnTo>
                <a:lnTo>
                  <a:pt x="3567815" y="1752978"/>
                </a:lnTo>
                <a:lnTo>
                  <a:pt x="3559223" y="1775315"/>
                </a:lnTo>
                <a:lnTo>
                  <a:pt x="3567815" y="1780184"/>
                </a:lnTo>
                <a:lnTo>
                  <a:pt x="3571537" y="1787058"/>
                </a:lnTo>
                <a:lnTo>
                  <a:pt x="3572397" y="1795935"/>
                </a:lnTo>
                <a:lnTo>
                  <a:pt x="3578125" y="1805673"/>
                </a:lnTo>
                <a:lnTo>
                  <a:pt x="3578984" y="1807678"/>
                </a:lnTo>
                <a:lnTo>
                  <a:pt x="3582707" y="1807678"/>
                </a:lnTo>
                <a:lnTo>
                  <a:pt x="3585570" y="1807678"/>
                </a:lnTo>
                <a:lnTo>
                  <a:pt x="3589294" y="1807678"/>
                </a:lnTo>
                <a:lnTo>
                  <a:pt x="3592158" y="1809682"/>
                </a:lnTo>
                <a:lnTo>
                  <a:pt x="3605617" y="1823429"/>
                </a:lnTo>
                <a:lnTo>
                  <a:pt x="3616214" y="1844048"/>
                </a:lnTo>
                <a:lnTo>
                  <a:pt x="3622801" y="1867533"/>
                </a:lnTo>
                <a:lnTo>
                  <a:pt x="3623660" y="1891876"/>
                </a:lnTo>
                <a:lnTo>
                  <a:pt x="3615546" y="1891876"/>
                </a:lnTo>
                <a:lnTo>
                  <a:pt x="3619364" y="1896458"/>
                </a:lnTo>
                <a:lnTo>
                  <a:pt x="3629960" y="1911063"/>
                </a:lnTo>
                <a:lnTo>
                  <a:pt x="3641416" y="1928534"/>
                </a:lnTo>
                <a:lnTo>
                  <a:pt x="3657739" y="1942280"/>
                </a:lnTo>
                <a:lnTo>
                  <a:pt x="3654876" y="1958891"/>
                </a:lnTo>
                <a:lnTo>
                  <a:pt x="3654876" y="1979225"/>
                </a:lnTo>
                <a:lnTo>
                  <a:pt x="3668336" y="1981229"/>
                </a:lnTo>
                <a:lnTo>
                  <a:pt x="3676927" y="1984093"/>
                </a:lnTo>
                <a:lnTo>
                  <a:pt x="3682942" y="1990108"/>
                </a:lnTo>
                <a:lnTo>
                  <a:pt x="3691533" y="1994976"/>
                </a:lnTo>
                <a:lnTo>
                  <a:pt x="3702129" y="1994976"/>
                </a:lnTo>
                <a:lnTo>
                  <a:pt x="3709863" y="1990967"/>
                </a:lnTo>
                <a:lnTo>
                  <a:pt x="3716449" y="1988102"/>
                </a:lnTo>
                <a:lnTo>
                  <a:pt x="3723323" y="1986098"/>
                </a:lnTo>
                <a:lnTo>
                  <a:pt x="3738501" y="1990967"/>
                </a:lnTo>
                <a:lnTo>
                  <a:pt x="3755970" y="1997839"/>
                </a:lnTo>
                <a:lnTo>
                  <a:pt x="3772295" y="2006717"/>
                </a:lnTo>
                <a:lnTo>
                  <a:pt x="3787473" y="2013591"/>
                </a:lnTo>
                <a:lnTo>
                  <a:pt x="3785755" y="2013591"/>
                </a:lnTo>
                <a:lnTo>
                  <a:pt x="3783750" y="2015596"/>
                </a:lnTo>
                <a:lnTo>
                  <a:pt x="3781746" y="2015596"/>
                </a:lnTo>
                <a:lnTo>
                  <a:pt x="3778881" y="2017314"/>
                </a:lnTo>
                <a:lnTo>
                  <a:pt x="3769430" y="2020465"/>
                </a:lnTo>
                <a:lnTo>
                  <a:pt x="3750243" y="2020465"/>
                </a:lnTo>
                <a:lnTo>
                  <a:pt x="3729050" y="2017314"/>
                </a:lnTo>
                <a:lnTo>
                  <a:pt x="3706998" y="2011586"/>
                </a:lnTo>
                <a:lnTo>
                  <a:pt x="3682942" y="2006717"/>
                </a:lnTo>
                <a:lnTo>
                  <a:pt x="3664613" y="2001849"/>
                </a:lnTo>
                <a:lnTo>
                  <a:pt x="3650294" y="1994976"/>
                </a:lnTo>
                <a:lnTo>
                  <a:pt x="3643420" y="1990967"/>
                </a:lnTo>
                <a:lnTo>
                  <a:pt x="3646285" y="1988102"/>
                </a:lnTo>
                <a:lnTo>
                  <a:pt x="3648289" y="1986098"/>
                </a:lnTo>
                <a:lnTo>
                  <a:pt x="3650294" y="1983234"/>
                </a:lnTo>
                <a:lnTo>
                  <a:pt x="3629960" y="1977506"/>
                </a:lnTo>
                <a:lnTo>
                  <a:pt x="3612778" y="1967769"/>
                </a:lnTo>
                <a:lnTo>
                  <a:pt x="3597312" y="1952017"/>
                </a:lnTo>
                <a:lnTo>
                  <a:pt x="3585857" y="1935407"/>
                </a:lnTo>
                <a:lnTo>
                  <a:pt x="3574115" y="1916791"/>
                </a:lnTo>
                <a:lnTo>
                  <a:pt x="3564664" y="1897317"/>
                </a:lnTo>
                <a:lnTo>
                  <a:pt x="3554068" y="1882711"/>
                </a:lnTo>
                <a:lnTo>
                  <a:pt x="3544331" y="1870110"/>
                </a:lnTo>
                <a:lnTo>
                  <a:pt x="3534021" y="1862091"/>
                </a:lnTo>
                <a:lnTo>
                  <a:pt x="3522279" y="1851495"/>
                </a:lnTo>
                <a:lnTo>
                  <a:pt x="3511682" y="1841758"/>
                </a:lnTo>
                <a:lnTo>
                  <a:pt x="3507100" y="1826006"/>
                </a:lnTo>
                <a:lnTo>
                  <a:pt x="3538603" y="1830015"/>
                </a:lnTo>
                <a:lnTo>
                  <a:pt x="3551204" y="1844622"/>
                </a:lnTo>
                <a:lnTo>
                  <a:pt x="3564664" y="1853500"/>
                </a:lnTo>
                <a:lnTo>
                  <a:pt x="3578125" y="1862091"/>
                </a:lnTo>
                <a:lnTo>
                  <a:pt x="3580495" y="1863256"/>
                </a:lnTo>
                <a:lnTo>
                  <a:pt x="3577265" y="1855504"/>
                </a:lnTo>
                <a:lnTo>
                  <a:pt x="3573543" y="1839753"/>
                </a:lnTo>
                <a:lnTo>
                  <a:pt x="3568674" y="1826006"/>
                </a:lnTo>
                <a:lnTo>
                  <a:pt x="3563805" y="1812260"/>
                </a:lnTo>
                <a:lnTo>
                  <a:pt x="3555213" y="1800518"/>
                </a:lnTo>
                <a:lnTo>
                  <a:pt x="3555213" y="1797654"/>
                </a:lnTo>
                <a:lnTo>
                  <a:pt x="3546622" y="1800518"/>
                </a:lnTo>
                <a:lnTo>
                  <a:pt x="3546622" y="1797654"/>
                </a:lnTo>
                <a:lnTo>
                  <a:pt x="3543758" y="1783908"/>
                </a:lnTo>
                <a:lnTo>
                  <a:pt x="3543758" y="1766438"/>
                </a:lnTo>
                <a:lnTo>
                  <a:pt x="3543758" y="1747823"/>
                </a:lnTo>
                <a:lnTo>
                  <a:pt x="3543758" y="1727202"/>
                </a:lnTo>
                <a:lnTo>
                  <a:pt x="3541753" y="1708587"/>
                </a:lnTo>
                <a:lnTo>
                  <a:pt x="3535167" y="1692836"/>
                </a:lnTo>
                <a:lnTo>
                  <a:pt x="3524570" y="1681094"/>
                </a:lnTo>
                <a:lnTo>
                  <a:pt x="3521706" y="1683958"/>
                </a:lnTo>
                <a:lnTo>
                  <a:pt x="3516837" y="1687968"/>
                </a:lnTo>
                <a:lnTo>
                  <a:pt x="3513114" y="1689972"/>
                </a:lnTo>
                <a:lnTo>
                  <a:pt x="3506527" y="1690832"/>
                </a:lnTo>
                <a:lnTo>
                  <a:pt x="3499941" y="1690832"/>
                </a:lnTo>
                <a:lnTo>
                  <a:pt x="3497936" y="1690832"/>
                </a:lnTo>
                <a:lnTo>
                  <a:pt x="3497936" y="1689972"/>
                </a:lnTo>
                <a:lnTo>
                  <a:pt x="3497076" y="1689972"/>
                </a:lnTo>
                <a:lnTo>
                  <a:pt x="3495072" y="1687968"/>
                </a:lnTo>
                <a:lnTo>
                  <a:pt x="3495072" y="1667347"/>
                </a:lnTo>
                <a:lnTo>
                  <a:pt x="3490204" y="1650738"/>
                </a:lnTo>
                <a:lnTo>
                  <a:pt x="3483617" y="1636991"/>
                </a:lnTo>
                <a:lnTo>
                  <a:pt x="3473020" y="1624390"/>
                </a:lnTo>
                <a:lnTo>
                  <a:pt x="3465288" y="1610643"/>
                </a:lnTo>
                <a:lnTo>
                  <a:pt x="3454692" y="1594032"/>
                </a:lnTo>
                <a:lnTo>
                  <a:pt x="3451828" y="1596897"/>
                </a:lnTo>
                <a:lnTo>
                  <a:pt x="3449823" y="1598901"/>
                </a:lnTo>
                <a:lnTo>
                  <a:pt x="3447818" y="1602910"/>
                </a:lnTo>
                <a:lnTo>
                  <a:pt x="3445814" y="1603769"/>
                </a:lnTo>
                <a:lnTo>
                  <a:pt x="3444954" y="1605775"/>
                </a:lnTo>
                <a:lnTo>
                  <a:pt x="3429489" y="1607779"/>
                </a:lnTo>
                <a:lnTo>
                  <a:pt x="3416029" y="1605775"/>
                </a:lnTo>
                <a:lnTo>
                  <a:pt x="3402569" y="1605775"/>
                </a:lnTo>
                <a:lnTo>
                  <a:pt x="3398846" y="1619521"/>
                </a:lnTo>
                <a:lnTo>
                  <a:pt x="3393977" y="1626395"/>
                </a:lnTo>
                <a:lnTo>
                  <a:pt x="3391113" y="1628399"/>
                </a:lnTo>
                <a:lnTo>
                  <a:pt x="3384526" y="1628399"/>
                </a:lnTo>
                <a:lnTo>
                  <a:pt x="3377940" y="1630404"/>
                </a:lnTo>
                <a:lnTo>
                  <a:pt x="3371353" y="1635272"/>
                </a:lnTo>
                <a:lnTo>
                  <a:pt x="3359897" y="1665630"/>
                </a:lnTo>
                <a:lnTo>
                  <a:pt x="3344432" y="1665630"/>
                </a:lnTo>
                <a:lnTo>
                  <a:pt x="3335841" y="1672502"/>
                </a:lnTo>
                <a:lnTo>
                  <a:pt x="3327249" y="1681380"/>
                </a:lnTo>
                <a:lnTo>
                  <a:pt x="3315793" y="1688254"/>
                </a:lnTo>
                <a:lnTo>
                  <a:pt x="3312930" y="1722334"/>
                </a:lnTo>
                <a:lnTo>
                  <a:pt x="3304339" y="1751545"/>
                </a:lnTo>
                <a:lnTo>
                  <a:pt x="3292883" y="1775029"/>
                </a:lnTo>
                <a:lnTo>
                  <a:pt x="3274554" y="1797368"/>
                </a:lnTo>
                <a:lnTo>
                  <a:pt x="3272549" y="1797368"/>
                </a:lnTo>
                <a:lnTo>
                  <a:pt x="3270544" y="1795363"/>
                </a:lnTo>
                <a:lnTo>
                  <a:pt x="3268540" y="1795363"/>
                </a:lnTo>
                <a:lnTo>
                  <a:pt x="3267680" y="1793359"/>
                </a:lnTo>
                <a:lnTo>
                  <a:pt x="3257084" y="1781616"/>
                </a:lnTo>
                <a:lnTo>
                  <a:pt x="3247347" y="1763001"/>
                </a:lnTo>
                <a:lnTo>
                  <a:pt x="3241619" y="1747250"/>
                </a:lnTo>
                <a:lnTo>
                  <a:pt x="3240760" y="1744386"/>
                </a:lnTo>
                <a:lnTo>
                  <a:pt x="3241619" y="1740376"/>
                </a:lnTo>
                <a:lnTo>
                  <a:pt x="3243624" y="1737513"/>
                </a:lnTo>
                <a:lnTo>
                  <a:pt x="3245629" y="1735507"/>
                </a:lnTo>
                <a:lnTo>
                  <a:pt x="3245629" y="1733503"/>
                </a:lnTo>
                <a:lnTo>
                  <a:pt x="3228446" y="1708015"/>
                </a:lnTo>
                <a:lnTo>
                  <a:pt x="3216990" y="1680808"/>
                </a:lnTo>
                <a:lnTo>
                  <a:pt x="3209257" y="1651597"/>
                </a:lnTo>
                <a:lnTo>
                  <a:pt x="3205535" y="1616371"/>
                </a:lnTo>
                <a:lnTo>
                  <a:pt x="3194079" y="1617230"/>
                </a:lnTo>
                <a:lnTo>
                  <a:pt x="3185488" y="1617230"/>
                </a:lnTo>
                <a:lnTo>
                  <a:pt x="3175750" y="1616371"/>
                </a:lnTo>
                <a:lnTo>
                  <a:pt x="3172027" y="1612362"/>
                </a:lnTo>
                <a:lnTo>
                  <a:pt x="3167159" y="1609497"/>
                </a:lnTo>
                <a:lnTo>
                  <a:pt x="3163435" y="1605488"/>
                </a:lnTo>
                <a:lnTo>
                  <a:pt x="3160572" y="1602624"/>
                </a:lnTo>
                <a:lnTo>
                  <a:pt x="3163435" y="1590023"/>
                </a:lnTo>
                <a:lnTo>
                  <a:pt x="3156849" y="1580286"/>
                </a:lnTo>
                <a:lnTo>
                  <a:pt x="3145393" y="1571408"/>
                </a:lnTo>
                <a:lnTo>
                  <a:pt x="3133937" y="1563675"/>
                </a:lnTo>
                <a:lnTo>
                  <a:pt x="3123341" y="1553079"/>
                </a:lnTo>
                <a:lnTo>
                  <a:pt x="3095562" y="1557089"/>
                </a:lnTo>
                <a:lnTo>
                  <a:pt x="3066637" y="1557089"/>
                </a:lnTo>
                <a:lnTo>
                  <a:pt x="3037711" y="1555084"/>
                </a:lnTo>
                <a:lnTo>
                  <a:pt x="3009932" y="1553079"/>
                </a:lnTo>
                <a:lnTo>
                  <a:pt x="3005064" y="1543342"/>
                </a:lnTo>
                <a:lnTo>
                  <a:pt x="2998476" y="1530741"/>
                </a:lnTo>
                <a:lnTo>
                  <a:pt x="2987880" y="1534750"/>
                </a:lnTo>
                <a:lnTo>
                  <a:pt x="2981293" y="1536755"/>
                </a:lnTo>
                <a:lnTo>
                  <a:pt x="2972701" y="1537614"/>
                </a:lnTo>
                <a:lnTo>
                  <a:pt x="2961246" y="1537614"/>
                </a:lnTo>
                <a:lnTo>
                  <a:pt x="2951509" y="1530741"/>
                </a:lnTo>
                <a:lnTo>
                  <a:pt x="2940913" y="1525872"/>
                </a:lnTo>
                <a:lnTo>
                  <a:pt x="2929457" y="1518999"/>
                </a:lnTo>
                <a:lnTo>
                  <a:pt x="2920866" y="1512126"/>
                </a:lnTo>
                <a:lnTo>
                  <a:pt x="2918001" y="1502388"/>
                </a:lnTo>
                <a:lnTo>
                  <a:pt x="2913133" y="1493511"/>
                </a:lnTo>
                <a:lnTo>
                  <a:pt x="2902537" y="1484633"/>
                </a:lnTo>
                <a:lnTo>
                  <a:pt x="2900532" y="1484633"/>
                </a:lnTo>
                <a:lnTo>
                  <a:pt x="2899673" y="1484633"/>
                </a:lnTo>
                <a:lnTo>
                  <a:pt x="2897668" y="1484633"/>
                </a:lnTo>
                <a:lnTo>
                  <a:pt x="2893945" y="1484633"/>
                </a:lnTo>
                <a:lnTo>
                  <a:pt x="2887358" y="1484633"/>
                </a:lnTo>
                <a:lnTo>
                  <a:pt x="2891081" y="1498379"/>
                </a:lnTo>
                <a:lnTo>
                  <a:pt x="2895950" y="1514131"/>
                </a:lnTo>
                <a:lnTo>
                  <a:pt x="2904541" y="1529881"/>
                </a:lnTo>
                <a:lnTo>
                  <a:pt x="2911128" y="1543629"/>
                </a:lnTo>
                <a:lnTo>
                  <a:pt x="2917715" y="1553366"/>
                </a:lnTo>
                <a:lnTo>
                  <a:pt x="2919720" y="1548497"/>
                </a:lnTo>
                <a:lnTo>
                  <a:pt x="2920579" y="1546492"/>
                </a:lnTo>
                <a:lnTo>
                  <a:pt x="2920579" y="1544487"/>
                </a:lnTo>
                <a:lnTo>
                  <a:pt x="2922583" y="1544487"/>
                </a:lnTo>
                <a:lnTo>
                  <a:pt x="2924588" y="1544487"/>
                </a:lnTo>
                <a:lnTo>
                  <a:pt x="2929457" y="1546492"/>
                </a:lnTo>
                <a:lnTo>
                  <a:pt x="2931462" y="1551361"/>
                </a:lnTo>
                <a:lnTo>
                  <a:pt x="2933466" y="1557089"/>
                </a:lnTo>
                <a:lnTo>
                  <a:pt x="2933466" y="1561957"/>
                </a:lnTo>
                <a:lnTo>
                  <a:pt x="2934325" y="1566826"/>
                </a:lnTo>
                <a:lnTo>
                  <a:pt x="2936331" y="1571694"/>
                </a:lnTo>
                <a:lnTo>
                  <a:pt x="2942917" y="1570835"/>
                </a:lnTo>
                <a:lnTo>
                  <a:pt x="2951509" y="1568830"/>
                </a:lnTo>
                <a:lnTo>
                  <a:pt x="2961246" y="1568830"/>
                </a:lnTo>
                <a:lnTo>
                  <a:pt x="2976711" y="1551361"/>
                </a:lnTo>
                <a:lnTo>
                  <a:pt x="2995040" y="1537614"/>
                </a:lnTo>
                <a:lnTo>
                  <a:pt x="2997044" y="1555084"/>
                </a:lnTo>
                <a:lnTo>
                  <a:pt x="2999049" y="1568830"/>
                </a:lnTo>
                <a:lnTo>
                  <a:pt x="3023965" y="1582577"/>
                </a:lnTo>
                <a:lnTo>
                  <a:pt x="3044012" y="1599187"/>
                </a:lnTo>
                <a:lnTo>
                  <a:pt x="3037425" y="1608065"/>
                </a:lnTo>
                <a:lnTo>
                  <a:pt x="3031697" y="1616944"/>
                </a:lnTo>
                <a:lnTo>
                  <a:pt x="3025969" y="1623817"/>
                </a:lnTo>
                <a:lnTo>
                  <a:pt x="3013368" y="1628685"/>
                </a:lnTo>
                <a:lnTo>
                  <a:pt x="3013368" y="1647300"/>
                </a:lnTo>
                <a:lnTo>
                  <a:pt x="2997044" y="1657897"/>
                </a:lnTo>
                <a:lnTo>
                  <a:pt x="2979861" y="1669639"/>
                </a:lnTo>
                <a:lnTo>
                  <a:pt x="2979861" y="1677944"/>
                </a:lnTo>
                <a:lnTo>
                  <a:pt x="2958668" y="1677944"/>
                </a:lnTo>
                <a:lnTo>
                  <a:pt x="2946068" y="1684818"/>
                </a:lnTo>
                <a:lnTo>
                  <a:pt x="2936331" y="1695414"/>
                </a:lnTo>
                <a:lnTo>
                  <a:pt x="2924875" y="1704292"/>
                </a:lnTo>
                <a:lnTo>
                  <a:pt x="2909410" y="1711165"/>
                </a:lnTo>
                <a:lnTo>
                  <a:pt x="2893945" y="1714029"/>
                </a:lnTo>
                <a:lnTo>
                  <a:pt x="2877621" y="1718898"/>
                </a:lnTo>
                <a:lnTo>
                  <a:pt x="2864160" y="1724626"/>
                </a:lnTo>
                <a:lnTo>
                  <a:pt x="2852705" y="1731498"/>
                </a:lnTo>
                <a:lnTo>
                  <a:pt x="2841250" y="1734363"/>
                </a:lnTo>
                <a:lnTo>
                  <a:pt x="2832658" y="1734363"/>
                </a:lnTo>
                <a:lnTo>
                  <a:pt x="2828935" y="1732358"/>
                </a:lnTo>
                <a:lnTo>
                  <a:pt x="2828076" y="1732358"/>
                </a:lnTo>
                <a:lnTo>
                  <a:pt x="2826071" y="1731498"/>
                </a:lnTo>
                <a:lnTo>
                  <a:pt x="2824067" y="1729494"/>
                </a:lnTo>
                <a:lnTo>
                  <a:pt x="2822062" y="1725484"/>
                </a:lnTo>
                <a:lnTo>
                  <a:pt x="2817193" y="1715747"/>
                </a:lnTo>
                <a:lnTo>
                  <a:pt x="2815188" y="1705151"/>
                </a:lnTo>
                <a:lnTo>
                  <a:pt x="2815188" y="1695414"/>
                </a:lnTo>
                <a:lnTo>
                  <a:pt x="2814330" y="1684818"/>
                </a:lnTo>
                <a:lnTo>
                  <a:pt x="2805737" y="1668207"/>
                </a:lnTo>
                <a:lnTo>
                  <a:pt x="2794283" y="1652455"/>
                </a:lnTo>
                <a:lnTo>
                  <a:pt x="2781681" y="1638709"/>
                </a:lnTo>
                <a:lnTo>
                  <a:pt x="2770226" y="1624962"/>
                </a:lnTo>
                <a:lnTo>
                  <a:pt x="2767362" y="1615225"/>
                </a:lnTo>
                <a:lnTo>
                  <a:pt x="2765357" y="1603483"/>
                </a:lnTo>
                <a:lnTo>
                  <a:pt x="2763352" y="1590882"/>
                </a:lnTo>
                <a:lnTo>
                  <a:pt x="2758484" y="1581145"/>
                </a:lnTo>
                <a:lnTo>
                  <a:pt x="2740155" y="1569403"/>
                </a:lnTo>
                <a:lnTo>
                  <a:pt x="2735287" y="1557662"/>
                </a:lnTo>
                <a:lnTo>
                  <a:pt x="2729559" y="1545060"/>
                </a:lnTo>
                <a:lnTo>
                  <a:pt x="2724690" y="1533319"/>
                </a:lnTo>
                <a:lnTo>
                  <a:pt x="2718103" y="1523582"/>
                </a:lnTo>
                <a:lnTo>
                  <a:pt x="2708366" y="1516708"/>
                </a:lnTo>
                <a:lnTo>
                  <a:pt x="2702638" y="1514703"/>
                </a:lnTo>
                <a:lnTo>
                  <a:pt x="2701779" y="1510693"/>
                </a:lnTo>
                <a:lnTo>
                  <a:pt x="2698056" y="1509834"/>
                </a:lnTo>
                <a:lnTo>
                  <a:pt x="2695192" y="1507830"/>
                </a:lnTo>
                <a:lnTo>
                  <a:pt x="2691469" y="1505825"/>
                </a:lnTo>
                <a:lnTo>
                  <a:pt x="2688605" y="1502961"/>
                </a:lnTo>
                <a:lnTo>
                  <a:pt x="2684882" y="1497234"/>
                </a:lnTo>
                <a:lnTo>
                  <a:pt x="2682018" y="1490360"/>
                </a:lnTo>
                <a:lnTo>
                  <a:pt x="2678295" y="1490360"/>
                </a:lnTo>
                <a:lnTo>
                  <a:pt x="2678295" y="1497234"/>
                </a:lnTo>
                <a:lnTo>
                  <a:pt x="2689751" y="1512985"/>
                </a:lnTo>
                <a:lnTo>
                  <a:pt x="2700347" y="1530454"/>
                </a:lnTo>
                <a:lnTo>
                  <a:pt x="2706934" y="1551074"/>
                </a:lnTo>
                <a:lnTo>
                  <a:pt x="2713521" y="1569689"/>
                </a:lnTo>
                <a:lnTo>
                  <a:pt x="2722112" y="1588304"/>
                </a:lnTo>
                <a:lnTo>
                  <a:pt x="2724977" y="1591169"/>
                </a:lnTo>
                <a:lnTo>
                  <a:pt x="2729845" y="1595178"/>
                </a:lnTo>
                <a:lnTo>
                  <a:pt x="2733568" y="1598041"/>
                </a:lnTo>
                <a:lnTo>
                  <a:pt x="2738437" y="1602052"/>
                </a:lnTo>
                <a:lnTo>
                  <a:pt x="2740442" y="1606920"/>
                </a:lnTo>
                <a:lnTo>
                  <a:pt x="2740442" y="1641000"/>
                </a:lnTo>
                <a:lnTo>
                  <a:pt x="2743305" y="1645010"/>
                </a:lnTo>
                <a:lnTo>
                  <a:pt x="2747028" y="1649878"/>
                </a:lnTo>
                <a:lnTo>
                  <a:pt x="2751897" y="1652742"/>
                </a:lnTo>
                <a:lnTo>
                  <a:pt x="2756765" y="1656751"/>
                </a:lnTo>
                <a:lnTo>
                  <a:pt x="2758770" y="1659615"/>
                </a:lnTo>
                <a:lnTo>
                  <a:pt x="2761634" y="1670212"/>
                </a:lnTo>
                <a:lnTo>
                  <a:pt x="2763639" y="1677944"/>
                </a:lnTo>
                <a:lnTo>
                  <a:pt x="2767362" y="1688540"/>
                </a:lnTo>
                <a:lnTo>
                  <a:pt x="2777099" y="1700283"/>
                </a:lnTo>
                <a:lnTo>
                  <a:pt x="2792564" y="1710878"/>
                </a:lnTo>
                <a:lnTo>
                  <a:pt x="2808888" y="1720615"/>
                </a:lnTo>
                <a:lnTo>
                  <a:pt x="2822348" y="1731212"/>
                </a:lnTo>
                <a:lnTo>
                  <a:pt x="2826071" y="1736080"/>
                </a:lnTo>
                <a:lnTo>
                  <a:pt x="2826071" y="1742954"/>
                </a:lnTo>
                <a:lnTo>
                  <a:pt x="2826071" y="1747823"/>
                </a:lnTo>
                <a:lnTo>
                  <a:pt x="2828076" y="1752691"/>
                </a:lnTo>
                <a:lnTo>
                  <a:pt x="2832945" y="1758419"/>
                </a:lnTo>
                <a:lnTo>
                  <a:pt x="2847264" y="1759278"/>
                </a:lnTo>
                <a:lnTo>
                  <a:pt x="2864447" y="1751545"/>
                </a:lnTo>
                <a:lnTo>
                  <a:pt x="2887645" y="1745817"/>
                </a:lnTo>
                <a:lnTo>
                  <a:pt x="2909696" y="1740949"/>
                </a:lnTo>
                <a:lnTo>
                  <a:pt x="2929743" y="1738086"/>
                </a:lnTo>
                <a:lnTo>
                  <a:pt x="2929743" y="1740949"/>
                </a:lnTo>
                <a:lnTo>
                  <a:pt x="2924875" y="1749827"/>
                </a:lnTo>
                <a:lnTo>
                  <a:pt x="2924875" y="1760137"/>
                </a:lnTo>
                <a:lnTo>
                  <a:pt x="2921152" y="1771879"/>
                </a:lnTo>
                <a:lnTo>
                  <a:pt x="2914565" y="1789348"/>
                </a:lnTo>
                <a:lnTo>
                  <a:pt x="2904828" y="1809968"/>
                </a:lnTo>
                <a:lnTo>
                  <a:pt x="2893372" y="1830588"/>
                </a:lnTo>
                <a:lnTo>
                  <a:pt x="2880771" y="1847199"/>
                </a:lnTo>
                <a:lnTo>
                  <a:pt x="2862443" y="1865814"/>
                </a:lnTo>
                <a:lnTo>
                  <a:pt x="2842395" y="1883283"/>
                </a:lnTo>
                <a:lnTo>
                  <a:pt x="2821202" y="1899894"/>
                </a:lnTo>
                <a:lnTo>
                  <a:pt x="2801155" y="1919369"/>
                </a:lnTo>
                <a:lnTo>
                  <a:pt x="2783972" y="1939989"/>
                </a:lnTo>
                <a:lnTo>
                  <a:pt x="2770512" y="1963472"/>
                </a:lnTo>
                <a:lnTo>
                  <a:pt x="2765643" y="1985810"/>
                </a:lnTo>
                <a:lnTo>
                  <a:pt x="2768507" y="2006430"/>
                </a:lnTo>
                <a:lnTo>
                  <a:pt x="2775095" y="2027050"/>
                </a:lnTo>
                <a:lnTo>
                  <a:pt x="2781681" y="2045665"/>
                </a:lnTo>
                <a:lnTo>
                  <a:pt x="2788268" y="2066285"/>
                </a:lnTo>
                <a:lnTo>
                  <a:pt x="2793996" y="2086905"/>
                </a:lnTo>
                <a:lnTo>
                  <a:pt x="2791991" y="2107526"/>
                </a:lnTo>
                <a:lnTo>
                  <a:pt x="2781395" y="2129004"/>
                </a:lnTo>
                <a:lnTo>
                  <a:pt x="2767075" y="2139600"/>
                </a:lnTo>
                <a:lnTo>
                  <a:pt x="2749892" y="2147333"/>
                </a:lnTo>
                <a:lnTo>
                  <a:pt x="2733568" y="2156211"/>
                </a:lnTo>
                <a:lnTo>
                  <a:pt x="2720108" y="2167953"/>
                </a:lnTo>
                <a:lnTo>
                  <a:pt x="2711516" y="2185423"/>
                </a:lnTo>
                <a:lnTo>
                  <a:pt x="2720108" y="2195160"/>
                </a:lnTo>
                <a:lnTo>
                  <a:pt x="2726694" y="2210912"/>
                </a:lnTo>
                <a:lnTo>
                  <a:pt x="2729559" y="2229527"/>
                </a:lnTo>
                <a:lnTo>
                  <a:pt x="2724690" y="2233536"/>
                </a:lnTo>
                <a:lnTo>
                  <a:pt x="2721826" y="2236399"/>
                </a:lnTo>
                <a:lnTo>
                  <a:pt x="2719822" y="2238404"/>
                </a:lnTo>
                <a:lnTo>
                  <a:pt x="2716099" y="2241268"/>
                </a:lnTo>
                <a:lnTo>
                  <a:pt x="2715239" y="2245278"/>
                </a:lnTo>
                <a:lnTo>
                  <a:pt x="2711516" y="2248141"/>
                </a:lnTo>
                <a:lnTo>
                  <a:pt x="2693187" y="2252151"/>
                </a:lnTo>
                <a:lnTo>
                  <a:pt x="2688319" y="2263893"/>
                </a:lnTo>
                <a:lnTo>
                  <a:pt x="2686314" y="2277639"/>
                </a:lnTo>
                <a:lnTo>
                  <a:pt x="2684309" y="2291386"/>
                </a:lnTo>
                <a:lnTo>
                  <a:pt x="2681446" y="2305132"/>
                </a:lnTo>
                <a:lnTo>
                  <a:pt x="2659394" y="2323748"/>
                </a:lnTo>
                <a:lnTo>
                  <a:pt x="2652806" y="2339499"/>
                </a:lnTo>
                <a:lnTo>
                  <a:pt x="2644215" y="2355250"/>
                </a:lnTo>
                <a:lnTo>
                  <a:pt x="2627891" y="2369856"/>
                </a:lnTo>
                <a:lnTo>
                  <a:pt x="2607844" y="2382457"/>
                </a:lnTo>
                <a:lnTo>
                  <a:pt x="2582929" y="2389330"/>
                </a:lnTo>
                <a:lnTo>
                  <a:pt x="2558013" y="2396204"/>
                </a:lnTo>
                <a:lnTo>
                  <a:pt x="2531951" y="2401073"/>
                </a:lnTo>
                <a:lnTo>
                  <a:pt x="2508754" y="2405941"/>
                </a:lnTo>
                <a:lnTo>
                  <a:pt x="2503885" y="2403077"/>
                </a:lnTo>
                <a:lnTo>
                  <a:pt x="2500163" y="2399067"/>
                </a:lnTo>
                <a:lnTo>
                  <a:pt x="2497298" y="2397063"/>
                </a:lnTo>
                <a:lnTo>
                  <a:pt x="2493576" y="2392195"/>
                </a:lnTo>
                <a:lnTo>
                  <a:pt x="2490712" y="2389330"/>
                </a:lnTo>
                <a:lnTo>
                  <a:pt x="2488707" y="2380452"/>
                </a:lnTo>
                <a:lnTo>
                  <a:pt x="2488707" y="2369856"/>
                </a:lnTo>
                <a:lnTo>
                  <a:pt x="2488707" y="2358114"/>
                </a:lnTo>
                <a:lnTo>
                  <a:pt x="2486702" y="2346372"/>
                </a:lnTo>
                <a:lnTo>
                  <a:pt x="2476965" y="2329762"/>
                </a:lnTo>
                <a:lnTo>
                  <a:pt x="2463505" y="2314011"/>
                </a:lnTo>
                <a:lnTo>
                  <a:pt x="2450045" y="2296541"/>
                </a:lnTo>
                <a:lnTo>
                  <a:pt x="2441453" y="2279930"/>
                </a:lnTo>
                <a:lnTo>
                  <a:pt x="2445176" y="2268189"/>
                </a:lnTo>
                <a:lnTo>
                  <a:pt x="2445176" y="2266184"/>
                </a:lnTo>
                <a:lnTo>
                  <a:pt x="2441453" y="2262174"/>
                </a:lnTo>
                <a:lnTo>
                  <a:pt x="2438589" y="2261315"/>
                </a:lnTo>
                <a:lnTo>
                  <a:pt x="2436585" y="2257306"/>
                </a:lnTo>
                <a:lnTo>
                  <a:pt x="2434580" y="2257306"/>
                </a:lnTo>
                <a:lnTo>
                  <a:pt x="2432575" y="2252437"/>
                </a:lnTo>
                <a:lnTo>
                  <a:pt x="2434580" y="2247569"/>
                </a:lnTo>
                <a:lnTo>
                  <a:pt x="2434580" y="2243559"/>
                </a:lnTo>
                <a:lnTo>
                  <a:pt x="2436585" y="2240695"/>
                </a:lnTo>
                <a:lnTo>
                  <a:pt x="2438589" y="2236686"/>
                </a:lnTo>
                <a:lnTo>
                  <a:pt x="2432002" y="2233822"/>
                </a:lnTo>
                <a:lnTo>
                  <a:pt x="2432002" y="2229813"/>
                </a:lnTo>
                <a:lnTo>
                  <a:pt x="2432002" y="2226948"/>
                </a:lnTo>
                <a:lnTo>
                  <a:pt x="2432861" y="2222080"/>
                </a:lnTo>
                <a:lnTo>
                  <a:pt x="2434866" y="2218071"/>
                </a:lnTo>
                <a:lnTo>
                  <a:pt x="2434866" y="2213202"/>
                </a:lnTo>
                <a:lnTo>
                  <a:pt x="2434866" y="2208333"/>
                </a:lnTo>
                <a:lnTo>
                  <a:pt x="2428279" y="2194587"/>
                </a:lnTo>
                <a:lnTo>
                  <a:pt x="2418542" y="2178836"/>
                </a:lnTo>
                <a:lnTo>
                  <a:pt x="2407945" y="2165089"/>
                </a:lnTo>
                <a:lnTo>
                  <a:pt x="2401359" y="2151343"/>
                </a:lnTo>
                <a:lnTo>
                  <a:pt x="2399354" y="2134732"/>
                </a:lnTo>
                <a:lnTo>
                  <a:pt x="2403077" y="2115258"/>
                </a:lnTo>
                <a:lnTo>
                  <a:pt x="2409664" y="2098647"/>
                </a:lnTo>
                <a:lnTo>
                  <a:pt x="2419401" y="2080032"/>
                </a:lnTo>
                <a:lnTo>
                  <a:pt x="2425988" y="2064280"/>
                </a:lnTo>
                <a:lnTo>
                  <a:pt x="2431716" y="2050534"/>
                </a:lnTo>
                <a:lnTo>
                  <a:pt x="2425129" y="2036787"/>
                </a:lnTo>
                <a:lnTo>
                  <a:pt x="2423124" y="2025045"/>
                </a:lnTo>
                <a:lnTo>
                  <a:pt x="2423124" y="2013304"/>
                </a:lnTo>
                <a:lnTo>
                  <a:pt x="2419401" y="1997552"/>
                </a:lnTo>
                <a:lnTo>
                  <a:pt x="2409664" y="1976932"/>
                </a:lnTo>
                <a:lnTo>
                  <a:pt x="2394199" y="1956312"/>
                </a:lnTo>
                <a:lnTo>
                  <a:pt x="2379880" y="1937697"/>
                </a:lnTo>
                <a:lnTo>
                  <a:pt x="2364414" y="1921946"/>
                </a:lnTo>
                <a:lnTo>
                  <a:pt x="2369283" y="1901327"/>
                </a:lnTo>
                <a:lnTo>
                  <a:pt x="2374152" y="1882711"/>
                </a:lnTo>
                <a:lnTo>
                  <a:pt x="2379880" y="1862092"/>
                </a:lnTo>
                <a:lnTo>
                  <a:pt x="2374152" y="1859227"/>
                </a:lnTo>
                <a:lnTo>
                  <a:pt x="2371288" y="1857223"/>
                </a:lnTo>
                <a:lnTo>
                  <a:pt x="2367565" y="1853213"/>
                </a:lnTo>
                <a:lnTo>
                  <a:pt x="2364701" y="1852354"/>
                </a:lnTo>
                <a:lnTo>
                  <a:pt x="2359832" y="1852354"/>
                </a:lnTo>
                <a:lnTo>
                  <a:pt x="2353246" y="1850349"/>
                </a:lnTo>
                <a:lnTo>
                  <a:pt x="2349522" y="1853213"/>
                </a:lnTo>
                <a:lnTo>
                  <a:pt x="2347518" y="1855218"/>
                </a:lnTo>
                <a:lnTo>
                  <a:pt x="2342650" y="1857223"/>
                </a:lnTo>
                <a:lnTo>
                  <a:pt x="2337781" y="1857223"/>
                </a:lnTo>
                <a:lnTo>
                  <a:pt x="2331194" y="1857223"/>
                </a:lnTo>
                <a:lnTo>
                  <a:pt x="2312865" y="1828011"/>
                </a:lnTo>
                <a:lnTo>
                  <a:pt x="2300264" y="1826006"/>
                </a:lnTo>
                <a:lnTo>
                  <a:pt x="2288809" y="1825147"/>
                </a:lnTo>
                <a:lnTo>
                  <a:pt x="2275348" y="1823143"/>
                </a:lnTo>
                <a:lnTo>
                  <a:pt x="2259024" y="1830016"/>
                </a:lnTo>
                <a:lnTo>
                  <a:pt x="2241841" y="1836889"/>
                </a:lnTo>
                <a:lnTo>
                  <a:pt x="2228381" y="1841758"/>
                </a:lnTo>
                <a:lnTo>
                  <a:pt x="2195733" y="1834884"/>
                </a:lnTo>
                <a:lnTo>
                  <a:pt x="2192009" y="1846626"/>
                </a:lnTo>
                <a:lnTo>
                  <a:pt x="2180554" y="1846626"/>
                </a:lnTo>
                <a:lnTo>
                  <a:pt x="2169958" y="1843762"/>
                </a:lnTo>
                <a:lnTo>
                  <a:pt x="2162225" y="1841758"/>
                </a:lnTo>
                <a:lnTo>
                  <a:pt x="2158502" y="1843762"/>
                </a:lnTo>
                <a:lnTo>
                  <a:pt x="2155639" y="1846626"/>
                </a:lnTo>
                <a:lnTo>
                  <a:pt x="2149911" y="1848631"/>
                </a:lnTo>
                <a:lnTo>
                  <a:pt x="2143323" y="1850636"/>
                </a:lnTo>
                <a:lnTo>
                  <a:pt x="2133586" y="1838893"/>
                </a:lnTo>
                <a:lnTo>
                  <a:pt x="2120126" y="1832021"/>
                </a:lnTo>
                <a:lnTo>
                  <a:pt x="2106666" y="1825147"/>
                </a:lnTo>
                <a:lnTo>
                  <a:pt x="2093206" y="1818274"/>
                </a:lnTo>
                <a:lnTo>
                  <a:pt x="2081751" y="1809395"/>
                </a:lnTo>
                <a:lnTo>
                  <a:pt x="2073159" y="1787058"/>
                </a:lnTo>
                <a:lnTo>
                  <a:pt x="2063422" y="1775315"/>
                </a:lnTo>
                <a:lnTo>
                  <a:pt x="2047957" y="1763574"/>
                </a:lnTo>
                <a:lnTo>
                  <a:pt x="2034497" y="1751832"/>
                </a:lnTo>
                <a:lnTo>
                  <a:pt x="2025905" y="1741235"/>
                </a:lnTo>
                <a:lnTo>
                  <a:pt x="2025905" y="1718898"/>
                </a:lnTo>
                <a:lnTo>
                  <a:pt x="2023041" y="1709160"/>
                </a:lnTo>
                <a:lnTo>
                  <a:pt x="2023900" y="1693409"/>
                </a:lnTo>
                <a:lnTo>
                  <a:pt x="2027623" y="1679663"/>
                </a:lnTo>
                <a:lnTo>
                  <a:pt x="2030487" y="1667920"/>
                </a:lnTo>
                <a:lnTo>
                  <a:pt x="2032492" y="1659042"/>
                </a:lnTo>
                <a:lnTo>
                  <a:pt x="2032492" y="1645296"/>
                </a:lnTo>
                <a:lnTo>
                  <a:pt x="2029628" y="1637563"/>
                </a:lnTo>
                <a:lnTo>
                  <a:pt x="2023900" y="1628685"/>
                </a:lnTo>
                <a:lnTo>
                  <a:pt x="2021036" y="1621812"/>
                </a:lnTo>
                <a:lnTo>
                  <a:pt x="2021036" y="1611216"/>
                </a:lnTo>
                <a:lnTo>
                  <a:pt x="2023900" y="1597470"/>
                </a:lnTo>
                <a:lnTo>
                  <a:pt x="2030487" y="1582864"/>
                </a:lnTo>
                <a:lnTo>
                  <a:pt x="2037074" y="1565394"/>
                </a:lnTo>
                <a:lnTo>
                  <a:pt x="2043661" y="1550788"/>
                </a:lnTo>
                <a:lnTo>
                  <a:pt x="2050248" y="1538187"/>
                </a:lnTo>
                <a:lnTo>
                  <a:pt x="2053971" y="1531314"/>
                </a:lnTo>
                <a:lnTo>
                  <a:pt x="2065426" y="1521576"/>
                </a:lnTo>
                <a:lnTo>
                  <a:pt x="2078886" y="1512699"/>
                </a:lnTo>
                <a:lnTo>
                  <a:pt x="2092347" y="1505825"/>
                </a:lnTo>
                <a:lnTo>
                  <a:pt x="2105807" y="1496947"/>
                </a:lnTo>
                <a:lnTo>
                  <a:pt x="2108670" y="1489215"/>
                </a:lnTo>
                <a:lnTo>
                  <a:pt x="2108670" y="1478619"/>
                </a:lnTo>
                <a:lnTo>
                  <a:pt x="2107812" y="1466876"/>
                </a:lnTo>
                <a:lnTo>
                  <a:pt x="2108670" y="1457139"/>
                </a:lnTo>
                <a:lnTo>
                  <a:pt x="2117263" y="1443393"/>
                </a:lnTo>
                <a:lnTo>
                  <a:pt x="2128718" y="1432796"/>
                </a:lnTo>
                <a:lnTo>
                  <a:pt x="2141319" y="1423059"/>
                </a:lnTo>
                <a:lnTo>
                  <a:pt x="2152774" y="1412463"/>
                </a:lnTo>
                <a:lnTo>
                  <a:pt x="2162511" y="1400721"/>
                </a:lnTo>
                <a:lnTo>
                  <a:pt x="2168239" y="1384970"/>
                </a:lnTo>
                <a:lnTo>
                  <a:pt x="2168239" y="1384110"/>
                </a:lnTo>
                <a:lnTo>
                  <a:pt x="2166235" y="1384110"/>
                </a:lnTo>
                <a:lnTo>
                  <a:pt x="2166235" y="1382105"/>
                </a:lnTo>
                <a:lnTo>
                  <a:pt x="2166235" y="1380101"/>
                </a:lnTo>
                <a:lnTo>
                  <a:pt x="2164230" y="1378096"/>
                </a:lnTo>
                <a:lnTo>
                  <a:pt x="2161366" y="1377237"/>
                </a:lnTo>
                <a:lnTo>
                  <a:pt x="2157643" y="1375233"/>
                </a:lnTo>
                <a:lnTo>
                  <a:pt x="2154779" y="1375233"/>
                </a:lnTo>
                <a:lnTo>
                  <a:pt x="2149051" y="1373228"/>
                </a:lnTo>
                <a:lnTo>
                  <a:pt x="2146188" y="1377237"/>
                </a:lnTo>
                <a:lnTo>
                  <a:pt x="2142464" y="1377237"/>
                </a:lnTo>
                <a:lnTo>
                  <a:pt x="2137596" y="1378096"/>
                </a:lnTo>
                <a:lnTo>
                  <a:pt x="2131009" y="1378096"/>
                </a:lnTo>
                <a:lnTo>
                  <a:pt x="2131009" y="1373228"/>
                </a:lnTo>
                <a:lnTo>
                  <a:pt x="2128145" y="1373228"/>
                </a:lnTo>
                <a:lnTo>
                  <a:pt x="2128145" y="1359481"/>
                </a:lnTo>
                <a:lnTo>
                  <a:pt x="2126141" y="1340866"/>
                </a:lnTo>
                <a:lnTo>
                  <a:pt x="2124135" y="1318527"/>
                </a:lnTo>
                <a:lnTo>
                  <a:pt x="2124135" y="1297049"/>
                </a:lnTo>
                <a:lnTo>
                  <a:pt x="2124135" y="1277575"/>
                </a:lnTo>
                <a:lnTo>
                  <a:pt x="2127858" y="1265832"/>
                </a:lnTo>
                <a:lnTo>
                  <a:pt x="2128431" y="1262396"/>
                </a:lnTo>
                <a:lnTo>
                  <a:pt x="2130436" y="1258387"/>
                </a:lnTo>
                <a:lnTo>
                  <a:pt x="2132441" y="1257527"/>
                </a:lnTo>
                <a:lnTo>
                  <a:pt x="2134445" y="1257527"/>
                </a:lnTo>
                <a:lnTo>
                  <a:pt x="2137310" y="1257527"/>
                </a:lnTo>
                <a:lnTo>
                  <a:pt x="2141033" y="1255522"/>
                </a:lnTo>
                <a:lnTo>
                  <a:pt x="2145901" y="1255522"/>
                </a:lnTo>
                <a:lnTo>
                  <a:pt x="2159361" y="1260391"/>
                </a:lnTo>
                <a:lnTo>
                  <a:pt x="2174826" y="1264400"/>
                </a:lnTo>
                <a:lnTo>
                  <a:pt x="2191151" y="1264400"/>
                </a:lnTo>
                <a:lnTo>
                  <a:pt x="2207474" y="1260391"/>
                </a:lnTo>
                <a:lnTo>
                  <a:pt x="2220076" y="1255522"/>
                </a:lnTo>
                <a:lnTo>
                  <a:pt x="2220935" y="1253518"/>
                </a:lnTo>
                <a:lnTo>
                  <a:pt x="2220935" y="1251513"/>
                </a:lnTo>
                <a:lnTo>
                  <a:pt x="2222939" y="1251513"/>
                </a:lnTo>
                <a:lnTo>
                  <a:pt x="2222939" y="1250654"/>
                </a:lnTo>
                <a:lnTo>
                  <a:pt x="2222939" y="1248650"/>
                </a:lnTo>
                <a:lnTo>
                  <a:pt x="2226662" y="1234902"/>
                </a:lnTo>
                <a:lnTo>
                  <a:pt x="2226662" y="1219152"/>
                </a:lnTo>
                <a:lnTo>
                  <a:pt x="2224658" y="1204546"/>
                </a:lnTo>
                <a:lnTo>
                  <a:pt x="2222653" y="1187076"/>
                </a:lnTo>
                <a:lnTo>
                  <a:pt x="2211197" y="1184212"/>
                </a:lnTo>
                <a:lnTo>
                  <a:pt x="2199742" y="1180203"/>
                </a:lnTo>
                <a:lnTo>
                  <a:pt x="2188286" y="1173329"/>
                </a:lnTo>
                <a:lnTo>
                  <a:pt x="2179695" y="1164452"/>
                </a:lnTo>
                <a:lnTo>
                  <a:pt x="2182558" y="1163592"/>
                </a:lnTo>
                <a:lnTo>
                  <a:pt x="2186282" y="1161587"/>
                </a:lnTo>
                <a:lnTo>
                  <a:pt x="2188286" y="1159583"/>
                </a:lnTo>
                <a:lnTo>
                  <a:pt x="2191151" y="1159583"/>
                </a:lnTo>
                <a:lnTo>
                  <a:pt x="2194874" y="1157578"/>
                </a:lnTo>
                <a:lnTo>
                  <a:pt x="2200602" y="1157578"/>
                </a:lnTo>
                <a:lnTo>
                  <a:pt x="2204324" y="1156718"/>
                </a:lnTo>
                <a:lnTo>
                  <a:pt x="2209193" y="1154714"/>
                </a:lnTo>
                <a:lnTo>
                  <a:pt x="2214061" y="1154714"/>
                </a:lnTo>
                <a:lnTo>
                  <a:pt x="2219789" y="1154714"/>
                </a:lnTo>
                <a:lnTo>
                  <a:pt x="2219789" y="1136099"/>
                </a:lnTo>
                <a:lnTo>
                  <a:pt x="2224658" y="1136099"/>
                </a:lnTo>
                <a:lnTo>
                  <a:pt x="2229526" y="1136958"/>
                </a:lnTo>
                <a:lnTo>
                  <a:pt x="2231531" y="1138963"/>
                </a:lnTo>
                <a:lnTo>
                  <a:pt x="2234395" y="1138963"/>
                </a:lnTo>
                <a:lnTo>
                  <a:pt x="2238118" y="1140968"/>
                </a:lnTo>
                <a:lnTo>
                  <a:pt x="2240981" y="1142972"/>
                </a:lnTo>
                <a:lnTo>
                  <a:pt x="2244705" y="1138963"/>
                </a:lnTo>
                <a:lnTo>
                  <a:pt x="2249574" y="1136958"/>
                </a:lnTo>
                <a:lnTo>
                  <a:pt x="2253296" y="1136099"/>
                </a:lnTo>
                <a:lnTo>
                  <a:pt x="2258165" y="1134094"/>
                </a:lnTo>
                <a:lnTo>
                  <a:pt x="2260170" y="1132089"/>
                </a:lnTo>
                <a:lnTo>
                  <a:pt x="2261029" y="1129226"/>
                </a:lnTo>
                <a:lnTo>
                  <a:pt x="2261029" y="1125216"/>
                </a:lnTo>
                <a:lnTo>
                  <a:pt x="2261029" y="1122352"/>
                </a:lnTo>
                <a:lnTo>
                  <a:pt x="2261029" y="1118343"/>
                </a:lnTo>
                <a:lnTo>
                  <a:pt x="2263034" y="1115479"/>
                </a:lnTo>
                <a:lnTo>
                  <a:pt x="2265038" y="1111470"/>
                </a:lnTo>
                <a:lnTo>
                  <a:pt x="2296827" y="1101733"/>
                </a:lnTo>
                <a:lnTo>
                  <a:pt x="2303414" y="1091136"/>
                </a:lnTo>
                <a:lnTo>
                  <a:pt x="2305419" y="1081399"/>
                </a:lnTo>
                <a:lnTo>
                  <a:pt x="2310287" y="1070803"/>
                </a:lnTo>
                <a:lnTo>
                  <a:pt x="2320024" y="1063929"/>
                </a:lnTo>
                <a:lnTo>
                  <a:pt x="2332626" y="1059060"/>
                </a:lnTo>
                <a:lnTo>
                  <a:pt x="2346945" y="1054192"/>
                </a:lnTo>
                <a:lnTo>
                  <a:pt x="2360405" y="1049323"/>
                </a:lnTo>
                <a:lnTo>
                  <a:pt x="2362410" y="1047319"/>
                </a:lnTo>
                <a:lnTo>
                  <a:pt x="2362410" y="1045314"/>
                </a:lnTo>
                <a:lnTo>
                  <a:pt x="2362410" y="1043310"/>
                </a:lnTo>
                <a:lnTo>
                  <a:pt x="2364414" y="1042451"/>
                </a:lnTo>
                <a:lnTo>
                  <a:pt x="2357828" y="1024980"/>
                </a:lnTo>
                <a:lnTo>
                  <a:pt x="2354104" y="1004360"/>
                </a:lnTo>
                <a:lnTo>
                  <a:pt x="2354104" y="985745"/>
                </a:lnTo>
                <a:lnTo>
                  <a:pt x="2353246" y="969994"/>
                </a:lnTo>
                <a:lnTo>
                  <a:pt x="2367565" y="969135"/>
                </a:lnTo>
                <a:lnTo>
                  <a:pt x="2378161" y="965125"/>
                </a:lnTo>
                <a:lnTo>
                  <a:pt x="2389617" y="962262"/>
                </a:lnTo>
                <a:lnTo>
                  <a:pt x="2389617" y="969994"/>
                </a:lnTo>
                <a:lnTo>
                  <a:pt x="2387612" y="976868"/>
                </a:lnTo>
                <a:lnTo>
                  <a:pt x="2385607" y="989468"/>
                </a:lnTo>
                <a:lnTo>
                  <a:pt x="2384748" y="1006079"/>
                </a:lnTo>
                <a:lnTo>
                  <a:pt x="2382744" y="1021830"/>
                </a:lnTo>
                <a:lnTo>
                  <a:pt x="2382744" y="1033572"/>
                </a:lnTo>
                <a:lnTo>
                  <a:pt x="2387612" y="1036436"/>
                </a:lnTo>
                <a:lnTo>
                  <a:pt x="2391335" y="1038441"/>
                </a:lnTo>
                <a:lnTo>
                  <a:pt x="2392195" y="1040445"/>
                </a:lnTo>
                <a:lnTo>
                  <a:pt x="2395917" y="1042451"/>
                </a:lnTo>
                <a:lnTo>
                  <a:pt x="2400786" y="1045314"/>
                </a:lnTo>
                <a:lnTo>
                  <a:pt x="2411383" y="1040445"/>
                </a:lnTo>
                <a:lnTo>
                  <a:pt x="2418828" y="1040445"/>
                </a:lnTo>
                <a:lnTo>
                  <a:pt x="2423697" y="1043310"/>
                </a:lnTo>
                <a:lnTo>
                  <a:pt x="2430284" y="1049037"/>
                </a:lnTo>
                <a:lnTo>
                  <a:pt x="2438875" y="1049037"/>
                </a:lnTo>
                <a:lnTo>
                  <a:pt x="2448612" y="1045028"/>
                </a:lnTo>
                <a:lnTo>
                  <a:pt x="2457204" y="1040159"/>
                </a:lnTo>
                <a:lnTo>
                  <a:pt x="2462072" y="1035290"/>
                </a:lnTo>
                <a:lnTo>
                  <a:pt x="2468660" y="1031281"/>
                </a:lnTo>
                <a:lnTo>
                  <a:pt x="2477251" y="1028418"/>
                </a:lnTo>
                <a:lnTo>
                  <a:pt x="2490712" y="1029276"/>
                </a:lnTo>
                <a:lnTo>
                  <a:pt x="2509040" y="1033286"/>
                </a:lnTo>
                <a:lnTo>
                  <a:pt x="2511045" y="1028418"/>
                </a:lnTo>
                <a:lnTo>
                  <a:pt x="2511904" y="1026413"/>
                </a:lnTo>
                <a:lnTo>
                  <a:pt x="2515627" y="1022403"/>
                </a:lnTo>
                <a:lnTo>
                  <a:pt x="2518491" y="1021544"/>
                </a:lnTo>
                <a:lnTo>
                  <a:pt x="2522214" y="1021544"/>
                </a:lnTo>
                <a:lnTo>
                  <a:pt x="2527083" y="1019539"/>
                </a:lnTo>
                <a:lnTo>
                  <a:pt x="2527083" y="990327"/>
                </a:lnTo>
                <a:lnTo>
                  <a:pt x="2530805" y="966844"/>
                </a:lnTo>
                <a:lnTo>
                  <a:pt x="2533670" y="962835"/>
                </a:lnTo>
                <a:lnTo>
                  <a:pt x="2537393" y="961975"/>
                </a:lnTo>
                <a:lnTo>
                  <a:pt x="2540256" y="957966"/>
                </a:lnTo>
                <a:lnTo>
                  <a:pt x="2543980" y="955961"/>
                </a:lnTo>
                <a:lnTo>
                  <a:pt x="2548849" y="955102"/>
                </a:lnTo>
                <a:lnTo>
                  <a:pt x="2548849" y="957966"/>
                </a:lnTo>
                <a:lnTo>
                  <a:pt x="2551712" y="961975"/>
                </a:lnTo>
                <a:lnTo>
                  <a:pt x="2553717" y="964839"/>
                </a:lnTo>
                <a:lnTo>
                  <a:pt x="2555721" y="968849"/>
                </a:lnTo>
                <a:lnTo>
                  <a:pt x="2557726" y="969708"/>
                </a:lnTo>
                <a:lnTo>
                  <a:pt x="2562595" y="971712"/>
                </a:lnTo>
                <a:lnTo>
                  <a:pt x="2567464" y="973718"/>
                </a:lnTo>
                <a:lnTo>
                  <a:pt x="2565458" y="957966"/>
                </a:lnTo>
                <a:lnTo>
                  <a:pt x="2564599" y="948229"/>
                </a:lnTo>
                <a:lnTo>
                  <a:pt x="2560876" y="941355"/>
                </a:lnTo>
                <a:lnTo>
                  <a:pt x="2558872" y="932477"/>
                </a:lnTo>
                <a:lnTo>
                  <a:pt x="2556008" y="916726"/>
                </a:lnTo>
                <a:lnTo>
                  <a:pt x="2564599" y="915867"/>
                </a:lnTo>
                <a:lnTo>
                  <a:pt x="2570327" y="911857"/>
                </a:lnTo>
                <a:lnTo>
                  <a:pt x="2576055" y="908994"/>
                </a:lnTo>
                <a:lnTo>
                  <a:pt x="2582642" y="904985"/>
                </a:lnTo>
                <a:lnTo>
                  <a:pt x="2594097" y="904985"/>
                </a:lnTo>
                <a:lnTo>
                  <a:pt x="2605553" y="906989"/>
                </a:lnTo>
                <a:lnTo>
                  <a:pt x="2614144" y="908994"/>
                </a:lnTo>
                <a:lnTo>
                  <a:pt x="2622736" y="904985"/>
                </a:lnTo>
                <a:lnTo>
                  <a:pt x="2629323" y="895247"/>
                </a:lnTo>
                <a:lnTo>
                  <a:pt x="2623595" y="893242"/>
                </a:lnTo>
                <a:lnTo>
                  <a:pt x="2618726" y="891238"/>
                </a:lnTo>
                <a:lnTo>
                  <a:pt x="2615863" y="889233"/>
                </a:lnTo>
                <a:lnTo>
                  <a:pt x="2610135" y="888374"/>
                </a:lnTo>
                <a:lnTo>
                  <a:pt x="2603548" y="888374"/>
                </a:lnTo>
                <a:lnTo>
                  <a:pt x="2587224" y="896106"/>
                </a:lnTo>
                <a:lnTo>
                  <a:pt x="2568896" y="901834"/>
                </a:lnTo>
                <a:lnTo>
                  <a:pt x="2548849" y="904698"/>
                </a:lnTo>
                <a:lnTo>
                  <a:pt x="2545125" y="895820"/>
                </a:lnTo>
                <a:lnTo>
                  <a:pt x="2540256" y="888947"/>
                </a:lnTo>
                <a:lnTo>
                  <a:pt x="2535388" y="882073"/>
                </a:lnTo>
                <a:lnTo>
                  <a:pt x="2531665" y="874341"/>
                </a:lnTo>
                <a:lnTo>
                  <a:pt x="2530805" y="860594"/>
                </a:lnTo>
                <a:lnTo>
                  <a:pt x="2531665" y="849998"/>
                </a:lnTo>
                <a:lnTo>
                  <a:pt x="2530805" y="838256"/>
                </a:lnTo>
                <a:lnTo>
                  <a:pt x="2528801" y="824509"/>
                </a:lnTo>
                <a:lnTo>
                  <a:pt x="2530805" y="812767"/>
                </a:lnTo>
                <a:lnTo>
                  <a:pt x="2538539" y="795298"/>
                </a:lnTo>
                <a:lnTo>
                  <a:pt x="2551998" y="783556"/>
                </a:lnTo>
                <a:lnTo>
                  <a:pt x="2565458" y="769809"/>
                </a:lnTo>
                <a:lnTo>
                  <a:pt x="2576914" y="756063"/>
                </a:lnTo>
                <a:lnTo>
                  <a:pt x="2585506" y="740311"/>
                </a:lnTo>
                <a:lnTo>
                  <a:pt x="2580637" y="735443"/>
                </a:lnTo>
                <a:lnTo>
                  <a:pt x="2575769" y="730574"/>
                </a:lnTo>
                <a:lnTo>
                  <a:pt x="2570041" y="725705"/>
                </a:lnTo>
                <a:lnTo>
                  <a:pt x="2557440" y="727711"/>
                </a:lnTo>
                <a:lnTo>
                  <a:pt x="2541975" y="728570"/>
                </a:lnTo>
                <a:lnTo>
                  <a:pt x="2537106" y="752913"/>
                </a:lnTo>
                <a:lnTo>
                  <a:pt x="2528515" y="771528"/>
                </a:lnTo>
                <a:lnTo>
                  <a:pt x="2517059" y="787279"/>
                </a:lnTo>
                <a:lnTo>
                  <a:pt x="2503599" y="801885"/>
                </a:lnTo>
                <a:lnTo>
                  <a:pt x="2490997" y="819354"/>
                </a:lnTo>
                <a:lnTo>
                  <a:pt x="2483265" y="839974"/>
                </a:lnTo>
                <a:lnTo>
                  <a:pt x="2477537" y="863458"/>
                </a:lnTo>
                <a:lnTo>
                  <a:pt x="2488134" y="872336"/>
                </a:lnTo>
                <a:lnTo>
                  <a:pt x="2497871" y="882073"/>
                </a:lnTo>
                <a:lnTo>
                  <a:pt x="2504458" y="894675"/>
                </a:lnTo>
                <a:lnTo>
                  <a:pt x="2508181" y="909280"/>
                </a:lnTo>
                <a:lnTo>
                  <a:pt x="2503313" y="911284"/>
                </a:lnTo>
                <a:lnTo>
                  <a:pt x="2501308" y="913290"/>
                </a:lnTo>
                <a:lnTo>
                  <a:pt x="2499303" y="915295"/>
                </a:lnTo>
                <a:lnTo>
                  <a:pt x="2499303" y="916153"/>
                </a:lnTo>
                <a:lnTo>
                  <a:pt x="2497298" y="918158"/>
                </a:lnTo>
                <a:lnTo>
                  <a:pt x="2497298" y="922167"/>
                </a:lnTo>
                <a:lnTo>
                  <a:pt x="2496439" y="923027"/>
                </a:lnTo>
                <a:lnTo>
                  <a:pt x="2474388" y="931904"/>
                </a:lnTo>
                <a:lnTo>
                  <a:pt x="2471523" y="952525"/>
                </a:lnTo>
                <a:lnTo>
                  <a:pt x="2464937" y="968276"/>
                </a:lnTo>
                <a:lnTo>
                  <a:pt x="2458350" y="980017"/>
                </a:lnTo>
                <a:lnTo>
                  <a:pt x="2447753" y="989755"/>
                </a:lnTo>
                <a:lnTo>
                  <a:pt x="2439162" y="1000351"/>
                </a:lnTo>
                <a:lnTo>
                  <a:pt x="2431430" y="1014097"/>
                </a:lnTo>
                <a:lnTo>
                  <a:pt x="2425702" y="1014097"/>
                </a:lnTo>
                <a:lnTo>
                  <a:pt x="2425702" y="1010088"/>
                </a:lnTo>
                <a:lnTo>
                  <a:pt x="2412241" y="991473"/>
                </a:lnTo>
                <a:lnTo>
                  <a:pt x="2404509" y="970853"/>
                </a:lnTo>
                <a:lnTo>
                  <a:pt x="2398781" y="948515"/>
                </a:lnTo>
                <a:lnTo>
                  <a:pt x="2389044" y="923027"/>
                </a:lnTo>
                <a:lnTo>
                  <a:pt x="2375584" y="929900"/>
                </a:lnTo>
                <a:lnTo>
                  <a:pt x="2366992" y="938778"/>
                </a:lnTo>
                <a:lnTo>
                  <a:pt x="2357255" y="945651"/>
                </a:lnTo>
                <a:lnTo>
                  <a:pt x="2346659" y="950519"/>
                </a:lnTo>
                <a:lnTo>
                  <a:pt x="2330334" y="954530"/>
                </a:lnTo>
                <a:lnTo>
                  <a:pt x="2328330" y="952525"/>
                </a:lnTo>
                <a:lnTo>
                  <a:pt x="2326325" y="952525"/>
                </a:lnTo>
                <a:lnTo>
                  <a:pt x="2325466" y="952525"/>
                </a:lnTo>
                <a:lnTo>
                  <a:pt x="2323462" y="950519"/>
                </a:lnTo>
                <a:lnTo>
                  <a:pt x="2319738" y="950519"/>
                </a:lnTo>
                <a:lnTo>
                  <a:pt x="2318879" y="929900"/>
                </a:lnTo>
                <a:lnTo>
                  <a:pt x="2316874" y="913290"/>
                </a:lnTo>
                <a:lnTo>
                  <a:pt x="2313152" y="899543"/>
                </a:lnTo>
                <a:lnTo>
                  <a:pt x="2310287" y="883792"/>
                </a:lnTo>
                <a:lnTo>
                  <a:pt x="2308283" y="863171"/>
                </a:lnTo>
                <a:lnTo>
                  <a:pt x="2316874" y="854294"/>
                </a:lnTo>
                <a:lnTo>
                  <a:pt x="2319738" y="846562"/>
                </a:lnTo>
                <a:lnTo>
                  <a:pt x="2321743" y="835965"/>
                </a:lnTo>
                <a:lnTo>
                  <a:pt x="2326612" y="822219"/>
                </a:lnTo>
                <a:lnTo>
                  <a:pt x="2330334" y="819354"/>
                </a:lnTo>
                <a:lnTo>
                  <a:pt x="2335203" y="814486"/>
                </a:lnTo>
                <a:lnTo>
                  <a:pt x="2340071" y="808758"/>
                </a:lnTo>
                <a:lnTo>
                  <a:pt x="2345799" y="803889"/>
                </a:lnTo>
                <a:lnTo>
                  <a:pt x="2348663" y="805894"/>
                </a:lnTo>
                <a:lnTo>
                  <a:pt x="2350668" y="807899"/>
                </a:lnTo>
                <a:lnTo>
                  <a:pt x="2352673" y="808758"/>
                </a:lnTo>
                <a:lnTo>
                  <a:pt x="2353532" y="810763"/>
                </a:lnTo>
                <a:lnTo>
                  <a:pt x="2357255" y="807899"/>
                </a:lnTo>
                <a:lnTo>
                  <a:pt x="2359259" y="803889"/>
                </a:lnTo>
                <a:lnTo>
                  <a:pt x="2360119" y="801026"/>
                </a:lnTo>
                <a:lnTo>
                  <a:pt x="2362124" y="795298"/>
                </a:lnTo>
                <a:lnTo>
                  <a:pt x="2364128" y="792434"/>
                </a:lnTo>
                <a:lnTo>
                  <a:pt x="2375584" y="785561"/>
                </a:lnTo>
                <a:lnTo>
                  <a:pt x="2385321" y="781551"/>
                </a:lnTo>
                <a:lnTo>
                  <a:pt x="2393912" y="773818"/>
                </a:lnTo>
                <a:lnTo>
                  <a:pt x="2391049" y="771814"/>
                </a:lnTo>
                <a:lnTo>
                  <a:pt x="2389044" y="771814"/>
                </a:lnTo>
                <a:lnTo>
                  <a:pt x="2387040" y="771814"/>
                </a:lnTo>
                <a:lnTo>
                  <a:pt x="2387040" y="769809"/>
                </a:lnTo>
                <a:lnTo>
                  <a:pt x="2387040" y="766946"/>
                </a:lnTo>
                <a:lnTo>
                  <a:pt x="2385035" y="762936"/>
                </a:lnTo>
                <a:lnTo>
                  <a:pt x="2397635" y="747185"/>
                </a:lnTo>
                <a:lnTo>
                  <a:pt x="2409091" y="728570"/>
                </a:lnTo>
                <a:lnTo>
                  <a:pt x="2418828" y="707091"/>
                </a:lnTo>
                <a:lnTo>
                  <a:pt x="2429425" y="684753"/>
                </a:lnTo>
                <a:lnTo>
                  <a:pt x="2439162" y="662414"/>
                </a:lnTo>
                <a:lnTo>
                  <a:pt x="2451762" y="641794"/>
                </a:lnTo>
                <a:lnTo>
                  <a:pt x="2463218" y="628048"/>
                </a:lnTo>
                <a:lnTo>
                  <a:pt x="2477537" y="620315"/>
                </a:lnTo>
                <a:lnTo>
                  <a:pt x="2477537" y="606569"/>
                </a:lnTo>
                <a:lnTo>
                  <a:pt x="2493003" y="606569"/>
                </a:lnTo>
                <a:lnTo>
                  <a:pt x="2501594" y="590818"/>
                </a:lnTo>
                <a:lnTo>
                  <a:pt x="2515055" y="580221"/>
                </a:lnTo>
                <a:lnTo>
                  <a:pt x="2533383" y="575352"/>
                </a:lnTo>
                <a:lnTo>
                  <a:pt x="2535388" y="577357"/>
                </a:lnTo>
                <a:lnTo>
                  <a:pt x="2537393" y="577357"/>
                </a:lnTo>
                <a:lnTo>
                  <a:pt x="2538252" y="577357"/>
                </a:lnTo>
                <a:lnTo>
                  <a:pt x="2541975" y="579362"/>
                </a:lnTo>
                <a:lnTo>
                  <a:pt x="2541975" y="566761"/>
                </a:lnTo>
                <a:lnTo>
                  <a:pt x="2546843" y="566761"/>
                </a:lnTo>
                <a:lnTo>
                  <a:pt x="2550566" y="566761"/>
                </a:lnTo>
                <a:lnTo>
                  <a:pt x="2553431" y="566761"/>
                </a:lnTo>
                <a:lnTo>
                  <a:pt x="2555435" y="566761"/>
                </a:lnTo>
                <a:lnTo>
                  <a:pt x="2557440" y="568765"/>
                </a:lnTo>
                <a:lnTo>
                  <a:pt x="2559159" y="568765"/>
                </a:lnTo>
                <a:lnTo>
                  <a:pt x="2564885" y="572774"/>
                </a:lnTo>
                <a:lnTo>
                  <a:pt x="2570613" y="559028"/>
                </a:lnTo>
                <a:lnTo>
                  <a:pt x="2581210" y="550150"/>
                </a:lnTo>
                <a:lnTo>
                  <a:pt x="2592666" y="547287"/>
                </a:lnTo>
                <a:lnTo>
                  <a:pt x="2608131" y="543277"/>
                </a:lnTo>
                <a:lnTo>
                  <a:pt x="2623595" y="541272"/>
                </a:lnTo>
                <a:lnTo>
                  <a:pt x="2630182" y="548145"/>
                </a:lnTo>
                <a:lnTo>
                  <a:pt x="2637914" y="552155"/>
                </a:lnTo>
                <a:lnTo>
                  <a:pt x="2644501" y="553014"/>
                </a:lnTo>
                <a:lnTo>
                  <a:pt x="2651089" y="555019"/>
                </a:lnTo>
                <a:lnTo>
                  <a:pt x="2656817" y="561893"/>
                </a:lnTo>
                <a:lnTo>
                  <a:pt x="2659680" y="575639"/>
                </a:lnTo>
                <a:lnTo>
                  <a:pt x="2657675" y="577643"/>
                </a:lnTo>
                <a:lnTo>
                  <a:pt x="2656817" y="579648"/>
                </a:lnTo>
                <a:lnTo>
                  <a:pt x="2654811" y="579648"/>
                </a:lnTo>
                <a:lnTo>
                  <a:pt x="2654811" y="580507"/>
                </a:lnTo>
                <a:lnTo>
                  <a:pt x="2652806" y="582512"/>
                </a:lnTo>
                <a:lnTo>
                  <a:pt x="2652806" y="586522"/>
                </a:lnTo>
                <a:lnTo>
                  <a:pt x="2654811" y="589385"/>
                </a:lnTo>
                <a:lnTo>
                  <a:pt x="2656817" y="589385"/>
                </a:lnTo>
                <a:lnTo>
                  <a:pt x="2657675" y="591390"/>
                </a:lnTo>
                <a:lnTo>
                  <a:pt x="2659680" y="594254"/>
                </a:lnTo>
                <a:lnTo>
                  <a:pt x="2671136" y="589385"/>
                </a:lnTo>
                <a:lnTo>
                  <a:pt x="2677722" y="587380"/>
                </a:lnTo>
                <a:lnTo>
                  <a:pt x="2682591" y="587380"/>
                </a:lnTo>
                <a:lnTo>
                  <a:pt x="2684596" y="591390"/>
                </a:lnTo>
                <a:lnTo>
                  <a:pt x="2686601" y="596259"/>
                </a:lnTo>
                <a:lnTo>
                  <a:pt x="2691469" y="601128"/>
                </a:lnTo>
                <a:lnTo>
                  <a:pt x="2696338" y="606855"/>
                </a:lnTo>
                <a:lnTo>
                  <a:pt x="2726981" y="609719"/>
                </a:lnTo>
                <a:lnTo>
                  <a:pt x="2738437" y="616592"/>
                </a:lnTo>
                <a:lnTo>
                  <a:pt x="2751897" y="627188"/>
                </a:lnTo>
                <a:lnTo>
                  <a:pt x="2765357" y="640935"/>
                </a:lnTo>
                <a:lnTo>
                  <a:pt x="2776812" y="655541"/>
                </a:lnTo>
                <a:lnTo>
                  <a:pt x="2787409" y="671292"/>
                </a:lnTo>
                <a:lnTo>
                  <a:pt x="2790272" y="687043"/>
                </a:lnTo>
                <a:lnTo>
                  <a:pt x="2788268" y="701649"/>
                </a:lnTo>
                <a:lnTo>
                  <a:pt x="2776812" y="714251"/>
                </a:lnTo>
                <a:lnTo>
                  <a:pt x="2761347" y="721983"/>
                </a:lnTo>
                <a:lnTo>
                  <a:pt x="2745024" y="721983"/>
                </a:lnTo>
                <a:lnTo>
                  <a:pt x="2729559" y="715109"/>
                </a:lnTo>
                <a:lnTo>
                  <a:pt x="2716099" y="708236"/>
                </a:lnTo>
                <a:lnTo>
                  <a:pt x="2702638" y="703368"/>
                </a:lnTo>
                <a:lnTo>
                  <a:pt x="2704643" y="715109"/>
                </a:lnTo>
                <a:lnTo>
                  <a:pt x="2706647" y="730861"/>
                </a:lnTo>
                <a:lnTo>
                  <a:pt x="2708652" y="747471"/>
                </a:lnTo>
                <a:lnTo>
                  <a:pt x="2711516" y="761218"/>
                </a:lnTo>
                <a:lnTo>
                  <a:pt x="2715239" y="770096"/>
                </a:lnTo>
                <a:lnTo>
                  <a:pt x="2718103" y="774964"/>
                </a:lnTo>
                <a:lnTo>
                  <a:pt x="2722972" y="776969"/>
                </a:lnTo>
                <a:lnTo>
                  <a:pt x="2726694" y="780979"/>
                </a:lnTo>
                <a:lnTo>
                  <a:pt x="2733282" y="781838"/>
                </a:lnTo>
                <a:lnTo>
                  <a:pt x="2731277" y="770096"/>
                </a:lnTo>
                <a:lnTo>
                  <a:pt x="2729272" y="761218"/>
                </a:lnTo>
                <a:lnTo>
                  <a:pt x="2729272" y="751481"/>
                </a:lnTo>
                <a:lnTo>
                  <a:pt x="2735287" y="751481"/>
                </a:lnTo>
                <a:lnTo>
                  <a:pt x="2735287" y="747471"/>
                </a:lnTo>
                <a:lnTo>
                  <a:pt x="2746741" y="754344"/>
                </a:lnTo>
                <a:lnTo>
                  <a:pt x="2758197" y="761218"/>
                </a:lnTo>
                <a:lnTo>
                  <a:pt x="2771657" y="766946"/>
                </a:lnTo>
                <a:lnTo>
                  <a:pt x="2773662" y="762936"/>
                </a:lnTo>
                <a:lnTo>
                  <a:pt x="2775667" y="760072"/>
                </a:lnTo>
                <a:lnTo>
                  <a:pt x="2776526" y="758068"/>
                </a:lnTo>
                <a:lnTo>
                  <a:pt x="2778531" y="753199"/>
                </a:lnTo>
                <a:lnTo>
                  <a:pt x="2778531" y="747471"/>
                </a:lnTo>
                <a:lnTo>
                  <a:pt x="2776526" y="746612"/>
                </a:lnTo>
                <a:lnTo>
                  <a:pt x="2775667" y="744607"/>
                </a:lnTo>
                <a:lnTo>
                  <a:pt x="2773662" y="742603"/>
                </a:lnTo>
                <a:lnTo>
                  <a:pt x="2773662" y="740598"/>
                </a:lnTo>
                <a:lnTo>
                  <a:pt x="2773662" y="737734"/>
                </a:lnTo>
                <a:lnTo>
                  <a:pt x="2771657" y="732866"/>
                </a:lnTo>
                <a:lnTo>
                  <a:pt x="2787122" y="725992"/>
                </a:lnTo>
                <a:lnTo>
                  <a:pt x="2796859" y="715395"/>
                </a:lnTo>
                <a:lnTo>
                  <a:pt x="2805451" y="703654"/>
                </a:lnTo>
                <a:lnTo>
                  <a:pt x="2810319" y="705658"/>
                </a:lnTo>
                <a:lnTo>
                  <a:pt x="2816907" y="707663"/>
                </a:lnTo>
                <a:lnTo>
                  <a:pt x="2823494" y="708523"/>
                </a:lnTo>
                <a:lnTo>
                  <a:pt x="2830080" y="710527"/>
                </a:lnTo>
                <a:lnTo>
                  <a:pt x="2827217" y="673583"/>
                </a:lnTo>
                <a:lnTo>
                  <a:pt x="2820630" y="632630"/>
                </a:lnTo>
                <a:lnTo>
                  <a:pt x="2848410" y="632630"/>
                </a:lnTo>
                <a:lnTo>
                  <a:pt x="2854996" y="639503"/>
                </a:lnTo>
                <a:lnTo>
                  <a:pt x="2861583" y="649240"/>
                </a:lnTo>
                <a:lnTo>
                  <a:pt x="2867311" y="658118"/>
                </a:lnTo>
                <a:lnTo>
                  <a:pt x="2867311" y="666996"/>
                </a:lnTo>
                <a:lnTo>
                  <a:pt x="2863588" y="667855"/>
                </a:lnTo>
                <a:lnTo>
                  <a:pt x="2861583" y="667855"/>
                </a:lnTo>
                <a:lnTo>
                  <a:pt x="2858719" y="669861"/>
                </a:lnTo>
                <a:lnTo>
                  <a:pt x="2852133" y="669861"/>
                </a:lnTo>
                <a:lnTo>
                  <a:pt x="2852133" y="688476"/>
                </a:lnTo>
                <a:lnTo>
                  <a:pt x="2857001" y="690480"/>
                </a:lnTo>
                <a:lnTo>
                  <a:pt x="2859005" y="692485"/>
                </a:lnTo>
                <a:lnTo>
                  <a:pt x="2861870" y="694490"/>
                </a:lnTo>
                <a:lnTo>
                  <a:pt x="2865592" y="695348"/>
                </a:lnTo>
                <a:lnTo>
                  <a:pt x="2870461" y="695348"/>
                </a:lnTo>
                <a:lnTo>
                  <a:pt x="2872466" y="695348"/>
                </a:lnTo>
                <a:lnTo>
                  <a:pt x="2874470" y="694490"/>
                </a:lnTo>
                <a:lnTo>
                  <a:pt x="2875330" y="694490"/>
                </a:lnTo>
                <a:lnTo>
                  <a:pt x="2879052" y="692485"/>
                </a:lnTo>
                <a:lnTo>
                  <a:pt x="2881058" y="687616"/>
                </a:lnTo>
                <a:lnTo>
                  <a:pt x="2881058" y="683607"/>
                </a:lnTo>
                <a:lnTo>
                  <a:pt x="2881058" y="678738"/>
                </a:lnTo>
                <a:lnTo>
                  <a:pt x="2881058" y="674729"/>
                </a:lnTo>
                <a:lnTo>
                  <a:pt x="2879052" y="669861"/>
                </a:lnTo>
                <a:lnTo>
                  <a:pt x="2890508" y="654109"/>
                </a:lnTo>
                <a:lnTo>
                  <a:pt x="2903968" y="641507"/>
                </a:lnTo>
                <a:lnTo>
                  <a:pt x="2915424" y="625757"/>
                </a:lnTo>
                <a:lnTo>
                  <a:pt x="2921152" y="623752"/>
                </a:lnTo>
                <a:lnTo>
                  <a:pt x="2926021" y="623752"/>
                </a:lnTo>
                <a:lnTo>
                  <a:pt x="2928025" y="621747"/>
                </a:lnTo>
                <a:lnTo>
                  <a:pt x="2930889" y="623752"/>
                </a:lnTo>
                <a:lnTo>
                  <a:pt x="2934612" y="625757"/>
                </a:lnTo>
                <a:lnTo>
                  <a:pt x="2935471" y="628620"/>
                </a:lnTo>
                <a:lnTo>
                  <a:pt x="2937475" y="632630"/>
                </a:lnTo>
                <a:lnTo>
                  <a:pt x="2939481" y="634635"/>
                </a:lnTo>
                <a:lnTo>
                  <a:pt x="2940340" y="637498"/>
                </a:lnTo>
                <a:lnTo>
                  <a:pt x="2944063" y="639503"/>
                </a:lnTo>
                <a:lnTo>
                  <a:pt x="2944063" y="635494"/>
                </a:lnTo>
                <a:lnTo>
                  <a:pt x="2946927" y="632630"/>
                </a:lnTo>
                <a:lnTo>
                  <a:pt x="2948931" y="628620"/>
                </a:lnTo>
                <a:lnTo>
                  <a:pt x="2950936" y="625757"/>
                </a:lnTo>
                <a:lnTo>
                  <a:pt x="2950936" y="620888"/>
                </a:lnTo>
                <a:lnTo>
                  <a:pt x="2952940" y="614015"/>
                </a:lnTo>
                <a:lnTo>
                  <a:pt x="2967260" y="614015"/>
                </a:lnTo>
                <a:lnTo>
                  <a:pt x="2980721" y="616878"/>
                </a:lnTo>
                <a:lnTo>
                  <a:pt x="2993321" y="620888"/>
                </a:lnTo>
                <a:lnTo>
                  <a:pt x="2984730" y="627761"/>
                </a:lnTo>
                <a:lnTo>
                  <a:pt x="2976138" y="632630"/>
                </a:lnTo>
                <a:lnTo>
                  <a:pt x="2969551" y="637498"/>
                </a:lnTo>
                <a:lnTo>
                  <a:pt x="2962964" y="647235"/>
                </a:lnTo>
                <a:lnTo>
                  <a:pt x="2971556" y="647235"/>
                </a:lnTo>
                <a:lnTo>
                  <a:pt x="2976424" y="642367"/>
                </a:lnTo>
                <a:lnTo>
                  <a:pt x="2987880" y="637498"/>
                </a:lnTo>
                <a:lnTo>
                  <a:pt x="3000481" y="632630"/>
                </a:lnTo>
                <a:lnTo>
                  <a:pt x="3010219" y="628620"/>
                </a:lnTo>
                <a:lnTo>
                  <a:pt x="3020814" y="625757"/>
                </a:lnTo>
                <a:lnTo>
                  <a:pt x="3023679" y="625757"/>
                </a:lnTo>
                <a:lnTo>
                  <a:pt x="3025683" y="627761"/>
                </a:lnTo>
                <a:lnTo>
                  <a:pt x="3028547" y="630625"/>
                </a:lnTo>
                <a:lnTo>
                  <a:pt x="3030551" y="632630"/>
                </a:lnTo>
                <a:lnTo>
                  <a:pt x="3032557" y="634635"/>
                </a:lnTo>
                <a:lnTo>
                  <a:pt x="3035420" y="634635"/>
                </a:lnTo>
                <a:lnTo>
                  <a:pt x="3042007" y="635494"/>
                </a:lnTo>
                <a:lnTo>
                  <a:pt x="3044012" y="632630"/>
                </a:lnTo>
                <a:lnTo>
                  <a:pt x="3046016" y="628620"/>
                </a:lnTo>
                <a:lnTo>
                  <a:pt x="3046876" y="627761"/>
                </a:lnTo>
                <a:lnTo>
                  <a:pt x="3046876" y="623752"/>
                </a:lnTo>
                <a:lnTo>
                  <a:pt x="3048881" y="618883"/>
                </a:lnTo>
                <a:lnTo>
                  <a:pt x="3048881" y="614015"/>
                </a:lnTo>
                <a:lnTo>
                  <a:pt x="3046016" y="610005"/>
                </a:lnTo>
                <a:lnTo>
                  <a:pt x="3044012" y="607141"/>
                </a:lnTo>
                <a:lnTo>
                  <a:pt x="3042007" y="603132"/>
                </a:lnTo>
                <a:lnTo>
                  <a:pt x="3042007" y="598263"/>
                </a:lnTo>
                <a:lnTo>
                  <a:pt x="3042007" y="591390"/>
                </a:lnTo>
                <a:lnTo>
                  <a:pt x="3046876" y="587380"/>
                </a:lnTo>
                <a:lnTo>
                  <a:pt x="3050598" y="584517"/>
                </a:lnTo>
                <a:lnTo>
                  <a:pt x="3053463" y="582512"/>
                </a:lnTo>
                <a:lnTo>
                  <a:pt x="3060049" y="579648"/>
                </a:lnTo>
                <a:lnTo>
                  <a:pt x="3063773" y="580507"/>
                </a:lnTo>
                <a:lnTo>
                  <a:pt x="3068642" y="582512"/>
                </a:lnTo>
                <a:lnTo>
                  <a:pt x="3075228" y="582512"/>
                </a:lnTo>
                <a:lnTo>
                  <a:pt x="3081815" y="582512"/>
                </a:lnTo>
                <a:lnTo>
                  <a:pt x="3090406" y="593108"/>
                </a:lnTo>
                <a:lnTo>
                  <a:pt x="3101862" y="604850"/>
                </a:lnTo>
                <a:lnTo>
                  <a:pt x="3119045" y="616592"/>
                </a:lnTo>
                <a:lnTo>
                  <a:pt x="3133364" y="628334"/>
                </a:lnTo>
                <a:lnTo>
                  <a:pt x="3146825" y="635208"/>
                </a:lnTo>
                <a:lnTo>
                  <a:pt x="3155417" y="639217"/>
                </a:lnTo>
                <a:lnTo>
                  <a:pt x="3157422" y="637212"/>
                </a:lnTo>
                <a:lnTo>
                  <a:pt x="3157422" y="635208"/>
                </a:lnTo>
                <a:lnTo>
                  <a:pt x="3158280" y="632343"/>
                </a:lnTo>
                <a:lnTo>
                  <a:pt x="3153411" y="627475"/>
                </a:lnTo>
                <a:lnTo>
                  <a:pt x="3150548" y="623465"/>
                </a:lnTo>
                <a:lnTo>
                  <a:pt x="3148543" y="618597"/>
                </a:lnTo>
                <a:lnTo>
                  <a:pt x="3144820" y="613728"/>
                </a:lnTo>
                <a:lnTo>
                  <a:pt x="3143961" y="606855"/>
                </a:lnTo>
                <a:lnTo>
                  <a:pt x="3128496" y="606855"/>
                </a:lnTo>
                <a:lnTo>
                  <a:pt x="3130501" y="586235"/>
                </a:lnTo>
                <a:lnTo>
                  <a:pt x="3126778" y="570484"/>
                </a:lnTo>
                <a:lnTo>
                  <a:pt x="3124773" y="556737"/>
                </a:lnTo>
                <a:lnTo>
                  <a:pt x="3121909" y="538122"/>
                </a:lnTo>
                <a:lnTo>
                  <a:pt x="3131647" y="531249"/>
                </a:lnTo>
                <a:lnTo>
                  <a:pt x="3138233" y="522371"/>
                </a:lnTo>
                <a:lnTo>
                  <a:pt x="3141957" y="512633"/>
                </a:lnTo>
                <a:lnTo>
                  <a:pt x="3144820" y="500032"/>
                </a:lnTo>
                <a:lnTo>
                  <a:pt x="3148543" y="490295"/>
                </a:lnTo>
                <a:lnTo>
                  <a:pt x="3153411" y="479699"/>
                </a:lnTo>
                <a:lnTo>
                  <a:pt x="3159999" y="471966"/>
                </a:lnTo>
                <a:lnTo>
                  <a:pt x="3168590" y="466239"/>
                </a:lnTo>
                <a:lnTo>
                  <a:pt x="3184055" y="465379"/>
                </a:lnTo>
                <a:lnTo>
                  <a:pt x="3202384" y="466239"/>
                </a:lnTo>
                <a:lnTo>
                  <a:pt x="3207252" y="475116"/>
                </a:lnTo>
                <a:lnTo>
                  <a:pt x="3213839" y="481989"/>
                </a:lnTo>
                <a:lnTo>
                  <a:pt x="3211835" y="495737"/>
                </a:lnTo>
                <a:lnTo>
                  <a:pt x="3208971" y="509483"/>
                </a:lnTo>
                <a:lnTo>
                  <a:pt x="3205248" y="521225"/>
                </a:lnTo>
                <a:lnTo>
                  <a:pt x="3204389" y="531822"/>
                </a:lnTo>
                <a:lnTo>
                  <a:pt x="3202384" y="538694"/>
                </a:lnTo>
                <a:lnTo>
                  <a:pt x="3205248" y="547573"/>
                </a:lnTo>
                <a:lnTo>
                  <a:pt x="3210976" y="559315"/>
                </a:lnTo>
                <a:lnTo>
                  <a:pt x="3213839" y="573061"/>
                </a:lnTo>
                <a:lnTo>
                  <a:pt x="3216703" y="582798"/>
                </a:lnTo>
                <a:lnTo>
                  <a:pt x="3216703" y="594540"/>
                </a:lnTo>
                <a:lnTo>
                  <a:pt x="3213839" y="605137"/>
                </a:lnTo>
                <a:lnTo>
                  <a:pt x="3210976" y="614015"/>
                </a:lnTo>
                <a:lnTo>
                  <a:pt x="3210976" y="620888"/>
                </a:lnTo>
                <a:lnTo>
                  <a:pt x="3211835" y="625757"/>
                </a:lnTo>
                <a:lnTo>
                  <a:pt x="3213839" y="628620"/>
                </a:lnTo>
                <a:lnTo>
                  <a:pt x="3216703" y="632630"/>
                </a:lnTo>
                <a:lnTo>
                  <a:pt x="3220427" y="635494"/>
                </a:lnTo>
                <a:lnTo>
                  <a:pt x="3222431" y="641221"/>
                </a:lnTo>
                <a:lnTo>
                  <a:pt x="3225295" y="646949"/>
                </a:lnTo>
                <a:lnTo>
                  <a:pt x="3220427" y="657545"/>
                </a:lnTo>
                <a:lnTo>
                  <a:pt x="3216703" y="669288"/>
                </a:lnTo>
                <a:lnTo>
                  <a:pt x="3216703" y="685039"/>
                </a:lnTo>
                <a:lnTo>
                  <a:pt x="3211835" y="687903"/>
                </a:lnTo>
                <a:lnTo>
                  <a:pt x="3208971" y="691912"/>
                </a:lnTo>
                <a:lnTo>
                  <a:pt x="3204103" y="693917"/>
                </a:lnTo>
                <a:lnTo>
                  <a:pt x="3198375" y="696780"/>
                </a:lnTo>
                <a:lnTo>
                  <a:pt x="3191788" y="698786"/>
                </a:lnTo>
                <a:lnTo>
                  <a:pt x="3191788" y="703941"/>
                </a:lnTo>
                <a:lnTo>
                  <a:pt x="3210976" y="703941"/>
                </a:lnTo>
                <a:lnTo>
                  <a:pt x="3211835" y="701936"/>
                </a:lnTo>
                <a:lnTo>
                  <a:pt x="3213839" y="701076"/>
                </a:lnTo>
                <a:lnTo>
                  <a:pt x="3216703" y="699072"/>
                </a:lnTo>
                <a:lnTo>
                  <a:pt x="3223290" y="687330"/>
                </a:lnTo>
                <a:lnTo>
                  <a:pt x="3229878" y="673583"/>
                </a:lnTo>
                <a:lnTo>
                  <a:pt x="3235606" y="662987"/>
                </a:lnTo>
                <a:lnTo>
                  <a:pt x="3238469" y="646376"/>
                </a:lnTo>
                <a:lnTo>
                  <a:pt x="3235606" y="630625"/>
                </a:lnTo>
                <a:lnTo>
                  <a:pt x="3233600" y="614874"/>
                </a:lnTo>
                <a:lnTo>
                  <a:pt x="3231595" y="601128"/>
                </a:lnTo>
                <a:lnTo>
                  <a:pt x="3249925" y="601128"/>
                </a:lnTo>
                <a:lnTo>
                  <a:pt x="3267108" y="601128"/>
                </a:lnTo>
                <a:lnTo>
                  <a:pt x="3283432" y="606855"/>
                </a:lnTo>
                <a:lnTo>
                  <a:pt x="3283432" y="601128"/>
                </a:lnTo>
                <a:lnTo>
                  <a:pt x="3267108" y="594254"/>
                </a:lnTo>
                <a:lnTo>
                  <a:pt x="3247060" y="586522"/>
                </a:lnTo>
                <a:lnTo>
                  <a:pt x="3228732" y="579648"/>
                </a:lnTo>
                <a:lnTo>
                  <a:pt x="3225009" y="562179"/>
                </a:lnTo>
                <a:lnTo>
                  <a:pt x="3220141" y="550437"/>
                </a:lnTo>
                <a:lnTo>
                  <a:pt x="3215272" y="540700"/>
                </a:lnTo>
                <a:lnTo>
                  <a:pt x="3210403" y="526953"/>
                </a:lnTo>
                <a:lnTo>
                  <a:pt x="3231595" y="507478"/>
                </a:lnTo>
                <a:lnTo>
                  <a:pt x="3231595" y="475403"/>
                </a:lnTo>
                <a:lnTo>
                  <a:pt x="3235319" y="475403"/>
                </a:lnTo>
                <a:lnTo>
                  <a:pt x="3238182" y="475403"/>
                </a:lnTo>
                <a:lnTo>
                  <a:pt x="3240188" y="475403"/>
                </a:lnTo>
                <a:lnTo>
                  <a:pt x="3240188" y="475976"/>
                </a:lnTo>
                <a:lnTo>
                  <a:pt x="3243051" y="477980"/>
                </a:lnTo>
                <a:lnTo>
                  <a:pt x="3246774" y="487717"/>
                </a:lnTo>
                <a:lnTo>
                  <a:pt x="3249638" y="498314"/>
                </a:lnTo>
                <a:lnTo>
                  <a:pt x="3256225" y="506047"/>
                </a:lnTo>
                <a:lnTo>
                  <a:pt x="3268826" y="499173"/>
                </a:lnTo>
                <a:lnTo>
                  <a:pt x="3283146" y="496309"/>
                </a:lnTo>
                <a:lnTo>
                  <a:pt x="3302333" y="496309"/>
                </a:lnTo>
                <a:lnTo>
                  <a:pt x="3312071" y="510056"/>
                </a:lnTo>
                <a:lnTo>
                  <a:pt x="3327536" y="523802"/>
                </a:lnTo>
                <a:lnTo>
                  <a:pt x="3341855" y="533539"/>
                </a:lnTo>
                <a:lnTo>
                  <a:pt x="3341855" y="525807"/>
                </a:lnTo>
                <a:lnTo>
                  <a:pt x="3330399" y="513206"/>
                </a:lnTo>
                <a:lnTo>
                  <a:pt x="3321808" y="498600"/>
                </a:lnTo>
                <a:lnTo>
                  <a:pt x="3316939" y="479126"/>
                </a:lnTo>
                <a:lnTo>
                  <a:pt x="3312071" y="460511"/>
                </a:lnTo>
                <a:lnTo>
                  <a:pt x="3308348" y="439891"/>
                </a:lnTo>
                <a:lnTo>
                  <a:pt x="3330399" y="433017"/>
                </a:lnTo>
                <a:lnTo>
                  <a:pt x="3354456" y="428148"/>
                </a:lnTo>
                <a:lnTo>
                  <a:pt x="3361043" y="443900"/>
                </a:lnTo>
                <a:lnTo>
                  <a:pt x="3363906" y="443900"/>
                </a:lnTo>
                <a:lnTo>
                  <a:pt x="3367630" y="428148"/>
                </a:lnTo>
                <a:lnTo>
                  <a:pt x="3370494" y="411538"/>
                </a:lnTo>
                <a:lnTo>
                  <a:pt x="3375362" y="394068"/>
                </a:lnTo>
                <a:lnTo>
                  <a:pt x="3390827" y="385190"/>
                </a:lnTo>
                <a:lnTo>
                  <a:pt x="3402283" y="375453"/>
                </a:lnTo>
                <a:lnTo>
                  <a:pt x="3415743" y="364857"/>
                </a:lnTo>
                <a:lnTo>
                  <a:pt x="3429203" y="359129"/>
                </a:lnTo>
                <a:lnTo>
                  <a:pt x="3444668" y="353402"/>
                </a:lnTo>
                <a:lnTo>
                  <a:pt x="3464715" y="353402"/>
                </a:lnTo>
                <a:lnTo>
                  <a:pt x="3466720" y="346528"/>
                </a:lnTo>
                <a:lnTo>
                  <a:pt x="3469584" y="341660"/>
                </a:lnTo>
                <a:lnTo>
                  <a:pt x="3471589" y="336791"/>
                </a:lnTo>
                <a:lnTo>
                  <a:pt x="3474452" y="331923"/>
                </a:lnTo>
                <a:lnTo>
                  <a:pt x="3485049" y="331923"/>
                </a:lnTo>
                <a:lnTo>
                  <a:pt x="3498509" y="331923"/>
                </a:lnTo>
                <a:lnTo>
                  <a:pt x="3511969" y="331923"/>
                </a:lnTo>
                <a:lnTo>
                  <a:pt x="3521706" y="331923"/>
                </a:lnTo>
                <a:lnTo>
                  <a:pt x="3526574" y="331923"/>
                </a:lnTo>
                <a:lnTo>
                  <a:pt x="3533161" y="326195"/>
                </a:lnTo>
                <a:lnTo>
                  <a:pt x="3539749" y="321326"/>
                </a:lnTo>
                <a:lnTo>
                  <a:pt x="3546335" y="314453"/>
                </a:lnTo>
                <a:lnTo>
                  <a:pt x="3552063" y="309585"/>
                </a:lnTo>
                <a:lnTo>
                  <a:pt x="3556932" y="311589"/>
                </a:lnTo>
                <a:lnTo>
                  <a:pt x="3559796" y="311589"/>
                </a:lnTo>
                <a:lnTo>
                  <a:pt x="3565523" y="312448"/>
                </a:lnTo>
                <a:lnTo>
                  <a:pt x="3570391" y="312448"/>
                </a:lnTo>
                <a:lnTo>
                  <a:pt x="3570391" y="293833"/>
                </a:lnTo>
                <a:lnTo>
                  <a:pt x="3584711" y="286960"/>
                </a:lnTo>
                <a:lnTo>
                  <a:pt x="3597312" y="280087"/>
                </a:lnTo>
                <a:lnTo>
                  <a:pt x="3608768" y="271208"/>
                </a:lnTo>
                <a:lnTo>
                  <a:pt x="3618505" y="261471"/>
                </a:lnTo>
                <a:close/>
                <a:moveTo>
                  <a:pt x="889806" y="236556"/>
                </a:moveTo>
                <a:lnTo>
                  <a:pt x="907275" y="241424"/>
                </a:lnTo>
                <a:lnTo>
                  <a:pt x="918731" y="250303"/>
                </a:lnTo>
                <a:lnTo>
                  <a:pt x="928468" y="258035"/>
                </a:lnTo>
                <a:lnTo>
                  <a:pt x="939065" y="268631"/>
                </a:lnTo>
                <a:lnTo>
                  <a:pt x="948802" y="276363"/>
                </a:lnTo>
                <a:lnTo>
                  <a:pt x="948802" y="273500"/>
                </a:lnTo>
                <a:lnTo>
                  <a:pt x="954530" y="273500"/>
                </a:lnTo>
                <a:lnTo>
                  <a:pt x="954530" y="276363"/>
                </a:lnTo>
                <a:lnTo>
                  <a:pt x="955388" y="280373"/>
                </a:lnTo>
                <a:lnTo>
                  <a:pt x="959112" y="285242"/>
                </a:lnTo>
                <a:lnTo>
                  <a:pt x="961116" y="292115"/>
                </a:lnTo>
                <a:lnTo>
                  <a:pt x="954244" y="292115"/>
                </a:lnTo>
                <a:lnTo>
                  <a:pt x="950520" y="292115"/>
                </a:lnTo>
                <a:lnTo>
                  <a:pt x="950520" y="294120"/>
                </a:lnTo>
                <a:lnTo>
                  <a:pt x="948516" y="294120"/>
                </a:lnTo>
                <a:lnTo>
                  <a:pt x="945651" y="294120"/>
                </a:lnTo>
                <a:lnTo>
                  <a:pt x="941928" y="296124"/>
                </a:lnTo>
                <a:lnTo>
                  <a:pt x="928468" y="285528"/>
                </a:lnTo>
                <a:lnTo>
                  <a:pt x="915009" y="280659"/>
                </a:lnTo>
                <a:lnTo>
                  <a:pt x="898684" y="276650"/>
                </a:lnTo>
                <a:lnTo>
                  <a:pt x="883219" y="268918"/>
                </a:lnTo>
                <a:lnTo>
                  <a:pt x="888947" y="264049"/>
                </a:lnTo>
                <a:lnTo>
                  <a:pt x="889806" y="258321"/>
                </a:lnTo>
                <a:lnTo>
                  <a:pt x="888947" y="253453"/>
                </a:lnTo>
                <a:lnTo>
                  <a:pt x="888947" y="246293"/>
                </a:lnTo>
                <a:close/>
                <a:moveTo>
                  <a:pt x="2059412" y="229683"/>
                </a:moveTo>
                <a:lnTo>
                  <a:pt x="2063136" y="229683"/>
                </a:lnTo>
                <a:lnTo>
                  <a:pt x="2065999" y="230542"/>
                </a:lnTo>
                <a:lnTo>
                  <a:pt x="2068004" y="232546"/>
                </a:lnTo>
                <a:lnTo>
                  <a:pt x="2070008" y="234551"/>
                </a:lnTo>
                <a:lnTo>
                  <a:pt x="2070868" y="236556"/>
                </a:lnTo>
                <a:lnTo>
                  <a:pt x="2070868" y="237701"/>
                </a:lnTo>
                <a:lnTo>
                  <a:pt x="2070868" y="239706"/>
                </a:lnTo>
                <a:lnTo>
                  <a:pt x="2072873" y="243715"/>
                </a:lnTo>
                <a:lnTo>
                  <a:pt x="2065999" y="243715"/>
                </a:lnTo>
                <a:lnTo>
                  <a:pt x="2063136" y="244575"/>
                </a:lnTo>
                <a:lnTo>
                  <a:pt x="2059412" y="244575"/>
                </a:lnTo>
                <a:lnTo>
                  <a:pt x="2056548" y="246579"/>
                </a:lnTo>
                <a:lnTo>
                  <a:pt x="2050820" y="246579"/>
                </a:lnTo>
                <a:lnTo>
                  <a:pt x="2050820" y="243715"/>
                </a:lnTo>
                <a:lnTo>
                  <a:pt x="2047957" y="243715"/>
                </a:lnTo>
                <a:lnTo>
                  <a:pt x="2047957" y="231115"/>
                </a:lnTo>
                <a:lnTo>
                  <a:pt x="2052826" y="231115"/>
                </a:lnTo>
                <a:lnTo>
                  <a:pt x="2057694" y="230255"/>
                </a:lnTo>
                <a:lnTo>
                  <a:pt x="2059412" y="230255"/>
                </a:lnTo>
                <a:close/>
                <a:moveTo>
                  <a:pt x="941928" y="221091"/>
                </a:moveTo>
                <a:lnTo>
                  <a:pt x="957393" y="221091"/>
                </a:lnTo>
                <a:lnTo>
                  <a:pt x="957393" y="223955"/>
                </a:lnTo>
                <a:lnTo>
                  <a:pt x="954530" y="223955"/>
                </a:lnTo>
                <a:lnTo>
                  <a:pt x="950806" y="223955"/>
                </a:lnTo>
                <a:lnTo>
                  <a:pt x="948802" y="225960"/>
                </a:lnTo>
                <a:lnTo>
                  <a:pt x="947943" y="225960"/>
                </a:lnTo>
                <a:lnTo>
                  <a:pt x="945938" y="225960"/>
                </a:lnTo>
                <a:lnTo>
                  <a:pt x="943934" y="223955"/>
                </a:lnTo>
                <a:close/>
                <a:moveTo>
                  <a:pt x="2535101" y="196748"/>
                </a:moveTo>
                <a:lnTo>
                  <a:pt x="2546557" y="196748"/>
                </a:lnTo>
                <a:lnTo>
                  <a:pt x="2550280" y="210495"/>
                </a:lnTo>
                <a:lnTo>
                  <a:pt x="2553144" y="219372"/>
                </a:lnTo>
                <a:lnTo>
                  <a:pt x="2560017" y="223382"/>
                </a:lnTo>
                <a:lnTo>
                  <a:pt x="2571473" y="228250"/>
                </a:lnTo>
                <a:lnTo>
                  <a:pt x="2566604" y="248584"/>
                </a:lnTo>
                <a:lnTo>
                  <a:pt x="2559731" y="268918"/>
                </a:lnTo>
                <a:lnTo>
                  <a:pt x="2549993" y="283523"/>
                </a:lnTo>
                <a:lnTo>
                  <a:pt x="2549993" y="264908"/>
                </a:lnTo>
                <a:lnTo>
                  <a:pt x="2527942" y="264908"/>
                </a:lnTo>
                <a:lnTo>
                  <a:pt x="2529946" y="243429"/>
                </a:lnTo>
                <a:lnTo>
                  <a:pt x="2531951" y="223095"/>
                </a:lnTo>
                <a:close/>
                <a:moveTo>
                  <a:pt x="3596453" y="152931"/>
                </a:moveTo>
                <a:lnTo>
                  <a:pt x="3597026" y="152931"/>
                </a:lnTo>
                <a:lnTo>
                  <a:pt x="3600749" y="152931"/>
                </a:lnTo>
                <a:lnTo>
                  <a:pt x="3600749" y="156940"/>
                </a:lnTo>
                <a:lnTo>
                  <a:pt x="3601608" y="161809"/>
                </a:lnTo>
                <a:lnTo>
                  <a:pt x="3603613" y="163813"/>
                </a:lnTo>
                <a:lnTo>
                  <a:pt x="3605618" y="166677"/>
                </a:lnTo>
                <a:lnTo>
                  <a:pt x="3607622" y="168682"/>
                </a:lnTo>
                <a:lnTo>
                  <a:pt x="3610486" y="171546"/>
                </a:lnTo>
                <a:lnTo>
                  <a:pt x="3614209" y="168682"/>
                </a:lnTo>
                <a:lnTo>
                  <a:pt x="3615068" y="164672"/>
                </a:lnTo>
                <a:lnTo>
                  <a:pt x="3617073" y="163813"/>
                </a:lnTo>
                <a:lnTo>
                  <a:pt x="3620796" y="163813"/>
                </a:lnTo>
                <a:lnTo>
                  <a:pt x="3625665" y="161809"/>
                </a:lnTo>
                <a:lnTo>
                  <a:pt x="3628528" y="171546"/>
                </a:lnTo>
                <a:lnTo>
                  <a:pt x="3634256" y="178419"/>
                </a:lnTo>
                <a:lnTo>
                  <a:pt x="3639125" y="185292"/>
                </a:lnTo>
                <a:lnTo>
                  <a:pt x="3641989" y="194170"/>
                </a:lnTo>
                <a:lnTo>
                  <a:pt x="3643993" y="205913"/>
                </a:lnTo>
                <a:lnTo>
                  <a:pt x="3643993" y="207917"/>
                </a:lnTo>
                <a:lnTo>
                  <a:pt x="3641989" y="209922"/>
                </a:lnTo>
                <a:lnTo>
                  <a:pt x="3641989" y="210781"/>
                </a:lnTo>
                <a:lnTo>
                  <a:pt x="3641989" y="212785"/>
                </a:lnTo>
                <a:lnTo>
                  <a:pt x="3641989" y="214790"/>
                </a:lnTo>
                <a:lnTo>
                  <a:pt x="3641130" y="217654"/>
                </a:lnTo>
                <a:lnTo>
                  <a:pt x="3630533" y="224528"/>
                </a:lnTo>
                <a:lnTo>
                  <a:pt x="3615068" y="231401"/>
                </a:lnTo>
                <a:lnTo>
                  <a:pt x="3596740" y="235410"/>
                </a:lnTo>
                <a:lnTo>
                  <a:pt x="3578410" y="238274"/>
                </a:lnTo>
                <a:lnTo>
                  <a:pt x="3562946" y="240279"/>
                </a:lnTo>
                <a:lnTo>
                  <a:pt x="3564950" y="231401"/>
                </a:lnTo>
                <a:lnTo>
                  <a:pt x="3566955" y="228537"/>
                </a:lnTo>
                <a:lnTo>
                  <a:pt x="3568959" y="224528"/>
                </a:lnTo>
                <a:lnTo>
                  <a:pt x="3569819" y="223668"/>
                </a:lnTo>
                <a:lnTo>
                  <a:pt x="3571824" y="223668"/>
                </a:lnTo>
                <a:lnTo>
                  <a:pt x="3575547" y="221664"/>
                </a:lnTo>
                <a:lnTo>
                  <a:pt x="3576406" y="221664"/>
                </a:lnTo>
                <a:lnTo>
                  <a:pt x="3578410" y="219659"/>
                </a:lnTo>
                <a:lnTo>
                  <a:pt x="3582134" y="217654"/>
                </a:lnTo>
                <a:lnTo>
                  <a:pt x="3587003" y="203907"/>
                </a:lnTo>
                <a:lnTo>
                  <a:pt x="3587003" y="190161"/>
                </a:lnTo>
                <a:lnTo>
                  <a:pt x="3584998" y="177560"/>
                </a:lnTo>
                <a:lnTo>
                  <a:pt x="3587862" y="166964"/>
                </a:lnTo>
                <a:lnTo>
                  <a:pt x="3596453" y="157227"/>
                </a:lnTo>
                <a:close/>
                <a:moveTo>
                  <a:pt x="1014384" y="146057"/>
                </a:moveTo>
                <a:lnTo>
                  <a:pt x="1016389" y="146057"/>
                </a:lnTo>
                <a:lnTo>
                  <a:pt x="1019826" y="146057"/>
                </a:lnTo>
                <a:lnTo>
                  <a:pt x="1038155" y="166391"/>
                </a:lnTo>
                <a:lnTo>
                  <a:pt x="1061352" y="181856"/>
                </a:lnTo>
                <a:lnTo>
                  <a:pt x="1090277" y="193597"/>
                </a:lnTo>
                <a:lnTo>
                  <a:pt x="1092282" y="210208"/>
                </a:lnTo>
                <a:lnTo>
                  <a:pt x="1097151" y="222809"/>
                </a:lnTo>
                <a:lnTo>
                  <a:pt x="1102019" y="229683"/>
                </a:lnTo>
                <a:lnTo>
                  <a:pt x="1108892" y="236556"/>
                </a:lnTo>
                <a:lnTo>
                  <a:pt x="1115766" y="246293"/>
                </a:lnTo>
                <a:lnTo>
                  <a:pt x="1104310" y="248298"/>
                </a:lnTo>
                <a:lnTo>
                  <a:pt x="1092854" y="250303"/>
                </a:lnTo>
                <a:lnTo>
                  <a:pt x="1082259" y="255171"/>
                </a:lnTo>
                <a:lnTo>
                  <a:pt x="1075385" y="262044"/>
                </a:lnTo>
                <a:lnTo>
                  <a:pt x="1074526" y="264908"/>
                </a:lnTo>
                <a:lnTo>
                  <a:pt x="1072522" y="268918"/>
                </a:lnTo>
                <a:lnTo>
                  <a:pt x="1070517" y="271781"/>
                </a:lnTo>
                <a:lnTo>
                  <a:pt x="1068511" y="273786"/>
                </a:lnTo>
                <a:lnTo>
                  <a:pt x="1065648" y="276650"/>
                </a:lnTo>
                <a:lnTo>
                  <a:pt x="1055051" y="278655"/>
                </a:lnTo>
                <a:lnTo>
                  <a:pt x="1040732" y="280659"/>
                </a:lnTo>
                <a:lnTo>
                  <a:pt x="1023263" y="278655"/>
                </a:lnTo>
                <a:lnTo>
                  <a:pt x="1009802" y="276650"/>
                </a:lnTo>
                <a:lnTo>
                  <a:pt x="1006939" y="266912"/>
                </a:lnTo>
                <a:lnTo>
                  <a:pt x="1004933" y="260040"/>
                </a:lnTo>
                <a:lnTo>
                  <a:pt x="1002929" y="255171"/>
                </a:lnTo>
                <a:lnTo>
                  <a:pt x="998061" y="246293"/>
                </a:lnTo>
                <a:lnTo>
                  <a:pt x="1020112" y="239420"/>
                </a:lnTo>
                <a:lnTo>
                  <a:pt x="1020112" y="236556"/>
                </a:lnTo>
                <a:lnTo>
                  <a:pt x="1002643" y="234551"/>
                </a:lnTo>
                <a:lnTo>
                  <a:pt x="991187" y="230542"/>
                </a:lnTo>
                <a:lnTo>
                  <a:pt x="982596" y="223668"/>
                </a:lnTo>
                <a:lnTo>
                  <a:pt x="981736" y="218800"/>
                </a:lnTo>
                <a:lnTo>
                  <a:pt x="978014" y="213931"/>
                </a:lnTo>
                <a:lnTo>
                  <a:pt x="976008" y="209062"/>
                </a:lnTo>
                <a:lnTo>
                  <a:pt x="976008" y="203335"/>
                </a:lnTo>
                <a:lnTo>
                  <a:pt x="976008" y="200471"/>
                </a:lnTo>
                <a:lnTo>
                  <a:pt x="976008" y="196462"/>
                </a:lnTo>
                <a:lnTo>
                  <a:pt x="978014" y="196462"/>
                </a:lnTo>
                <a:lnTo>
                  <a:pt x="980018" y="195602"/>
                </a:lnTo>
                <a:lnTo>
                  <a:pt x="982023" y="195602"/>
                </a:lnTo>
                <a:lnTo>
                  <a:pt x="982882" y="195602"/>
                </a:lnTo>
                <a:lnTo>
                  <a:pt x="986605" y="193597"/>
                </a:lnTo>
                <a:lnTo>
                  <a:pt x="988037" y="189015"/>
                </a:lnTo>
                <a:lnTo>
                  <a:pt x="988037" y="183287"/>
                </a:lnTo>
                <a:lnTo>
                  <a:pt x="988037" y="180424"/>
                </a:lnTo>
                <a:lnTo>
                  <a:pt x="988896" y="178419"/>
                </a:lnTo>
                <a:lnTo>
                  <a:pt x="990901" y="175555"/>
                </a:lnTo>
                <a:lnTo>
                  <a:pt x="992906" y="175555"/>
                </a:lnTo>
                <a:lnTo>
                  <a:pt x="994910" y="173550"/>
                </a:lnTo>
                <a:lnTo>
                  <a:pt x="995769" y="173550"/>
                </a:lnTo>
                <a:lnTo>
                  <a:pt x="997774" y="173550"/>
                </a:lnTo>
                <a:lnTo>
                  <a:pt x="1000638" y="171546"/>
                </a:lnTo>
                <a:lnTo>
                  <a:pt x="1002643" y="164672"/>
                </a:lnTo>
                <a:lnTo>
                  <a:pt x="1004647" y="159804"/>
                </a:lnTo>
                <a:lnTo>
                  <a:pt x="1006652" y="154935"/>
                </a:lnTo>
                <a:lnTo>
                  <a:pt x="1009516" y="150067"/>
                </a:lnTo>
                <a:lnTo>
                  <a:pt x="1011521" y="148062"/>
                </a:lnTo>
                <a:lnTo>
                  <a:pt x="1013526" y="148062"/>
                </a:lnTo>
                <a:close/>
                <a:moveTo>
                  <a:pt x="2011299" y="127442"/>
                </a:moveTo>
                <a:lnTo>
                  <a:pt x="2016168" y="129447"/>
                </a:lnTo>
                <a:lnTo>
                  <a:pt x="2021036" y="130306"/>
                </a:lnTo>
                <a:lnTo>
                  <a:pt x="2023901" y="132311"/>
                </a:lnTo>
                <a:lnTo>
                  <a:pt x="2029627" y="134315"/>
                </a:lnTo>
                <a:lnTo>
                  <a:pt x="2029627" y="139184"/>
                </a:lnTo>
                <a:lnTo>
                  <a:pt x="2030487" y="143194"/>
                </a:lnTo>
                <a:lnTo>
                  <a:pt x="2030487" y="146057"/>
                </a:lnTo>
                <a:lnTo>
                  <a:pt x="2032492" y="150067"/>
                </a:lnTo>
                <a:lnTo>
                  <a:pt x="2021036" y="150067"/>
                </a:lnTo>
                <a:lnTo>
                  <a:pt x="2019032" y="146057"/>
                </a:lnTo>
                <a:lnTo>
                  <a:pt x="2017027" y="143194"/>
                </a:lnTo>
                <a:lnTo>
                  <a:pt x="2014163" y="139184"/>
                </a:lnTo>
                <a:lnTo>
                  <a:pt x="2012158" y="137180"/>
                </a:lnTo>
                <a:lnTo>
                  <a:pt x="2012158" y="132311"/>
                </a:lnTo>
                <a:close/>
                <a:moveTo>
                  <a:pt x="2479256" y="105104"/>
                </a:moveTo>
                <a:lnTo>
                  <a:pt x="2484984" y="113982"/>
                </a:lnTo>
                <a:lnTo>
                  <a:pt x="2489853" y="130592"/>
                </a:lnTo>
                <a:lnTo>
                  <a:pt x="2496725" y="146057"/>
                </a:lnTo>
                <a:lnTo>
                  <a:pt x="2505317" y="161522"/>
                </a:lnTo>
                <a:lnTo>
                  <a:pt x="2510185" y="168396"/>
                </a:lnTo>
                <a:lnTo>
                  <a:pt x="2513050" y="164386"/>
                </a:lnTo>
                <a:lnTo>
                  <a:pt x="2515054" y="163527"/>
                </a:lnTo>
                <a:lnTo>
                  <a:pt x="2518778" y="163527"/>
                </a:lnTo>
                <a:lnTo>
                  <a:pt x="2521641" y="161522"/>
                </a:lnTo>
                <a:lnTo>
                  <a:pt x="2528515" y="161522"/>
                </a:lnTo>
                <a:lnTo>
                  <a:pt x="2528515" y="164386"/>
                </a:lnTo>
                <a:lnTo>
                  <a:pt x="2532238" y="164386"/>
                </a:lnTo>
                <a:lnTo>
                  <a:pt x="2532238" y="174982"/>
                </a:lnTo>
                <a:lnTo>
                  <a:pt x="2506176" y="177847"/>
                </a:lnTo>
                <a:lnTo>
                  <a:pt x="2503313" y="205053"/>
                </a:lnTo>
                <a:lnTo>
                  <a:pt x="2494721" y="227391"/>
                </a:lnTo>
                <a:lnTo>
                  <a:pt x="2487848" y="249730"/>
                </a:lnTo>
                <a:lnTo>
                  <a:pt x="2484984" y="268345"/>
                </a:lnTo>
                <a:lnTo>
                  <a:pt x="2482979" y="286960"/>
                </a:lnTo>
                <a:lnTo>
                  <a:pt x="2482979" y="302425"/>
                </a:lnTo>
                <a:lnTo>
                  <a:pt x="2479256" y="317031"/>
                </a:lnTo>
                <a:lnTo>
                  <a:pt x="2476392" y="317031"/>
                </a:lnTo>
                <a:lnTo>
                  <a:pt x="2476392" y="314167"/>
                </a:lnTo>
                <a:lnTo>
                  <a:pt x="2471523" y="307293"/>
                </a:lnTo>
                <a:lnTo>
                  <a:pt x="2462932" y="298416"/>
                </a:lnTo>
                <a:lnTo>
                  <a:pt x="2453195" y="286673"/>
                </a:lnTo>
                <a:lnTo>
                  <a:pt x="2444603" y="274932"/>
                </a:lnTo>
                <a:lnTo>
                  <a:pt x="2437730" y="263190"/>
                </a:lnTo>
                <a:lnTo>
                  <a:pt x="2434007" y="252593"/>
                </a:lnTo>
                <a:lnTo>
                  <a:pt x="2436012" y="245721"/>
                </a:lnTo>
                <a:lnTo>
                  <a:pt x="2439735" y="243715"/>
                </a:lnTo>
                <a:lnTo>
                  <a:pt x="2442598" y="243715"/>
                </a:lnTo>
                <a:lnTo>
                  <a:pt x="2444603" y="243715"/>
                </a:lnTo>
                <a:lnTo>
                  <a:pt x="2446607" y="243715"/>
                </a:lnTo>
                <a:lnTo>
                  <a:pt x="2447467" y="243715"/>
                </a:lnTo>
                <a:lnTo>
                  <a:pt x="2449472" y="243715"/>
                </a:lnTo>
                <a:lnTo>
                  <a:pt x="2451476" y="243429"/>
                </a:lnTo>
                <a:lnTo>
                  <a:pt x="2454341" y="239420"/>
                </a:lnTo>
                <a:lnTo>
                  <a:pt x="2451476" y="239420"/>
                </a:lnTo>
                <a:lnTo>
                  <a:pt x="2451476" y="236556"/>
                </a:lnTo>
                <a:lnTo>
                  <a:pt x="2436012" y="234551"/>
                </a:lnTo>
                <a:lnTo>
                  <a:pt x="2427420" y="229683"/>
                </a:lnTo>
                <a:lnTo>
                  <a:pt x="2420547" y="220805"/>
                </a:lnTo>
                <a:lnTo>
                  <a:pt x="2427420" y="218800"/>
                </a:lnTo>
                <a:lnTo>
                  <a:pt x="2433147" y="216795"/>
                </a:lnTo>
                <a:lnTo>
                  <a:pt x="2436012" y="215936"/>
                </a:lnTo>
                <a:lnTo>
                  <a:pt x="2439735" y="213931"/>
                </a:lnTo>
                <a:lnTo>
                  <a:pt x="2442598" y="211927"/>
                </a:lnTo>
                <a:lnTo>
                  <a:pt x="2446321" y="209062"/>
                </a:lnTo>
                <a:lnTo>
                  <a:pt x="2446321" y="205053"/>
                </a:lnTo>
                <a:lnTo>
                  <a:pt x="2432861" y="205053"/>
                </a:lnTo>
                <a:lnTo>
                  <a:pt x="2429138" y="207058"/>
                </a:lnTo>
                <a:lnTo>
                  <a:pt x="2426274" y="207058"/>
                </a:lnTo>
                <a:lnTo>
                  <a:pt x="2422551" y="209062"/>
                </a:lnTo>
                <a:lnTo>
                  <a:pt x="2417683" y="209062"/>
                </a:lnTo>
                <a:lnTo>
                  <a:pt x="2409091" y="193597"/>
                </a:lnTo>
                <a:lnTo>
                  <a:pt x="2399354" y="178133"/>
                </a:lnTo>
                <a:lnTo>
                  <a:pt x="2400213" y="173264"/>
                </a:lnTo>
                <a:lnTo>
                  <a:pt x="2400213" y="170400"/>
                </a:lnTo>
                <a:lnTo>
                  <a:pt x="2402217" y="168396"/>
                </a:lnTo>
                <a:lnTo>
                  <a:pt x="2404223" y="164386"/>
                </a:lnTo>
                <a:lnTo>
                  <a:pt x="2404223" y="161522"/>
                </a:lnTo>
                <a:lnTo>
                  <a:pt x="2406228" y="156654"/>
                </a:lnTo>
                <a:lnTo>
                  <a:pt x="2402504" y="156654"/>
                </a:lnTo>
                <a:lnTo>
                  <a:pt x="2402504" y="152645"/>
                </a:lnTo>
                <a:lnTo>
                  <a:pt x="2399640" y="154649"/>
                </a:lnTo>
                <a:lnTo>
                  <a:pt x="2397635" y="154649"/>
                </a:lnTo>
                <a:lnTo>
                  <a:pt x="2395631" y="154649"/>
                </a:lnTo>
                <a:lnTo>
                  <a:pt x="2393626" y="154649"/>
                </a:lnTo>
                <a:lnTo>
                  <a:pt x="2393626" y="152645"/>
                </a:lnTo>
                <a:lnTo>
                  <a:pt x="2390763" y="149780"/>
                </a:lnTo>
                <a:lnTo>
                  <a:pt x="2388757" y="145771"/>
                </a:lnTo>
                <a:lnTo>
                  <a:pt x="2386753" y="142907"/>
                </a:lnTo>
                <a:lnTo>
                  <a:pt x="2385894" y="140902"/>
                </a:lnTo>
                <a:lnTo>
                  <a:pt x="2385894" y="136034"/>
                </a:lnTo>
                <a:lnTo>
                  <a:pt x="2383889" y="130306"/>
                </a:lnTo>
                <a:lnTo>
                  <a:pt x="2402217" y="118565"/>
                </a:lnTo>
                <a:lnTo>
                  <a:pt x="2420547" y="108827"/>
                </a:lnTo>
                <a:lnTo>
                  <a:pt x="2422551" y="113696"/>
                </a:lnTo>
                <a:lnTo>
                  <a:pt x="2424556" y="118565"/>
                </a:lnTo>
                <a:lnTo>
                  <a:pt x="2426560" y="120569"/>
                </a:lnTo>
                <a:lnTo>
                  <a:pt x="2429425" y="122574"/>
                </a:lnTo>
                <a:lnTo>
                  <a:pt x="2431429" y="122574"/>
                </a:lnTo>
                <a:lnTo>
                  <a:pt x="2433434" y="123433"/>
                </a:lnTo>
                <a:lnTo>
                  <a:pt x="2436297" y="125437"/>
                </a:lnTo>
                <a:lnTo>
                  <a:pt x="2440021" y="127442"/>
                </a:lnTo>
                <a:lnTo>
                  <a:pt x="2442885" y="137180"/>
                </a:lnTo>
                <a:lnTo>
                  <a:pt x="2444890" y="149780"/>
                </a:lnTo>
                <a:lnTo>
                  <a:pt x="2446894" y="161522"/>
                </a:lnTo>
                <a:lnTo>
                  <a:pt x="2454627" y="161522"/>
                </a:lnTo>
                <a:lnTo>
                  <a:pt x="2454627" y="152645"/>
                </a:lnTo>
                <a:lnTo>
                  <a:pt x="2451762" y="142907"/>
                </a:lnTo>
                <a:lnTo>
                  <a:pt x="2451762" y="130306"/>
                </a:lnTo>
                <a:lnTo>
                  <a:pt x="2454627" y="118565"/>
                </a:lnTo>
                <a:lnTo>
                  <a:pt x="2458350" y="108827"/>
                </a:lnTo>
                <a:close/>
                <a:moveTo>
                  <a:pt x="3425480" y="96512"/>
                </a:moveTo>
                <a:lnTo>
                  <a:pt x="3430349" y="100521"/>
                </a:lnTo>
                <a:lnTo>
                  <a:pt x="3434071" y="103386"/>
                </a:lnTo>
                <a:lnTo>
                  <a:pt x="3438940" y="103386"/>
                </a:lnTo>
                <a:lnTo>
                  <a:pt x="3443809" y="103386"/>
                </a:lnTo>
                <a:lnTo>
                  <a:pt x="3452400" y="105390"/>
                </a:lnTo>
                <a:lnTo>
                  <a:pt x="3450396" y="109400"/>
                </a:lnTo>
                <a:lnTo>
                  <a:pt x="3450396" y="110259"/>
                </a:lnTo>
                <a:lnTo>
                  <a:pt x="3450396" y="112264"/>
                </a:lnTo>
                <a:lnTo>
                  <a:pt x="3449537" y="114269"/>
                </a:lnTo>
                <a:lnTo>
                  <a:pt x="3449537" y="116273"/>
                </a:lnTo>
                <a:lnTo>
                  <a:pt x="3436935" y="123147"/>
                </a:lnTo>
                <a:lnTo>
                  <a:pt x="3420612" y="126010"/>
                </a:lnTo>
                <a:lnTo>
                  <a:pt x="3403142" y="128015"/>
                </a:lnTo>
                <a:lnTo>
                  <a:pt x="3402282" y="124006"/>
                </a:lnTo>
                <a:lnTo>
                  <a:pt x="3402282" y="121142"/>
                </a:lnTo>
                <a:lnTo>
                  <a:pt x="3400278" y="117132"/>
                </a:lnTo>
                <a:lnTo>
                  <a:pt x="3400278" y="112264"/>
                </a:lnTo>
                <a:lnTo>
                  <a:pt x="3405147" y="109400"/>
                </a:lnTo>
                <a:lnTo>
                  <a:pt x="3408869" y="105390"/>
                </a:lnTo>
                <a:lnTo>
                  <a:pt x="3411733" y="103386"/>
                </a:lnTo>
                <a:lnTo>
                  <a:pt x="3415456" y="100521"/>
                </a:lnTo>
                <a:lnTo>
                  <a:pt x="3418320" y="98517"/>
                </a:lnTo>
                <a:close/>
                <a:moveTo>
                  <a:pt x="2908550" y="96512"/>
                </a:moveTo>
                <a:lnTo>
                  <a:pt x="2922010" y="98517"/>
                </a:lnTo>
                <a:lnTo>
                  <a:pt x="2931748" y="103386"/>
                </a:lnTo>
                <a:lnTo>
                  <a:pt x="2941485" y="109114"/>
                </a:lnTo>
                <a:lnTo>
                  <a:pt x="2938621" y="111977"/>
                </a:lnTo>
                <a:lnTo>
                  <a:pt x="2936616" y="116846"/>
                </a:lnTo>
                <a:lnTo>
                  <a:pt x="2933753" y="118851"/>
                </a:lnTo>
                <a:lnTo>
                  <a:pt x="2928884" y="120855"/>
                </a:lnTo>
                <a:lnTo>
                  <a:pt x="2923156" y="122860"/>
                </a:lnTo>
                <a:lnTo>
                  <a:pt x="2916284" y="122860"/>
                </a:lnTo>
                <a:lnTo>
                  <a:pt x="2911415" y="125724"/>
                </a:lnTo>
                <a:lnTo>
                  <a:pt x="2906547" y="125724"/>
                </a:lnTo>
                <a:lnTo>
                  <a:pt x="2901678" y="127729"/>
                </a:lnTo>
                <a:lnTo>
                  <a:pt x="2894804" y="127729"/>
                </a:lnTo>
                <a:lnTo>
                  <a:pt x="2894804" y="117132"/>
                </a:lnTo>
                <a:lnTo>
                  <a:pt x="2895663" y="110259"/>
                </a:lnTo>
                <a:lnTo>
                  <a:pt x="2902536" y="105390"/>
                </a:lnTo>
                <a:close/>
                <a:moveTo>
                  <a:pt x="1619235" y="96512"/>
                </a:moveTo>
                <a:lnTo>
                  <a:pt x="1619521" y="96512"/>
                </a:lnTo>
                <a:lnTo>
                  <a:pt x="1632981" y="96512"/>
                </a:lnTo>
                <a:lnTo>
                  <a:pt x="1635846" y="105390"/>
                </a:lnTo>
                <a:lnTo>
                  <a:pt x="1639568" y="110259"/>
                </a:lnTo>
                <a:lnTo>
                  <a:pt x="1642432" y="117132"/>
                </a:lnTo>
                <a:lnTo>
                  <a:pt x="1644437" y="127729"/>
                </a:lnTo>
                <a:lnTo>
                  <a:pt x="1641573" y="127729"/>
                </a:lnTo>
                <a:lnTo>
                  <a:pt x="1630977" y="120855"/>
                </a:lnTo>
                <a:lnTo>
                  <a:pt x="1624103" y="113982"/>
                </a:lnTo>
                <a:lnTo>
                  <a:pt x="1619235" y="107109"/>
                </a:lnTo>
                <a:close/>
                <a:moveTo>
                  <a:pt x="3515119" y="75034"/>
                </a:moveTo>
                <a:lnTo>
                  <a:pt x="3517983" y="75034"/>
                </a:lnTo>
                <a:lnTo>
                  <a:pt x="3521706" y="77038"/>
                </a:lnTo>
                <a:lnTo>
                  <a:pt x="3522565" y="77038"/>
                </a:lnTo>
                <a:lnTo>
                  <a:pt x="3524569" y="77038"/>
                </a:lnTo>
                <a:lnTo>
                  <a:pt x="3526575" y="77897"/>
                </a:lnTo>
                <a:lnTo>
                  <a:pt x="3522852" y="81907"/>
                </a:lnTo>
                <a:lnTo>
                  <a:pt x="3519987" y="84771"/>
                </a:lnTo>
                <a:lnTo>
                  <a:pt x="3517983" y="89640"/>
                </a:lnTo>
                <a:lnTo>
                  <a:pt x="3515978" y="93649"/>
                </a:lnTo>
                <a:lnTo>
                  <a:pt x="3515119" y="100521"/>
                </a:lnTo>
                <a:lnTo>
                  <a:pt x="3517983" y="100521"/>
                </a:lnTo>
                <a:lnTo>
                  <a:pt x="3521706" y="95653"/>
                </a:lnTo>
                <a:lnTo>
                  <a:pt x="3524569" y="91644"/>
                </a:lnTo>
                <a:lnTo>
                  <a:pt x="3528293" y="88780"/>
                </a:lnTo>
                <a:lnTo>
                  <a:pt x="3533162" y="86775"/>
                </a:lnTo>
                <a:lnTo>
                  <a:pt x="3542899" y="96512"/>
                </a:lnTo>
                <a:lnTo>
                  <a:pt x="3555500" y="105390"/>
                </a:lnTo>
                <a:lnTo>
                  <a:pt x="3563232" y="112264"/>
                </a:lnTo>
                <a:lnTo>
                  <a:pt x="3563232" y="134602"/>
                </a:lnTo>
                <a:lnTo>
                  <a:pt x="3568959" y="139470"/>
                </a:lnTo>
                <a:lnTo>
                  <a:pt x="3573828" y="143480"/>
                </a:lnTo>
                <a:lnTo>
                  <a:pt x="3578697" y="144339"/>
                </a:lnTo>
                <a:lnTo>
                  <a:pt x="3582421" y="151212"/>
                </a:lnTo>
                <a:lnTo>
                  <a:pt x="3585284" y="164959"/>
                </a:lnTo>
                <a:lnTo>
                  <a:pt x="3578410" y="173837"/>
                </a:lnTo>
                <a:lnTo>
                  <a:pt x="3575547" y="182715"/>
                </a:lnTo>
                <a:lnTo>
                  <a:pt x="3568673" y="187584"/>
                </a:lnTo>
                <a:lnTo>
                  <a:pt x="3560082" y="189588"/>
                </a:lnTo>
                <a:lnTo>
                  <a:pt x="3544616" y="190447"/>
                </a:lnTo>
                <a:lnTo>
                  <a:pt x="3533162" y="180710"/>
                </a:lnTo>
                <a:lnTo>
                  <a:pt x="3515692" y="171832"/>
                </a:lnTo>
                <a:lnTo>
                  <a:pt x="3497363" y="166964"/>
                </a:lnTo>
                <a:lnTo>
                  <a:pt x="3479035" y="160090"/>
                </a:lnTo>
                <a:lnTo>
                  <a:pt x="3462710" y="153218"/>
                </a:lnTo>
                <a:lnTo>
                  <a:pt x="3452114" y="143480"/>
                </a:lnTo>
                <a:lnTo>
                  <a:pt x="3458987" y="139470"/>
                </a:lnTo>
                <a:lnTo>
                  <a:pt x="3463856" y="136607"/>
                </a:lnTo>
                <a:lnTo>
                  <a:pt x="3467579" y="132597"/>
                </a:lnTo>
                <a:lnTo>
                  <a:pt x="3469584" y="127729"/>
                </a:lnTo>
                <a:lnTo>
                  <a:pt x="3470443" y="118851"/>
                </a:lnTo>
                <a:lnTo>
                  <a:pt x="3469584" y="115987"/>
                </a:lnTo>
                <a:lnTo>
                  <a:pt x="3467579" y="110259"/>
                </a:lnTo>
                <a:lnTo>
                  <a:pt x="3467579" y="103099"/>
                </a:lnTo>
                <a:lnTo>
                  <a:pt x="3467579" y="96226"/>
                </a:lnTo>
                <a:lnTo>
                  <a:pt x="3467579" y="95366"/>
                </a:lnTo>
                <a:lnTo>
                  <a:pt x="3469584" y="95366"/>
                </a:lnTo>
                <a:lnTo>
                  <a:pt x="3470443" y="93362"/>
                </a:lnTo>
                <a:lnTo>
                  <a:pt x="3485907" y="89353"/>
                </a:lnTo>
                <a:lnTo>
                  <a:pt x="3502232" y="81620"/>
                </a:lnTo>
                <a:close/>
                <a:moveTo>
                  <a:pt x="3301474" y="71024"/>
                </a:moveTo>
                <a:lnTo>
                  <a:pt x="3311211" y="71024"/>
                </a:lnTo>
                <a:lnTo>
                  <a:pt x="3324671" y="84771"/>
                </a:lnTo>
                <a:lnTo>
                  <a:pt x="3342141" y="96512"/>
                </a:lnTo>
                <a:lnTo>
                  <a:pt x="3342141" y="100235"/>
                </a:lnTo>
                <a:lnTo>
                  <a:pt x="3338417" y="100235"/>
                </a:lnTo>
                <a:lnTo>
                  <a:pt x="3338417" y="105104"/>
                </a:lnTo>
                <a:lnTo>
                  <a:pt x="3322094" y="96226"/>
                </a:lnTo>
                <a:lnTo>
                  <a:pt x="3310638" y="84485"/>
                </a:lnTo>
                <a:close/>
                <a:moveTo>
                  <a:pt x="2963537" y="66155"/>
                </a:moveTo>
                <a:lnTo>
                  <a:pt x="2976997" y="70165"/>
                </a:lnTo>
                <a:lnTo>
                  <a:pt x="2987593" y="73029"/>
                </a:lnTo>
                <a:lnTo>
                  <a:pt x="2997331" y="77897"/>
                </a:lnTo>
                <a:lnTo>
                  <a:pt x="2997331" y="86775"/>
                </a:lnTo>
                <a:lnTo>
                  <a:pt x="2988739" y="88780"/>
                </a:lnTo>
                <a:lnTo>
                  <a:pt x="2981006" y="91644"/>
                </a:lnTo>
                <a:lnTo>
                  <a:pt x="2968406" y="93649"/>
                </a:lnTo>
                <a:lnTo>
                  <a:pt x="2963537" y="95653"/>
                </a:lnTo>
                <a:lnTo>
                  <a:pt x="2960673" y="96512"/>
                </a:lnTo>
                <a:lnTo>
                  <a:pt x="2954946" y="96512"/>
                </a:lnTo>
                <a:lnTo>
                  <a:pt x="2950077" y="96512"/>
                </a:lnTo>
                <a:lnTo>
                  <a:pt x="2950077" y="86775"/>
                </a:lnTo>
                <a:lnTo>
                  <a:pt x="2953800" y="81907"/>
                </a:lnTo>
                <a:lnTo>
                  <a:pt x="2958668" y="75034"/>
                </a:lnTo>
                <a:close/>
                <a:moveTo>
                  <a:pt x="2553431" y="56418"/>
                </a:moveTo>
                <a:lnTo>
                  <a:pt x="2553431" y="75034"/>
                </a:lnTo>
                <a:lnTo>
                  <a:pt x="2560303" y="75034"/>
                </a:lnTo>
                <a:lnTo>
                  <a:pt x="2564026" y="73029"/>
                </a:lnTo>
                <a:lnTo>
                  <a:pt x="2566891" y="73029"/>
                </a:lnTo>
                <a:lnTo>
                  <a:pt x="2570613" y="73029"/>
                </a:lnTo>
                <a:lnTo>
                  <a:pt x="2571473" y="73029"/>
                </a:lnTo>
                <a:lnTo>
                  <a:pt x="2575196" y="75034"/>
                </a:lnTo>
                <a:lnTo>
                  <a:pt x="2580064" y="77897"/>
                </a:lnTo>
                <a:lnTo>
                  <a:pt x="2580064" y="86775"/>
                </a:lnTo>
                <a:lnTo>
                  <a:pt x="2583787" y="88780"/>
                </a:lnTo>
                <a:lnTo>
                  <a:pt x="2588656" y="88780"/>
                </a:lnTo>
                <a:lnTo>
                  <a:pt x="2591520" y="86775"/>
                </a:lnTo>
                <a:lnTo>
                  <a:pt x="2597248" y="86775"/>
                </a:lnTo>
                <a:lnTo>
                  <a:pt x="2598106" y="84771"/>
                </a:lnTo>
                <a:lnTo>
                  <a:pt x="2601830" y="86775"/>
                </a:lnTo>
                <a:lnTo>
                  <a:pt x="2604694" y="89640"/>
                </a:lnTo>
                <a:lnTo>
                  <a:pt x="2608416" y="95366"/>
                </a:lnTo>
                <a:lnTo>
                  <a:pt x="2611281" y="100235"/>
                </a:lnTo>
                <a:lnTo>
                  <a:pt x="2606412" y="111977"/>
                </a:lnTo>
                <a:lnTo>
                  <a:pt x="2601544" y="123720"/>
                </a:lnTo>
                <a:lnTo>
                  <a:pt x="2597821" y="137466"/>
                </a:lnTo>
                <a:lnTo>
                  <a:pt x="2586365" y="137466"/>
                </a:lnTo>
                <a:lnTo>
                  <a:pt x="2577774" y="141475"/>
                </a:lnTo>
                <a:lnTo>
                  <a:pt x="2570041" y="146344"/>
                </a:lnTo>
                <a:lnTo>
                  <a:pt x="2556581" y="150353"/>
                </a:lnTo>
                <a:lnTo>
                  <a:pt x="2547989" y="143480"/>
                </a:lnTo>
                <a:lnTo>
                  <a:pt x="2536533" y="139470"/>
                </a:lnTo>
                <a:lnTo>
                  <a:pt x="2525078" y="134602"/>
                </a:lnTo>
                <a:lnTo>
                  <a:pt x="2523074" y="130592"/>
                </a:lnTo>
                <a:lnTo>
                  <a:pt x="2523074" y="127729"/>
                </a:lnTo>
                <a:lnTo>
                  <a:pt x="2521068" y="123720"/>
                </a:lnTo>
                <a:lnTo>
                  <a:pt x="2519064" y="118851"/>
                </a:lnTo>
                <a:lnTo>
                  <a:pt x="2514196" y="113982"/>
                </a:lnTo>
                <a:lnTo>
                  <a:pt x="2509327" y="109114"/>
                </a:lnTo>
                <a:lnTo>
                  <a:pt x="2505603" y="105104"/>
                </a:lnTo>
                <a:lnTo>
                  <a:pt x="2502740" y="98231"/>
                </a:lnTo>
                <a:lnTo>
                  <a:pt x="2500735" y="86489"/>
                </a:lnTo>
                <a:lnTo>
                  <a:pt x="2507608" y="77611"/>
                </a:lnTo>
                <a:lnTo>
                  <a:pt x="2512477" y="70737"/>
                </a:lnTo>
                <a:lnTo>
                  <a:pt x="2519350" y="70737"/>
                </a:lnTo>
                <a:lnTo>
                  <a:pt x="2525078" y="72742"/>
                </a:lnTo>
                <a:lnTo>
                  <a:pt x="2531951" y="74747"/>
                </a:lnTo>
                <a:lnTo>
                  <a:pt x="2538825" y="74747"/>
                </a:lnTo>
                <a:lnTo>
                  <a:pt x="2538825" y="63005"/>
                </a:lnTo>
                <a:lnTo>
                  <a:pt x="2541688" y="61000"/>
                </a:lnTo>
                <a:lnTo>
                  <a:pt x="2545411" y="58996"/>
                </a:lnTo>
                <a:lnTo>
                  <a:pt x="2546271" y="58996"/>
                </a:lnTo>
                <a:lnTo>
                  <a:pt x="2549993" y="56991"/>
                </a:lnTo>
                <a:close/>
                <a:moveTo>
                  <a:pt x="2987593" y="43817"/>
                </a:moveTo>
                <a:lnTo>
                  <a:pt x="3001054" y="43817"/>
                </a:lnTo>
                <a:lnTo>
                  <a:pt x="3008787" y="52695"/>
                </a:lnTo>
                <a:lnTo>
                  <a:pt x="3017378" y="57564"/>
                </a:lnTo>
                <a:lnTo>
                  <a:pt x="3024251" y="64437"/>
                </a:lnTo>
                <a:lnTo>
                  <a:pt x="3031124" y="75034"/>
                </a:lnTo>
                <a:lnTo>
                  <a:pt x="3015659" y="75034"/>
                </a:lnTo>
                <a:lnTo>
                  <a:pt x="3005922" y="64437"/>
                </a:lnTo>
                <a:lnTo>
                  <a:pt x="2995326" y="56704"/>
                </a:lnTo>
                <a:close/>
                <a:moveTo>
                  <a:pt x="1288457" y="43817"/>
                </a:moveTo>
                <a:lnTo>
                  <a:pt x="1299913" y="43817"/>
                </a:lnTo>
                <a:lnTo>
                  <a:pt x="1304781" y="47826"/>
                </a:lnTo>
                <a:lnTo>
                  <a:pt x="1308504" y="50691"/>
                </a:lnTo>
                <a:lnTo>
                  <a:pt x="1310509" y="54700"/>
                </a:lnTo>
                <a:lnTo>
                  <a:pt x="1313373" y="59569"/>
                </a:lnTo>
                <a:lnTo>
                  <a:pt x="1315378" y="63578"/>
                </a:lnTo>
                <a:lnTo>
                  <a:pt x="1323969" y="54700"/>
                </a:lnTo>
                <a:lnTo>
                  <a:pt x="1333706" y="50691"/>
                </a:lnTo>
                <a:lnTo>
                  <a:pt x="1349171" y="52695"/>
                </a:lnTo>
                <a:lnTo>
                  <a:pt x="1349171" y="66441"/>
                </a:lnTo>
                <a:lnTo>
                  <a:pt x="1370364" y="68447"/>
                </a:lnTo>
                <a:lnTo>
                  <a:pt x="1389552" y="71310"/>
                </a:lnTo>
                <a:lnTo>
                  <a:pt x="1405877" y="75320"/>
                </a:lnTo>
                <a:lnTo>
                  <a:pt x="1424205" y="77324"/>
                </a:lnTo>
                <a:lnTo>
                  <a:pt x="1444539" y="75320"/>
                </a:lnTo>
                <a:lnTo>
                  <a:pt x="1444539" y="87062"/>
                </a:lnTo>
                <a:lnTo>
                  <a:pt x="1448262" y="87062"/>
                </a:lnTo>
                <a:lnTo>
                  <a:pt x="1451125" y="87062"/>
                </a:lnTo>
                <a:lnTo>
                  <a:pt x="1453130" y="87062"/>
                </a:lnTo>
                <a:lnTo>
                  <a:pt x="1455135" y="89067"/>
                </a:lnTo>
                <a:lnTo>
                  <a:pt x="1457139" y="89926"/>
                </a:lnTo>
                <a:lnTo>
                  <a:pt x="1453417" y="89926"/>
                </a:lnTo>
                <a:lnTo>
                  <a:pt x="1437665" y="100235"/>
                </a:lnTo>
                <a:lnTo>
                  <a:pt x="1419337" y="111977"/>
                </a:lnTo>
                <a:lnTo>
                  <a:pt x="1397284" y="122574"/>
                </a:lnTo>
                <a:lnTo>
                  <a:pt x="1376951" y="134315"/>
                </a:lnTo>
                <a:lnTo>
                  <a:pt x="1362631" y="144052"/>
                </a:lnTo>
                <a:lnTo>
                  <a:pt x="1352036" y="152931"/>
                </a:lnTo>
                <a:lnTo>
                  <a:pt x="1367500" y="152931"/>
                </a:lnTo>
                <a:lnTo>
                  <a:pt x="1372368" y="150067"/>
                </a:lnTo>
                <a:lnTo>
                  <a:pt x="1377237" y="148062"/>
                </a:lnTo>
                <a:lnTo>
                  <a:pt x="1382965" y="146057"/>
                </a:lnTo>
                <a:lnTo>
                  <a:pt x="1389839" y="146057"/>
                </a:lnTo>
                <a:lnTo>
                  <a:pt x="1389839" y="150067"/>
                </a:lnTo>
                <a:lnTo>
                  <a:pt x="1369505" y="164672"/>
                </a:lnTo>
                <a:lnTo>
                  <a:pt x="1352036" y="180137"/>
                </a:lnTo>
                <a:lnTo>
                  <a:pt x="1337715" y="195602"/>
                </a:lnTo>
                <a:lnTo>
                  <a:pt x="1320246" y="209349"/>
                </a:lnTo>
                <a:lnTo>
                  <a:pt x="1301918" y="221091"/>
                </a:lnTo>
                <a:lnTo>
                  <a:pt x="1277861" y="227964"/>
                </a:lnTo>
                <a:lnTo>
                  <a:pt x="1277861" y="239706"/>
                </a:lnTo>
                <a:lnTo>
                  <a:pt x="1266406" y="241710"/>
                </a:lnTo>
                <a:lnTo>
                  <a:pt x="1252946" y="246579"/>
                </a:lnTo>
                <a:lnTo>
                  <a:pt x="1245212" y="253453"/>
                </a:lnTo>
                <a:lnTo>
                  <a:pt x="1250081" y="257462"/>
                </a:lnTo>
                <a:lnTo>
                  <a:pt x="1252946" y="260326"/>
                </a:lnTo>
                <a:lnTo>
                  <a:pt x="1254950" y="262330"/>
                </a:lnTo>
                <a:lnTo>
                  <a:pt x="1254950" y="265195"/>
                </a:lnTo>
                <a:lnTo>
                  <a:pt x="1254950" y="269204"/>
                </a:lnTo>
                <a:lnTo>
                  <a:pt x="1252946" y="274073"/>
                </a:lnTo>
                <a:lnTo>
                  <a:pt x="1252946" y="280945"/>
                </a:lnTo>
                <a:lnTo>
                  <a:pt x="1216287" y="283810"/>
                </a:lnTo>
                <a:lnTo>
                  <a:pt x="1216287" y="287819"/>
                </a:lnTo>
                <a:lnTo>
                  <a:pt x="1221156" y="289824"/>
                </a:lnTo>
                <a:lnTo>
                  <a:pt x="1223161" y="289824"/>
                </a:lnTo>
                <a:lnTo>
                  <a:pt x="1226025" y="289824"/>
                </a:lnTo>
                <a:lnTo>
                  <a:pt x="1228030" y="290683"/>
                </a:lnTo>
                <a:lnTo>
                  <a:pt x="1228030" y="292688"/>
                </a:lnTo>
                <a:lnTo>
                  <a:pt x="1231753" y="296697"/>
                </a:lnTo>
                <a:lnTo>
                  <a:pt x="1226025" y="296697"/>
                </a:lnTo>
                <a:lnTo>
                  <a:pt x="1218293" y="299561"/>
                </a:lnTo>
                <a:lnTo>
                  <a:pt x="1207696" y="303571"/>
                </a:lnTo>
                <a:lnTo>
                  <a:pt x="1197959" y="306434"/>
                </a:lnTo>
                <a:lnTo>
                  <a:pt x="1200822" y="308439"/>
                </a:lnTo>
                <a:lnTo>
                  <a:pt x="1202828" y="308439"/>
                </a:lnTo>
                <a:lnTo>
                  <a:pt x="1204833" y="308439"/>
                </a:lnTo>
                <a:lnTo>
                  <a:pt x="1205691" y="310443"/>
                </a:lnTo>
                <a:lnTo>
                  <a:pt x="1207696" y="310443"/>
                </a:lnTo>
                <a:lnTo>
                  <a:pt x="1205691" y="313308"/>
                </a:lnTo>
                <a:lnTo>
                  <a:pt x="1204833" y="317317"/>
                </a:lnTo>
                <a:lnTo>
                  <a:pt x="1202828" y="318176"/>
                </a:lnTo>
                <a:lnTo>
                  <a:pt x="1204833" y="320180"/>
                </a:lnTo>
                <a:lnTo>
                  <a:pt x="1204833" y="322186"/>
                </a:lnTo>
                <a:lnTo>
                  <a:pt x="1205691" y="325049"/>
                </a:lnTo>
                <a:lnTo>
                  <a:pt x="1207696" y="329059"/>
                </a:lnTo>
                <a:lnTo>
                  <a:pt x="1200822" y="331063"/>
                </a:lnTo>
                <a:lnTo>
                  <a:pt x="1195954" y="331063"/>
                </a:lnTo>
                <a:lnTo>
                  <a:pt x="1191085" y="331063"/>
                </a:lnTo>
                <a:lnTo>
                  <a:pt x="1185358" y="333928"/>
                </a:lnTo>
                <a:lnTo>
                  <a:pt x="1202828" y="333928"/>
                </a:lnTo>
                <a:lnTo>
                  <a:pt x="1216287" y="337937"/>
                </a:lnTo>
                <a:lnTo>
                  <a:pt x="1216287" y="344810"/>
                </a:lnTo>
                <a:lnTo>
                  <a:pt x="1194236" y="344810"/>
                </a:lnTo>
                <a:lnTo>
                  <a:pt x="1192231" y="349678"/>
                </a:lnTo>
                <a:lnTo>
                  <a:pt x="1192231" y="351683"/>
                </a:lnTo>
                <a:lnTo>
                  <a:pt x="1192231" y="352543"/>
                </a:lnTo>
                <a:lnTo>
                  <a:pt x="1191372" y="354547"/>
                </a:lnTo>
                <a:lnTo>
                  <a:pt x="1189368" y="356552"/>
                </a:lnTo>
                <a:lnTo>
                  <a:pt x="1180775" y="359415"/>
                </a:lnTo>
                <a:lnTo>
                  <a:pt x="1169320" y="359415"/>
                </a:lnTo>
                <a:lnTo>
                  <a:pt x="1157864" y="359415"/>
                </a:lnTo>
                <a:lnTo>
                  <a:pt x="1146409" y="352543"/>
                </a:lnTo>
                <a:lnTo>
                  <a:pt x="1130945" y="352543"/>
                </a:lnTo>
                <a:lnTo>
                  <a:pt x="1115480" y="354547"/>
                </a:lnTo>
                <a:lnTo>
                  <a:pt x="1099155" y="356552"/>
                </a:lnTo>
                <a:lnTo>
                  <a:pt x="1083690" y="354547"/>
                </a:lnTo>
                <a:lnTo>
                  <a:pt x="1068225" y="349678"/>
                </a:lnTo>
                <a:lnTo>
                  <a:pt x="1067367" y="347674"/>
                </a:lnTo>
                <a:lnTo>
                  <a:pt x="1067367" y="345669"/>
                </a:lnTo>
                <a:lnTo>
                  <a:pt x="1065362" y="345669"/>
                </a:lnTo>
                <a:lnTo>
                  <a:pt x="1065362" y="343665"/>
                </a:lnTo>
                <a:lnTo>
                  <a:pt x="1065362" y="339655"/>
                </a:lnTo>
                <a:lnTo>
                  <a:pt x="1068225" y="339655"/>
                </a:lnTo>
                <a:lnTo>
                  <a:pt x="1070230" y="336791"/>
                </a:lnTo>
                <a:lnTo>
                  <a:pt x="1073953" y="332782"/>
                </a:lnTo>
                <a:lnTo>
                  <a:pt x="1074812" y="330777"/>
                </a:lnTo>
                <a:lnTo>
                  <a:pt x="1078535" y="329918"/>
                </a:lnTo>
                <a:lnTo>
                  <a:pt x="1080540" y="325908"/>
                </a:lnTo>
                <a:lnTo>
                  <a:pt x="1083404" y="321040"/>
                </a:lnTo>
                <a:lnTo>
                  <a:pt x="1076531" y="319036"/>
                </a:lnTo>
                <a:lnTo>
                  <a:pt x="1071662" y="316171"/>
                </a:lnTo>
                <a:lnTo>
                  <a:pt x="1067939" y="310443"/>
                </a:lnTo>
                <a:lnTo>
                  <a:pt x="1067080" y="305575"/>
                </a:lnTo>
                <a:lnTo>
                  <a:pt x="1065075" y="298702"/>
                </a:lnTo>
                <a:lnTo>
                  <a:pt x="1071949" y="298702"/>
                </a:lnTo>
                <a:lnTo>
                  <a:pt x="1083404" y="295838"/>
                </a:lnTo>
                <a:lnTo>
                  <a:pt x="1096865" y="298702"/>
                </a:lnTo>
                <a:lnTo>
                  <a:pt x="1108319" y="303571"/>
                </a:lnTo>
                <a:lnTo>
                  <a:pt x="1119775" y="309298"/>
                </a:lnTo>
                <a:lnTo>
                  <a:pt x="1119775" y="302425"/>
                </a:lnTo>
                <a:lnTo>
                  <a:pt x="1108319" y="296697"/>
                </a:lnTo>
                <a:lnTo>
                  <a:pt x="1098582" y="291828"/>
                </a:lnTo>
                <a:lnTo>
                  <a:pt x="1089991" y="282950"/>
                </a:lnTo>
                <a:lnTo>
                  <a:pt x="1092854" y="282950"/>
                </a:lnTo>
                <a:lnTo>
                  <a:pt x="1101447" y="270350"/>
                </a:lnTo>
                <a:lnTo>
                  <a:pt x="1112042" y="261471"/>
                </a:lnTo>
                <a:lnTo>
                  <a:pt x="1125503" y="254598"/>
                </a:lnTo>
                <a:lnTo>
                  <a:pt x="1141827" y="249730"/>
                </a:lnTo>
                <a:lnTo>
                  <a:pt x="1141827" y="246293"/>
                </a:lnTo>
                <a:lnTo>
                  <a:pt x="1126362" y="241424"/>
                </a:lnTo>
                <a:lnTo>
                  <a:pt x="1114907" y="232546"/>
                </a:lnTo>
                <a:lnTo>
                  <a:pt x="1105169" y="220805"/>
                </a:lnTo>
                <a:lnTo>
                  <a:pt x="1096578" y="209062"/>
                </a:lnTo>
                <a:lnTo>
                  <a:pt x="1101447" y="207058"/>
                </a:lnTo>
                <a:lnTo>
                  <a:pt x="1105169" y="207058"/>
                </a:lnTo>
                <a:lnTo>
                  <a:pt x="1110038" y="205053"/>
                </a:lnTo>
                <a:lnTo>
                  <a:pt x="1114907" y="205053"/>
                </a:lnTo>
                <a:lnTo>
                  <a:pt x="1121780" y="209922"/>
                </a:lnTo>
                <a:lnTo>
                  <a:pt x="1126648" y="215650"/>
                </a:lnTo>
                <a:lnTo>
                  <a:pt x="1133522" y="220518"/>
                </a:lnTo>
                <a:lnTo>
                  <a:pt x="1133522" y="216509"/>
                </a:lnTo>
                <a:lnTo>
                  <a:pt x="1132662" y="213645"/>
                </a:lnTo>
                <a:lnTo>
                  <a:pt x="1130658" y="213645"/>
                </a:lnTo>
                <a:lnTo>
                  <a:pt x="1130658" y="211640"/>
                </a:lnTo>
                <a:lnTo>
                  <a:pt x="1128653" y="209635"/>
                </a:lnTo>
                <a:lnTo>
                  <a:pt x="1128653" y="208776"/>
                </a:lnTo>
                <a:lnTo>
                  <a:pt x="1126648" y="204767"/>
                </a:lnTo>
                <a:lnTo>
                  <a:pt x="1130372" y="204767"/>
                </a:lnTo>
                <a:lnTo>
                  <a:pt x="1130372" y="201903"/>
                </a:lnTo>
                <a:lnTo>
                  <a:pt x="1145837" y="196175"/>
                </a:lnTo>
                <a:lnTo>
                  <a:pt x="1160156" y="193311"/>
                </a:lnTo>
                <a:lnTo>
                  <a:pt x="1175621" y="191307"/>
                </a:lnTo>
                <a:lnTo>
                  <a:pt x="1193950" y="193311"/>
                </a:lnTo>
                <a:lnTo>
                  <a:pt x="1185358" y="182715"/>
                </a:lnTo>
                <a:lnTo>
                  <a:pt x="1195954" y="179851"/>
                </a:lnTo>
                <a:lnTo>
                  <a:pt x="1207410" y="174982"/>
                </a:lnTo>
                <a:lnTo>
                  <a:pt x="1218865" y="170114"/>
                </a:lnTo>
                <a:lnTo>
                  <a:pt x="1225738" y="164386"/>
                </a:lnTo>
                <a:lnTo>
                  <a:pt x="1231466" y="164386"/>
                </a:lnTo>
                <a:lnTo>
                  <a:pt x="1231466" y="161522"/>
                </a:lnTo>
                <a:lnTo>
                  <a:pt x="1222875" y="161522"/>
                </a:lnTo>
                <a:lnTo>
                  <a:pt x="1219152" y="163527"/>
                </a:lnTo>
                <a:lnTo>
                  <a:pt x="1216287" y="164386"/>
                </a:lnTo>
                <a:lnTo>
                  <a:pt x="1214283" y="164386"/>
                </a:lnTo>
                <a:lnTo>
                  <a:pt x="1212278" y="164386"/>
                </a:lnTo>
                <a:lnTo>
                  <a:pt x="1211419" y="164386"/>
                </a:lnTo>
                <a:lnTo>
                  <a:pt x="1209415" y="163527"/>
                </a:lnTo>
                <a:lnTo>
                  <a:pt x="1207410" y="161522"/>
                </a:lnTo>
                <a:lnTo>
                  <a:pt x="1204546" y="161522"/>
                </a:lnTo>
                <a:lnTo>
                  <a:pt x="1200822" y="164386"/>
                </a:lnTo>
                <a:lnTo>
                  <a:pt x="1195954" y="170114"/>
                </a:lnTo>
                <a:lnTo>
                  <a:pt x="1191085" y="174982"/>
                </a:lnTo>
                <a:lnTo>
                  <a:pt x="1187362" y="179851"/>
                </a:lnTo>
                <a:lnTo>
                  <a:pt x="1182494" y="182715"/>
                </a:lnTo>
                <a:lnTo>
                  <a:pt x="1164165" y="188442"/>
                </a:lnTo>
                <a:lnTo>
                  <a:pt x="1146695" y="188442"/>
                </a:lnTo>
                <a:lnTo>
                  <a:pt x="1130372" y="184433"/>
                </a:lnTo>
                <a:lnTo>
                  <a:pt x="1114907" y="177560"/>
                </a:lnTo>
                <a:lnTo>
                  <a:pt x="1112902" y="177560"/>
                </a:lnTo>
                <a:lnTo>
                  <a:pt x="1110038" y="179565"/>
                </a:lnTo>
                <a:lnTo>
                  <a:pt x="1105169" y="181570"/>
                </a:lnTo>
                <a:lnTo>
                  <a:pt x="1101447" y="182429"/>
                </a:lnTo>
                <a:lnTo>
                  <a:pt x="1098582" y="184433"/>
                </a:lnTo>
                <a:lnTo>
                  <a:pt x="1092854" y="186438"/>
                </a:lnTo>
                <a:lnTo>
                  <a:pt x="1089991" y="177560"/>
                </a:lnTo>
                <a:lnTo>
                  <a:pt x="1092854" y="176701"/>
                </a:lnTo>
                <a:lnTo>
                  <a:pt x="1094859" y="174696"/>
                </a:lnTo>
                <a:lnTo>
                  <a:pt x="1096865" y="170687"/>
                </a:lnTo>
                <a:lnTo>
                  <a:pt x="1087127" y="170687"/>
                </a:lnTo>
                <a:lnTo>
                  <a:pt x="1083404" y="172692"/>
                </a:lnTo>
                <a:lnTo>
                  <a:pt x="1078535" y="174696"/>
                </a:lnTo>
                <a:lnTo>
                  <a:pt x="1073666" y="174696"/>
                </a:lnTo>
                <a:lnTo>
                  <a:pt x="1067939" y="174696"/>
                </a:lnTo>
                <a:lnTo>
                  <a:pt x="1065075" y="164099"/>
                </a:lnTo>
                <a:lnTo>
                  <a:pt x="1067939" y="163241"/>
                </a:lnTo>
                <a:lnTo>
                  <a:pt x="1069944" y="163241"/>
                </a:lnTo>
                <a:lnTo>
                  <a:pt x="1071949" y="163241"/>
                </a:lnTo>
                <a:lnTo>
                  <a:pt x="1073819" y="161370"/>
                </a:lnTo>
                <a:lnTo>
                  <a:pt x="1074812" y="161236"/>
                </a:lnTo>
                <a:lnTo>
                  <a:pt x="1073953" y="161236"/>
                </a:lnTo>
                <a:lnTo>
                  <a:pt x="1073819" y="161370"/>
                </a:lnTo>
                <a:lnTo>
                  <a:pt x="1053619" y="164099"/>
                </a:lnTo>
                <a:lnTo>
                  <a:pt x="1051615" y="159231"/>
                </a:lnTo>
                <a:lnTo>
                  <a:pt x="1047892" y="156367"/>
                </a:lnTo>
                <a:lnTo>
                  <a:pt x="1047033" y="154362"/>
                </a:lnTo>
                <a:lnTo>
                  <a:pt x="1045028" y="150353"/>
                </a:lnTo>
                <a:lnTo>
                  <a:pt x="1041305" y="145484"/>
                </a:lnTo>
                <a:lnTo>
                  <a:pt x="1047033" y="143480"/>
                </a:lnTo>
                <a:lnTo>
                  <a:pt x="1049896" y="143480"/>
                </a:lnTo>
                <a:lnTo>
                  <a:pt x="1051902" y="143480"/>
                </a:lnTo>
                <a:lnTo>
                  <a:pt x="1053906" y="143480"/>
                </a:lnTo>
                <a:lnTo>
                  <a:pt x="1053906" y="143194"/>
                </a:lnTo>
                <a:lnTo>
                  <a:pt x="1054765" y="141189"/>
                </a:lnTo>
                <a:lnTo>
                  <a:pt x="1056770" y="137180"/>
                </a:lnTo>
                <a:lnTo>
                  <a:pt x="1049896" y="136320"/>
                </a:lnTo>
                <a:lnTo>
                  <a:pt x="1043024" y="134315"/>
                </a:lnTo>
                <a:lnTo>
                  <a:pt x="1040159" y="130306"/>
                </a:lnTo>
                <a:lnTo>
                  <a:pt x="1034431" y="127442"/>
                </a:lnTo>
                <a:lnTo>
                  <a:pt x="1038155" y="127442"/>
                </a:lnTo>
                <a:lnTo>
                  <a:pt x="1038155" y="122574"/>
                </a:lnTo>
                <a:lnTo>
                  <a:pt x="1054479" y="125437"/>
                </a:lnTo>
                <a:lnTo>
                  <a:pt x="1063070" y="123433"/>
                </a:lnTo>
                <a:lnTo>
                  <a:pt x="1069944" y="120569"/>
                </a:lnTo>
                <a:lnTo>
                  <a:pt x="1073666" y="115700"/>
                </a:lnTo>
                <a:lnTo>
                  <a:pt x="1078535" y="108827"/>
                </a:lnTo>
                <a:lnTo>
                  <a:pt x="1087127" y="104817"/>
                </a:lnTo>
                <a:lnTo>
                  <a:pt x="1096865" y="101954"/>
                </a:lnTo>
                <a:lnTo>
                  <a:pt x="1103737" y="104817"/>
                </a:lnTo>
                <a:lnTo>
                  <a:pt x="1112329" y="108827"/>
                </a:lnTo>
                <a:lnTo>
                  <a:pt x="1119202" y="109686"/>
                </a:lnTo>
                <a:lnTo>
                  <a:pt x="1126934" y="108827"/>
                </a:lnTo>
                <a:lnTo>
                  <a:pt x="1124071" y="106822"/>
                </a:lnTo>
                <a:lnTo>
                  <a:pt x="1120348" y="104817"/>
                </a:lnTo>
                <a:lnTo>
                  <a:pt x="1119489" y="104817"/>
                </a:lnTo>
                <a:lnTo>
                  <a:pt x="1119489" y="103099"/>
                </a:lnTo>
                <a:lnTo>
                  <a:pt x="1117484" y="102240"/>
                </a:lnTo>
                <a:lnTo>
                  <a:pt x="1117484" y="98231"/>
                </a:lnTo>
                <a:lnTo>
                  <a:pt x="1115480" y="93362"/>
                </a:lnTo>
                <a:lnTo>
                  <a:pt x="1120348" y="91357"/>
                </a:lnTo>
                <a:lnTo>
                  <a:pt x="1124071" y="89353"/>
                </a:lnTo>
                <a:lnTo>
                  <a:pt x="1126934" y="89353"/>
                </a:lnTo>
                <a:lnTo>
                  <a:pt x="1128940" y="88494"/>
                </a:lnTo>
                <a:lnTo>
                  <a:pt x="1132662" y="86489"/>
                </a:lnTo>
                <a:lnTo>
                  <a:pt x="1139536" y="86489"/>
                </a:lnTo>
                <a:lnTo>
                  <a:pt x="1142399" y="88494"/>
                </a:lnTo>
                <a:lnTo>
                  <a:pt x="1146123" y="91357"/>
                </a:lnTo>
                <a:lnTo>
                  <a:pt x="1148987" y="93362"/>
                </a:lnTo>
                <a:lnTo>
                  <a:pt x="1148987" y="89353"/>
                </a:lnTo>
                <a:lnTo>
                  <a:pt x="1146982" y="88494"/>
                </a:lnTo>
                <a:lnTo>
                  <a:pt x="1146982" y="86489"/>
                </a:lnTo>
                <a:lnTo>
                  <a:pt x="1146982" y="84485"/>
                </a:lnTo>
                <a:lnTo>
                  <a:pt x="1146123" y="81620"/>
                </a:lnTo>
                <a:lnTo>
                  <a:pt x="1150992" y="79616"/>
                </a:lnTo>
                <a:lnTo>
                  <a:pt x="1153855" y="77611"/>
                </a:lnTo>
                <a:lnTo>
                  <a:pt x="1159583" y="74747"/>
                </a:lnTo>
                <a:lnTo>
                  <a:pt x="1162447" y="70737"/>
                </a:lnTo>
                <a:lnTo>
                  <a:pt x="1164452" y="70737"/>
                </a:lnTo>
                <a:lnTo>
                  <a:pt x="1171324" y="70737"/>
                </a:lnTo>
                <a:lnTo>
                  <a:pt x="1176193" y="72742"/>
                </a:lnTo>
                <a:lnTo>
                  <a:pt x="1179917" y="76751"/>
                </a:lnTo>
                <a:lnTo>
                  <a:pt x="1185644" y="76751"/>
                </a:lnTo>
                <a:lnTo>
                  <a:pt x="1194236" y="74747"/>
                </a:lnTo>
                <a:lnTo>
                  <a:pt x="1197959" y="63005"/>
                </a:lnTo>
                <a:lnTo>
                  <a:pt x="1202828" y="61000"/>
                </a:lnTo>
                <a:lnTo>
                  <a:pt x="1207696" y="61000"/>
                </a:lnTo>
                <a:lnTo>
                  <a:pt x="1212565" y="61000"/>
                </a:lnTo>
                <a:lnTo>
                  <a:pt x="1216287" y="63005"/>
                </a:lnTo>
                <a:lnTo>
                  <a:pt x="1219152" y="63005"/>
                </a:lnTo>
                <a:lnTo>
                  <a:pt x="1226025" y="52409"/>
                </a:lnTo>
                <a:lnTo>
                  <a:pt x="1236621" y="50404"/>
                </a:lnTo>
                <a:lnTo>
                  <a:pt x="1243495" y="54414"/>
                </a:lnTo>
                <a:lnTo>
                  <a:pt x="1250368" y="57277"/>
                </a:lnTo>
                <a:lnTo>
                  <a:pt x="1257241" y="59282"/>
                </a:lnTo>
                <a:lnTo>
                  <a:pt x="1265833" y="56418"/>
                </a:lnTo>
                <a:lnTo>
                  <a:pt x="1277288" y="49545"/>
                </a:lnTo>
                <a:close/>
                <a:moveTo>
                  <a:pt x="2908550" y="40953"/>
                </a:moveTo>
                <a:lnTo>
                  <a:pt x="2915424" y="42958"/>
                </a:lnTo>
                <a:lnTo>
                  <a:pt x="2922297" y="45822"/>
                </a:lnTo>
                <a:lnTo>
                  <a:pt x="2925161" y="49832"/>
                </a:lnTo>
                <a:lnTo>
                  <a:pt x="2930030" y="52695"/>
                </a:lnTo>
                <a:lnTo>
                  <a:pt x="2935758" y="56704"/>
                </a:lnTo>
                <a:lnTo>
                  <a:pt x="2932034" y="66441"/>
                </a:lnTo>
                <a:lnTo>
                  <a:pt x="2911701" y="78184"/>
                </a:lnTo>
                <a:lnTo>
                  <a:pt x="2896236" y="91930"/>
                </a:lnTo>
                <a:lnTo>
                  <a:pt x="2882775" y="109400"/>
                </a:lnTo>
                <a:lnTo>
                  <a:pt x="2879912" y="109400"/>
                </a:lnTo>
                <a:lnTo>
                  <a:pt x="2879912" y="105390"/>
                </a:lnTo>
                <a:lnTo>
                  <a:pt x="2875043" y="102527"/>
                </a:lnTo>
                <a:lnTo>
                  <a:pt x="2871321" y="98517"/>
                </a:lnTo>
                <a:lnTo>
                  <a:pt x="2869316" y="95653"/>
                </a:lnTo>
                <a:lnTo>
                  <a:pt x="2866452" y="91644"/>
                </a:lnTo>
                <a:lnTo>
                  <a:pt x="2864447" y="86775"/>
                </a:lnTo>
                <a:lnTo>
                  <a:pt x="2868170" y="79902"/>
                </a:lnTo>
                <a:lnTo>
                  <a:pt x="2869029" y="75034"/>
                </a:lnTo>
                <a:lnTo>
                  <a:pt x="2871034" y="66155"/>
                </a:lnTo>
                <a:lnTo>
                  <a:pt x="2846118" y="66155"/>
                </a:lnTo>
                <a:lnTo>
                  <a:pt x="2846118" y="59282"/>
                </a:lnTo>
                <a:lnTo>
                  <a:pt x="2859578" y="54414"/>
                </a:lnTo>
                <a:lnTo>
                  <a:pt x="2873038" y="50404"/>
                </a:lnTo>
                <a:lnTo>
                  <a:pt x="2889363" y="47540"/>
                </a:lnTo>
                <a:lnTo>
                  <a:pt x="2891368" y="52409"/>
                </a:lnTo>
                <a:lnTo>
                  <a:pt x="2893372" y="54414"/>
                </a:lnTo>
                <a:lnTo>
                  <a:pt x="2893372" y="56418"/>
                </a:lnTo>
                <a:lnTo>
                  <a:pt x="2895377" y="56418"/>
                </a:lnTo>
                <a:lnTo>
                  <a:pt x="2895377" y="57277"/>
                </a:lnTo>
                <a:lnTo>
                  <a:pt x="2898241" y="59282"/>
                </a:lnTo>
                <a:lnTo>
                  <a:pt x="2900246" y="54414"/>
                </a:lnTo>
                <a:lnTo>
                  <a:pt x="2902250" y="50404"/>
                </a:lnTo>
                <a:lnTo>
                  <a:pt x="2903109" y="47540"/>
                </a:lnTo>
                <a:lnTo>
                  <a:pt x="2906832" y="43531"/>
                </a:lnTo>
                <a:close/>
                <a:moveTo>
                  <a:pt x="2949791" y="22338"/>
                </a:moveTo>
                <a:lnTo>
                  <a:pt x="2950077" y="22338"/>
                </a:lnTo>
                <a:lnTo>
                  <a:pt x="2953800" y="23197"/>
                </a:lnTo>
                <a:lnTo>
                  <a:pt x="2954659" y="23197"/>
                </a:lnTo>
                <a:lnTo>
                  <a:pt x="2956664" y="25202"/>
                </a:lnTo>
                <a:lnTo>
                  <a:pt x="2958668" y="27206"/>
                </a:lnTo>
                <a:lnTo>
                  <a:pt x="2960673" y="30071"/>
                </a:lnTo>
                <a:lnTo>
                  <a:pt x="2963537" y="35799"/>
                </a:lnTo>
                <a:lnTo>
                  <a:pt x="2967260" y="40667"/>
                </a:lnTo>
                <a:lnTo>
                  <a:pt x="2968119" y="47540"/>
                </a:lnTo>
                <a:lnTo>
                  <a:pt x="2960387" y="47540"/>
                </a:lnTo>
                <a:lnTo>
                  <a:pt x="2960387" y="43531"/>
                </a:lnTo>
                <a:lnTo>
                  <a:pt x="2956664" y="40667"/>
                </a:lnTo>
                <a:lnTo>
                  <a:pt x="2953800" y="36657"/>
                </a:lnTo>
                <a:lnTo>
                  <a:pt x="2951795" y="33794"/>
                </a:lnTo>
                <a:lnTo>
                  <a:pt x="2949791" y="28925"/>
                </a:lnTo>
                <a:close/>
                <a:moveTo>
                  <a:pt x="1791067" y="18615"/>
                </a:moveTo>
                <a:lnTo>
                  <a:pt x="1814264" y="18615"/>
                </a:lnTo>
                <a:lnTo>
                  <a:pt x="1838321" y="22624"/>
                </a:lnTo>
                <a:lnTo>
                  <a:pt x="1859514" y="25489"/>
                </a:lnTo>
                <a:lnTo>
                  <a:pt x="1878702" y="30357"/>
                </a:lnTo>
                <a:lnTo>
                  <a:pt x="1906482" y="25489"/>
                </a:lnTo>
                <a:lnTo>
                  <a:pt x="1910205" y="29498"/>
                </a:lnTo>
                <a:lnTo>
                  <a:pt x="1913068" y="30357"/>
                </a:lnTo>
                <a:lnTo>
                  <a:pt x="1916791" y="36085"/>
                </a:lnTo>
                <a:lnTo>
                  <a:pt x="1918796" y="38949"/>
                </a:lnTo>
                <a:lnTo>
                  <a:pt x="1921659" y="40953"/>
                </a:lnTo>
                <a:lnTo>
                  <a:pt x="1937984" y="47826"/>
                </a:lnTo>
                <a:lnTo>
                  <a:pt x="1957172" y="52695"/>
                </a:lnTo>
                <a:lnTo>
                  <a:pt x="1973496" y="56704"/>
                </a:lnTo>
                <a:lnTo>
                  <a:pt x="1973496" y="63578"/>
                </a:lnTo>
                <a:lnTo>
                  <a:pt x="1946575" y="63578"/>
                </a:lnTo>
                <a:lnTo>
                  <a:pt x="1935120" y="57850"/>
                </a:lnTo>
                <a:lnTo>
                  <a:pt x="1921659" y="57850"/>
                </a:lnTo>
                <a:lnTo>
                  <a:pt x="1906195" y="59855"/>
                </a:lnTo>
                <a:lnTo>
                  <a:pt x="1891876" y="63864"/>
                </a:lnTo>
                <a:lnTo>
                  <a:pt x="1891876" y="71596"/>
                </a:lnTo>
                <a:lnTo>
                  <a:pt x="1910205" y="71596"/>
                </a:lnTo>
                <a:lnTo>
                  <a:pt x="1923665" y="68733"/>
                </a:lnTo>
                <a:lnTo>
                  <a:pt x="1939989" y="66728"/>
                </a:lnTo>
                <a:lnTo>
                  <a:pt x="1960322" y="66728"/>
                </a:lnTo>
                <a:lnTo>
                  <a:pt x="1980655" y="66728"/>
                </a:lnTo>
                <a:lnTo>
                  <a:pt x="1996120" y="66728"/>
                </a:lnTo>
                <a:lnTo>
                  <a:pt x="2009581" y="80474"/>
                </a:lnTo>
                <a:lnTo>
                  <a:pt x="2025905" y="90211"/>
                </a:lnTo>
                <a:lnTo>
                  <a:pt x="2021036" y="100808"/>
                </a:lnTo>
                <a:lnTo>
                  <a:pt x="2011299" y="107682"/>
                </a:lnTo>
                <a:lnTo>
                  <a:pt x="2002708" y="112550"/>
                </a:lnTo>
                <a:lnTo>
                  <a:pt x="1991252" y="116559"/>
                </a:lnTo>
                <a:lnTo>
                  <a:pt x="1973783" y="116559"/>
                </a:lnTo>
                <a:lnTo>
                  <a:pt x="1958317" y="121428"/>
                </a:lnTo>
                <a:lnTo>
                  <a:pt x="1941993" y="121428"/>
                </a:lnTo>
                <a:lnTo>
                  <a:pt x="1923665" y="119423"/>
                </a:lnTo>
                <a:lnTo>
                  <a:pt x="1906195" y="117419"/>
                </a:lnTo>
                <a:lnTo>
                  <a:pt x="1890157" y="117419"/>
                </a:lnTo>
                <a:lnTo>
                  <a:pt x="1876697" y="121428"/>
                </a:lnTo>
                <a:lnTo>
                  <a:pt x="1866101" y="131165"/>
                </a:lnTo>
                <a:lnTo>
                  <a:pt x="1906482" y="131165"/>
                </a:lnTo>
                <a:lnTo>
                  <a:pt x="1919082" y="128302"/>
                </a:lnTo>
                <a:lnTo>
                  <a:pt x="1933402" y="126297"/>
                </a:lnTo>
                <a:lnTo>
                  <a:pt x="1950871" y="128302"/>
                </a:lnTo>
                <a:lnTo>
                  <a:pt x="1962327" y="131165"/>
                </a:lnTo>
                <a:lnTo>
                  <a:pt x="1965191" y="143767"/>
                </a:lnTo>
                <a:lnTo>
                  <a:pt x="1970918" y="141762"/>
                </a:lnTo>
                <a:lnTo>
                  <a:pt x="1978651" y="136893"/>
                </a:lnTo>
                <a:lnTo>
                  <a:pt x="1989248" y="132884"/>
                </a:lnTo>
                <a:lnTo>
                  <a:pt x="1998985" y="130879"/>
                </a:lnTo>
                <a:lnTo>
                  <a:pt x="2000989" y="136607"/>
                </a:lnTo>
                <a:lnTo>
                  <a:pt x="2002994" y="139470"/>
                </a:lnTo>
                <a:lnTo>
                  <a:pt x="2004998" y="141475"/>
                </a:lnTo>
                <a:lnTo>
                  <a:pt x="2007863" y="143480"/>
                </a:lnTo>
                <a:lnTo>
                  <a:pt x="2011585" y="146344"/>
                </a:lnTo>
                <a:lnTo>
                  <a:pt x="1996120" y="175269"/>
                </a:lnTo>
                <a:lnTo>
                  <a:pt x="2002994" y="175269"/>
                </a:lnTo>
                <a:lnTo>
                  <a:pt x="2014449" y="168396"/>
                </a:lnTo>
                <a:lnTo>
                  <a:pt x="2029914" y="159517"/>
                </a:lnTo>
                <a:lnTo>
                  <a:pt x="2048243" y="152645"/>
                </a:lnTo>
                <a:lnTo>
                  <a:pt x="2068576" y="145771"/>
                </a:lnTo>
                <a:lnTo>
                  <a:pt x="2090628" y="140902"/>
                </a:lnTo>
                <a:lnTo>
                  <a:pt x="2109816" y="140902"/>
                </a:lnTo>
                <a:lnTo>
                  <a:pt x="2129004" y="142907"/>
                </a:lnTo>
                <a:lnTo>
                  <a:pt x="2142464" y="150639"/>
                </a:lnTo>
                <a:lnTo>
                  <a:pt x="2150197" y="164386"/>
                </a:lnTo>
                <a:lnTo>
                  <a:pt x="2155925" y="164386"/>
                </a:lnTo>
                <a:lnTo>
                  <a:pt x="2155925" y="166391"/>
                </a:lnTo>
                <a:lnTo>
                  <a:pt x="2153920" y="168396"/>
                </a:lnTo>
                <a:lnTo>
                  <a:pt x="2151915" y="168396"/>
                </a:lnTo>
                <a:lnTo>
                  <a:pt x="2149911" y="168396"/>
                </a:lnTo>
                <a:lnTo>
                  <a:pt x="2147046" y="171260"/>
                </a:lnTo>
                <a:lnTo>
                  <a:pt x="2142178" y="173264"/>
                </a:lnTo>
                <a:lnTo>
                  <a:pt x="2136451" y="175269"/>
                </a:lnTo>
                <a:lnTo>
                  <a:pt x="2129577" y="177274"/>
                </a:lnTo>
                <a:lnTo>
                  <a:pt x="2124709" y="178133"/>
                </a:lnTo>
                <a:lnTo>
                  <a:pt x="2113253" y="196748"/>
                </a:lnTo>
                <a:lnTo>
                  <a:pt x="2091201" y="210495"/>
                </a:lnTo>
                <a:lnTo>
                  <a:pt x="2066286" y="219372"/>
                </a:lnTo>
                <a:lnTo>
                  <a:pt x="2036501" y="224241"/>
                </a:lnTo>
                <a:lnTo>
                  <a:pt x="2036501" y="229969"/>
                </a:lnTo>
                <a:lnTo>
                  <a:pt x="2036501" y="232832"/>
                </a:lnTo>
                <a:lnTo>
                  <a:pt x="2036501" y="234838"/>
                </a:lnTo>
                <a:lnTo>
                  <a:pt x="2034496" y="236842"/>
                </a:lnTo>
                <a:lnTo>
                  <a:pt x="2036501" y="237701"/>
                </a:lnTo>
                <a:lnTo>
                  <a:pt x="2036501" y="239706"/>
                </a:lnTo>
                <a:lnTo>
                  <a:pt x="2039365" y="243715"/>
                </a:lnTo>
                <a:lnTo>
                  <a:pt x="2044233" y="246579"/>
                </a:lnTo>
                <a:lnTo>
                  <a:pt x="2047957" y="248584"/>
                </a:lnTo>
                <a:lnTo>
                  <a:pt x="2050820" y="251447"/>
                </a:lnTo>
                <a:lnTo>
                  <a:pt x="2054543" y="253453"/>
                </a:lnTo>
                <a:lnTo>
                  <a:pt x="2057408" y="258321"/>
                </a:lnTo>
                <a:lnTo>
                  <a:pt x="2054543" y="265195"/>
                </a:lnTo>
                <a:lnTo>
                  <a:pt x="2050820" y="280659"/>
                </a:lnTo>
                <a:lnTo>
                  <a:pt x="2047957" y="299275"/>
                </a:lnTo>
                <a:lnTo>
                  <a:pt x="2044233" y="317890"/>
                </a:lnTo>
                <a:lnTo>
                  <a:pt x="2044233" y="333355"/>
                </a:lnTo>
                <a:lnTo>
                  <a:pt x="2047957" y="331350"/>
                </a:lnTo>
                <a:lnTo>
                  <a:pt x="2050820" y="331350"/>
                </a:lnTo>
                <a:lnTo>
                  <a:pt x="2052826" y="331350"/>
                </a:lnTo>
                <a:lnTo>
                  <a:pt x="2056548" y="331350"/>
                </a:lnTo>
                <a:lnTo>
                  <a:pt x="2057408" y="331350"/>
                </a:lnTo>
                <a:lnTo>
                  <a:pt x="2063136" y="333355"/>
                </a:lnTo>
                <a:lnTo>
                  <a:pt x="2061131" y="338223"/>
                </a:lnTo>
                <a:lnTo>
                  <a:pt x="2061131" y="340228"/>
                </a:lnTo>
                <a:lnTo>
                  <a:pt x="2061131" y="344238"/>
                </a:lnTo>
                <a:lnTo>
                  <a:pt x="2061131" y="345096"/>
                </a:lnTo>
                <a:lnTo>
                  <a:pt x="2061131" y="349106"/>
                </a:lnTo>
                <a:lnTo>
                  <a:pt x="2063136" y="355979"/>
                </a:lnTo>
                <a:lnTo>
                  <a:pt x="2057408" y="355979"/>
                </a:lnTo>
                <a:lnTo>
                  <a:pt x="2057408" y="358844"/>
                </a:lnTo>
                <a:lnTo>
                  <a:pt x="2054543" y="357984"/>
                </a:lnTo>
                <a:lnTo>
                  <a:pt x="2050820" y="353975"/>
                </a:lnTo>
                <a:lnTo>
                  <a:pt x="2049961" y="351970"/>
                </a:lnTo>
                <a:lnTo>
                  <a:pt x="2046238" y="351111"/>
                </a:lnTo>
                <a:lnTo>
                  <a:pt x="2043375" y="349106"/>
                </a:lnTo>
                <a:lnTo>
                  <a:pt x="2036501" y="349106"/>
                </a:lnTo>
                <a:lnTo>
                  <a:pt x="2032778" y="351111"/>
                </a:lnTo>
                <a:lnTo>
                  <a:pt x="2029914" y="351970"/>
                </a:lnTo>
                <a:lnTo>
                  <a:pt x="2026191" y="353975"/>
                </a:lnTo>
                <a:lnTo>
                  <a:pt x="2024187" y="355979"/>
                </a:lnTo>
                <a:lnTo>
                  <a:pt x="2021322" y="357984"/>
                </a:lnTo>
                <a:lnTo>
                  <a:pt x="2019318" y="360848"/>
                </a:lnTo>
                <a:lnTo>
                  <a:pt x="2017313" y="367721"/>
                </a:lnTo>
                <a:lnTo>
                  <a:pt x="2039365" y="374594"/>
                </a:lnTo>
                <a:lnTo>
                  <a:pt x="2044233" y="404665"/>
                </a:lnTo>
                <a:lnTo>
                  <a:pt x="2039365" y="404665"/>
                </a:lnTo>
                <a:lnTo>
                  <a:pt x="2036501" y="404665"/>
                </a:lnTo>
                <a:lnTo>
                  <a:pt x="2032778" y="406670"/>
                </a:lnTo>
                <a:lnTo>
                  <a:pt x="2029914" y="408674"/>
                </a:lnTo>
                <a:lnTo>
                  <a:pt x="2029914" y="415548"/>
                </a:lnTo>
                <a:lnTo>
                  <a:pt x="2037647" y="420416"/>
                </a:lnTo>
                <a:lnTo>
                  <a:pt x="2043375" y="427290"/>
                </a:lnTo>
                <a:lnTo>
                  <a:pt x="2046238" y="436168"/>
                </a:lnTo>
                <a:lnTo>
                  <a:pt x="2048243" y="449914"/>
                </a:lnTo>
                <a:lnTo>
                  <a:pt x="2039651" y="449914"/>
                </a:lnTo>
                <a:lnTo>
                  <a:pt x="2037647" y="449914"/>
                </a:lnTo>
                <a:lnTo>
                  <a:pt x="2032778" y="447909"/>
                </a:lnTo>
                <a:lnTo>
                  <a:pt x="2029914" y="449914"/>
                </a:lnTo>
                <a:lnTo>
                  <a:pt x="2024187" y="449914"/>
                </a:lnTo>
                <a:lnTo>
                  <a:pt x="2021322" y="452778"/>
                </a:lnTo>
                <a:lnTo>
                  <a:pt x="2017600" y="456788"/>
                </a:lnTo>
                <a:lnTo>
                  <a:pt x="2023328" y="459652"/>
                </a:lnTo>
                <a:lnTo>
                  <a:pt x="2026191" y="461657"/>
                </a:lnTo>
                <a:lnTo>
                  <a:pt x="2028196" y="463661"/>
                </a:lnTo>
                <a:lnTo>
                  <a:pt x="2030200" y="464520"/>
                </a:lnTo>
                <a:lnTo>
                  <a:pt x="2031060" y="470248"/>
                </a:lnTo>
                <a:lnTo>
                  <a:pt x="2033065" y="475117"/>
                </a:lnTo>
                <a:lnTo>
                  <a:pt x="2031060" y="477121"/>
                </a:lnTo>
                <a:lnTo>
                  <a:pt x="2031060" y="477980"/>
                </a:lnTo>
                <a:lnTo>
                  <a:pt x="2030200" y="479985"/>
                </a:lnTo>
                <a:lnTo>
                  <a:pt x="2030200" y="483994"/>
                </a:lnTo>
                <a:lnTo>
                  <a:pt x="2016168" y="483994"/>
                </a:lnTo>
                <a:lnTo>
                  <a:pt x="2002708" y="486858"/>
                </a:lnTo>
                <a:lnTo>
                  <a:pt x="1992111" y="490868"/>
                </a:lnTo>
                <a:lnTo>
                  <a:pt x="1995834" y="490868"/>
                </a:lnTo>
                <a:lnTo>
                  <a:pt x="2000702" y="493732"/>
                </a:lnTo>
                <a:lnTo>
                  <a:pt x="2004426" y="495737"/>
                </a:lnTo>
                <a:lnTo>
                  <a:pt x="2007290" y="495737"/>
                </a:lnTo>
                <a:lnTo>
                  <a:pt x="2011013" y="497741"/>
                </a:lnTo>
                <a:lnTo>
                  <a:pt x="2013877" y="500605"/>
                </a:lnTo>
                <a:lnTo>
                  <a:pt x="2016740" y="505474"/>
                </a:lnTo>
                <a:lnTo>
                  <a:pt x="2011013" y="514352"/>
                </a:lnTo>
                <a:lnTo>
                  <a:pt x="2007290" y="524948"/>
                </a:lnTo>
                <a:lnTo>
                  <a:pt x="2002421" y="536690"/>
                </a:lnTo>
                <a:lnTo>
                  <a:pt x="2000416" y="531822"/>
                </a:lnTo>
                <a:lnTo>
                  <a:pt x="1997553" y="527812"/>
                </a:lnTo>
                <a:lnTo>
                  <a:pt x="1995547" y="525808"/>
                </a:lnTo>
                <a:lnTo>
                  <a:pt x="1991825" y="525808"/>
                </a:lnTo>
                <a:lnTo>
                  <a:pt x="1986956" y="524948"/>
                </a:lnTo>
                <a:lnTo>
                  <a:pt x="1980083" y="524948"/>
                </a:lnTo>
                <a:lnTo>
                  <a:pt x="1980083" y="527812"/>
                </a:lnTo>
                <a:lnTo>
                  <a:pt x="1983806" y="527812"/>
                </a:lnTo>
                <a:lnTo>
                  <a:pt x="1995261" y="539554"/>
                </a:lnTo>
                <a:lnTo>
                  <a:pt x="2004998" y="553300"/>
                </a:lnTo>
                <a:lnTo>
                  <a:pt x="2010726" y="570771"/>
                </a:lnTo>
                <a:lnTo>
                  <a:pt x="2013590" y="591104"/>
                </a:lnTo>
                <a:lnTo>
                  <a:pt x="2010726" y="591104"/>
                </a:lnTo>
                <a:lnTo>
                  <a:pt x="2010726" y="595973"/>
                </a:lnTo>
                <a:lnTo>
                  <a:pt x="1983806" y="598836"/>
                </a:lnTo>
                <a:lnTo>
                  <a:pt x="1983806" y="580221"/>
                </a:lnTo>
                <a:lnTo>
                  <a:pt x="1980083" y="577357"/>
                </a:lnTo>
                <a:lnTo>
                  <a:pt x="1977219" y="575353"/>
                </a:lnTo>
                <a:lnTo>
                  <a:pt x="1975214" y="573348"/>
                </a:lnTo>
                <a:lnTo>
                  <a:pt x="1970345" y="570484"/>
                </a:lnTo>
                <a:lnTo>
                  <a:pt x="1964618" y="568479"/>
                </a:lnTo>
                <a:lnTo>
                  <a:pt x="1956885" y="573348"/>
                </a:lnTo>
                <a:lnTo>
                  <a:pt x="1946289" y="577357"/>
                </a:lnTo>
                <a:lnTo>
                  <a:pt x="1934834" y="578216"/>
                </a:lnTo>
                <a:lnTo>
                  <a:pt x="1924237" y="582225"/>
                </a:lnTo>
                <a:lnTo>
                  <a:pt x="1918510" y="587094"/>
                </a:lnTo>
                <a:lnTo>
                  <a:pt x="1924237" y="587094"/>
                </a:lnTo>
                <a:lnTo>
                  <a:pt x="1932829" y="587094"/>
                </a:lnTo>
                <a:lnTo>
                  <a:pt x="1946289" y="585090"/>
                </a:lnTo>
                <a:lnTo>
                  <a:pt x="1961754" y="584230"/>
                </a:lnTo>
                <a:lnTo>
                  <a:pt x="1961754" y="591104"/>
                </a:lnTo>
                <a:lnTo>
                  <a:pt x="1927960" y="602845"/>
                </a:lnTo>
                <a:lnTo>
                  <a:pt x="1927960" y="605710"/>
                </a:lnTo>
                <a:lnTo>
                  <a:pt x="1936552" y="605710"/>
                </a:lnTo>
                <a:lnTo>
                  <a:pt x="1941420" y="604851"/>
                </a:lnTo>
                <a:lnTo>
                  <a:pt x="1948294" y="602845"/>
                </a:lnTo>
                <a:lnTo>
                  <a:pt x="1955168" y="600841"/>
                </a:lnTo>
                <a:lnTo>
                  <a:pt x="1962040" y="598836"/>
                </a:lnTo>
                <a:lnTo>
                  <a:pt x="1964045" y="607714"/>
                </a:lnTo>
                <a:lnTo>
                  <a:pt x="1970918" y="611723"/>
                </a:lnTo>
                <a:lnTo>
                  <a:pt x="1977792" y="612583"/>
                </a:lnTo>
                <a:lnTo>
                  <a:pt x="1989248" y="611723"/>
                </a:lnTo>
                <a:lnTo>
                  <a:pt x="2002708" y="611723"/>
                </a:lnTo>
                <a:lnTo>
                  <a:pt x="2002708" y="614588"/>
                </a:lnTo>
                <a:lnTo>
                  <a:pt x="1998985" y="614588"/>
                </a:lnTo>
                <a:lnTo>
                  <a:pt x="1980655" y="632057"/>
                </a:lnTo>
                <a:lnTo>
                  <a:pt x="1960322" y="648668"/>
                </a:lnTo>
                <a:lnTo>
                  <a:pt x="1939989" y="662414"/>
                </a:lnTo>
                <a:lnTo>
                  <a:pt x="1916791" y="674156"/>
                </a:lnTo>
                <a:lnTo>
                  <a:pt x="1891876" y="679025"/>
                </a:lnTo>
                <a:lnTo>
                  <a:pt x="1862950" y="678166"/>
                </a:lnTo>
                <a:lnTo>
                  <a:pt x="1862950" y="683034"/>
                </a:lnTo>
                <a:lnTo>
                  <a:pt x="1862950" y="687903"/>
                </a:lnTo>
                <a:lnTo>
                  <a:pt x="1860946" y="691912"/>
                </a:lnTo>
                <a:lnTo>
                  <a:pt x="1858941" y="692771"/>
                </a:lnTo>
                <a:lnTo>
                  <a:pt x="1858081" y="692771"/>
                </a:lnTo>
                <a:lnTo>
                  <a:pt x="1856077" y="694776"/>
                </a:lnTo>
                <a:lnTo>
                  <a:pt x="1852354" y="696781"/>
                </a:lnTo>
                <a:lnTo>
                  <a:pt x="1849490" y="698786"/>
                </a:lnTo>
                <a:lnTo>
                  <a:pt x="1847486" y="699644"/>
                </a:lnTo>
                <a:lnTo>
                  <a:pt x="1844621" y="703654"/>
                </a:lnTo>
                <a:lnTo>
                  <a:pt x="1840899" y="713392"/>
                </a:lnTo>
                <a:lnTo>
                  <a:pt x="1838893" y="725992"/>
                </a:lnTo>
                <a:lnTo>
                  <a:pt x="1836030" y="733725"/>
                </a:lnTo>
                <a:lnTo>
                  <a:pt x="1827439" y="742603"/>
                </a:lnTo>
                <a:lnTo>
                  <a:pt x="1813119" y="752340"/>
                </a:lnTo>
                <a:lnTo>
                  <a:pt x="1793931" y="761218"/>
                </a:lnTo>
                <a:lnTo>
                  <a:pt x="1777607" y="768091"/>
                </a:lnTo>
                <a:lnTo>
                  <a:pt x="1762142" y="772101"/>
                </a:lnTo>
                <a:lnTo>
                  <a:pt x="1762142" y="768091"/>
                </a:lnTo>
                <a:lnTo>
                  <a:pt x="1762142" y="765227"/>
                </a:lnTo>
                <a:lnTo>
                  <a:pt x="1760137" y="765227"/>
                </a:lnTo>
                <a:lnTo>
                  <a:pt x="1760137" y="763222"/>
                </a:lnTo>
                <a:lnTo>
                  <a:pt x="1759279" y="761218"/>
                </a:lnTo>
                <a:lnTo>
                  <a:pt x="1757273" y="774964"/>
                </a:lnTo>
                <a:lnTo>
                  <a:pt x="1752405" y="786707"/>
                </a:lnTo>
                <a:lnTo>
                  <a:pt x="1748682" y="797303"/>
                </a:lnTo>
                <a:lnTo>
                  <a:pt x="1743814" y="807040"/>
                </a:lnTo>
                <a:lnTo>
                  <a:pt x="1740090" y="820787"/>
                </a:lnTo>
                <a:lnTo>
                  <a:pt x="1743814" y="822791"/>
                </a:lnTo>
                <a:lnTo>
                  <a:pt x="1743814" y="824796"/>
                </a:lnTo>
                <a:lnTo>
                  <a:pt x="1745818" y="824796"/>
                </a:lnTo>
                <a:lnTo>
                  <a:pt x="1745818" y="826801"/>
                </a:lnTo>
                <a:lnTo>
                  <a:pt x="1743814" y="827659"/>
                </a:lnTo>
                <a:lnTo>
                  <a:pt x="1740090" y="831669"/>
                </a:lnTo>
                <a:lnTo>
                  <a:pt x="1737226" y="833674"/>
                </a:lnTo>
                <a:lnTo>
                  <a:pt x="1734363" y="836538"/>
                </a:lnTo>
                <a:lnTo>
                  <a:pt x="1730639" y="838542"/>
                </a:lnTo>
                <a:lnTo>
                  <a:pt x="1728635" y="841407"/>
                </a:lnTo>
                <a:lnTo>
                  <a:pt x="1725770" y="846275"/>
                </a:lnTo>
                <a:lnTo>
                  <a:pt x="1718898" y="865750"/>
                </a:lnTo>
                <a:lnTo>
                  <a:pt x="1714029" y="886082"/>
                </a:lnTo>
                <a:lnTo>
                  <a:pt x="1712024" y="909567"/>
                </a:lnTo>
                <a:lnTo>
                  <a:pt x="1708301" y="931905"/>
                </a:lnTo>
                <a:lnTo>
                  <a:pt x="1703433" y="952238"/>
                </a:lnTo>
                <a:lnTo>
                  <a:pt x="1700569" y="950233"/>
                </a:lnTo>
                <a:lnTo>
                  <a:pt x="1698564" y="950233"/>
                </a:lnTo>
                <a:lnTo>
                  <a:pt x="1698564" y="948229"/>
                </a:lnTo>
                <a:lnTo>
                  <a:pt x="1696559" y="948229"/>
                </a:lnTo>
                <a:lnTo>
                  <a:pt x="1691690" y="945365"/>
                </a:lnTo>
                <a:lnTo>
                  <a:pt x="1683099" y="938492"/>
                </a:lnTo>
                <a:lnTo>
                  <a:pt x="1669639" y="927895"/>
                </a:lnTo>
                <a:lnTo>
                  <a:pt x="1654174" y="919018"/>
                </a:lnTo>
                <a:lnTo>
                  <a:pt x="1639855" y="909280"/>
                </a:lnTo>
                <a:lnTo>
                  <a:pt x="1628399" y="900402"/>
                </a:lnTo>
                <a:lnTo>
                  <a:pt x="1617803" y="895533"/>
                </a:lnTo>
                <a:lnTo>
                  <a:pt x="1614939" y="893529"/>
                </a:lnTo>
                <a:lnTo>
                  <a:pt x="1611216" y="856584"/>
                </a:lnTo>
                <a:lnTo>
                  <a:pt x="1609211" y="852575"/>
                </a:lnTo>
                <a:lnTo>
                  <a:pt x="1604343" y="849712"/>
                </a:lnTo>
                <a:lnTo>
                  <a:pt x="1601479" y="847707"/>
                </a:lnTo>
                <a:lnTo>
                  <a:pt x="1595751" y="843697"/>
                </a:lnTo>
                <a:lnTo>
                  <a:pt x="1592887" y="840834"/>
                </a:lnTo>
                <a:lnTo>
                  <a:pt x="1595751" y="838829"/>
                </a:lnTo>
                <a:lnTo>
                  <a:pt x="1595751" y="836824"/>
                </a:lnTo>
                <a:lnTo>
                  <a:pt x="1597756" y="835965"/>
                </a:lnTo>
                <a:lnTo>
                  <a:pt x="1599760" y="831955"/>
                </a:lnTo>
                <a:lnTo>
                  <a:pt x="1601765" y="829092"/>
                </a:lnTo>
                <a:lnTo>
                  <a:pt x="1593173" y="829092"/>
                </a:lnTo>
                <a:lnTo>
                  <a:pt x="1588304" y="829092"/>
                </a:lnTo>
                <a:lnTo>
                  <a:pt x="1584582" y="829092"/>
                </a:lnTo>
                <a:lnTo>
                  <a:pt x="1582578" y="827086"/>
                </a:lnTo>
                <a:lnTo>
                  <a:pt x="1581718" y="824223"/>
                </a:lnTo>
                <a:lnTo>
                  <a:pt x="1577995" y="818495"/>
                </a:lnTo>
                <a:lnTo>
                  <a:pt x="1575990" y="815632"/>
                </a:lnTo>
                <a:lnTo>
                  <a:pt x="1575990" y="811622"/>
                </a:lnTo>
                <a:lnTo>
                  <a:pt x="1575990" y="810763"/>
                </a:lnTo>
                <a:lnTo>
                  <a:pt x="1575990" y="806754"/>
                </a:lnTo>
                <a:lnTo>
                  <a:pt x="1577995" y="803889"/>
                </a:lnTo>
                <a:lnTo>
                  <a:pt x="1577995" y="799880"/>
                </a:lnTo>
                <a:lnTo>
                  <a:pt x="1568258" y="799880"/>
                </a:lnTo>
                <a:lnTo>
                  <a:pt x="1568258" y="795012"/>
                </a:lnTo>
                <a:lnTo>
                  <a:pt x="1569117" y="790143"/>
                </a:lnTo>
                <a:lnTo>
                  <a:pt x="1571122" y="788138"/>
                </a:lnTo>
                <a:lnTo>
                  <a:pt x="1571122" y="784702"/>
                </a:lnTo>
                <a:lnTo>
                  <a:pt x="1573127" y="781838"/>
                </a:lnTo>
                <a:lnTo>
                  <a:pt x="1575131" y="776969"/>
                </a:lnTo>
                <a:lnTo>
                  <a:pt x="1569403" y="776969"/>
                </a:lnTo>
                <a:lnTo>
                  <a:pt x="1563675" y="776969"/>
                </a:lnTo>
                <a:lnTo>
                  <a:pt x="1560812" y="774964"/>
                </a:lnTo>
                <a:lnTo>
                  <a:pt x="1555084" y="772960"/>
                </a:lnTo>
                <a:lnTo>
                  <a:pt x="1554225" y="747758"/>
                </a:lnTo>
                <a:lnTo>
                  <a:pt x="1552220" y="724273"/>
                </a:lnTo>
                <a:lnTo>
                  <a:pt x="1552220" y="701936"/>
                </a:lnTo>
                <a:lnTo>
                  <a:pt x="1559093" y="679598"/>
                </a:lnTo>
                <a:lnTo>
                  <a:pt x="1565967" y="669861"/>
                </a:lnTo>
                <a:lnTo>
                  <a:pt x="1574558" y="662987"/>
                </a:lnTo>
                <a:lnTo>
                  <a:pt x="1581432" y="657259"/>
                </a:lnTo>
                <a:lnTo>
                  <a:pt x="1586300" y="649527"/>
                </a:lnTo>
                <a:lnTo>
                  <a:pt x="1591169" y="638931"/>
                </a:lnTo>
                <a:lnTo>
                  <a:pt x="1593173" y="620316"/>
                </a:lnTo>
                <a:lnTo>
                  <a:pt x="1589450" y="620316"/>
                </a:lnTo>
                <a:lnTo>
                  <a:pt x="1586587" y="624325"/>
                </a:lnTo>
                <a:lnTo>
                  <a:pt x="1582864" y="625184"/>
                </a:lnTo>
                <a:lnTo>
                  <a:pt x="1582005" y="625184"/>
                </a:lnTo>
                <a:lnTo>
                  <a:pt x="1578281" y="625184"/>
                </a:lnTo>
                <a:lnTo>
                  <a:pt x="1575417" y="624325"/>
                </a:lnTo>
                <a:lnTo>
                  <a:pt x="1561958" y="620316"/>
                </a:lnTo>
                <a:lnTo>
                  <a:pt x="1551361" y="613442"/>
                </a:lnTo>
                <a:lnTo>
                  <a:pt x="1544487" y="603705"/>
                </a:lnTo>
                <a:lnTo>
                  <a:pt x="1541624" y="586236"/>
                </a:lnTo>
                <a:lnTo>
                  <a:pt x="1546492" y="586236"/>
                </a:lnTo>
                <a:lnTo>
                  <a:pt x="1546492" y="583371"/>
                </a:lnTo>
                <a:lnTo>
                  <a:pt x="1555084" y="588240"/>
                </a:lnTo>
                <a:lnTo>
                  <a:pt x="1564821" y="595113"/>
                </a:lnTo>
                <a:lnTo>
                  <a:pt x="1573412" y="597977"/>
                </a:lnTo>
                <a:lnTo>
                  <a:pt x="1583150" y="597977"/>
                </a:lnTo>
                <a:lnTo>
                  <a:pt x="1583150" y="597118"/>
                </a:lnTo>
                <a:lnTo>
                  <a:pt x="1585155" y="595113"/>
                </a:lnTo>
                <a:lnTo>
                  <a:pt x="1585155" y="592822"/>
                </a:lnTo>
                <a:lnTo>
                  <a:pt x="1587160" y="589958"/>
                </a:lnTo>
                <a:lnTo>
                  <a:pt x="1568830" y="576212"/>
                </a:lnTo>
                <a:lnTo>
                  <a:pt x="1553366" y="556738"/>
                </a:lnTo>
                <a:lnTo>
                  <a:pt x="1548498" y="558742"/>
                </a:lnTo>
                <a:lnTo>
                  <a:pt x="1544774" y="560747"/>
                </a:lnTo>
                <a:lnTo>
                  <a:pt x="1539905" y="562751"/>
                </a:lnTo>
                <a:lnTo>
                  <a:pt x="1535037" y="563610"/>
                </a:lnTo>
                <a:lnTo>
                  <a:pt x="1531314" y="560747"/>
                </a:lnTo>
                <a:lnTo>
                  <a:pt x="1530455" y="558742"/>
                </a:lnTo>
                <a:lnTo>
                  <a:pt x="1528450" y="555878"/>
                </a:lnTo>
                <a:lnTo>
                  <a:pt x="1526445" y="553873"/>
                </a:lnTo>
                <a:lnTo>
                  <a:pt x="1523582" y="549005"/>
                </a:lnTo>
                <a:lnTo>
                  <a:pt x="1533319" y="538408"/>
                </a:lnTo>
                <a:lnTo>
                  <a:pt x="1535323" y="523802"/>
                </a:lnTo>
                <a:lnTo>
                  <a:pt x="1533319" y="504328"/>
                </a:lnTo>
                <a:lnTo>
                  <a:pt x="1528450" y="483994"/>
                </a:lnTo>
                <a:lnTo>
                  <a:pt x="1519858" y="462515"/>
                </a:lnTo>
                <a:lnTo>
                  <a:pt x="1510121" y="442182"/>
                </a:lnTo>
                <a:lnTo>
                  <a:pt x="1497520" y="423566"/>
                </a:lnTo>
                <a:lnTo>
                  <a:pt x="1487783" y="406097"/>
                </a:lnTo>
                <a:lnTo>
                  <a:pt x="1479192" y="392351"/>
                </a:lnTo>
                <a:lnTo>
                  <a:pt x="1458858" y="378604"/>
                </a:lnTo>
                <a:lnTo>
                  <a:pt x="1435660" y="373735"/>
                </a:lnTo>
                <a:lnTo>
                  <a:pt x="1411603" y="373735"/>
                </a:lnTo>
                <a:lnTo>
                  <a:pt x="1384684" y="373735"/>
                </a:lnTo>
                <a:lnTo>
                  <a:pt x="1358622" y="375740"/>
                </a:lnTo>
                <a:lnTo>
                  <a:pt x="1331702" y="373735"/>
                </a:lnTo>
                <a:lnTo>
                  <a:pt x="1331702" y="368867"/>
                </a:lnTo>
                <a:lnTo>
                  <a:pt x="1331702" y="364857"/>
                </a:lnTo>
                <a:lnTo>
                  <a:pt x="1332561" y="363998"/>
                </a:lnTo>
                <a:lnTo>
                  <a:pt x="1332561" y="361994"/>
                </a:lnTo>
                <a:lnTo>
                  <a:pt x="1332561" y="359988"/>
                </a:lnTo>
                <a:lnTo>
                  <a:pt x="1331702" y="357984"/>
                </a:lnTo>
                <a:lnTo>
                  <a:pt x="1321106" y="353116"/>
                </a:lnTo>
                <a:lnTo>
                  <a:pt x="1311368" y="350251"/>
                </a:lnTo>
                <a:lnTo>
                  <a:pt x="1300772" y="343379"/>
                </a:lnTo>
                <a:lnTo>
                  <a:pt x="1309363" y="343379"/>
                </a:lnTo>
                <a:lnTo>
                  <a:pt x="1319101" y="339369"/>
                </a:lnTo>
                <a:lnTo>
                  <a:pt x="1332561" y="336505"/>
                </a:lnTo>
                <a:lnTo>
                  <a:pt x="1348026" y="334500"/>
                </a:lnTo>
                <a:lnTo>
                  <a:pt x="1359481" y="330490"/>
                </a:lnTo>
                <a:lnTo>
                  <a:pt x="1368073" y="323618"/>
                </a:lnTo>
                <a:lnTo>
                  <a:pt x="1327692" y="323618"/>
                </a:lnTo>
                <a:lnTo>
                  <a:pt x="1317955" y="320753"/>
                </a:lnTo>
                <a:lnTo>
                  <a:pt x="1309363" y="320753"/>
                </a:lnTo>
                <a:lnTo>
                  <a:pt x="1298767" y="318749"/>
                </a:lnTo>
                <a:lnTo>
                  <a:pt x="1291035" y="316744"/>
                </a:lnTo>
                <a:lnTo>
                  <a:pt x="1282443" y="313881"/>
                </a:lnTo>
                <a:lnTo>
                  <a:pt x="1277575" y="305003"/>
                </a:lnTo>
                <a:lnTo>
                  <a:pt x="1275570" y="291255"/>
                </a:lnTo>
                <a:lnTo>
                  <a:pt x="1295903" y="288392"/>
                </a:lnTo>
                <a:lnTo>
                  <a:pt x="1314232" y="281518"/>
                </a:lnTo>
                <a:lnTo>
                  <a:pt x="1329697" y="274646"/>
                </a:lnTo>
                <a:lnTo>
                  <a:pt x="1346021" y="267772"/>
                </a:lnTo>
                <a:lnTo>
                  <a:pt x="1379815" y="267772"/>
                </a:lnTo>
                <a:lnTo>
                  <a:pt x="1393275" y="223095"/>
                </a:lnTo>
                <a:lnTo>
                  <a:pt x="1361486" y="223095"/>
                </a:lnTo>
                <a:lnTo>
                  <a:pt x="1352894" y="211354"/>
                </a:lnTo>
                <a:lnTo>
                  <a:pt x="1363491" y="204480"/>
                </a:lnTo>
                <a:lnTo>
                  <a:pt x="1371224" y="197608"/>
                </a:lnTo>
                <a:lnTo>
                  <a:pt x="1381819" y="192739"/>
                </a:lnTo>
                <a:lnTo>
                  <a:pt x="1393275" y="188729"/>
                </a:lnTo>
                <a:lnTo>
                  <a:pt x="1393275" y="176988"/>
                </a:lnTo>
                <a:lnTo>
                  <a:pt x="1406735" y="170114"/>
                </a:lnTo>
                <a:lnTo>
                  <a:pt x="1413609" y="162382"/>
                </a:lnTo>
                <a:lnTo>
                  <a:pt x="1420482" y="151785"/>
                </a:lnTo>
                <a:lnTo>
                  <a:pt x="1431078" y="144912"/>
                </a:lnTo>
                <a:lnTo>
                  <a:pt x="1442534" y="140043"/>
                </a:lnTo>
                <a:lnTo>
                  <a:pt x="1452271" y="140043"/>
                </a:lnTo>
                <a:lnTo>
                  <a:pt x="1460862" y="142907"/>
                </a:lnTo>
                <a:lnTo>
                  <a:pt x="1472318" y="142048"/>
                </a:lnTo>
                <a:lnTo>
                  <a:pt x="1463727" y="138039"/>
                </a:lnTo>
                <a:lnTo>
                  <a:pt x="1458858" y="136034"/>
                </a:lnTo>
                <a:lnTo>
                  <a:pt x="1453989" y="135174"/>
                </a:lnTo>
                <a:lnTo>
                  <a:pt x="1449121" y="129447"/>
                </a:lnTo>
                <a:lnTo>
                  <a:pt x="1465444" y="126583"/>
                </a:lnTo>
                <a:lnTo>
                  <a:pt x="1480909" y="121714"/>
                </a:lnTo>
                <a:lnTo>
                  <a:pt x="1494370" y="117705"/>
                </a:lnTo>
                <a:lnTo>
                  <a:pt x="1509834" y="114841"/>
                </a:lnTo>
                <a:lnTo>
                  <a:pt x="1510694" y="121714"/>
                </a:lnTo>
                <a:lnTo>
                  <a:pt x="1512699" y="124578"/>
                </a:lnTo>
                <a:lnTo>
                  <a:pt x="1514703" y="129447"/>
                </a:lnTo>
                <a:lnTo>
                  <a:pt x="1516708" y="133457"/>
                </a:lnTo>
                <a:lnTo>
                  <a:pt x="1521577" y="135461"/>
                </a:lnTo>
                <a:lnTo>
                  <a:pt x="1528450" y="136320"/>
                </a:lnTo>
                <a:lnTo>
                  <a:pt x="1528450" y="131452"/>
                </a:lnTo>
                <a:lnTo>
                  <a:pt x="1531314" y="126583"/>
                </a:lnTo>
                <a:lnTo>
                  <a:pt x="1533319" y="119709"/>
                </a:lnTo>
                <a:lnTo>
                  <a:pt x="1535323" y="114841"/>
                </a:lnTo>
                <a:lnTo>
                  <a:pt x="1538187" y="119709"/>
                </a:lnTo>
                <a:lnTo>
                  <a:pt x="1543915" y="124578"/>
                </a:lnTo>
                <a:lnTo>
                  <a:pt x="1546779" y="128588"/>
                </a:lnTo>
                <a:lnTo>
                  <a:pt x="1553652" y="131452"/>
                </a:lnTo>
                <a:lnTo>
                  <a:pt x="1560525" y="133457"/>
                </a:lnTo>
                <a:lnTo>
                  <a:pt x="1556802" y="111118"/>
                </a:lnTo>
                <a:lnTo>
                  <a:pt x="1569403" y="108255"/>
                </a:lnTo>
                <a:lnTo>
                  <a:pt x="1579140" y="104245"/>
                </a:lnTo>
                <a:lnTo>
                  <a:pt x="1594605" y="108255"/>
                </a:lnTo>
                <a:lnTo>
                  <a:pt x="1610930" y="115127"/>
                </a:lnTo>
                <a:lnTo>
                  <a:pt x="1628399" y="124864"/>
                </a:lnTo>
                <a:lnTo>
                  <a:pt x="1646728" y="133743"/>
                </a:lnTo>
                <a:lnTo>
                  <a:pt x="1662193" y="140616"/>
                </a:lnTo>
                <a:lnTo>
                  <a:pt x="1676512" y="145484"/>
                </a:lnTo>
                <a:lnTo>
                  <a:pt x="1676512" y="142621"/>
                </a:lnTo>
                <a:lnTo>
                  <a:pt x="1666775" y="133743"/>
                </a:lnTo>
                <a:lnTo>
                  <a:pt x="1659902" y="126869"/>
                </a:lnTo>
                <a:lnTo>
                  <a:pt x="1656179" y="117992"/>
                </a:lnTo>
                <a:lnTo>
                  <a:pt x="1661906" y="108255"/>
                </a:lnTo>
                <a:lnTo>
                  <a:pt x="1658183" y="104245"/>
                </a:lnTo>
                <a:lnTo>
                  <a:pt x="1653315" y="99377"/>
                </a:lnTo>
                <a:lnTo>
                  <a:pt x="1648446" y="95366"/>
                </a:lnTo>
                <a:lnTo>
                  <a:pt x="1643578" y="92503"/>
                </a:lnTo>
                <a:lnTo>
                  <a:pt x="1639855" y="88494"/>
                </a:lnTo>
                <a:lnTo>
                  <a:pt x="1643578" y="80761"/>
                </a:lnTo>
                <a:lnTo>
                  <a:pt x="1653315" y="83625"/>
                </a:lnTo>
                <a:lnTo>
                  <a:pt x="1666775" y="85629"/>
                </a:lnTo>
                <a:lnTo>
                  <a:pt x="1678230" y="83625"/>
                </a:lnTo>
                <a:lnTo>
                  <a:pt x="1686822" y="76751"/>
                </a:lnTo>
                <a:lnTo>
                  <a:pt x="1646442" y="76751"/>
                </a:lnTo>
                <a:lnTo>
                  <a:pt x="1646442" y="73888"/>
                </a:lnTo>
                <a:lnTo>
                  <a:pt x="1643578" y="73888"/>
                </a:lnTo>
                <a:lnTo>
                  <a:pt x="1643578" y="69879"/>
                </a:lnTo>
                <a:lnTo>
                  <a:pt x="1648446" y="67014"/>
                </a:lnTo>
                <a:lnTo>
                  <a:pt x="1653315" y="63005"/>
                </a:lnTo>
                <a:lnTo>
                  <a:pt x="1658183" y="60142"/>
                </a:lnTo>
                <a:lnTo>
                  <a:pt x="1663052" y="56131"/>
                </a:lnTo>
                <a:lnTo>
                  <a:pt x="1668780" y="55273"/>
                </a:lnTo>
                <a:lnTo>
                  <a:pt x="1689973" y="58136"/>
                </a:lnTo>
                <a:lnTo>
                  <a:pt x="1695700" y="42671"/>
                </a:lnTo>
                <a:lnTo>
                  <a:pt x="1720615" y="46681"/>
                </a:lnTo>
                <a:lnTo>
                  <a:pt x="1722621" y="46681"/>
                </a:lnTo>
                <a:lnTo>
                  <a:pt x="1723480" y="42671"/>
                </a:lnTo>
                <a:lnTo>
                  <a:pt x="1725484" y="41812"/>
                </a:lnTo>
                <a:lnTo>
                  <a:pt x="1727489" y="37803"/>
                </a:lnTo>
                <a:lnTo>
                  <a:pt x="1732358" y="35799"/>
                </a:lnTo>
                <a:lnTo>
                  <a:pt x="1736081" y="41526"/>
                </a:lnTo>
                <a:lnTo>
                  <a:pt x="1740949" y="46394"/>
                </a:lnTo>
                <a:lnTo>
                  <a:pt x="1745818" y="51263"/>
                </a:lnTo>
                <a:lnTo>
                  <a:pt x="1745818" y="42385"/>
                </a:lnTo>
                <a:lnTo>
                  <a:pt x="1747823" y="41526"/>
                </a:lnTo>
                <a:lnTo>
                  <a:pt x="1747823" y="39522"/>
                </a:lnTo>
                <a:lnTo>
                  <a:pt x="1747823" y="37516"/>
                </a:lnTo>
                <a:lnTo>
                  <a:pt x="1747823" y="35512"/>
                </a:lnTo>
                <a:lnTo>
                  <a:pt x="1748682" y="32648"/>
                </a:lnTo>
                <a:lnTo>
                  <a:pt x="1750686" y="30644"/>
                </a:lnTo>
                <a:lnTo>
                  <a:pt x="1754410" y="28639"/>
                </a:lnTo>
                <a:lnTo>
                  <a:pt x="1770733" y="20907"/>
                </a:lnTo>
                <a:close/>
                <a:moveTo>
                  <a:pt x="3005922" y="15465"/>
                </a:moveTo>
                <a:lnTo>
                  <a:pt x="3015659" y="18329"/>
                </a:lnTo>
                <a:lnTo>
                  <a:pt x="3015659" y="25202"/>
                </a:lnTo>
                <a:lnTo>
                  <a:pt x="3001340" y="25202"/>
                </a:lnTo>
                <a:close/>
                <a:moveTo>
                  <a:pt x="3342141" y="295"/>
                </a:moveTo>
                <a:lnTo>
                  <a:pt x="3350446" y="8878"/>
                </a:lnTo>
                <a:lnTo>
                  <a:pt x="3355315" y="18615"/>
                </a:lnTo>
                <a:lnTo>
                  <a:pt x="3360184" y="30357"/>
                </a:lnTo>
                <a:lnTo>
                  <a:pt x="3351592" y="30357"/>
                </a:lnTo>
                <a:lnTo>
                  <a:pt x="3351592" y="25202"/>
                </a:lnTo>
                <a:lnTo>
                  <a:pt x="3348728" y="22338"/>
                </a:lnTo>
                <a:lnTo>
                  <a:pt x="3345005" y="18329"/>
                </a:lnTo>
                <a:lnTo>
                  <a:pt x="3344145" y="13460"/>
                </a:lnTo>
                <a:lnTo>
                  <a:pt x="3342141" y="8591"/>
                </a:lnTo>
                <a:close/>
                <a:moveTo>
                  <a:pt x="3459274" y="0"/>
                </a:moveTo>
                <a:lnTo>
                  <a:pt x="3464142" y="2863"/>
                </a:lnTo>
                <a:lnTo>
                  <a:pt x="3467865" y="6873"/>
                </a:lnTo>
                <a:lnTo>
                  <a:pt x="3469870" y="9737"/>
                </a:lnTo>
                <a:lnTo>
                  <a:pt x="3470729" y="15465"/>
                </a:lnTo>
                <a:lnTo>
                  <a:pt x="3472734" y="18329"/>
                </a:lnTo>
                <a:lnTo>
                  <a:pt x="3474739" y="23197"/>
                </a:lnTo>
                <a:lnTo>
                  <a:pt x="3477602" y="25202"/>
                </a:lnTo>
                <a:lnTo>
                  <a:pt x="3488199" y="30071"/>
                </a:lnTo>
                <a:lnTo>
                  <a:pt x="3497936" y="32075"/>
                </a:lnTo>
                <a:lnTo>
                  <a:pt x="3504809" y="32075"/>
                </a:lnTo>
                <a:lnTo>
                  <a:pt x="3509678" y="36085"/>
                </a:lnTo>
                <a:lnTo>
                  <a:pt x="3513401" y="42958"/>
                </a:lnTo>
                <a:lnTo>
                  <a:pt x="3515405" y="56704"/>
                </a:lnTo>
                <a:lnTo>
                  <a:pt x="3513401" y="57564"/>
                </a:lnTo>
                <a:lnTo>
                  <a:pt x="3513401" y="59569"/>
                </a:lnTo>
                <a:lnTo>
                  <a:pt x="3513401" y="61573"/>
                </a:lnTo>
                <a:lnTo>
                  <a:pt x="3511396" y="63578"/>
                </a:lnTo>
                <a:lnTo>
                  <a:pt x="3490203" y="63578"/>
                </a:lnTo>
                <a:lnTo>
                  <a:pt x="3468152" y="63578"/>
                </a:lnTo>
                <a:lnTo>
                  <a:pt x="3449823" y="71310"/>
                </a:lnTo>
                <a:lnTo>
                  <a:pt x="3446099" y="73315"/>
                </a:lnTo>
                <a:lnTo>
                  <a:pt x="3444095" y="77324"/>
                </a:lnTo>
                <a:lnTo>
                  <a:pt x="3443236" y="78184"/>
                </a:lnTo>
                <a:lnTo>
                  <a:pt x="3441231" y="80188"/>
                </a:lnTo>
                <a:lnTo>
                  <a:pt x="3439227" y="82193"/>
                </a:lnTo>
                <a:lnTo>
                  <a:pt x="3436362" y="84198"/>
                </a:lnTo>
                <a:lnTo>
                  <a:pt x="3430635" y="87062"/>
                </a:lnTo>
                <a:lnTo>
                  <a:pt x="3427771" y="82193"/>
                </a:lnTo>
                <a:lnTo>
                  <a:pt x="3425766" y="78184"/>
                </a:lnTo>
                <a:lnTo>
                  <a:pt x="3422902" y="75320"/>
                </a:lnTo>
                <a:lnTo>
                  <a:pt x="3434358" y="46108"/>
                </a:lnTo>
                <a:lnTo>
                  <a:pt x="3445814" y="22624"/>
                </a:lnTo>
                <a:close/>
                <a:moveTo>
                  <a:pt x="3341855" y="0"/>
                </a:moveTo>
                <a:lnTo>
                  <a:pt x="3342141" y="0"/>
                </a:lnTo>
                <a:lnTo>
                  <a:pt x="3342141" y="29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0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1F74A5AB-2656-4DC8-A6B9-0B4B61536894}"/>
              </a:ext>
            </a:extLst>
          </p:cNvPr>
          <p:cNvSpPr txBox="1"/>
          <p:nvPr/>
        </p:nvSpPr>
        <p:spPr>
          <a:xfrm>
            <a:off x="8009826" y="4144637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 ساده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0D458C5-6A7A-448B-9BB0-5DBF0388352A}"/>
              </a:ext>
            </a:extLst>
          </p:cNvPr>
          <p:cNvSpPr txBox="1"/>
          <p:nvPr/>
        </p:nvSpPr>
        <p:spPr>
          <a:xfrm>
            <a:off x="8009826" y="4486493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F500E51-761D-43F8-A524-FE742C5156C2}"/>
              </a:ext>
            </a:extLst>
          </p:cNvPr>
          <p:cNvSpPr txBox="1"/>
          <p:nvPr/>
        </p:nvSpPr>
        <p:spPr>
          <a:xfrm>
            <a:off x="8009826" y="5512061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ارائه پاورپوینت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3E321FC-4CDA-454B-83D0-D6FBA919706F}"/>
              </a:ext>
            </a:extLst>
          </p:cNvPr>
          <p:cNvSpPr txBox="1"/>
          <p:nvPr/>
        </p:nvSpPr>
        <p:spPr>
          <a:xfrm>
            <a:off x="8009826" y="5170205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نمونه کارهای ساده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C867FC4-4D5E-4067-B0D9-54F0B2AA1DBD}"/>
              </a:ext>
            </a:extLst>
          </p:cNvPr>
          <p:cNvSpPr txBox="1"/>
          <p:nvPr/>
        </p:nvSpPr>
        <p:spPr>
          <a:xfrm>
            <a:off x="8009826" y="4828349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نمونه کارها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9AB1038-BDE2-414D-9ABA-510287100174}"/>
              </a:ext>
            </a:extLst>
          </p:cNvPr>
          <p:cNvSpPr txBox="1"/>
          <p:nvPr/>
        </p:nvSpPr>
        <p:spPr>
          <a:xfrm>
            <a:off x="8009826" y="5853917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56903F6D-00D7-4F18-9186-FAE935135B02}"/>
              </a:ext>
            </a:extLst>
          </p:cNvPr>
          <p:cNvSpPr txBox="1"/>
          <p:nvPr/>
        </p:nvSpPr>
        <p:spPr>
          <a:xfrm>
            <a:off x="8009826" y="6195775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6" name="Rectangle 7">
            <a:extLst>
              <a:ext uri="{FF2B5EF4-FFF2-40B4-BE49-F238E27FC236}">
                <a16:creationId xmlns:a16="http://schemas.microsoft.com/office/drawing/2014/main" id="{C774C0C0-56A3-4634-BBAC-5431A593CF0E}"/>
              </a:ext>
            </a:extLst>
          </p:cNvPr>
          <p:cNvSpPr/>
          <p:nvPr/>
        </p:nvSpPr>
        <p:spPr>
          <a:xfrm rot="18900000">
            <a:off x="11240549" y="6181639"/>
            <a:ext cx="142555" cy="317583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27" name="Block Arc 14">
            <a:extLst>
              <a:ext uri="{FF2B5EF4-FFF2-40B4-BE49-F238E27FC236}">
                <a16:creationId xmlns:a16="http://schemas.microsoft.com/office/drawing/2014/main" id="{9AE4975D-4AD7-47F3-8B13-AEFE7885195E}"/>
              </a:ext>
            </a:extLst>
          </p:cNvPr>
          <p:cNvSpPr/>
          <p:nvPr/>
        </p:nvSpPr>
        <p:spPr>
          <a:xfrm rot="16200000">
            <a:off x="11171371" y="4549305"/>
            <a:ext cx="280910" cy="2810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8" name="Round Same Side Corner Rectangle 21">
            <a:extLst>
              <a:ext uri="{FF2B5EF4-FFF2-40B4-BE49-F238E27FC236}">
                <a16:creationId xmlns:a16="http://schemas.microsoft.com/office/drawing/2014/main" id="{1B3FA6A8-A68B-49E9-8607-CE8E1ECB3794}"/>
              </a:ext>
            </a:extLst>
          </p:cNvPr>
          <p:cNvSpPr/>
          <p:nvPr/>
        </p:nvSpPr>
        <p:spPr>
          <a:xfrm rot="10800000">
            <a:off x="11215384" y="5548298"/>
            <a:ext cx="192884" cy="217813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29" name="Isosceles Triangle 13">
            <a:extLst>
              <a:ext uri="{FF2B5EF4-FFF2-40B4-BE49-F238E27FC236}">
                <a16:creationId xmlns:a16="http://schemas.microsoft.com/office/drawing/2014/main" id="{633F268B-5D04-45D9-9CAA-4F2F19D7167F}"/>
              </a:ext>
            </a:extLst>
          </p:cNvPr>
          <p:cNvSpPr/>
          <p:nvPr/>
        </p:nvSpPr>
        <p:spPr>
          <a:xfrm rot="13422650">
            <a:off x="11225532" y="4118398"/>
            <a:ext cx="172589" cy="341788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0" name="Rectangle 16">
            <a:extLst>
              <a:ext uri="{FF2B5EF4-FFF2-40B4-BE49-F238E27FC236}">
                <a16:creationId xmlns:a16="http://schemas.microsoft.com/office/drawing/2014/main" id="{B6C9D428-2397-4A38-B9D9-7E1ECDA97A86}"/>
              </a:ext>
            </a:extLst>
          </p:cNvPr>
          <p:cNvSpPr/>
          <p:nvPr/>
        </p:nvSpPr>
        <p:spPr>
          <a:xfrm rot="2700000">
            <a:off x="11219559" y="5201401"/>
            <a:ext cx="184534" cy="33083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1" name="Frame 17">
            <a:extLst>
              <a:ext uri="{FF2B5EF4-FFF2-40B4-BE49-F238E27FC236}">
                <a16:creationId xmlns:a16="http://schemas.microsoft.com/office/drawing/2014/main" id="{E04CF745-73FD-4FD1-B27D-29C21101B8FF}"/>
              </a:ext>
            </a:extLst>
          </p:cNvPr>
          <p:cNvSpPr/>
          <p:nvPr/>
        </p:nvSpPr>
        <p:spPr>
          <a:xfrm>
            <a:off x="11178916" y="4919520"/>
            <a:ext cx="265820" cy="26582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2" name="Rounded Rectangle 5">
            <a:extLst>
              <a:ext uri="{FF2B5EF4-FFF2-40B4-BE49-F238E27FC236}">
                <a16:creationId xmlns:a16="http://schemas.microsoft.com/office/drawing/2014/main" id="{13B2D411-58A2-4CC3-BB70-71EBC1C2F4CB}"/>
              </a:ext>
            </a:extLst>
          </p:cNvPr>
          <p:cNvSpPr/>
          <p:nvPr/>
        </p:nvSpPr>
        <p:spPr>
          <a:xfrm flipH="1">
            <a:off x="11168117" y="5855323"/>
            <a:ext cx="287418" cy="23710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8DDD2FBB-5B17-421D-93F6-E1DB363EA626}"/>
              </a:ext>
            </a:extLst>
          </p:cNvPr>
          <p:cNvSpPr txBox="1"/>
          <p:nvPr/>
        </p:nvSpPr>
        <p:spPr>
          <a:xfrm>
            <a:off x="19446" y="4337301"/>
            <a:ext cx="3683604" cy="22621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88E06EE4-A643-4826-9596-D09F5C6BF323}"/>
              </a:ext>
            </a:extLst>
          </p:cNvPr>
          <p:cNvSpPr txBox="1"/>
          <p:nvPr/>
        </p:nvSpPr>
        <p:spPr>
          <a:xfrm>
            <a:off x="833435" y="373324"/>
            <a:ext cx="958691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8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ko-KR" altLang="en-US" sz="28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DB9D7676-C2B0-46D4-9E41-B486C229FE49}"/>
              </a:ext>
            </a:extLst>
          </p:cNvPr>
          <p:cNvSpPr txBox="1"/>
          <p:nvPr/>
        </p:nvSpPr>
        <p:spPr>
          <a:xfrm>
            <a:off x="724918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اینجاست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AC10093E-107D-4DF9-887A-B4FFED4216A3}"/>
              </a:ext>
            </a:extLst>
          </p:cNvPr>
          <p:cNvSpPr txBox="1"/>
          <p:nvPr/>
        </p:nvSpPr>
        <p:spPr>
          <a:xfrm>
            <a:off x="3471724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اینجاست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73C31318-7F65-4738-ABCE-33901F668D07}"/>
              </a:ext>
            </a:extLst>
          </p:cNvPr>
          <p:cNvSpPr txBox="1"/>
          <p:nvPr/>
        </p:nvSpPr>
        <p:spPr>
          <a:xfrm>
            <a:off x="6218530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اینجاست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557E2A5-22E2-4C97-8A54-D1D580036397}"/>
              </a:ext>
            </a:extLst>
          </p:cNvPr>
          <p:cNvSpPr txBox="1"/>
          <p:nvPr/>
        </p:nvSpPr>
        <p:spPr>
          <a:xfrm>
            <a:off x="8965338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اینجاست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6" name="Rectangle 16">
            <a:extLst>
              <a:ext uri="{FF2B5EF4-FFF2-40B4-BE49-F238E27FC236}">
                <a16:creationId xmlns:a16="http://schemas.microsoft.com/office/drawing/2014/main" id="{769ACC8E-1096-4090-AB8E-777C3674B31B}"/>
              </a:ext>
            </a:extLst>
          </p:cNvPr>
          <p:cNvSpPr/>
          <p:nvPr/>
        </p:nvSpPr>
        <p:spPr>
          <a:xfrm rot="2700000">
            <a:off x="7213118" y="162040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7" name="Rectangle 9">
            <a:extLst>
              <a:ext uri="{FF2B5EF4-FFF2-40B4-BE49-F238E27FC236}">
                <a16:creationId xmlns:a16="http://schemas.microsoft.com/office/drawing/2014/main" id="{51954977-FBCB-4728-8A57-BEE421B3B5EE}"/>
              </a:ext>
            </a:extLst>
          </p:cNvPr>
          <p:cNvSpPr/>
          <p:nvPr/>
        </p:nvSpPr>
        <p:spPr>
          <a:xfrm>
            <a:off x="4436771" y="169381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8" name="Frame 17">
            <a:extLst>
              <a:ext uri="{FF2B5EF4-FFF2-40B4-BE49-F238E27FC236}">
                <a16:creationId xmlns:a16="http://schemas.microsoft.com/office/drawing/2014/main" id="{6FE6EDB6-53CC-4127-A943-74DD5D703541}"/>
              </a:ext>
            </a:extLst>
          </p:cNvPr>
          <p:cNvSpPr/>
          <p:nvPr/>
        </p:nvSpPr>
        <p:spPr>
          <a:xfrm>
            <a:off x="9929804" y="1685743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79" name="Rounded Rectangle 5">
            <a:extLst>
              <a:ext uri="{FF2B5EF4-FFF2-40B4-BE49-F238E27FC236}">
                <a16:creationId xmlns:a16="http://schemas.microsoft.com/office/drawing/2014/main" id="{CC12E8A0-3B09-472A-B857-2B2C69C74970}"/>
              </a:ext>
            </a:extLst>
          </p:cNvPr>
          <p:cNvSpPr/>
          <p:nvPr/>
        </p:nvSpPr>
        <p:spPr>
          <a:xfrm flipH="1">
            <a:off x="1699361" y="1716713"/>
            <a:ext cx="384468" cy="31716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D81C7DC6-DC89-4032-A2E8-027F555D0FE3}"/>
              </a:ext>
            </a:extLst>
          </p:cNvPr>
          <p:cNvGrpSpPr/>
          <p:nvPr/>
        </p:nvGrpSpPr>
        <p:grpSpPr>
          <a:xfrm>
            <a:off x="4632968" y="5117659"/>
            <a:ext cx="766869" cy="548561"/>
            <a:chOff x="3734285" y="3060373"/>
            <a:chExt cx="1119554" cy="800846"/>
          </a:xfrm>
        </p:grpSpPr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69505C25-9878-4C92-86A6-3FD0366B6C04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EFECDDEA-1691-49A7-8548-5C63E4A2E28C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0BD65FF1-C580-4588-9551-1C2E07204E23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C11AFD91-B734-49A4-8546-C7652BFD0593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2891557A-0D6E-4AE1-98C3-F171E5F581D5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AD5B5045-21E7-4BE9-82AA-387ADC824783}"/>
              </a:ext>
            </a:extLst>
          </p:cNvPr>
          <p:cNvGrpSpPr/>
          <p:nvPr/>
        </p:nvGrpSpPr>
        <p:grpSpPr>
          <a:xfrm>
            <a:off x="7458307" y="3603868"/>
            <a:ext cx="766869" cy="548561"/>
            <a:chOff x="3734285" y="3060373"/>
            <a:chExt cx="1119554" cy="800846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F4C6C3FF-EACB-444A-855C-502C75561144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1CE1E19B-5294-4E37-963B-DD1C0FCC137F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CFE68510-88EF-4B78-ACD0-E558AD51F9C5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D991F386-F1C6-4F21-8AF6-9A43BC8FE386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DFAF3F8B-EBA9-49EB-A71E-83977E8665E4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0D928D0C-7018-4A89-B84C-ACDCB499A492}"/>
              </a:ext>
            </a:extLst>
          </p:cNvPr>
          <p:cNvGrpSpPr/>
          <p:nvPr/>
        </p:nvGrpSpPr>
        <p:grpSpPr>
          <a:xfrm>
            <a:off x="3660376" y="3573819"/>
            <a:ext cx="766869" cy="548561"/>
            <a:chOff x="3734285" y="3060373"/>
            <a:chExt cx="1119554" cy="800846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B1620A3C-C92C-4625-B13A-6F98E4068897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38B06AB1-98FE-4090-8777-3F4F2BBDB82E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DA7FA208-61FC-4EA5-830A-A86E53207F75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8318626-21E0-4079-B95D-C619F7B0F02B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22540E97-01A6-4D37-82AC-AE234417546E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9A712121-9E06-4FA6-B0F1-326728B6350F}"/>
              </a:ext>
            </a:extLst>
          </p:cNvPr>
          <p:cNvGrpSpPr/>
          <p:nvPr/>
        </p:nvGrpSpPr>
        <p:grpSpPr>
          <a:xfrm>
            <a:off x="6074674" y="4681281"/>
            <a:ext cx="766869" cy="548561"/>
            <a:chOff x="3734285" y="3060373"/>
            <a:chExt cx="1119554" cy="800846"/>
          </a:xfrm>
        </p:grpSpPr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A6B54781-4E16-4B63-89A7-56998D539A6B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F7B983C1-90A2-4A27-8744-45FE92B2EF0E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5AFFC55E-B437-44E4-BA85-9AD5D1EC102B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EFD3114-8764-4948-949B-193FB19AA9F0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FD281DE8-FF99-401A-AEA5-3BB00B94A837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105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B1C3A331-50ED-4AA0-B149-94D8763F4B5C}"/>
              </a:ext>
            </a:extLst>
          </p:cNvPr>
          <p:cNvSpPr/>
          <p:nvPr/>
        </p:nvSpPr>
        <p:spPr>
          <a:xfrm>
            <a:off x="6779575" y="1703581"/>
            <a:ext cx="4012004" cy="3156876"/>
          </a:xfrm>
          <a:custGeom>
            <a:avLst/>
            <a:gdLst>
              <a:gd name="connsiteX0" fmla="*/ 935369 w 4012004"/>
              <a:gd name="connsiteY0" fmla="*/ 1848105 h 3156876"/>
              <a:gd name="connsiteX1" fmla="*/ 945185 w 4012004"/>
              <a:gd name="connsiteY1" fmla="*/ 1857921 h 3156876"/>
              <a:gd name="connsiteX2" fmla="*/ 945185 w 4012004"/>
              <a:gd name="connsiteY2" fmla="*/ 2044195 h 3156876"/>
              <a:gd name="connsiteX3" fmla="*/ 948513 w 4012004"/>
              <a:gd name="connsiteY3" fmla="*/ 2043523 h 3156876"/>
              <a:gd name="connsiteX4" fmla="*/ 1037128 w 4012004"/>
              <a:gd name="connsiteY4" fmla="*/ 2132138 h 3156876"/>
              <a:gd name="connsiteX5" fmla="*/ 1037128 w 4012004"/>
              <a:gd name="connsiteY5" fmla="*/ 2473212 h 3156876"/>
              <a:gd name="connsiteX6" fmla="*/ 948513 w 4012004"/>
              <a:gd name="connsiteY6" fmla="*/ 2561827 h 3156876"/>
              <a:gd name="connsiteX7" fmla="*/ 945185 w 4012004"/>
              <a:gd name="connsiteY7" fmla="*/ 2561155 h 3156876"/>
              <a:gd name="connsiteX8" fmla="*/ 945185 w 4012004"/>
              <a:gd name="connsiteY8" fmla="*/ 3147060 h 3156876"/>
              <a:gd name="connsiteX9" fmla="*/ 935369 w 4012004"/>
              <a:gd name="connsiteY9" fmla="*/ 3156876 h 3156876"/>
              <a:gd name="connsiteX10" fmla="*/ 925553 w 4012004"/>
              <a:gd name="connsiteY10" fmla="*/ 3147060 h 3156876"/>
              <a:gd name="connsiteX11" fmla="*/ 925553 w 4012004"/>
              <a:gd name="connsiteY11" fmla="*/ 2557192 h 3156876"/>
              <a:gd name="connsiteX12" fmla="*/ 914020 w 4012004"/>
              <a:gd name="connsiteY12" fmla="*/ 2554863 h 3156876"/>
              <a:gd name="connsiteX13" fmla="*/ 859898 w 4012004"/>
              <a:gd name="connsiteY13" fmla="*/ 2473212 h 3156876"/>
              <a:gd name="connsiteX14" fmla="*/ 859898 w 4012004"/>
              <a:gd name="connsiteY14" fmla="*/ 2132138 h 3156876"/>
              <a:gd name="connsiteX15" fmla="*/ 914020 w 4012004"/>
              <a:gd name="connsiteY15" fmla="*/ 2050487 h 3156876"/>
              <a:gd name="connsiteX16" fmla="*/ 925553 w 4012004"/>
              <a:gd name="connsiteY16" fmla="*/ 2048159 h 3156876"/>
              <a:gd name="connsiteX17" fmla="*/ 925553 w 4012004"/>
              <a:gd name="connsiteY17" fmla="*/ 1857921 h 3156876"/>
              <a:gd name="connsiteX18" fmla="*/ 935369 w 4012004"/>
              <a:gd name="connsiteY18" fmla="*/ 1848105 h 3156876"/>
              <a:gd name="connsiteX19" fmla="*/ 88615 w 4012004"/>
              <a:gd name="connsiteY19" fmla="*/ 1565010 h 3156876"/>
              <a:gd name="connsiteX20" fmla="*/ 98431 w 4012004"/>
              <a:gd name="connsiteY20" fmla="*/ 1574826 h 3156876"/>
              <a:gd name="connsiteX21" fmla="*/ 98431 w 4012004"/>
              <a:gd name="connsiteY21" fmla="*/ 2000946 h 3156876"/>
              <a:gd name="connsiteX22" fmla="*/ 123108 w 4012004"/>
              <a:gd name="connsiteY22" fmla="*/ 2005928 h 3156876"/>
              <a:gd name="connsiteX23" fmla="*/ 177230 w 4012004"/>
              <a:gd name="connsiteY23" fmla="*/ 2087579 h 3156876"/>
              <a:gd name="connsiteX24" fmla="*/ 177230 w 4012004"/>
              <a:gd name="connsiteY24" fmla="*/ 2510024 h 3156876"/>
              <a:gd name="connsiteX25" fmla="*/ 123108 w 4012004"/>
              <a:gd name="connsiteY25" fmla="*/ 2591675 h 3156876"/>
              <a:gd name="connsiteX26" fmla="*/ 98431 w 4012004"/>
              <a:gd name="connsiteY26" fmla="*/ 2596658 h 3156876"/>
              <a:gd name="connsiteX27" fmla="*/ 98431 w 4012004"/>
              <a:gd name="connsiteY27" fmla="*/ 2863965 h 3156876"/>
              <a:gd name="connsiteX28" fmla="*/ 88615 w 4012004"/>
              <a:gd name="connsiteY28" fmla="*/ 2873781 h 3156876"/>
              <a:gd name="connsiteX29" fmla="*/ 78799 w 4012004"/>
              <a:gd name="connsiteY29" fmla="*/ 2863965 h 3156876"/>
              <a:gd name="connsiteX30" fmla="*/ 78799 w 4012004"/>
              <a:gd name="connsiteY30" fmla="*/ 2596658 h 3156876"/>
              <a:gd name="connsiteX31" fmla="*/ 54122 w 4012004"/>
              <a:gd name="connsiteY31" fmla="*/ 2591675 h 3156876"/>
              <a:gd name="connsiteX32" fmla="*/ 0 w 4012004"/>
              <a:gd name="connsiteY32" fmla="*/ 2510024 h 3156876"/>
              <a:gd name="connsiteX33" fmla="*/ 0 w 4012004"/>
              <a:gd name="connsiteY33" fmla="*/ 2087579 h 3156876"/>
              <a:gd name="connsiteX34" fmla="*/ 54122 w 4012004"/>
              <a:gd name="connsiteY34" fmla="*/ 2005928 h 3156876"/>
              <a:gd name="connsiteX35" fmla="*/ 78799 w 4012004"/>
              <a:gd name="connsiteY35" fmla="*/ 2000946 h 3156876"/>
              <a:gd name="connsiteX36" fmla="*/ 78799 w 4012004"/>
              <a:gd name="connsiteY36" fmla="*/ 1574826 h 3156876"/>
              <a:gd name="connsiteX37" fmla="*/ 88615 w 4012004"/>
              <a:gd name="connsiteY37" fmla="*/ 1565010 h 3156876"/>
              <a:gd name="connsiteX38" fmla="*/ 1586411 w 4012004"/>
              <a:gd name="connsiteY38" fmla="*/ 1177255 h 3156876"/>
              <a:gd name="connsiteX39" fmla="*/ 1596227 w 4012004"/>
              <a:gd name="connsiteY39" fmla="*/ 1187071 h 3156876"/>
              <a:gd name="connsiteX40" fmla="*/ 1596227 w 4012004"/>
              <a:gd name="connsiteY40" fmla="*/ 1351438 h 3156876"/>
              <a:gd name="connsiteX41" fmla="*/ 1620904 w 4012004"/>
              <a:gd name="connsiteY41" fmla="*/ 1356420 h 3156876"/>
              <a:gd name="connsiteX42" fmla="*/ 1675026 w 4012004"/>
              <a:gd name="connsiteY42" fmla="*/ 1438071 h 3156876"/>
              <a:gd name="connsiteX43" fmla="*/ 1675026 w 4012004"/>
              <a:gd name="connsiteY43" fmla="*/ 1701703 h 3156876"/>
              <a:gd name="connsiteX44" fmla="*/ 1620904 w 4012004"/>
              <a:gd name="connsiteY44" fmla="*/ 1783354 h 3156876"/>
              <a:gd name="connsiteX45" fmla="*/ 1596227 w 4012004"/>
              <a:gd name="connsiteY45" fmla="*/ 1788336 h 3156876"/>
              <a:gd name="connsiteX46" fmla="*/ 1596227 w 4012004"/>
              <a:gd name="connsiteY46" fmla="*/ 1952702 h 3156876"/>
              <a:gd name="connsiteX47" fmla="*/ 1586411 w 4012004"/>
              <a:gd name="connsiteY47" fmla="*/ 1962518 h 3156876"/>
              <a:gd name="connsiteX48" fmla="*/ 1576595 w 4012004"/>
              <a:gd name="connsiteY48" fmla="*/ 1952702 h 3156876"/>
              <a:gd name="connsiteX49" fmla="*/ 1576595 w 4012004"/>
              <a:gd name="connsiteY49" fmla="*/ 1788336 h 3156876"/>
              <a:gd name="connsiteX50" fmla="*/ 1551918 w 4012004"/>
              <a:gd name="connsiteY50" fmla="*/ 1783354 h 3156876"/>
              <a:gd name="connsiteX51" fmla="*/ 1497796 w 4012004"/>
              <a:gd name="connsiteY51" fmla="*/ 1701703 h 3156876"/>
              <a:gd name="connsiteX52" fmla="*/ 1497796 w 4012004"/>
              <a:gd name="connsiteY52" fmla="*/ 1438071 h 3156876"/>
              <a:gd name="connsiteX53" fmla="*/ 1551918 w 4012004"/>
              <a:gd name="connsiteY53" fmla="*/ 1356420 h 3156876"/>
              <a:gd name="connsiteX54" fmla="*/ 1576595 w 4012004"/>
              <a:gd name="connsiteY54" fmla="*/ 1351438 h 3156876"/>
              <a:gd name="connsiteX55" fmla="*/ 1576595 w 4012004"/>
              <a:gd name="connsiteY55" fmla="*/ 1187071 h 3156876"/>
              <a:gd name="connsiteX56" fmla="*/ 1586411 w 4012004"/>
              <a:gd name="connsiteY56" fmla="*/ 1177255 h 3156876"/>
              <a:gd name="connsiteX57" fmla="*/ 2426794 w 4012004"/>
              <a:gd name="connsiteY57" fmla="*/ 488999 h 3156876"/>
              <a:gd name="connsiteX58" fmla="*/ 2436610 w 4012004"/>
              <a:gd name="connsiteY58" fmla="*/ 498815 h 3156876"/>
              <a:gd name="connsiteX59" fmla="*/ 2436610 w 4012004"/>
              <a:gd name="connsiteY59" fmla="*/ 589710 h 3156876"/>
              <a:gd name="connsiteX60" fmla="*/ 2465450 w 4012004"/>
              <a:gd name="connsiteY60" fmla="*/ 595532 h 3156876"/>
              <a:gd name="connsiteX61" fmla="*/ 2515409 w 4012004"/>
              <a:gd name="connsiteY61" fmla="*/ 670903 h 3156876"/>
              <a:gd name="connsiteX62" fmla="*/ 2515409 w 4012004"/>
              <a:gd name="connsiteY62" fmla="*/ 1726684 h 3156876"/>
              <a:gd name="connsiteX63" fmla="*/ 2465450 w 4012004"/>
              <a:gd name="connsiteY63" fmla="*/ 1802055 h 3156876"/>
              <a:gd name="connsiteX64" fmla="*/ 2436610 w 4012004"/>
              <a:gd name="connsiteY64" fmla="*/ 1807877 h 3156876"/>
              <a:gd name="connsiteX65" fmla="*/ 2436610 w 4012004"/>
              <a:gd name="connsiteY65" fmla="*/ 1984270 h 3156876"/>
              <a:gd name="connsiteX66" fmla="*/ 2426794 w 4012004"/>
              <a:gd name="connsiteY66" fmla="*/ 1994086 h 3156876"/>
              <a:gd name="connsiteX67" fmla="*/ 2416978 w 4012004"/>
              <a:gd name="connsiteY67" fmla="*/ 1984270 h 3156876"/>
              <a:gd name="connsiteX68" fmla="*/ 2416978 w 4012004"/>
              <a:gd name="connsiteY68" fmla="*/ 1807877 h 3156876"/>
              <a:gd name="connsiteX69" fmla="*/ 2388138 w 4012004"/>
              <a:gd name="connsiteY69" fmla="*/ 1802055 h 3156876"/>
              <a:gd name="connsiteX70" fmla="*/ 2338179 w 4012004"/>
              <a:gd name="connsiteY70" fmla="*/ 1726684 h 3156876"/>
              <a:gd name="connsiteX71" fmla="*/ 2338179 w 4012004"/>
              <a:gd name="connsiteY71" fmla="*/ 670903 h 3156876"/>
              <a:gd name="connsiteX72" fmla="*/ 2388138 w 4012004"/>
              <a:gd name="connsiteY72" fmla="*/ 595532 h 3156876"/>
              <a:gd name="connsiteX73" fmla="*/ 2416978 w 4012004"/>
              <a:gd name="connsiteY73" fmla="*/ 589710 h 3156876"/>
              <a:gd name="connsiteX74" fmla="*/ 2416978 w 4012004"/>
              <a:gd name="connsiteY74" fmla="*/ 498815 h 3156876"/>
              <a:gd name="connsiteX75" fmla="*/ 2426794 w 4012004"/>
              <a:gd name="connsiteY75" fmla="*/ 488999 h 3156876"/>
              <a:gd name="connsiteX76" fmla="*/ 3058591 w 4012004"/>
              <a:gd name="connsiteY76" fmla="*/ 20757 h 3156876"/>
              <a:gd name="connsiteX77" fmla="*/ 3068407 w 4012004"/>
              <a:gd name="connsiteY77" fmla="*/ 30573 h 3156876"/>
              <a:gd name="connsiteX78" fmla="*/ 3068407 w 4012004"/>
              <a:gd name="connsiteY78" fmla="*/ 236262 h 3156876"/>
              <a:gd name="connsiteX79" fmla="*/ 3093084 w 4012004"/>
              <a:gd name="connsiteY79" fmla="*/ 241244 h 3156876"/>
              <a:gd name="connsiteX80" fmla="*/ 3147206 w 4012004"/>
              <a:gd name="connsiteY80" fmla="*/ 322895 h 3156876"/>
              <a:gd name="connsiteX81" fmla="*/ 3147206 w 4012004"/>
              <a:gd name="connsiteY81" fmla="*/ 871974 h 3156876"/>
              <a:gd name="connsiteX82" fmla="*/ 3093084 w 4012004"/>
              <a:gd name="connsiteY82" fmla="*/ 953625 h 3156876"/>
              <a:gd name="connsiteX83" fmla="*/ 3068407 w 4012004"/>
              <a:gd name="connsiteY83" fmla="*/ 958607 h 3156876"/>
              <a:gd name="connsiteX84" fmla="*/ 3068407 w 4012004"/>
              <a:gd name="connsiteY84" fmla="*/ 1319712 h 3156876"/>
              <a:gd name="connsiteX85" fmla="*/ 3058591 w 4012004"/>
              <a:gd name="connsiteY85" fmla="*/ 1329528 h 3156876"/>
              <a:gd name="connsiteX86" fmla="*/ 3048775 w 4012004"/>
              <a:gd name="connsiteY86" fmla="*/ 1319712 h 3156876"/>
              <a:gd name="connsiteX87" fmla="*/ 3048775 w 4012004"/>
              <a:gd name="connsiteY87" fmla="*/ 958607 h 3156876"/>
              <a:gd name="connsiteX88" fmla="*/ 3024098 w 4012004"/>
              <a:gd name="connsiteY88" fmla="*/ 953625 h 3156876"/>
              <a:gd name="connsiteX89" fmla="*/ 2969976 w 4012004"/>
              <a:gd name="connsiteY89" fmla="*/ 871974 h 3156876"/>
              <a:gd name="connsiteX90" fmla="*/ 2969976 w 4012004"/>
              <a:gd name="connsiteY90" fmla="*/ 322895 h 3156876"/>
              <a:gd name="connsiteX91" fmla="*/ 3024098 w 4012004"/>
              <a:gd name="connsiteY91" fmla="*/ 241244 h 3156876"/>
              <a:gd name="connsiteX92" fmla="*/ 3048775 w 4012004"/>
              <a:gd name="connsiteY92" fmla="*/ 236262 h 3156876"/>
              <a:gd name="connsiteX93" fmla="*/ 3048775 w 4012004"/>
              <a:gd name="connsiteY93" fmla="*/ 30573 h 3156876"/>
              <a:gd name="connsiteX94" fmla="*/ 3058591 w 4012004"/>
              <a:gd name="connsiteY94" fmla="*/ 20757 h 3156876"/>
              <a:gd name="connsiteX95" fmla="*/ 3923389 w 4012004"/>
              <a:gd name="connsiteY95" fmla="*/ 0 h 3156876"/>
              <a:gd name="connsiteX96" fmla="*/ 3933205 w 4012004"/>
              <a:gd name="connsiteY96" fmla="*/ 9816 h 3156876"/>
              <a:gd name="connsiteX97" fmla="*/ 3933205 w 4012004"/>
              <a:gd name="connsiteY97" fmla="*/ 58587 h 3156876"/>
              <a:gd name="connsiteX98" fmla="*/ 3957882 w 4012004"/>
              <a:gd name="connsiteY98" fmla="*/ 63569 h 3156876"/>
              <a:gd name="connsiteX99" fmla="*/ 4012004 w 4012004"/>
              <a:gd name="connsiteY99" fmla="*/ 145220 h 3156876"/>
              <a:gd name="connsiteX100" fmla="*/ 4012004 w 4012004"/>
              <a:gd name="connsiteY100" fmla="*/ 467633 h 3156876"/>
              <a:gd name="connsiteX101" fmla="*/ 3957882 w 4012004"/>
              <a:gd name="connsiteY101" fmla="*/ 549284 h 3156876"/>
              <a:gd name="connsiteX102" fmla="*/ 3933205 w 4012004"/>
              <a:gd name="connsiteY102" fmla="*/ 554266 h 3156876"/>
              <a:gd name="connsiteX103" fmla="*/ 3933205 w 4012004"/>
              <a:gd name="connsiteY103" fmla="*/ 775447 h 3156876"/>
              <a:gd name="connsiteX104" fmla="*/ 3923389 w 4012004"/>
              <a:gd name="connsiteY104" fmla="*/ 785263 h 3156876"/>
              <a:gd name="connsiteX105" fmla="*/ 3913573 w 4012004"/>
              <a:gd name="connsiteY105" fmla="*/ 775447 h 3156876"/>
              <a:gd name="connsiteX106" fmla="*/ 3913573 w 4012004"/>
              <a:gd name="connsiteY106" fmla="*/ 554266 h 3156876"/>
              <a:gd name="connsiteX107" fmla="*/ 3888896 w 4012004"/>
              <a:gd name="connsiteY107" fmla="*/ 549284 h 3156876"/>
              <a:gd name="connsiteX108" fmla="*/ 3834774 w 4012004"/>
              <a:gd name="connsiteY108" fmla="*/ 467633 h 3156876"/>
              <a:gd name="connsiteX109" fmla="*/ 3834774 w 4012004"/>
              <a:gd name="connsiteY109" fmla="*/ 145220 h 3156876"/>
              <a:gd name="connsiteX110" fmla="*/ 3888896 w 4012004"/>
              <a:gd name="connsiteY110" fmla="*/ 63569 h 3156876"/>
              <a:gd name="connsiteX111" fmla="*/ 3913573 w 4012004"/>
              <a:gd name="connsiteY111" fmla="*/ 58587 h 3156876"/>
              <a:gd name="connsiteX112" fmla="*/ 3913573 w 4012004"/>
              <a:gd name="connsiteY112" fmla="*/ 9816 h 3156876"/>
              <a:gd name="connsiteX113" fmla="*/ 3923389 w 4012004"/>
              <a:gd name="connsiteY113" fmla="*/ 0 h 315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012004" h="3156876">
                <a:moveTo>
                  <a:pt x="935369" y="1848105"/>
                </a:moveTo>
                <a:cubicBezTo>
                  <a:pt x="940790" y="1848105"/>
                  <a:pt x="945185" y="1852500"/>
                  <a:pt x="945185" y="1857921"/>
                </a:cubicBezTo>
                <a:lnTo>
                  <a:pt x="945185" y="2044195"/>
                </a:lnTo>
                <a:lnTo>
                  <a:pt x="948513" y="2043523"/>
                </a:lnTo>
                <a:cubicBezTo>
                  <a:pt x="997454" y="2043523"/>
                  <a:pt x="1037128" y="2083197"/>
                  <a:pt x="1037128" y="2132138"/>
                </a:cubicBezTo>
                <a:lnTo>
                  <a:pt x="1037128" y="2473212"/>
                </a:lnTo>
                <a:cubicBezTo>
                  <a:pt x="1037128" y="2522153"/>
                  <a:pt x="997454" y="2561827"/>
                  <a:pt x="948513" y="2561827"/>
                </a:cubicBezTo>
                <a:lnTo>
                  <a:pt x="945185" y="2561155"/>
                </a:lnTo>
                <a:lnTo>
                  <a:pt x="945185" y="3147060"/>
                </a:lnTo>
                <a:cubicBezTo>
                  <a:pt x="945185" y="3152481"/>
                  <a:pt x="940790" y="3156876"/>
                  <a:pt x="935369" y="3156876"/>
                </a:cubicBezTo>
                <a:cubicBezTo>
                  <a:pt x="929948" y="3156876"/>
                  <a:pt x="925553" y="3152481"/>
                  <a:pt x="925553" y="3147060"/>
                </a:cubicBezTo>
                <a:lnTo>
                  <a:pt x="925553" y="2557192"/>
                </a:lnTo>
                <a:lnTo>
                  <a:pt x="914020" y="2554863"/>
                </a:lnTo>
                <a:cubicBezTo>
                  <a:pt x="882214" y="2541411"/>
                  <a:pt x="859898" y="2509918"/>
                  <a:pt x="859898" y="2473212"/>
                </a:cubicBezTo>
                <a:lnTo>
                  <a:pt x="859898" y="2132138"/>
                </a:lnTo>
                <a:cubicBezTo>
                  <a:pt x="859898" y="2095432"/>
                  <a:pt x="882214" y="2063939"/>
                  <a:pt x="914020" y="2050487"/>
                </a:cubicBezTo>
                <a:lnTo>
                  <a:pt x="925553" y="2048159"/>
                </a:lnTo>
                <a:lnTo>
                  <a:pt x="925553" y="1857921"/>
                </a:lnTo>
                <a:cubicBezTo>
                  <a:pt x="925553" y="1852500"/>
                  <a:pt x="929948" y="1848105"/>
                  <a:pt x="935369" y="1848105"/>
                </a:cubicBezTo>
                <a:close/>
                <a:moveTo>
                  <a:pt x="88615" y="1565010"/>
                </a:moveTo>
                <a:cubicBezTo>
                  <a:pt x="94036" y="1565010"/>
                  <a:pt x="98431" y="1569405"/>
                  <a:pt x="98431" y="1574826"/>
                </a:cubicBezTo>
                <a:lnTo>
                  <a:pt x="98431" y="2000946"/>
                </a:lnTo>
                <a:lnTo>
                  <a:pt x="123108" y="2005928"/>
                </a:lnTo>
                <a:cubicBezTo>
                  <a:pt x="154913" y="2019380"/>
                  <a:pt x="177230" y="2050873"/>
                  <a:pt x="177230" y="2087579"/>
                </a:cubicBezTo>
                <a:lnTo>
                  <a:pt x="177230" y="2510024"/>
                </a:lnTo>
                <a:cubicBezTo>
                  <a:pt x="177230" y="2546730"/>
                  <a:pt x="154913" y="2578223"/>
                  <a:pt x="123108" y="2591675"/>
                </a:cubicBezTo>
                <a:lnTo>
                  <a:pt x="98431" y="2596658"/>
                </a:lnTo>
                <a:lnTo>
                  <a:pt x="98431" y="2863965"/>
                </a:lnTo>
                <a:cubicBezTo>
                  <a:pt x="98431" y="2869386"/>
                  <a:pt x="94036" y="2873781"/>
                  <a:pt x="88615" y="2873781"/>
                </a:cubicBezTo>
                <a:cubicBezTo>
                  <a:pt x="83194" y="2873781"/>
                  <a:pt x="78799" y="2869386"/>
                  <a:pt x="78799" y="2863965"/>
                </a:cubicBezTo>
                <a:lnTo>
                  <a:pt x="78799" y="2596658"/>
                </a:lnTo>
                <a:lnTo>
                  <a:pt x="54122" y="2591675"/>
                </a:lnTo>
                <a:cubicBezTo>
                  <a:pt x="22316" y="2578223"/>
                  <a:pt x="0" y="2546730"/>
                  <a:pt x="0" y="2510024"/>
                </a:cubicBezTo>
                <a:lnTo>
                  <a:pt x="0" y="2087579"/>
                </a:lnTo>
                <a:cubicBezTo>
                  <a:pt x="0" y="2050873"/>
                  <a:pt x="22316" y="2019380"/>
                  <a:pt x="54122" y="2005928"/>
                </a:cubicBezTo>
                <a:lnTo>
                  <a:pt x="78799" y="2000946"/>
                </a:lnTo>
                <a:lnTo>
                  <a:pt x="78799" y="1574826"/>
                </a:lnTo>
                <a:cubicBezTo>
                  <a:pt x="78799" y="1569405"/>
                  <a:pt x="83194" y="1565010"/>
                  <a:pt x="88615" y="1565010"/>
                </a:cubicBezTo>
                <a:close/>
                <a:moveTo>
                  <a:pt x="1586411" y="1177255"/>
                </a:moveTo>
                <a:cubicBezTo>
                  <a:pt x="1591832" y="1177255"/>
                  <a:pt x="1596227" y="1181650"/>
                  <a:pt x="1596227" y="1187071"/>
                </a:cubicBezTo>
                <a:lnTo>
                  <a:pt x="1596227" y="1351438"/>
                </a:lnTo>
                <a:lnTo>
                  <a:pt x="1620904" y="1356420"/>
                </a:lnTo>
                <a:cubicBezTo>
                  <a:pt x="1652709" y="1369872"/>
                  <a:pt x="1675026" y="1401365"/>
                  <a:pt x="1675026" y="1438071"/>
                </a:cubicBezTo>
                <a:lnTo>
                  <a:pt x="1675026" y="1701703"/>
                </a:lnTo>
                <a:cubicBezTo>
                  <a:pt x="1675026" y="1738409"/>
                  <a:pt x="1652709" y="1769902"/>
                  <a:pt x="1620904" y="1783354"/>
                </a:cubicBezTo>
                <a:lnTo>
                  <a:pt x="1596227" y="1788336"/>
                </a:lnTo>
                <a:lnTo>
                  <a:pt x="1596227" y="1952702"/>
                </a:lnTo>
                <a:cubicBezTo>
                  <a:pt x="1596227" y="1958123"/>
                  <a:pt x="1591832" y="1962518"/>
                  <a:pt x="1586411" y="1962518"/>
                </a:cubicBezTo>
                <a:cubicBezTo>
                  <a:pt x="1580990" y="1962518"/>
                  <a:pt x="1576595" y="1958123"/>
                  <a:pt x="1576595" y="1952702"/>
                </a:cubicBezTo>
                <a:lnTo>
                  <a:pt x="1576595" y="1788336"/>
                </a:lnTo>
                <a:lnTo>
                  <a:pt x="1551918" y="1783354"/>
                </a:lnTo>
                <a:cubicBezTo>
                  <a:pt x="1520113" y="1769902"/>
                  <a:pt x="1497796" y="1738409"/>
                  <a:pt x="1497796" y="1701703"/>
                </a:cubicBezTo>
                <a:lnTo>
                  <a:pt x="1497796" y="1438071"/>
                </a:lnTo>
                <a:cubicBezTo>
                  <a:pt x="1497796" y="1401365"/>
                  <a:pt x="1520113" y="1369872"/>
                  <a:pt x="1551918" y="1356420"/>
                </a:cubicBezTo>
                <a:lnTo>
                  <a:pt x="1576595" y="1351438"/>
                </a:lnTo>
                <a:lnTo>
                  <a:pt x="1576595" y="1187071"/>
                </a:lnTo>
                <a:cubicBezTo>
                  <a:pt x="1576595" y="1181650"/>
                  <a:pt x="1580990" y="1177255"/>
                  <a:pt x="1586411" y="1177255"/>
                </a:cubicBezTo>
                <a:close/>
                <a:moveTo>
                  <a:pt x="2426794" y="488999"/>
                </a:moveTo>
                <a:cubicBezTo>
                  <a:pt x="2432215" y="488999"/>
                  <a:pt x="2436610" y="493394"/>
                  <a:pt x="2436610" y="498815"/>
                </a:cubicBezTo>
                <a:lnTo>
                  <a:pt x="2436610" y="589710"/>
                </a:lnTo>
                <a:lnTo>
                  <a:pt x="2465450" y="595532"/>
                </a:lnTo>
                <a:cubicBezTo>
                  <a:pt x="2494809" y="607950"/>
                  <a:pt x="2515409" y="637021"/>
                  <a:pt x="2515409" y="670903"/>
                </a:cubicBezTo>
                <a:lnTo>
                  <a:pt x="2515409" y="1726684"/>
                </a:lnTo>
                <a:cubicBezTo>
                  <a:pt x="2515409" y="1760566"/>
                  <a:pt x="2494809" y="1789637"/>
                  <a:pt x="2465450" y="1802055"/>
                </a:cubicBezTo>
                <a:lnTo>
                  <a:pt x="2436610" y="1807877"/>
                </a:lnTo>
                <a:lnTo>
                  <a:pt x="2436610" y="1984270"/>
                </a:lnTo>
                <a:cubicBezTo>
                  <a:pt x="2436610" y="1989691"/>
                  <a:pt x="2432215" y="1994086"/>
                  <a:pt x="2426794" y="1994086"/>
                </a:cubicBezTo>
                <a:cubicBezTo>
                  <a:pt x="2421373" y="1994086"/>
                  <a:pt x="2416978" y="1989691"/>
                  <a:pt x="2416978" y="1984270"/>
                </a:cubicBezTo>
                <a:lnTo>
                  <a:pt x="2416978" y="1807877"/>
                </a:lnTo>
                <a:lnTo>
                  <a:pt x="2388138" y="1802055"/>
                </a:lnTo>
                <a:cubicBezTo>
                  <a:pt x="2358779" y="1789637"/>
                  <a:pt x="2338179" y="1760566"/>
                  <a:pt x="2338179" y="1726684"/>
                </a:cubicBezTo>
                <a:lnTo>
                  <a:pt x="2338179" y="670903"/>
                </a:lnTo>
                <a:cubicBezTo>
                  <a:pt x="2338179" y="637021"/>
                  <a:pt x="2358779" y="607950"/>
                  <a:pt x="2388138" y="595532"/>
                </a:cubicBezTo>
                <a:lnTo>
                  <a:pt x="2416978" y="589710"/>
                </a:lnTo>
                <a:lnTo>
                  <a:pt x="2416978" y="498815"/>
                </a:lnTo>
                <a:cubicBezTo>
                  <a:pt x="2416978" y="493394"/>
                  <a:pt x="2421373" y="488999"/>
                  <a:pt x="2426794" y="488999"/>
                </a:cubicBezTo>
                <a:close/>
                <a:moveTo>
                  <a:pt x="3058591" y="20757"/>
                </a:moveTo>
                <a:cubicBezTo>
                  <a:pt x="3064012" y="20757"/>
                  <a:pt x="3068407" y="25152"/>
                  <a:pt x="3068407" y="30573"/>
                </a:cubicBezTo>
                <a:lnTo>
                  <a:pt x="3068407" y="236262"/>
                </a:lnTo>
                <a:lnTo>
                  <a:pt x="3093084" y="241244"/>
                </a:lnTo>
                <a:cubicBezTo>
                  <a:pt x="3124889" y="254696"/>
                  <a:pt x="3147206" y="286189"/>
                  <a:pt x="3147206" y="322895"/>
                </a:cubicBezTo>
                <a:lnTo>
                  <a:pt x="3147206" y="871974"/>
                </a:lnTo>
                <a:cubicBezTo>
                  <a:pt x="3147206" y="908680"/>
                  <a:pt x="3124889" y="940173"/>
                  <a:pt x="3093084" y="953625"/>
                </a:cubicBezTo>
                <a:lnTo>
                  <a:pt x="3068407" y="958607"/>
                </a:lnTo>
                <a:lnTo>
                  <a:pt x="3068407" y="1319712"/>
                </a:lnTo>
                <a:cubicBezTo>
                  <a:pt x="3068407" y="1325133"/>
                  <a:pt x="3064012" y="1329528"/>
                  <a:pt x="3058591" y="1329528"/>
                </a:cubicBezTo>
                <a:cubicBezTo>
                  <a:pt x="3053170" y="1329528"/>
                  <a:pt x="3048775" y="1325133"/>
                  <a:pt x="3048775" y="1319712"/>
                </a:cubicBezTo>
                <a:lnTo>
                  <a:pt x="3048775" y="958607"/>
                </a:lnTo>
                <a:lnTo>
                  <a:pt x="3024098" y="953625"/>
                </a:lnTo>
                <a:cubicBezTo>
                  <a:pt x="2992293" y="940173"/>
                  <a:pt x="2969976" y="908680"/>
                  <a:pt x="2969976" y="871974"/>
                </a:cubicBezTo>
                <a:lnTo>
                  <a:pt x="2969976" y="322895"/>
                </a:lnTo>
                <a:cubicBezTo>
                  <a:pt x="2969976" y="286189"/>
                  <a:pt x="2992293" y="254696"/>
                  <a:pt x="3024098" y="241244"/>
                </a:cubicBezTo>
                <a:lnTo>
                  <a:pt x="3048775" y="236262"/>
                </a:lnTo>
                <a:lnTo>
                  <a:pt x="3048775" y="30573"/>
                </a:lnTo>
                <a:cubicBezTo>
                  <a:pt x="3048775" y="25152"/>
                  <a:pt x="3053170" y="20757"/>
                  <a:pt x="3058591" y="20757"/>
                </a:cubicBezTo>
                <a:close/>
                <a:moveTo>
                  <a:pt x="3923389" y="0"/>
                </a:moveTo>
                <a:cubicBezTo>
                  <a:pt x="3928810" y="0"/>
                  <a:pt x="3933205" y="4395"/>
                  <a:pt x="3933205" y="9816"/>
                </a:cubicBezTo>
                <a:lnTo>
                  <a:pt x="3933205" y="58587"/>
                </a:lnTo>
                <a:lnTo>
                  <a:pt x="3957882" y="63569"/>
                </a:lnTo>
                <a:cubicBezTo>
                  <a:pt x="3989687" y="77021"/>
                  <a:pt x="4012004" y="108514"/>
                  <a:pt x="4012004" y="145220"/>
                </a:cubicBezTo>
                <a:lnTo>
                  <a:pt x="4012004" y="467633"/>
                </a:lnTo>
                <a:cubicBezTo>
                  <a:pt x="4012004" y="504339"/>
                  <a:pt x="3989687" y="535832"/>
                  <a:pt x="3957882" y="549284"/>
                </a:cubicBezTo>
                <a:lnTo>
                  <a:pt x="3933205" y="554266"/>
                </a:lnTo>
                <a:lnTo>
                  <a:pt x="3933205" y="775447"/>
                </a:lnTo>
                <a:cubicBezTo>
                  <a:pt x="3933205" y="780868"/>
                  <a:pt x="3928810" y="785263"/>
                  <a:pt x="3923389" y="785263"/>
                </a:cubicBezTo>
                <a:cubicBezTo>
                  <a:pt x="3917968" y="785263"/>
                  <a:pt x="3913573" y="780868"/>
                  <a:pt x="3913573" y="775447"/>
                </a:cubicBezTo>
                <a:lnTo>
                  <a:pt x="3913573" y="554266"/>
                </a:lnTo>
                <a:lnTo>
                  <a:pt x="3888896" y="549284"/>
                </a:lnTo>
                <a:cubicBezTo>
                  <a:pt x="3857091" y="535832"/>
                  <a:pt x="3834774" y="504339"/>
                  <a:pt x="3834774" y="467633"/>
                </a:cubicBezTo>
                <a:lnTo>
                  <a:pt x="3834774" y="145220"/>
                </a:lnTo>
                <a:cubicBezTo>
                  <a:pt x="3834774" y="108514"/>
                  <a:pt x="3857091" y="77021"/>
                  <a:pt x="3888896" y="63569"/>
                </a:cubicBezTo>
                <a:lnTo>
                  <a:pt x="3913573" y="58587"/>
                </a:lnTo>
                <a:lnTo>
                  <a:pt x="3913573" y="9816"/>
                </a:lnTo>
                <a:cubicBezTo>
                  <a:pt x="3913573" y="4395"/>
                  <a:pt x="3917968" y="0"/>
                  <a:pt x="3923389" y="0"/>
                </a:cubicBez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9E9A33A4-5C19-4D66-9B2E-FA8E6573764B}"/>
              </a:ext>
            </a:extLst>
          </p:cNvPr>
          <p:cNvSpPr/>
          <p:nvPr/>
        </p:nvSpPr>
        <p:spPr>
          <a:xfrm>
            <a:off x="6162675" y="1289794"/>
            <a:ext cx="5062605" cy="3292445"/>
          </a:xfrm>
          <a:custGeom>
            <a:avLst/>
            <a:gdLst>
              <a:gd name="connsiteX0" fmla="*/ 88615 w 5062605"/>
              <a:gd name="connsiteY0" fmla="*/ 2479156 h 3292445"/>
              <a:gd name="connsiteX1" fmla="*/ 98431 w 5062605"/>
              <a:gd name="connsiteY1" fmla="*/ 2488972 h 3292445"/>
              <a:gd name="connsiteX2" fmla="*/ 98431 w 5062605"/>
              <a:gd name="connsiteY2" fmla="*/ 2537743 h 3292445"/>
              <a:gd name="connsiteX3" fmla="*/ 123108 w 5062605"/>
              <a:gd name="connsiteY3" fmla="*/ 2542725 h 3292445"/>
              <a:gd name="connsiteX4" fmla="*/ 177230 w 5062605"/>
              <a:gd name="connsiteY4" fmla="*/ 2624376 h 3292445"/>
              <a:gd name="connsiteX5" fmla="*/ 177230 w 5062605"/>
              <a:gd name="connsiteY5" fmla="*/ 2888009 h 3292445"/>
              <a:gd name="connsiteX6" fmla="*/ 123108 w 5062605"/>
              <a:gd name="connsiteY6" fmla="*/ 2969660 h 3292445"/>
              <a:gd name="connsiteX7" fmla="*/ 98431 w 5062605"/>
              <a:gd name="connsiteY7" fmla="*/ 2974643 h 3292445"/>
              <a:gd name="connsiteX8" fmla="*/ 98431 w 5062605"/>
              <a:gd name="connsiteY8" fmla="*/ 3254603 h 3292445"/>
              <a:gd name="connsiteX9" fmla="*/ 88615 w 5062605"/>
              <a:gd name="connsiteY9" fmla="*/ 3264419 h 3292445"/>
              <a:gd name="connsiteX10" fmla="*/ 78799 w 5062605"/>
              <a:gd name="connsiteY10" fmla="*/ 3254603 h 3292445"/>
              <a:gd name="connsiteX11" fmla="*/ 78799 w 5062605"/>
              <a:gd name="connsiteY11" fmla="*/ 2974643 h 3292445"/>
              <a:gd name="connsiteX12" fmla="*/ 54122 w 5062605"/>
              <a:gd name="connsiteY12" fmla="*/ 2969660 h 3292445"/>
              <a:gd name="connsiteX13" fmla="*/ 0 w 5062605"/>
              <a:gd name="connsiteY13" fmla="*/ 2888009 h 3292445"/>
              <a:gd name="connsiteX14" fmla="*/ 0 w 5062605"/>
              <a:gd name="connsiteY14" fmla="*/ 2624376 h 3292445"/>
              <a:gd name="connsiteX15" fmla="*/ 54122 w 5062605"/>
              <a:gd name="connsiteY15" fmla="*/ 2542725 h 3292445"/>
              <a:gd name="connsiteX16" fmla="*/ 78799 w 5062605"/>
              <a:gd name="connsiteY16" fmla="*/ 2537743 h 3292445"/>
              <a:gd name="connsiteX17" fmla="*/ 78799 w 5062605"/>
              <a:gd name="connsiteY17" fmla="*/ 2488972 h 3292445"/>
              <a:gd name="connsiteX18" fmla="*/ 88615 w 5062605"/>
              <a:gd name="connsiteY18" fmla="*/ 2479156 h 3292445"/>
              <a:gd name="connsiteX19" fmla="*/ 1346625 w 5062605"/>
              <a:gd name="connsiteY19" fmla="*/ 2407874 h 3292445"/>
              <a:gd name="connsiteX20" fmla="*/ 1356441 w 5062605"/>
              <a:gd name="connsiteY20" fmla="*/ 2417690 h 3292445"/>
              <a:gd name="connsiteX21" fmla="*/ 1356441 w 5062605"/>
              <a:gd name="connsiteY21" fmla="*/ 2582057 h 3292445"/>
              <a:gd name="connsiteX22" fmla="*/ 1381118 w 5062605"/>
              <a:gd name="connsiteY22" fmla="*/ 2587039 h 3292445"/>
              <a:gd name="connsiteX23" fmla="*/ 1435240 w 5062605"/>
              <a:gd name="connsiteY23" fmla="*/ 2668690 h 3292445"/>
              <a:gd name="connsiteX24" fmla="*/ 1435240 w 5062605"/>
              <a:gd name="connsiteY24" fmla="*/ 2932322 h 3292445"/>
              <a:gd name="connsiteX25" fmla="*/ 1381118 w 5062605"/>
              <a:gd name="connsiteY25" fmla="*/ 3013974 h 3292445"/>
              <a:gd name="connsiteX26" fmla="*/ 1356441 w 5062605"/>
              <a:gd name="connsiteY26" fmla="*/ 3018956 h 3292445"/>
              <a:gd name="connsiteX27" fmla="*/ 1356441 w 5062605"/>
              <a:gd name="connsiteY27" fmla="*/ 3183321 h 3292445"/>
              <a:gd name="connsiteX28" fmla="*/ 1346625 w 5062605"/>
              <a:gd name="connsiteY28" fmla="*/ 3193137 h 3292445"/>
              <a:gd name="connsiteX29" fmla="*/ 1336809 w 5062605"/>
              <a:gd name="connsiteY29" fmla="*/ 3183321 h 3292445"/>
              <a:gd name="connsiteX30" fmla="*/ 1336809 w 5062605"/>
              <a:gd name="connsiteY30" fmla="*/ 3018956 h 3292445"/>
              <a:gd name="connsiteX31" fmla="*/ 1312132 w 5062605"/>
              <a:gd name="connsiteY31" fmla="*/ 3013974 h 3292445"/>
              <a:gd name="connsiteX32" fmla="*/ 1258010 w 5062605"/>
              <a:gd name="connsiteY32" fmla="*/ 2932322 h 3292445"/>
              <a:gd name="connsiteX33" fmla="*/ 1258010 w 5062605"/>
              <a:gd name="connsiteY33" fmla="*/ 2668690 h 3292445"/>
              <a:gd name="connsiteX34" fmla="*/ 1312132 w 5062605"/>
              <a:gd name="connsiteY34" fmla="*/ 2587039 h 3292445"/>
              <a:gd name="connsiteX35" fmla="*/ 1336809 w 5062605"/>
              <a:gd name="connsiteY35" fmla="*/ 2582057 h 3292445"/>
              <a:gd name="connsiteX36" fmla="*/ 1336809 w 5062605"/>
              <a:gd name="connsiteY36" fmla="*/ 2417690 h 3292445"/>
              <a:gd name="connsiteX37" fmla="*/ 1346625 w 5062605"/>
              <a:gd name="connsiteY37" fmla="*/ 2407874 h 3292445"/>
              <a:gd name="connsiteX38" fmla="*/ 290638 w 5062605"/>
              <a:gd name="connsiteY38" fmla="*/ 2240460 h 3292445"/>
              <a:gd name="connsiteX39" fmla="*/ 300454 w 5062605"/>
              <a:gd name="connsiteY39" fmla="*/ 2250276 h 3292445"/>
              <a:gd name="connsiteX40" fmla="*/ 300454 w 5062605"/>
              <a:gd name="connsiteY40" fmla="*/ 2414643 h 3292445"/>
              <a:gd name="connsiteX41" fmla="*/ 325131 w 5062605"/>
              <a:gd name="connsiteY41" fmla="*/ 2419625 h 3292445"/>
              <a:gd name="connsiteX42" fmla="*/ 379253 w 5062605"/>
              <a:gd name="connsiteY42" fmla="*/ 2501276 h 3292445"/>
              <a:gd name="connsiteX43" fmla="*/ 379253 w 5062605"/>
              <a:gd name="connsiteY43" fmla="*/ 2764909 h 3292445"/>
              <a:gd name="connsiteX44" fmla="*/ 325131 w 5062605"/>
              <a:gd name="connsiteY44" fmla="*/ 2846560 h 3292445"/>
              <a:gd name="connsiteX45" fmla="*/ 300454 w 5062605"/>
              <a:gd name="connsiteY45" fmla="*/ 2851542 h 3292445"/>
              <a:gd name="connsiteX46" fmla="*/ 300454 w 5062605"/>
              <a:gd name="connsiteY46" fmla="*/ 3015907 h 3292445"/>
              <a:gd name="connsiteX47" fmla="*/ 290638 w 5062605"/>
              <a:gd name="connsiteY47" fmla="*/ 3025723 h 3292445"/>
              <a:gd name="connsiteX48" fmla="*/ 280822 w 5062605"/>
              <a:gd name="connsiteY48" fmla="*/ 3015907 h 3292445"/>
              <a:gd name="connsiteX49" fmla="*/ 280822 w 5062605"/>
              <a:gd name="connsiteY49" fmla="*/ 2851542 h 3292445"/>
              <a:gd name="connsiteX50" fmla="*/ 256145 w 5062605"/>
              <a:gd name="connsiteY50" fmla="*/ 2846560 h 3292445"/>
              <a:gd name="connsiteX51" fmla="*/ 202023 w 5062605"/>
              <a:gd name="connsiteY51" fmla="*/ 2764909 h 3292445"/>
              <a:gd name="connsiteX52" fmla="*/ 202023 w 5062605"/>
              <a:gd name="connsiteY52" fmla="*/ 2501276 h 3292445"/>
              <a:gd name="connsiteX53" fmla="*/ 256145 w 5062605"/>
              <a:gd name="connsiteY53" fmla="*/ 2419625 h 3292445"/>
              <a:gd name="connsiteX54" fmla="*/ 280822 w 5062605"/>
              <a:gd name="connsiteY54" fmla="*/ 2414643 h 3292445"/>
              <a:gd name="connsiteX55" fmla="*/ 280822 w 5062605"/>
              <a:gd name="connsiteY55" fmla="*/ 2250276 h 3292445"/>
              <a:gd name="connsiteX56" fmla="*/ 290638 w 5062605"/>
              <a:gd name="connsiteY56" fmla="*/ 2240460 h 3292445"/>
              <a:gd name="connsiteX57" fmla="*/ 1769409 w 5062605"/>
              <a:gd name="connsiteY57" fmla="*/ 2178932 h 3292445"/>
              <a:gd name="connsiteX58" fmla="*/ 1779225 w 5062605"/>
              <a:gd name="connsiteY58" fmla="*/ 2188748 h 3292445"/>
              <a:gd name="connsiteX59" fmla="*/ 1779225 w 5062605"/>
              <a:gd name="connsiteY59" fmla="*/ 2237519 h 3292445"/>
              <a:gd name="connsiteX60" fmla="*/ 1803902 w 5062605"/>
              <a:gd name="connsiteY60" fmla="*/ 2242501 h 3292445"/>
              <a:gd name="connsiteX61" fmla="*/ 1858024 w 5062605"/>
              <a:gd name="connsiteY61" fmla="*/ 2324152 h 3292445"/>
              <a:gd name="connsiteX62" fmla="*/ 1858024 w 5062605"/>
              <a:gd name="connsiteY62" fmla="*/ 2679454 h 3292445"/>
              <a:gd name="connsiteX63" fmla="*/ 1803902 w 5062605"/>
              <a:gd name="connsiteY63" fmla="*/ 2761105 h 3292445"/>
              <a:gd name="connsiteX64" fmla="*/ 1779225 w 5062605"/>
              <a:gd name="connsiteY64" fmla="*/ 2766087 h 3292445"/>
              <a:gd name="connsiteX65" fmla="*/ 1779225 w 5062605"/>
              <a:gd name="connsiteY65" fmla="*/ 2954379 h 3292445"/>
              <a:gd name="connsiteX66" fmla="*/ 1769409 w 5062605"/>
              <a:gd name="connsiteY66" fmla="*/ 2964195 h 3292445"/>
              <a:gd name="connsiteX67" fmla="*/ 1759593 w 5062605"/>
              <a:gd name="connsiteY67" fmla="*/ 2954379 h 3292445"/>
              <a:gd name="connsiteX68" fmla="*/ 1759593 w 5062605"/>
              <a:gd name="connsiteY68" fmla="*/ 2766087 h 3292445"/>
              <a:gd name="connsiteX69" fmla="*/ 1734916 w 5062605"/>
              <a:gd name="connsiteY69" fmla="*/ 2761105 h 3292445"/>
              <a:gd name="connsiteX70" fmla="*/ 1680794 w 5062605"/>
              <a:gd name="connsiteY70" fmla="*/ 2679454 h 3292445"/>
              <a:gd name="connsiteX71" fmla="*/ 1680794 w 5062605"/>
              <a:gd name="connsiteY71" fmla="*/ 2324152 h 3292445"/>
              <a:gd name="connsiteX72" fmla="*/ 1734916 w 5062605"/>
              <a:gd name="connsiteY72" fmla="*/ 2242501 h 3292445"/>
              <a:gd name="connsiteX73" fmla="*/ 1759593 w 5062605"/>
              <a:gd name="connsiteY73" fmla="*/ 2237519 h 3292445"/>
              <a:gd name="connsiteX74" fmla="*/ 1759593 w 5062605"/>
              <a:gd name="connsiteY74" fmla="*/ 2188748 h 3292445"/>
              <a:gd name="connsiteX75" fmla="*/ 1769409 w 5062605"/>
              <a:gd name="connsiteY75" fmla="*/ 2178932 h 3292445"/>
              <a:gd name="connsiteX76" fmla="*/ 1128304 w 5062605"/>
              <a:gd name="connsiteY76" fmla="*/ 1983674 h 3292445"/>
              <a:gd name="connsiteX77" fmla="*/ 1138120 w 5062605"/>
              <a:gd name="connsiteY77" fmla="*/ 1993490 h 3292445"/>
              <a:gd name="connsiteX78" fmla="*/ 1138120 w 5062605"/>
              <a:gd name="connsiteY78" fmla="*/ 2159159 h 3292445"/>
              <a:gd name="connsiteX79" fmla="*/ 1171295 w 5062605"/>
              <a:gd name="connsiteY79" fmla="*/ 2165857 h 3292445"/>
              <a:gd name="connsiteX80" fmla="*/ 1225417 w 5062605"/>
              <a:gd name="connsiteY80" fmla="*/ 2247508 h 3292445"/>
              <a:gd name="connsiteX81" fmla="*/ 1225417 w 5062605"/>
              <a:gd name="connsiteY81" fmla="*/ 2826481 h 3292445"/>
              <a:gd name="connsiteX82" fmla="*/ 1171295 w 5062605"/>
              <a:gd name="connsiteY82" fmla="*/ 2908132 h 3292445"/>
              <a:gd name="connsiteX83" fmla="*/ 1138120 w 5062605"/>
              <a:gd name="connsiteY83" fmla="*/ 2914830 h 3292445"/>
              <a:gd name="connsiteX84" fmla="*/ 1138120 w 5062605"/>
              <a:gd name="connsiteY84" fmla="*/ 3282629 h 3292445"/>
              <a:gd name="connsiteX85" fmla="*/ 1128304 w 5062605"/>
              <a:gd name="connsiteY85" fmla="*/ 3292445 h 3292445"/>
              <a:gd name="connsiteX86" fmla="*/ 1118488 w 5062605"/>
              <a:gd name="connsiteY86" fmla="*/ 3282629 h 3292445"/>
              <a:gd name="connsiteX87" fmla="*/ 1118488 w 5062605"/>
              <a:gd name="connsiteY87" fmla="*/ 2911399 h 3292445"/>
              <a:gd name="connsiteX88" fmla="*/ 1102309 w 5062605"/>
              <a:gd name="connsiteY88" fmla="*/ 2908132 h 3292445"/>
              <a:gd name="connsiteX89" fmla="*/ 1048187 w 5062605"/>
              <a:gd name="connsiteY89" fmla="*/ 2826481 h 3292445"/>
              <a:gd name="connsiteX90" fmla="*/ 1048187 w 5062605"/>
              <a:gd name="connsiteY90" fmla="*/ 2247508 h 3292445"/>
              <a:gd name="connsiteX91" fmla="*/ 1102309 w 5062605"/>
              <a:gd name="connsiteY91" fmla="*/ 2165857 h 3292445"/>
              <a:gd name="connsiteX92" fmla="*/ 1118488 w 5062605"/>
              <a:gd name="connsiteY92" fmla="*/ 2162590 h 3292445"/>
              <a:gd name="connsiteX93" fmla="*/ 1118488 w 5062605"/>
              <a:gd name="connsiteY93" fmla="*/ 1993490 h 3292445"/>
              <a:gd name="connsiteX94" fmla="*/ 1128304 w 5062605"/>
              <a:gd name="connsiteY94" fmla="*/ 1983674 h 3292445"/>
              <a:gd name="connsiteX95" fmla="*/ 909984 w 5062605"/>
              <a:gd name="connsiteY95" fmla="*/ 1982807 h 3292445"/>
              <a:gd name="connsiteX96" fmla="*/ 919800 w 5062605"/>
              <a:gd name="connsiteY96" fmla="*/ 1992623 h 3292445"/>
              <a:gd name="connsiteX97" fmla="*/ 919800 w 5062605"/>
              <a:gd name="connsiteY97" fmla="*/ 2156990 h 3292445"/>
              <a:gd name="connsiteX98" fmla="*/ 944477 w 5062605"/>
              <a:gd name="connsiteY98" fmla="*/ 2161972 h 3292445"/>
              <a:gd name="connsiteX99" fmla="*/ 998599 w 5062605"/>
              <a:gd name="connsiteY99" fmla="*/ 2243623 h 3292445"/>
              <a:gd name="connsiteX100" fmla="*/ 998599 w 5062605"/>
              <a:gd name="connsiteY100" fmla="*/ 2507255 h 3292445"/>
              <a:gd name="connsiteX101" fmla="*/ 944477 w 5062605"/>
              <a:gd name="connsiteY101" fmla="*/ 2588906 h 3292445"/>
              <a:gd name="connsiteX102" fmla="*/ 919800 w 5062605"/>
              <a:gd name="connsiteY102" fmla="*/ 2593888 h 3292445"/>
              <a:gd name="connsiteX103" fmla="*/ 919800 w 5062605"/>
              <a:gd name="connsiteY103" fmla="*/ 2758254 h 3292445"/>
              <a:gd name="connsiteX104" fmla="*/ 909984 w 5062605"/>
              <a:gd name="connsiteY104" fmla="*/ 2768070 h 3292445"/>
              <a:gd name="connsiteX105" fmla="*/ 900168 w 5062605"/>
              <a:gd name="connsiteY105" fmla="*/ 2758254 h 3292445"/>
              <a:gd name="connsiteX106" fmla="*/ 900168 w 5062605"/>
              <a:gd name="connsiteY106" fmla="*/ 2593888 h 3292445"/>
              <a:gd name="connsiteX107" fmla="*/ 875491 w 5062605"/>
              <a:gd name="connsiteY107" fmla="*/ 2588906 h 3292445"/>
              <a:gd name="connsiteX108" fmla="*/ 821369 w 5062605"/>
              <a:gd name="connsiteY108" fmla="*/ 2507255 h 3292445"/>
              <a:gd name="connsiteX109" fmla="*/ 821369 w 5062605"/>
              <a:gd name="connsiteY109" fmla="*/ 2243623 h 3292445"/>
              <a:gd name="connsiteX110" fmla="*/ 875491 w 5062605"/>
              <a:gd name="connsiteY110" fmla="*/ 2161972 h 3292445"/>
              <a:gd name="connsiteX111" fmla="*/ 900168 w 5062605"/>
              <a:gd name="connsiteY111" fmla="*/ 2156990 h 3292445"/>
              <a:gd name="connsiteX112" fmla="*/ 900168 w 5062605"/>
              <a:gd name="connsiteY112" fmla="*/ 1992623 h 3292445"/>
              <a:gd name="connsiteX113" fmla="*/ 909984 w 5062605"/>
              <a:gd name="connsiteY113" fmla="*/ 1982807 h 3292445"/>
              <a:gd name="connsiteX114" fmla="*/ 497087 w 5062605"/>
              <a:gd name="connsiteY114" fmla="*/ 1926567 h 3292445"/>
              <a:gd name="connsiteX115" fmla="*/ 506903 w 5062605"/>
              <a:gd name="connsiteY115" fmla="*/ 1936383 h 3292445"/>
              <a:gd name="connsiteX116" fmla="*/ 506903 w 5062605"/>
              <a:gd name="connsiteY116" fmla="*/ 2362503 h 3292445"/>
              <a:gd name="connsiteX117" fmla="*/ 531580 w 5062605"/>
              <a:gd name="connsiteY117" fmla="*/ 2367485 h 3292445"/>
              <a:gd name="connsiteX118" fmla="*/ 585702 w 5062605"/>
              <a:gd name="connsiteY118" fmla="*/ 2449136 h 3292445"/>
              <a:gd name="connsiteX119" fmla="*/ 585702 w 5062605"/>
              <a:gd name="connsiteY119" fmla="*/ 2815710 h 3292445"/>
              <a:gd name="connsiteX120" fmla="*/ 531580 w 5062605"/>
              <a:gd name="connsiteY120" fmla="*/ 2897361 h 3292445"/>
              <a:gd name="connsiteX121" fmla="*/ 506903 w 5062605"/>
              <a:gd name="connsiteY121" fmla="*/ 2902343 h 3292445"/>
              <a:gd name="connsiteX122" fmla="*/ 506903 w 5062605"/>
              <a:gd name="connsiteY122" fmla="*/ 3225522 h 3292445"/>
              <a:gd name="connsiteX123" fmla="*/ 497087 w 5062605"/>
              <a:gd name="connsiteY123" fmla="*/ 3235338 h 3292445"/>
              <a:gd name="connsiteX124" fmla="*/ 487271 w 5062605"/>
              <a:gd name="connsiteY124" fmla="*/ 3225522 h 3292445"/>
              <a:gd name="connsiteX125" fmla="*/ 487271 w 5062605"/>
              <a:gd name="connsiteY125" fmla="*/ 2902343 h 3292445"/>
              <a:gd name="connsiteX126" fmla="*/ 462594 w 5062605"/>
              <a:gd name="connsiteY126" fmla="*/ 2897361 h 3292445"/>
              <a:gd name="connsiteX127" fmla="*/ 408472 w 5062605"/>
              <a:gd name="connsiteY127" fmla="*/ 2815710 h 3292445"/>
              <a:gd name="connsiteX128" fmla="*/ 408472 w 5062605"/>
              <a:gd name="connsiteY128" fmla="*/ 2449136 h 3292445"/>
              <a:gd name="connsiteX129" fmla="*/ 462594 w 5062605"/>
              <a:gd name="connsiteY129" fmla="*/ 2367485 h 3292445"/>
              <a:gd name="connsiteX130" fmla="*/ 487271 w 5062605"/>
              <a:gd name="connsiteY130" fmla="*/ 2362503 h 3292445"/>
              <a:gd name="connsiteX131" fmla="*/ 487271 w 5062605"/>
              <a:gd name="connsiteY131" fmla="*/ 1936383 h 3292445"/>
              <a:gd name="connsiteX132" fmla="*/ 497087 w 5062605"/>
              <a:gd name="connsiteY132" fmla="*/ 1926567 h 3292445"/>
              <a:gd name="connsiteX133" fmla="*/ 2606562 w 5062605"/>
              <a:gd name="connsiteY133" fmla="*/ 1886068 h 3292445"/>
              <a:gd name="connsiteX134" fmla="*/ 2616378 w 5062605"/>
              <a:gd name="connsiteY134" fmla="*/ 1895884 h 3292445"/>
              <a:gd name="connsiteX135" fmla="*/ 2616378 w 5062605"/>
              <a:gd name="connsiteY135" fmla="*/ 2322005 h 3292445"/>
              <a:gd name="connsiteX136" fmla="*/ 2641055 w 5062605"/>
              <a:gd name="connsiteY136" fmla="*/ 2326987 h 3292445"/>
              <a:gd name="connsiteX137" fmla="*/ 2695177 w 5062605"/>
              <a:gd name="connsiteY137" fmla="*/ 2408638 h 3292445"/>
              <a:gd name="connsiteX138" fmla="*/ 2695177 w 5062605"/>
              <a:gd name="connsiteY138" fmla="*/ 2491460 h 3292445"/>
              <a:gd name="connsiteX139" fmla="*/ 2641055 w 5062605"/>
              <a:gd name="connsiteY139" fmla="*/ 2573111 h 3292445"/>
              <a:gd name="connsiteX140" fmla="*/ 2616378 w 5062605"/>
              <a:gd name="connsiteY140" fmla="*/ 2578093 h 3292445"/>
              <a:gd name="connsiteX141" fmla="*/ 2616378 w 5062605"/>
              <a:gd name="connsiteY141" fmla="*/ 3185023 h 3292445"/>
              <a:gd name="connsiteX142" fmla="*/ 2606562 w 5062605"/>
              <a:gd name="connsiteY142" fmla="*/ 3194839 h 3292445"/>
              <a:gd name="connsiteX143" fmla="*/ 2596746 w 5062605"/>
              <a:gd name="connsiteY143" fmla="*/ 3185023 h 3292445"/>
              <a:gd name="connsiteX144" fmla="*/ 2596746 w 5062605"/>
              <a:gd name="connsiteY144" fmla="*/ 2578093 h 3292445"/>
              <a:gd name="connsiteX145" fmla="*/ 2572069 w 5062605"/>
              <a:gd name="connsiteY145" fmla="*/ 2573111 h 3292445"/>
              <a:gd name="connsiteX146" fmla="*/ 2517947 w 5062605"/>
              <a:gd name="connsiteY146" fmla="*/ 2491460 h 3292445"/>
              <a:gd name="connsiteX147" fmla="*/ 2517947 w 5062605"/>
              <a:gd name="connsiteY147" fmla="*/ 2408638 h 3292445"/>
              <a:gd name="connsiteX148" fmla="*/ 2572069 w 5062605"/>
              <a:gd name="connsiteY148" fmla="*/ 2326987 h 3292445"/>
              <a:gd name="connsiteX149" fmla="*/ 2596746 w 5062605"/>
              <a:gd name="connsiteY149" fmla="*/ 2322005 h 3292445"/>
              <a:gd name="connsiteX150" fmla="*/ 2596746 w 5062605"/>
              <a:gd name="connsiteY150" fmla="*/ 1895884 h 3292445"/>
              <a:gd name="connsiteX151" fmla="*/ 2606562 w 5062605"/>
              <a:gd name="connsiteY151" fmla="*/ 1886068 h 3292445"/>
              <a:gd name="connsiteX152" fmla="*/ 2840476 w 5062605"/>
              <a:gd name="connsiteY152" fmla="*/ 1806142 h 3292445"/>
              <a:gd name="connsiteX153" fmla="*/ 2850292 w 5062605"/>
              <a:gd name="connsiteY153" fmla="*/ 1815958 h 3292445"/>
              <a:gd name="connsiteX154" fmla="*/ 2850292 w 5062605"/>
              <a:gd name="connsiteY154" fmla="*/ 1980325 h 3292445"/>
              <a:gd name="connsiteX155" fmla="*/ 2874969 w 5062605"/>
              <a:gd name="connsiteY155" fmla="*/ 1985307 h 3292445"/>
              <a:gd name="connsiteX156" fmla="*/ 2929091 w 5062605"/>
              <a:gd name="connsiteY156" fmla="*/ 2066958 h 3292445"/>
              <a:gd name="connsiteX157" fmla="*/ 2929091 w 5062605"/>
              <a:gd name="connsiteY157" fmla="*/ 2173279 h 3292445"/>
              <a:gd name="connsiteX158" fmla="*/ 2874969 w 5062605"/>
              <a:gd name="connsiteY158" fmla="*/ 2254930 h 3292445"/>
              <a:gd name="connsiteX159" fmla="*/ 2850292 w 5062605"/>
              <a:gd name="connsiteY159" fmla="*/ 2259912 h 3292445"/>
              <a:gd name="connsiteX160" fmla="*/ 2850292 w 5062605"/>
              <a:gd name="connsiteY160" fmla="*/ 2581589 h 3292445"/>
              <a:gd name="connsiteX161" fmla="*/ 2840476 w 5062605"/>
              <a:gd name="connsiteY161" fmla="*/ 2591405 h 3292445"/>
              <a:gd name="connsiteX162" fmla="*/ 2830660 w 5062605"/>
              <a:gd name="connsiteY162" fmla="*/ 2581589 h 3292445"/>
              <a:gd name="connsiteX163" fmla="*/ 2830660 w 5062605"/>
              <a:gd name="connsiteY163" fmla="*/ 2259912 h 3292445"/>
              <a:gd name="connsiteX164" fmla="*/ 2805983 w 5062605"/>
              <a:gd name="connsiteY164" fmla="*/ 2254930 h 3292445"/>
              <a:gd name="connsiteX165" fmla="*/ 2751861 w 5062605"/>
              <a:gd name="connsiteY165" fmla="*/ 2173279 h 3292445"/>
              <a:gd name="connsiteX166" fmla="*/ 2751861 w 5062605"/>
              <a:gd name="connsiteY166" fmla="*/ 2066958 h 3292445"/>
              <a:gd name="connsiteX167" fmla="*/ 2805983 w 5062605"/>
              <a:gd name="connsiteY167" fmla="*/ 1985307 h 3292445"/>
              <a:gd name="connsiteX168" fmla="*/ 2830660 w 5062605"/>
              <a:gd name="connsiteY168" fmla="*/ 1980325 h 3292445"/>
              <a:gd name="connsiteX169" fmla="*/ 2830660 w 5062605"/>
              <a:gd name="connsiteY169" fmla="*/ 1815958 h 3292445"/>
              <a:gd name="connsiteX170" fmla="*/ 2840476 w 5062605"/>
              <a:gd name="connsiteY170" fmla="*/ 1806142 h 3292445"/>
              <a:gd name="connsiteX171" fmla="*/ 1992724 w 5062605"/>
              <a:gd name="connsiteY171" fmla="*/ 1794812 h 3292445"/>
              <a:gd name="connsiteX172" fmla="*/ 2002540 w 5062605"/>
              <a:gd name="connsiteY172" fmla="*/ 1804628 h 3292445"/>
              <a:gd name="connsiteX173" fmla="*/ 2002540 w 5062605"/>
              <a:gd name="connsiteY173" fmla="*/ 1853399 h 3292445"/>
              <a:gd name="connsiteX174" fmla="*/ 2027217 w 5062605"/>
              <a:gd name="connsiteY174" fmla="*/ 1858381 h 3292445"/>
              <a:gd name="connsiteX175" fmla="*/ 2081339 w 5062605"/>
              <a:gd name="connsiteY175" fmla="*/ 1940032 h 3292445"/>
              <a:gd name="connsiteX176" fmla="*/ 2081339 w 5062605"/>
              <a:gd name="connsiteY176" fmla="*/ 2324137 h 3292445"/>
              <a:gd name="connsiteX177" fmla="*/ 2027217 w 5062605"/>
              <a:gd name="connsiteY177" fmla="*/ 2405788 h 3292445"/>
              <a:gd name="connsiteX178" fmla="*/ 2002540 w 5062605"/>
              <a:gd name="connsiteY178" fmla="*/ 2410770 h 3292445"/>
              <a:gd name="connsiteX179" fmla="*/ 2002540 w 5062605"/>
              <a:gd name="connsiteY179" fmla="*/ 2570259 h 3292445"/>
              <a:gd name="connsiteX180" fmla="*/ 1992724 w 5062605"/>
              <a:gd name="connsiteY180" fmla="*/ 2580075 h 3292445"/>
              <a:gd name="connsiteX181" fmla="*/ 1982908 w 5062605"/>
              <a:gd name="connsiteY181" fmla="*/ 2570259 h 3292445"/>
              <a:gd name="connsiteX182" fmla="*/ 1982908 w 5062605"/>
              <a:gd name="connsiteY182" fmla="*/ 2410770 h 3292445"/>
              <a:gd name="connsiteX183" fmla="*/ 1958231 w 5062605"/>
              <a:gd name="connsiteY183" fmla="*/ 2405788 h 3292445"/>
              <a:gd name="connsiteX184" fmla="*/ 1904109 w 5062605"/>
              <a:gd name="connsiteY184" fmla="*/ 2324137 h 3292445"/>
              <a:gd name="connsiteX185" fmla="*/ 1904109 w 5062605"/>
              <a:gd name="connsiteY185" fmla="*/ 1940032 h 3292445"/>
              <a:gd name="connsiteX186" fmla="*/ 1958231 w 5062605"/>
              <a:gd name="connsiteY186" fmla="*/ 1858381 h 3292445"/>
              <a:gd name="connsiteX187" fmla="*/ 1982908 w 5062605"/>
              <a:gd name="connsiteY187" fmla="*/ 1853399 h 3292445"/>
              <a:gd name="connsiteX188" fmla="*/ 1982908 w 5062605"/>
              <a:gd name="connsiteY188" fmla="*/ 1804628 h 3292445"/>
              <a:gd name="connsiteX189" fmla="*/ 1992724 w 5062605"/>
              <a:gd name="connsiteY189" fmla="*/ 1794812 h 3292445"/>
              <a:gd name="connsiteX190" fmla="*/ 2403979 w 5062605"/>
              <a:gd name="connsiteY190" fmla="*/ 1390802 h 3292445"/>
              <a:gd name="connsiteX191" fmla="*/ 2413795 w 5062605"/>
              <a:gd name="connsiteY191" fmla="*/ 1400618 h 3292445"/>
              <a:gd name="connsiteX192" fmla="*/ 2413795 w 5062605"/>
              <a:gd name="connsiteY192" fmla="*/ 1851600 h 3292445"/>
              <a:gd name="connsiteX193" fmla="*/ 2438472 w 5062605"/>
              <a:gd name="connsiteY193" fmla="*/ 1856582 h 3292445"/>
              <a:gd name="connsiteX194" fmla="*/ 2492594 w 5062605"/>
              <a:gd name="connsiteY194" fmla="*/ 1938233 h 3292445"/>
              <a:gd name="connsiteX195" fmla="*/ 2492594 w 5062605"/>
              <a:gd name="connsiteY195" fmla="*/ 2495078 h 3292445"/>
              <a:gd name="connsiteX196" fmla="*/ 2438472 w 5062605"/>
              <a:gd name="connsiteY196" fmla="*/ 2576729 h 3292445"/>
              <a:gd name="connsiteX197" fmla="*/ 2413795 w 5062605"/>
              <a:gd name="connsiteY197" fmla="*/ 2581711 h 3292445"/>
              <a:gd name="connsiteX198" fmla="*/ 2413795 w 5062605"/>
              <a:gd name="connsiteY198" fmla="*/ 2764739 h 3292445"/>
              <a:gd name="connsiteX199" fmla="*/ 2403979 w 5062605"/>
              <a:gd name="connsiteY199" fmla="*/ 2774555 h 3292445"/>
              <a:gd name="connsiteX200" fmla="*/ 2394163 w 5062605"/>
              <a:gd name="connsiteY200" fmla="*/ 2764739 h 3292445"/>
              <a:gd name="connsiteX201" fmla="*/ 2394163 w 5062605"/>
              <a:gd name="connsiteY201" fmla="*/ 2581711 h 3292445"/>
              <a:gd name="connsiteX202" fmla="*/ 2369486 w 5062605"/>
              <a:gd name="connsiteY202" fmla="*/ 2576729 h 3292445"/>
              <a:gd name="connsiteX203" fmla="*/ 2315364 w 5062605"/>
              <a:gd name="connsiteY203" fmla="*/ 2495078 h 3292445"/>
              <a:gd name="connsiteX204" fmla="*/ 2315364 w 5062605"/>
              <a:gd name="connsiteY204" fmla="*/ 1938233 h 3292445"/>
              <a:gd name="connsiteX205" fmla="*/ 2369486 w 5062605"/>
              <a:gd name="connsiteY205" fmla="*/ 1856582 h 3292445"/>
              <a:gd name="connsiteX206" fmla="*/ 2394163 w 5062605"/>
              <a:gd name="connsiteY206" fmla="*/ 1851600 h 3292445"/>
              <a:gd name="connsiteX207" fmla="*/ 2394163 w 5062605"/>
              <a:gd name="connsiteY207" fmla="*/ 1400618 h 3292445"/>
              <a:gd name="connsiteX208" fmla="*/ 2403979 w 5062605"/>
              <a:gd name="connsiteY208" fmla="*/ 1390802 h 3292445"/>
              <a:gd name="connsiteX209" fmla="*/ 3254626 w 5062605"/>
              <a:gd name="connsiteY209" fmla="*/ 660517 h 3292445"/>
              <a:gd name="connsiteX210" fmla="*/ 3264442 w 5062605"/>
              <a:gd name="connsiteY210" fmla="*/ 670333 h 3292445"/>
              <a:gd name="connsiteX211" fmla="*/ 3264442 w 5062605"/>
              <a:gd name="connsiteY211" fmla="*/ 834700 h 3292445"/>
              <a:gd name="connsiteX212" fmla="*/ 3289119 w 5062605"/>
              <a:gd name="connsiteY212" fmla="*/ 839682 h 3292445"/>
              <a:gd name="connsiteX213" fmla="*/ 3343241 w 5062605"/>
              <a:gd name="connsiteY213" fmla="*/ 921333 h 3292445"/>
              <a:gd name="connsiteX214" fmla="*/ 3343241 w 5062605"/>
              <a:gd name="connsiteY214" fmla="*/ 1022759 h 3292445"/>
              <a:gd name="connsiteX215" fmla="*/ 3289119 w 5062605"/>
              <a:gd name="connsiteY215" fmla="*/ 1104410 h 3292445"/>
              <a:gd name="connsiteX216" fmla="*/ 3264442 w 5062605"/>
              <a:gd name="connsiteY216" fmla="*/ 1109392 h 3292445"/>
              <a:gd name="connsiteX217" fmla="*/ 3264442 w 5062605"/>
              <a:gd name="connsiteY217" fmla="*/ 1435964 h 3292445"/>
              <a:gd name="connsiteX218" fmla="*/ 3254626 w 5062605"/>
              <a:gd name="connsiteY218" fmla="*/ 1445780 h 3292445"/>
              <a:gd name="connsiteX219" fmla="*/ 3244810 w 5062605"/>
              <a:gd name="connsiteY219" fmla="*/ 1435964 h 3292445"/>
              <a:gd name="connsiteX220" fmla="*/ 3244810 w 5062605"/>
              <a:gd name="connsiteY220" fmla="*/ 1109392 h 3292445"/>
              <a:gd name="connsiteX221" fmla="*/ 3220133 w 5062605"/>
              <a:gd name="connsiteY221" fmla="*/ 1104410 h 3292445"/>
              <a:gd name="connsiteX222" fmla="*/ 3166011 w 5062605"/>
              <a:gd name="connsiteY222" fmla="*/ 1022759 h 3292445"/>
              <a:gd name="connsiteX223" fmla="*/ 3166011 w 5062605"/>
              <a:gd name="connsiteY223" fmla="*/ 921333 h 3292445"/>
              <a:gd name="connsiteX224" fmla="*/ 3220133 w 5062605"/>
              <a:gd name="connsiteY224" fmla="*/ 839682 h 3292445"/>
              <a:gd name="connsiteX225" fmla="*/ 3244810 w 5062605"/>
              <a:gd name="connsiteY225" fmla="*/ 834700 h 3292445"/>
              <a:gd name="connsiteX226" fmla="*/ 3244810 w 5062605"/>
              <a:gd name="connsiteY226" fmla="*/ 670333 h 3292445"/>
              <a:gd name="connsiteX227" fmla="*/ 3254626 w 5062605"/>
              <a:gd name="connsiteY227" fmla="*/ 660517 h 3292445"/>
              <a:gd name="connsiteX228" fmla="*/ 3458276 w 5062605"/>
              <a:gd name="connsiteY228" fmla="*/ 571537 h 3292445"/>
              <a:gd name="connsiteX229" fmla="*/ 3468092 w 5062605"/>
              <a:gd name="connsiteY229" fmla="*/ 581353 h 3292445"/>
              <a:gd name="connsiteX230" fmla="*/ 3468092 w 5062605"/>
              <a:gd name="connsiteY230" fmla="*/ 1007473 h 3292445"/>
              <a:gd name="connsiteX231" fmla="*/ 3492769 w 5062605"/>
              <a:gd name="connsiteY231" fmla="*/ 1012455 h 3292445"/>
              <a:gd name="connsiteX232" fmla="*/ 3546891 w 5062605"/>
              <a:gd name="connsiteY232" fmla="*/ 1094106 h 3292445"/>
              <a:gd name="connsiteX233" fmla="*/ 3546891 w 5062605"/>
              <a:gd name="connsiteY233" fmla="*/ 1357738 h 3292445"/>
              <a:gd name="connsiteX234" fmla="*/ 3492769 w 5062605"/>
              <a:gd name="connsiteY234" fmla="*/ 1439389 h 3292445"/>
              <a:gd name="connsiteX235" fmla="*/ 3468092 w 5062605"/>
              <a:gd name="connsiteY235" fmla="*/ 1444371 h 3292445"/>
              <a:gd name="connsiteX236" fmla="*/ 3468092 w 5062605"/>
              <a:gd name="connsiteY236" fmla="*/ 1870492 h 3292445"/>
              <a:gd name="connsiteX237" fmla="*/ 3458276 w 5062605"/>
              <a:gd name="connsiteY237" fmla="*/ 1880308 h 3292445"/>
              <a:gd name="connsiteX238" fmla="*/ 3448460 w 5062605"/>
              <a:gd name="connsiteY238" fmla="*/ 1870492 h 3292445"/>
              <a:gd name="connsiteX239" fmla="*/ 3448460 w 5062605"/>
              <a:gd name="connsiteY239" fmla="*/ 1444371 h 3292445"/>
              <a:gd name="connsiteX240" fmla="*/ 3423783 w 5062605"/>
              <a:gd name="connsiteY240" fmla="*/ 1439389 h 3292445"/>
              <a:gd name="connsiteX241" fmla="*/ 3369661 w 5062605"/>
              <a:gd name="connsiteY241" fmla="*/ 1357738 h 3292445"/>
              <a:gd name="connsiteX242" fmla="*/ 3369661 w 5062605"/>
              <a:gd name="connsiteY242" fmla="*/ 1094106 h 3292445"/>
              <a:gd name="connsiteX243" fmla="*/ 3423783 w 5062605"/>
              <a:gd name="connsiteY243" fmla="*/ 1012455 h 3292445"/>
              <a:gd name="connsiteX244" fmla="*/ 3448460 w 5062605"/>
              <a:gd name="connsiteY244" fmla="*/ 1007473 h 3292445"/>
              <a:gd name="connsiteX245" fmla="*/ 3448460 w 5062605"/>
              <a:gd name="connsiteY245" fmla="*/ 581353 h 3292445"/>
              <a:gd name="connsiteX246" fmla="*/ 3458276 w 5062605"/>
              <a:gd name="connsiteY246" fmla="*/ 571537 h 3292445"/>
              <a:gd name="connsiteX247" fmla="*/ 4109645 w 5062605"/>
              <a:gd name="connsiteY247" fmla="*/ 336530 h 3292445"/>
              <a:gd name="connsiteX248" fmla="*/ 4119461 w 5062605"/>
              <a:gd name="connsiteY248" fmla="*/ 346346 h 3292445"/>
              <a:gd name="connsiteX249" fmla="*/ 4119461 w 5062605"/>
              <a:gd name="connsiteY249" fmla="*/ 395117 h 3292445"/>
              <a:gd name="connsiteX250" fmla="*/ 4144138 w 5062605"/>
              <a:gd name="connsiteY250" fmla="*/ 400099 h 3292445"/>
              <a:gd name="connsiteX251" fmla="*/ 4198260 w 5062605"/>
              <a:gd name="connsiteY251" fmla="*/ 481750 h 3292445"/>
              <a:gd name="connsiteX252" fmla="*/ 4198260 w 5062605"/>
              <a:gd name="connsiteY252" fmla="*/ 745382 h 3292445"/>
              <a:gd name="connsiteX253" fmla="*/ 4144138 w 5062605"/>
              <a:gd name="connsiteY253" fmla="*/ 827033 h 3292445"/>
              <a:gd name="connsiteX254" fmla="*/ 4119461 w 5062605"/>
              <a:gd name="connsiteY254" fmla="*/ 832015 h 3292445"/>
              <a:gd name="connsiteX255" fmla="*/ 4119461 w 5062605"/>
              <a:gd name="connsiteY255" fmla="*/ 1111977 h 3292445"/>
              <a:gd name="connsiteX256" fmla="*/ 4109645 w 5062605"/>
              <a:gd name="connsiteY256" fmla="*/ 1121793 h 3292445"/>
              <a:gd name="connsiteX257" fmla="*/ 4099829 w 5062605"/>
              <a:gd name="connsiteY257" fmla="*/ 1111977 h 3292445"/>
              <a:gd name="connsiteX258" fmla="*/ 4099829 w 5062605"/>
              <a:gd name="connsiteY258" fmla="*/ 832015 h 3292445"/>
              <a:gd name="connsiteX259" fmla="*/ 4075152 w 5062605"/>
              <a:gd name="connsiteY259" fmla="*/ 827033 h 3292445"/>
              <a:gd name="connsiteX260" fmla="*/ 4021030 w 5062605"/>
              <a:gd name="connsiteY260" fmla="*/ 745382 h 3292445"/>
              <a:gd name="connsiteX261" fmla="*/ 4021030 w 5062605"/>
              <a:gd name="connsiteY261" fmla="*/ 481750 h 3292445"/>
              <a:gd name="connsiteX262" fmla="*/ 4075152 w 5062605"/>
              <a:gd name="connsiteY262" fmla="*/ 400099 h 3292445"/>
              <a:gd name="connsiteX263" fmla="*/ 4099829 w 5062605"/>
              <a:gd name="connsiteY263" fmla="*/ 395117 h 3292445"/>
              <a:gd name="connsiteX264" fmla="*/ 4099829 w 5062605"/>
              <a:gd name="connsiteY264" fmla="*/ 346346 h 3292445"/>
              <a:gd name="connsiteX265" fmla="*/ 4109645 w 5062605"/>
              <a:gd name="connsiteY265" fmla="*/ 336530 h 3292445"/>
              <a:gd name="connsiteX266" fmla="*/ 4332492 w 5062605"/>
              <a:gd name="connsiteY266" fmla="*/ 75971 h 3292445"/>
              <a:gd name="connsiteX267" fmla="*/ 4342308 w 5062605"/>
              <a:gd name="connsiteY267" fmla="*/ 85787 h 3292445"/>
              <a:gd name="connsiteX268" fmla="*/ 4342308 w 5062605"/>
              <a:gd name="connsiteY268" fmla="*/ 536770 h 3292445"/>
              <a:gd name="connsiteX269" fmla="*/ 4366985 w 5062605"/>
              <a:gd name="connsiteY269" fmla="*/ 541752 h 3292445"/>
              <a:gd name="connsiteX270" fmla="*/ 4421107 w 5062605"/>
              <a:gd name="connsiteY270" fmla="*/ 623403 h 3292445"/>
              <a:gd name="connsiteX271" fmla="*/ 4421107 w 5062605"/>
              <a:gd name="connsiteY271" fmla="*/ 881423 h 3292445"/>
              <a:gd name="connsiteX272" fmla="*/ 4366985 w 5062605"/>
              <a:gd name="connsiteY272" fmla="*/ 963074 h 3292445"/>
              <a:gd name="connsiteX273" fmla="*/ 4342308 w 5062605"/>
              <a:gd name="connsiteY273" fmla="*/ 968056 h 3292445"/>
              <a:gd name="connsiteX274" fmla="*/ 4342308 w 5062605"/>
              <a:gd name="connsiteY274" fmla="*/ 1449908 h 3292445"/>
              <a:gd name="connsiteX275" fmla="*/ 4332492 w 5062605"/>
              <a:gd name="connsiteY275" fmla="*/ 1459724 h 3292445"/>
              <a:gd name="connsiteX276" fmla="*/ 4322676 w 5062605"/>
              <a:gd name="connsiteY276" fmla="*/ 1449908 h 3292445"/>
              <a:gd name="connsiteX277" fmla="*/ 4322676 w 5062605"/>
              <a:gd name="connsiteY277" fmla="*/ 968056 h 3292445"/>
              <a:gd name="connsiteX278" fmla="*/ 4297999 w 5062605"/>
              <a:gd name="connsiteY278" fmla="*/ 963074 h 3292445"/>
              <a:gd name="connsiteX279" fmla="*/ 4243877 w 5062605"/>
              <a:gd name="connsiteY279" fmla="*/ 881423 h 3292445"/>
              <a:gd name="connsiteX280" fmla="*/ 4243877 w 5062605"/>
              <a:gd name="connsiteY280" fmla="*/ 623403 h 3292445"/>
              <a:gd name="connsiteX281" fmla="*/ 4297999 w 5062605"/>
              <a:gd name="connsiteY281" fmla="*/ 541752 h 3292445"/>
              <a:gd name="connsiteX282" fmla="*/ 4322676 w 5062605"/>
              <a:gd name="connsiteY282" fmla="*/ 536770 h 3292445"/>
              <a:gd name="connsiteX283" fmla="*/ 4322676 w 5062605"/>
              <a:gd name="connsiteY283" fmla="*/ 85787 h 3292445"/>
              <a:gd name="connsiteX284" fmla="*/ 4332492 w 5062605"/>
              <a:gd name="connsiteY284" fmla="*/ 75971 h 3292445"/>
              <a:gd name="connsiteX285" fmla="*/ 4747323 w 5062605"/>
              <a:gd name="connsiteY285" fmla="*/ 75282 h 3292445"/>
              <a:gd name="connsiteX286" fmla="*/ 4757139 w 5062605"/>
              <a:gd name="connsiteY286" fmla="*/ 85098 h 3292445"/>
              <a:gd name="connsiteX287" fmla="*/ 4757139 w 5062605"/>
              <a:gd name="connsiteY287" fmla="*/ 133870 h 3292445"/>
              <a:gd name="connsiteX288" fmla="*/ 4781816 w 5062605"/>
              <a:gd name="connsiteY288" fmla="*/ 138852 h 3292445"/>
              <a:gd name="connsiteX289" fmla="*/ 4835938 w 5062605"/>
              <a:gd name="connsiteY289" fmla="*/ 220503 h 3292445"/>
              <a:gd name="connsiteX290" fmla="*/ 4835938 w 5062605"/>
              <a:gd name="connsiteY290" fmla="*/ 634233 h 3292445"/>
              <a:gd name="connsiteX291" fmla="*/ 4781816 w 5062605"/>
              <a:gd name="connsiteY291" fmla="*/ 715884 h 3292445"/>
              <a:gd name="connsiteX292" fmla="*/ 4757139 w 5062605"/>
              <a:gd name="connsiteY292" fmla="*/ 720866 h 3292445"/>
              <a:gd name="connsiteX293" fmla="*/ 4757139 w 5062605"/>
              <a:gd name="connsiteY293" fmla="*/ 850729 h 3292445"/>
              <a:gd name="connsiteX294" fmla="*/ 4747323 w 5062605"/>
              <a:gd name="connsiteY294" fmla="*/ 860545 h 3292445"/>
              <a:gd name="connsiteX295" fmla="*/ 4737507 w 5062605"/>
              <a:gd name="connsiteY295" fmla="*/ 850729 h 3292445"/>
              <a:gd name="connsiteX296" fmla="*/ 4737507 w 5062605"/>
              <a:gd name="connsiteY296" fmla="*/ 720866 h 3292445"/>
              <a:gd name="connsiteX297" fmla="*/ 4712830 w 5062605"/>
              <a:gd name="connsiteY297" fmla="*/ 715884 h 3292445"/>
              <a:gd name="connsiteX298" fmla="*/ 4658708 w 5062605"/>
              <a:gd name="connsiteY298" fmla="*/ 634233 h 3292445"/>
              <a:gd name="connsiteX299" fmla="*/ 4658708 w 5062605"/>
              <a:gd name="connsiteY299" fmla="*/ 220503 h 3292445"/>
              <a:gd name="connsiteX300" fmla="*/ 4712830 w 5062605"/>
              <a:gd name="connsiteY300" fmla="*/ 138852 h 3292445"/>
              <a:gd name="connsiteX301" fmla="*/ 4737507 w 5062605"/>
              <a:gd name="connsiteY301" fmla="*/ 133870 h 3292445"/>
              <a:gd name="connsiteX302" fmla="*/ 4737507 w 5062605"/>
              <a:gd name="connsiteY302" fmla="*/ 85098 h 3292445"/>
              <a:gd name="connsiteX303" fmla="*/ 4747323 w 5062605"/>
              <a:gd name="connsiteY303" fmla="*/ 75282 h 3292445"/>
              <a:gd name="connsiteX304" fmla="*/ 3905560 w 5062605"/>
              <a:gd name="connsiteY304" fmla="*/ 53233 h 3292445"/>
              <a:gd name="connsiteX305" fmla="*/ 3915376 w 5062605"/>
              <a:gd name="connsiteY305" fmla="*/ 63049 h 3292445"/>
              <a:gd name="connsiteX306" fmla="*/ 3915376 w 5062605"/>
              <a:gd name="connsiteY306" fmla="*/ 489169 h 3292445"/>
              <a:gd name="connsiteX307" fmla="*/ 3940053 w 5062605"/>
              <a:gd name="connsiteY307" fmla="*/ 494151 h 3292445"/>
              <a:gd name="connsiteX308" fmla="*/ 3994175 w 5062605"/>
              <a:gd name="connsiteY308" fmla="*/ 575802 h 3292445"/>
              <a:gd name="connsiteX309" fmla="*/ 3994175 w 5062605"/>
              <a:gd name="connsiteY309" fmla="*/ 839434 h 3292445"/>
              <a:gd name="connsiteX310" fmla="*/ 3940053 w 5062605"/>
              <a:gd name="connsiteY310" fmla="*/ 921085 h 3292445"/>
              <a:gd name="connsiteX311" fmla="*/ 3915376 w 5062605"/>
              <a:gd name="connsiteY311" fmla="*/ 926067 h 3292445"/>
              <a:gd name="connsiteX312" fmla="*/ 3915376 w 5062605"/>
              <a:gd name="connsiteY312" fmla="*/ 1352188 h 3292445"/>
              <a:gd name="connsiteX313" fmla="*/ 3905560 w 5062605"/>
              <a:gd name="connsiteY313" fmla="*/ 1362004 h 3292445"/>
              <a:gd name="connsiteX314" fmla="*/ 3895744 w 5062605"/>
              <a:gd name="connsiteY314" fmla="*/ 1352188 h 3292445"/>
              <a:gd name="connsiteX315" fmla="*/ 3895744 w 5062605"/>
              <a:gd name="connsiteY315" fmla="*/ 926067 h 3292445"/>
              <a:gd name="connsiteX316" fmla="*/ 3871067 w 5062605"/>
              <a:gd name="connsiteY316" fmla="*/ 921085 h 3292445"/>
              <a:gd name="connsiteX317" fmla="*/ 3816945 w 5062605"/>
              <a:gd name="connsiteY317" fmla="*/ 839434 h 3292445"/>
              <a:gd name="connsiteX318" fmla="*/ 3816945 w 5062605"/>
              <a:gd name="connsiteY318" fmla="*/ 575802 h 3292445"/>
              <a:gd name="connsiteX319" fmla="*/ 3871067 w 5062605"/>
              <a:gd name="connsiteY319" fmla="*/ 494151 h 3292445"/>
              <a:gd name="connsiteX320" fmla="*/ 3895744 w 5062605"/>
              <a:gd name="connsiteY320" fmla="*/ 489169 h 3292445"/>
              <a:gd name="connsiteX321" fmla="*/ 3895744 w 5062605"/>
              <a:gd name="connsiteY321" fmla="*/ 63049 h 3292445"/>
              <a:gd name="connsiteX322" fmla="*/ 3905560 w 5062605"/>
              <a:gd name="connsiteY322" fmla="*/ 53233 h 3292445"/>
              <a:gd name="connsiteX323" fmla="*/ 4973990 w 5062605"/>
              <a:gd name="connsiteY323" fmla="*/ 0 h 3292445"/>
              <a:gd name="connsiteX324" fmla="*/ 4983806 w 5062605"/>
              <a:gd name="connsiteY324" fmla="*/ 9816 h 3292445"/>
              <a:gd name="connsiteX325" fmla="*/ 4983806 w 5062605"/>
              <a:gd name="connsiteY325" fmla="*/ 58588 h 3292445"/>
              <a:gd name="connsiteX326" fmla="*/ 5008483 w 5062605"/>
              <a:gd name="connsiteY326" fmla="*/ 63570 h 3292445"/>
              <a:gd name="connsiteX327" fmla="*/ 5062605 w 5062605"/>
              <a:gd name="connsiteY327" fmla="*/ 145221 h 3292445"/>
              <a:gd name="connsiteX328" fmla="*/ 5062605 w 5062605"/>
              <a:gd name="connsiteY328" fmla="*/ 408854 h 3292445"/>
              <a:gd name="connsiteX329" fmla="*/ 5008483 w 5062605"/>
              <a:gd name="connsiteY329" fmla="*/ 490505 h 3292445"/>
              <a:gd name="connsiteX330" fmla="*/ 4983806 w 5062605"/>
              <a:gd name="connsiteY330" fmla="*/ 495487 h 3292445"/>
              <a:gd name="connsiteX331" fmla="*/ 4983806 w 5062605"/>
              <a:gd name="connsiteY331" fmla="*/ 775447 h 3292445"/>
              <a:gd name="connsiteX332" fmla="*/ 4973990 w 5062605"/>
              <a:gd name="connsiteY332" fmla="*/ 785263 h 3292445"/>
              <a:gd name="connsiteX333" fmla="*/ 4964174 w 5062605"/>
              <a:gd name="connsiteY333" fmla="*/ 775447 h 3292445"/>
              <a:gd name="connsiteX334" fmla="*/ 4964174 w 5062605"/>
              <a:gd name="connsiteY334" fmla="*/ 495487 h 3292445"/>
              <a:gd name="connsiteX335" fmla="*/ 4939497 w 5062605"/>
              <a:gd name="connsiteY335" fmla="*/ 490505 h 3292445"/>
              <a:gd name="connsiteX336" fmla="*/ 4885375 w 5062605"/>
              <a:gd name="connsiteY336" fmla="*/ 408854 h 3292445"/>
              <a:gd name="connsiteX337" fmla="*/ 4885375 w 5062605"/>
              <a:gd name="connsiteY337" fmla="*/ 145221 h 3292445"/>
              <a:gd name="connsiteX338" fmla="*/ 4939497 w 5062605"/>
              <a:gd name="connsiteY338" fmla="*/ 63570 h 3292445"/>
              <a:gd name="connsiteX339" fmla="*/ 4964174 w 5062605"/>
              <a:gd name="connsiteY339" fmla="*/ 58588 h 3292445"/>
              <a:gd name="connsiteX340" fmla="*/ 4964174 w 5062605"/>
              <a:gd name="connsiteY340" fmla="*/ 9816 h 3292445"/>
              <a:gd name="connsiteX341" fmla="*/ 4973990 w 5062605"/>
              <a:gd name="connsiteY341" fmla="*/ 0 h 329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5062605" h="3292445">
                <a:moveTo>
                  <a:pt x="88615" y="2479156"/>
                </a:moveTo>
                <a:cubicBezTo>
                  <a:pt x="94036" y="2479156"/>
                  <a:pt x="98431" y="2483551"/>
                  <a:pt x="98431" y="2488972"/>
                </a:cubicBezTo>
                <a:lnTo>
                  <a:pt x="98431" y="2537743"/>
                </a:lnTo>
                <a:lnTo>
                  <a:pt x="123108" y="2542725"/>
                </a:lnTo>
                <a:cubicBezTo>
                  <a:pt x="154913" y="2556177"/>
                  <a:pt x="177230" y="2587670"/>
                  <a:pt x="177230" y="2624376"/>
                </a:cubicBezTo>
                <a:lnTo>
                  <a:pt x="177230" y="2888009"/>
                </a:lnTo>
                <a:cubicBezTo>
                  <a:pt x="177230" y="2924715"/>
                  <a:pt x="154913" y="2956208"/>
                  <a:pt x="123108" y="2969660"/>
                </a:cubicBezTo>
                <a:lnTo>
                  <a:pt x="98431" y="2974643"/>
                </a:lnTo>
                <a:lnTo>
                  <a:pt x="98431" y="3254603"/>
                </a:lnTo>
                <a:cubicBezTo>
                  <a:pt x="98431" y="3260024"/>
                  <a:pt x="94036" y="3264419"/>
                  <a:pt x="88615" y="3264419"/>
                </a:cubicBezTo>
                <a:cubicBezTo>
                  <a:pt x="83194" y="3264419"/>
                  <a:pt x="78799" y="3260024"/>
                  <a:pt x="78799" y="3254603"/>
                </a:cubicBezTo>
                <a:lnTo>
                  <a:pt x="78799" y="2974643"/>
                </a:lnTo>
                <a:lnTo>
                  <a:pt x="54122" y="2969660"/>
                </a:lnTo>
                <a:cubicBezTo>
                  <a:pt x="22316" y="2956208"/>
                  <a:pt x="0" y="2924715"/>
                  <a:pt x="0" y="2888009"/>
                </a:cubicBezTo>
                <a:lnTo>
                  <a:pt x="0" y="2624376"/>
                </a:lnTo>
                <a:cubicBezTo>
                  <a:pt x="0" y="2587670"/>
                  <a:pt x="22316" y="2556177"/>
                  <a:pt x="54122" y="2542725"/>
                </a:cubicBezTo>
                <a:lnTo>
                  <a:pt x="78799" y="2537743"/>
                </a:lnTo>
                <a:lnTo>
                  <a:pt x="78799" y="2488972"/>
                </a:lnTo>
                <a:cubicBezTo>
                  <a:pt x="78799" y="2483551"/>
                  <a:pt x="83194" y="2479156"/>
                  <a:pt x="88615" y="2479156"/>
                </a:cubicBezTo>
                <a:close/>
                <a:moveTo>
                  <a:pt x="1346625" y="2407874"/>
                </a:moveTo>
                <a:cubicBezTo>
                  <a:pt x="1352046" y="2407874"/>
                  <a:pt x="1356441" y="2412269"/>
                  <a:pt x="1356441" y="2417690"/>
                </a:cubicBezTo>
                <a:lnTo>
                  <a:pt x="1356441" y="2582057"/>
                </a:lnTo>
                <a:lnTo>
                  <a:pt x="1381118" y="2587039"/>
                </a:lnTo>
                <a:cubicBezTo>
                  <a:pt x="1412923" y="2600491"/>
                  <a:pt x="1435240" y="2631984"/>
                  <a:pt x="1435240" y="2668690"/>
                </a:cubicBezTo>
                <a:lnTo>
                  <a:pt x="1435240" y="2932322"/>
                </a:lnTo>
                <a:cubicBezTo>
                  <a:pt x="1435240" y="2969028"/>
                  <a:pt x="1412923" y="3000521"/>
                  <a:pt x="1381118" y="3013974"/>
                </a:cubicBezTo>
                <a:lnTo>
                  <a:pt x="1356441" y="3018956"/>
                </a:lnTo>
                <a:lnTo>
                  <a:pt x="1356441" y="3183321"/>
                </a:lnTo>
                <a:cubicBezTo>
                  <a:pt x="1356441" y="3188742"/>
                  <a:pt x="1352046" y="3193137"/>
                  <a:pt x="1346625" y="3193137"/>
                </a:cubicBezTo>
                <a:cubicBezTo>
                  <a:pt x="1341204" y="3193137"/>
                  <a:pt x="1336809" y="3188742"/>
                  <a:pt x="1336809" y="3183321"/>
                </a:cubicBezTo>
                <a:lnTo>
                  <a:pt x="1336809" y="3018956"/>
                </a:lnTo>
                <a:lnTo>
                  <a:pt x="1312132" y="3013974"/>
                </a:lnTo>
                <a:cubicBezTo>
                  <a:pt x="1280326" y="3000521"/>
                  <a:pt x="1258010" y="2969028"/>
                  <a:pt x="1258010" y="2932322"/>
                </a:cubicBezTo>
                <a:lnTo>
                  <a:pt x="1258010" y="2668690"/>
                </a:lnTo>
                <a:cubicBezTo>
                  <a:pt x="1258010" y="2631984"/>
                  <a:pt x="1280326" y="2600491"/>
                  <a:pt x="1312132" y="2587039"/>
                </a:cubicBezTo>
                <a:lnTo>
                  <a:pt x="1336809" y="2582057"/>
                </a:lnTo>
                <a:lnTo>
                  <a:pt x="1336809" y="2417690"/>
                </a:lnTo>
                <a:cubicBezTo>
                  <a:pt x="1336809" y="2412269"/>
                  <a:pt x="1341204" y="2407874"/>
                  <a:pt x="1346625" y="2407874"/>
                </a:cubicBezTo>
                <a:close/>
                <a:moveTo>
                  <a:pt x="290638" y="2240460"/>
                </a:moveTo>
                <a:cubicBezTo>
                  <a:pt x="296059" y="2240460"/>
                  <a:pt x="300454" y="2244855"/>
                  <a:pt x="300454" y="2250276"/>
                </a:cubicBezTo>
                <a:lnTo>
                  <a:pt x="300454" y="2414643"/>
                </a:lnTo>
                <a:lnTo>
                  <a:pt x="325131" y="2419625"/>
                </a:lnTo>
                <a:cubicBezTo>
                  <a:pt x="356936" y="2433077"/>
                  <a:pt x="379253" y="2464570"/>
                  <a:pt x="379253" y="2501276"/>
                </a:cubicBezTo>
                <a:lnTo>
                  <a:pt x="379253" y="2764909"/>
                </a:lnTo>
                <a:cubicBezTo>
                  <a:pt x="379253" y="2801615"/>
                  <a:pt x="356936" y="2833108"/>
                  <a:pt x="325131" y="2846560"/>
                </a:cubicBezTo>
                <a:lnTo>
                  <a:pt x="300454" y="2851542"/>
                </a:lnTo>
                <a:lnTo>
                  <a:pt x="300454" y="3015907"/>
                </a:lnTo>
                <a:cubicBezTo>
                  <a:pt x="300454" y="3021328"/>
                  <a:pt x="296059" y="3025723"/>
                  <a:pt x="290638" y="3025723"/>
                </a:cubicBezTo>
                <a:cubicBezTo>
                  <a:pt x="285217" y="3025723"/>
                  <a:pt x="280822" y="3021328"/>
                  <a:pt x="280822" y="3015907"/>
                </a:cubicBezTo>
                <a:lnTo>
                  <a:pt x="280822" y="2851542"/>
                </a:lnTo>
                <a:lnTo>
                  <a:pt x="256145" y="2846560"/>
                </a:lnTo>
                <a:cubicBezTo>
                  <a:pt x="224339" y="2833108"/>
                  <a:pt x="202023" y="2801615"/>
                  <a:pt x="202023" y="2764909"/>
                </a:cubicBezTo>
                <a:lnTo>
                  <a:pt x="202023" y="2501276"/>
                </a:lnTo>
                <a:cubicBezTo>
                  <a:pt x="202023" y="2464570"/>
                  <a:pt x="224339" y="2433077"/>
                  <a:pt x="256145" y="2419625"/>
                </a:cubicBezTo>
                <a:lnTo>
                  <a:pt x="280822" y="2414643"/>
                </a:lnTo>
                <a:lnTo>
                  <a:pt x="280822" y="2250276"/>
                </a:lnTo>
                <a:cubicBezTo>
                  <a:pt x="280822" y="2244855"/>
                  <a:pt x="285217" y="2240460"/>
                  <a:pt x="290638" y="2240460"/>
                </a:cubicBezTo>
                <a:close/>
                <a:moveTo>
                  <a:pt x="1769409" y="2178932"/>
                </a:moveTo>
                <a:cubicBezTo>
                  <a:pt x="1774830" y="2178932"/>
                  <a:pt x="1779225" y="2183327"/>
                  <a:pt x="1779225" y="2188748"/>
                </a:cubicBezTo>
                <a:lnTo>
                  <a:pt x="1779225" y="2237519"/>
                </a:lnTo>
                <a:lnTo>
                  <a:pt x="1803902" y="2242501"/>
                </a:lnTo>
                <a:cubicBezTo>
                  <a:pt x="1835707" y="2255953"/>
                  <a:pt x="1858024" y="2287446"/>
                  <a:pt x="1858024" y="2324152"/>
                </a:cubicBezTo>
                <a:lnTo>
                  <a:pt x="1858024" y="2679454"/>
                </a:lnTo>
                <a:cubicBezTo>
                  <a:pt x="1858024" y="2716160"/>
                  <a:pt x="1835707" y="2747653"/>
                  <a:pt x="1803902" y="2761105"/>
                </a:cubicBezTo>
                <a:lnTo>
                  <a:pt x="1779225" y="2766087"/>
                </a:lnTo>
                <a:lnTo>
                  <a:pt x="1779225" y="2954379"/>
                </a:lnTo>
                <a:cubicBezTo>
                  <a:pt x="1779225" y="2959800"/>
                  <a:pt x="1774830" y="2964195"/>
                  <a:pt x="1769409" y="2964195"/>
                </a:cubicBezTo>
                <a:cubicBezTo>
                  <a:pt x="1763988" y="2964195"/>
                  <a:pt x="1759593" y="2959800"/>
                  <a:pt x="1759593" y="2954379"/>
                </a:cubicBezTo>
                <a:lnTo>
                  <a:pt x="1759593" y="2766087"/>
                </a:lnTo>
                <a:lnTo>
                  <a:pt x="1734916" y="2761105"/>
                </a:lnTo>
                <a:cubicBezTo>
                  <a:pt x="1703110" y="2747653"/>
                  <a:pt x="1680794" y="2716160"/>
                  <a:pt x="1680794" y="2679454"/>
                </a:cubicBezTo>
                <a:lnTo>
                  <a:pt x="1680794" y="2324152"/>
                </a:lnTo>
                <a:cubicBezTo>
                  <a:pt x="1680794" y="2287446"/>
                  <a:pt x="1703110" y="2255953"/>
                  <a:pt x="1734916" y="2242501"/>
                </a:cubicBezTo>
                <a:lnTo>
                  <a:pt x="1759593" y="2237519"/>
                </a:lnTo>
                <a:lnTo>
                  <a:pt x="1759593" y="2188748"/>
                </a:lnTo>
                <a:cubicBezTo>
                  <a:pt x="1759593" y="2183327"/>
                  <a:pt x="1763988" y="2178932"/>
                  <a:pt x="1769409" y="2178932"/>
                </a:cubicBezTo>
                <a:close/>
                <a:moveTo>
                  <a:pt x="1128304" y="1983674"/>
                </a:moveTo>
                <a:cubicBezTo>
                  <a:pt x="1133725" y="1983674"/>
                  <a:pt x="1138120" y="1988069"/>
                  <a:pt x="1138120" y="1993490"/>
                </a:cubicBezTo>
                <a:lnTo>
                  <a:pt x="1138120" y="2159159"/>
                </a:lnTo>
                <a:lnTo>
                  <a:pt x="1171295" y="2165857"/>
                </a:lnTo>
                <a:cubicBezTo>
                  <a:pt x="1203100" y="2179309"/>
                  <a:pt x="1225417" y="2210802"/>
                  <a:pt x="1225417" y="2247508"/>
                </a:cubicBezTo>
                <a:lnTo>
                  <a:pt x="1225417" y="2826481"/>
                </a:lnTo>
                <a:cubicBezTo>
                  <a:pt x="1225417" y="2863187"/>
                  <a:pt x="1203100" y="2894680"/>
                  <a:pt x="1171295" y="2908132"/>
                </a:cubicBezTo>
                <a:lnTo>
                  <a:pt x="1138120" y="2914830"/>
                </a:lnTo>
                <a:lnTo>
                  <a:pt x="1138120" y="3282629"/>
                </a:lnTo>
                <a:cubicBezTo>
                  <a:pt x="1138120" y="3288050"/>
                  <a:pt x="1133725" y="3292445"/>
                  <a:pt x="1128304" y="3292445"/>
                </a:cubicBezTo>
                <a:cubicBezTo>
                  <a:pt x="1122883" y="3292445"/>
                  <a:pt x="1118488" y="3288050"/>
                  <a:pt x="1118488" y="3282629"/>
                </a:cubicBezTo>
                <a:lnTo>
                  <a:pt x="1118488" y="2911399"/>
                </a:lnTo>
                <a:lnTo>
                  <a:pt x="1102309" y="2908132"/>
                </a:lnTo>
                <a:cubicBezTo>
                  <a:pt x="1070503" y="2894680"/>
                  <a:pt x="1048187" y="2863187"/>
                  <a:pt x="1048187" y="2826481"/>
                </a:cubicBezTo>
                <a:lnTo>
                  <a:pt x="1048187" y="2247508"/>
                </a:lnTo>
                <a:cubicBezTo>
                  <a:pt x="1048187" y="2210802"/>
                  <a:pt x="1070503" y="2179309"/>
                  <a:pt x="1102309" y="2165857"/>
                </a:cubicBezTo>
                <a:lnTo>
                  <a:pt x="1118488" y="2162590"/>
                </a:lnTo>
                <a:lnTo>
                  <a:pt x="1118488" y="1993490"/>
                </a:lnTo>
                <a:cubicBezTo>
                  <a:pt x="1118488" y="1988069"/>
                  <a:pt x="1122883" y="1983674"/>
                  <a:pt x="1128304" y="1983674"/>
                </a:cubicBezTo>
                <a:close/>
                <a:moveTo>
                  <a:pt x="909984" y="1982807"/>
                </a:moveTo>
                <a:cubicBezTo>
                  <a:pt x="915405" y="1982807"/>
                  <a:pt x="919800" y="1987202"/>
                  <a:pt x="919800" y="1992623"/>
                </a:cubicBezTo>
                <a:lnTo>
                  <a:pt x="919800" y="2156990"/>
                </a:lnTo>
                <a:lnTo>
                  <a:pt x="944477" y="2161972"/>
                </a:lnTo>
                <a:cubicBezTo>
                  <a:pt x="976282" y="2175424"/>
                  <a:pt x="998599" y="2206917"/>
                  <a:pt x="998599" y="2243623"/>
                </a:cubicBezTo>
                <a:lnTo>
                  <a:pt x="998599" y="2507255"/>
                </a:lnTo>
                <a:cubicBezTo>
                  <a:pt x="998599" y="2543961"/>
                  <a:pt x="976282" y="2575454"/>
                  <a:pt x="944477" y="2588906"/>
                </a:cubicBezTo>
                <a:lnTo>
                  <a:pt x="919800" y="2593888"/>
                </a:lnTo>
                <a:lnTo>
                  <a:pt x="919800" y="2758254"/>
                </a:lnTo>
                <a:cubicBezTo>
                  <a:pt x="919800" y="2763675"/>
                  <a:pt x="915405" y="2768070"/>
                  <a:pt x="909984" y="2768070"/>
                </a:cubicBezTo>
                <a:cubicBezTo>
                  <a:pt x="904563" y="2768070"/>
                  <a:pt x="900168" y="2763675"/>
                  <a:pt x="900168" y="2758254"/>
                </a:cubicBezTo>
                <a:lnTo>
                  <a:pt x="900168" y="2593888"/>
                </a:lnTo>
                <a:lnTo>
                  <a:pt x="875491" y="2588906"/>
                </a:lnTo>
                <a:cubicBezTo>
                  <a:pt x="843685" y="2575454"/>
                  <a:pt x="821369" y="2543961"/>
                  <a:pt x="821369" y="2507255"/>
                </a:cubicBezTo>
                <a:lnTo>
                  <a:pt x="821369" y="2243623"/>
                </a:lnTo>
                <a:cubicBezTo>
                  <a:pt x="821369" y="2206917"/>
                  <a:pt x="843685" y="2175424"/>
                  <a:pt x="875491" y="2161972"/>
                </a:cubicBezTo>
                <a:lnTo>
                  <a:pt x="900168" y="2156990"/>
                </a:lnTo>
                <a:lnTo>
                  <a:pt x="900168" y="1992623"/>
                </a:lnTo>
                <a:cubicBezTo>
                  <a:pt x="900168" y="1987202"/>
                  <a:pt x="904563" y="1982807"/>
                  <a:pt x="909984" y="1982807"/>
                </a:cubicBezTo>
                <a:close/>
                <a:moveTo>
                  <a:pt x="497087" y="1926567"/>
                </a:moveTo>
                <a:cubicBezTo>
                  <a:pt x="502508" y="1926567"/>
                  <a:pt x="506903" y="1930962"/>
                  <a:pt x="506903" y="1936383"/>
                </a:cubicBezTo>
                <a:lnTo>
                  <a:pt x="506903" y="2362503"/>
                </a:lnTo>
                <a:lnTo>
                  <a:pt x="531580" y="2367485"/>
                </a:lnTo>
                <a:cubicBezTo>
                  <a:pt x="563385" y="2380937"/>
                  <a:pt x="585702" y="2412430"/>
                  <a:pt x="585702" y="2449136"/>
                </a:cubicBezTo>
                <a:lnTo>
                  <a:pt x="585702" y="2815710"/>
                </a:lnTo>
                <a:cubicBezTo>
                  <a:pt x="585702" y="2852416"/>
                  <a:pt x="563385" y="2883909"/>
                  <a:pt x="531580" y="2897361"/>
                </a:cubicBezTo>
                <a:lnTo>
                  <a:pt x="506903" y="2902343"/>
                </a:lnTo>
                <a:lnTo>
                  <a:pt x="506903" y="3225522"/>
                </a:lnTo>
                <a:cubicBezTo>
                  <a:pt x="506903" y="3230943"/>
                  <a:pt x="502508" y="3235338"/>
                  <a:pt x="497087" y="3235338"/>
                </a:cubicBezTo>
                <a:cubicBezTo>
                  <a:pt x="491666" y="3235338"/>
                  <a:pt x="487271" y="3230943"/>
                  <a:pt x="487271" y="3225522"/>
                </a:cubicBezTo>
                <a:lnTo>
                  <a:pt x="487271" y="2902343"/>
                </a:lnTo>
                <a:lnTo>
                  <a:pt x="462594" y="2897361"/>
                </a:lnTo>
                <a:cubicBezTo>
                  <a:pt x="430788" y="2883909"/>
                  <a:pt x="408472" y="2852416"/>
                  <a:pt x="408472" y="2815710"/>
                </a:cubicBezTo>
                <a:lnTo>
                  <a:pt x="408472" y="2449136"/>
                </a:lnTo>
                <a:cubicBezTo>
                  <a:pt x="408472" y="2412430"/>
                  <a:pt x="430788" y="2380937"/>
                  <a:pt x="462594" y="2367485"/>
                </a:cubicBezTo>
                <a:lnTo>
                  <a:pt x="487271" y="2362503"/>
                </a:lnTo>
                <a:lnTo>
                  <a:pt x="487271" y="1936383"/>
                </a:lnTo>
                <a:cubicBezTo>
                  <a:pt x="487271" y="1930962"/>
                  <a:pt x="491666" y="1926567"/>
                  <a:pt x="497087" y="1926567"/>
                </a:cubicBezTo>
                <a:close/>
                <a:moveTo>
                  <a:pt x="2606562" y="1886068"/>
                </a:moveTo>
                <a:cubicBezTo>
                  <a:pt x="2611983" y="1886068"/>
                  <a:pt x="2616378" y="1890463"/>
                  <a:pt x="2616378" y="1895884"/>
                </a:cubicBezTo>
                <a:lnTo>
                  <a:pt x="2616378" y="2322005"/>
                </a:lnTo>
                <a:lnTo>
                  <a:pt x="2641055" y="2326987"/>
                </a:lnTo>
                <a:cubicBezTo>
                  <a:pt x="2672860" y="2340439"/>
                  <a:pt x="2695177" y="2371932"/>
                  <a:pt x="2695177" y="2408638"/>
                </a:cubicBezTo>
                <a:lnTo>
                  <a:pt x="2695177" y="2491460"/>
                </a:lnTo>
                <a:cubicBezTo>
                  <a:pt x="2695177" y="2528166"/>
                  <a:pt x="2672860" y="2559659"/>
                  <a:pt x="2641055" y="2573111"/>
                </a:cubicBezTo>
                <a:lnTo>
                  <a:pt x="2616378" y="2578093"/>
                </a:lnTo>
                <a:lnTo>
                  <a:pt x="2616378" y="3185023"/>
                </a:lnTo>
                <a:cubicBezTo>
                  <a:pt x="2616378" y="3190444"/>
                  <a:pt x="2611983" y="3194839"/>
                  <a:pt x="2606562" y="3194839"/>
                </a:cubicBezTo>
                <a:cubicBezTo>
                  <a:pt x="2601141" y="3194839"/>
                  <a:pt x="2596746" y="3190444"/>
                  <a:pt x="2596746" y="3185023"/>
                </a:cubicBezTo>
                <a:lnTo>
                  <a:pt x="2596746" y="2578093"/>
                </a:lnTo>
                <a:lnTo>
                  <a:pt x="2572069" y="2573111"/>
                </a:lnTo>
                <a:cubicBezTo>
                  <a:pt x="2540264" y="2559659"/>
                  <a:pt x="2517947" y="2528166"/>
                  <a:pt x="2517947" y="2491460"/>
                </a:cubicBezTo>
                <a:lnTo>
                  <a:pt x="2517947" y="2408638"/>
                </a:lnTo>
                <a:cubicBezTo>
                  <a:pt x="2517947" y="2371932"/>
                  <a:pt x="2540264" y="2340439"/>
                  <a:pt x="2572069" y="2326987"/>
                </a:cubicBezTo>
                <a:lnTo>
                  <a:pt x="2596746" y="2322005"/>
                </a:lnTo>
                <a:lnTo>
                  <a:pt x="2596746" y="1895884"/>
                </a:lnTo>
                <a:cubicBezTo>
                  <a:pt x="2596746" y="1890463"/>
                  <a:pt x="2601141" y="1886068"/>
                  <a:pt x="2606562" y="1886068"/>
                </a:cubicBezTo>
                <a:close/>
                <a:moveTo>
                  <a:pt x="2840476" y="1806142"/>
                </a:moveTo>
                <a:cubicBezTo>
                  <a:pt x="2845897" y="1806142"/>
                  <a:pt x="2850292" y="1810537"/>
                  <a:pt x="2850292" y="1815958"/>
                </a:cubicBezTo>
                <a:lnTo>
                  <a:pt x="2850292" y="1980325"/>
                </a:lnTo>
                <a:lnTo>
                  <a:pt x="2874969" y="1985307"/>
                </a:lnTo>
                <a:cubicBezTo>
                  <a:pt x="2906774" y="1998759"/>
                  <a:pt x="2929091" y="2030252"/>
                  <a:pt x="2929091" y="2066958"/>
                </a:cubicBezTo>
                <a:lnTo>
                  <a:pt x="2929091" y="2173279"/>
                </a:lnTo>
                <a:cubicBezTo>
                  <a:pt x="2929091" y="2209985"/>
                  <a:pt x="2906774" y="2241478"/>
                  <a:pt x="2874969" y="2254930"/>
                </a:cubicBezTo>
                <a:lnTo>
                  <a:pt x="2850292" y="2259912"/>
                </a:lnTo>
                <a:lnTo>
                  <a:pt x="2850292" y="2581589"/>
                </a:lnTo>
                <a:cubicBezTo>
                  <a:pt x="2850292" y="2587010"/>
                  <a:pt x="2845897" y="2591405"/>
                  <a:pt x="2840476" y="2591405"/>
                </a:cubicBezTo>
                <a:cubicBezTo>
                  <a:pt x="2835055" y="2591405"/>
                  <a:pt x="2830660" y="2587010"/>
                  <a:pt x="2830660" y="2581589"/>
                </a:cubicBezTo>
                <a:lnTo>
                  <a:pt x="2830660" y="2259912"/>
                </a:lnTo>
                <a:lnTo>
                  <a:pt x="2805983" y="2254930"/>
                </a:lnTo>
                <a:cubicBezTo>
                  <a:pt x="2774178" y="2241478"/>
                  <a:pt x="2751861" y="2209985"/>
                  <a:pt x="2751861" y="2173279"/>
                </a:cubicBezTo>
                <a:lnTo>
                  <a:pt x="2751861" y="2066958"/>
                </a:lnTo>
                <a:cubicBezTo>
                  <a:pt x="2751861" y="2030252"/>
                  <a:pt x="2774178" y="1998759"/>
                  <a:pt x="2805983" y="1985307"/>
                </a:cubicBezTo>
                <a:lnTo>
                  <a:pt x="2830660" y="1980325"/>
                </a:lnTo>
                <a:lnTo>
                  <a:pt x="2830660" y="1815958"/>
                </a:lnTo>
                <a:cubicBezTo>
                  <a:pt x="2830660" y="1810537"/>
                  <a:pt x="2835055" y="1806142"/>
                  <a:pt x="2840476" y="1806142"/>
                </a:cubicBezTo>
                <a:close/>
                <a:moveTo>
                  <a:pt x="1992724" y="1794812"/>
                </a:moveTo>
                <a:cubicBezTo>
                  <a:pt x="1998145" y="1794812"/>
                  <a:pt x="2002540" y="1799207"/>
                  <a:pt x="2002540" y="1804628"/>
                </a:cubicBezTo>
                <a:lnTo>
                  <a:pt x="2002540" y="1853399"/>
                </a:lnTo>
                <a:lnTo>
                  <a:pt x="2027217" y="1858381"/>
                </a:lnTo>
                <a:cubicBezTo>
                  <a:pt x="2059022" y="1871833"/>
                  <a:pt x="2081339" y="1903326"/>
                  <a:pt x="2081339" y="1940032"/>
                </a:cubicBezTo>
                <a:lnTo>
                  <a:pt x="2081339" y="2324137"/>
                </a:lnTo>
                <a:cubicBezTo>
                  <a:pt x="2081339" y="2360843"/>
                  <a:pt x="2059022" y="2392336"/>
                  <a:pt x="2027217" y="2405788"/>
                </a:cubicBezTo>
                <a:lnTo>
                  <a:pt x="2002540" y="2410770"/>
                </a:lnTo>
                <a:lnTo>
                  <a:pt x="2002540" y="2570259"/>
                </a:lnTo>
                <a:cubicBezTo>
                  <a:pt x="2002540" y="2575680"/>
                  <a:pt x="1998145" y="2580075"/>
                  <a:pt x="1992724" y="2580075"/>
                </a:cubicBezTo>
                <a:cubicBezTo>
                  <a:pt x="1987303" y="2580075"/>
                  <a:pt x="1982908" y="2575680"/>
                  <a:pt x="1982908" y="2570259"/>
                </a:cubicBezTo>
                <a:lnTo>
                  <a:pt x="1982908" y="2410770"/>
                </a:lnTo>
                <a:lnTo>
                  <a:pt x="1958231" y="2405788"/>
                </a:lnTo>
                <a:cubicBezTo>
                  <a:pt x="1926425" y="2392336"/>
                  <a:pt x="1904109" y="2360843"/>
                  <a:pt x="1904109" y="2324137"/>
                </a:cubicBezTo>
                <a:lnTo>
                  <a:pt x="1904109" y="1940032"/>
                </a:lnTo>
                <a:cubicBezTo>
                  <a:pt x="1904109" y="1903326"/>
                  <a:pt x="1926425" y="1871833"/>
                  <a:pt x="1958231" y="1858381"/>
                </a:cubicBezTo>
                <a:lnTo>
                  <a:pt x="1982908" y="1853399"/>
                </a:lnTo>
                <a:lnTo>
                  <a:pt x="1982908" y="1804628"/>
                </a:lnTo>
                <a:cubicBezTo>
                  <a:pt x="1982908" y="1799207"/>
                  <a:pt x="1987303" y="1794812"/>
                  <a:pt x="1992724" y="1794812"/>
                </a:cubicBezTo>
                <a:close/>
                <a:moveTo>
                  <a:pt x="2403979" y="1390802"/>
                </a:moveTo>
                <a:cubicBezTo>
                  <a:pt x="2409400" y="1390802"/>
                  <a:pt x="2413795" y="1395197"/>
                  <a:pt x="2413795" y="1400618"/>
                </a:cubicBezTo>
                <a:lnTo>
                  <a:pt x="2413795" y="1851600"/>
                </a:lnTo>
                <a:lnTo>
                  <a:pt x="2438472" y="1856582"/>
                </a:lnTo>
                <a:cubicBezTo>
                  <a:pt x="2470277" y="1870034"/>
                  <a:pt x="2492594" y="1901527"/>
                  <a:pt x="2492594" y="1938233"/>
                </a:cubicBezTo>
                <a:lnTo>
                  <a:pt x="2492594" y="2495078"/>
                </a:lnTo>
                <a:cubicBezTo>
                  <a:pt x="2492594" y="2531784"/>
                  <a:pt x="2470277" y="2563277"/>
                  <a:pt x="2438472" y="2576729"/>
                </a:cubicBezTo>
                <a:lnTo>
                  <a:pt x="2413795" y="2581711"/>
                </a:lnTo>
                <a:lnTo>
                  <a:pt x="2413795" y="2764739"/>
                </a:lnTo>
                <a:cubicBezTo>
                  <a:pt x="2413795" y="2770160"/>
                  <a:pt x="2409400" y="2774555"/>
                  <a:pt x="2403979" y="2774555"/>
                </a:cubicBezTo>
                <a:cubicBezTo>
                  <a:pt x="2398558" y="2774555"/>
                  <a:pt x="2394163" y="2770160"/>
                  <a:pt x="2394163" y="2764739"/>
                </a:cubicBezTo>
                <a:lnTo>
                  <a:pt x="2394163" y="2581711"/>
                </a:lnTo>
                <a:lnTo>
                  <a:pt x="2369486" y="2576729"/>
                </a:lnTo>
                <a:cubicBezTo>
                  <a:pt x="2337681" y="2563277"/>
                  <a:pt x="2315364" y="2531784"/>
                  <a:pt x="2315364" y="2495078"/>
                </a:cubicBezTo>
                <a:lnTo>
                  <a:pt x="2315364" y="1938233"/>
                </a:lnTo>
                <a:cubicBezTo>
                  <a:pt x="2315364" y="1901527"/>
                  <a:pt x="2337681" y="1870034"/>
                  <a:pt x="2369486" y="1856582"/>
                </a:cubicBezTo>
                <a:lnTo>
                  <a:pt x="2394163" y="1851600"/>
                </a:lnTo>
                <a:lnTo>
                  <a:pt x="2394163" y="1400618"/>
                </a:lnTo>
                <a:cubicBezTo>
                  <a:pt x="2394163" y="1395197"/>
                  <a:pt x="2398558" y="1390802"/>
                  <a:pt x="2403979" y="1390802"/>
                </a:cubicBezTo>
                <a:close/>
                <a:moveTo>
                  <a:pt x="3254626" y="660517"/>
                </a:moveTo>
                <a:cubicBezTo>
                  <a:pt x="3260047" y="660517"/>
                  <a:pt x="3264442" y="664912"/>
                  <a:pt x="3264442" y="670333"/>
                </a:cubicBezTo>
                <a:lnTo>
                  <a:pt x="3264442" y="834700"/>
                </a:lnTo>
                <a:lnTo>
                  <a:pt x="3289119" y="839682"/>
                </a:lnTo>
                <a:cubicBezTo>
                  <a:pt x="3320924" y="853134"/>
                  <a:pt x="3343241" y="884627"/>
                  <a:pt x="3343241" y="921333"/>
                </a:cubicBezTo>
                <a:lnTo>
                  <a:pt x="3343241" y="1022759"/>
                </a:lnTo>
                <a:cubicBezTo>
                  <a:pt x="3343241" y="1059465"/>
                  <a:pt x="3320924" y="1090958"/>
                  <a:pt x="3289119" y="1104410"/>
                </a:cubicBezTo>
                <a:lnTo>
                  <a:pt x="3264442" y="1109392"/>
                </a:lnTo>
                <a:lnTo>
                  <a:pt x="3264442" y="1435964"/>
                </a:lnTo>
                <a:cubicBezTo>
                  <a:pt x="3264442" y="1441385"/>
                  <a:pt x="3260047" y="1445780"/>
                  <a:pt x="3254626" y="1445780"/>
                </a:cubicBezTo>
                <a:cubicBezTo>
                  <a:pt x="3249205" y="1445780"/>
                  <a:pt x="3244810" y="1441385"/>
                  <a:pt x="3244810" y="1435964"/>
                </a:cubicBezTo>
                <a:lnTo>
                  <a:pt x="3244810" y="1109392"/>
                </a:lnTo>
                <a:lnTo>
                  <a:pt x="3220133" y="1104410"/>
                </a:lnTo>
                <a:cubicBezTo>
                  <a:pt x="3188328" y="1090958"/>
                  <a:pt x="3166011" y="1059465"/>
                  <a:pt x="3166011" y="1022759"/>
                </a:cubicBezTo>
                <a:lnTo>
                  <a:pt x="3166011" y="921333"/>
                </a:lnTo>
                <a:cubicBezTo>
                  <a:pt x="3166011" y="884627"/>
                  <a:pt x="3188328" y="853134"/>
                  <a:pt x="3220133" y="839682"/>
                </a:cubicBezTo>
                <a:lnTo>
                  <a:pt x="3244810" y="834700"/>
                </a:lnTo>
                <a:lnTo>
                  <a:pt x="3244810" y="670333"/>
                </a:lnTo>
                <a:cubicBezTo>
                  <a:pt x="3244810" y="664912"/>
                  <a:pt x="3249205" y="660517"/>
                  <a:pt x="3254626" y="660517"/>
                </a:cubicBezTo>
                <a:close/>
                <a:moveTo>
                  <a:pt x="3458276" y="571537"/>
                </a:moveTo>
                <a:cubicBezTo>
                  <a:pt x="3463697" y="571537"/>
                  <a:pt x="3468092" y="575932"/>
                  <a:pt x="3468092" y="581353"/>
                </a:cubicBezTo>
                <a:lnTo>
                  <a:pt x="3468092" y="1007473"/>
                </a:lnTo>
                <a:lnTo>
                  <a:pt x="3492769" y="1012455"/>
                </a:lnTo>
                <a:cubicBezTo>
                  <a:pt x="3524574" y="1025907"/>
                  <a:pt x="3546891" y="1057400"/>
                  <a:pt x="3546891" y="1094106"/>
                </a:cubicBezTo>
                <a:lnTo>
                  <a:pt x="3546891" y="1357738"/>
                </a:lnTo>
                <a:cubicBezTo>
                  <a:pt x="3546891" y="1394444"/>
                  <a:pt x="3524574" y="1425937"/>
                  <a:pt x="3492769" y="1439389"/>
                </a:cubicBezTo>
                <a:lnTo>
                  <a:pt x="3468092" y="1444371"/>
                </a:lnTo>
                <a:lnTo>
                  <a:pt x="3468092" y="1870492"/>
                </a:lnTo>
                <a:cubicBezTo>
                  <a:pt x="3468092" y="1875913"/>
                  <a:pt x="3463697" y="1880308"/>
                  <a:pt x="3458276" y="1880308"/>
                </a:cubicBezTo>
                <a:cubicBezTo>
                  <a:pt x="3452855" y="1880308"/>
                  <a:pt x="3448460" y="1875913"/>
                  <a:pt x="3448460" y="1870492"/>
                </a:cubicBezTo>
                <a:lnTo>
                  <a:pt x="3448460" y="1444371"/>
                </a:lnTo>
                <a:lnTo>
                  <a:pt x="3423783" y="1439389"/>
                </a:lnTo>
                <a:cubicBezTo>
                  <a:pt x="3391978" y="1425937"/>
                  <a:pt x="3369661" y="1394444"/>
                  <a:pt x="3369661" y="1357738"/>
                </a:cubicBezTo>
                <a:lnTo>
                  <a:pt x="3369661" y="1094106"/>
                </a:lnTo>
                <a:cubicBezTo>
                  <a:pt x="3369661" y="1057400"/>
                  <a:pt x="3391978" y="1025907"/>
                  <a:pt x="3423783" y="1012455"/>
                </a:cubicBezTo>
                <a:lnTo>
                  <a:pt x="3448460" y="1007473"/>
                </a:lnTo>
                <a:lnTo>
                  <a:pt x="3448460" y="581353"/>
                </a:lnTo>
                <a:cubicBezTo>
                  <a:pt x="3448460" y="575932"/>
                  <a:pt x="3452855" y="571537"/>
                  <a:pt x="3458276" y="571537"/>
                </a:cubicBezTo>
                <a:close/>
                <a:moveTo>
                  <a:pt x="4109645" y="336530"/>
                </a:moveTo>
                <a:cubicBezTo>
                  <a:pt x="4115066" y="336530"/>
                  <a:pt x="4119461" y="340925"/>
                  <a:pt x="4119461" y="346346"/>
                </a:cubicBezTo>
                <a:lnTo>
                  <a:pt x="4119461" y="395117"/>
                </a:lnTo>
                <a:lnTo>
                  <a:pt x="4144138" y="400099"/>
                </a:lnTo>
                <a:cubicBezTo>
                  <a:pt x="4175943" y="413551"/>
                  <a:pt x="4198260" y="445044"/>
                  <a:pt x="4198260" y="481750"/>
                </a:cubicBezTo>
                <a:lnTo>
                  <a:pt x="4198260" y="745382"/>
                </a:lnTo>
                <a:cubicBezTo>
                  <a:pt x="4198260" y="782088"/>
                  <a:pt x="4175943" y="813581"/>
                  <a:pt x="4144138" y="827033"/>
                </a:cubicBezTo>
                <a:lnTo>
                  <a:pt x="4119461" y="832015"/>
                </a:lnTo>
                <a:lnTo>
                  <a:pt x="4119461" y="1111977"/>
                </a:lnTo>
                <a:cubicBezTo>
                  <a:pt x="4119461" y="1117398"/>
                  <a:pt x="4115066" y="1121793"/>
                  <a:pt x="4109645" y="1121793"/>
                </a:cubicBezTo>
                <a:cubicBezTo>
                  <a:pt x="4104224" y="1121793"/>
                  <a:pt x="4099829" y="1117398"/>
                  <a:pt x="4099829" y="1111977"/>
                </a:cubicBezTo>
                <a:lnTo>
                  <a:pt x="4099829" y="832015"/>
                </a:lnTo>
                <a:lnTo>
                  <a:pt x="4075152" y="827033"/>
                </a:lnTo>
                <a:cubicBezTo>
                  <a:pt x="4043347" y="813581"/>
                  <a:pt x="4021030" y="782088"/>
                  <a:pt x="4021030" y="745382"/>
                </a:cubicBezTo>
                <a:lnTo>
                  <a:pt x="4021030" y="481750"/>
                </a:lnTo>
                <a:cubicBezTo>
                  <a:pt x="4021030" y="445044"/>
                  <a:pt x="4043347" y="413551"/>
                  <a:pt x="4075152" y="400099"/>
                </a:cubicBezTo>
                <a:lnTo>
                  <a:pt x="4099829" y="395117"/>
                </a:lnTo>
                <a:lnTo>
                  <a:pt x="4099829" y="346346"/>
                </a:lnTo>
                <a:cubicBezTo>
                  <a:pt x="4099829" y="340925"/>
                  <a:pt x="4104224" y="336530"/>
                  <a:pt x="4109645" y="336530"/>
                </a:cubicBezTo>
                <a:close/>
                <a:moveTo>
                  <a:pt x="4332492" y="75971"/>
                </a:moveTo>
                <a:cubicBezTo>
                  <a:pt x="4337913" y="75971"/>
                  <a:pt x="4342308" y="80366"/>
                  <a:pt x="4342308" y="85787"/>
                </a:cubicBezTo>
                <a:lnTo>
                  <a:pt x="4342308" y="536770"/>
                </a:lnTo>
                <a:lnTo>
                  <a:pt x="4366985" y="541752"/>
                </a:lnTo>
                <a:cubicBezTo>
                  <a:pt x="4398790" y="555204"/>
                  <a:pt x="4421107" y="586697"/>
                  <a:pt x="4421107" y="623403"/>
                </a:cubicBezTo>
                <a:lnTo>
                  <a:pt x="4421107" y="881423"/>
                </a:lnTo>
                <a:cubicBezTo>
                  <a:pt x="4421107" y="918129"/>
                  <a:pt x="4398790" y="949622"/>
                  <a:pt x="4366985" y="963074"/>
                </a:cubicBezTo>
                <a:lnTo>
                  <a:pt x="4342308" y="968056"/>
                </a:lnTo>
                <a:lnTo>
                  <a:pt x="4342308" y="1449908"/>
                </a:lnTo>
                <a:cubicBezTo>
                  <a:pt x="4342308" y="1455329"/>
                  <a:pt x="4337913" y="1459724"/>
                  <a:pt x="4332492" y="1459724"/>
                </a:cubicBezTo>
                <a:cubicBezTo>
                  <a:pt x="4327071" y="1459724"/>
                  <a:pt x="4322676" y="1455329"/>
                  <a:pt x="4322676" y="1449908"/>
                </a:cubicBezTo>
                <a:lnTo>
                  <a:pt x="4322676" y="968056"/>
                </a:lnTo>
                <a:lnTo>
                  <a:pt x="4297999" y="963074"/>
                </a:lnTo>
                <a:cubicBezTo>
                  <a:pt x="4266194" y="949622"/>
                  <a:pt x="4243877" y="918129"/>
                  <a:pt x="4243877" y="881423"/>
                </a:cubicBezTo>
                <a:lnTo>
                  <a:pt x="4243877" y="623403"/>
                </a:lnTo>
                <a:cubicBezTo>
                  <a:pt x="4243877" y="586697"/>
                  <a:pt x="4266194" y="555204"/>
                  <a:pt x="4297999" y="541752"/>
                </a:cubicBezTo>
                <a:lnTo>
                  <a:pt x="4322676" y="536770"/>
                </a:lnTo>
                <a:lnTo>
                  <a:pt x="4322676" y="85787"/>
                </a:lnTo>
                <a:cubicBezTo>
                  <a:pt x="4322676" y="80366"/>
                  <a:pt x="4327071" y="75971"/>
                  <a:pt x="4332492" y="75971"/>
                </a:cubicBezTo>
                <a:close/>
                <a:moveTo>
                  <a:pt x="4747323" y="75282"/>
                </a:moveTo>
                <a:cubicBezTo>
                  <a:pt x="4752744" y="75282"/>
                  <a:pt x="4757139" y="79677"/>
                  <a:pt x="4757139" y="85098"/>
                </a:cubicBezTo>
                <a:lnTo>
                  <a:pt x="4757139" y="133870"/>
                </a:lnTo>
                <a:lnTo>
                  <a:pt x="4781816" y="138852"/>
                </a:lnTo>
                <a:cubicBezTo>
                  <a:pt x="4813621" y="152304"/>
                  <a:pt x="4835938" y="183797"/>
                  <a:pt x="4835938" y="220503"/>
                </a:cubicBezTo>
                <a:lnTo>
                  <a:pt x="4835938" y="634233"/>
                </a:lnTo>
                <a:cubicBezTo>
                  <a:pt x="4835938" y="670939"/>
                  <a:pt x="4813621" y="702432"/>
                  <a:pt x="4781816" y="715884"/>
                </a:cubicBezTo>
                <a:lnTo>
                  <a:pt x="4757139" y="720866"/>
                </a:lnTo>
                <a:lnTo>
                  <a:pt x="4757139" y="850729"/>
                </a:lnTo>
                <a:cubicBezTo>
                  <a:pt x="4757139" y="856150"/>
                  <a:pt x="4752744" y="860545"/>
                  <a:pt x="4747323" y="860545"/>
                </a:cubicBezTo>
                <a:cubicBezTo>
                  <a:pt x="4741902" y="860545"/>
                  <a:pt x="4737507" y="856150"/>
                  <a:pt x="4737507" y="850729"/>
                </a:cubicBezTo>
                <a:lnTo>
                  <a:pt x="4737507" y="720866"/>
                </a:lnTo>
                <a:lnTo>
                  <a:pt x="4712830" y="715884"/>
                </a:lnTo>
                <a:cubicBezTo>
                  <a:pt x="4681025" y="702432"/>
                  <a:pt x="4658708" y="670939"/>
                  <a:pt x="4658708" y="634233"/>
                </a:cubicBezTo>
                <a:lnTo>
                  <a:pt x="4658708" y="220503"/>
                </a:lnTo>
                <a:cubicBezTo>
                  <a:pt x="4658708" y="183797"/>
                  <a:pt x="4681025" y="152304"/>
                  <a:pt x="4712830" y="138852"/>
                </a:cubicBezTo>
                <a:lnTo>
                  <a:pt x="4737507" y="133870"/>
                </a:lnTo>
                <a:lnTo>
                  <a:pt x="4737507" y="85098"/>
                </a:lnTo>
                <a:cubicBezTo>
                  <a:pt x="4737507" y="79677"/>
                  <a:pt x="4741902" y="75282"/>
                  <a:pt x="4747323" y="75282"/>
                </a:cubicBezTo>
                <a:close/>
                <a:moveTo>
                  <a:pt x="3905560" y="53233"/>
                </a:moveTo>
                <a:cubicBezTo>
                  <a:pt x="3910981" y="53233"/>
                  <a:pt x="3915376" y="57628"/>
                  <a:pt x="3915376" y="63049"/>
                </a:cubicBezTo>
                <a:lnTo>
                  <a:pt x="3915376" y="489169"/>
                </a:lnTo>
                <a:lnTo>
                  <a:pt x="3940053" y="494151"/>
                </a:lnTo>
                <a:cubicBezTo>
                  <a:pt x="3971858" y="507603"/>
                  <a:pt x="3994175" y="539096"/>
                  <a:pt x="3994175" y="575802"/>
                </a:cubicBezTo>
                <a:lnTo>
                  <a:pt x="3994175" y="839434"/>
                </a:lnTo>
                <a:cubicBezTo>
                  <a:pt x="3994175" y="876140"/>
                  <a:pt x="3971858" y="907633"/>
                  <a:pt x="3940053" y="921085"/>
                </a:cubicBezTo>
                <a:lnTo>
                  <a:pt x="3915376" y="926067"/>
                </a:lnTo>
                <a:lnTo>
                  <a:pt x="3915376" y="1352188"/>
                </a:lnTo>
                <a:cubicBezTo>
                  <a:pt x="3915376" y="1357609"/>
                  <a:pt x="3910981" y="1362004"/>
                  <a:pt x="3905560" y="1362004"/>
                </a:cubicBezTo>
                <a:cubicBezTo>
                  <a:pt x="3900139" y="1362004"/>
                  <a:pt x="3895744" y="1357609"/>
                  <a:pt x="3895744" y="1352188"/>
                </a:cubicBezTo>
                <a:lnTo>
                  <a:pt x="3895744" y="926067"/>
                </a:lnTo>
                <a:lnTo>
                  <a:pt x="3871067" y="921085"/>
                </a:lnTo>
                <a:cubicBezTo>
                  <a:pt x="3839262" y="907633"/>
                  <a:pt x="3816945" y="876140"/>
                  <a:pt x="3816945" y="839434"/>
                </a:cubicBezTo>
                <a:lnTo>
                  <a:pt x="3816945" y="575802"/>
                </a:lnTo>
                <a:cubicBezTo>
                  <a:pt x="3816945" y="539096"/>
                  <a:pt x="3839262" y="507603"/>
                  <a:pt x="3871067" y="494151"/>
                </a:cubicBezTo>
                <a:lnTo>
                  <a:pt x="3895744" y="489169"/>
                </a:lnTo>
                <a:lnTo>
                  <a:pt x="3895744" y="63049"/>
                </a:lnTo>
                <a:cubicBezTo>
                  <a:pt x="3895744" y="57628"/>
                  <a:pt x="3900139" y="53233"/>
                  <a:pt x="3905560" y="53233"/>
                </a:cubicBezTo>
                <a:close/>
                <a:moveTo>
                  <a:pt x="4973990" y="0"/>
                </a:moveTo>
                <a:cubicBezTo>
                  <a:pt x="4979411" y="0"/>
                  <a:pt x="4983806" y="4395"/>
                  <a:pt x="4983806" y="9816"/>
                </a:cubicBezTo>
                <a:lnTo>
                  <a:pt x="4983806" y="58588"/>
                </a:lnTo>
                <a:lnTo>
                  <a:pt x="5008483" y="63570"/>
                </a:lnTo>
                <a:cubicBezTo>
                  <a:pt x="5040288" y="77022"/>
                  <a:pt x="5062605" y="108515"/>
                  <a:pt x="5062605" y="145221"/>
                </a:cubicBezTo>
                <a:lnTo>
                  <a:pt x="5062605" y="408854"/>
                </a:lnTo>
                <a:cubicBezTo>
                  <a:pt x="5062605" y="445560"/>
                  <a:pt x="5040288" y="477053"/>
                  <a:pt x="5008483" y="490505"/>
                </a:cubicBezTo>
                <a:lnTo>
                  <a:pt x="4983806" y="495487"/>
                </a:lnTo>
                <a:lnTo>
                  <a:pt x="4983806" y="775447"/>
                </a:lnTo>
                <a:cubicBezTo>
                  <a:pt x="4983806" y="780868"/>
                  <a:pt x="4979411" y="785263"/>
                  <a:pt x="4973990" y="785263"/>
                </a:cubicBezTo>
                <a:cubicBezTo>
                  <a:pt x="4968569" y="785263"/>
                  <a:pt x="4964174" y="780868"/>
                  <a:pt x="4964174" y="775447"/>
                </a:cubicBezTo>
                <a:lnTo>
                  <a:pt x="4964174" y="495487"/>
                </a:lnTo>
                <a:lnTo>
                  <a:pt x="4939497" y="490505"/>
                </a:lnTo>
                <a:cubicBezTo>
                  <a:pt x="4907692" y="477053"/>
                  <a:pt x="4885375" y="445560"/>
                  <a:pt x="4885375" y="408854"/>
                </a:cubicBezTo>
                <a:lnTo>
                  <a:pt x="4885375" y="145221"/>
                </a:lnTo>
                <a:cubicBezTo>
                  <a:pt x="4885375" y="108515"/>
                  <a:pt x="4907692" y="77022"/>
                  <a:pt x="4939497" y="63570"/>
                </a:cubicBezTo>
                <a:lnTo>
                  <a:pt x="4964174" y="58588"/>
                </a:lnTo>
                <a:lnTo>
                  <a:pt x="4964174" y="9816"/>
                </a:lnTo>
                <a:cubicBezTo>
                  <a:pt x="4964174" y="4395"/>
                  <a:pt x="4968569" y="0"/>
                  <a:pt x="4973990" y="0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819FC519-9117-4DDB-9536-45654BEDF614}"/>
              </a:ext>
            </a:extLst>
          </p:cNvPr>
          <p:cNvGrpSpPr/>
          <p:nvPr/>
        </p:nvGrpSpPr>
        <p:grpSpPr>
          <a:xfrm>
            <a:off x="7639907" y="1289794"/>
            <a:ext cx="3768572" cy="5448182"/>
            <a:chOff x="605168" y="1966954"/>
            <a:chExt cx="3230663" cy="4670534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B16A2346-704C-4CEE-84C2-83B24E6F1F7B}"/>
                </a:ext>
              </a:extLst>
            </p:cNvPr>
            <p:cNvGrpSpPr/>
            <p:nvPr/>
          </p:nvGrpSpPr>
          <p:grpSpPr>
            <a:xfrm>
              <a:off x="605168" y="2390472"/>
              <a:ext cx="2470023" cy="2468880"/>
              <a:chOff x="605168" y="2390472"/>
              <a:chExt cx="2470023" cy="2468880"/>
            </a:xfrm>
          </p:grpSpPr>
          <p:sp>
            <p:nvSpPr>
              <p:cNvPr id="85" name="Rounded Rectangle 49">
                <a:extLst>
                  <a:ext uri="{FF2B5EF4-FFF2-40B4-BE49-F238E27FC236}">
                    <a16:creationId xmlns:a16="http://schemas.microsoft.com/office/drawing/2014/main" id="{644D4B15-67D2-44C6-8D5B-E072CDB8B8A0}"/>
                  </a:ext>
                </a:extLst>
              </p:cNvPr>
              <p:cNvSpPr/>
              <p:nvPr/>
            </p:nvSpPr>
            <p:spPr>
              <a:xfrm>
                <a:off x="605168" y="2390472"/>
                <a:ext cx="2470023" cy="24688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50800" dir="5400000" algn="ctr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6A9AF042-E95F-41E9-86E7-41B3F92E9847}"/>
                  </a:ext>
                </a:extLst>
              </p:cNvPr>
              <p:cNvGrpSpPr/>
              <p:nvPr/>
            </p:nvGrpSpPr>
            <p:grpSpPr>
              <a:xfrm>
                <a:off x="2156436" y="2516511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63" name="Rectangle: Rounded Corners 162">
                  <a:extLst>
                    <a:ext uri="{FF2B5EF4-FFF2-40B4-BE49-F238E27FC236}">
                      <a16:creationId xmlns:a16="http://schemas.microsoft.com/office/drawing/2014/main" id="{7F0EFFA3-2F12-4EA8-9929-535A90638397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4" name="Rectangle: Rounded Corners 163">
                  <a:extLst>
                    <a:ext uri="{FF2B5EF4-FFF2-40B4-BE49-F238E27FC236}">
                      <a16:creationId xmlns:a16="http://schemas.microsoft.com/office/drawing/2014/main" id="{075C7D2F-57CD-43C8-9A14-E46E98A5CA79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ED0D65F0-BD60-4509-B6C7-23DD1C8D87DB}"/>
                  </a:ext>
                </a:extLst>
              </p:cNvPr>
              <p:cNvGrpSpPr/>
              <p:nvPr/>
            </p:nvGrpSpPr>
            <p:grpSpPr>
              <a:xfrm>
                <a:off x="2836648" y="2729428"/>
                <a:ext cx="188449" cy="868539"/>
                <a:chOff x="10641180" y="362514"/>
                <a:chExt cx="247650" cy="1989158"/>
              </a:xfrm>
            </p:grpSpPr>
            <p:sp>
              <p:nvSpPr>
                <p:cNvPr id="159" name="Rectangle: Rounded Corners 158">
                  <a:extLst>
                    <a:ext uri="{FF2B5EF4-FFF2-40B4-BE49-F238E27FC236}">
                      <a16:creationId xmlns:a16="http://schemas.microsoft.com/office/drawing/2014/main" id="{BF5FEB66-C7DC-406C-8EE5-723C24763938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0" name="Rectangle: Rounded Corners 159">
                  <a:extLst>
                    <a:ext uri="{FF2B5EF4-FFF2-40B4-BE49-F238E27FC236}">
                      <a16:creationId xmlns:a16="http://schemas.microsoft.com/office/drawing/2014/main" id="{32BD1EF4-926B-4A5B-8C0C-C886957579E2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58943AD2-5732-42C5-ACEF-EEA80A0806DE}"/>
                  </a:ext>
                </a:extLst>
              </p:cNvPr>
              <p:cNvGrpSpPr/>
              <p:nvPr/>
            </p:nvGrpSpPr>
            <p:grpSpPr>
              <a:xfrm>
                <a:off x="1264785" y="3442745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153" name="Rectangle: Rounded Corners 152">
                  <a:extLst>
                    <a:ext uri="{FF2B5EF4-FFF2-40B4-BE49-F238E27FC236}">
                      <a16:creationId xmlns:a16="http://schemas.microsoft.com/office/drawing/2014/main" id="{D583D2A4-289B-4015-A03E-B4DDD4D08CFD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54" name="Rectangle: Rounded Corners 153">
                  <a:extLst>
                    <a:ext uri="{FF2B5EF4-FFF2-40B4-BE49-F238E27FC236}">
                      <a16:creationId xmlns:a16="http://schemas.microsoft.com/office/drawing/2014/main" id="{2E6EA04D-B48A-4389-AA12-9BA479FE07CD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84FCAB1-C24E-4F89-8B4C-A2C411C2B317}"/>
                  </a:ext>
                </a:extLst>
              </p:cNvPr>
              <p:cNvGrpSpPr/>
              <p:nvPr/>
            </p:nvGrpSpPr>
            <p:grpSpPr>
              <a:xfrm>
                <a:off x="809042" y="3146914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45" name="Rectangle: Rounded Corners 144">
                  <a:extLst>
                    <a:ext uri="{FF2B5EF4-FFF2-40B4-BE49-F238E27FC236}">
                      <a16:creationId xmlns:a16="http://schemas.microsoft.com/office/drawing/2014/main" id="{6526458D-B6F5-4A78-BA91-65FC7D829735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6" name="Rectangle: Rounded Corners 145">
                  <a:extLst>
                    <a:ext uri="{FF2B5EF4-FFF2-40B4-BE49-F238E27FC236}">
                      <a16:creationId xmlns:a16="http://schemas.microsoft.com/office/drawing/2014/main" id="{B4274061-C04F-4DAC-B256-C87FA2C91EC2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AD618CC1-619A-48EC-887D-4AE2DB15788C}"/>
                  </a:ext>
                </a:extLst>
              </p:cNvPr>
              <p:cNvGrpSpPr/>
              <p:nvPr/>
            </p:nvGrpSpPr>
            <p:grpSpPr>
              <a:xfrm>
                <a:off x="1032147" y="3597967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43" name="Rectangle: Rounded Corners 142">
                  <a:extLst>
                    <a:ext uri="{FF2B5EF4-FFF2-40B4-BE49-F238E27FC236}">
                      <a16:creationId xmlns:a16="http://schemas.microsoft.com/office/drawing/2014/main" id="{BD95836A-EC15-4E4D-875B-482EFA70CD1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4" name="Rectangle: Rounded Corners 143">
                  <a:extLst>
                    <a:ext uri="{FF2B5EF4-FFF2-40B4-BE49-F238E27FC236}">
                      <a16:creationId xmlns:a16="http://schemas.microsoft.com/office/drawing/2014/main" id="{5DB37E7B-676F-49A4-9211-C8864C178A8C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A4762823-8855-4673-B42C-398DD03C97CA}"/>
                  </a:ext>
                </a:extLst>
              </p:cNvPr>
              <p:cNvGrpSpPr/>
              <p:nvPr/>
            </p:nvGrpSpPr>
            <p:grpSpPr>
              <a:xfrm>
                <a:off x="1481695" y="3354533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5" name="Rectangle: Rounded Corners 124">
                  <a:extLst>
                    <a:ext uri="{FF2B5EF4-FFF2-40B4-BE49-F238E27FC236}">
                      <a16:creationId xmlns:a16="http://schemas.microsoft.com/office/drawing/2014/main" id="{CF5C6ED6-1FD2-4C12-BB72-97F4F15FF82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6" name="Rectangle: Rounded Corners 125">
                  <a:extLst>
                    <a:ext uri="{FF2B5EF4-FFF2-40B4-BE49-F238E27FC236}">
                      <a16:creationId xmlns:a16="http://schemas.microsoft.com/office/drawing/2014/main" id="{ECDFB5AC-51F6-43CE-9FA4-7E5364648481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C6B4F444-8A5A-4E29-AA3A-1E687960E821}"/>
                  </a:ext>
                </a:extLst>
              </p:cNvPr>
              <p:cNvGrpSpPr/>
              <p:nvPr/>
            </p:nvGrpSpPr>
            <p:grpSpPr>
              <a:xfrm>
                <a:off x="1719147" y="2946096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3" name="Rectangle: Rounded Corners 122">
                  <a:extLst>
                    <a:ext uri="{FF2B5EF4-FFF2-40B4-BE49-F238E27FC236}">
                      <a16:creationId xmlns:a16="http://schemas.microsoft.com/office/drawing/2014/main" id="{76E4B35B-7258-4D48-A7FC-827711924F9B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4" name="Rectangle: Rounded Corners 123">
                  <a:extLst>
                    <a:ext uri="{FF2B5EF4-FFF2-40B4-BE49-F238E27FC236}">
                      <a16:creationId xmlns:a16="http://schemas.microsoft.com/office/drawing/2014/main" id="{82D55CC6-8755-4F4F-A900-A257C7794121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5E72310A-E9CA-4D97-9162-E1A61BFD3FBC}"/>
                  </a:ext>
                </a:extLst>
              </p:cNvPr>
              <p:cNvGrpSpPr/>
              <p:nvPr/>
            </p:nvGrpSpPr>
            <p:grpSpPr>
              <a:xfrm>
                <a:off x="1943065" y="2729428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21" name="Rectangle: Rounded Corners 120">
                  <a:extLst>
                    <a:ext uri="{FF2B5EF4-FFF2-40B4-BE49-F238E27FC236}">
                      <a16:creationId xmlns:a16="http://schemas.microsoft.com/office/drawing/2014/main" id="{6CE8281A-0FD1-4C97-B943-CBD3CD5D942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E000CD33-CEC3-420A-B7FF-D95EAF6B5871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E0170A36-06D3-474D-AEEB-0BC8C7A34A41}"/>
                  </a:ext>
                </a:extLst>
              </p:cNvPr>
              <p:cNvGrpSpPr/>
              <p:nvPr/>
            </p:nvGrpSpPr>
            <p:grpSpPr>
              <a:xfrm>
                <a:off x="2620565" y="2958143"/>
                <a:ext cx="188449" cy="834973"/>
                <a:chOff x="10641180" y="500718"/>
                <a:chExt cx="247650" cy="1097280"/>
              </a:xfrm>
            </p:grpSpPr>
            <p:sp>
              <p:nvSpPr>
                <p:cNvPr id="119" name="Rectangle: Rounded Corners 118">
                  <a:extLst>
                    <a:ext uri="{FF2B5EF4-FFF2-40B4-BE49-F238E27FC236}">
                      <a16:creationId xmlns:a16="http://schemas.microsoft.com/office/drawing/2014/main" id="{F2FCABD8-C8A0-4BA9-831F-2C4672EC7137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7EFC9D04-E19A-43B1-BDF1-A9914C388960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05C61B9E-8D48-45B9-BF9C-542EF212F5C7}"/>
                  </a:ext>
                </a:extLst>
              </p:cNvPr>
              <p:cNvGrpSpPr/>
              <p:nvPr/>
            </p:nvGrpSpPr>
            <p:grpSpPr>
              <a:xfrm>
                <a:off x="2371844" y="3043129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65E31DB1-8751-405B-8716-2C354FE77E01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DDF7B515-97D2-48E8-9ACB-B1FB78753607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81" name="Round Same Side Corner Rectangle 9">
              <a:extLst>
                <a:ext uri="{FF2B5EF4-FFF2-40B4-BE49-F238E27FC236}">
                  <a16:creationId xmlns:a16="http://schemas.microsoft.com/office/drawing/2014/main" id="{A7F26673-6B7F-4E73-9299-1D04A1E55A9D}"/>
                </a:ext>
              </a:extLst>
            </p:cNvPr>
            <p:cNvSpPr/>
            <p:nvPr/>
          </p:nvSpPr>
          <p:spPr>
            <a:xfrm rot="8594075">
              <a:off x="936260" y="1966954"/>
              <a:ext cx="2899571" cy="4670534"/>
            </a:xfrm>
            <a:custGeom>
              <a:avLst/>
              <a:gdLst/>
              <a:ahLst/>
              <a:cxnLst/>
              <a:rect l="l" t="t" r="r" b="b"/>
              <a:pathLst>
                <a:path w="2808349" h="4523596">
                  <a:moveTo>
                    <a:pt x="567373" y="3851649"/>
                  </a:moveTo>
                  <a:cubicBezTo>
                    <a:pt x="971771" y="4313801"/>
                    <a:pt x="1674249" y="4360621"/>
                    <a:pt x="2136401" y="3956223"/>
                  </a:cubicBezTo>
                  <a:cubicBezTo>
                    <a:pt x="2598554" y="3551825"/>
                    <a:pt x="2645373" y="2849347"/>
                    <a:pt x="2240976" y="2387195"/>
                  </a:cubicBezTo>
                  <a:cubicBezTo>
                    <a:pt x="1836578" y="1925042"/>
                    <a:pt x="1134100" y="1878223"/>
                    <a:pt x="671947" y="2282621"/>
                  </a:cubicBezTo>
                  <a:cubicBezTo>
                    <a:pt x="209795" y="2687018"/>
                    <a:pt x="162975" y="3389496"/>
                    <a:pt x="567373" y="3851649"/>
                  </a:cubicBezTo>
                  <a:close/>
                  <a:moveTo>
                    <a:pt x="347455" y="4044083"/>
                  </a:moveTo>
                  <a:cubicBezTo>
                    <a:pt x="-163221" y="3460474"/>
                    <a:pt x="-104097" y="2573380"/>
                    <a:pt x="479512" y="2062703"/>
                  </a:cubicBezTo>
                  <a:cubicBezTo>
                    <a:pt x="688143" y="1880145"/>
                    <a:pt x="935556" y="1770404"/>
                    <a:pt x="1190892" y="1732712"/>
                  </a:cubicBezTo>
                  <a:lnTo>
                    <a:pt x="1190892" y="228600"/>
                  </a:lnTo>
                  <a:cubicBezTo>
                    <a:pt x="1190892" y="102348"/>
                    <a:pt x="1293240" y="0"/>
                    <a:pt x="1419492" y="0"/>
                  </a:cubicBezTo>
                  <a:cubicBezTo>
                    <a:pt x="1545744" y="0"/>
                    <a:pt x="1648092" y="102348"/>
                    <a:pt x="1648092" y="228600"/>
                  </a:cubicBezTo>
                  <a:lnTo>
                    <a:pt x="1648092" y="1737288"/>
                  </a:lnTo>
                  <a:cubicBezTo>
                    <a:pt x="1952641" y="1790115"/>
                    <a:pt x="2241503" y="1944038"/>
                    <a:pt x="2460893" y="2194760"/>
                  </a:cubicBezTo>
                  <a:cubicBezTo>
                    <a:pt x="2971570" y="2778370"/>
                    <a:pt x="2912446" y="3665464"/>
                    <a:pt x="2328836" y="4176140"/>
                  </a:cubicBezTo>
                  <a:cubicBezTo>
                    <a:pt x="1745226" y="4686817"/>
                    <a:pt x="858132" y="4627693"/>
                    <a:pt x="347455" y="40440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1270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>
                <a:cs typeface="B Nazanin" panose="00000700000000000000" pitchFamily="2" charset="-78"/>
              </a:endParaRPr>
            </a:p>
          </p:txBody>
        </p:sp>
      </p:grpSp>
      <p:sp>
        <p:nvSpPr>
          <p:cNvPr id="167" name="TextBox 166">
            <a:extLst>
              <a:ext uri="{FF2B5EF4-FFF2-40B4-BE49-F238E27FC236}">
                <a16:creationId xmlns:a16="http://schemas.microsoft.com/office/drawing/2014/main" id="{8F65E5F6-FDC8-4873-A001-0A37082C0C7B}"/>
              </a:ext>
            </a:extLst>
          </p:cNvPr>
          <p:cNvSpPr txBox="1"/>
          <p:nvPr/>
        </p:nvSpPr>
        <p:spPr>
          <a:xfrm>
            <a:off x="809537" y="1469188"/>
            <a:ext cx="5402662" cy="369332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ما ارائه 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حرفه ای با کیفیت ایجاد می کنیم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98792969-1E38-4CBB-946C-BAF0E9DB2C22}"/>
              </a:ext>
            </a:extLst>
          </p:cNvPr>
          <p:cNvSpPr txBox="1"/>
          <p:nvPr/>
        </p:nvSpPr>
        <p:spPr>
          <a:xfrm>
            <a:off x="809537" y="2276055"/>
            <a:ext cx="4930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</a:t>
            </a:r>
          </a:p>
          <a:p>
            <a:pPr algn="just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D52576C8-EF5A-4D97-B86A-30AEC83BEF79}"/>
              </a:ext>
            </a:extLst>
          </p:cNvPr>
          <p:cNvSpPr txBox="1"/>
          <p:nvPr/>
        </p:nvSpPr>
        <p:spPr>
          <a:xfrm>
            <a:off x="3664284" y="4840164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60%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BE0E0554-BAC3-4F10-B570-BCD026D96B94}"/>
              </a:ext>
            </a:extLst>
          </p:cNvPr>
          <p:cNvGrpSpPr/>
          <p:nvPr/>
        </p:nvGrpSpPr>
        <p:grpSpPr>
          <a:xfrm>
            <a:off x="3664284" y="5259529"/>
            <a:ext cx="2531919" cy="945505"/>
            <a:chOff x="6565695" y="2005884"/>
            <a:chExt cx="2055606" cy="945505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0292AD76-E291-4729-977E-AE89D1F7F1C8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7F0BB81-9280-4DE5-B3C3-E7403F23BEA4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3" name="TextBox 172">
            <a:extLst>
              <a:ext uri="{FF2B5EF4-FFF2-40B4-BE49-F238E27FC236}">
                <a16:creationId xmlns:a16="http://schemas.microsoft.com/office/drawing/2014/main" id="{88D1FA6A-3395-41A7-BF02-7E6C074B8D84}"/>
              </a:ext>
            </a:extLst>
          </p:cNvPr>
          <p:cNvSpPr txBox="1"/>
          <p:nvPr/>
        </p:nvSpPr>
        <p:spPr>
          <a:xfrm>
            <a:off x="787845" y="4843747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45%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F911B3DB-2726-4B73-AA00-3BFB2C5EF0CD}"/>
              </a:ext>
            </a:extLst>
          </p:cNvPr>
          <p:cNvGrpSpPr/>
          <p:nvPr/>
        </p:nvGrpSpPr>
        <p:grpSpPr>
          <a:xfrm>
            <a:off x="787845" y="5263113"/>
            <a:ext cx="2531919" cy="945505"/>
            <a:chOff x="6565695" y="2005884"/>
            <a:chExt cx="2055606" cy="945505"/>
          </a:xfrm>
        </p:grpSpPr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3BDCAD17-4732-443F-A8CD-67DE1E24B0D1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7C716AF4-C95D-4D23-877C-EABC5D9F1B8D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7" name="TextBox 176">
            <a:extLst>
              <a:ext uri="{FF2B5EF4-FFF2-40B4-BE49-F238E27FC236}">
                <a16:creationId xmlns:a16="http://schemas.microsoft.com/office/drawing/2014/main" id="{DC3D7EA4-A5BB-4A45-938B-EC988B140FC4}"/>
              </a:ext>
            </a:extLst>
          </p:cNvPr>
          <p:cNvSpPr txBox="1"/>
          <p:nvPr/>
        </p:nvSpPr>
        <p:spPr>
          <a:xfrm>
            <a:off x="6540723" y="4849834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75%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EC57729F-964D-4755-BB70-5F6B3CAEB025}"/>
              </a:ext>
            </a:extLst>
          </p:cNvPr>
          <p:cNvGrpSpPr/>
          <p:nvPr/>
        </p:nvGrpSpPr>
        <p:grpSpPr>
          <a:xfrm>
            <a:off x="6540723" y="5269199"/>
            <a:ext cx="2531919" cy="945505"/>
            <a:chOff x="6565695" y="2005884"/>
            <a:chExt cx="2055606" cy="945505"/>
          </a:xfrm>
        </p:grpSpPr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8A90F1F5-C210-4DA7-ADE4-36E557481B8F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DE41304A-6B90-4C53-A17B-66B841777842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127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7BD0BC-A945-4CC7-9585-5FEA6C57A4BD}"/>
              </a:ext>
            </a:extLst>
          </p:cNvPr>
          <p:cNvSpPr txBox="1"/>
          <p:nvPr/>
        </p:nvSpPr>
        <p:spPr>
          <a:xfrm>
            <a:off x="5346922" y="582722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tx1"/>
                </a:solidFill>
                <a:cs typeface="B Nazanin" panose="00000700000000000000" pitchFamily="2" charset="-78"/>
              </a:rPr>
              <a:t>ارائه</a:t>
            </a:r>
            <a:endParaRPr lang="en-US" altLang="ko-KR" sz="4800" b="1" dirty="0">
              <a:solidFill>
                <a:schemeClr val="tx1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4800" b="1" dirty="0">
                <a:cs typeface="B Nazanin" panose="00000700000000000000" pitchFamily="2" charset="-78"/>
              </a:rPr>
              <a:t>عالی</a:t>
            </a:r>
            <a:endParaRPr lang="en-US" altLang="ko-KR" sz="4800" b="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2BDC42-E2D0-48E4-BEDF-91BA3D5F8731}"/>
              </a:ext>
            </a:extLst>
          </p:cNvPr>
          <p:cNvSpPr txBox="1"/>
          <p:nvPr/>
        </p:nvSpPr>
        <p:spPr>
          <a:xfrm>
            <a:off x="7210083" y="2708127"/>
            <a:ext cx="4344537" cy="25506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altLang="ko-KR" dirty="0"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자유형: 도형 13">
            <a:extLst>
              <a:ext uri="{FF2B5EF4-FFF2-40B4-BE49-F238E27FC236}">
                <a16:creationId xmlns:a16="http://schemas.microsoft.com/office/drawing/2014/main" id="{AC4EE024-F8AD-4E09-9EAB-60431AD940A6}"/>
              </a:ext>
            </a:extLst>
          </p:cNvPr>
          <p:cNvSpPr/>
          <p:nvPr/>
        </p:nvSpPr>
        <p:spPr>
          <a:xfrm>
            <a:off x="6391432" y="2695706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1CFE2E-52A8-452A-A1CA-ED41EEFA8D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4193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EBAFE4C-D650-49CA-9331-8D4A6A1D9E58}"/>
              </a:ext>
            </a:extLst>
          </p:cNvPr>
          <p:cNvGrpSpPr/>
          <p:nvPr/>
        </p:nvGrpSpPr>
        <p:grpSpPr>
          <a:xfrm>
            <a:off x="3916452" y="2158264"/>
            <a:ext cx="4359097" cy="2395029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5F876A2-A132-4587-B867-EE1AE806F0E6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E2323AB-EFD5-400F-ADCB-37F19781621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FB281C8-ECD4-4380-82B7-67612559AAC7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08D7757-8069-4295-8F0D-54C8DB53522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8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BA02E28-DDD6-4EB4-8C83-0E11A4158F3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7E9D24-C13D-48EF-91D6-5E280A3CBD6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CFFF37D3-6BBD-4304-A2E2-28D6E1959F8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13762578-1844-499D-A716-B9F4FD89F924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F96B2FD-BD34-42B1-B598-5054056D88A1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8EC2B84E-A36F-4895-9084-4B75DF35381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FED9B5D-5DF0-4613-9D2D-9603E8DD4834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336323D-62CA-4358-B21D-1E1E1E8D9C8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5EB3F616-6FA4-4FFD-BF78-820D8183C666}"/>
              </a:ext>
            </a:extLst>
          </p:cNvPr>
          <p:cNvGrpSpPr/>
          <p:nvPr/>
        </p:nvGrpSpPr>
        <p:grpSpPr>
          <a:xfrm>
            <a:off x="456279" y="852284"/>
            <a:ext cx="11287817" cy="3840157"/>
            <a:chOff x="464523" y="713136"/>
            <a:chExt cx="11287817" cy="3840157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71344198-E020-4C72-9224-C15B5CF14A5C}"/>
                </a:ext>
              </a:extLst>
            </p:cNvPr>
            <p:cNvGrpSpPr/>
            <p:nvPr/>
          </p:nvGrpSpPr>
          <p:grpSpPr>
            <a:xfrm rot="10800000" flipH="1">
              <a:off x="6264482" y="713136"/>
              <a:ext cx="5487858" cy="3073695"/>
              <a:chOff x="9058763" y="1564839"/>
              <a:chExt cx="5487858" cy="3073695"/>
            </a:xfrm>
          </p:grpSpPr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ACD5405F-6317-4A1A-B7CC-DDBDED9E4BCB}"/>
                  </a:ext>
                </a:extLst>
              </p:cNvPr>
              <p:cNvSpPr/>
              <p:nvPr/>
            </p:nvSpPr>
            <p:spPr>
              <a:xfrm flipH="1">
                <a:off x="9075844" y="1564839"/>
                <a:ext cx="5470777" cy="2381594"/>
              </a:xfrm>
              <a:custGeom>
                <a:avLst/>
                <a:gdLst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19081 w 7137175"/>
                  <a:gd name="connsiteY8" fmla="*/ 3007193 h 4475106"/>
                  <a:gd name="connsiteX9" fmla="*/ 7137175 w 7137175"/>
                  <a:gd name="connsiteY9" fmla="*/ 0 h 4475106"/>
                  <a:gd name="connsiteX0" fmla="*/ 0 w 7189422"/>
                  <a:gd name="connsiteY0" fmla="*/ 3081008 h 3129771"/>
                  <a:gd name="connsiteX1" fmla="*/ 1456566 w 7189422"/>
                  <a:gd name="connsiteY1" fmla="*/ 1875295 h 3129771"/>
                  <a:gd name="connsiteX2" fmla="*/ 2152481 w 7189422"/>
                  <a:gd name="connsiteY2" fmla="*/ 3129561 h 3129771"/>
                  <a:gd name="connsiteX3" fmla="*/ 3002145 w 7189422"/>
                  <a:gd name="connsiteY3" fmla="*/ 1381681 h 3129771"/>
                  <a:gd name="connsiteX4" fmla="*/ 3625232 w 7189422"/>
                  <a:gd name="connsiteY4" fmla="*/ 2563118 h 3129771"/>
                  <a:gd name="connsiteX5" fmla="*/ 4461834 w 7189422"/>
                  <a:gd name="connsiteY5" fmla="*/ 414199 h 3129771"/>
                  <a:gd name="connsiteX6" fmla="*/ 5055676 w 7189422"/>
                  <a:gd name="connsiteY6" fmla="*/ 2187402 h 3129771"/>
                  <a:gd name="connsiteX7" fmla="*/ 5765796 w 7189422"/>
                  <a:gd name="connsiteY7" fmla="*/ 478267 h 3129771"/>
                  <a:gd name="connsiteX8" fmla="*/ 6219081 w 7189422"/>
                  <a:gd name="connsiteY8" fmla="*/ 1661858 h 3129771"/>
                  <a:gd name="connsiteX9" fmla="*/ 7189422 w 7189422"/>
                  <a:gd name="connsiteY9" fmla="*/ 0 h 312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89422" h="3129771">
                    <a:moveTo>
                      <a:pt x="0" y="3081008"/>
                    </a:moveTo>
                    <a:cubicBezTo>
                      <a:pt x="461246" y="2654828"/>
                      <a:pt x="1043872" y="1896873"/>
                      <a:pt x="1456566" y="1875295"/>
                    </a:cubicBezTo>
                    <a:cubicBezTo>
                      <a:pt x="1842287" y="1888782"/>
                      <a:pt x="1936693" y="3148442"/>
                      <a:pt x="2152481" y="3129561"/>
                    </a:cubicBezTo>
                    <a:cubicBezTo>
                      <a:pt x="2379057" y="3129561"/>
                      <a:pt x="2743200" y="1397866"/>
                      <a:pt x="3002145" y="1381681"/>
                    </a:cubicBezTo>
                    <a:cubicBezTo>
                      <a:pt x="3201749" y="1362799"/>
                      <a:pt x="3457996" y="2565815"/>
                      <a:pt x="3625232" y="2563118"/>
                    </a:cubicBezTo>
                    <a:cubicBezTo>
                      <a:pt x="3795165" y="2549631"/>
                      <a:pt x="4138153" y="411502"/>
                      <a:pt x="4461834" y="414199"/>
                    </a:cubicBezTo>
                    <a:cubicBezTo>
                      <a:pt x="4753148" y="422291"/>
                      <a:pt x="4853375" y="2187402"/>
                      <a:pt x="5055676" y="2187402"/>
                    </a:cubicBezTo>
                    <a:cubicBezTo>
                      <a:pt x="5268766" y="2171218"/>
                      <a:pt x="5568890" y="486359"/>
                      <a:pt x="5765796" y="478267"/>
                    </a:cubicBezTo>
                    <a:cubicBezTo>
                      <a:pt x="5989675" y="478267"/>
                      <a:pt x="5954742" y="1645674"/>
                      <a:pt x="6219081" y="1661858"/>
                    </a:cubicBezTo>
                    <a:cubicBezTo>
                      <a:pt x="6475328" y="1637582"/>
                      <a:pt x="6973634" y="631179"/>
                      <a:pt x="7189422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D215BAA0-DCC5-41FC-B5F4-D4AAD73FB61E}"/>
                  </a:ext>
                </a:extLst>
              </p:cNvPr>
              <p:cNvGrpSpPr/>
              <p:nvPr/>
            </p:nvGrpSpPr>
            <p:grpSpPr>
              <a:xfrm flipH="1">
                <a:off x="11831112" y="2269727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46" name="Rectangle: Rounded Corners 245">
                  <a:extLst>
                    <a:ext uri="{FF2B5EF4-FFF2-40B4-BE49-F238E27FC236}">
                      <a16:creationId xmlns:a16="http://schemas.microsoft.com/office/drawing/2014/main" id="{B7D8640A-F95D-42C1-83FB-F283BC4E02B2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47" name="Rectangle: Rounded Corners 246">
                  <a:extLst>
                    <a:ext uri="{FF2B5EF4-FFF2-40B4-BE49-F238E27FC236}">
                      <a16:creationId xmlns:a16="http://schemas.microsoft.com/office/drawing/2014/main" id="{21B30F2D-351F-4A31-95CB-E1D82E2B42D5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6BDBF0E4-773A-48DD-86FB-57BB6220DFF8}"/>
                  </a:ext>
                </a:extLst>
              </p:cNvPr>
              <p:cNvGrpSpPr/>
              <p:nvPr/>
            </p:nvGrpSpPr>
            <p:grpSpPr>
              <a:xfrm flipH="1">
                <a:off x="13858717" y="3246912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44" name="Rectangle: Rounded Corners 243">
                  <a:extLst>
                    <a:ext uri="{FF2B5EF4-FFF2-40B4-BE49-F238E27FC236}">
                      <a16:creationId xmlns:a16="http://schemas.microsoft.com/office/drawing/2014/main" id="{54CBFB46-ED0C-4969-8F69-DB0F8880EBB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45" name="Rectangle: Rounded Corners 244">
                  <a:extLst>
                    <a:ext uri="{FF2B5EF4-FFF2-40B4-BE49-F238E27FC236}">
                      <a16:creationId xmlns:a16="http://schemas.microsoft.com/office/drawing/2014/main" id="{11F67259-0EE2-42AD-9D64-4CA9E59CEFA2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759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5" name="Group 174">
                <a:extLst>
                  <a:ext uri="{FF2B5EF4-FFF2-40B4-BE49-F238E27FC236}">
                    <a16:creationId xmlns:a16="http://schemas.microsoft.com/office/drawing/2014/main" id="{BD7BB946-9323-4143-8476-BDA6BC85AED6}"/>
                  </a:ext>
                </a:extLst>
              </p:cNvPr>
              <p:cNvGrpSpPr/>
              <p:nvPr/>
            </p:nvGrpSpPr>
            <p:grpSpPr>
              <a:xfrm flipH="1">
                <a:off x="11150899" y="1750818"/>
                <a:ext cx="188449" cy="1600365"/>
                <a:chOff x="10641180" y="362514"/>
                <a:chExt cx="247650" cy="1989158"/>
              </a:xfrm>
            </p:grpSpPr>
            <p:sp>
              <p:nvSpPr>
                <p:cNvPr id="242" name="Rectangle: Rounded Corners 241">
                  <a:extLst>
                    <a:ext uri="{FF2B5EF4-FFF2-40B4-BE49-F238E27FC236}">
                      <a16:creationId xmlns:a16="http://schemas.microsoft.com/office/drawing/2014/main" id="{A967B1F4-0692-419C-BFCE-3CB8D8F039B8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43" name="Rectangle: Rounded Corners 242">
                  <a:extLst>
                    <a:ext uri="{FF2B5EF4-FFF2-40B4-BE49-F238E27FC236}">
                      <a16:creationId xmlns:a16="http://schemas.microsoft.com/office/drawing/2014/main" id="{6E38E96E-9F55-4CDE-80AE-D92CC79D0854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6D7586DD-E202-4717-ABB8-A216C8EC6CC8}"/>
                  </a:ext>
                </a:extLst>
              </p:cNvPr>
              <p:cNvGrpSpPr/>
              <p:nvPr/>
            </p:nvGrpSpPr>
            <p:grpSpPr>
              <a:xfrm flipH="1">
                <a:off x="10439463" y="2023827"/>
                <a:ext cx="188449" cy="1600365"/>
                <a:chOff x="10641180" y="362514"/>
                <a:chExt cx="247650" cy="1989158"/>
              </a:xfrm>
            </p:grpSpPr>
            <p:sp>
              <p:nvSpPr>
                <p:cNvPr id="240" name="Rectangle: Rounded Corners 239">
                  <a:extLst>
                    <a:ext uri="{FF2B5EF4-FFF2-40B4-BE49-F238E27FC236}">
                      <a16:creationId xmlns:a16="http://schemas.microsoft.com/office/drawing/2014/main" id="{A9B7C025-F745-4CED-BDB8-FA738F2B1F03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41" name="Rectangle: Rounded Corners 240">
                  <a:extLst>
                    <a:ext uri="{FF2B5EF4-FFF2-40B4-BE49-F238E27FC236}">
                      <a16:creationId xmlns:a16="http://schemas.microsoft.com/office/drawing/2014/main" id="{9342A099-27D6-4E0C-B1EA-EFC8CB70A70A}"/>
                    </a:ext>
                  </a:extLst>
                </p:cNvPr>
                <p:cNvSpPr/>
                <p:nvPr/>
              </p:nvSpPr>
              <p:spPr>
                <a:xfrm>
                  <a:off x="10641180" y="820641"/>
                  <a:ext cx="247650" cy="959907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8CBD8E41-21B5-45D7-A679-79EFEFD26E29}"/>
                  </a:ext>
                </a:extLst>
              </p:cNvPr>
              <p:cNvGrpSpPr/>
              <p:nvPr/>
            </p:nvGrpSpPr>
            <p:grpSpPr>
              <a:xfrm flipH="1">
                <a:off x="13419682" y="2899208"/>
                <a:ext cx="188449" cy="834973"/>
                <a:chOff x="10641180" y="500718"/>
                <a:chExt cx="247650" cy="1097280"/>
              </a:xfrm>
            </p:grpSpPr>
            <p:sp>
              <p:nvSpPr>
                <p:cNvPr id="238" name="Rectangle: Rounded Corners 237">
                  <a:extLst>
                    <a:ext uri="{FF2B5EF4-FFF2-40B4-BE49-F238E27FC236}">
                      <a16:creationId xmlns:a16="http://schemas.microsoft.com/office/drawing/2014/main" id="{53CF641A-FC42-4B65-8C0C-A26408CDAFD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9" name="Rectangle: Rounded Corners 238">
                  <a:extLst>
                    <a:ext uri="{FF2B5EF4-FFF2-40B4-BE49-F238E27FC236}">
                      <a16:creationId xmlns:a16="http://schemas.microsoft.com/office/drawing/2014/main" id="{79E09E6E-D048-4092-A5E9-1A57C2D7A6DA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8" name="Group 177">
                <a:extLst>
                  <a:ext uri="{FF2B5EF4-FFF2-40B4-BE49-F238E27FC236}">
                    <a16:creationId xmlns:a16="http://schemas.microsoft.com/office/drawing/2014/main" id="{0362E401-FA00-484D-BC2B-78C47B5A82A7}"/>
                  </a:ext>
                </a:extLst>
              </p:cNvPr>
              <p:cNvGrpSpPr/>
              <p:nvPr/>
            </p:nvGrpSpPr>
            <p:grpSpPr>
              <a:xfrm flipH="1">
                <a:off x="12722763" y="3195961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236" name="Rectangle: Rounded Corners 235">
                  <a:extLst>
                    <a:ext uri="{FF2B5EF4-FFF2-40B4-BE49-F238E27FC236}">
                      <a16:creationId xmlns:a16="http://schemas.microsoft.com/office/drawing/2014/main" id="{9D439F9B-5472-4884-A6C2-73453500F633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7" name="Rectangle: Rounded Corners 236">
                  <a:extLst>
                    <a:ext uri="{FF2B5EF4-FFF2-40B4-BE49-F238E27FC236}">
                      <a16:creationId xmlns:a16="http://schemas.microsoft.com/office/drawing/2014/main" id="{A73544C8-24B1-45DF-BDAD-73547DB312A2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913E7BC8-5C46-4C80-82BC-B37CFFA4340C}"/>
                  </a:ext>
                </a:extLst>
              </p:cNvPr>
              <p:cNvGrpSpPr/>
              <p:nvPr/>
            </p:nvGrpSpPr>
            <p:grpSpPr>
              <a:xfrm flipH="1">
                <a:off x="10439463" y="2147907"/>
                <a:ext cx="188449" cy="1391622"/>
                <a:chOff x="10662618" y="438150"/>
                <a:chExt cx="247650" cy="1828800"/>
              </a:xfrm>
            </p:grpSpPr>
            <p:sp>
              <p:nvSpPr>
                <p:cNvPr id="234" name="Rectangle: Rounded Corners 233">
                  <a:extLst>
                    <a:ext uri="{FF2B5EF4-FFF2-40B4-BE49-F238E27FC236}">
                      <a16:creationId xmlns:a16="http://schemas.microsoft.com/office/drawing/2014/main" id="{47109380-E9DD-446E-A4A7-4CB72C2E33C6}"/>
                    </a:ext>
                  </a:extLst>
                </p:cNvPr>
                <p:cNvSpPr/>
                <p:nvPr/>
              </p:nvSpPr>
              <p:spPr>
                <a:xfrm>
                  <a:off x="10772727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5" name="Rectangle: Rounded Corners 234">
                  <a:extLst>
                    <a:ext uri="{FF2B5EF4-FFF2-40B4-BE49-F238E27FC236}">
                      <a16:creationId xmlns:a16="http://schemas.microsoft.com/office/drawing/2014/main" id="{DDF3068D-7671-4E11-B022-064039935C9C}"/>
                    </a:ext>
                  </a:extLst>
                </p:cNvPr>
                <p:cNvSpPr/>
                <p:nvPr/>
              </p:nvSpPr>
              <p:spPr>
                <a:xfrm>
                  <a:off x="10662618" y="736515"/>
                  <a:ext cx="247650" cy="10149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25AD28F7-4479-4517-9116-5B396813D13D}"/>
                  </a:ext>
                </a:extLst>
              </p:cNvPr>
              <p:cNvGrpSpPr/>
              <p:nvPr/>
            </p:nvGrpSpPr>
            <p:grpSpPr>
              <a:xfrm flipH="1">
                <a:off x="10886970" y="2388183"/>
                <a:ext cx="188449" cy="834973"/>
                <a:chOff x="10641180" y="500718"/>
                <a:chExt cx="247650" cy="1097280"/>
              </a:xfrm>
            </p:grpSpPr>
            <p:sp>
              <p:nvSpPr>
                <p:cNvPr id="232" name="Rectangle: Rounded Corners 231">
                  <a:extLst>
                    <a:ext uri="{FF2B5EF4-FFF2-40B4-BE49-F238E27FC236}">
                      <a16:creationId xmlns:a16="http://schemas.microsoft.com/office/drawing/2014/main" id="{7A1B5C1B-5240-4BC4-8DF0-F6D4F00084D1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3" name="Rectangle: Rounded Corners 232">
                  <a:extLst>
                    <a:ext uri="{FF2B5EF4-FFF2-40B4-BE49-F238E27FC236}">
                      <a16:creationId xmlns:a16="http://schemas.microsoft.com/office/drawing/2014/main" id="{E44BD6F5-F1CC-4FA9-BE50-998AC11710E3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893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DFA99DC2-A733-4F45-9E0E-22B957FED998}"/>
                  </a:ext>
                </a:extLst>
              </p:cNvPr>
              <p:cNvGrpSpPr/>
              <p:nvPr/>
            </p:nvGrpSpPr>
            <p:grpSpPr>
              <a:xfrm flipH="1">
                <a:off x="10670428" y="2293571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30" name="Rectangle: Rounded Corners 229">
                  <a:extLst>
                    <a:ext uri="{FF2B5EF4-FFF2-40B4-BE49-F238E27FC236}">
                      <a16:creationId xmlns:a16="http://schemas.microsoft.com/office/drawing/2014/main" id="{29B91C6A-8245-42E3-B403-AD9F5A8BE3A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31" name="Rectangle: Rounded Corners 230">
                  <a:extLst>
                    <a:ext uri="{FF2B5EF4-FFF2-40B4-BE49-F238E27FC236}">
                      <a16:creationId xmlns:a16="http://schemas.microsoft.com/office/drawing/2014/main" id="{D93101D7-441E-455B-81BE-381AB0D22E5F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F85DB048-BC42-47F3-AA21-0D20A496EB0B}"/>
                  </a:ext>
                </a:extLst>
              </p:cNvPr>
              <p:cNvGrpSpPr/>
              <p:nvPr/>
            </p:nvGrpSpPr>
            <p:grpSpPr>
              <a:xfrm flipH="1">
                <a:off x="13178505" y="2900130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28" name="Rectangle: Rounded Corners 227">
                  <a:extLst>
                    <a:ext uri="{FF2B5EF4-FFF2-40B4-BE49-F238E27FC236}">
                      <a16:creationId xmlns:a16="http://schemas.microsoft.com/office/drawing/2014/main" id="{25FDA515-D5A0-4FBF-A870-97EC8A0BEF95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9" name="Rectangle: Rounded Corners 228">
                  <a:extLst>
                    <a:ext uri="{FF2B5EF4-FFF2-40B4-BE49-F238E27FC236}">
                      <a16:creationId xmlns:a16="http://schemas.microsoft.com/office/drawing/2014/main" id="{6F1F037B-BB21-4254-A8B6-C25B09A9D6A7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814A1514-06B2-4FBA-9B1F-2F212A96788A}"/>
                  </a:ext>
                </a:extLst>
              </p:cNvPr>
              <p:cNvGrpSpPr/>
              <p:nvPr/>
            </p:nvGrpSpPr>
            <p:grpSpPr>
              <a:xfrm flipH="1">
                <a:off x="12955400" y="3351183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226" name="Rectangle: Rounded Corners 225">
                  <a:extLst>
                    <a:ext uri="{FF2B5EF4-FFF2-40B4-BE49-F238E27FC236}">
                      <a16:creationId xmlns:a16="http://schemas.microsoft.com/office/drawing/2014/main" id="{6F772D5C-F9AA-4470-A561-221FDAA0059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7" name="Rectangle: Rounded Corners 226">
                  <a:extLst>
                    <a:ext uri="{FF2B5EF4-FFF2-40B4-BE49-F238E27FC236}">
                      <a16:creationId xmlns:a16="http://schemas.microsoft.com/office/drawing/2014/main" id="{2859F2F8-0E78-436F-835E-391F19150D0B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4" name="Group 183">
                <a:extLst>
                  <a:ext uri="{FF2B5EF4-FFF2-40B4-BE49-F238E27FC236}">
                    <a16:creationId xmlns:a16="http://schemas.microsoft.com/office/drawing/2014/main" id="{02353918-D6EF-4195-81C8-C04A79014EE2}"/>
                  </a:ext>
                </a:extLst>
              </p:cNvPr>
              <p:cNvGrpSpPr/>
              <p:nvPr/>
            </p:nvGrpSpPr>
            <p:grpSpPr>
              <a:xfrm flipH="1">
                <a:off x="14078235" y="3342135"/>
                <a:ext cx="188449" cy="834973"/>
                <a:chOff x="10641180" y="500718"/>
                <a:chExt cx="247650" cy="1097280"/>
              </a:xfrm>
            </p:grpSpPr>
            <p:sp>
              <p:nvSpPr>
                <p:cNvPr id="224" name="Rectangle: Rounded Corners 223">
                  <a:extLst>
                    <a:ext uri="{FF2B5EF4-FFF2-40B4-BE49-F238E27FC236}">
                      <a16:creationId xmlns:a16="http://schemas.microsoft.com/office/drawing/2014/main" id="{25A4278E-B2E2-4D2A-B84B-6BF326595B1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5" name="Rectangle: Rounded Corners 224">
                  <a:extLst>
                    <a:ext uri="{FF2B5EF4-FFF2-40B4-BE49-F238E27FC236}">
                      <a16:creationId xmlns:a16="http://schemas.microsoft.com/office/drawing/2014/main" id="{AAD474A6-FE1D-4656-BECA-9C755242DDF8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3D00383A-BF26-4FBA-A222-0437C5D85D06}"/>
                  </a:ext>
                </a:extLst>
              </p:cNvPr>
              <p:cNvGrpSpPr/>
              <p:nvPr/>
            </p:nvGrpSpPr>
            <p:grpSpPr>
              <a:xfrm flipH="1">
                <a:off x="14293047" y="3595941"/>
                <a:ext cx="188449" cy="834973"/>
                <a:chOff x="10641180" y="500718"/>
                <a:chExt cx="247650" cy="1097280"/>
              </a:xfrm>
            </p:grpSpPr>
            <p:sp>
              <p:nvSpPr>
                <p:cNvPr id="222" name="Rectangle: Rounded Corners 221">
                  <a:extLst>
                    <a:ext uri="{FF2B5EF4-FFF2-40B4-BE49-F238E27FC236}">
                      <a16:creationId xmlns:a16="http://schemas.microsoft.com/office/drawing/2014/main" id="{3C6C2E1C-58A5-4D68-B730-0328095DB8CF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3" name="Rectangle: Rounded Corners 222">
                  <a:extLst>
                    <a:ext uri="{FF2B5EF4-FFF2-40B4-BE49-F238E27FC236}">
                      <a16:creationId xmlns:a16="http://schemas.microsoft.com/office/drawing/2014/main" id="{CC5F5F2E-B030-4628-A5B8-50360A46A25A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1A90D704-411A-43B3-8945-F31014D902C7}"/>
                  </a:ext>
                </a:extLst>
              </p:cNvPr>
              <p:cNvGrpSpPr/>
              <p:nvPr/>
            </p:nvGrpSpPr>
            <p:grpSpPr>
              <a:xfrm flipH="1">
                <a:off x="9058763" y="1606341"/>
                <a:ext cx="188449" cy="834973"/>
                <a:chOff x="10641180" y="500718"/>
                <a:chExt cx="247650" cy="1097280"/>
              </a:xfrm>
            </p:grpSpPr>
            <p:sp>
              <p:nvSpPr>
                <p:cNvPr id="220" name="Rectangle: Rounded Corners 219">
                  <a:extLst>
                    <a:ext uri="{FF2B5EF4-FFF2-40B4-BE49-F238E27FC236}">
                      <a16:creationId xmlns:a16="http://schemas.microsoft.com/office/drawing/2014/main" id="{AE7537AC-36D3-48A7-915E-8482B8B9D42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1" name="Rectangle: Rounded Corners 220">
                  <a:extLst>
                    <a:ext uri="{FF2B5EF4-FFF2-40B4-BE49-F238E27FC236}">
                      <a16:creationId xmlns:a16="http://schemas.microsoft.com/office/drawing/2014/main" id="{E82976D3-4FB6-47EF-BF87-32B74B766396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7" name="Group 186">
                <a:extLst>
                  <a:ext uri="{FF2B5EF4-FFF2-40B4-BE49-F238E27FC236}">
                    <a16:creationId xmlns:a16="http://schemas.microsoft.com/office/drawing/2014/main" id="{48AF7190-965D-42C5-B838-D01DA192BE09}"/>
                  </a:ext>
                </a:extLst>
              </p:cNvPr>
              <p:cNvGrpSpPr/>
              <p:nvPr/>
            </p:nvGrpSpPr>
            <p:grpSpPr>
              <a:xfrm flipH="1">
                <a:off x="9740871" y="1766633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18" name="Rectangle: Rounded Corners 217">
                  <a:extLst>
                    <a:ext uri="{FF2B5EF4-FFF2-40B4-BE49-F238E27FC236}">
                      <a16:creationId xmlns:a16="http://schemas.microsoft.com/office/drawing/2014/main" id="{4F88515C-2FB9-4125-99AB-DDCBC369F3B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9" name="Rectangle: Rounded Corners 218">
                  <a:extLst>
                    <a:ext uri="{FF2B5EF4-FFF2-40B4-BE49-F238E27FC236}">
                      <a16:creationId xmlns:a16="http://schemas.microsoft.com/office/drawing/2014/main" id="{5467EB0A-E3B2-4514-BDC9-15B4F5595523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D35BF762-BBF2-42CB-B919-61A04C603681}"/>
                  </a:ext>
                </a:extLst>
              </p:cNvPr>
              <p:cNvGrpSpPr/>
              <p:nvPr/>
            </p:nvGrpSpPr>
            <p:grpSpPr>
              <a:xfrm flipH="1">
                <a:off x="9977825" y="2043687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216" name="Rectangle: Rounded Corners 215">
                  <a:extLst>
                    <a:ext uri="{FF2B5EF4-FFF2-40B4-BE49-F238E27FC236}">
                      <a16:creationId xmlns:a16="http://schemas.microsoft.com/office/drawing/2014/main" id="{CB3B0B35-022A-4876-836D-B49CA17E216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7" name="Rectangle: Rounded Corners 216">
                  <a:extLst>
                    <a:ext uri="{FF2B5EF4-FFF2-40B4-BE49-F238E27FC236}">
                      <a16:creationId xmlns:a16="http://schemas.microsoft.com/office/drawing/2014/main" id="{A580DEE2-0A3B-4AB7-B9FC-E7117685509D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AC58D117-E18B-48F5-BA53-D8D636BE9657}"/>
                  </a:ext>
                </a:extLst>
              </p:cNvPr>
              <p:cNvGrpSpPr/>
              <p:nvPr/>
            </p:nvGrpSpPr>
            <p:grpSpPr>
              <a:xfrm flipH="1">
                <a:off x="9519920" y="2125836"/>
                <a:ext cx="188449" cy="834973"/>
                <a:chOff x="10641180" y="500718"/>
                <a:chExt cx="247650" cy="1097280"/>
              </a:xfrm>
            </p:grpSpPr>
            <p:sp>
              <p:nvSpPr>
                <p:cNvPr id="214" name="Rectangle: Rounded Corners 213">
                  <a:extLst>
                    <a:ext uri="{FF2B5EF4-FFF2-40B4-BE49-F238E27FC236}">
                      <a16:creationId xmlns:a16="http://schemas.microsoft.com/office/drawing/2014/main" id="{D608E0B4-E13E-4364-BE81-9663211DE7AC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5" name="Rectangle: Rounded Corners 214">
                  <a:extLst>
                    <a:ext uri="{FF2B5EF4-FFF2-40B4-BE49-F238E27FC236}">
                      <a16:creationId xmlns:a16="http://schemas.microsoft.com/office/drawing/2014/main" id="{109114AA-1133-43C4-B5C4-92BBAB4C42F0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9817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C4353167-E656-4F4F-9592-3402E08ABF6E}"/>
                  </a:ext>
                </a:extLst>
              </p:cNvPr>
              <p:cNvGrpSpPr/>
              <p:nvPr/>
            </p:nvGrpSpPr>
            <p:grpSpPr>
              <a:xfrm flipH="1">
                <a:off x="10194829" y="1742456"/>
                <a:ext cx="188449" cy="1391622"/>
                <a:chOff x="10641180" y="438150"/>
                <a:chExt cx="247650" cy="1828800"/>
              </a:xfrm>
            </p:grpSpPr>
            <p:sp>
              <p:nvSpPr>
                <p:cNvPr id="212" name="Rectangle: Rounded Corners 211">
                  <a:extLst>
                    <a:ext uri="{FF2B5EF4-FFF2-40B4-BE49-F238E27FC236}">
                      <a16:creationId xmlns:a16="http://schemas.microsoft.com/office/drawing/2014/main" id="{4D69952B-50EE-4AEC-8EE1-D9123A6DAAD5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3" name="Rectangle: Rounded Corners 212">
                  <a:extLst>
                    <a:ext uri="{FF2B5EF4-FFF2-40B4-BE49-F238E27FC236}">
                      <a16:creationId xmlns:a16="http://schemas.microsoft.com/office/drawing/2014/main" id="{037D0CFB-9D29-4705-A649-31482FAFEA03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24EDA126-8048-4146-9C40-71977F3D177C}"/>
                  </a:ext>
                </a:extLst>
              </p:cNvPr>
              <p:cNvGrpSpPr/>
              <p:nvPr/>
            </p:nvGrpSpPr>
            <p:grpSpPr>
              <a:xfrm flipH="1">
                <a:off x="13637095" y="2894945"/>
                <a:ext cx="188449" cy="1391622"/>
                <a:chOff x="10641180" y="438150"/>
                <a:chExt cx="247650" cy="1828800"/>
              </a:xfrm>
            </p:grpSpPr>
            <p:sp>
              <p:nvSpPr>
                <p:cNvPr id="210" name="Rectangle: Rounded Corners 209">
                  <a:extLst>
                    <a:ext uri="{FF2B5EF4-FFF2-40B4-BE49-F238E27FC236}">
                      <a16:creationId xmlns:a16="http://schemas.microsoft.com/office/drawing/2014/main" id="{86B78217-E459-4BB3-87E8-AFF576593F11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11" name="Rectangle: Rounded Corners 210">
                  <a:extLst>
                    <a:ext uri="{FF2B5EF4-FFF2-40B4-BE49-F238E27FC236}">
                      <a16:creationId xmlns:a16="http://schemas.microsoft.com/office/drawing/2014/main" id="{53E3AF5E-0323-4EB7-B61C-E33E89C5E402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8379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C1F0A88B-9FFA-43EE-A480-466D5DE417EC}"/>
                  </a:ext>
                </a:extLst>
              </p:cNvPr>
              <p:cNvGrpSpPr/>
              <p:nvPr/>
            </p:nvGrpSpPr>
            <p:grpSpPr>
              <a:xfrm flipH="1">
                <a:off x="12505852" y="3107749"/>
                <a:ext cx="188449" cy="834973"/>
                <a:chOff x="10641180" y="500718"/>
                <a:chExt cx="247650" cy="1097280"/>
              </a:xfrm>
            </p:grpSpPr>
            <p:sp>
              <p:nvSpPr>
                <p:cNvPr id="208" name="Rectangle: Rounded Corners 207">
                  <a:extLst>
                    <a:ext uri="{FF2B5EF4-FFF2-40B4-BE49-F238E27FC236}">
                      <a16:creationId xmlns:a16="http://schemas.microsoft.com/office/drawing/2014/main" id="{B8E42471-7BF3-47B3-9EF2-2F63F340241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9" name="Rectangle: Rounded Corners 208">
                  <a:extLst>
                    <a:ext uri="{FF2B5EF4-FFF2-40B4-BE49-F238E27FC236}">
                      <a16:creationId xmlns:a16="http://schemas.microsoft.com/office/drawing/2014/main" id="{DB50D4C1-1AB9-4D3B-860E-4B39CC44B298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1AB71DE9-DA65-4BC3-B1A4-856D6C98EDC2}"/>
                  </a:ext>
                </a:extLst>
              </p:cNvPr>
              <p:cNvGrpSpPr/>
              <p:nvPr/>
            </p:nvGrpSpPr>
            <p:grpSpPr>
              <a:xfrm flipH="1">
                <a:off x="12268400" y="2699312"/>
                <a:ext cx="188449" cy="834973"/>
                <a:chOff x="10641180" y="500718"/>
                <a:chExt cx="247650" cy="1097280"/>
              </a:xfrm>
            </p:grpSpPr>
            <p:sp>
              <p:nvSpPr>
                <p:cNvPr id="206" name="Rectangle: Rounded Corners 205">
                  <a:extLst>
                    <a:ext uri="{FF2B5EF4-FFF2-40B4-BE49-F238E27FC236}">
                      <a16:creationId xmlns:a16="http://schemas.microsoft.com/office/drawing/2014/main" id="{B4A11FC5-61C2-43F9-A2F5-81C5E984C394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7" name="Rectangle: Rounded Corners 206">
                  <a:extLst>
                    <a:ext uri="{FF2B5EF4-FFF2-40B4-BE49-F238E27FC236}">
                      <a16:creationId xmlns:a16="http://schemas.microsoft.com/office/drawing/2014/main" id="{F5C83A9C-FBDA-454D-B25F-18A1DD0FE8D3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4" name="Group 193">
                <a:extLst>
                  <a:ext uri="{FF2B5EF4-FFF2-40B4-BE49-F238E27FC236}">
                    <a16:creationId xmlns:a16="http://schemas.microsoft.com/office/drawing/2014/main" id="{360B971E-ACAD-4E52-8D37-77046F316E68}"/>
                  </a:ext>
                </a:extLst>
              </p:cNvPr>
              <p:cNvGrpSpPr/>
              <p:nvPr/>
            </p:nvGrpSpPr>
            <p:grpSpPr>
              <a:xfrm flipH="1">
                <a:off x="12044482" y="2482644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204" name="Rectangle: Rounded Corners 203">
                  <a:extLst>
                    <a:ext uri="{FF2B5EF4-FFF2-40B4-BE49-F238E27FC236}">
                      <a16:creationId xmlns:a16="http://schemas.microsoft.com/office/drawing/2014/main" id="{C6E50DCF-450C-4253-B5E9-50BAE60489A8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5" name="Rectangle: Rounded Corners 204">
                  <a:extLst>
                    <a:ext uri="{FF2B5EF4-FFF2-40B4-BE49-F238E27FC236}">
                      <a16:creationId xmlns:a16="http://schemas.microsoft.com/office/drawing/2014/main" id="{49EA045E-C4F9-48C9-8D00-5D35CA8DB6AF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CCC65FFF-71F1-46FB-80D1-1C87A9BA1F97}"/>
                  </a:ext>
                </a:extLst>
              </p:cNvPr>
              <p:cNvGrpSpPr/>
              <p:nvPr/>
            </p:nvGrpSpPr>
            <p:grpSpPr>
              <a:xfrm flipH="1">
                <a:off x="11366982" y="2711359"/>
                <a:ext cx="188449" cy="834973"/>
                <a:chOff x="10641180" y="500718"/>
                <a:chExt cx="247650" cy="1097280"/>
              </a:xfrm>
            </p:grpSpPr>
            <p:sp>
              <p:nvSpPr>
                <p:cNvPr id="202" name="Rectangle: Rounded Corners 201">
                  <a:extLst>
                    <a:ext uri="{FF2B5EF4-FFF2-40B4-BE49-F238E27FC236}">
                      <a16:creationId xmlns:a16="http://schemas.microsoft.com/office/drawing/2014/main" id="{3C8A70D0-F19F-4221-98BB-C5DC7B197D9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3" name="Rectangle: Rounded Corners 202">
                  <a:extLst>
                    <a:ext uri="{FF2B5EF4-FFF2-40B4-BE49-F238E27FC236}">
                      <a16:creationId xmlns:a16="http://schemas.microsoft.com/office/drawing/2014/main" id="{33B7270C-FA71-4B89-985B-118EA71BC4C0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AD62D8AE-3AB3-4554-88C3-DFC6D2BA81E5}"/>
                  </a:ext>
                </a:extLst>
              </p:cNvPr>
              <p:cNvGrpSpPr/>
              <p:nvPr/>
            </p:nvGrpSpPr>
            <p:grpSpPr>
              <a:xfrm flipH="1">
                <a:off x="11615703" y="2796345"/>
                <a:ext cx="188449" cy="1391622"/>
                <a:chOff x="10641180" y="438150"/>
                <a:chExt cx="247650" cy="1828800"/>
              </a:xfrm>
            </p:grpSpPr>
            <p:sp>
              <p:nvSpPr>
                <p:cNvPr id="200" name="Rectangle: Rounded Corners 199">
                  <a:extLst>
                    <a:ext uri="{FF2B5EF4-FFF2-40B4-BE49-F238E27FC236}">
                      <a16:creationId xmlns:a16="http://schemas.microsoft.com/office/drawing/2014/main" id="{8653C06A-7997-4F31-A1D0-ACD2E9E43DF8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1" name="Rectangle: Rounded Corners 200">
                  <a:extLst>
                    <a:ext uri="{FF2B5EF4-FFF2-40B4-BE49-F238E27FC236}">
                      <a16:creationId xmlns:a16="http://schemas.microsoft.com/office/drawing/2014/main" id="{100AFB75-EA87-468C-8C6C-21B2611BE66C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4D851946-CFE2-49E5-806F-DF52B18DB20D}"/>
                  </a:ext>
                </a:extLst>
              </p:cNvPr>
              <p:cNvGrpSpPr/>
              <p:nvPr/>
            </p:nvGrpSpPr>
            <p:grpSpPr>
              <a:xfrm flipH="1">
                <a:off x="9299779" y="168638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98" name="Rectangle: Rounded Corners 197">
                  <a:extLst>
                    <a:ext uri="{FF2B5EF4-FFF2-40B4-BE49-F238E27FC236}">
                      <a16:creationId xmlns:a16="http://schemas.microsoft.com/office/drawing/2014/main" id="{181FF519-D4D2-4FFC-9CC4-E84827606B5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99" name="Rectangle: Rounded Corners 198">
                  <a:extLst>
                    <a:ext uri="{FF2B5EF4-FFF2-40B4-BE49-F238E27FC236}">
                      <a16:creationId xmlns:a16="http://schemas.microsoft.com/office/drawing/2014/main" id="{654FC1A6-A173-4DB1-8F9D-1D0FCA036CB4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8257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D5B4BACD-E8BB-432F-A400-107F63AB16A0}"/>
                </a:ext>
              </a:extLst>
            </p:cNvPr>
            <p:cNvGrpSpPr/>
            <p:nvPr/>
          </p:nvGrpSpPr>
          <p:grpSpPr>
            <a:xfrm>
              <a:off x="464523" y="865778"/>
              <a:ext cx="5909519" cy="3687515"/>
              <a:chOff x="464523" y="865778"/>
              <a:chExt cx="5909519" cy="3687515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15531CE-2D76-425A-9383-85C44819F9BE}"/>
                  </a:ext>
                </a:extLst>
              </p:cNvPr>
              <p:cNvSpPr/>
              <p:nvPr/>
            </p:nvSpPr>
            <p:spPr>
              <a:xfrm rot="10800000" flipH="1">
                <a:off x="464523" y="1506912"/>
                <a:ext cx="5909519" cy="2471304"/>
              </a:xfrm>
              <a:custGeom>
                <a:avLst/>
                <a:gdLst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19081 w 7137175"/>
                  <a:gd name="connsiteY8" fmla="*/ 3007193 h 4475106"/>
                  <a:gd name="connsiteX9" fmla="*/ 7137175 w 7137175"/>
                  <a:gd name="connsiteY9" fmla="*/ 0 h 4475106"/>
                  <a:gd name="connsiteX0" fmla="*/ 0 w 7189422"/>
                  <a:gd name="connsiteY0" fmla="*/ 3081008 h 3129771"/>
                  <a:gd name="connsiteX1" fmla="*/ 1456566 w 7189422"/>
                  <a:gd name="connsiteY1" fmla="*/ 1875295 h 3129771"/>
                  <a:gd name="connsiteX2" fmla="*/ 2152481 w 7189422"/>
                  <a:gd name="connsiteY2" fmla="*/ 3129561 h 3129771"/>
                  <a:gd name="connsiteX3" fmla="*/ 3002145 w 7189422"/>
                  <a:gd name="connsiteY3" fmla="*/ 1381681 h 3129771"/>
                  <a:gd name="connsiteX4" fmla="*/ 3625232 w 7189422"/>
                  <a:gd name="connsiteY4" fmla="*/ 2563118 h 3129771"/>
                  <a:gd name="connsiteX5" fmla="*/ 4461834 w 7189422"/>
                  <a:gd name="connsiteY5" fmla="*/ 414199 h 3129771"/>
                  <a:gd name="connsiteX6" fmla="*/ 5055676 w 7189422"/>
                  <a:gd name="connsiteY6" fmla="*/ 2187402 h 3129771"/>
                  <a:gd name="connsiteX7" fmla="*/ 5765796 w 7189422"/>
                  <a:gd name="connsiteY7" fmla="*/ 478267 h 3129771"/>
                  <a:gd name="connsiteX8" fmla="*/ 6219081 w 7189422"/>
                  <a:gd name="connsiteY8" fmla="*/ 1661858 h 3129771"/>
                  <a:gd name="connsiteX9" fmla="*/ 7189422 w 7189422"/>
                  <a:gd name="connsiteY9" fmla="*/ 0 h 3129771"/>
                  <a:gd name="connsiteX0" fmla="*/ 0 w 7265733"/>
                  <a:gd name="connsiteY0" fmla="*/ 3202037 h 3250800"/>
                  <a:gd name="connsiteX1" fmla="*/ 1456566 w 7265733"/>
                  <a:gd name="connsiteY1" fmla="*/ 1996324 h 3250800"/>
                  <a:gd name="connsiteX2" fmla="*/ 2152481 w 7265733"/>
                  <a:gd name="connsiteY2" fmla="*/ 3250590 h 3250800"/>
                  <a:gd name="connsiteX3" fmla="*/ 3002145 w 7265733"/>
                  <a:gd name="connsiteY3" fmla="*/ 1502710 h 3250800"/>
                  <a:gd name="connsiteX4" fmla="*/ 3625232 w 7265733"/>
                  <a:gd name="connsiteY4" fmla="*/ 2684147 h 3250800"/>
                  <a:gd name="connsiteX5" fmla="*/ 4461834 w 7265733"/>
                  <a:gd name="connsiteY5" fmla="*/ 535228 h 3250800"/>
                  <a:gd name="connsiteX6" fmla="*/ 5055676 w 7265733"/>
                  <a:gd name="connsiteY6" fmla="*/ 2308431 h 3250800"/>
                  <a:gd name="connsiteX7" fmla="*/ 5765796 w 7265733"/>
                  <a:gd name="connsiteY7" fmla="*/ 599296 h 3250800"/>
                  <a:gd name="connsiteX8" fmla="*/ 6219081 w 7265733"/>
                  <a:gd name="connsiteY8" fmla="*/ 1782887 h 3250800"/>
                  <a:gd name="connsiteX9" fmla="*/ 7189422 w 7265733"/>
                  <a:gd name="connsiteY9" fmla="*/ 121029 h 3250800"/>
                  <a:gd name="connsiteX10" fmla="*/ 7204347 w 7265733"/>
                  <a:gd name="connsiteY10" fmla="*/ 128315 h 3250800"/>
                  <a:gd name="connsiteX0" fmla="*/ 0 w 7622316"/>
                  <a:gd name="connsiteY0" fmla="*/ 3465582 h 3514345"/>
                  <a:gd name="connsiteX1" fmla="*/ 1456566 w 7622316"/>
                  <a:gd name="connsiteY1" fmla="*/ 2259869 h 3514345"/>
                  <a:gd name="connsiteX2" fmla="*/ 2152481 w 7622316"/>
                  <a:gd name="connsiteY2" fmla="*/ 3514135 h 3514345"/>
                  <a:gd name="connsiteX3" fmla="*/ 3002145 w 7622316"/>
                  <a:gd name="connsiteY3" fmla="*/ 1766255 h 3514345"/>
                  <a:gd name="connsiteX4" fmla="*/ 3625232 w 7622316"/>
                  <a:gd name="connsiteY4" fmla="*/ 2947692 h 3514345"/>
                  <a:gd name="connsiteX5" fmla="*/ 4461834 w 7622316"/>
                  <a:gd name="connsiteY5" fmla="*/ 798773 h 3514345"/>
                  <a:gd name="connsiteX6" fmla="*/ 5055676 w 7622316"/>
                  <a:gd name="connsiteY6" fmla="*/ 2571976 h 3514345"/>
                  <a:gd name="connsiteX7" fmla="*/ 5765796 w 7622316"/>
                  <a:gd name="connsiteY7" fmla="*/ 862841 h 3514345"/>
                  <a:gd name="connsiteX8" fmla="*/ 6219081 w 7622316"/>
                  <a:gd name="connsiteY8" fmla="*/ 2046432 h 3514345"/>
                  <a:gd name="connsiteX9" fmla="*/ 7189422 w 7622316"/>
                  <a:gd name="connsiteY9" fmla="*/ 384574 h 3514345"/>
                  <a:gd name="connsiteX10" fmla="*/ 7622316 w 7622316"/>
                  <a:gd name="connsiteY10" fmla="*/ 15 h 3514345"/>
                  <a:gd name="connsiteX0" fmla="*/ 0 w 7687624"/>
                  <a:gd name="connsiteY0" fmla="*/ 3504763 h 3553526"/>
                  <a:gd name="connsiteX1" fmla="*/ 1456566 w 7687624"/>
                  <a:gd name="connsiteY1" fmla="*/ 2299050 h 3553526"/>
                  <a:gd name="connsiteX2" fmla="*/ 2152481 w 7687624"/>
                  <a:gd name="connsiteY2" fmla="*/ 3553316 h 3553526"/>
                  <a:gd name="connsiteX3" fmla="*/ 3002145 w 7687624"/>
                  <a:gd name="connsiteY3" fmla="*/ 1805436 h 3553526"/>
                  <a:gd name="connsiteX4" fmla="*/ 3625232 w 7687624"/>
                  <a:gd name="connsiteY4" fmla="*/ 2986873 h 3553526"/>
                  <a:gd name="connsiteX5" fmla="*/ 4461834 w 7687624"/>
                  <a:gd name="connsiteY5" fmla="*/ 837954 h 3553526"/>
                  <a:gd name="connsiteX6" fmla="*/ 5055676 w 7687624"/>
                  <a:gd name="connsiteY6" fmla="*/ 2611157 h 3553526"/>
                  <a:gd name="connsiteX7" fmla="*/ 5765796 w 7687624"/>
                  <a:gd name="connsiteY7" fmla="*/ 902022 h 3553526"/>
                  <a:gd name="connsiteX8" fmla="*/ 6219081 w 7687624"/>
                  <a:gd name="connsiteY8" fmla="*/ 2085613 h 3553526"/>
                  <a:gd name="connsiteX9" fmla="*/ 7189422 w 7687624"/>
                  <a:gd name="connsiteY9" fmla="*/ 423755 h 3553526"/>
                  <a:gd name="connsiteX10" fmla="*/ 7687624 w 7687624"/>
                  <a:gd name="connsiteY10" fmla="*/ 10 h 3553526"/>
                  <a:gd name="connsiteX0" fmla="*/ 0 w 7687624"/>
                  <a:gd name="connsiteY0" fmla="*/ 3504764 h 3553527"/>
                  <a:gd name="connsiteX1" fmla="*/ 1456566 w 7687624"/>
                  <a:gd name="connsiteY1" fmla="*/ 2299051 h 3553527"/>
                  <a:gd name="connsiteX2" fmla="*/ 2152481 w 7687624"/>
                  <a:gd name="connsiteY2" fmla="*/ 3553317 h 3553527"/>
                  <a:gd name="connsiteX3" fmla="*/ 3002145 w 7687624"/>
                  <a:gd name="connsiteY3" fmla="*/ 1805437 h 3553527"/>
                  <a:gd name="connsiteX4" fmla="*/ 3625232 w 7687624"/>
                  <a:gd name="connsiteY4" fmla="*/ 2986874 h 3553527"/>
                  <a:gd name="connsiteX5" fmla="*/ 4461834 w 7687624"/>
                  <a:gd name="connsiteY5" fmla="*/ 837955 h 3553527"/>
                  <a:gd name="connsiteX6" fmla="*/ 5055676 w 7687624"/>
                  <a:gd name="connsiteY6" fmla="*/ 2611158 h 3553527"/>
                  <a:gd name="connsiteX7" fmla="*/ 5765796 w 7687624"/>
                  <a:gd name="connsiteY7" fmla="*/ 902023 h 3553527"/>
                  <a:gd name="connsiteX8" fmla="*/ 6219081 w 7687624"/>
                  <a:gd name="connsiteY8" fmla="*/ 2085614 h 3553527"/>
                  <a:gd name="connsiteX9" fmla="*/ 7163299 w 7687624"/>
                  <a:gd name="connsiteY9" fmla="*/ 423756 h 3553527"/>
                  <a:gd name="connsiteX10" fmla="*/ 7687624 w 7687624"/>
                  <a:gd name="connsiteY10" fmla="*/ 11 h 3553527"/>
                  <a:gd name="connsiteX0" fmla="*/ 0 w 7844363"/>
                  <a:gd name="connsiteY0" fmla="*/ 3170235 h 3218998"/>
                  <a:gd name="connsiteX1" fmla="*/ 1456566 w 7844363"/>
                  <a:gd name="connsiteY1" fmla="*/ 1964522 h 3218998"/>
                  <a:gd name="connsiteX2" fmla="*/ 2152481 w 7844363"/>
                  <a:gd name="connsiteY2" fmla="*/ 3218788 h 3218998"/>
                  <a:gd name="connsiteX3" fmla="*/ 3002145 w 7844363"/>
                  <a:gd name="connsiteY3" fmla="*/ 1470908 h 3218998"/>
                  <a:gd name="connsiteX4" fmla="*/ 3625232 w 7844363"/>
                  <a:gd name="connsiteY4" fmla="*/ 2652345 h 3218998"/>
                  <a:gd name="connsiteX5" fmla="*/ 4461834 w 7844363"/>
                  <a:gd name="connsiteY5" fmla="*/ 503426 h 3218998"/>
                  <a:gd name="connsiteX6" fmla="*/ 5055676 w 7844363"/>
                  <a:gd name="connsiteY6" fmla="*/ 2276629 h 3218998"/>
                  <a:gd name="connsiteX7" fmla="*/ 5765796 w 7844363"/>
                  <a:gd name="connsiteY7" fmla="*/ 567494 h 3218998"/>
                  <a:gd name="connsiteX8" fmla="*/ 6219081 w 7844363"/>
                  <a:gd name="connsiteY8" fmla="*/ 1751085 h 3218998"/>
                  <a:gd name="connsiteX9" fmla="*/ 7163299 w 7844363"/>
                  <a:gd name="connsiteY9" fmla="*/ 89227 h 3218998"/>
                  <a:gd name="connsiteX10" fmla="*/ 7844363 w 7844363"/>
                  <a:gd name="connsiteY10" fmla="*/ 266311 h 3218998"/>
                  <a:gd name="connsiteX0" fmla="*/ 0 w 7844363"/>
                  <a:gd name="connsiteY0" fmla="*/ 3170235 h 3218998"/>
                  <a:gd name="connsiteX1" fmla="*/ 1456566 w 7844363"/>
                  <a:gd name="connsiteY1" fmla="*/ 1964522 h 3218998"/>
                  <a:gd name="connsiteX2" fmla="*/ 2152481 w 7844363"/>
                  <a:gd name="connsiteY2" fmla="*/ 3218788 h 3218998"/>
                  <a:gd name="connsiteX3" fmla="*/ 3002145 w 7844363"/>
                  <a:gd name="connsiteY3" fmla="*/ 1470908 h 3218998"/>
                  <a:gd name="connsiteX4" fmla="*/ 3625232 w 7844363"/>
                  <a:gd name="connsiteY4" fmla="*/ 2652345 h 3218998"/>
                  <a:gd name="connsiteX5" fmla="*/ 4461834 w 7844363"/>
                  <a:gd name="connsiteY5" fmla="*/ 503426 h 3218998"/>
                  <a:gd name="connsiteX6" fmla="*/ 5055676 w 7844363"/>
                  <a:gd name="connsiteY6" fmla="*/ 2276629 h 3218998"/>
                  <a:gd name="connsiteX7" fmla="*/ 5765796 w 7844363"/>
                  <a:gd name="connsiteY7" fmla="*/ 567494 h 3218998"/>
                  <a:gd name="connsiteX8" fmla="*/ 6219081 w 7844363"/>
                  <a:gd name="connsiteY8" fmla="*/ 1751085 h 3218998"/>
                  <a:gd name="connsiteX9" fmla="*/ 7163299 w 7844363"/>
                  <a:gd name="connsiteY9" fmla="*/ 89227 h 3218998"/>
                  <a:gd name="connsiteX10" fmla="*/ 7844363 w 7844363"/>
                  <a:gd name="connsiteY10" fmla="*/ 266311 h 3218998"/>
                  <a:gd name="connsiteX0" fmla="*/ 0 w 7844363"/>
                  <a:gd name="connsiteY0" fmla="*/ 3273998 h 3322761"/>
                  <a:gd name="connsiteX1" fmla="*/ 1456566 w 7844363"/>
                  <a:gd name="connsiteY1" fmla="*/ 2068285 h 3322761"/>
                  <a:gd name="connsiteX2" fmla="*/ 2152481 w 7844363"/>
                  <a:gd name="connsiteY2" fmla="*/ 3322551 h 3322761"/>
                  <a:gd name="connsiteX3" fmla="*/ 3002145 w 7844363"/>
                  <a:gd name="connsiteY3" fmla="*/ 1574671 h 3322761"/>
                  <a:gd name="connsiteX4" fmla="*/ 3625232 w 7844363"/>
                  <a:gd name="connsiteY4" fmla="*/ 2756108 h 3322761"/>
                  <a:gd name="connsiteX5" fmla="*/ 4461834 w 7844363"/>
                  <a:gd name="connsiteY5" fmla="*/ 607189 h 3322761"/>
                  <a:gd name="connsiteX6" fmla="*/ 5055676 w 7844363"/>
                  <a:gd name="connsiteY6" fmla="*/ 2380392 h 3322761"/>
                  <a:gd name="connsiteX7" fmla="*/ 5765796 w 7844363"/>
                  <a:gd name="connsiteY7" fmla="*/ 671257 h 3322761"/>
                  <a:gd name="connsiteX8" fmla="*/ 6219081 w 7844363"/>
                  <a:gd name="connsiteY8" fmla="*/ 1854848 h 3322761"/>
                  <a:gd name="connsiteX9" fmla="*/ 7306977 w 7844363"/>
                  <a:gd name="connsiteY9" fmla="*/ 75437 h 3322761"/>
                  <a:gd name="connsiteX10" fmla="*/ 7844363 w 7844363"/>
                  <a:gd name="connsiteY10" fmla="*/ 370074 h 3322761"/>
                  <a:gd name="connsiteX0" fmla="*/ 0 w 7844363"/>
                  <a:gd name="connsiteY0" fmla="*/ 3273998 h 3322761"/>
                  <a:gd name="connsiteX1" fmla="*/ 1456566 w 7844363"/>
                  <a:gd name="connsiteY1" fmla="*/ 2068285 h 3322761"/>
                  <a:gd name="connsiteX2" fmla="*/ 2152481 w 7844363"/>
                  <a:gd name="connsiteY2" fmla="*/ 3322551 h 3322761"/>
                  <a:gd name="connsiteX3" fmla="*/ 3002145 w 7844363"/>
                  <a:gd name="connsiteY3" fmla="*/ 1574671 h 3322761"/>
                  <a:gd name="connsiteX4" fmla="*/ 3625232 w 7844363"/>
                  <a:gd name="connsiteY4" fmla="*/ 2756108 h 3322761"/>
                  <a:gd name="connsiteX5" fmla="*/ 4461834 w 7844363"/>
                  <a:gd name="connsiteY5" fmla="*/ 607189 h 3322761"/>
                  <a:gd name="connsiteX6" fmla="*/ 5055676 w 7844363"/>
                  <a:gd name="connsiteY6" fmla="*/ 2380392 h 3322761"/>
                  <a:gd name="connsiteX7" fmla="*/ 5765796 w 7844363"/>
                  <a:gd name="connsiteY7" fmla="*/ 671257 h 3322761"/>
                  <a:gd name="connsiteX8" fmla="*/ 6219081 w 7844363"/>
                  <a:gd name="connsiteY8" fmla="*/ 1854848 h 3322761"/>
                  <a:gd name="connsiteX9" fmla="*/ 7306977 w 7844363"/>
                  <a:gd name="connsiteY9" fmla="*/ 75437 h 3322761"/>
                  <a:gd name="connsiteX10" fmla="*/ 7844363 w 7844363"/>
                  <a:gd name="connsiteY10" fmla="*/ 370074 h 3322761"/>
                  <a:gd name="connsiteX0" fmla="*/ 0 w 7844363"/>
                  <a:gd name="connsiteY0" fmla="*/ 3200245 h 3249008"/>
                  <a:gd name="connsiteX1" fmla="*/ 1456566 w 7844363"/>
                  <a:gd name="connsiteY1" fmla="*/ 1994532 h 3249008"/>
                  <a:gd name="connsiteX2" fmla="*/ 2152481 w 7844363"/>
                  <a:gd name="connsiteY2" fmla="*/ 3248798 h 3249008"/>
                  <a:gd name="connsiteX3" fmla="*/ 3002145 w 7844363"/>
                  <a:gd name="connsiteY3" fmla="*/ 1500918 h 3249008"/>
                  <a:gd name="connsiteX4" fmla="*/ 3625232 w 7844363"/>
                  <a:gd name="connsiteY4" fmla="*/ 2682355 h 3249008"/>
                  <a:gd name="connsiteX5" fmla="*/ 4461834 w 7844363"/>
                  <a:gd name="connsiteY5" fmla="*/ 533436 h 3249008"/>
                  <a:gd name="connsiteX6" fmla="*/ 5055676 w 7844363"/>
                  <a:gd name="connsiteY6" fmla="*/ 2306639 h 3249008"/>
                  <a:gd name="connsiteX7" fmla="*/ 5765796 w 7844363"/>
                  <a:gd name="connsiteY7" fmla="*/ 597504 h 3249008"/>
                  <a:gd name="connsiteX8" fmla="*/ 6219081 w 7844363"/>
                  <a:gd name="connsiteY8" fmla="*/ 1781095 h 3249008"/>
                  <a:gd name="connsiteX9" fmla="*/ 7306977 w 7844363"/>
                  <a:gd name="connsiteY9" fmla="*/ 1684 h 3249008"/>
                  <a:gd name="connsiteX10" fmla="*/ 7844363 w 7844363"/>
                  <a:gd name="connsiteY10" fmla="*/ 296321 h 3249008"/>
                  <a:gd name="connsiteX0" fmla="*/ 0 w 7844363"/>
                  <a:gd name="connsiteY0" fmla="*/ 3200245 h 3249008"/>
                  <a:gd name="connsiteX1" fmla="*/ 1456566 w 7844363"/>
                  <a:gd name="connsiteY1" fmla="*/ 1994532 h 3249008"/>
                  <a:gd name="connsiteX2" fmla="*/ 2152481 w 7844363"/>
                  <a:gd name="connsiteY2" fmla="*/ 3248798 h 3249008"/>
                  <a:gd name="connsiteX3" fmla="*/ 3002145 w 7844363"/>
                  <a:gd name="connsiteY3" fmla="*/ 1500918 h 3249008"/>
                  <a:gd name="connsiteX4" fmla="*/ 3625232 w 7844363"/>
                  <a:gd name="connsiteY4" fmla="*/ 2682355 h 3249008"/>
                  <a:gd name="connsiteX5" fmla="*/ 4461834 w 7844363"/>
                  <a:gd name="connsiteY5" fmla="*/ 533436 h 3249008"/>
                  <a:gd name="connsiteX6" fmla="*/ 5055676 w 7844363"/>
                  <a:gd name="connsiteY6" fmla="*/ 2306639 h 3249008"/>
                  <a:gd name="connsiteX7" fmla="*/ 5765796 w 7844363"/>
                  <a:gd name="connsiteY7" fmla="*/ 597504 h 3249008"/>
                  <a:gd name="connsiteX8" fmla="*/ 6219081 w 7844363"/>
                  <a:gd name="connsiteY8" fmla="*/ 1781095 h 3249008"/>
                  <a:gd name="connsiteX9" fmla="*/ 7306977 w 7844363"/>
                  <a:gd name="connsiteY9" fmla="*/ 1684 h 3249008"/>
                  <a:gd name="connsiteX10" fmla="*/ 7844363 w 7844363"/>
                  <a:gd name="connsiteY10" fmla="*/ 296321 h 3249008"/>
                  <a:gd name="connsiteX0" fmla="*/ 0 w 7844363"/>
                  <a:gd name="connsiteY0" fmla="*/ 3199061 h 3247824"/>
                  <a:gd name="connsiteX1" fmla="*/ 1456566 w 7844363"/>
                  <a:gd name="connsiteY1" fmla="*/ 1993348 h 3247824"/>
                  <a:gd name="connsiteX2" fmla="*/ 2152481 w 7844363"/>
                  <a:gd name="connsiteY2" fmla="*/ 3247614 h 3247824"/>
                  <a:gd name="connsiteX3" fmla="*/ 3002145 w 7844363"/>
                  <a:gd name="connsiteY3" fmla="*/ 1499734 h 3247824"/>
                  <a:gd name="connsiteX4" fmla="*/ 3625232 w 7844363"/>
                  <a:gd name="connsiteY4" fmla="*/ 2681171 h 3247824"/>
                  <a:gd name="connsiteX5" fmla="*/ 4461834 w 7844363"/>
                  <a:gd name="connsiteY5" fmla="*/ 532252 h 3247824"/>
                  <a:gd name="connsiteX6" fmla="*/ 5055676 w 7844363"/>
                  <a:gd name="connsiteY6" fmla="*/ 2305455 h 3247824"/>
                  <a:gd name="connsiteX7" fmla="*/ 5765796 w 7844363"/>
                  <a:gd name="connsiteY7" fmla="*/ 596320 h 3247824"/>
                  <a:gd name="connsiteX8" fmla="*/ 6219081 w 7844363"/>
                  <a:gd name="connsiteY8" fmla="*/ 1779911 h 3247824"/>
                  <a:gd name="connsiteX9" fmla="*/ 7306977 w 7844363"/>
                  <a:gd name="connsiteY9" fmla="*/ 500 h 3247824"/>
                  <a:gd name="connsiteX10" fmla="*/ 7844363 w 7844363"/>
                  <a:gd name="connsiteY10" fmla="*/ 295137 h 3247824"/>
                  <a:gd name="connsiteX0" fmla="*/ 0 w 7844363"/>
                  <a:gd name="connsiteY0" fmla="*/ 3199061 h 3247824"/>
                  <a:gd name="connsiteX1" fmla="*/ 1456566 w 7844363"/>
                  <a:gd name="connsiteY1" fmla="*/ 1993348 h 3247824"/>
                  <a:gd name="connsiteX2" fmla="*/ 2152481 w 7844363"/>
                  <a:gd name="connsiteY2" fmla="*/ 3247614 h 3247824"/>
                  <a:gd name="connsiteX3" fmla="*/ 3002145 w 7844363"/>
                  <a:gd name="connsiteY3" fmla="*/ 1499734 h 3247824"/>
                  <a:gd name="connsiteX4" fmla="*/ 3625232 w 7844363"/>
                  <a:gd name="connsiteY4" fmla="*/ 2681171 h 3247824"/>
                  <a:gd name="connsiteX5" fmla="*/ 4461834 w 7844363"/>
                  <a:gd name="connsiteY5" fmla="*/ 532252 h 3247824"/>
                  <a:gd name="connsiteX6" fmla="*/ 5055676 w 7844363"/>
                  <a:gd name="connsiteY6" fmla="*/ 2305455 h 3247824"/>
                  <a:gd name="connsiteX7" fmla="*/ 5765796 w 7844363"/>
                  <a:gd name="connsiteY7" fmla="*/ 596320 h 3247824"/>
                  <a:gd name="connsiteX8" fmla="*/ 6219081 w 7844363"/>
                  <a:gd name="connsiteY8" fmla="*/ 1779911 h 3247824"/>
                  <a:gd name="connsiteX9" fmla="*/ 7385346 w 7844363"/>
                  <a:gd name="connsiteY9" fmla="*/ 499 h 3247824"/>
                  <a:gd name="connsiteX10" fmla="*/ 7844363 w 7844363"/>
                  <a:gd name="connsiteY10" fmla="*/ 295137 h 3247824"/>
                  <a:gd name="connsiteX0" fmla="*/ 0 w 7844363"/>
                  <a:gd name="connsiteY0" fmla="*/ 3199061 h 3247824"/>
                  <a:gd name="connsiteX1" fmla="*/ 1456566 w 7844363"/>
                  <a:gd name="connsiteY1" fmla="*/ 1993348 h 3247824"/>
                  <a:gd name="connsiteX2" fmla="*/ 2152481 w 7844363"/>
                  <a:gd name="connsiteY2" fmla="*/ 3247614 h 3247824"/>
                  <a:gd name="connsiteX3" fmla="*/ 3002145 w 7844363"/>
                  <a:gd name="connsiteY3" fmla="*/ 1499734 h 3247824"/>
                  <a:gd name="connsiteX4" fmla="*/ 3625232 w 7844363"/>
                  <a:gd name="connsiteY4" fmla="*/ 2681171 h 3247824"/>
                  <a:gd name="connsiteX5" fmla="*/ 4461834 w 7844363"/>
                  <a:gd name="connsiteY5" fmla="*/ 532252 h 3247824"/>
                  <a:gd name="connsiteX6" fmla="*/ 5055676 w 7844363"/>
                  <a:gd name="connsiteY6" fmla="*/ 2305455 h 3247824"/>
                  <a:gd name="connsiteX7" fmla="*/ 5765796 w 7844363"/>
                  <a:gd name="connsiteY7" fmla="*/ 596320 h 3247824"/>
                  <a:gd name="connsiteX8" fmla="*/ 6219081 w 7844363"/>
                  <a:gd name="connsiteY8" fmla="*/ 1779911 h 3247824"/>
                  <a:gd name="connsiteX9" fmla="*/ 7385346 w 7844363"/>
                  <a:gd name="connsiteY9" fmla="*/ 499 h 3247824"/>
                  <a:gd name="connsiteX10" fmla="*/ 7844363 w 7844363"/>
                  <a:gd name="connsiteY10" fmla="*/ 295137 h 3247824"/>
                  <a:gd name="connsiteX0" fmla="*/ 0 w 7805179"/>
                  <a:gd name="connsiteY0" fmla="*/ 3198880 h 3247643"/>
                  <a:gd name="connsiteX1" fmla="*/ 1456566 w 7805179"/>
                  <a:gd name="connsiteY1" fmla="*/ 1993167 h 3247643"/>
                  <a:gd name="connsiteX2" fmla="*/ 2152481 w 7805179"/>
                  <a:gd name="connsiteY2" fmla="*/ 3247433 h 3247643"/>
                  <a:gd name="connsiteX3" fmla="*/ 3002145 w 7805179"/>
                  <a:gd name="connsiteY3" fmla="*/ 1499553 h 3247643"/>
                  <a:gd name="connsiteX4" fmla="*/ 3625232 w 7805179"/>
                  <a:gd name="connsiteY4" fmla="*/ 2680990 h 3247643"/>
                  <a:gd name="connsiteX5" fmla="*/ 4461834 w 7805179"/>
                  <a:gd name="connsiteY5" fmla="*/ 532071 h 3247643"/>
                  <a:gd name="connsiteX6" fmla="*/ 5055676 w 7805179"/>
                  <a:gd name="connsiteY6" fmla="*/ 2305274 h 3247643"/>
                  <a:gd name="connsiteX7" fmla="*/ 5765796 w 7805179"/>
                  <a:gd name="connsiteY7" fmla="*/ 596139 h 3247643"/>
                  <a:gd name="connsiteX8" fmla="*/ 6219081 w 7805179"/>
                  <a:gd name="connsiteY8" fmla="*/ 1779730 h 3247643"/>
                  <a:gd name="connsiteX9" fmla="*/ 7385346 w 7805179"/>
                  <a:gd name="connsiteY9" fmla="*/ 318 h 3247643"/>
                  <a:gd name="connsiteX10" fmla="*/ 7805179 w 7805179"/>
                  <a:gd name="connsiteY10" fmla="*/ 477817 h 3247643"/>
                  <a:gd name="connsiteX0" fmla="*/ 0 w 7805179"/>
                  <a:gd name="connsiteY0" fmla="*/ 3198879 h 3247642"/>
                  <a:gd name="connsiteX1" fmla="*/ 1456566 w 7805179"/>
                  <a:gd name="connsiteY1" fmla="*/ 1993166 h 3247642"/>
                  <a:gd name="connsiteX2" fmla="*/ 2152481 w 7805179"/>
                  <a:gd name="connsiteY2" fmla="*/ 3247432 h 3247642"/>
                  <a:gd name="connsiteX3" fmla="*/ 3002145 w 7805179"/>
                  <a:gd name="connsiteY3" fmla="*/ 1499552 h 3247642"/>
                  <a:gd name="connsiteX4" fmla="*/ 3625232 w 7805179"/>
                  <a:gd name="connsiteY4" fmla="*/ 2680989 h 3247642"/>
                  <a:gd name="connsiteX5" fmla="*/ 4461834 w 7805179"/>
                  <a:gd name="connsiteY5" fmla="*/ 532070 h 3247642"/>
                  <a:gd name="connsiteX6" fmla="*/ 5055676 w 7805179"/>
                  <a:gd name="connsiteY6" fmla="*/ 2305273 h 3247642"/>
                  <a:gd name="connsiteX7" fmla="*/ 5765796 w 7805179"/>
                  <a:gd name="connsiteY7" fmla="*/ 596138 h 3247642"/>
                  <a:gd name="connsiteX8" fmla="*/ 6284389 w 7805179"/>
                  <a:gd name="connsiteY8" fmla="*/ 1766668 h 3247642"/>
                  <a:gd name="connsiteX9" fmla="*/ 7385346 w 7805179"/>
                  <a:gd name="connsiteY9" fmla="*/ 317 h 3247642"/>
                  <a:gd name="connsiteX10" fmla="*/ 7805179 w 7805179"/>
                  <a:gd name="connsiteY10" fmla="*/ 477816 h 3247642"/>
                  <a:gd name="connsiteX0" fmla="*/ 0 w 7805179"/>
                  <a:gd name="connsiteY0" fmla="*/ 1135162 h 3247642"/>
                  <a:gd name="connsiteX1" fmla="*/ 1456566 w 7805179"/>
                  <a:gd name="connsiteY1" fmla="*/ 1993166 h 3247642"/>
                  <a:gd name="connsiteX2" fmla="*/ 2152481 w 7805179"/>
                  <a:gd name="connsiteY2" fmla="*/ 3247432 h 3247642"/>
                  <a:gd name="connsiteX3" fmla="*/ 3002145 w 7805179"/>
                  <a:gd name="connsiteY3" fmla="*/ 1499552 h 3247642"/>
                  <a:gd name="connsiteX4" fmla="*/ 3625232 w 7805179"/>
                  <a:gd name="connsiteY4" fmla="*/ 2680989 h 3247642"/>
                  <a:gd name="connsiteX5" fmla="*/ 4461834 w 7805179"/>
                  <a:gd name="connsiteY5" fmla="*/ 532070 h 3247642"/>
                  <a:gd name="connsiteX6" fmla="*/ 5055676 w 7805179"/>
                  <a:gd name="connsiteY6" fmla="*/ 2305273 h 3247642"/>
                  <a:gd name="connsiteX7" fmla="*/ 5765796 w 7805179"/>
                  <a:gd name="connsiteY7" fmla="*/ 596138 h 3247642"/>
                  <a:gd name="connsiteX8" fmla="*/ 6284389 w 7805179"/>
                  <a:gd name="connsiteY8" fmla="*/ 1766668 h 3247642"/>
                  <a:gd name="connsiteX9" fmla="*/ 7385346 w 7805179"/>
                  <a:gd name="connsiteY9" fmla="*/ 317 h 3247642"/>
                  <a:gd name="connsiteX10" fmla="*/ 7805179 w 7805179"/>
                  <a:gd name="connsiteY10" fmla="*/ 477816 h 3247642"/>
                  <a:gd name="connsiteX0" fmla="*/ 0 w 7805179"/>
                  <a:gd name="connsiteY0" fmla="*/ 1135162 h 3247642"/>
                  <a:gd name="connsiteX1" fmla="*/ 1456566 w 7805179"/>
                  <a:gd name="connsiteY1" fmla="*/ 1993166 h 3247642"/>
                  <a:gd name="connsiteX2" fmla="*/ 2152481 w 7805179"/>
                  <a:gd name="connsiteY2" fmla="*/ 3247432 h 3247642"/>
                  <a:gd name="connsiteX3" fmla="*/ 3002145 w 7805179"/>
                  <a:gd name="connsiteY3" fmla="*/ 1499552 h 3247642"/>
                  <a:gd name="connsiteX4" fmla="*/ 3625232 w 7805179"/>
                  <a:gd name="connsiteY4" fmla="*/ 2680989 h 3247642"/>
                  <a:gd name="connsiteX5" fmla="*/ 4461834 w 7805179"/>
                  <a:gd name="connsiteY5" fmla="*/ 532070 h 3247642"/>
                  <a:gd name="connsiteX6" fmla="*/ 5055676 w 7805179"/>
                  <a:gd name="connsiteY6" fmla="*/ 2305273 h 3247642"/>
                  <a:gd name="connsiteX7" fmla="*/ 5765796 w 7805179"/>
                  <a:gd name="connsiteY7" fmla="*/ 596138 h 3247642"/>
                  <a:gd name="connsiteX8" fmla="*/ 6284389 w 7805179"/>
                  <a:gd name="connsiteY8" fmla="*/ 1766668 h 3247642"/>
                  <a:gd name="connsiteX9" fmla="*/ 7385346 w 7805179"/>
                  <a:gd name="connsiteY9" fmla="*/ 317 h 3247642"/>
                  <a:gd name="connsiteX10" fmla="*/ 7805179 w 7805179"/>
                  <a:gd name="connsiteY10" fmla="*/ 477816 h 3247642"/>
                  <a:gd name="connsiteX0" fmla="*/ 0 w 7909671"/>
                  <a:gd name="connsiteY0" fmla="*/ 847809 h 3247642"/>
                  <a:gd name="connsiteX1" fmla="*/ 1561058 w 7909671"/>
                  <a:gd name="connsiteY1" fmla="*/ 1993166 h 3247642"/>
                  <a:gd name="connsiteX2" fmla="*/ 2256973 w 7909671"/>
                  <a:gd name="connsiteY2" fmla="*/ 3247432 h 3247642"/>
                  <a:gd name="connsiteX3" fmla="*/ 3106637 w 7909671"/>
                  <a:gd name="connsiteY3" fmla="*/ 1499552 h 3247642"/>
                  <a:gd name="connsiteX4" fmla="*/ 3729724 w 7909671"/>
                  <a:gd name="connsiteY4" fmla="*/ 2680989 h 3247642"/>
                  <a:gd name="connsiteX5" fmla="*/ 4566326 w 7909671"/>
                  <a:gd name="connsiteY5" fmla="*/ 532070 h 3247642"/>
                  <a:gd name="connsiteX6" fmla="*/ 5160168 w 7909671"/>
                  <a:gd name="connsiteY6" fmla="*/ 2305273 h 3247642"/>
                  <a:gd name="connsiteX7" fmla="*/ 5870288 w 7909671"/>
                  <a:gd name="connsiteY7" fmla="*/ 596138 h 3247642"/>
                  <a:gd name="connsiteX8" fmla="*/ 6388881 w 7909671"/>
                  <a:gd name="connsiteY8" fmla="*/ 1766668 h 3247642"/>
                  <a:gd name="connsiteX9" fmla="*/ 7489838 w 7909671"/>
                  <a:gd name="connsiteY9" fmla="*/ 317 h 3247642"/>
                  <a:gd name="connsiteX10" fmla="*/ 7909671 w 7909671"/>
                  <a:gd name="connsiteY10" fmla="*/ 477816 h 3247642"/>
                  <a:gd name="connsiteX0" fmla="*/ 0 w 7909671"/>
                  <a:gd name="connsiteY0" fmla="*/ 847809 h 3247663"/>
                  <a:gd name="connsiteX1" fmla="*/ 1325951 w 7909671"/>
                  <a:gd name="connsiteY1" fmla="*/ 2110721 h 3247663"/>
                  <a:gd name="connsiteX2" fmla="*/ 2256973 w 7909671"/>
                  <a:gd name="connsiteY2" fmla="*/ 3247432 h 3247663"/>
                  <a:gd name="connsiteX3" fmla="*/ 3106637 w 7909671"/>
                  <a:gd name="connsiteY3" fmla="*/ 1499552 h 3247663"/>
                  <a:gd name="connsiteX4" fmla="*/ 3729724 w 7909671"/>
                  <a:gd name="connsiteY4" fmla="*/ 2680989 h 3247663"/>
                  <a:gd name="connsiteX5" fmla="*/ 4566326 w 7909671"/>
                  <a:gd name="connsiteY5" fmla="*/ 532070 h 3247663"/>
                  <a:gd name="connsiteX6" fmla="*/ 5160168 w 7909671"/>
                  <a:gd name="connsiteY6" fmla="*/ 2305273 h 3247663"/>
                  <a:gd name="connsiteX7" fmla="*/ 5870288 w 7909671"/>
                  <a:gd name="connsiteY7" fmla="*/ 596138 h 3247663"/>
                  <a:gd name="connsiteX8" fmla="*/ 6388881 w 7909671"/>
                  <a:gd name="connsiteY8" fmla="*/ 1766668 h 3247663"/>
                  <a:gd name="connsiteX9" fmla="*/ 7489838 w 7909671"/>
                  <a:gd name="connsiteY9" fmla="*/ 317 h 3247663"/>
                  <a:gd name="connsiteX10" fmla="*/ 7909671 w 7909671"/>
                  <a:gd name="connsiteY10" fmla="*/ 477816 h 3247663"/>
                  <a:gd name="connsiteX0" fmla="*/ 0 w 7765995"/>
                  <a:gd name="connsiteY0" fmla="*/ 860872 h 3247663"/>
                  <a:gd name="connsiteX1" fmla="*/ 1182275 w 7765995"/>
                  <a:gd name="connsiteY1" fmla="*/ 2110721 h 3247663"/>
                  <a:gd name="connsiteX2" fmla="*/ 2113297 w 7765995"/>
                  <a:gd name="connsiteY2" fmla="*/ 3247432 h 3247663"/>
                  <a:gd name="connsiteX3" fmla="*/ 2962961 w 7765995"/>
                  <a:gd name="connsiteY3" fmla="*/ 1499552 h 3247663"/>
                  <a:gd name="connsiteX4" fmla="*/ 3586048 w 7765995"/>
                  <a:gd name="connsiteY4" fmla="*/ 2680989 h 3247663"/>
                  <a:gd name="connsiteX5" fmla="*/ 4422650 w 7765995"/>
                  <a:gd name="connsiteY5" fmla="*/ 532070 h 3247663"/>
                  <a:gd name="connsiteX6" fmla="*/ 5016492 w 7765995"/>
                  <a:gd name="connsiteY6" fmla="*/ 2305273 h 3247663"/>
                  <a:gd name="connsiteX7" fmla="*/ 5726612 w 7765995"/>
                  <a:gd name="connsiteY7" fmla="*/ 596138 h 3247663"/>
                  <a:gd name="connsiteX8" fmla="*/ 6245205 w 7765995"/>
                  <a:gd name="connsiteY8" fmla="*/ 1766668 h 3247663"/>
                  <a:gd name="connsiteX9" fmla="*/ 7346162 w 7765995"/>
                  <a:gd name="connsiteY9" fmla="*/ 317 h 3247663"/>
                  <a:gd name="connsiteX10" fmla="*/ 7765995 w 7765995"/>
                  <a:gd name="connsiteY10" fmla="*/ 477816 h 3247663"/>
                  <a:gd name="connsiteX0" fmla="*/ 0 w 7765995"/>
                  <a:gd name="connsiteY0" fmla="*/ 860872 h 3247663"/>
                  <a:gd name="connsiteX1" fmla="*/ 1182275 w 7765995"/>
                  <a:gd name="connsiteY1" fmla="*/ 2110721 h 3247663"/>
                  <a:gd name="connsiteX2" fmla="*/ 2113297 w 7765995"/>
                  <a:gd name="connsiteY2" fmla="*/ 3247432 h 3247663"/>
                  <a:gd name="connsiteX3" fmla="*/ 2962961 w 7765995"/>
                  <a:gd name="connsiteY3" fmla="*/ 1499552 h 3247663"/>
                  <a:gd name="connsiteX4" fmla="*/ 3586048 w 7765995"/>
                  <a:gd name="connsiteY4" fmla="*/ 2680989 h 3247663"/>
                  <a:gd name="connsiteX5" fmla="*/ 4422650 w 7765995"/>
                  <a:gd name="connsiteY5" fmla="*/ 532070 h 3247663"/>
                  <a:gd name="connsiteX6" fmla="*/ 5016492 w 7765995"/>
                  <a:gd name="connsiteY6" fmla="*/ 2305273 h 3247663"/>
                  <a:gd name="connsiteX7" fmla="*/ 5726612 w 7765995"/>
                  <a:gd name="connsiteY7" fmla="*/ 596138 h 3247663"/>
                  <a:gd name="connsiteX8" fmla="*/ 6245205 w 7765995"/>
                  <a:gd name="connsiteY8" fmla="*/ 1766668 h 3247663"/>
                  <a:gd name="connsiteX9" fmla="*/ 7346162 w 7765995"/>
                  <a:gd name="connsiteY9" fmla="*/ 317 h 3247663"/>
                  <a:gd name="connsiteX10" fmla="*/ 7765995 w 7765995"/>
                  <a:gd name="connsiteY10" fmla="*/ 477816 h 32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65995" h="3247663">
                    <a:moveTo>
                      <a:pt x="0" y="860872"/>
                    </a:moveTo>
                    <a:cubicBezTo>
                      <a:pt x="252262" y="1218381"/>
                      <a:pt x="769581" y="2132299"/>
                      <a:pt x="1182275" y="2110721"/>
                    </a:cubicBezTo>
                    <a:cubicBezTo>
                      <a:pt x="1567996" y="2124208"/>
                      <a:pt x="1897509" y="3266313"/>
                      <a:pt x="2113297" y="3247432"/>
                    </a:cubicBezTo>
                    <a:cubicBezTo>
                      <a:pt x="2339873" y="3247432"/>
                      <a:pt x="2704016" y="1515737"/>
                      <a:pt x="2962961" y="1499552"/>
                    </a:cubicBezTo>
                    <a:cubicBezTo>
                      <a:pt x="3162565" y="1480670"/>
                      <a:pt x="3418812" y="2683686"/>
                      <a:pt x="3586048" y="2680989"/>
                    </a:cubicBezTo>
                    <a:cubicBezTo>
                      <a:pt x="3755981" y="2667502"/>
                      <a:pt x="4098969" y="529373"/>
                      <a:pt x="4422650" y="532070"/>
                    </a:cubicBezTo>
                    <a:cubicBezTo>
                      <a:pt x="4713964" y="540162"/>
                      <a:pt x="4814191" y="2305273"/>
                      <a:pt x="5016492" y="2305273"/>
                    </a:cubicBezTo>
                    <a:cubicBezTo>
                      <a:pt x="5229582" y="2289089"/>
                      <a:pt x="5529706" y="604230"/>
                      <a:pt x="5726612" y="596138"/>
                    </a:cubicBezTo>
                    <a:cubicBezTo>
                      <a:pt x="5950491" y="596138"/>
                      <a:pt x="5980866" y="1750484"/>
                      <a:pt x="6245205" y="1766668"/>
                    </a:cubicBezTo>
                    <a:cubicBezTo>
                      <a:pt x="6501452" y="1742392"/>
                      <a:pt x="6960575" y="17602"/>
                      <a:pt x="7346162" y="317"/>
                    </a:cubicBezTo>
                    <a:cubicBezTo>
                      <a:pt x="7523434" y="-14215"/>
                      <a:pt x="7762886" y="476298"/>
                      <a:pt x="7765995" y="477816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65F45652-E76B-43F0-BAEA-1EB0C95F44FB}"/>
                  </a:ext>
                </a:extLst>
              </p:cNvPr>
              <p:cNvGrpSpPr/>
              <p:nvPr/>
            </p:nvGrpSpPr>
            <p:grpSpPr>
              <a:xfrm rot="10800000" flipH="1">
                <a:off x="2961767" y="1712284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68" name="Rectangle: Rounded Corners 167">
                  <a:extLst>
                    <a:ext uri="{FF2B5EF4-FFF2-40B4-BE49-F238E27FC236}">
                      <a16:creationId xmlns:a16="http://schemas.microsoft.com/office/drawing/2014/main" id="{6FDA8CB4-6394-4E26-95F4-0411F888F79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9" name="Rectangle: Rounded Corners 168">
                  <a:extLst>
                    <a:ext uri="{FF2B5EF4-FFF2-40B4-BE49-F238E27FC236}">
                      <a16:creationId xmlns:a16="http://schemas.microsoft.com/office/drawing/2014/main" id="{457C8DAC-01B8-4B2D-AA52-0B1FABBD6851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F7663CB7-E9A4-42D7-AC71-EE30AE5A600D}"/>
                  </a:ext>
                </a:extLst>
              </p:cNvPr>
              <p:cNvGrpSpPr/>
              <p:nvPr/>
            </p:nvGrpSpPr>
            <p:grpSpPr>
              <a:xfrm rot="10800000" flipH="1">
                <a:off x="934162" y="1908128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66" name="Rectangle: Rounded Corners 165">
                  <a:extLst>
                    <a:ext uri="{FF2B5EF4-FFF2-40B4-BE49-F238E27FC236}">
                      <a16:creationId xmlns:a16="http://schemas.microsoft.com/office/drawing/2014/main" id="{36F87EC1-7169-420B-95EA-E8B1D34A68F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7" name="Rectangle: Rounded Corners 166">
                  <a:extLst>
                    <a:ext uri="{FF2B5EF4-FFF2-40B4-BE49-F238E27FC236}">
                      <a16:creationId xmlns:a16="http://schemas.microsoft.com/office/drawing/2014/main" id="{4FFD9F15-7B54-4B23-9979-7486E5429DD8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759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DB5E172B-3CE4-43D6-BED5-91158DD03892}"/>
                  </a:ext>
                </a:extLst>
              </p:cNvPr>
              <p:cNvGrpSpPr/>
              <p:nvPr/>
            </p:nvGrpSpPr>
            <p:grpSpPr>
              <a:xfrm rot="10800000" flipH="1">
                <a:off x="3641980" y="2102178"/>
                <a:ext cx="188449" cy="1600365"/>
                <a:chOff x="10641180" y="362514"/>
                <a:chExt cx="247650" cy="1989158"/>
              </a:xfrm>
            </p:grpSpPr>
            <p:sp>
              <p:nvSpPr>
                <p:cNvPr id="164" name="Rectangle: Rounded Corners 163">
                  <a:extLst>
                    <a:ext uri="{FF2B5EF4-FFF2-40B4-BE49-F238E27FC236}">
                      <a16:creationId xmlns:a16="http://schemas.microsoft.com/office/drawing/2014/main" id="{7A3A72C2-1FAF-4BEC-B311-7347E5030625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5" name="Rectangle: Rounded Corners 164">
                  <a:extLst>
                    <a:ext uri="{FF2B5EF4-FFF2-40B4-BE49-F238E27FC236}">
                      <a16:creationId xmlns:a16="http://schemas.microsoft.com/office/drawing/2014/main" id="{C7BF528A-6DDE-4A92-8FE1-CC5B42C702EF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201D0590-8CCD-41C0-B474-BFFBD8A2A6AC}"/>
                  </a:ext>
                </a:extLst>
              </p:cNvPr>
              <p:cNvGrpSpPr/>
              <p:nvPr/>
            </p:nvGrpSpPr>
            <p:grpSpPr>
              <a:xfrm rot="10800000" flipH="1">
                <a:off x="4353416" y="1829169"/>
                <a:ext cx="188449" cy="1600365"/>
                <a:chOff x="10641180" y="362514"/>
                <a:chExt cx="247650" cy="1989158"/>
              </a:xfrm>
            </p:grpSpPr>
            <p:sp>
              <p:nvSpPr>
                <p:cNvPr id="162" name="Rectangle: Rounded Corners 161">
                  <a:extLst>
                    <a:ext uri="{FF2B5EF4-FFF2-40B4-BE49-F238E27FC236}">
                      <a16:creationId xmlns:a16="http://schemas.microsoft.com/office/drawing/2014/main" id="{4CC40F41-E40F-4BEC-B5AF-2460054694DF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3" name="Rectangle: Rounded Corners 162">
                  <a:extLst>
                    <a:ext uri="{FF2B5EF4-FFF2-40B4-BE49-F238E27FC236}">
                      <a16:creationId xmlns:a16="http://schemas.microsoft.com/office/drawing/2014/main" id="{4FE2947C-8A2E-4BDE-AC98-2606F164C47B}"/>
                    </a:ext>
                  </a:extLst>
                </p:cNvPr>
                <p:cNvSpPr/>
                <p:nvPr/>
              </p:nvSpPr>
              <p:spPr>
                <a:xfrm>
                  <a:off x="10641180" y="820641"/>
                  <a:ext cx="247650" cy="959907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640CFD3F-887B-4ADC-967D-C4813F7645AA}"/>
                  </a:ext>
                </a:extLst>
              </p:cNvPr>
              <p:cNvGrpSpPr/>
              <p:nvPr/>
            </p:nvGrpSpPr>
            <p:grpSpPr>
              <a:xfrm rot="10800000" flipH="1">
                <a:off x="1373197" y="1947778"/>
                <a:ext cx="188449" cy="834973"/>
                <a:chOff x="10641180" y="500718"/>
                <a:chExt cx="247650" cy="1097280"/>
              </a:xfrm>
            </p:grpSpPr>
            <p:sp>
              <p:nvSpPr>
                <p:cNvPr id="160" name="Rectangle: Rounded Corners 159">
                  <a:extLst>
                    <a:ext uri="{FF2B5EF4-FFF2-40B4-BE49-F238E27FC236}">
                      <a16:creationId xmlns:a16="http://schemas.microsoft.com/office/drawing/2014/main" id="{9850DD1C-C334-4E11-B3D2-0422721228D1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1" name="Rectangle: Rounded Corners 160">
                  <a:extLst>
                    <a:ext uri="{FF2B5EF4-FFF2-40B4-BE49-F238E27FC236}">
                      <a16:creationId xmlns:a16="http://schemas.microsoft.com/office/drawing/2014/main" id="{6DE7BE43-5D31-4075-8A50-2C58CE7514C1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C8900C5F-DB71-4FC3-80F4-EA517DB09667}"/>
                  </a:ext>
                </a:extLst>
              </p:cNvPr>
              <p:cNvGrpSpPr/>
              <p:nvPr/>
            </p:nvGrpSpPr>
            <p:grpSpPr>
              <a:xfrm rot="10800000" flipH="1">
                <a:off x="2070116" y="865778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158" name="Rectangle: Rounded Corners 157">
                  <a:extLst>
                    <a:ext uri="{FF2B5EF4-FFF2-40B4-BE49-F238E27FC236}">
                      <a16:creationId xmlns:a16="http://schemas.microsoft.com/office/drawing/2014/main" id="{28159DCC-E19D-469D-B72A-33A03DBC6F35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59" name="Rectangle: Rounded Corners 158">
                  <a:extLst>
                    <a:ext uri="{FF2B5EF4-FFF2-40B4-BE49-F238E27FC236}">
                      <a16:creationId xmlns:a16="http://schemas.microsoft.com/office/drawing/2014/main" id="{7B23BAB0-843A-4D57-BE44-BC4A22306071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D553AD9A-B253-4ED9-83E4-F4A4795A8A0E}"/>
                  </a:ext>
                </a:extLst>
              </p:cNvPr>
              <p:cNvGrpSpPr/>
              <p:nvPr/>
            </p:nvGrpSpPr>
            <p:grpSpPr>
              <a:xfrm rot="10800000" flipH="1">
                <a:off x="4353416" y="1913832"/>
                <a:ext cx="188449" cy="1391622"/>
                <a:chOff x="10662618" y="438150"/>
                <a:chExt cx="247650" cy="1828800"/>
              </a:xfrm>
            </p:grpSpPr>
            <p:sp>
              <p:nvSpPr>
                <p:cNvPr id="156" name="Rectangle: Rounded Corners 155">
                  <a:extLst>
                    <a:ext uri="{FF2B5EF4-FFF2-40B4-BE49-F238E27FC236}">
                      <a16:creationId xmlns:a16="http://schemas.microsoft.com/office/drawing/2014/main" id="{2C858A99-74C0-434F-B571-06E37DB7D0A2}"/>
                    </a:ext>
                  </a:extLst>
                </p:cNvPr>
                <p:cNvSpPr/>
                <p:nvPr/>
              </p:nvSpPr>
              <p:spPr>
                <a:xfrm>
                  <a:off x="10772727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57" name="Rectangle: Rounded Corners 156">
                  <a:extLst>
                    <a:ext uri="{FF2B5EF4-FFF2-40B4-BE49-F238E27FC236}">
                      <a16:creationId xmlns:a16="http://schemas.microsoft.com/office/drawing/2014/main" id="{2B20FA1C-9104-4DD3-85CD-B01386206B1E}"/>
                    </a:ext>
                  </a:extLst>
                </p:cNvPr>
                <p:cNvSpPr/>
                <p:nvPr/>
              </p:nvSpPr>
              <p:spPr>
                <a:xfrm>
                  <a:off x="10662618" y="736515"/>
                  <a:ext cx="247650" cy="10149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20E86201-641D-40CA-9406-88486C018556}"/>
                  </a:ext>
                </a:extLst>
              </p:cNvPr>
              <p:cNvGrpSpPr/>
              <p:nvPr/>
            </p:nvGrpSpPr>
            <p:grpSpPr>
              <a:xfrm rot="10800000" flipH="1">
                <a:off x="3905909" y="2230205"/>
                <a:ext cx="188449" cy="834973"/>
                <a:chOff x="10641180" y="500718"/>
                <a:chExt cx="247650" cy="1097280"/>
              </a:xfrm>
            </p:grpSpPr>
            <p:sp>
              <p:nvSpPr>
                <p:cNvPr id="154" name="Rectangle: Rounded Corners 153">
                  <a:extLst>
                    <a:ext uri="{FF2B5EF4-FFF2-40B4-BE49-F238E27FC236}">
                      <a16:creationId xmlns:a16="http://schemas.microsoft.com/office/drawing/2014/main" id="{A5A54036-003C-47A8-BAFD-93C28BA4D87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55" name="Rectangle: Rounded Corners 154">
                  <a:extLst>
                    <a:ext uri="{FF2B5EF4-FFF2-40B4-BE49-F238E27FC236}">
                      <a16:creationId xmlns:a16="http://schemas.microsoft.com/office/drawing/2014/main" id="{8F1CE236-12B3-4592-A547-BCBED74E0523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893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C5A64D67-94CF-4004-983C-938FAC9E211A}"/>
                  </a:ext>
                </a:extLst>
              </p:cNvPr>
              <p:cNvGrpSpPr/>
              <p:nvPr/>
            </p:nvGrpSpPr>
            <p:grpSpPr>
              <a:xfrm rot="10800000" flipH="1">
                <a:off x="4122451" y="1768168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52" name="Rectangle: Rounded Corners 151">
                  <a:extLst>
                    <a:ext uri="{FF2B5EF4-FFF2-40B4-BE49-F238E27FC236}">
                      <a16:creationId xmlns:a16="http://schemas.microsoft.com/office/drawing/2014/main" id="{E5120006-1D29-4B78-AD7A-0A57D30F52A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53" name="Rectangle: Rounded Corners 152">
                  <a:extLst>
                    <a:ext uri="{FF2B5EF4-FFF2-40B4-BE49-F238E27FC236}">
                      <a16:creationId xmlns:a16="http://schemas.microsoft.com/office/drawing/2014/main" id="{D339C836-9895-4751-969C-F2EDE40CC3DD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1A2CC2B5-DCFD-4040-8E6A-8DAC8DA5CC0F}"/>
                  </a:ext>
                </a:extLst>
              </p:cNvPr>
              <p:cNvGrpSpPr/>
              <p:nvPr/>
            </p:nvGrpSpPr>
            <p:grpSpPr>
              <a:xfrm rot="10800000" flipH="1">
                <a:off x="1614374" y="1161609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50" name="Rectangle: Rounded Corners 149">
                  <a:extLst>
                    <a:ext uri="{FF2B5EF4-FFF2-40B4-BE49-F238E27FC236}">
                      <a16:creationId xmlns:a16="http://schemas.microsoft.com/office/drawing/2014/main" id="{F030654C-A1F9-4C12-9E98-E2BCA5FF412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51" name="Rectangle: Rounded Corners 150">
                  <a:extLst>
                    <a:ext uri="{FF2B5EF4-FFF2-40B4-BE49-F238E27FC236}">
                      <a16:creationId xmlns:a16="http://schemas.microsoft.com/office/drawing/2014/main" id="{742D4F42-0C01-4E51-A8F9-244351D17DF1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D8A430A4-2FF2-4DA4-8902-8053F1D198AE}"/>
                  </a:ext>
                </a:extLst>
              </p:cNvPr>
              <p:cNvGrpSpPr/>
              <p:nvPr/>
            </p:nvGrpSpPr>
            <p:grpSpPr>
              <a:xfrm rot="10800000" flipH="1">
                <a:off x="1837479" y="1267205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48" name="Rectangle: Rounded Corners 147">
                  <a:extLst>
                    <a:ext uri="{FF2B5EF4-FFF2-40B4-BE49-F238E27FC236}">
                      <a16:creationId xmlns:a16="http://schemas.microsoft.com/office/drawing/2014/main" id="{1A10506D-B2E5-4026-A451-9F28DE0881B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9" name="Rectangle: Rounded Corners 148">
                  <a:extLst>
                    <a:ext uri="{FF2B5EF4-FFF2-40B4-BE49-F238E27FC236}">
                      <a16:creationId xmlns:a16="http://schemas.microsoft.com/office/drawing/2014/main" id="{3993FA2B-BA31-4E69-B89A-F4289963D49F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524ABBC7-B849-43FD-B36D-99FD986AE30C}"/>
                  </a:ext>
                </a:extLst>
              </p:cNvPr>
              <p:cNvGrpSpPr/>
              <p:nvPr/>
            </p:nvGrpSpPr>
            <p:grpSpPr>
              <a:xfrm rot="10800000" flipH="1">
                <a:off x="714644" y="2459008"/>
                <a:ext cx="188449" cy="834973"/>
                <a:chOff x="10641180" y="500718"/>
                <a:chExt cx="247650" cy="1097280"/>
              </a:xfrm>
            </p:grpSpPr>
            <p:sp>
              <p:nvSpPr>
                <p:cNvPr id="146" name="Rectangle: Rounded Corners 145">
                  <a:extLst>
                    <a:ext uri="{FF2B5EF4-FFF2-40B4-BE49-F238E27FC236}">
                      <a16:creationId xmlns:a16="http://schemas.microsoft.com/office/drawing/2014/main" id="{62FBFA47-DC61-455A-A66B-3297C40595F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7" name="Rectangle: Rounded Corners 146">
                  <a:extLst>
                    <a:ext uri="{FF2B5EF4-FFF2-40B4-BE49-F238E27FC236}">
                      <a16:creationId xmlns:a16="http://schemas.microsoft.com/office/drawing/2014/main" id="{AF8CADE8-AEE1-46BC-9E1E-D776C34CADB3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9241AD34-9684-4EBA-984E-A6D5E3B6057D}"/>
                  </a:ext>
                </a:extLst>
              </p:cNvPr>
              <p:cNvGrpSpPr/>
              <p:nvPr/>
            </p:nvGrpSpPr>
            <p:grpSpPr>
              <a:xfrm rot="10800000" flipH="1">
                <a:off x="499832" y="242385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44" name="Rectangle: Rounded Corners 143">
                  <a:extLst>
                    <a:ext uri="{FF2B5EF4-FFF2-40B4-BE49-F238E27FC236}">
                      <a16:creationId xmlns:a16="http://schemas.microsoft.com/office/drawing/2014/main" id="{C821F609-A5A6-4C12-B2F6-E520D2174AC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5" name="Rectangle: Rounded Corners 144">
                  <a:extLst>
                    <a:ext uri="{FF2B5EF4-FFF2-40B4-BE49-F238E27FC236}">
                      <a16:creationId xmlns:a16="http://schemas.microsoft.com/office/drawing/2014/main" id="{862EC15D-77A0-4981-BD48-2D23647C78BB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FD7D2046-C2A3-4DA4-B0F3-1EABFEBDC0E6}"/>
                  </a:ext>
                </a:extLst>
              </p:cNvPr>
              <p:cNvGrpSpPr/>
              <p:nvPr/>
            </p:nvGrpSpPr>
            <p:grpSpPr>
              <a:xfrm rot="10800000" flipH="1">
                <a:off x="5734116" y="3012047"/>
                <a:ext cx="188449" cy="834973"/>
                <a:chOff x="10641180" y="500718"/>
                <a:chExt cx="247650" cy="1097280"/>
              </a:xfrm>
            </p:grpSpPr>
            <p:sp>
              <p:nvSpPr>
                <p:cNvPr id="142" name="Rectangle: Rounded Corners 141">
                  <a:extLst>
                    <a:ext uri="{FF2B5EF4-FFF2-40B4-BE49-F238E27FC236}">
                      <a16:creationId xmlns:a16="http://schemas.microsoft.com/office/drawing/2014/main" id="{3482EBB3-4845-4067-B7E3-FA6DF4727DB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3" name="Rectangle: Rounded Corners 142">
                  <a:extLst>
                    <a:ext uri="{FF2B5EF4-FFF2-40B4-BE49-F238E27FC236}">
                      <a16:creationId xmlns:a16="http://schemas.microsoft.com/office/drawing/2014/main" id="{F996EF5A-FA1F-4A9C-B0B3-85835C4A4799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B6A0455A-B84C-45D4-BE62-680096DA324A}"/>
                  </a:ext>
                </a:extLst>
              </p:cNvPr>
              <p:cNvGrpSpPr/>
              <p:nvPr/>
            </p:nvGrpSpPr>
            <p:grpSpPr>
              <a:xfrm rot="10800000" flipH="1">
                <a:off x="5052008" y="2215378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40" name="Rectangle: Rounded Corners 139">
                  <a:extLst>
                    <a:ext uri="{FF2B5EF4-FFF2-40B4-BE49-F238E27FC236}">
                      <a16:creationId xmlns:a16="http://schemas.microsoft.com/office/drawing/2014/main" id="{B3D6B4A2-F550-441B-BE4E-9DD23DD6A107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1" name="Rectangle: Rounded Corners 140">
                  <a:extLst>
                    <a:ext uri="{FF2B5EF4-FFF2-40B4-BE49-F238E27FC236}">
                      <a16:creationId xmlns:a16="http://schemas.microsoft.com/office/drawing/2014/main" id="{D4C45621-1126-41FC-A21D-837F8665D69D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C914199F-5D55-4F7F-B9D2-0B54AB243BB6}"/>
                  </a:ext>
                </a:extLst>
              </p:cNvPr>
              <p:cNvGrpSpPr/>
              <p:nvPr/>
            </p:nvGrpSpPr>
            <p:grpSpPr>
              <a:xfrm rot="10800000" flipH="1">
                <a:off x="4815054" y="2574701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38" name="Rectangle: Rounded Corners 137">
                  <a:extLst>
                    <a:ext uri="{FF2B5EF4-FFF2-40B4-BE49-F238E27FC236}">
                      <a16:creationId xmlns:a16="http://schemas.microsoft.com/office/drawing/2014/main" id="{63531FF1-67F7-406D-BBEC-5064BEED0100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9" name="Rectangle: Rounded Corners 138">
                  <a:extLst>
                    <a:ext uri="{FF2B5EF4-FFF2-40B4-BE49-F238E27FC236}">
                      <a16:creationId xmlns:a16="http://schemas.microsoft.com/office/drawing/2014/main" id="{7D48D747-6FB2-491F-9B2D-C6025833AB53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42102344-C89C-4D7D-BE35-ACF2D56A6801}"/>
                  </a:ext>
                </a:extLst>
              </p:cNvPr>
              <p:cNvGrpSpPr/>
              <p:nvPr/>
            </p:nvGrpSpPr>
            <p:grpSpPr>
              <a:xfrm rot="10800000" flipH="1">
                <a:off x="5272959" y="2492552"/>
                <a:ext cx="188449" cy="834973"/>
                <a:chOff x="10641180" y="500718"/>
                <a:chExt cx="247650" cy="1097280"/>
              </a:xfrm>
            </p:grpSpPr>
            <p:sp>
              <p:nvSpPr>
                <p:cNvPr id="136" name="Rectangle: Rounded Corners 135">
                  <a:extLst>
                    <a:ext uri="{FF2B5EF4-FFF2-40B4-BE49-F238E27FC236}">
                      <a16:creationId xmlns:a16="http://schemas.microsoft.com/office/drawing/2014/main" id="{CFD62737-1570-4E30-93EA-CB5EBC7485A6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7" name="Rectangle: Rounded Corners 136">
                  <a:extLst>
                    <a:ext uri="{FF2B5EF4-FFF2-40B4-BE49-F238E27FC236}">
                      <a16:creationId xmlns:a16="http://schemas.microsoft.com/office/drawing/2014/main" id="{899C1585-52EC-44F5-9F56-B0A4EE289BE5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9817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10EE5155-416B-4B01-ACDB-8C1D809BAD98}"/>
                  </a:ext>
                </a:extLst>
              </p:cNvPr>
              <p:cNvGrpSpPr/>
              <p:nvPr/>
            </p:nvGrpSpPr>
            <p:grpSpPr>
              <a:xfrm rot="10800000" flipH="1">
                <a:off x="4598050" y="2319283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4B508FCD-6C6F-421D-8A67-2DFB9D844F59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5" name="Rectangle: Rounded Corners 134">
                  <a:extLst>
                    <a:ext uri="{FF2B5EF4-FFF2-40B4-BE49-F238E27FC236}">
                      <a16:creationId xmlns:a16="http://schemas.microsoft.com/office/drawing/2014/main" id="{8CF83802-AECF-4B83-A7DA-2905AEED144E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FCCED52B-B1DC-4BCF-BF74-A948F0CCC8E6}"/>
                  </a:ext>
                </a:extLst>
              </p:cNvPr>
              <p:cNvGrpSpPr/>
              <p:nvPr/>
            </p:nvGrpSpPr>
            <p:grpSpPr>
              <a:xfrm rot="10800000" flipH="1">
                <a:off x="1155784" y="1574296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32" name="Rectangle: Rounded Corners 131">
                  <a:extLst>
                    <a:ext uri="{FF2B5EF4-FFF2-40B4-BE49-F238E27FC236}">
                      <a16:creationId xmlns:a16="http://schemas.microsoft.com/office/drawing/2014/main" id="{89BAE580-2749-4E0D-8CC7-66EA42CEC47B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3" name="Rectangle: Rounded Corners 132">
                  <a:extLst>
                    <a:ext uri="{FF2B5EF4-FFF2-40B4-BE49-F238E27FC236}">
                      <a16:creationId xmlns:a16="http://schemas.microsoft.com/office/drawing/2014/main" id="{78F14308-A3FE-447B-9FCD-5A870F170726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8379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E953C349-B67C-463A-B7B2-9F7B0A4C0620}"/>
                  </a:ext>
                </a:extLst>
              </p:cNvPr>
              <p:cNvGrpSpPr/>
              <p:nvPr/>
            </p:nvGrpSpPr>
            <p:grpSpPr>
              <a:xfrm rot="10800000" flipH="1">
                <a:off x="2287027" y="151063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FC6813D7-3C2D-4A1C-AF4E-EDDBF243C8DA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1" name="Rectangle: Rounded Corners 130">
                  <a:extLst>
                    <a:ext uri="{FF2B5EF4-FFF2-40B4-BE49-F238E27FC236}">
                      <a16:creationId xmlns:a16="http://schemas.microsoft.com/office/drawing/2014/main" id="{673D1FD2-72F2-424C-BB81-2C4A80A8ADF9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0EB296C2-91F0-4DBA-A5D0-68DCAD4E597C}"/>
                  </a:ext>
                </a:extLst>
              </p:cNvPr>
              <p:cNvGrpSpPr/>
              <p:nvPr/>
            </p:nvGrpSpPr>
            <p:grpSpPr>
              <a:xfrm rot="10800000" flipH="1">
                <a:off x="2524479" y="1919076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5044E288-1079-43BD-B237-FE78B04993D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44685863-C7F8-480E-BB35-5FFA90F86286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71FB2DB1-0201-49AC-A611-ABC90048F233}"/>
                  </a:ext>
                </a:extLst>
              </p:cNvPr>
              <p:cNvGrpSpPr/>
              <p:nvPr/>
            </p:nvGrpSpPr>
            <p:grpSpPr>
              <a:xfrm rot="10800000" flipH="1">
                <a:off x="2748397" y="2135744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26" name="Rectangle: Rounded Corners 125">
                  <a:extLst>
                    <a:ext uri="{FF2B5EF4-FFF2-40B4-BE49-F238E27FC236}">
                      <a16:creationId xmlns:a16="http://schemas.microsoft.com/office/drawing/2014/main" id="{5E64EB97-8D53-4834-BBA2-63AE6696C19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7" name="Rectangle: Rounded Corners 126">
                  <a:extLst>
                    <a:ext uri="{FF2B5EF4-FFF2-40B4-BE49-F238E27FC236}">
                      <a16:creationId xmlns:a16="http://schemas.microsoft.com/office/drawing/2014/main" id="{2B569859-93BF-4CBB-BC09-D2F7D4015895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B4E72AA5-E0F7-46CE-9087-4EFAA3C48083}"/>
                  </a:ext>
                </a:extLst>
              </p:cNvPr>
              <p:cNvGrpSpPr/>
              <p:nvPr/>
            </p:nvGrpSpPr>
            <p:grpSpPr>
              <a:xfrm rot="10800000" flipH="1">
                <a:off x="3425897" y="190702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4" name="Rectangle: Rounded Corners 123">
                  <a:extLst>
                    <a:ext uri="{FF2B5EF4-FFF2-40B4-BE49-F238E27FC236}">
                      <a16:creationId xmlns:a16="http://schemas.microsoft.com/office/drawing/2014/main" id="{1FF6D98F-DBA0-423F-BF76-1A31956C867C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5" name="Rectangle: Rounded Corners 124">
                  <a:extLst>
                    <a:ext uri="{FF2B5EF4-FFF2-40B4-BE49-F238E27FC236}">
                      <a16:creationId xmlns:a16="http://schemas.microsoft.com/office/drawing/2014/main" id="{9E45A378-2B4F-49BF-8349-DAC1B977A89C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63DD3F41-EA29-4D02-95E2-A97416167597}"/>
                  </a:ext>
                </a:extLst>
              </p:cNvPr>
              <p:cNvGrpSpPr/>
              <p:nvPr/>
            </p:nvGrpSpPr>
            <p:grpSpPr>
              <a:xfrm rot="10800000" flipH="1">
                <a:off x="3177176" y="1265394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4D35589D-151A-4681-B8E1-E70BEA89EB59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3" name="Rectangle: Rounded Corners 122">
                  <a:extLst>
                    <a:ext uri="{FF2B5EF4-FFF2-40B4-BE49-F238E27FC236}">
                      <a16:creationId xmlns:a16="http://schemas.microsoft.com/office/drawing/2014/main" id="{9FA30A25-EE5D-49E1-8EAB-A4043819D3EB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387A6F8E-C746-4A9F-863B-C126258D27A9}"/>
                  </a:ext>
                </a:extLst>
              </p:cNvPr>
              <p:cNvGrpSpPr/>
              <p:nvPr/>
            </p:nvGrpSpPr>
            <p:grpSpPr>
              <a:xfrm rot="10800000" flipH="1">
                <a:off x="5493100" y="293199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91833589-5E74-498F-8AA9-07434C28889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1" name="Rectangle: Rounded Corners 120">
                  <a:extLst>
                    <a:ext uri="{FF2B5EF4-FFF2-40B4-BE49-F238E27FC236}">
                      <a16:creationId xmlns:a16="http://schemas.microsoft.com/office/drawing/2014/main" id="{946A0C61-8D26-44B4-A28B-83B7662EA3C2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8257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48" name="Group 247">
                <a:extLst>
                  <a:ext uri="{FF2B5EF4-FFF2-40B4-BE49-F238E27FC236}">
                    <a16:creationId xmlns:a16="http://schemas.microsoft.com/office/drawing/2014/main" id="{157E7633-1FCF-4304-827D-9C20A158662B}"/>
                  </a:ext>
                </a:extLst>
              </p:cNvPr>
              <p:cNvGrpSpPr/>
              <p:nvPr/>
            </p:nvGrpSpPr>
            <p:grpSpPr>
              <a:xfrm rot="10800000" flipH="1">
                <a:off x="6013029" y="3081943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49" name="Rectangle: Rounded Corners 248">
                  <a:extLst>
                    <a:ext uri="{FF2B5EF4-FFF2-40B4-BE49-F238E27FC236}">
                      <a16:creationId xmlns:a16="http://schemas.microsoft.com/office/drawing/2014/main" id="{6939039A-E589-4D4C-8945-62D70853A11A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50" name="Rectangle: Rounded Corners 249">
                  <a:extLst>
                    <a:ext uri="{FF2B5EF4-FFF2-40B4-BE49-F238E27FC236}">
                      <a16:creationId xmlns:a16="http://schemas.microsoft.com/office/drawing/2014/main" id="{62350EC1-E955-41E2-9D35-7802CF1E57A6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</p:grpSp>
      <p:sp>
        <p:nvSpPr>
          <p:cNvPr id="271" name="TextBox 270">
            <a:extLst>
              <a:ext uri="{FF2B5EF4-FFF2-40B4-BE49-F238E27FC236}">
                <a16:creationId xmlns:a16="http://schemas.microsoft.com/office/drawing/2014/main" id="{35279EC2-B709-4763-8F8A-907A8FE9F8B5}"/>
              </a:ext>
            </a:extLst>
          </p:cNvPr>
          <p:cNvSpPr txBox="1"/>
          <p:nvPr/>
        </p:nvSpPr>
        <p:spPr>
          <a:xfrm>
            <a:off x="3416750" y="5488360"/>
            <a:ext cx="7072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قالب های ارائه پاورپوینت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9DB02E1D-FD2A-4FFA-995E-CDC87486D518}"/>
              </a:ext>
            </a:extLst>
          </p:cNvPr>
          <p:cNvSpPr txBox="1"/>
          <p:nvPr/>
        </p:nvSpPr>
        <p:spPr>
          <a:xfrm>
            <a:off x="3416750" y="5843474"/>
            <a:ext cx="7072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2F20437E-564F-4C23-9CF2-6977DC7C3BD9}"/>
              </a:ext>
            </a:extLst>
          </p:cNvPr>
          <p:cNvSpPr txBox="1"/>
          <p:nvPr/>
        </p:nvSpPr>
        <p:spPr>
          <a:xfrm>
            <a:off x="3416750" y="4856248"/>
            <a:ext cx="707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dirty="0">
                <a:solidFill>
                  <a:schemeClr val="accent3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گزارش های خود جذابیت و زیبایی بی نظیری اضافه کنید.</a:t>
            </a:r>
            <a:endParaRPr lang="en-US" altLang="ko-KR" sz="16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74" name="Text Placeholder 273">
            <a:extLst>
              <a:ext uri="{FF2B5EF4-FFF2-40B4-BE49-F238E27FC236}">
                <a16:creationId xmlns:a16="http://schemas.microsoft.com/office/drawing/2014/main" id="{7479C559-249F-4BFD-858E-BFD01B4939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80" name="그룹 70">
            <a:extLst>
              <a:ext uri="{FF2B5EF4-FFF2-40B4-BE49-F238E27FC236}">
                <a16:creationId xmlns:a16="http://schemas.microsoft.com/office/drawing/2014/main" id="{BF5C9AAC-BA82-4F7E-A2B8-772D884688D6}"/>
              </a:ext>
            </a:extLst>
          </p:cNvPr>
          <p:cNvGrpSpPr/>
          <p:nvPr/>
        </p:nvGrpSpPr>
        <p:grpSpPr>
          <a:xfrm>
            <a:off x="5060664" y="1156378"/>
            <a:ext cx="2049231" cy="144016"/>
            <a:chOff x="2655206" y="4794870"/>
            <a:chExt cx="1679267" cy="144016"/>
          </a:xfrm>
        </p:grpSpPr>
        <p:sp>
          <p:nvSpPr>
            <p:cNvPr id="281" name="Rectangle 42">
              <a:extLst>
                <a:ext uri="{FF2B5EF4-FFF2-40B4-BE49-F238E27FC236}">
                  <a16:creationId xmlns:a16="http://schemas.microsoft.com/office/drawing/2014/main" id="{E6B2A42F-0FDC-44B0-8114-69D3A39B8561}"/>
                </a:ext>
              </a:extLst>
            </p:cNvPr>
            <p:cNvSpPr/>
            <p:nvPr/>
          </p:nvSpPr>
          <p:spPr>
            <a:xfrm>
              <a:off x="2655206" y="4794870"/>
              <a:ext cx="281436" cy="1440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cs typeface="B Nazanin" panose="00000700000000000000" pitchFamily="2" charset="-78"/>
              </a:endParaRPr>
            </a:p>
          </p:txBody>
        </p:sp>
        <p:sp>
          <p:nvSpPr>
            <p:cNvPr id="282" name="Rectangle 43">
              <a:extLst>
                <a:ext uri="{FF2B5EF4-FFF2-40B4-BE49-F238E27FC236}">
                  <a16:creationId xmlns:a16="http://schemas.microsoft.com/office/drawing/2014/main" id="{D5EC831D-7C13-4E61-BB01-999E2DFAC6CD}"/>
                </a:ext>
              </a:extLst>
            </p:cNvPr>
            <p:cNvSpPr/>
            <p:nvPr/>
          </p:nvSpPr>
          <p:spPr>
            <a:xfrm>
              <a:off x="2932842" y="4794870"/>
              <a:ext cx="28143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cs typeface="B Nazanin" panose="00000700000000000000" pitchFamily="2" charset="-78"/>
              </a:endParaRPr>
            </a:p>
          </p:txBody>
        </p:sp>
        <p:sp>
          <p:nvSpPr>
            <p:cNvPr id="283" name="Rectangle 44">
              <a:extLst>
                <a:ext uri="{FF2B5EF4-FFF2-40B4-BE49-F238E27FC236}">
                  <a16:creationId xmlns:a16="http://schemas.microsoft.com/office/drawing/2014/main" id="{4F043DD4-CFF8-4B87-81F8-578D55C1B6ED}"/>
                </a:ext>
              </a:extLst>
            </p:cNvPr>
            <p:cNvSpPr/>
            <p:nvPr/>
          </p:nvSpPr>
          <p:spPr>
            <a:xfrm>
              <a:off x="3212627" y="4794870"/>
              <a:ext cx="281436" cy="1440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cs typeface="B Nazanin" panose="00000700000000000000" pitchFamily="2" charset="-78"/>
              </a:endParaRPr>
            </a:p>
          </p:txBody>
        </p:sp>
        <p:sp>
          <p:nvSpPr>
            <p:cNvPr id="284" name="Rectangle 45">
              <a:extLst>
                <a:ext uri="{FF2B5EF4-FFF2-40B4-BE49-F238E27FC236}">
                  <a16:creationId xmlns:a16="http://schemas.microsoft.com/office/drawing/2014/main" id="{1DC9B39C-84B9-448B-A8BC-0EAE0739DFF6}"/>
                </a:ext>
              </a:extLst>
            </p:cNvPr>
            <p:cNvSpPr/>
            <p:nvPr/>
          </p:nvSpPr>
          <p:spPr>
            <a:xfrm>
              <a:off x="3494261" y="4794870"/>
              <a:ext cx="28143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cs typeface="B Nazanin" panose="00000700000000000000" pitchFamily="2" charset="-78"/>
              </a:endParaRPr>
            </a:p>
          </p:txBody>
        </p:sp>
        <p:sp>
          <p:nvSpPr>
            <p:cNvPr id="285" name="Rectangle 46">
              <a:extLst>
                <a:ext uri="{FF2B5EF4-FFF2-40B4-BE49-F238E27FC236}">
                  <a16:creationId xmlns:a16="http://schemas.microsoft.com/office/drawing/2014/main" id="{79599806-DCF2-4C21-BD33-464E721A25B3}"/>
                </a:ext>
              </a:extLst>
            </p:cNvPr>
            <p:cNvSpPr/>
            <p:nvPr/>
          </p:nvSpPr>
          <p:spPr>
            <a:xfrm>
              <a:off x="3774045" y="4794870"/>
              <a:ext cx="281436" cy="1440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cs typeface="B Nazanin" panose="00000700000000000000" pitchFamily="2" charset="-78"/>
              </a:endParaRPr>
            </a:p>
          </p:txBody>
        </p:sp>
        <p:sp>
          <p:nvSpPr>
            <p:cNvPr id="286" name="Rectangle 47">
              <a:extLst>
                <a:ext uri="{FF2B5EF4-FFF2-40B4-BE49-F238E27FC236}">
                  <a16:creationId xmlns:a16="http://schemas.microsoft.com/office/drawing/2014/main" id="{0C707359-00F4-47E6-9EFD-A8435BEC8583}"/>
                </a:ext>
              </a:extLst>
            </p:cNvPr>
            <p:cNvSpPr/>
            <p:nvPr/>
          </p:nvSpPr>
          <p:spPr>
            <a:xfrm>
              <a:off x="4053037" y="4794870"/>
              <a:ext cx="28143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>
                <a:cs typeface="B Nazanin" panose="00000700000000000000" pitchFamily="2" charset="-78"/>
              </a:endParaRPr>
            </a:p>
          </p:txBody>
        </p:sp>
      </p:grpSp>
      <p:grpSp>
        <p:nvGrpSpPr>
          <p:cNvPr id="287" name="Group 286">
            <a:extLst>
              <a:ext uri="{FF2B5EF4-FFF2-40B4-BE49-F238E27FC236}">
                <a16:creationId xmlns:a16="http://schemas.microsoft.com/office/drawing/2014/main" id="{77265635-2AF5-4CE9-A901-96E721043C73}"/>
              </a:ext>
            </a:extLst>
          </p:cNvPr>
          <p:cNvGrpSpPr/>
          <p:nvPr/>
        </p:nvGrpSpPr>
        <p:grpSpPr>
          <a:xfrm>
            <a:off x="2014536" y="5268546"/>
            <a:ext cx="819840" cy="742755"/>
            <a:chOff x="5568642" y="590386"/>
            <a:chExt cx="1119554" cy="1014288"/>
          </a:xfrm>
        </p:grpSpPr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210F2C9A-1D16-45B9-B5A8-F971DCE06798}"/>
                </a:ext>
              </a:extLst>
            </p:cNvPr>
            <p:cNvGrpSpPr/>
            <p:nvPr/>
          </p:nvGrpSpPr>
          <p:grpSpPr>
            <a:xfrm>
              <a:off x="5568642" y="803828"/>
              <a:ext cx="1119554" cy="800846"/>
              <a:chOff x="3734285" y="3060373"/>
              <a:chExt cx="1119554" cy="800846"/>
            </a:xfrm>
            <a:solidFill>
              <a:schemeClr val="accent5"/>
            </a:solidFill>
          </p:grpSpPr>
          <p:sp>
            <p:nvSpPr>
              <p:cNvPr id="296" name="Rectangle 295">
                <a:extLst>
                  <a:ext uri="{FF2B5EF4-FFF2-40B4-BE49-F238E27FC236}">
                    <a16:creationId xmlns:a16="http://schemas.microsoft.com/office/drawing/2014/main" id="{B773E09B-FA3F-4113-8CE5-D1E1C7DCF0BA}"/>
                  </a:ext>
                </a:extLst>
              </p:cNvPr>
              <p:cNvSpPr/>
              <p:nvPr/>
            </p:nvSpPr>
            <p:spPr>
              <a:xfrm>
                <a:off x="3734285" y="3585834"/>
                <a:ext cx="158262" cy="2753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7" name="Rectangle 296">
                <a:extLst>
                  <a:ext uri="{FF2B5EF4-FFF2-40B4-BE49-F238E27FC236}">
                    <a16:creationId xmlns:a16="http://schemas.microsoft.com/office/drawing/2014/main" id="{152362D4-0BB6-484D-AD04-280030B3BDCC}"/>
                  </a:ext>
                </a:extLst>
              </p:cNvPr>
              <p:cNvSpPr/>
              <p:nvPr/>
            </p:nvSpPr>
            <p:spPr>
              <a:xfrm>
                <a:off x="3974608" y="3317251"/>
                <a:ext cx="158262" cy="543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98" name="Rectangle 297">
                <a:extLst>
                  <a:ext uri="{FF2B5EF4-FFF2-40B4-BE49-F238E27FC236}">
                    <a16:creationId xmlns:a16="http://schemas.microsoft.com/office/drawing/2014/main" id="{582FF2D3-5FF4-4DA7-AC66-197F436A5CD6}"/>
                  </a:ext>
                </a:extLst>
              </p:cNvPr>
              <p:cNvSpPr/>
              <p:nvPr/>
            </p:nvSpPr>
            <p:spPr>
              <a:xfrm>
                <a:off x="4214931" y="3455681"/>
                <a:ext cx="158262" cy="4055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9" name="Rectangle 298">
                <a:extLst>
                  <a:ext uri="{FF2B5EF4-FFF2-40B4-BE49-F238E27FC236}">
                    <a16:creationId xmlns:a16="http://schemas.microsoft.com/office/drawing/2014/main" id="{6A5707CF-E7CC-4E8D-9EE1-D2394157CD9E}"/>
                  </a:ext>
                </a:extLst>
              </p:cNvPr>
              <p:cNvSpPr/>
              <p:nvPr/>
            </p:nvSpPr>
            <p:spPr>
              <a:xfrm>
                <a:off x="4455254" y="3326642"/>
                <a:ext cx="158262" cy="53457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0" name="Rectangle 299">
                <a:extLst>
                  <a:ext uri="{FF2B5EF4-FFF2-40B4-BE49-F238E27FC236}">
                    <a16:creationId xmlns:a16="http://schemas.microsoft.com/office/drawing/2014/main" id="{5E492207-9AFD-487F-90F6-907A5E3AA4C6}"/>
                  </a:ext>
                </a:extLst>
              </p:cNvPr>
              <p:cNvSpPr/>
              <p:nvPr/>
            </p:nvSpPr>
            <p:spPr>
              <a:xfrm>
                <a:off x="4695577" y="3060373"/>
                <a:ext cx="158262" cy="80084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138F600C-CF72-4CB4-A097-33FD17414384}"/>
                </a:ext>
              </a:extLst>
            </p:cNvPr>
            <p:cNvGrpSpPr/>
            <p:nvPr/>
          </p:nvGrpSpPr>
          <p:grpSpPr>
            <a:xfrm>
              <a:off x="5601500" y="590386"/>
              <a:ext cx="1053838" cy="635103"/>
              <a:chOff x="3767143" y="2846931"/>
              <a:chExt cx="1053838" cy="635103"/>
            </a:xfrm>
            <a:solidFill>
              <a:schemeClr val="accent1"/>
            </a:solidFill>
          </p:grpSpPr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4255B960-50AC-45B8-AD90-A76D2BDC279A}"/>
                  </a:ext>
                </a:extLst>
              </p:cNvPr>
              <p:cNvSpPr/>
              <p:nvPr/>
            </p:nvSpPr>
            <p:spPr>
              <a:xfrm>
                <a:off x="3813737" y="2889799"/>
                <a:ext cx="967795" cy="543968"/>
              </a:xfrm>
              <a:custGeom>
                <a:avLst/>
                <a:gdLst>
                  <a:gd name="connsiteX0" fmla="*/ 0 w 967795"/>
                  <a:gd name="connsiteY0" fmla="*/ 543968 h 543968"/>
                  <a:gd name="connsiteX1" fmla="*/ 240280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80336 w 967795"/>
                  <a:gd name="connsiteY2" fmla="*/ 430652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95" h="543968">
                    <a:moveTo>
                      <a:pt x="0" y="543968"/>
                    </a:moveTo>
                    <a:lnTo>
                      <a:pt x="230044" y="233606"/>
                    </a:lnTo>
                    <a:lnTo>
                      <a:pt x="480336" y="430652"/>
                    </a:lnTo>
                    <a:lnTo>
                      <a:pt x="724178" y="280327"/>
                    </a:lnTo>
                    <a:lnTo>
                      <a:pt x="967795" y="0"/>
                    </a:lnTo>
                  </a:path>
                </a:pathLst>
              </a:custGeom>
              <a:no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300A336C-43BB-4ADA-9DBB-6EF002BC2EC3}"/>
                  </a:ext>
                </a:extLst>
              </p:cNvPr>
              <p:cNvSpPr/>
              <p:nvPr/>
            </p:nvSpPr>
            <p:spPr>
              <a:xfrm>
                <a:off x="3767143" y="3389488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5840ED9C-4137-4B83-B073-F564CCA90D74}"/>
                  </a:ext>
                </a:extLst>
              </p:cNvPr>
              <p:cNvSpPr/>
              <p:nvPr/>
            </p:nvSpPr>
            <p:spPr>
              <a:xfrm>
                <a:off x="4000642" y="3081351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3" name="Oval 292">
                <a:extLst>
                  <a:ext uri="{FF2B5EF4-FFF2-40B4-BE49-F238E27FC236}">
                    <a16:creationId xmlns:a16="http://schemas.microsoft.com/office/drawing/2014/main" id="{2816C332-ADEA-46A4-87BA-7955BCD92848}"/>
                  </a:ext>
                </a:extLst>
              </p:cNvPr>
              <p:cNvSpPr/>
              <p:nvPr/>
            </p:nvSpPr>
            <p:spPr>
              <a:xfrm>
                <a:off x="4247789" y="3267775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0F077A5A-0287-418C-986A-7271FBCA771F}"/>
                  </a:ext>
                </a:extLst>
              </p:cNvPr>
              <p:cNvSpPr/>
              <p:nvPr/>
            </p:nvSpPr>
            <p:spPr>
              <a:xfrm>
                <a:off x="4488112" y="3127624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5" name="Oval 294">
                <a:extLst>
                  <a:ext uri="{FF2B5EF4-FFF2-40B4-BE49-F238E27FC236}">
                    <a16:creationId xmlns:a16="http://schemas.microsoft.com/office/drawing/2014/main" id="{CB04C5FC-3EB6-4F2F-A0DD-46FBBE6DA2DD}"/>
                  </a:ext>
                </a:extLst>
              </p:cNvPr>
              <p:cNvSpPr/>
              <p:nvPr/>
            </p:nvSpPr>
            <p:spPr>
              <a:xfrm>
                <a:off x="4728435" y="2846931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5386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55">
            <a:extLst>
              <a:ext uri="{FF2B5EF4-FFF2-40B4-BE49-F238E27FC236}">
                <a16:creationId xmlns:a16="http://schemas.microsoft.com/office/drawing/2014/main" id="{6A980F29-CBE4-4CC6-B8EF-0701A72A6BD7}"/>
              </a:ext>
            </a:extLst>
          </p:cNvPr>
          <p:cNvGrpSpPr/>
          <p:nvPr/>
        </p:nvGrpSpPr>
        <p:grpSpPr>
          <a:xfrm>
            <a:off x="5410155" y="1799828"/>
            <a:ext cx="1350651" cy="1350650"/>
            <a:chOff x="5410154" y="1792609"/>
            <a:chExt cx="1350651" cy="1350650"/>
          </a:xfrm>
        </p:grpSpPr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FF12270D-0A81-4805-A046-4BB0238C0811}"/>
                </a:ext>
              </a:extLst>
            </p:cNvPr>
            <p:cNvSpPr/>
            <p:nvPr/>
          </p:nvSpPr>
          <p:spPr>
            <a:xfrm>
              <a:off x="5410154" y="1847259"/>
              <a:ext cx="1296000" cy="12960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A1DC60EA-2190-4B86-BEE4-D650E98451F1}"/>
                </a:ext>
              </a:extLst>
            </p:cNvPr>
            <p:cNvSpPr/>
            <p:nvPr/>
          </p:nvSpPr>
          <p:spPr>
            <a:xfrm rot="10800000">
              <a:off x="5464805" y="1792609"/>
              <a:ext cx="1296000" cy="1296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그룹 47">
            <a:extLst>
              <a:ext uri="{FF2B5EF4-FFF2-40B4-BE49-F238E27FC236}">
                <a16:creationId xmlns:a16="http://schemas.microsoft.com/office/drawing/2014/main" id="{5B031300-FA68-469F-9232-F8111955158A}"/>
              </a:ext>
            </a:extLst>
          </p:cNvPr>
          <p:cNvGrpSpPr/>
          <p:nvPr/>
        </p:nvGrpSpPr>
        <p:grpSpPr>
          <a:xfrm>
            <a:off x="5410155" y="3235403"/>
            <a:ext cx="1350651" cy="1350651"/>
            <a:chOff x="5410154" y="3235402"/>
            <a:chExt cx="1350651" cy="1350651"/>
          </a:xfrm>
        </p:grpSpPr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76B3A940-8AA5-47A4-83A6-EF8CB3398071}"/>
                </a:ext>
              </a:extLst>
            </p:cNvPr>
            <p:cNvSpPr/>
            <p:nvPr/>
          </p:nvSpPr>
          <p:spPr>
            <a:xfrm>
              <a:off x="5410154" y="3290053"/>
              <a:ext cx="1296000" cy="1296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4563745A-34BC-40DC-A26F-DFB2CD7AF30F}"/>
                </a:ext>
              </a:extLst>
            </p:cNvPr>
            <p:cNvSpPr/>
            <p:nvPr/>
          </p:nvSpPr>
          <p:spPr>
            <a:xfrm rot="10800000">
              <a:off x="5464805" y="3235402"/>
              <a:ext cx="1296000" cy="1296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그룹 46">
            <a:extLst>
              <a:ext uri="{FF2B5EF4-FFF2-40B4-BE49-F238E27FC236}">
                <a16:creationId xmlns:a16="http://schemas.microsoft.com/office/drawing/2014/main" id="{6EF75D01-CCBD-4E8C-92C8-B285A960F425}"/>
              </a:ext>
            </a:extLst>
          </p:cNvPr>
          <p:cNvGrpSpPr/>
          <p:nvPr/>
        </p:nvGrpSpPr>
        <p:grpSpPr>
          <a:xfrm>
            <a:off x="5403800" y="4699250"/>
            <a:ext cx="1350651" cy="1350652"/>
            <a:chOff x="5403799" y="4678196"/>
            <a:chExt cx="1350651" cy="1350652"/>
          </a:xfrm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F4294DC9-CAB2-4F5A-8C1F-24E82737FF15}"/>
                </a:ext>
              </a:extLst>
            </p:cNvPr>
            <p:cNvSpPr/>
            <p:nvPr/>
          </p:nvSpPr>
          <p:spPr>
            <a:xfrm>
              <a:off x="5403799" y="4732848"/>
              <a:ext cx="1296000" cy="12960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C06D59DC-444C-41CA-BBAA-49ECF7728EF7}"/>
                </a:ext>
              </a:extLst>
            </p:cNvPr>
            <p:cNvSpPr/>
            <p:nvPr/>
          </p:nvSpPr>
          <p:spPr>
            <a:xfrm rot="10800000">
              <a:off x="5458450" y="4678196"/>
              <a:ext cx="1296000" cy="1296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4EF7D6C-6BCF-41F5-A55E-2209F181FD97}"/>
              </a:ext>
            </a:extLst>
          </p:cNvPr>
          <p:cNvSpPr txBox="1"/>
          <p:nvPr/>
        </p:nvSpPr>
        <p:spPr>
          <a:xfrm>
            <a:off x="6348982" y="1524826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b="1" dirty="0">
                <a:solidFill>
                  <a:schemeClr val="bg1"/>
                </a:solidFill>
                <a:cs typeface="B Nazanin" panose="00000700000000000000" pitchFamily="2" charset="-78"/>
              </a:rPr>
              <a:t>1</a:t>
            </a:r>
            <a:endParaRPr lang="ko-KR" altLang="en-US" sz="7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D71E58-72DB-46F5-A9C0-488C5017E850}"/>
              </a:ext>
            </a:extLst>
          </p:cNvPr>
          <p:cNvSpPr txBox="1"/>
          <p:nvPr/>
        </p:nvSpPr>
        <p:spPr>
          <a:xfrm>
            <a:off x="5325432" y="2210147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b="1" dirty="0">
                <a:solidFill>
                  <a:schemeClr val="bg1"/>
                </a:solidFill>
                <a:cs typeface="B Nazanin" panose="00000700000000000000" pitchFamily="2" charset="-78"/>
              </a:rPr>
              <a:t>2</a:t>
            </a:r>
            <a:endParaRPr lang="ko-KR" altLang="en-US" sz="7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A25EC5-FD33-4805-BA17-E2AE74D449CD}"/>
              </a:ext>
            </a:extLst>
          </p:cNvPr>
          <p:cNvSpPr txBox="1"/>
          <p:nvPr/>
        </p:nvSpPr>
        <p:spPr>
          <a:xfrm>
            <a:off x="6237153" y="2973902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b="1" dirty="0">
                <a:solidFill>
                  <a:schemeClr val="bg1"/>
                </a:solidFill>
                <a:cs typeface="B Nazanin" panose="00000700000000000000" pitchFamily="2" charset="-78"/>
              </a:rPr>
              <a:t>3</a:t>
            </a:r>
            <a:endParaRPr lang="ko-KR" altLang="en-US" sz="7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FA369B-5E89-4369-AE80-CD8C39725044}"/>
              </a:ext>
            </a:extLst>
          </p:cNvPr>
          <p:cNvSpPr txBox="1"/>
          <p:nvPr/>
        </p:nvSpPr>
        <p:spPr>
          <a:xfrm>
            <a:off x="5330893" y="3670604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b="1" dirty="0">
                <a:solidFill>
                  <a:schemeClr val="bg1"/>
                </a:solidFill>
                <a:cs typeface="B Nazanin" panose="00000700000000000000" pitchFamily="2" charset="-78"/>
              </a:rPr>
              <a:t>4</a:t>
            </a:r>
            <a:endParaRPr lang="ko-KR" altLang="en-US" sz="7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BFFC8C-E4BE-44D1-B1C4-76463471CA96}"/>
              </a:ext>
            </a:extLst>
          </p:cNvPr>
          <p:cNvSpPr txBox="1"/>
          <p:nvPr/>
        </p:nvSpPr>
        <p:spPr>
          <a:xfrm>
            <a:off x="6246475" y="4400142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b="1" dirty="0">
                <a:solidFill>
                  <a:schemeClr val="bg1"/>
                </a:solidFill>
                <a:cs typeface="B Nazanin" panose="00000700000000000000" pitchFamily="2" charset="-78"/>
              </a:rPr>
              <a:t>5</a:t>
            </a:r>
            <a:endParaRPr lang="ko-KR" altLang="en-US" sz="7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9E6819-65D1-4D04-B8DE-FC50E1CE950A}"/>
              </a:ext>
            </a:extLst>
          </p:cNvPr>
          <p:cNvSpPr txBox="1"/>
          <p:nvPr/>
        </p:nvSpPr>
        <p:spPr>
          <a:xfrm>
            <a:off x="5310161" y="5095186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7200" b="1" dirty="0">
                <a:solidFill>
                  <a:schemeClr val="bg1"/>
                </a:solidFill>
                <a:cs typeface="B Nazanin" panose="00000700000000000000" pitchFamily="2" charset="-78"/>
              </a:rPr>
              <a:t>6</a:t>
            </a:r>
            <a:endParaRPr lang="ko-KR" altLang="en-US" sz="7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B12A9D2-26B3-4558-9C40-DDC1526ABDB8}"/>
              </a:ext>
            </a:extLst>
          </p:cNvPr>
          <p:cNvGrpSpPr/>
          <p:nvPr/>
        </p:nvGrpSpPr>
        <p:grpSpPr>
          <a:xfrm>
            <a:off x="1400806" y="4846427"/>
            <a:ext cx="3703800" cy="923330"/>
            <a:chOff x="3017859" y="4283314"/>
            <a:chExt cx="1890849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3275014-49B8-4C21-BCD5-075AEE309B69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F2423E4-46E8-4EC6-8149-2397AA44B5B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52105C4-9B27-4775-9E18-B47D60FEC29E}"/>
              </a:ext>
            </a:extLst>
          </p:cNvPr>
          <p:cNvGrpSpPr/>
          <p:nvPr/>
        </p:nvGrpSpPr>
        <p:grpSpPr>
          <a:xfrm>
            <a:off x="1400806" y="3376393"/>
            <a:ext cx="3703800" cy="923330"/>
            <a:chOff x="3017859" y="4283314"/>
            <a:chExt cx="1890849" cy="9233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1FF1F66-A5B0-423A-B666-CE273EB472BD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B33D727-7D52-4B49-AC85-7649CE3BB695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17C5752-1D3E-45E9-93A2-BBD19E04BAC0}"/>
              </a:ext>
            </a:extLst>
          </p:cNvPr>
          <p:cNvGrpSpPr/>
          <p:nvPr/>
        </p:nvGrpSpPr>
        <p:grpSpPr>
          <a:xfrm>
            <a:off x="1400806" y="1906359"/>
            <a:ext cx="3703800" cy="923330"/>
            <a:chOff x="3017859" y="4283314"/>
            <a:chExt cx="1890849" cy="92333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C83576-5A2A-475C-8A58-926A32604CD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4E345B-8FD2-4F2F-B16B-39EC4A0955D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39C11DD-E319-4AB8-ABE2-1BBF19562951}"/>
              </a:ext>
            </a:extLst>
          </p:cNvPr>
          <p:cNvGrpSpPr/>
          <p:nvPr/>
        </p:nvGrpSpPr>
        <p:grpSpPr>
          <a:xfrm>
            <a:off x="7040652" y="1906359"/>
            <a:ext cx="3729739" cy="923330"/>
            <a:chOff x="3017859" y="4283314"/>
            <a:chExt cx="1890849" cy="92333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4A7BDFD-410A-42B4-94E8-F08DF2AB14A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BBBEB3-6AD9-4ED4-9E7A-2F20CBD7D0CA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1DFF7A9-4499-44F6-8157-9C5AEBF9D3D8}"/>
              </a:ext>
            </a:extLst>
          </p:cNvPr>
          <p:cNvGrpSpPr/>
          <p:nvPr/>
        </p:nvGrpSpPr>
        <p:grpSpPr>
          <a:xfrm>
            <a:off x="7040652" y="3376393"/>
            <a:ext cx="3729739" cy="923330"/>
            <a:chOff x="3017859" y="4283314"/>
            <a:chExt cx="1890849" cy="92333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0F60379-1684-4DA7-97AA-043273DC351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D2C3FA0-856D-4C53-A7AC-D96A94EB25FA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27775B7-1492-44B7-AD3E-582B36B8FB71}"/>
              </a:ext>
            </a:extLst>
          </p:cNvPr>
          <p:cNvGrpSpPr/>
          <p:nvPr/>
        </p:nvGrpSpPr>
        <p:grpSpPr>
          <a:xfrm>
            <a:off x="7040652" y="4846427"/>
            <a:ext cx="3729739" cy="923330"/>
            <a:chOff x="3017859" y="4283314"/>
            <a:chExt cx="1890849" cy="92333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79AF40B-6FE2-4FA8-B7B8-DAEF6FB5D56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87B93A7-429F-4606-B54B-FA9F87B8C091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9326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259E49-1C99-466A-BE05-3D386F655A32}"/>
              </a:ext>
            </a:extLst>
          </p:cNvPr>
          <p:cNvSpPr txBox="1"/>
          <p:nvPr/>
        </p:nvSpPr>
        <p:spPr>
          <a:xfrm>
            <a:off x="1852917" y="5133405"/>
            <a:ext cx="1130984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fa-IR" altLang="ko-KR" sz="4800" b="1" dirty="0">
                <a:solidFill>
                  <a:schemeClr val="accent2"/>
                </a:solidFill>
                <a:cs typeface="B Nazanin" panose="00000700000000000000" pitchFamily="2" charset="-78"/>
              </a:rPr>
              <a:t>بالا</a:t>
            </a:r>
            <a:endParaRPr lang="ko-KR" altLang="en-US" sz="48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915478C-B836-4112-BE47-4744C91FA4CD}"/>
              </a:ext>
            </a:extLst>
          </p:cNvPr>
          <p:cNvGrpSpPr/>
          <p:nvPr/>
        </p:nvGrpSpPr>
        <p:grpSpPr>
          <a:xfrm>
            <a:off x="917786" y="5067470"/>
            <a:ext cx="792000" cy="792000"/>
            <a:chOff x="3923928" y="2038003"/>
            <a:chExt cx="864096" cy="86409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65B205B-AED0-42C1-9152-0763A2F618CC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Up Arrow 6">
              <a:extLst>
                <a:ext uri="{FF2B5EF4-FFF2-40B4-BE49-F238E27FC236}">
                  <a16:creationId xmlns:a16="http://schemas.microsoft.com/office/drawing/2014/main" id="{8715A5FC-57E5-4F05-8C61-8BDE3FB17606}"/>
                </a:ext>
              </a:extLst>
            </p:cNvPr>
            <p:cNvSpPr/>
            <p:nvPr/>
          </p:nvSpPr>
          <p:spPr>
            <a:xfrm>
              <a:off x="4077300" y="2168836"/>
              <a:ext cx="557353" cy="60243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ABFC34B-C1B8-40BF-BB7C-F0FFC41B564A}"/>
              </a:ext>
            </a:extLst>
          </p:cNvPr>
          <p:cNvSpPr txBox="1"/>
          <p:nvPr/>
        </p:nvSpPr>
        <p:spPr>
          <a:xfrm>
            <a:off x="3114719" y="5033879"/>
            <a:ext cx="729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دهید.</a:t>
            </a:r>
            <a:endParaRPr lang="en-US" altLang="ko-KR" sz="12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D3AF07-98FC-489F-8D80-526037146F12}"/>
              </a:ext>
            </a:extLst>
          </p:cNvPr>
          <p:cNvSpPr txBox="1"/>
          <p:nvPr/>
        </p:nvSpPr>
        <p:spPr>
          <a:xfrm>
            <a:off x="7815024" y="5779827"/>
            <a:ext cx="2592502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fa-IR" altLang="ko-KR" sz="4800" b="1" dirty="0">
                <a:solidFill>
                  <a:schemeClr val="accent3"/>
                </a:solidFill>
                <a:cs typeface="B Nazanin" panose="00000700000000000000" pitchFamily="2" charset="-78"/>
              </a:rPr>
              <a:t>پایین</a:t>
            </a:r>
            <a:endParaRPr lang="ko-KR" altLang="en-US" sz="48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ED7005-0DD4-4FAA-B90E-5DCED259E2D4}"/>
              </a:ext>
            </a:extLst>
          </p:cNvPr>
          <p:cNvGrpSpPr/>
          <p:nvPr/>
        </p:nvGrpSpPr>
        <p:grpSpPr>
          <a:xfrm rot="10800000">
            <a:off x="10482214" y="5713892"/>
            <a:ext cx="792000" cy="792000"/>
            <a:chOff x="3923928" y="2038003"/>
            <a:chExt cx="864096" cy="86409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82B5A17-DEC2-4246-ACE9-B45B8D600CCC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Up Arrow 17">
              <a:extLst>
                <a:ext uri="{FF2B5EF4-FFF2-40B4-BE49-F238E27FC236}">
                  <a16:creationId xmlns:a16="http://schemas.microsoft.com/office/drawing/2014/main" id="{8BB7FAB2-A4EC-4EFC-B479-0B0212405597}"/>
                </a:ext>
              </a:extLst>
            </p:cNvPr>
            <p:cNvSpPr/>
            <p:nvPr/>
          </p:nvSpPr>
          <p:spPr>
            <a:xfrm>
              <a:off x="4077300" y="2132943"/>
              <a:ext cx="557353" cy="602431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3F51031-1C2E-4D09-9A36-4677AC65C6EC}"/>
              </a:ext>
            </a:extLst>
          </p:cNvPr>
          <p:cNvSpPr txBox="1"/>
          <p:nvPr/>
        </p:nvSpPr>
        <p:spPr>
          <a:xfrm>
            <a:off x="1784474" y="5911261"/>
            <a:ext cx="607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دهید.</a:t>
            </a:r>
            <a:endParaRPr lang="en-US" altLang="ko-KR" sz="12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ED3FD6A-C230-4589-8982-A6051D31F3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D2FF3D5-4D27-4EA2-9B22-65E7E8E04EC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4EFB5C5-5E5C-464B-8205-34F61C6D3A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0790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rved Up Arrow 1">
            <a:extLst>
              <a:ext uri="{FF2B5EF4-FFF2-40B4-BE49-F238E27FC236}">
                <a16:creationId xmlns:a16="http://schemas.microsoft.com/office/drawing/2014/main" id="{3BCCABCF-22C9-483D-B1D6-31DE3BAD83B7}"/>
              </a:ext>
            </a:extLst>
          </p:cNvPr>
          <p:cNvSpPr/>
          <p:nvPr/>
        </p:nvSpPr>
        <p:spPr>
          <a:xfrm rot="1577781">
            <a:off x="1846772" y="2242528"/>
            <a:ext cx="4825553" cy="5322397"/>
          </a:xfrm>
          <a:custGeom>
            <a:avLst/>
            <a:gdLst>
              <a:gd name="connsiteX0" fmla="*/ 467810 w 635736"/>
              <a:gd name="connsiteY0" fmla="*/ 0 h 731523"/>
              <a:gd name="connsiteX1" fmla="*/ 635736 w 635736"/>
              <a:gd name="connsiteY1" fmla="*/ 182880 h 731523"/>
              <a:gd name="connsiteX2" fmla="*/ 544296 w 635736"/>
              <a:gd name="connsiteY2" fmla="*/ 182880 h 731523"/>
              <a:gd name="connsiteX3" fmla="*/ 87404 w 635736"/>
              <a:gd name="connsiteY3" fmla="*/ 731520 h 731523"/>
              <a:gd name="connsiteX4" fmla="*/ 0 w 635736"/>
              <a:gd name="connsiteY4" fmla="*/ 731520 h 731523"/>
              <a:gd name="connsiteX5" fmla="*/ 0 w 635736"/>
              <a:gd name="connsiteY5" fmla="*/ 718075 h 731523"/>
              <a:gd name="connsiteX6" fmla="*/ 0 w 635736"/>
              <a:gd name="connsiteY6" fmla="*/ 716278 h 731523"/>
              <a:gd name="connsiteX7" fmla="*/ 361416 w 635736"/>
              <a:gd name="connsiteY7" fmla="*/ 182880 h 731523"/>
              <a:gd name="connsiteX8" fmla="*/ 269976 w 635736"/>
              <a:gd name="connsiteY8" fmla="*/ 182880 h 731523"/>
              <a:gd name="connsiteX9" fmla="*/ 467810 w 635736"/>
              <a:gd name="connsiteY9" fmla="*/ 0 h 731523"/>
              <a:gd name="connsiteX0" fmla="*/ 467810 w 635736"/>
              <a:gd name="connsiteY0" fmla="*/ 0 h 731523"/>
              <a:gd name="connsiteX1" fmla="*/ 635736 w 635736"/>
              <a:gd name="connsiteY1" fmla="*/ 182880 h 731523"/>
              <a:gd name="connsiteX2" fmla="*/ 544296 w 635736"/>
              <a:gd name="connsiteY2" fmla="*/ 182880 h 731523"/>
              <a:gd name="connsiteX3" fmla="*/ 87404 w 635736"/>
              <a:gd name="connsiteY3" fmla="*/ 731520 h 731523"/>
              <a:gd name="connsiteX4" fmla="*/ 0 w 635736"/>
              <a:gd name="connsiteY4" fmla="*/ 731520 h 731523"/>
              <a:gd name="connsiteX5" fmla="*/ 0 w 635736"/>
              <a:gd name="connsiteY5" fmla="*/ 716278 h 731523"/>
              <a:gd name="connsiteX6" fmla="*/ 361416 w 635736"/>
              <a:gd name="connsiteY6" fmla="*/ 182880 h 731523"/>
              <a:gd name="connsiteX7" fmla="*/ 269976 w 635736"/>
              <a:gd name="connsiteY7" fmla="*/ 182880 h 731523"/>
              <a:gd name="connsiteX8" fmla="*/ 467810 w 635736"/>
              <a:gd name="connsiteY8" fmla="*/ 0 h 731523"/>
              <a:gd name="connsiteX0" fmla="*/ 582986 w 750912"/>
              <a:gd name="connsiteY0" fmla="*/ 0 h 736598"/>
              <a:gd name="connsiteX1" fmla="*/ 750912 w 750912"/>
              <a:gd name="connsiteY1" fmla="*/ 182880 h 736598"/>
              <a:gd name="connsiteX2" fmla="*/ 659472 w 750912"/>
              <a:gd name="connsiteY2" fmla="*/ 182880 h 736598"/>
              <a:gd name="connsiteX3" fmla="*/ 202580 w 750912"/>
              <a:gd name="connsiteY3" fmla="*/ 731520 h 736598"/>
              <a:gd name="connsiteX4" fmla="*/ 0 w 750912"/>
              <a:gd name="connsiteY4" fmla="*/ 736598 h 736598"/>
              <a:gd name="connsiteX5" fmla="*/ 115176 w 750912"/>
              <a:gd name="connsiteY5" fmla="*/ 716278 h 736598"/>
              <a:gd name="connsiteX6" fmla="*/ 476592 w 750912"/>
              <a:gd name="connsiteY6" fmla="*/ 182880 h 736598"/>
              <a:gd name="connsiteX7" fmla="*/ 385152 w 750912"/>
              <a:gd name="connsiteY7" fmla="*/ 182880 h 736598"/>
              <a:gd name="connsiteX8" fmla="*/ 582986 w 750912"/>
              <a:gd name="connsiteY8" fmla="*/ 0 h 736598"/>
              <a:gd name="connsiteX0" fmla="*/ 582986 w 750912"/>
              <a:gd name="connsiteY0" fmla="*/ 0 h 736598"/>
              <a:gd name="connsiteX1" fmla="*/ 750912 w 750912"/>
              <a:gd name="connsiteY1" fmla="*/ 182880 h 736598"/>
              <a:gd name="connsiteX2" fmla="*/ 659472 w 750912"/>
              <a:gd name="connsiteY2" fmla="*/ 182880 h 736598"/>
              <a:gd name="connsiteX3" fmla="*/ 202580 w 750912"/>
              <a:gd name="connsiteY3" fmla="*/ 731520 h 736598"/>
              <a:gd name="connsiteX4" fmla="*/ 0 w 750912"/>
              <a:gd name="connsiteY4" fmla="*/ 736598 h 736598"/>
              <a:gd name="connsiteX5" fmla="*/ 115176 w 750912"/>
              <a:gd name="connsiteY5" fmla="*/ 716278 h 736598"/>
              <a:gd name="connsiteX6" fmla="*/ 476592 w 750912"/>
              <a:gd name="connsiteY6" fmla="*/ 182880 h 736598"/>
              <a:gd name="connsiteX7" fmla="*/ 385152 w 750912"/>
              <a:gd name="connsiteY7" fmla="*/ 182880 h 736598"/>
              <a:gd name="connsiteX8" fmla="*/ 582986 w 750912"/>
              <a:gd name="connsiteY8" fmla="*/ 0 h 736598"/>
              <a:gd name="connsiteX0" fmla="*/ 582986 w 750912"/>
              <a:gd name="connsiteY0" fmla="*/ 0 h 736598"/>
              <a:gd name="connsiteX1" fmla="*/ 750912 w 750912"/>
              <a:gd name="connsiteY1" fmla="*/ 182880 h 736598"/>
              <a:gd name="connsiteX2" fmla="*/ 659472 w 750912"/>
              <a:gd name="connsiteY2" fmla="*/ 182880 h 736598"/>
              <a:gd name="connsiteX3" fmla="*/ 202580 w 750912"/>
              <a:gd name="connsiteY3" fmla="*/ 731520 h 736598"/>
              <a:gd name="connsiteX4" fmla="*/ 0 w 750912"/>
              <a:gd name="connsiteY4" fmla="*/ 736598 h 736598"/>
              <a:gd name="connsiteX5" fmla="*/ 115176 w 750912"/>
              <a:gd name="connsiteY5" fmla="*/ 716278 h 736598"/>
              <a:gd name="connsiteX6" fmla="*/ 476592 w 750912"/>
              <a:gd name="connsiteY6" fmla="*/ 182880 h 736598"/>
              <a:gd name="connsiteX7" fmla="*/ 385152 w 750912"/>
              <a:gd name="connsiteY7" fmla="*/ 182880 h 736598"/>
              <a:gd name="connsiteX8" fmla="*/ 582986 w 750912"/>
              <a:gd name="connsiteY8" fmla="*/ 0 h 736598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35657 w 883989"/>
              <a:gd name="connsiteY3" fmla="*/ 731520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2470 w 883989"/>
              <a:gd name="connsiteY5" fmla="*/ 741896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2470 w 883989"/>
              <a:gd name="connsiteY5" fmla="*/ 741896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2470 w 883989"/>
              <a:gd name="connsiteY5" fmla="*/ 741896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989" h="946640">
                <a:moveTo>
                  <a:pt x="716063" y="0"/>
                </a:moveTo>
                <a:lnTo>
                  <a:pt x="883989" y="182880"/>
                </a:lnTo>
                <a:lnTo>
                  <a:pt x="792549" y="182880"/>
                </a:lnTo>
                <a:cubicBezTo>
                  <a:pt x="737882" y="511774"/>
                  <a:pt x="601892" y="655886"/>
                  <a:pt x="356126" y="790228"/>
                </a:cubicBezTo>
                <a:cubicBezTo>
                  <a:pt x="248733" y="843028"/>
                  <a:pt x="67527" y="944947"/>
                  <a:pt x="0" y="946640"/>
                </a:cubicBezTo>
                <a:cubicBezTo>
                  <a:pt x="38392" y="939867"/>
                  <a:pt x="169929" y="830850"/>
                  <a:pt x="255597" y="758442"/>
                </a:cubicBezTo>
                <a:cubicBezTo>
                  <a:pt x="451071" y="611157"/>
                  <a:pt x="564690" y="453492"/>
                  <a:pt x="609669" y="182880"/>
                </a:cubicBezTo>
                <a:lnTo>
                  <a:pt x="518229" y="182880"/>
                </a:lnTo>
                <a:lnTo>
                  <a:pt x="71606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B932AC7B-502A-4805-AC60-4C13AC38C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4825357"/>
              </p:ext>
            </p:extLst>
          </p:nvPr>
        </p:nvGraphicFramePr>
        <p:xfrm>
          <a:off x="744922" y="2034355"/>
          <a:ext cx="5224330" cy="4411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F2EE61C4-C8BD-4AEA-9B03-A12B6B2E68E8}"/>
              </a:ext>
            </a:extLst>
          </p:cNvPr>
          <p:cNvSpPr txBox="1"/>
          <p:nvPr/>
        </p:nvSpPr>
        <p:spPr>
          <a:xfrm>
            <a:off x="973419" y="4636681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15%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44F23B-85FC-41CB-B711-796CC2C0C653}"/>
              </a:ext>
            </a:extLst>
          </p:cNvPr>
          <p:cNvSpPr txBox="1"/>
          <p:nvPr/>
        </p:nvSpPr>
        <p:spPr>
          <a:xfrm>
            <a:off x="1983534" y="3814209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99FEC5-C4C9-49CD-958B-AB21158E8276}"/>
              </a:ext>
            </a:extLst>
          </p:cNvPr>
          <p:cNvSpPr txBox="1"/>
          <p:nvPr/>
        </p:nvSpPr>
        <p:spPr>
          <a:xfrm>
            <a:off x="2993649" y="2991738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EAA3A1-4ADB-46F1-B1E4-BBF0455315DA}"/>
              </a:ext>
            </a:extLst>
          </p:cNvPr>
          <p:cNvSpPr txBox="1"/>
          <p:nvPr/>
        </p:nvSpPr>
        <p:spPr>
          <a:xfrm>
            <a:off x="4003765" y="2169267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0F5C1E3-D781-42FF-A771-38363829BCB6}"/>
              </a:ext>
            </a:extLst>
          </p:cNvPr>
          <p:cNvSpPr txBox="1"/>
          <p:nvPr/>
        </p:nvSpPr>
        <p:spPr>
          <a:xfrm>
            <a:off x="5557636" y="1844771"/>
            <a:ext cx="150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accent5"/>
                </a:solidFill>
                <a:cs typeface="B Nazanin" panose="00000700000000000000" pitchFamily="2" charset="-78"/>
              </a:rPr>
              <a:t>خرید</a:t>
            </a:r>
            <a:r>
              <a:rPr lang="en-US" altLang="ko-KR" sz="3600" b="1" dirty="0">
                <a:solidFill>
                  <a:schemeClr val="accent5"/>
                </a:solidFill>
                <a:cs typeface="B Nazanin" panose="00000700000000000000" pitchFamily="2" charset="-78"/>
              </a:rPr>
              <a:t>?</a:t>
            </a:r>
            <a:endParaRPr lang="ko-KR" altLang="en-US" sz="36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5BAAE3-694A-45D6-A781-6C7F82B45685}"/>
              </a:ext>
            </a:extLst>
          </p:cNvPr>
          <p:cNvSpPr txBox="1"/>
          <p:nvPr/>
        </p:nvSpPr>
        <p:spPr>
          <a:xfrm>
            <a:off x="7244446" y="2752134"/>
            <a:ext cx="150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rgbClr val="FF0000"/>
                </a:solidFill>
                <a:cs typeface="B Nazanin" panose="00000700000000000000" pitchFamily="2" charset="-78"/>
              </a:rPr>
              <a:t>فروش</a:t>
            </a:r>
            <a:r>
              <a:rPr lang="en-US" altLang="ko-KR" sz="3600" b="1" dirty="0">
                <a:solidFill>
                  <a:schemeClr val="accent6"/>
                </a:solidFill>
                <a:cs typeface="B Nazanin" panose="00000700000000000000" pitchFamily="2" charset="-78"/>
              </a:rPr>
              <a:t>?</a:t>
            </a:r>
            <a:endParaRPr lang="ko-KR" altLang="en-US" sz="3600" b="1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49EA30-180B-4FCD-B7D2-7279309902D8}"/>
              </a:ext>
            </a:extLst>
          </p:cNvPr>
          <p:cNvSpPr txBox="1"/>
          <p:nvPr/>
        </p:nvSpPr>
        <p:spPr>
          <a:xfrm>
            <a:off x="6401041" y="2298453"/>
            <a:ext cx="150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600" b="1" dirty="0">
                <a:solidFill>
                  <a:schemeClr val="accent1"/>
                </a:solidFill>
                <a:cs typeface="B Nazanin" panose="00000700000000000000" pitchFamily="2" charset="-78"/>
              </a:rPr>
              <a:t>و</a:t>
            </a:r>
            <a:endParaRPr lang="ko-KR" altLang="en-US" sz="36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624D2C9-51F9-404B-B389-9EE7B3266F3C}"/>
              </a:ext>
            </a:extLst>
          </p:cNvPr>
          <p:cNvSpPr/>
          <p:nvPr/>
        </p:nvSpPr>
        <p:spPr>
          <a:xfrm>
            <a:off x="7495866" y="4291032"/>
            <a:ext cx="336213" cy="3362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EA2393C-78A2-4B5F-8572-534192C843E4}"/>
              </a:ext>
            </a:extLst>
          </p:cNvPr>
          <p:cNvSpPr/>
          <p:nvPr/>
        </p:nvSpPr>
        <p:spPr>
          <a:xfrm>
            <a:off x="7495866" y="4824325"/>
            <a:ext cx="336213" cy="3362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B6AA6CE-0D52-4BC0-B076-8A8BEB37449D}"/>
              </a:ext>
            </a:extLst>
          </p:cNvPr>
          <p:cNvSpPr/>
          <p:nvPr/>
        </p:nvSpPr>
        <p:spPr>
          <a:xfrm>
            <a:off x="7495866" y="5357618"/>
            <a:ext cx="336213" cy="33621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9301ED-01DC-4369-B20E-84F74DC258E7}"/>
              </a:ext>
            </a:extLst>
          </p:cNvPr>
          <p:cNvSpPr/>
          <p:nvPr/>
        </p:nvSpPr>
        <p:spPr>
          <a:xfrm>
            <a:off x="7495866" y="5890912"/>
            <a:ext cx="336213" cy="3362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24F6396-F9D3-439C-8FCE-6BCEE37E11D6}"/>
              </a:ext>
            </a:extLst>
          </p:cNvPr>
          <p:cNvSpPr txBox="1"/>
          <p:nvPr/>
        </p:nvSpPr>
        <p:spPr>
          <a:xfrm>
            <a:off x="8019012" y="4228306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2D5D6BC-EACB-4C1C-BC1D-5EEC2EEABE5B}"/>
              </a:ext>
            </a:extLst>
          </p:cNvPr>
          <p:cNvSpPr txBox="1"/>
          <p:nvPr/>
        </p:nvSpPr>
        <p:spPr>
          <a:xfrm>
            <a:off x="8019012" y="4761598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B93B069-FA50-419E-A72A-E1EF135E440C}"/>
              </a:ext>
            </a:extLst>
          </p:cNvPr>
          <p:cNvSpPr txBox="1"/>
          <p:nvPr/>
        </p:nvSpPr>
        <p:spPr>
          <a:xfrm>
            <a:off x="8019012" y="5294892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EF3BBC-9F3D-4E24-BC10-9B476D35E380}"/>
              </a:ext>
            </a:extLst>
          </p:cNvPr>
          <p:cNvSpPr txBox="1"/>
          <p:nvPr/>
        </p:nvSpPr>
        <p:spPr>
          <a:xfrm>
            <a:off x="8019012" y="5828186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9CE8A2-E638-413A-B0C0-AE6B5F75EA85}"/>
              </a:ext>
            </a:extLst>
          </p:cNvPr>
          <p:cNvSpPr txBox="1"/>
          <p:nvPr/>
        </p:nvSpPr>
        <p:spPr>
          <a:xfrm>
            <a:off x="848710" y="765899"/>
            <a:ext cx="1729679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اینجاست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C85BDC9-994A-4BD4-BE23-4BD9F7AC4002}"/>
              </a:ext>
            </a:extLst>
          </p:cNvPr>
          <p:cNvSpPr txBox="1"/>
          <p:nvPr/>
        </p:nvSpPr>
        <p:spPr>
          <a:xfrm>
            <a:off x="848713" y="1057561"/>
            <a:ext cx="3433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B62C44-6559-432A-AB1A-F35EEC04FCC2}"/>
              </a:ext>
            </a:extLst>
          </p:cNvPr>
          <p:cNvSpPr txBox="1"/>
          <p:nvPr/>
        </p:nvSpPr>
        <p:spPr>
          <a:xfrm>
            <a:off x="848711" y="1573321"/>
            <a:ext cx="1729680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اینجاست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811DA7F-2ADC-441D-9A1E-5B618F5F8DB9}"/>
              </a:ext>
            </a:extLst>
          </p:cNvPr>
          <p:cNvSpPr txBox="1"/>
          <p:nvPr/>
        </p:nvSpPr>
        <p:spPr>
          <a:xfrm>
            <a:off x="848714" y="1864983"/>
            <a:ext cx="2813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A9FC1D9-8BF0-401A-BB62-CDDA497AC3D2}"/>
              </a:ext>
            </a:extLst>
          </p:cNvPr>
          <p:cNvSpPr txBox="1"/>
          <p:nvPr/>
        </p:nvSpPr>
        <p:spPr>
          <a:xfrm>
            <a:off x="7670383" y="465545"/>
            <a:ext cx="391751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اسلاید</a:t>
            </a:r>
          </a:p>
          <a:p>
            <a:pPr algn="r"/>
            <a:r>
              <a:rPr lang="fa-IR" altLang="ko-KR" sz="4800" b="1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800" b="1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307FC62-EBA7-41B4-ADB2-DAE57A661D3B}"/>
              </a:ext>
            </a:extLst>
          </p:cNvPr>
          <p:cNvSpPr txBox="1"/>
          <p:nvPr/>
        </p:nvSpPr>
        <p:spPr>
          <a:xfrm>
            <a:off x="7946040" y="2146193"/>
            <a:ext cx="36418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قابل ویرایش می باشد</a:t>
            </a:r>
            <a:endParaRPr lang="ko-KR" altLang="en-US" sz="20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9554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 148">
            <a:extLst>
              <a:ext uri="{FF2B5EF4-FFF2-40B4-BE49-F238E27FC236}">
                <a16:creationId xmlns:a16="http://schemas.microsoft.com/office/drawing/2014/main" id="{377A5021-D38B-4300-85B1-F370F378A7BF}"/>
              </a:ext>
            </a:extLst>
          </p:cNvPr>
          <p:cNvSpPr/>
          <p:nvPr/>
        </p:nvSpPr>
        <p:spPr>
          <a:xfrm>
            <a:off x="0" y="5093129"/>
            <a:ext cx="12192000" cy="1764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5DF64969-2747-49C6-915E-2978D3B234AF}"/>
              </a:ext>
            </a:extLst>
          </p:cNvPr>
          <p:cNvSpPr/>
          <p:nvPr/>
        </p:nvSpPr>
        <p:spPr>
          <a:xfrm>
            <a:off x="6976092" y="2213692"/>
            <a:ext cx="3985962" cy="2898743"/>
          </a:xfrm>
          <a:custGeom>
            <a:avLst/>
            <a:gdLst>
              <a:gd name="connsiteX0" fmla="*/ 2186646 w 4678328"/>
              <a:gd name="connsiteY0" fmla="*/ 1274686 h 3401291"/>
              <a:gd name="connsiteX1" fmla="*/ 2336664 w 4678328"/>
              <a:gd name="connsiteY1" fmla="*/ 2146224 h 3401291"/>
              <a:gd name="connsiteX2" fmla="*/ 2393814 w 4678328"/>
              <a:gd name="connsiteY2" fmla="*/ 1929530 h 3401291"/>
              <a:gd name="connsiteX3" fmla="*/ 2474777 w 4678328"/>
              <a:gd name="connsiteY3" fmla="*/ 1710455 h 3401291"/>
              <a:gd name="connsiteX4" fmla="*/ 2346189 w 4678328"/>
              <a:gd name="connsiteY4" fmla="*/ 1579486 h 3401291"/>
              <a:gd name="connsiteX5" fmla="*/ 2396196 w 4678328"/>
              <a:gd name="connsiteY5" fmla="*/ 1527099 h 3401291"/>
              <a:gd name="connsiteX6" fmla="*/ 2186646 w 4678328"/>
              <a:gd name="connsiteY6" fmla="*/ 1274686 h 3401291"/>
              <a:gd name="connsiteX7" fmla="*/ 2784341 w 4678328"/>
              <a:gd name="connsiteY7" fmla="*/ 1174674 h 3401291"/>
              <a:gd name="connsiteX8" fmla="*/ 2570029 w 4678328"/>
              <a:gd name="connsiteY8" fmla="*/ 1512811 h 3401291"/>
              <a:gd name="connsiteX9" fmla="*/ 2627179 w 4678328"/>
              <a:gd name="connsiteY9" fmla="*/ 1555674 h 3401291"/>
              <a:gd name="connsiteX10" fmla="*/ 2581935 w 4678328"/>
              <a:gd name="connsiteY10" fmla="*/ 1698549 h 3401291"/>
              <a:gd name="connsiteX11" fmla="*/ 2655754 w 4678328"/>
              <a:gd name="connsiteY11" fmla="*/ 1881905 h 3401291"/>
              <a:gd name="connsiteX12" fmla="*/ 2667660 w 4678328"/>
              <a:gd name="connsiteY12" fmla="*/ 2248617 h 3401291"/>
              <a:gd name="connsiteX13" fmla="*/ 2784341 w 4678328"/>
              <a:gd name="connsiteY13" fmla="*/ 1174674 h 3401291"/>
              <a:gd name="connsiteX14" fmla="*/ 2443355 w 4678328"/>
              <a:gd name="connsiteY14" fmla="*/ 0 h 3401291"/>
              <a:gd name="connsiteX15" fmla="*/ 2829442 w 4678328"/>
              <a:gd name="connsiteY15" fmla="*/ 262774 h 3401291"/>
              <a:gd name="connsiteX16" fmla="*/ 2878765 w 4678328"/>
              <a:gd name="connsiteY16" fmla="*/ 644457 h 3401291"/>
              <a:gd name="connsiteX17" fmla="*/ 2830455 w 4678328"/>
              <a:gd name="connsiteY17" fmla="*/ 854031 h 3401291"/>
              <a:gd name="connsiteX18" fmla="*/ 2788464 w 4678328"/>
              <a:gd name="connsiteY18" fmla="*/ 922945 h 3401291"/>
              <a:gd name="connsiteX19" fmla="*/ 2757485 w 4678328"/>
              <a:gd name="connsiteY19" fmla="*/ 1098074 h 3401291"/>
              <a:gd name="connsiteX20" fmla="*/ 2960953 w 4678328"/>
              <a:gd name="connsiteY20" fmla="*/ 1273909 h 3401291"/>
              <a:gd name="connsiteX21" fmla="*/ 3155602 w 4678328"/>
              <a:gd name="connsiteY21" fmla="*/ 1337283 h 3401291"/>
              <a:gd name="connsiteX22" fmla="*/ 3504160 w 4678328"/>
              <a:gd name="connsiteY22" fmla="*/ 1436872 h 3401291"/>
              <a:gd name="connsiteX23" fmla="*/ 3703337 w 4678328"/>
              <a:gd name="connsiteY23" fmla="*/ 1658681 h 3401291"/>
              <a:gd name="connsiteX24" fmla="*/ 3755300 w 4678328"/>
              <a:gd name="connsiteY24" fmla="*/ 1870260 h 3401291"/>
              <a:gd name="connsiteX25" fmla="*/ 3857246 w 4678328"/>
              <a:gd name="connsiteY25" fmla="*/ 2197363 h 3401291"/>
              <a:gd name="connsiteX26" fmla="*/ 3912509 w 4678328"/>
              <a:gd name="connsiteY26" fmla="*/ 2546393 h 3401291"/>
              <a:gd name="connsiteX27" fmla="*/ 4032115 w 4678328"/>
              <a:gd name="connsiteY27" fmla="*/ 2715791 h 3401291"/>
              <a:gd name="connsiteX28" fmla="*/ 4293462 w 4678328"/>
              <a:gd name="connsiteY28" fmla="*/ 2597154 h 3401291"/>
              <a:gd name="connsiteX29" fmla="*/ 4378999 w 4678328"/>
              <a:gd name="connsiteY29" fmla="*/ 2353417 h 3401291"/>
              <a:gd name="connsiteX30" fmla="*/ 4540311 w 4678328"/>
              <a:gd name="connsiteY30" fmla="*/ 2071557 h 3401291"/>
              <a:gd name="connsiteX31" fmla="*/ 4554362 w 4678328"/>
              <a:gd name="connsiteY31" fmla="*/ 2270262 h 3401291"/>
              <a:gd name="connsiteX32" fmla="*/ 4659208 w 4678328"/>
              <a:gd name="connsiteY32" fmla="*/ 2297894 h 3401291"/>
              <a:gd name="connsiteX33" fmla="*/ 4640370 w 4678328"/>
              <a:gd name="connsiteY33" fmla="*/ 2455386 h 3401291"/>
              <a:gd name="connsiteX34" fmla="*/ 4634901 w 4678328"/>
              <a:gd name="connsiteY34" fmla="*/ 2541630 h 3401291"/>
              <a:gd name="connsiteX35" fmla="*/ 4535549 w 4678328"/>
              <a:gd name="connsiteY35" fmla="*/ 2780368 h 3401291"/>
              <a:gd name="connsiteX36" fmla="*/ 4489809 w 4678328"/>
              <a:gd name="connsiteY36" fmla="*/ 3177283 h 3401291"/>
              <a:gd name="connsiteX37" fmla="*/ 4232964 w 4678328"/>
              <a:gd name="connsiteY37" fmla="*/ 3315466 h 3401291"/>
              <a:gd name="connsiteX38" fmla="*/ 3818438 w 4678328"/>
              <a:gd name="connsiteY38" fmla="*/ 3394071 h 3401291"/>
              <a:gd name="connsiteX39" fmla="*/ 3605871 w 4678328"/>
              <a:gd name="connsiteY39" fmla="*/ 3291606 h 3401291"/>
              <a:gd name="connsiteX40" fmla="*/ 3481527 w 4678328"/>
              <a:gd name="connsiteY40" fmla="*/ 3188717 h 3401291"/>
              <a:gd name="connsiteX41" fmla="*/ 3464858 w 4678328"/>
              <a:gd name="connsiteY41" fmla="*/ 3381692 h 3401291"/>
              <a:gd name="connsiteX42" fmla="*/ 1512398 w 4678328"/>
              <a:gd name="connsiteY42" fmla="*/ 3377166 h 3401291"/>
              <a:gd name="connsiteX43" fmla="*/ 1503345 w 4678328"/>
              <a:gd name="connsiteY43" fmla="*/ 3169902 h 3401291"/>
              <a:gd name="connsiteX44" fmla="*/ 1179353 w 4678328"/>
              <a:gd name="connsiteY44" fmla="*/ 3278781 h 3401291"/>
              <a:gd name="connsiteX45" fmla="*/ 734673 w 4678328"/>
              <a:gd name="connsiteY45" fmla="*/ 3204182 h 3401291"/>
              <a:gd name="connsiteX46" fmla="*/ 586446 w 4678328"/>
              <a:gd name="connsiteY46" fmla="*/ 3134443 h 3401291"/>
              <a:gd name="connsiteX47" fmla="*/ 443618 w 4678328"/>
              <a:gd name="connsiteY47" fmla="*/ 3073168 h 3401291"/>
              <a:gd name="connsiteX48" fmla="*/ 432655 w 4678328"/>
              <a:gd name="connsiteY48" fmla="*/ 2752500 h 3401291"/>
              <a:gd name="connsiteX49" fmla="*/ 208699 w 4678328"/>
              <a:gd name="connsiteY49" fmla="*/ 2577608 h 3401291"/>
              <a:gd name="connsiteX50" fmla="*/ 116962 w 4678328"/>
              <a:gd name="connsiteY50" fmla="*/ 2489196 h 3401291"/>
              <a:gd name="connsiteX51" fmla="*/ 64952 w 4678328"/>
              <a:gd name="connsiteY51" fmla="*/ 2374824 h 3401291"/>
              <a:gd name="connsiteX52" fmla="*/ 27630 w 4678328"/>
              <a:gd name="connsiteY52" fmla="*/ 2221670 h 3401291"/>
              <a:gd name="connsiteX53" fmla="*/ 11669 w 4678328"/>
              <a:gd name="connsiteY53" fmla="*/ 2114915 h 3401291"/>
              <a:gd name="connsiteX54" fmla="*/ 303054 w 4678328"/>
              <a:gd name="connsiteY54" fmla="*/ 2227376 h 3401291"/>
              <a:gd name="connsiteX55" fmla="*/ 323070 w 4678328"/>
              <a:gd name="connsiteY55" fmla="*/ 1924085 h 3401291"/>
              <a:gd name="connsiteX56" fmla="*/ 503904 w 4678328"/>
              <a:gd name="connsiteY56" fmla="*/ 2297187 h 3401291"/>
              <a:gd name="connsiteX57" fmla="*/ 578690 w 4678328"/>
              <a:gd name="connsiteY57" fmla="*/ 2494689 h 3401291"/>
              <a:gd name="connsiteX58" fmla="*/ 891247 w 4678328"/>
              <a:gd name="connsiteY58" fmla="*/ 2641524 h 3401291"/>
              <a:gd name="connsiteX59" fmla="*/ 1102163 w 4678328"/>
              <a:gd name="connsiteY59" fmla="*/ 2655034 h 3401291"/>
              <a:gd name="connsiteX60" fmla="*/ 1171927 w 4678328"/>
              <a:gd name="connsiteY60" fmla="*/ 2481604 h 3401291"/>
              <a:gd name="connsiteX61" fmla="*/ 1344201 w 4678328"/>
              <a:gd name="connsiteY61" fmla="*/ 2194982 h 3401291"/>
              <a:gd name="connsiteX62" fmla="*/ 1326072 w 4678328"/>
              <a:gd name="connsiteY62" fmla="*/ 2079691 h 3401291"/>
              <a:gd name="connsiteX63" fmla="*/ 1516430 w 4678328"/>
              <a:gd name="connsiteY63" fmla="*/ 1580549 h 3401291"/>
              <a:gd name="connsiteX64" fmla="*/ 2014889 w 4678328"/>
              <a:gd name="connsiteY64" fmla="*/ 1373497 h 3401291"/>
              <a:gd name="connsiteX65" fmla="*/ 2161396 w 4678328"/>
              <a:gd name="connsiteY65" fmla="*/ 1188397 h 3401291"/>
              <a:gd name="connsiteX66" fmla="*/ 2128270 w 4678328"/>
              <a:gd name="connsiteY66" fmla="*/ 939638 h 3401291"/>
              <a:gd name="connsiteX67" fmla="*/ 2050844 w 4678328"/>
              <a:gd name="connsiteY67" fmla="*/ 872939 h 3401291"/>
              <a:gd name="connsiteX68" fmla="*/ 2014865 w 4678328"/>
              <a:gd name="connsiteY68" fmla="*/ 599426 h 3401291"/>
              <a:gd name="connsiteX69" fmla="*/ 2443355 w 4678328"/>
              <a:gd name="connsiteY69" fmla="*/ 0 h 3401291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678328" h="3402259">
                <a:moveTo>
                  <a:pt x="2186646" y="1275654"/>
                </a:moveTo>
                <a:cubicBezTo>
                  <a:pt x="2177121" y="1578073"/>
                  <a:pt x="2265227" y="1863823"/>
                  <a:pt x="2336664" y="2147192"/>
                </a:cubicBezTo>
                <a:cubicBezTo>
                  <a:pt x="2355714" y="2074961"/>
                  <a:pt x="2379527" y="2012254"/>
                  <a:pt x="2393814" y="1930498"/>
                </a:cubicBezTo>
                <a:cubicBezTo>
                  <a:pt x="2408896" y="1840804"/>
                  <a:pt x="2452552" y="1796355"/>
                  <a:pt x="2474777" y="1711423"/>
                </a:cubicBezTo>
                <a:cubicBezTo>
                  <a:pt x="2450964" y="1663005"/>
                  <a:pt x="2389052" y="1624110"/>
                  <a:pt x="2346189" y="1580454"/>
                </a:cubicBezTo>
                <a:lnTo>
                  <a:pt x="2396196" y="1528067"/>
                </a:lnTo>
                <a:cubicBezTo>
                  <a:pt x="2302534" y="1451073"/>
                  <a:pt x="2242208" y="1378842"/>
                  <a:pt x="2186646" y="1275654"/>
                </a:cubicBezTo>
                <a:close/>
                <a:moveTo>
                  <a:pt x="2784341" y="1175642"/>
                </a:moveTo>
                <a:cubicBezTo>
                  <a:pt x="2724810" y="1340741"/>
                  <a:pt x="2641466" y="1401067"/>
                  <a:pt x="2570029" y="1513779"/>
                </a:cubicBezTo>
                <a:lnTo>
                  <a:pt x="2627179" y="1556642"/>
                </a:lnTo>
                <a:cubicBezTo>
                  <a:pt x="2600192" y="1609030"/>
                  <a:pt x="2597016" y="1651892"/>
                  <a:pt x="2581935" y="1699517"/>
                </a:cubicBezTo>
                <a:cubicBezTo>
                  <a:pt x="2632735" y="1765398"/>
                  <a:pt x="2654961" y="1809848"/>
                  <a:pt x="2655754" y="1882873"/>
                </a:cubicBezTo>
                <a:lnTo>
                  <a:pt x="2667660" y="2249585"/>
                </a:lnTo>
                <a:cubicBezTo>
                  <a:pt x="2754972" y="1925735"/>
                  <a:pt x="2844667" y="1654273"/>
                  <a:pt x="2784341" y="1175642"/>
                </a:cubicBezTo>
                <a:close/>
                <a:moveTo>
                  <a:pt x="2443355" y="968"/>
                </a:moveTo>
                <a:cubicBezTo>
                  <a:pt x="2813216" y="1635"/>
                  <a:pt x="2786681" y="116410"/>
                  <a:pt x="2864576" y="252031"/>
                </a:cubicBezTo>
                <a:cubicBezTo>
                  <a:pt x="2964555" y="425117"/>
                  <a:pt x="2912331" y="530897"/>
                  <a:pt x="2878765" y="645425"/>
                </a:cubicBezTo>
                <a:cubicBezTo>
                  <a:pt x="2938068" y="658134"/>
                  <a:pt x="2911646" y="782760"/>
                  <a:pt x="2830455" y="854999"/>
                </a:cubicBezTo>
                <a:lnTo>
                  <a:pt x="2788464" y="923913"/>
                </a:lnTo>
                <a:cubicBezTo>
                  <a:pt x="2767025" y="989432"/>
                  <a:pt x="2719393" y="1057334"/>
                  <a:pt x="2757485" y="1099042"/>
                </a:cubicBezTo>
                <a:cubicBezTo>
                  <a:pt x="2820546" y="1169560"/>
                  <a:pt x="2888368" y="1244840"/>
                  <a:pt x="2960953" y="1274877"/>
                </a:cubicBezTo>
                <a:cubicBezTo>
                  <a:pt x="3030598" y="1307908"/>
                  <a:pt x="3059763" y="1312363"/>
                  <a:pt x="3155602" y="1338251"/>
                </a:cubicBezTo>
                <a:cubicBezTo>
                  <a:pt x="3293219" y="1364303"/>
                  <a:pt x="3373686" y="1390356"/>
                  <a:pt x="3504160" y="1437840"/>
                </a:cubicBezTo>
                <a:cubicBezTo>
                  <a:pt x="3651514" y="1492726"/>
                  <a:pt x="3689333" y="1547614"/>
                  <a:pt x="3703337" y="1659649"/>
                </a:cubicBezTo>
                <a:cubicBezTo>
                  <a:pt x="3717484" y="1780977"/>
                  <a:pt x="3769728" y="1726089"/>
                  <a:pt x="3755300" y="1871228"/>
                </a:cubicBezTo>
                <a:cubicBezTo>
                  <a:pt x="3741657" y="1956450"/>
                  <a:pt x="3861364" y="1901177"/>
                  <a:pt x="3857246" y="2198331"/>
                </a:cubicBezTo>
                <a:cubicBezTo>
                  <a:pt x="3852648" y="2342455"/>
                  <a:pt x="3900438" y="2434193"/>
                  <a:pt x="3912509" y="2547361"/>
                </a:cubicBezTo>
                <a:cubicBezTo>
                  <a:pt x="3926977" y="2622083"/>
                  <a:pt x="3993834" y="2661087"/>
                  <a:pt x="4032115" y="2716759"/>
                </a:cubicBezTo>
                <a:cubicBezTo>
                  <a:pt x="4072399" y="2749444"/>
                  <a:pt x="4288896" y="2639255"/>
                  <a:pt x="4293462" y="2598122"/>
                </a:cubicBezTo>
                <a:cubicBezTo>
                  <a:pt x="4299750" y="2515288"/>
                  <a:pt x="4332230" y="2430074"/>
                  <a:pt x="4378999" y="2354385"/>
                </a:cubicBezTo>
                <a:cubicBezTo>
                  <a:pt x="4426420" y="2235032"/>
                  <a:pt x="4478603" y="2053765"/>
                  <a:pt x="4540311" y="2072525"/>
                </a:cubicBezTo>
                <a:cubicBezTo>
                  <a:pt x="4577539" y="2084785"/>
                  <a:pt x="4552853" y="2201820"/>
                  <a:pt x="4554362" y="2271230"/>
                </a:cubicBezTo>
                <a:cubicBezTo>
                  <a:pt x="4554386" y="2326479"/>
                  <a:pt x="4632991" y="2269808"/>
                  <a:pt x="4659208" y="2298862"/>
                </a:cubicBezTo>
                <a:cubicBezTo>
                  <a:pt x="4700554" y="2341834"/>
                  <a:pt x="4665699" y="2408620"/>
                  <a:pt x="4640370" y="2456354"/>
                </a:cubicBezTo>
                <a:cubicBezTo>
                  <a:pt x="4606797" y="2493040"/>
                  <a:pt x="4632755" y="2503531"/>
                  <a:pt x="4634901" y="2542598"/>
                </a:cubicBezTo>
                <a:cubicBezTo>
                  <a:pt x="4649408" y="2589633"/>
                  <a:pt x="4559142" y="2569994"/>
                  <a:pt x="4535549" y="2781336"/>
                </a:cubicBezTo>
                <a:cubicBezTo>
                  <a:pt x="4554434" y="2947773"/>
                  <a:pt x="4539981" y="3057058"/>
                  <a:pt x="4489809" y="3178251"/>
                </a:cubicBezTo>
                <a:cubicBezTo>
                  <a:pt x="4430388" y="3307656"/>
                  <a:pt x="4385254" y="3284661"/>
                  <a:pt x="4232964" y="3316434"/>
                </a:cubicBezTo>
                <a:cubicBezTo>
                  <a:pt x="4088438" y="3364862"/>
                  <a:pt x="4032019" y="3422813"/>
                  <a:pt x="3818438" y="3395039"/>
                </a:cubicBezTo>
                <a:cubicBezTo>
                  <a:pt x="3723050" y="3365265"/>
                  <a:pt x="3697742" y="3331562"/>
                  <a:pt x="3605871" y="3292574"/>
                </a:cubicBezTo>
                <a:cubicBezTo>
                  <a:pt x="3549719" y="3258348"/>
                  <a:pt x="3528047" y="3167526"/>
                  <a:pt x="3481527" y="3189685"/>
                </a:cubicBezTo>
                <a:cubicBezTo>
                  <a:pt x="3429139" y="3216704"/>
                  <a:pt x="3464858" y="3322304"/>
                  <a:pt x="3464858" y="3382660"/>
                </a:cubicBezTo>
                <a:lnTo>
                  <a:pt x="1512398" y="3378134"/>
                </a:lnTo>
                <a:lnTo>
                  <a:pt x="1503345" y="3170870"/>
                </a:lnTo>
                <a:cubicBezTo>
                  <a:pt x="1419954" y="3222244"/>
                  <a:pt x="1317513" y="3295050"/>
                  <a:pt x="1179353" y="3279749"/>
                </a:cubicBezTo>
                <a:cubicBezTo>
                  <a:pt x="965244" y="3258852"/>
                  <a:pt x="817813" y="3237953"/>
                  <a:pt x="734673" y="3205150"/>
                </a:cubicBezTo>
                <a:cubicBezTo>
                  <a:pt x="610852" y="3190221"/>
                  <a:pt x="643290" y="3127878"/>
                  <a:pt x="586446" y="3135411"/>
                </a:cubicBezTo>
                <a:cubicBezTo>
                  <a:pt x="503408" y="3123894"/>
                  <a:pt x="462900" y="3136602"/>
                  <a:pt x="443618" y="3074136"/>
                </a:cubicBezTo>
                <a:cubicBezTo>
                  <a:pt x="443139" y="3033127"/>
                  <a:pt x="406941" y="2873057"/>
                  <a:pt x="432655" y="2753468"/>
                </a:cubicBezTo>
                <a:cubicBezTo>
                  <a:pt x="343716" y="2704696"/>
                  <a:pt x="273826" y="2655923"/>
                  <a:pt x="208699" y="2578576"/>
                </a:cubicBezTo>
                <a:cubicBezTo>
                  <a:pt x="185263" y="2553868"/>
                  <a:pt x="145160" y="2543447"/>
                  <a:pt x="116962" y="2490164"/>
                </a:cubicBezTo>
                <a:cubicBezTo>
                  <a:pt x="94989" y="2455970"/>
                  <a:pt x="132229" y="2430302"/>
                  <a:pt x="64952" y="2375792"/>
                </a:cubicBezTo>
                <a:cubicBezTo>
                  <a:pt x="38157" y="2352239"/>
                  <a:pt x="28573" y="2269925"/>
                  <a:pt x="27630" y="2222638"/>
                </a:cubicBezTo>
                <a:cubicBezTo>
                  <a:pt x="35010" y="2192610"/>
                  <a:pt x="-24286" y="2141149"/>
                  <a:pt x="11669" y="2115883"/>
                </a:cubicBezTo>
                <a:cubicBezTo>
                  <a:pt x="46885" y="2082726"/>
                  <a:pt x="177350" y="2287695"/>
                  <a:pt x="303054" y="2228344"/>
                </a:cubicBezTo>
                <a:cubicBezTo>
                  <a:pt x="382752" y="2203447"/>
                  <a:pt x="219561" y="1961856"/>
                  <a:pt x="323070" y="1925053"/>
                </a:cubicBezTo>
                <a:cubicBezTo>
                  <a:pt x="415892" y="1900195"/>
                  <a:pt x="415846" y="2163469"/>
                  <a:pt x="503904" y="2298155"/>
                </a:cubicBezTo>
                <a:cubicBezTo>
                  <a:pt x="550264" y="2363195"/>
                  <a:pt x="565668" y="2423473"/>
                  <a:pt x="578690" y="2495657"/>
                </a:cubicBezTo>
                <a:cubicBezTo>
                  <a:pt x="709923" y="2548284"/>
                  <a:pt x="763521" y="2634024"/>
                  <a:pt x="891247" y="2642492"/>
                </a:cubicBezTo>
                <a:cubicBezTo>
                  <a:pt x="1009449" y="2641435"/>
                  <a:pt x="1057367" y="2674717"/>
                  <a:pt x="1102163" y="2656002"/>
                </a:cubicBezTo>
                <a:cubicBezTo>
                  <a:pt x="1185743" y="2625974"/>
                  <a:pt x="1157404" y="2534032"/>
                  <a:pt x="1171927" y="2482572"/>
                </a:cubicBezTo>
                <a:cubicBezTo>
                  <a:pt x="1230939" y="2381475"/>
                  <a:pt x="1280426" y="2313715"/>
                  <a:pt x="1344201" y="2195950"/>
                </a:cubicBezTo>
                <a:cubicBezTo>
                  <a:pt x="1364351" y="2156725"/>
                  <a:pt x="1303541" y="2160365"/>
                  <a:pt x="1326072" y="2080659"/>
                </a:cubicBezTo>
                <a:cubicBezTo>
                  <a:pt x="1413336" y="1841254"/>
                  <a:pt x="1455359" y="1608991"/>
                  <a:pt x="1516430" y="1581517"/>
                </a:cubicBezTo>
                <a:lnTo>
                  <a:pt x="2014889" y="1374465"/>
                </a:lnTo>
                <a:lnTo>
                  <a:pt x="2161396" y="1189365"/>
                </a:lnTo>
                <a:cubicBezTo>
                  <a:pt x="2225760" y="1076284"/>
                  <a:pt x="2144868" y="1029875"/>
                  <a:pt x="2128270" y="940606"/>
                </a:cubicBezTo>
                <a:lnTo>
                  <a:pt x="2050844" y="873907"/>
                </a:lnTo>
                <a:cubicBezTo>
                  <a:pt x="2029326" y="830361"/>
                  <a:pt x="2034003" y="689184"/>
                  <a:pt x="2014865" y="600394"/>
                </a:cubicBezTo>
                <a:cubicBezTo>
                  <a:pt x="1875314" y="208904"/>
                  <a:pt x="2133628" y="-16727"/>
                  <a:pt x="2443355" y="9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0179AC80-61DA-40BB-8701-57A84825F230}"/>
              </a:ext>
            </a:extLst>
          </p:cNvPr>
          <p:cNvSpPr txBox="1">
            <a:spLocks/>
          </p:cNvSpPr>
          <p:nvPr/>
        </p:nvSpPr>
        <p:spPr>
          <a:xfrm>
            <a:off x="3394584" y="5314723"/>
            <a:ext cx="5402838" cy="131415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36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پاورپوینت</a:t>
            </a:r>
          </a:p>
          <a:p>
            <a:pPr marL="0" indent="0" algn="ctr">
              <a:buNone/>
            </a:pPr>
            <a:r>
              <a:rPr lang="fa-IR" sz="36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 ساده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6C30F02F-4E2D-4313-A39D-FC28356FD3DA}"/>
              </a:ext>
            </a:extLst>
          </p:cNvPr>
          <p:cNvSpPr/>
          <p:nvPr/>
        </p:nvSpPr>
        <p:spPr>
          <a:xfrm>
            <a:off x="1598512" y="2773324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E8E766-7DDA-4AE5-8B76-A4A61B091A4E}"/>
              </a:ext>
            </a:extLst>
          </p:cNvPr>
          <p:cNvGrpSpPr/>
          <p:nvPr/>
        </p:nvGrpSpPr>
        <p:grpSpPr>
          <a:xfrm>
            <a:off x="1184478" y="3785414"/>
            <a:ext cx="356309" cy="505725"/>
            <a:chOff x="611560" y="2420563"/>
            <a:chExt cx="356308" cy="50572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7E0E0C8-AC66-4188-AF3A-D3693D2AD0B1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1E373EA4-47DC-46FE-A164-158A43783C36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6055F5BB-488C-4CCD-B278-991344EE7240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EA5B80-0F97-4136-8444-E5CF27C97F2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11" name="Freeform 54">
            <a:extLst>
              <a:ext uri="{FF2B5EF4-FFF2-40B4-BE49-F238E27FC236}">
                <a16:creationId xmlns:a16="http://schemas.microsoft.com/office/drawing/2014/main" id="{27BD60E6-9085-4BFB-B566-E5898218F1E8}"/>
              </a:ext>
            </a:extLst>
          </p:cNvPr>
          <p:cNvSpPr/>
          <p:nvPr/>
        </p:nvSpPr>
        <p:spPr>
          <a:xfrm>
            <a:off x="3099780" y="2773324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CFA4402-727E-4169-9CCE-E53D931505AB}"/>
              </a:ext>
            </a:extLst>
          </p:cNvPr>
          <p:cNvGrpSpPr/>
          <p:nvPr/>
        </p:nvGrpSpPr>
        <p:grpSpPr>
          <a:xfrm>
            <a:off x="2692602" y="3785414"/>
            <a:ext cx="356309" cy="505725"/>
            <a:chOff x="611560" y="2420563"/>
            <a:chExt cx="356308" cy="50572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161BD3E-76DC-44B4-8960-0D0CB07ABDA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5" name="Freeform 91">
                <a:extLst>
                  <a:ext uri="{FF2B5EF4-FFF2-40B4-BE49-F238E27FC236}">
                    <a16:creationId xmlns:a16="http://schemas.microsoft.com/office/drawing/2014/main" id="{EC4464F4-3B3F-4E94-9BE3-DD246296B80C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Freeform 92">
                <a:extLst>
                  <a:ext uri="{FF2B5EF4-FFF2-40B4-BE49-F238E27FC236}">
                    <a16:creationId xmlns:a16="http://schemas.microsoft.com/office/drawing/2014/main" id="{6788BA90-941A-43D7-8F0A-C13D1E2FC038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EE567A1-2F2E-44B9-A7D2-F20431EFEFE0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17" name="Freeform 94">
            <a:extLst>
              <a:ext uri="{FF2B5EF4-FFF2-40B4-BE49-F238E27FC236}">
                <a16:creationId xmlns:a16="http://schemas.microsoft.com/office/drawing/2014/main" id="{98EBA4E3-011E-4C1F-BC52-B4E7D37463D0}"/>
              </a:ext>
            </a:extLst>
          </p:cNvPr>
          <p:cNvSpPr/>
          <p:nvPr/>
        </p:nvSpPr>
        <p:spPr>
          <a:xfrm>
            <a:off x="4601046" y="2773324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C1A94F-B322-4245-8655-B1578F77835B}"/>
              </a:ext>
            </a:extLst>
          </p:cNvPr>
          <p:cNvGrpSpPr/>
          <p:nvPr/>
        </p:nvGrpSpPr>
        <p:grpSpPr>
          <a:xfrm>
            <a:off x="4200726" y="3785414"/>
            <a:ext cx="356309" cy="505725"/>
            <a:chOff x="611560" y="2420563"/>
            <a:chExt cx="356308" cy="50572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BF94FCD-0A40-4E98-A833-6DAC0DE2107B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21" name="Freeform 131">
                <a:extLst>
                  <a:ext uri="{FF2B5EF4-FFF2-40B4-BE49-F238E27FC236}">
                    <a16:creationId xmlns:a16="http://schemas.microsoft.com/office/drawing/2014/main" id="{A50BFC98-F3E8-4055-996B-F0815567F5F0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Freeform 132">
                <a:extLst>
                  <a:ext uri="{FF2B5EF4-FFF2-40B4-BE49-F238E27FC236}">
                    <a16:creationId xmlns:a16="http://schemas.microsoft.com/office/drawing/2014/main" id="{D2308AE1-AA1C-45F1-9447-840B16E20E41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A971078-E93F-4343-A62E-D799BB44EAE2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3" name="Freeform 134">
            <a:extLst>
              <a:ext uri="{FF2B5EF4-FFF2-40B4-BE49-F238E27FC236}">
                <a16:creationId xmlns:a16="http://schemas.microsoft.com/office/drawing/2014/main" id="{93576E84-7901-45AD-A5CD-90641ED70627}"/>
              </a:ext>
            </a:extLst>
          </p:cNvPr>
          <p:cNvSpPr/>
          <p:nvPr/>
        </p:nvSpPr>
        <p:spPr>
          <a:xfrm>
            <a:off x="3096933" y="511843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24" name="그룹 44">
            <a:extLst>
              <a:ext uri="{FF2B5EF4-FFF2-40B4-BE49-F238E27FC236}">
                <a16:creationId xmlns:a16="http://schemas.microsoft.com/office/drawing/2014/main" id="{F586E1BD-76D6-4C82-A709-EC5C1A8A2C91}"/>
              </a:ext>
            </a:extLst>
          </p:cNvPr>
          <p:cNvGrpSpPr/>
          <p:nvPr/>
        </p:nvGrpSpPr>
        <p:grpSpPr>
          <a:xfrm>
            <a:off x="1599902" y="1685874"/>
            <a:ext cx="356309" cy="505725"/>
            <a:chOff x="1214118" y="1556791"/>
            <a:chExt cx="356308" cy="505725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649B6C8-7534-4E26-B17E-6A1281DE7B16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27" name="Freeform 159">
                <a:extLst>
                  <a:ext uri="{FF2B5EF4-FFF2-40B4-BE49-F238E27FC236}">
                    <a16:creationId xmlns:a16="http://schemas.microsoft.com/office/drawing/2014/main" id="{E9864F51-AC87-4566-AD9E-0D09D54B3C37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Freeform 160">
                <a:extLst>
                  <a:ext uri="{FF2B5EF4-FFF2-40B4-BE49-F238E27FC236}">
                    <a16:creationId xmlns:a16="http://schemas.microsoft.com/office/drawing/2014/main" id="{1D8D2C1C-6D46-43D1-BCCB-20C10314CD84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6B19D33-8756-428B-94C6-56A30F41FD5E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068EFF-58DB-4900-86A3-B8FDEEABB38D}"/>
              </a:ext>
            </a:extLst>
          </p:cNvPr>
          <p:cNvCxnSpPr/>
          <p:nvPr/>
        </p:nvCxnSpPr>
        <p:spPr>
          <a:xfrm>
            <a:off x="3376104" y="1423684"/>
            <a:ext cx="0" cy="21665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8AC9D92-E5CB-4425-B391-13A8BA000CA7}"/>
              </a:ext>
            </a:extLst>
          </p:cNvPr>
          <p:cNvCxnSpPr/>
          <p:nvPr/>
        </p:nvCxnSpPr>
        <p:spPr>
          <a:xfrm flipH="1">
            <a:off x="2970098" y="1423682"/>
            <a:ext cx="304142" cy="22822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D42786D-929E-4E88-AB0F-0F2494B51C75}"/>
              </a:ext>
            </a:extLst>
          </p:cNvPr>
          <p:cNvCxnSpPr/>
          <p:nvPr/>
        </p:nvCxnSpPr>
        <p:spPr>
          <a:xfrm>
            <a:off x="3488590" y="1423682"/>
            <a:ext cx="301282" cy="22822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7D5C369-A00D-4AE0-BF89-7B870D8B2B9D}"/>
              </a:ext>
            </a:extLst>
          </p:cNvPr>
          <p:cNvCxnSpPr/>
          <p:nvPr/>
        </p:nvCxnSpPr>
        <p:spPr>
          <a:xfrm flipH="1">
            <a:off x="3385360" y="2284228"/>
            <a:ext cx="4197" cy="32798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4ED775-2DD4-45D1-84B5-32BCB6A4BC04}"/>
              </a:ext>
            </a:extLst>
          </p:cNvPr>
          <p:cNvCxnSpPr/>
          <p:nvPr/>
        </p:nvCxnSpPr>
        <p:spPr>
          <a:xfrm flipH="1">
            <a:off x="2303317" y="2266407"/>
            <a:ext cx="710714" cy="3458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9903A5A-1109-44D8-AA02-1FECE43CD479}"/>
              </a:ext>
            </a:extLst>
          </p:cNvPr>
          <p:cNvCxnSpPr/>
          <p:nvPr/>
        </p:nvCxnSpPr>
        <p:spPr>
          <a:xfrm>
            <a:off x="3760884" y="2284228"/>
            <a:ext cx="822798" cy="32798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701412F-70EE-4141-9126-8F895DD9CB34}"/>
              </a:ext>
            </a:extLst>
          </p:cNvPr>
          <p:cNvSpPr txBox="1"/>
          <p:nvPr/>
        </p:nvSpPr>
        <p:spPr>
          <a:xfrm>
            <a:off x="6471068" y="893425"/>
            <a:ext cx="485647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تغییر رنگ، عکس و متن آسان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31E766-BE95-4396-BFE5-FD3446DAEAAC}"/>
              </a:ext>
            </a:extLst>
          </p:cNvPr>
          <p:cNvSpPr txBox="1"/>
          <p:nvPr/>
        </p:nvSpPr>
        <p:spPr>
          <a:xfrm>
            <a:off x="6471068" y="548683"/>
            <a:ext cx="4856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8" name="그룹 176">
            <a:extLst>
              <a:ext uri="{FF2B5EF4-FFF2-40B4-BE49-F238E27FC236}">
                <a16:creationId xmlns:a16="http://schemas.microsoft.com/office/drawing/2014/main" id="{DF33B19D-C54F-48DE-BCC9-FE458ED59DC5}"/>
              </a:ext>
            </a:extLst>
          </p:cNvPr>
          <p:cNvGrpSpPr/>
          <p:nvPr/>
        </p:nvGrpSpPr>
        <p:grpSpPr>
          <a:xfrm>
            <a:off x="2132110" y="1685874"/>
            <a:ext cx="356309" cy="505725"/>
            <a:chOff x="1214118" y="1556791"/>
            <a:chExt cx="356308" cy="505725"/>
          </a:xfrm>
        </p:grpSpPr>
        <p:grpSp>
          <p:nvGrpSpPr>
            <p:cNvPr id="39" name="Group 157">
              <a:extLst>
                <a:ext uri="{FF2B5EF4-FFF2-40B4-BE49-F238E27FC236}">
                  <a16:creationId xmlns:a16="http://schemas.microsoft.com/office/drawing/2014/main" id="{9F3FCA66-5C53-4F91-A9D6-EE7B6E75D8C2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41" name="Freeform 159">
                <a:extLst>
                  <a:ext uri="{FF2B5EF4-FFF2-40B4-BE49-F238E27FC236}">
                    <a16:creationId xmlns:a16="http://schemas.microsoft.com/office/drawing/2014/main" id="{1B27AA71-352B-4E69-9659-C363AD9B7AB9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Freeform 160">
                <a:extLst>
                  <a:ext uri="{FF2B5EF4-FFF2-40B4-BE49-F238E27FC236}">
                    <a16:creationId xmlns:a16="http://schemas.microsoft.com/office/drawing/2014/main" id="{2E7CD444-BC95-4AD0-AE4F-CB1AA555959A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7CF61A1-D910-40CE-B17E-94D4C55C4A9D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그룹 184">
            <a:extLst>
              <a:ext uri="{FF2B5EF4-FFF2-40B4-BE49-F238E27FC236}">
                <a16:creationId xmlns:a16="http://schemas.microsoft.com/office/drawing/2014/main" id="{2FB88DB6-0375-41A6-844F-0991333F83CB}"/>
              </a:ext>
            </a:extLst>
          </p:cNvPr>
          <p:cNvGrpSpPr/>
          <p:nvPr/>
        </p:nvGrpSpPr>
        <p:grpSpPr>
          <a:xfrm>
            <a:off x="2664316" y="1685874"/>
            <a:ext cx="356309" cy="505725"/>
            <a:chOff x="1214118" y="1556791"/>
            <a:chExt cx="356308" cy="505725"/>
          </a:xfrm>
        </p:grpSpPr>
        <p:grpSp>
          <p:nvGrpSpPr>
            <p:cNvPr id="44" name="Group 157">
              <a:extLst>
                <a:ext uri="{FF2B5EF4-FFF2-40B4-BE49-F238E27FC236}">
                  <a16:creationId xmlns:a16="http://schemas.microsoft.com/office/drawing/2014/main" id="{F647CEC8-E480-405D-B07B-2702CB2DFEB2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46" name="Freeform 159">
                <a:extLst>
                  <a:ext uri="{FF2B5EF4-FFF2-40B4-BE49-F238E27FC236}">
                    <a16:creationId xmlns:a16="http://schemas.microsoft.com/office/drawing/2014/main" id="{03D7867E-8B9C-47AE-8742-876C444805D2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Freeform 160">
                <a:extLst>
                  <a:ext uri="{FF2B5EF4-FFF2-40B4-BE49-F238E27FC236}">
                    <a16:creationId xmlns:a16="http://schemas.microsoft.com/office/drawing/2014/main" id="{A062ADC5-24DF-462B-8611-D5686FE21C3B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52585CD-6DCC-432D-A414-08B85FB3E9C9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그룹 189">
            <a:extLst>
              <a:ext uri="{FF2B5EF4-FFF2-40B4-BE49-F238E27FC236}">
                <a16:creationId xmlns:a16="http://schemas.microsoft.com/office/drawing/2014/main" id="{A0B21EE5-6694-42B9-9F7A-D19DDAB121A4}"/>
              </a:ext>
            </a:extLst>
          </p:cNvPr>
          <p:cNvGrpSpPr/>
          <p:nvPr/>
        </p:nvGrpSpPr>
        <p:grpSpPr>
          <a:xfrm>
            <a:off x="3197953" y="1685874"/>
            <a:ext cx="356309" cy="505725"/>
            <a:chOff x="1214118" y="1556791"/>
            <a:chExt cx="356308" cy="505725"/>
          </a:xfrm>
        </p:grpSpPr>
        <p:grpSp>
          <p:nvGrpSpPr>
            <p:cNvPr id="49" name="Group 157">
              <a:extLst>
                <a:ext uri="{FF2B5EF4-FFF2-40B4-BE49-F238E27FC236}">
                  <a16:creationId xmlns:a16="http://schemas.microsoft.com/office/drawing/2014/main" id="{7EA19EBC-7FE9-45B0-8D34-0F21C96B6C0C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51" name="Freeform 159">
                <a:extLst>
                  <a:ext uri="{FF2B5EF4-FFF2-40B4-BE49-F238E27FC236}">
                    <a16:creationId xmlns:a16="http://schemas.microsoft.com/office/drawing/2014/main" id="{DAA73D0E-0828-4309-A3B5-AFEE91049E81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Freeform 160">
                <a:extLst>
                  <a:ext uri="{FF2B5EF4-FFF2-40B4-BE49-F238E27FC236}">
                    <a16:creationId xmlns:a16="http://schemas.microsoft.com/office/drawing/2014/main" id="{767E92AA-32AA-4EA6-B230-EEA26C32726C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0A9AC97-4EB2-467F-8E38-8E9B2B669854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그룹 194">
            <a:extLst>
              <a:ext uri="{FF2B5EF4-FFF2-40B4-BE49-F238E27FC236}">
                <a16:creationId xmlns:a16="http://schemas.microsoft.com/office/drawing/2014/main" id="{A62B7C75-E8E7-4E65-AF8C-61BAA92DA506}"/>
              </a:ext>
            </a:extLst>
          </p:cNvPr>
          <p:cNvGrpSpPr/>
          <p:nvPr/>
        </p:nvGrpSpPr>
        <p:grpSpPr>
          <a:xfrm>
            <a:off x="3728730" y="1685874"/>
            <a:ext cx="356309" cy="505725"/>
            <a:chOff x="1214118" y="1556791"/>
            <a:chExt cx="356308" cy="505725"/>
          </a:xfrm>
        </p:grpSpPr>
        <p:grpSp>
          <p:nvGrpSpPr>
            <p:cNvPr id="54" name="Group 157">
              <a:extLst>
                <a:ext uri="{FF2B5EF4-FFF2-40B4-BE49-F238E27FC236}">
                  <a16:creationId xmlns:a16="http://schemas.microsoft.com/office/drawing/2014/main" id="{6EAAE37E-D8B0-4F20-8591-69A9BF89E2CB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56" name="Freeform 159">
                <a:extLst>
                  <a:ext uri="{FF2B5EF4-FFF2-40B4-BE49-F238E27FC236}">
                    <a16:creationId xmlns:a16="http://schemas.microsoft.com/office/drawing/2014/main" id="{77630AC8-BD3B-40BD-974A-AB3BB72AA576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Freeform 160">
                <a:extLst>
                  <a:ext uri="{FF2B5EF4-FFF2-40B4-BE49-F238E27FC236}">
                    <a16:creationId xmlns:a16="http://schemas.microsoft.com/office/drawing/2014/main" id="{2614F32B-714C-4EEB-A335-FB000C293F60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AC6804B-368C-4C85-88E0-EF7FD5F36A3E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그룹 199">
            <a:extLst>
              <a:ext uri="{FF2B5EF4-FFF2-40B4-BE49-F238E27FC236}">
                <a16:creationId xmlns:a16="http://schemas.microsoft.com/office/drawing/2014/main" id="{7BD9B80A-FFD0-4D68-9C3E-C6888D0A565B}"/>
              </a:ext>
            </a:extLst>
          </p:cNvPr>
          <p:cNvGrpSpPr/>
          <p:nvPr/>
        </p:nvGrpSpPr>
        <p:grpSpPr>
          <a:xfrm>
            <a:off x="4260938" y="1685874"/>
            <a:ext cx="356309" cy="505725"/>
            <a:chOff x="1214118" y="1556791"/>
            <a:chExt cx="356308" cy="505725"/>
          </a:xfrm>
        </p:grpSpPr>
        <p:grpSp>
          <p:nvGrpSpPr>
            <p:cNvPr id="59" name="Group 157">
              <a:extLst>
                <a:ext uri="{FF2B5EF4-FFF2-40B4-BE49-F238E27FC236}">
                  <a16:creationId xmlns:a16="http://schemas.microsoft.com/office/drawing/2014/main" id="{A6DCF477-26D6-4C93-BBC0-D7253938F1BF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61" name="Freeform 159">
                <a:extLst>
                  <a:ext uri="{FF2B5EF4-FFF2-40B4-BE49-F238E27FC236}">
                    <a16:creationId xmlns:a16="http://schemas.microsoft.com/office/drawing/2014/main" id="{6E178767-AD02-4F6C-BAE2-02D9119B96D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Freeform 160">
                <a:extLst>
                  <a:ext uri="{FF2B5EF4-FFF2-40B4-BE49-F238E27FC236}">
                    <a16:creationId xmlns:a16="http://schemas.microsoft.com/office/drawing/2014/main" id="{5F1F83B0-A4F5-403F-9353-B4A29D7795E3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0A3D4D5-B20B-41F5-87AF-44AA6A6FF64D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그룹 204">
            <a:extLst>
              <a:ext uri="{FF2B5EF4-FFF2-40B4-BE49-F238E27FC236}">
                <a16:creationId xmlns:a16="http://schemas.microsoft.com/office/drawing/2014/main" id="{5EF5D258-582E-45E9-88FC-F07531AF2DBD}"/>
              </a:ext>
            </a:extLst>
          </p:cNvPr>
          <p:cNvGrpSpPr/>
          <p:nvPr/>
        </p:nvGrpSpPr>
        <p:grpSpPr>
          <a:xfrm>
            <a:off x="4793146" y="1685874"/>
            <a:ext cx="356309" cy="505725"/>
            <a:chOff x="1214118" y="1556791"/>
            <a:chExt cx="356308" cy="505725"/>
          </a:xfrm>
        </p:grpSpPr>
        <p:grpSp>
          <p:nvGrpSpPr>
            <p:cNvPr id="64" name="Group 157">
              <a:extLst>
                <a:ext uri="{FF2B5EF4-FFF2-40B4-BE49-F238E27FC236}">
                  <a16:creationId xmlns:a16="http://schemas.microsoft.com/office/drawing/2014/main" id="{3BBAD6A2-779E-4760-8352-EC2CF018AB08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66" name="Freeform 159">
                <a:extLst>
                  <a:ext uri="{FF2B5EF4-FFF2-40B4-BE49-F238E27FC236}">
                    <a16:creationId xmlns:a16="http://schemas.microsoft.com/office/drawing/2014/main" id="{68A5B37C-9BDE-4681-A2D7-91965A353E42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Freeform 160">
                <a:extLst>
                  <a:ext uri="{FF2B5EF4-FFF2-40B4-BE49-F238E27FC236}">
                    <a16:creationId xmlns:a16="http://schemas.microsoft.com/office/drawing/2014/main" id="{7C3125D7-248E-43BC-9F29-0BC4771287C0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628EDB2-71A2-4F19-AB00-0D4AC5E5026A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roup 11">
            <a:extLst>
              <a:ext uri="{FF2B5EF4-FFF2-40B4-BE49-F238E27FC236}">
                <a16:creationId xmlns:a16="http://schemas.microsoft.com/office/drawing/2014/main" id="{3E5A5496-1CE5-4E27-9215-779339BBE02F}"/>
              </a:ext>
            </a:extLst>
          </p:cNvPr>
          <p:cNvGrpSpPr/>
          <p:nvPr/>
        </p:nvGrpSpPr>
        <p:grpSpPr>
          <a:xfrm>
            <a:off x="1687186" y="3785414"/>
            <a:ext cx="356309" cy="505725"/>
            <a:chOff x="611560" y="2420563"/>
            <a:chExt cx="356308" cy="505725"/>
          </a:xfrm>
        </p:grpSpPr>
        <p:grpSp>
          <p:nvGrpSpPr>
            <p:cNvPr id="69" name="Group 7">
              <a:extLst>
                <a:ext uri="{FF2B5EF4-FFF2-40B4-BE49-F238E27FC236}">
                  <a16:creationId xmlns:a16="http://schemas.microsoft.com/office/drawing/2014/main" id="{38D05826-D202-488B-BAEE-0E2594945E71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71" name="Freeform 8">
                <a:extLst>
                  <a:ext uri="{FF2B5EF4-FFF2-40B4-BE49-F238E27FC236}">
                    <a16:creationId xmlns:a16="http://schemas.microsoft.com/office/drawing/2014/main" id="{A76DD04B-59BD-4E7D-8F6E-BEFB80F85E5B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Freeform 9">
                <a:extLst>
                  <a:ext uri="{FF2B5EF4-FFF2-40B4-BE49-F238E27FC236}">
                    <a16:creationId xmlns:a16="http://schemas.microsoft.com/office/drawing/2014/main" id="{1F2BBA7E-0010-432B-9866-B4F215849652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3EF72F2-F4D3-419E-92C4-F328924662B0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roup 11">
            <a:extLst>
              <a:ext uri="{FF2B5EF4-FFF2-40B4-BE49-F238E27FC236}">
                <a16:creationId xmlns:a16="http://schemas.microsoft.com/office/drawing/2014/main" id="{CA5F87BD-B89C-4B9D-BFCF-DCD5CE006EDE}"/>
              </a:ext>
            </a:extLst>
          </p:cNvPr>
          <p:cNvGrpSpPr/>
          <p:nvPr/>
        </p:nvGrpSpPr>
        <p:grpSpPr>
          <a:xfrm>
            <a:off x="2189894" y="3785414"/>
            <a:ext cx="356309" cy="505725"/>
            <a:chOff x="611560" y="2420563"/>
            <a:chExt cx="356308" cy="505725"/>
          </a:xfrm>
        </p:grpSpPr>
        <p:grpSp>
          <p:nvGrpSpPr>
            <p:cNvPr id="74" name="Group 7">
              <a:extLst>
                <a:ext uri="{FF2B5EF4-FFF2-40B4-BE49-F238E27FC236}">
                  <a16:creationId xmlns:a16="http://schemas.microsoft.com/office/drawing/2014/main" id="{22A27F79-3BF9-441F-91E0-8EB615CEAF5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32002B23-E4CA-4569-BBED-07FAA432C69F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id="{A80F7EB3-20FF-47C4-8EA9-DABFB6153989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F9CC52E-527E-4E57-851F-30F16EA9590B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roup 11">
            <a:extLst>
              <a:ext uri="{FF2B5EF4-FFF2-40B4-BE49-F238E27FC236}">
                <a16:creationId xmlns:a16="http://schemas.microsoft.com/office/drawing/2014/main" id="{68F0507A-C97B-4C94-BA71-107D57D987E5}"/>
              </a:ext>
            </a:extLst>
          </p:cNvPr>
          <p:cNvGrpSpPr/>
          <p:nvPr/>
        </p:nvGrpSpPr>
        <p:grpSpPr>
          <a:xfrm>
            <a:off x="933124" y="4329300"/>
            <a:ext cx="356309" cy="505725"/>
            <a:chOff x="611560" y="2420563"/>
            <a:chExt cx="356308" cy="505725"/>
          </a:xfrm>
        </p:grpSpPr>
        <p:grpSp>
          <p:nvGrpSpPr>
            <p:cNvPr id="79" name="Group 7">
              <a:extLst>
                <a:ext uri="{FF2B5EF4-FFF2-40B4-BE49-F238E27FC236}">
                  <a16:creationId xmlns:a16="http://schemas.microsoft.com/office/drawing/2014/main" id="{39E8E54F-A011-4EF6-BC76-1E6090E9609F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81" name="Freeform 8">
                <a:extLst>
                  <a:ext uri="{FF2B5EF4-FFF2-40B4-BE49-F238E27FC236}">
                    <a16:creationId xmlns:a16="http://schemas.microsoft.com/office/drawing/2014/main" id="{D2EFD492-EF26-4528-8551-48C2D1AC5B15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9666DB56-7768-430C-992D-457AE311D36B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E5A4E6E-71D6-48CA-9CAA-A7A5C2F8824B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roup 11">
            <a:extLst>
              <a:ext uri="{FF2B5EF4-FFF2-40B4-BE49-F238E27FC236}">
                <a16:creationId xmlns:a16="http://schemas.microsoft.com/office/drawing/2014/main" id="{5333ECB5-85EA-4896-8136-E76EE1DA8FA4}"/>
              </a:ext>
            </a:extLst>
          </p:cNvPr>
          <p:cNvGrpSpPr/>
          <p:nvPr/>
        </p:nvGrpSpPr>
        <p:grpSpPr>
          <a:xfrm>
            <a:off x="1435832" y="4329300"/>
            <a:ext cx="356309" cy="505725"/>
            <a:chOff x="611560" y="2420563"/>
            <a:chExt cx="356308" cy="505725"/>
          </a:xfrm>
        </p:grpSpPr>
        <p:grpSp>
          <p:nvGrpSpPr>
            <p:cNvPr id="84" name="Group 7">
              <a:extLst>
                <a:ext uri="{FF2B5EF4-FFF2-40B4-BE49-F238E27FC236}">
                  <a16:creationId xmlns:a16="http://schemas.microsoft.com/office/drawing/2014/main" id="{640160BC-2C0E-40D0-A2C1-2ED0C44A3FE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86" name="Freeform 8">
                <a:extLst>
                  <a:ext uri="{FF2B5EF4-FFF2-40B4-BE49-F238E27FC236}">
                    <a16:creationId xmlns:a16="http://schemas.microsoft.com/office/drawing/2014/main" id="{6E213D91-F08D-421E-BB65-4465B0C85C8A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Freeform 9">
                <a:extLst>
                  <a:ext uri="{FF2B5EF4-FFF2-40B4-BE49-F238E27FC236}">
                    <a16:creationId xmlns:a16="http://schemas.microsoft.com/office/drawing/2014/main" id="{DA6EDA79-7FB5-4E24-9D48-4E0CBEE93352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DAAD545-257D-4654-85AE-4F0555FF4EE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roup 11">
            <a:extLst>
              <a:ext uri="{FF2B5EF4-FFF2-40B4-BE49-F238E27FC236}">
                <a16:creationId xmlns:a16="http://schemas.microsoft.com/office/drawing/2014/main" id="{5876AA02-49DB-473B-A89E-2C5F4BD3E8CA}"/>
              </a:ext>
            </a:extLst>
          </p:cNvPr>
          <p:cNvGrpSpPr/>
          <p:nvPr/>
        </p:nvGrpSpPr>
        <p:grpSpPr>
          <a:xfrm>
            <a:off x="1938540" y="4329300"/>
            <a:ext cx="356309" cy="505725"/>
            <a:chOff x="611560" y="2420563"/>
            <a:chExt cx="356308" cy="505725"/>
          </a:xfrm>
        </p:grpSpPr>
        <p:grpSp>
          <p:nvGrpSpPr>
            <p:cNvPr id="89" name="Group 7">
              <a:extLst>
                <a:ext uri="{FF2B5EF4-FFF2-40B4-BE49-F238E27FC236}">
                  <a16:creationId xmlns:a16="http://schemas.microsoft.com/office/drawing/2014/main" id="{1B59F77E-1018-40F4-9943-87A5A8627828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91" name="Freeform 8">
                <a:extLst>
                  <a:ext uri="{FF2B5EF4-FFF2-40B4-BE49-F238E27FC236}">
                    <a16:creationId xmlns:a16="http://schemas.microsoft.com/office/drawing/2014/main" id="{B6BA0C9B-839F-44D7-A0A1-4BD6D2B1BE41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Freeform 9">
                <a:extLst>
                  <a:ext uri="{FF2B5EF4-FFF2-40B4-BE49-F238E27FC236}">
                    <a16:creationId xmlns:a16="http://schemas.microsoft.com/office/drawing/2014/main" id="{86D941BF-BE96-4653-8B2B-E586173BDDAB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7B50D9D-6BCC-414C-A536-F2B8BDC846A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roup 11">
            <a:extLst>
              <a:ext uri="{FF2B5EF4-FFF2-40B4-BE49-F238E27FC236}">
                <a16:creationId xmlns:a16="http://schemas.microsoft.com/office/drawing/2014/main" id="{F03254B0-F6A8-446D-8CF8-90D0EFED500B}"/>
              </a:ext>
            </a:extLst>
          </p:cNvPr>
          <p:cNvGrpSpPr/>
          <p:nvPr/>
        </p:nvGrpSpPr>
        <p:grpSpPr>
          <a:xfrm>
            <a:off x="2441248" y="4329300"/>
            <a:ext cx="356309" cy="505725"/>
            <a:chOff x="611560" y="2420563"/>
            <a:chExt cx="356308" cy="505725"/>
          </a:xfrm>
        </p:grpSpPr>
        <p:grpSp>
          <p:nvGrpSpPr>
            <p:cNvPr id="94" name="Group 7">
              <a:extLst>
                <a:ext uri="{FF2B5EF4-FFF2-40B4-BE49-F238E27FC236}">
                  <a16:creationId xmlns:a16="http://schemas.microsoft.com/office/drawing/2014/main" id="{74F7789E-6197-4833-8C84-F2B89F533F32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96" name="Freeform 8">
                <a:extLst>
                  <a:ext uri="{FF2B5EF4-FFF2-40B4-BE49-F238E27FC236}">
                    <a16:creationId xmlns:a16="http://schemas.microsoft.com/office/drawing/2014/main" id="{C77F47F6-F3F2-4E95-8B47-CA374A25E06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Freeform 9">
                <a:extLst>
                  <a:ext uri="{FF2B5EF4-FFF2-40B4-BE49-F238E27FC236}">
                    <a16:creationId xmlns:a16="http://schemas.microsoft.com/office/drawing/2014/main" id="{3A688A99-F70B-4B30-B301-9B7EC1BCD517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993AC15-4B60-4278-832D-4CBA50080E73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roup 55">
            <a:extLst>
              <a:ext uri="{FF2B5EF4-FFF2-40B4-BE49-F238E27FC236}">
                <a16:creationId xmlns:a16="http://schemas.microsoft.com/office/drawing/2014/main" id="{AC3876B7-D174-4FDB-9CB7-DCB46BF8A7D2}"/>
              </a:ext>
            </a:extLst>
          </p:cNvPr>
          <p:cNvGrpSpPr/>
          <p:nvPr/>
        </p:nvGrpSpPr>
        <p:grpSpPr>
          <a:xfrm>
            <a:off x="3195310" y="3785414"/>
            <a:ext cx="356309" cy="505725"/>
            <a:chOff x="611560" y="2420563"/>
            <a:chExt cx="356308" cy="505725"/>
          </a:xfrm>
        </p:grpSpPr>
        <p:grpSp>
          <p:nvGrpSpPr>
            <p:cNvPr id="99" name="Group 89">
              <a:extLst>
                <a:ext uri="{FF2B5EF4-FFF2-40B4-BE49-F238E27FC236}">
                  <a16:creationId xmlns:a16="http://schemas.microsoft.com/office/drawing/2014/main" id="{B3C7119F-E1D4-42A2-8414-311EC5696EFE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01" name="Freeform 91">
                <a:extLst>
                  <a:ext uri="{FF2B5EF4-FFF2-40B4-BE49-F238E27FC236}">
                    <a16:creationId xmlns:a16="http://schemas.microsoft.com/office/drawing/2014/main" id="{C2A43984-0446-453E-87BF-B16EF43CAB68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02" name="Freeform 92">
                <a:extLst>
                  <a:ext uri="{FF2B5EF4-FFF2-40B4-BE49-F238E27FC236}">
                    <a16:creationId xmlns:a16="http://schemas.microsoft.com/office/drawing/2014/main" id="{C1676722-A6F1-466C-B2E9-BC46CF8A34CD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0B9C1A1-C1B1-48DA-81A9-9D8D608DF02C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roup 55">
            <a:extLst>
              <a:ext uri="{FF2B5EF4-FFF2-40B4-BE49-F238E27FC236}">
                <a16:creationId xmlns:a16="http://schemas.microsoft.com/office/drawing/2014/main" id="{5C9852F8-FC32-454C-9145-4550FA493463}"/>
              </a:ext>
            </a:extLst>
          </p:cNvPr>
          <p:cNvGrpSpPr/>
          <p:nvPr/>
        </p:nvGrpSpPr>
        <p:grpSpPr>
          <a:xfrm>
            <a:off x="3698018" y="3785414"/>
            <a:ext cx="356309" cy="505725"/>
            <a:chOff x="611560" y="2420563"/>
            <a:chExt cx="356308" cy="505725"/>
          </a:xfrm>
        </p:grpSpPr>
        <p:grpSp>
          <p:nvGrpSpPr>
            <p:cNvPr id="104" name="Group 89">
              <a:extLst>
                <a:ext uri="{FF2B5EF4-FFF2-40B4-BE49-F238E27FC236}">
                  <a16:creationId xmlns:a16="http://schemas.microsoft.com/office/drawing/2014/main" id="{DCF16B26-EE08-4BC4-B724-96ADF8C2104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06" name="Freeform 91">
                <a:extLst>
                  <a:ext uri="{FF2B5EF4-FFF2-40B4-BE49-F238E27FC236}">
                    <a16:creationId xmlns:a16="http://schemas.microsoft.com/office/drawing/2014/main" id="{B08F3E88-79BB-426F-BAD6-06DD4C6B56BC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07" name="Freeform 92">
                <a:extLst>
                  <a:ext uri="{FF2B5EF4-FFF2-40B4-BE49-F238E27FC236}">
                    <a16:creationId xmlns:a16="http://schemas.microsoft.com/office/drawing/2014/main" id="{90A260CF-1FBE-44A6-ADC7-B03F1D83595F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264AF65-1798-46E0-B3D8-018EE2D92BFD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roup 55">
            <a:extLst>
              <a:ext uri="{FF2B5EF4-FFF2-40B4-BE49-F238E27FC236}">
                <a16:creationId xmlns:a16="http://schemas.microsoft.com/office/drawing/2014/main" id="{15B25D13-2E79-4F80-95A7-A650CDBDF900}"/>
              </a:ext>
            </a:extLst>
          </p:cNvPr>
          <p:cNvGrpSpPr/>
          <p:nvPr/>
        </p:nvGrpSpPr>
        <p:grpSpPr>
          <a:xfrm>
            <a:off x="2943956" y="4333460"/>
            <a:ext cx="356309" cy="505725"/>
            <a:chOff x="611560" y="2420563"/>
            <a:chExt cx="356308" cy="505725"/>
          </a:xfrm>
        </p:grpSpPr>
        <p:grpSp>
          <p:nvGrpSpPr>
            <p:cNvPr id="109" name="Group 89">
              <a:extLst>
                <a:ext uri="{FF2B5EF4-FFF2-40B4-BE49-F238E27FC236}">
                  <a16:creationId xmlns:a16="http://schemas.microsoft.com/office/drawing/2014/main" id="{A261FA5C-AE49-44FA-B726-3B95869E1A77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11" name="Freeform 91">
                <a:extLst>
                  <a:ext uri="{FF2B5EF4-FFF2-40B4-BE49-F238E27FC236}">
                    <a16:creationId xmlns:a16="http://schemas.microsoft.com/office/drawing/2014/main" id="{2EEC8713-9969-4659-803A-73DEE8CB2D8B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12" name="Freeform 92">
                <a:extLst>
                  <a:ext uri="{FF2B5EF4-FFF2-40B4-BE49-F238E27FC236}">
                    <a16:creationId xmlns:a16="http://schemas.microsoft.com/office/drawing/2014/main" id="{C70AF772-BC91-4045-8518-DBA18CDAEA23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C81EBDD-D8A8-4610-97E6-0E0B75F40F4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roup 55">
            <a:extLst>
              <a:ext uri="{FF2B5EF4-FFF2-40B4-BE49-F238E27FC236}">
                <a16:creationId xmlns:a16="http://schemas.microsoft.com/office/drawing/2014/main" id="{B272D17B-AB6E-400C-B8D8-D9642E455A2B}"/>
              </a:ext>
            </a:extLst>
          </p:cNvPr>
          <p:cNvGrpSpPr/>
          <p:nvPr/>
        </p:nvGrpSpPr>
        <p:grpSpPr>
          <a:xfrm>
            <a:off x="3446664" y="4333460"/>
            <a:ext cx="356309" cy="505725"/>
            <a:chOff x="611560" y="2420563"/>
            <a:chExt cx="356308" cy="505725"/>
          </a:xfrm>
        </p:grpSpPr>
        <p:grpSp>
          <p:nvGrpSpPr>
            <p:cNvPr id="114" name="Group 89">
              <a:extLst>
                <a:ext uri="{FF2B5EF4-FFF2-40B4-BE49-F238E27FC236}">
                  <a16:creationId xmlns:a16="http://schemas.microsoft.com/office/drawing/2014/main" id="{B53BD84E-451B-46D8-8BEE-627C05430CF7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16" name="Freeform 91">
                <a:extLst>
                  <a:ext uri="{FF2B5EF4-FFF2-40B4-BE49-F238E27FC236}">
                    <a16:creationId xmlns:a16="http://schemas.microsoft.com/office/drawing/2014/main" id="{3B6C6328-4DC6-4C29-9B91-8D48E46AE7E0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17" name="Freeform 92">
                <a:extLst>
                  <a:ext uri="{FF2B5EF4-FFF2-40B4-BE49-F238E27FC236}">
                    <a16:creationId xmlns:a16="http://schemas.microsoft.com/office/drawing/2014/main" id="{0CA19634-C8FE-4A9C-BE0D-1CF87669A3F5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AA77A486-0302-4258-A463-98384502AD0A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roup 55">
            <a:extLst>
              <a:ext uri="{FF2B5EF4-FFF2-40B4-BE49-F238E27FC236}">
                <a16:creationId xmlns:a16="http://schemas.microsoft.com/office/drawing/2014/main" id="{37FC1400-1052-42FB-82F1-38F0EAC1E506}"/>
              </a:ext>
            </a:extLst>
          </p:cNvPr>
          <p:cNvGrpSpPr/>
          <p:nvPr/>
        </p:nvGrpSpPr>
        <p:grpSpPr>
          <a:xfrm>
            <a:off x="3949372" y="4333460"/>
            <a:ext cx="356309" cy="505725"/>
            <a:chOff x="611560" y="2420563"/>
            <a:chExt cx="356308" cy="505725"/>
          </a:xfrm>
        </p:grpSpPr>
        <p:grpSp>
          <p:nvGrpSpPr>
            <p:cNvPr id="119" name="Group 89">
              <a:extLst>
                <a:ext uri="{FF2B5EF4-FFF2-40B4-BE49-F238E27FC236}">
                  <a16:creationId xmlns:a16="http://schemas.microsoft.com/office/drawing/2014/main" id="{E937F56D-94AE-4B41-BD8A-9E26A4629206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21" name="Freeform 91">
                <a:extLst>
                  <a:ext uri="{FF2B5EF4-FFF2-40B4-BE49-F238E27FC236}">
                    <a16:creationId xmlns:a16="http://schemas.microsoft.com/office/drawing/2014/main" id="{EB0724A2-2F48-4475-B6FC-2B9066C4D107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22" name="Freeform 92">
                <a:extLst>
                  <a:ext uri="{FF2B5EF4-FFF2-40B4-BE49-F238E27FC236}">
                    <a16:creationId xmlns:a16="http://schemas.microsoft.com/office/drawing/2014/main" id="{68C2A6C0-43F6-431B-9AA4-3CFE57FA84BE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5B2E0BC-6EC7-4380-86AB-8D0967438DBD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roup 95">
            <a:extLst>
              <a:ext uri="{FF2B5EF4-FFF2-40B4-BE49-F238E27FC236}">
                <a16:creationId xmlns:a16="http://schemas.microsoft.com/office/drawing/2014/main" id="{C50CA8AE-2555-4E50-89BD-671FD4811584}"/>
              </a:ext>
            </a:extLst>
          </p:cNvPr>
          <p:cNvGrpSpPr/>
          <p:nvPr/>
        </p:nvGrpSpPr>
        <p:grpSpPr>
          <a:xfrm>
            <a:off x="4703434" y="3785414"/>
            <a:ext cx="356309" cy="505725"/>
            <a:chOff x="611560" y="2420563"/>
            <a:chExt cx="356308" cy="505725"/>
          </a:xfrm>
        </p:grpSpPr>
        <p:grpSp>
          <p:nvGrpSpPr>
            <p:cNvPr id="124" name="Group 129">
              <a:extLst>
                <a:ext uri="{FF2B5EF4-FFF2-40B4-BE49-F238E27FC236}">
                  <a16:creationId xmlns:a16="http://schemas.microsoft.com/office/drawing/2014/main" id="{3E987E33-0D57-4750-ADA8-0B7E7A02BBB7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26" name="Freeform 131">
                <a:extLst>
                  <a:ext uri="{FF2B5EF4-FFF2-40B4-BE49-F238E27FC236}">
                    <a16:creationId xmlns:a16="http://schemas.microsoft.com/office/drawing/2014/main" id="{8A3CC2DC-87CE-4507-B523-15E9480E580C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27" name="Freeform 132">
                <a:extLst>
                  <a:ext uri="{FF2B5EF4-FFF2-40B4-BE49-F238E27FC236}">
                    <a16:creationId xmlns:a16="http://schemas.microsoft.com/office/drawing/2014/main" id="{537CA9D8-4329-4C0D-BEBA-B18B915F35F8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9A9B64-1AF2-413C-88B9-5F068804FE81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roup 95">
            <a:extLst>
              <a:ext uri="{FF2B5EF4-FFF2-40B4-BE49-F238E27FC236}">
                <a16:creationId xmlns:a16="http://schemas.microsoft.com/office/drawing/2014/main" id="{2E599FFB-24EE-419D-BCE3-6EE0A248C7F3}"/>
              </a:ext>
            </a:extLst>
          </p:cNvPr>
          <p:cNvGrpSpPr/>
          <p:nvPr/>
        </p:nvGrpSpPr>
        <p:grpSpPr>
          <a:xfrm>
            <a:off x="5206142" y="3785414"/>
            <a:ext cx="356309" cy="505725"/>
            <a:chOff x="611560" y="2420563"/>
            <a:chExt cx="356308" cy="505725"/>
          </a:xfrm>
        </p:grpSpPr>
        <p:grpSp>
          <p:nvGrpSpPr>
            <p:cNvPr id="129" name="Group 129">
              <a:extLst>
                <a:ext uri="{FF2B5EF4-FFF2-40B4-BE49-F238E27FC236}">
                  <a16:creationId xmlns:a16="http://schemas.microsoft.com/office/drawing/2014/main" id="{2373BB75-51F4-4497-9B81-BDA7A34625AA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31" name="Freeform 131">
                <a:extLst>
                  <a:ext uri="{FF2B5EF4-FFF2-40B4-BE49-F238E27FC236}">
                    <a16:creationId xmlns:a16="http://schemas.microsoft.com/office/drawing/2014/main" id="{931A756A-6DC9-43C5-8CC6-26954A886E5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32" name="Freeform 132">
                <a:extLst>
                  <a:ext uri="{FF2B5EF4-FFF2-40B4-BE49-F238E27FC236}">
                    <a16:creationId xmlns:a16="http://schemas.microsoft.com/office/drawing/2014/main" id="{C5DAE936-01A7-4507-AA41-EC01F2F9CF92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5EE51F57-86C7-4A62-A993-28E984183F52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roup 95">
            <a:extLst>
              <a:ext uri="{FF2B5EF4-FFF2-40B4-BE49-F238E27FC236}">
                <a16:creationId xmlns:a16="http://schemas.microsoft.com/office/drawing/2014/main" id="{D56917CF-B7D4-43CB-943E-4B8365FA66BB}"/>
              </a:ext>
            </a:extLst>
          </p:cNvPr>
          <p:cNvGrpSpPr/>
          <p:nvPr/>
        </p:nvGrpSpPr>
        <p:grpSpPr>
          <a:xfrm>
            <a:off x="4452080" y="4323028"/>
            <a:ext cx="356309" cy="505725"/>
            <a:chOff x="611560" y="2420563"/>
            <a:chExt cx="356308" cy="505725"/>
          </a:xfrm>
        </p:grpSpPr>
        <p:grpSp>
          <p:nvGrpSpPr>
            <p:cNvPr id="134" name="Group 129">
              <a:extLst>
                <a:ext uri="{FF2B5EF4-FFF2-40B4-BE49-F238E27FC236}">
                  <a16:creationId xmlns:a16="http://schemas.microsoft.com/office/drawing/2014/main" id="{7D4465FE-9742-4A9E-AE7E-53AA7FD747FE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36" name="Freeform 131">
                <a:extLst>
                  <a:ext uri="{FF2B5EF4-FFF2-40B4-BE49-F238E27FC236}">
                    <a16:creationId xmlns:a16="http://schemas.microsoft.com/office/drawing/2014/main" id="{D2D2C972-EC20-4B70-875E-85D8D5400AD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37" name="Freeform 132">
                <a:extLst>
                  <a:ext uri="{FF2B5EF4-FFF2-40B4-BE49-F238E27FC236}">
                    <a16:creationId xmlns:a16="http://schemas.microsoft.com/office/drawing/2014/main" id="{35BF19D2-4BD0-45EC-8BFC-6F2A02F3496A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760E814D-715A-4163-BBE3-86135BA73B14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roup 95">
            <a:extLst>
              <a:ext uri="{FF2B5EF4-FFF2-40B4-BE49-F238E27FC236}">
                <a16:creationId xmlns:a16="http://schemas.microsoft.com/office/drawing/2014/main" id="{BEF844F9-541F-40A8-88E5-1567BAC1F335}"/>
              </a:ext>
            </a:extLst>
          </p:cNvPr>
          <p:cNvGrpSpPr/>
          <p:nvPr/>
        </p:nvGrpSpPr>
        <p:grpSpPr>
          <a:xfrm>
            <a:off x="4954788" y="4323028"/>
            <a:ext cx="356309" cy="505725"/>
            <a:chOff x="611560" y="2420563"/>
            <a:chExt cx="356308" cy="505725"/>
          </a:xfrm>
        </p:grpSpPr>
        <p:grpSp>
          <p:nvGrpSpPr>
            <p:cNvPr id="139" name="Group 129">
              <a:extLst>
                <a:ext uri="{FF2B5EF4-FFF2-40B4-BE49-F238E27FC236}">
                  <a16:creationId xmlns:a16="http://schemas.microsoft.com/office/drawing/2014/main" id="{79AA955D-8108-4593-BCDA-748B830F5F84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41" name="Freeform 131">
                <a:extLst>
                  <a:ext uri="{FF2B5EF4-FFF2-40B4-BE49-F238E27FC236}">
                    <a16:creationId xmlns:a16="http://schemas.microsoft.com/office/drawing/2014/main" id="{CD56C7F1-408A-4DBF-A826-355A47B861BD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2" name="Freeform 132">
                <a:extLst>
                  <a:ext uri="{FF2B5EF4-FFF2-40B4-BE49-F238E27FC236}">
                    <a16:creationId xmlns:a16="http://schemas.microsoft.com/office/drawing/2014/main" id="{40AA3E1A-89F1-4556-B5C2-1CC2F841EBD6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F0564A9A-AEA7-42A9-840E-34DF2E2B3085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roup 95">
            <a:extLst>
              <a:ext uri="{FF2B5EF4-FFF2-40B4-BE49-F238E27FC236}">
                <a16:creationId xmlns:a16="http://schemas.microsoft.com/office/drawing/2014/main" id="{D2C9C104-B4FE-469B-A24D-A0D6AFFC3BC5}"/>
              </a:ext>
            </a:extLst>
          </p:cNvPr>
          <p:cNvGrpSpPr/>
          <p:nvPr/>
        </p:nvGrpSpPr>
        <p:grpSpPr>
          <a:xfrm>
            <a:off x="5457498" y="4323028"/>
            <a:ext cx="356309" cy="505725"/>
            <a:chOff x="611560" y="2420563"/>
            <a:chExt cx="356308" cy="505725"/>
          </a:xfrm>
        </p:grpSpPr>
        <p:grpSp>
          <p:nvGrpSpPr>
            <p:cNvPr id="144" name="Group 129">
              <a:extLst>
                <a:ext uri="{FF2B5EF4-FFF2-40B4-BE49-F238E27FC236}">
                  <a16:creationId xmlns:a16="http://schemas.microsoft.com/office/drawing/2014/main" id="{73DC69F5-3C9E-4951-A6C4-72C8C0CE3285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46" name="Freeform 131">
                <a:extLst>
                  <a:ext uri="{FF2B5EF4-FFF2-40B4-BE49-F238E27FC236}">
                    <a16:creationId xmlns:a16="http://schemas.microsoft.com/office/drawing/2014/main" id="{FCE2D025-BBA6-4F97-A6B2-1948FFDA7CD1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7" name="Freeform 132">
                <a:extLst>
                  <a:ext uri="{FF2B5EF4-FFF2-40B4-BE49-F238E27FC236}">
                    <a16:creationId xmlns:a16="http://schemas.microsoft.com/office/drawing/2014/main" id="{5B7840A0-0865-4CDC-8BD2-CC794DA052AD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FD41C893-D364-4181-8431-9033CF885D67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7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5E8B328F-DB57-4B02-A0FC-70E1E347E94B}"/>
              </a:ext>
            </a:extLst>
          </p:cNvPr>
          <p:cNvGrpSpPr/>
          <p:nvPr/>
        </p:nvGrpSpPr>
        <p:grpSpPr>
          <a:xfrm flipH="1">
            <a:off x="10088960" y="3030958"/>
            <a:ext cx="1544222" cy="968347"/>
            <a:chOff x="6607592" y="3847770"/>
            <a:chExt cx="1023769" cy="641983"/>
          </a:xfrm>
        </p:grpSpPr>
        <p:sp>
          <p:nvSpPr>
            <p:cNvPr id="154" name="Arrow: Pentagon 153">
              <a:extLst>
                <a:ext uri="{FF2B5EF4-FFF2-40B4-BE49-F238E27FC236}">
                  <a16:creationId xmlns:a16="http://schemas.microsoft.com/office/drawing/2014/main" id="{F9F666A9-8763-49D7-B80F-AE5173E56818}"/>
                </a:ext>
              </a:extLst>
            </p:cNvPr>
            <p:cNvSpPr/>
            <p:nvPr/>
          </p:nvSpPr>
          <p:spPr>
            <a:xfrm>
              <a:off x="6607592" y="3847770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cs typeface="B Nazanin" panose="00000700000000000000" pitchFamily="2" charset="-78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777EC73-C75D-486F-8591-C5578AAE53A4}"/>
                </a:ext>
              </a:extLst>
            </p:cNvPr>
            <p:cNvSpPr txBox="1"/>
            <p:nvPr/>
          </p:nvSpPr>
          <p:spPr>
            <a:xfrm>
              <a:off x="6640850" y="3857211"/>
              <a:ext cx="773241" cy="632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2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فروش</a:t>
              </a:r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ctr"/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C58CB89F-FDDC-4202-9E9D-D22DA0FA649D}"/>
              </a:ext>
            </a:extLst>
          </p:cNvPr>
          <p:cNvGrpSpPr/>
          <p:nvPr/>
        </p:nvGrpSpPr>
        <p:grpSpPr>
          <a:xfrm>
            <a:off x="6423551" y="3030959"/>
            <a:ext cx="1544222" cy="551701"/>
            <a:chOff x="6607592" y="3847770"/>
            <a:chExt cx="1023769" cy="365760"/>
          </a:xfrm>
        </p:grpSpPr>
        <p:sp>
          <p:nvSpPr>
            <p:cNvPr id="157" name="Arrow: Pentagon 156">
              <a:extLst>
                <a:ext uri="{FF2B5EF4-FFF2-40B4-BE49-F238E27FC236}">
                  <a16:creationId xmlns:a16="http://schemas.microsoft.com/office/drawing/2014/main" id="{9825A853-7EEA-48E3-97E2-A7D30BAF9647}"/>
                </a:ext>
              </a:extLst>
            </p:cNvPr>
            <p:cNvSpPr/>
            <p:nvPr/>
          </p:nvSpPr>
          <p:spPr>
            <a:xfrm>
              <a:off x="6607592" y="3847770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cs typeface="B Nazanin" panose="00000700000000000000" pitchFamily="2" charset="-78"/>
              </a:endParaRP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C53BC613-4923-49CD-8266-E8CD03EF4C58}"/>
                </a:ext>
              </a:extLst>
            </p:cNvPr>
            <p:cNvSpPr txBox="1"/>
            <p:nvPr/>
          </p:nvSpPr>
          <p:spPr>
            <a:xfrm>
              <a:off x="6640850" y="3857211"/>
              <a:ext cx="773241" cy="3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2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خرید</a:t>
              </a:r>
              <a:endParaRPr lang="ko-KR" altLang="en-US" sz="2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981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D6A2D45-FE71-45F3-BC5E-44FEBBFAC98A}"/>
              </a:ext>
            </a:extLst>
          </p:cNvPr>
          <p:cNvGrpSpPr/>
          <p:nvPr/>
        </p:nvGrpSpPr>
        <p:grpSpPr>
          <a:xfrm>
            <a:off x="5855197" y="1815304"/>
            <a:ext cx="5745011" cy="4463593"/>
            <a:chOff x="5885014" y="654503"/>
            <a:chExt cx="5745011" cy="446359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DE8CF79-C4DC-4256-B3FC-D8396EF89A35}"/>
                </a:ext>
              </a:extLst>
            </p:cNvPr>
            <p:cNvGrpSpPr/>
            <p:nvPr/>
          </p:nvGrpSpPr>
          <p:grpSpPr>
            <a:xfrm>
              <a:off x="6903916" y="718301"/>
              <a:ext cx="4726109" cy="886162"/>
              <a:chOff x="6751979" y="1666120"/>
              <a:chExt cx="4526164" cy="88616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8E1C952-85DD-4DB6-AAE3-6860651F3B58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من معتقدم که این الگو زمان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256C016-2CE9-4A41-AAAD-479E0F70132F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8954F2-9FF7-439F-AEAB-75F9457D5B63}"/>
                </a:ext>
              </a:extLst>
            </p:cNvPr>
            <p:cNvSpPr txBox="1"/>
            <p:nvPr/>
          </p:nvSpPr>
          <p:spPr>
            <a:xfrm>
              <a:off x="5885014" y="654503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en-US" altLang="ko-KR" sz="4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4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5E3EB12-866A-4616-9661-235355DF8A5F}"/>
                </a:ext>
              </a:extLst>
            </p:cNvPr>
            <p:cNvGrpSpPr/>
            <p:nvPr/>
          </p:nvGrpSpPr>
          <p:grpSpPr>
            <a:xfrm>
              <a:off x="6903916" y="1889512"/>
              <a:ext cx="4726109" cy="886162"/>
              <a:chOff x="6751979" y="1666120"/>
              <a:chExt cx="4526164" cy="886162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507198E-A196-4A48-A05D-D321491ED281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من معتقدم که این الگو زمان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86944A9-8317-4701-8923-95546EBC6A81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6A42029-48EF-40B7-A20B-9D05D2DD248A}"/>
                </a:ext>
              </a:extLst>
            </p:cNvPr>
            <p:cNvSpPr txBox="1"/>
            <p:nvPr/>
          </p:nvSpPr>
          <p:spPr>
            <a:xfrm>
              <a:off x="5885014" y="1825714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4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4716221-0920-43D2-8214-692D549C8529}"/>
                </a:ext>
              </a:extLst>
            </p:cNvPr>
            <p:cNvGrpSpPr/>
            <p:nvPr/>
          </p:nvGrpSpPr>
          <p:grpSpPr>
            <a:xfrm>
              <a:off x="6903916" y="3060723"/>
              <a:ext cx="4726109" cy="886162"/>
              <a:chOff x="6751979" y="1666120"/>
              <a:chExt cx="4526164" cy="88616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A8B8FD6-80F9-4576-90AF-C6AE8A378DB0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من معتقدم که این الگو زمان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E88DC5F-7B11-4BFE-A62A-1B2C2273B5B4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212152-D2D8-461E-8E4F-7D4F53482A03}"/>
                </a:ext>
              </a:extLst>
            </p:cNvPr>
            <p:cNvSpPr txBox="1"/>
            <p:nvPr/>
          </p:nvSpPr>
          <p:spPr>
            <a:xfrm>
              <a:off x="5885014" y="2996925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4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8233B18-C5F8-4857-9674-02EC79188E0E}"/>
                </a:ext>
              </a:extLst>
            </p:cNvPr>
            <p:cNvGrpSpPr/>
            <p:nvPr/>
          </p:nvGrpSpPr>
          <p:grpSpPr>
            <a:xfrm>
              <a:off x="6903916" y="4231934"/>
              <a:ext cx="4726109" cy="886162"/>
              <a:chOff x="6751979" y="1666120"/>
              <a:chExt cx="4526164" cy="886162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1B74CB9-D5B6-4AA3-9CED-9A69FC597DBC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من معتقدم که این الگو زمان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4F95DDF-9AF8-4AF7-867B-79BCE192BEEE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4A60E4-672D-45B2-B6C9-4CCEC944A519}"/>
                </a:ext>
              </a:extLst>
            </p:cNvPr>
            <p:cNvSpPr txBox="1"/>
            <p:nvPr/>
          </p:nvSpPr>
          <p:spPr>
            <a:xfrm>
              <a:off x="5885014" y="4168136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48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37838" y="413748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42CD5-E887-4BC0-A447-2C9BD87CCF6D}"/>
              </a:ext>
            </a:extLst>
          </p:cNvPr>
          <p:cNvSpPr txBox="1"/>
          <p:nvPr/>
        </p:nvSpPr>
        <p:spPr>
          <a:xfrm>
            <a:off x="916466" y="37137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394B8-D000-46B0-9445-98439961DF22}"/>
              </a:ext>
            </a:extLst>
          </p:cNvPr>
          <p:cNvSpPr txBox="1"/>
          <p:nvPr/>
        </p:nvSpPr>
        <p:spPr>
          <a:xfrm>
            <a:off x="944524" y="1294701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من معتقدم که این الگو زمان شما را خواهد داشت.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4E4A6A-7612-454A-B526-519A0A4AF0F0}"/>
              </a:ext>
            </a:extLst>
          </p:cNvPr>
          <p:cNvSpPr txBox="1"/>
          <p:nvPr/>
        </p:nvSpPr>
        <p:spPr>
          <a:xfrm>
            <a:off x="6322001" y="4463084"/>
            <a:ext cx="495353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20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56642B-1940-40E0-ABD9-C0EAFF78B76C}"/>
              </a:ext>
            </a:extLst>
          </p:cNvPr>
          <p:cNvSpPr txBox="1"/>
          <p:nvPr/>
        </p:nvSpPr>
        <p:spPr>
          <a:xfrm>
            <a:off x="6322001" y="5293194"/>
            <a:ext cx="4953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8DF2B-C085-49BB-A82B-A4640385577E}"/>
              </a:ext>
            </a:extLst>
          </p:cNvPr>
          <p:cNvSpPr txBox="1"/>
          <p:nvPr/>
        </p:nvSpPr>
        <p:spPr>
          <a:xfrm>
            <a:off x="7387771" y="1012708"/>
            <a:ext cx="4281715" cy="26237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28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ko-KR" altLang="en-US" sz="2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4176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99B0EBD-683C-4B63-9473-B8A79C838100}"/>
              </a:ext>
            </a:extLst>
          </p:cNvPr>
          <p:cNvGrpSpPr/>
          <p:nvPr/>
        </p:nvGrpSpPr>
        <p:grpSpPr>
          <a:xfrm>
            <a:off x="5812319" y="3009708"/>
            <a:ext cx="5714157" cy="3327535"/>
            <a:chOff x="6681458" y="3464391"/>
            <a:chExt cx="4700168" cy="273705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59EF75F-27B0-42CC-9864-DA56FB72BE22}"/>
                </a:ext>
              </a:extLst>
            </p:cNvPr>
            <p:cNvSpPr/>
            <p:nvPr/>
          </p:nvSpPr>
          <p:spPr>
            <a:xfrm flipH="1">
              <a:off x="6681458" y="3464391"/>
              <a:ext cx="4384773" cy="2737057"/>
            </a:xfrm>
            <a:custGeom>
              <a:avLst/>
              <a:gdLst>
                <a:gd name="connsiteX0" fmla="*/ 0 w 6857999"/>
                <a:gd name="connsiteY0" fmla="*/ 385763 h 4280892"/>
                <a:gd name="connsiteX1" fmla="*/ 0 w 6857999"/>
                <a:gd name="connsiteY1" fmla="*/ 294680 h 4280892"/>
                <a:gd name="connsiteX2" fmla="*/ 19288 w 6857999"/>
                <a:gd name="connsiteY2" fmla="*/ 183773 h 4280892"/>
                <a:gd name="connsiteX3" fmla="*/ 31075 w 6857999"/>
                <a:gd name="connsiteY3" fmla="*/ 199846 h 4280892"/>
                <a:gd name="connsiteX4" fmla="*/ 38040 w 6857999"/>
                <a:gd name="connsiteY4" fmla="*/ 311825 h 4280892"/>
                <a:gd name="connsiteX5" fmla="*/ 56793 w 6857999"/>
                <a:gd name="connsiteY5" fmla="*/ 392192 h 4280892"/>
                <a:gd name="connsiteX6" fmla="*/ 106085 w 6857999"/>
                <a:gd name="connsiteY6" fmla="*/ 413623 h 4280892"/>
                <a:gd name="connsiteX7" fmla="*/ 169843 w 6857999"/>
                <a:gd name="connsiteY7" fmla="*/ 380941 h 4280892"/>
                <a:gd name="connsiteX8" fmla="*/ 362188 w 6857999"/>
                <a:gd name="connsiteY8" fmla="*/ 227707 h 4280892"/>
                <a:gd name="connsiteX9" fmla="*/ 648295 w 6857999"/>
                <a:gd name="connsiteY9" fmla="*/ 0 h 4280892"/>
                <a:gd name="connsiteX10" fmla="*/ 685800 w 6857999"/>
                <a:gd name="connsiteY10" fmla="*/ 0 h 4280892"/>
                <a:gd name="connsiteX11" fmla="*/ 727591 w 6857999"/>
                <a:gd name="connsiteY11" fmla="*/ 27325 h 4280892"/>
                <a:gd name="connsiteX12" fmla="*/ 750094 w 6857999"/>
                <a:gd name="connsiteY12" fmla="*/ 152698 h 4280892"/>
                <a:gd name="connsiteX13" fmla="*/ 643473 w 6857999"/>
                <a:gd name="connsiteY13" fmla="*/ 530423 h 4280892"/>
                <a:gd name="connsiteX14" fmla="*/ 752773 w 6857999"/>
                <a:gd name="connsiteY14" fmla="*/ 862608 h 4280892"/>
                <a:gd name="connsiteX15" fmla="*/ 1143893 w 6857999"/>
                <a:gd name="connsiteY15" fmla="*/ 1106388 h 4280892"/>
                <a:gd name="connsiteX16" fmla="*/ 1171754 w 6857999"/>
                <a:gd name="connsiteY16" fmla="*/ 1099959 h 4280892"/>
                <a:gd name="connsiteX17" fmla="*/ 1309449 w 6857999"/>
                <a:gd name="connsiteY17" fmla="*/ 1012627 h 4280892"/>
                <a:gd name="connsiteX18" fmla="*/ 1481971 w 6857999"/>
                <a:gd name="connsiteY18" fmla="*/ 971907 h 4280892"/>
                <a:gd name="connsiteX19" fmla="*/ 1717715 w 6857999"/>
                <a:gd name="connsiteY19" fmla="*/ 966549 h 4280892"/>
                <a:gd name="connsiteX20" fmla="*/ 2466201 w 6857999"/>
                <a:gd name="connsiteY20" fmla="*/ 872788 h 4280892"/>
                <a:gd name="connsiteX21" fmla="*/ 2814995 w 6857999"/>
                <a:gd name="connsiteY21" fmla="*/ 758131 h 4280892"/>
                <a:gd name="connsiteX22" fmla="*/ 2988052 w 6857999"/>
                <a:gd name="connsiteY22" fmla="*/ 681514 h 4280892"/>
                <a:gd name="connsiteX23" fmla="*/ 3538835 w 6857999"/>
                <a:gd name="connsiteY23" fmla="*/ 482203 h 4280892"/>
                <a:gd name="connsiteX24" fmla="*/ 4148554 w 6857999"/>
                <a:gd name="connsiteY24" fmla="*/ 397550 h 4280892"/>
                <a:gd name="connsiteX25" fmla="*/ 4542889 w 6857999"/>
                <a:gd name="connsiteY25" fmla="*/ 503634 h 4280892"/>
                <a:gd name="connsiteX26" fmla="*/ 5078671 w 6857999"/>
                <a:gd name="connsiteY26" fmla="*/ 733485 h 4280892"/>
                <a:gd name="connsiteX27" fmla="*/ 5504617 w 6857999"/>
                <a:gd name="connsiteY27" fmla="*/ 1057096 h 4280892"/>
                <a:gd name="connsiteX28" fmla="*/ 5889307 w 6857999"/>
                <a:gd name="connsiteY28" fmla="*/ 1495901 h 4280892"/>
                <a:gd name="connsiteX29" fmla="*/ 5910739 w 6857999"/>
                <a:gd name="connsiteY29" fmla="*/ 1520547 h 4280892"/>
                <a:gd name="connsiteX30" fmla="*/ 6204347 w 6857999"/>
                <a:gd name="connsiteY30" fmla="*/ 1357670 h 4280892"/>
                <a:gd name="connsiteX31" fmla="*/ 6438483 w 6857999"/>
                <a:gd name="connsiteY31" fmla="*/ 1313200 h 4280892"/>
                <a:gd name="connsiteX32" fmla="*/ 6787813 w 6857999"/>
                <a:gd name="connsiteY32" fmla="*/ 1247299 h 4280892"/>
                <a:gd name="connsiteX33" fmla="*/ 6858000 w 6857999"/>
                <a:gd name="connsiteY33" fmla="*/ 1232833 h 4280892"/>
                <a:gd name="connsiteX34" fmla="*/ 6858000 w 6857999"/>
                <a:gd name="connsiteY34" fmla="*/ 1243548 h 4280892"/>
                <a:gd name="connsiteX35" fmla="*/ 6701016 w 6857999"/>
                <a:gd name="connsiteY35" fmla="*/ 1390352 h 4280892"/>
                <a:gd name="connsiteX36" fmla="*/ 6473309 w 6857999"/>
                <a:gd name="connsiteY36" fmla="*/ 1482507 h 4280892"/>
                <a:gd name="connsiteX37" fmla="*/ 6267033 w 6857999"/>
                <a:gd name="connsiteY37" fmla="*/ 1586448 h 4280892"/>
                <a:gd name="connsiteX38" fmla="*/ 6249353 w 6857999"/>
                <a:gd name="connsiteY38" fmla="*/ 1602522 h 4280892"/>
                <a:gd name="connsiteX39" fmla="*/ 6377405 w 6857999"/>
                <a:gd name="connsiteY39" fmla="*/ 1627168 h 4280892"/>
                <a:gd name="connsiteX40" fmla="*/ 6774418 w 6857999"/>
                <a:gd name="connsiteY40" fmla="*/ 1617524 h 4280892"/>
                <a:gd name="connsiteX41" fmla="*/ 6791563 w 6857999"/>
                <a:gd name="connsiteY41" fmla="*/ 1618595 h 4280892"/>
                <a:gd name="connsiteX42" fmla="*/ 6787277 w 6857999"/>
                <a:gd name="connsiteY42" fmla="*/ 1640027 h 4280892"/>
                <a:gd name="connsiteX43" fmla="*/ 6644223 w 6857999"/>
                <a:gd name="connsiteY43" fmla="*/ 1735931 h 4280892"/>
                <a:gd name="connsiteX44" fmla="*/ 6345258 w 6857999"/>
                <a:gd name="connsiteY44" fmla="*/ 1795403 h 4280892"/>
                <a:gd name="connsiteX45" fmla="*/ 6196310 w 6857999"/>
                <a:gd name="connsiteY45" fmla="*/ 1828621 h 4280892"/>
                <a:gd name="connsiteX46" fmla="*/ 6195775 w 6857999"/>
                <a:gd name="connsiteY46" fmla="*/ 1835587 h 4280892"/>
                <a:gd name="connsiteX47" fmla="*/ 6201668 w 6857999"/>
                <a:gd name="connsiteY47" fmla="*/ 1844695 h 4280892"/>
                <a:gd name="connsiteX48" fmla="*/ 6279356 w 6857999"/>
                <a:gd name="connsiteY48" fmla="*/ 2128659 h 4280892"/>
                <a:gd name="connsiteX49" fmla="*/ 6220956 w 6857999"/>
                <a:gd name="connsiteY49" fmla="*/ 2187059 h 4280892"/>
                <a:gd name="connsiteX50" fmla="*/ 6104692 w 6857999"/>
                <a:gd name="connsiteY50" fmla="*/ 2246531 h 4280892"/>
                <a:gd name="connsiteX51" fmla="*/ 5831443 w 6857999"/>
                <a:gd name="connsiteY51" fmla="*/ 2595860 h 4280892"/>
                <a:gd name="connsiteX52" fmla="*/ 5682496 w 6857999"/>
                <a:gd name="connsiteY52" fmla="*/ 2894826 h 4280892"/>
                <a:gd name="connsiteX53" fmla="*/ 5555516 w 6857999"/>
                <a:gd name="connsiteY53" fmla="*/ 2977872 h 4280892"/>
                <a:gd name="connsiteX54" fmla="*/ 5404425 w 6857999"/>
                <a:gd name="connsiteY54" fmla="*/ 2959120 h 4280892"/>
                <a:gd name="connsiteX55" fmla="*/ 5351919 w 6857999"/>
                <a:gd name="connsiteY55" fmla="*/ 2967157 h 4280892"/>
                <a:gd name="connsiteX56" fmla="*/ 5217438 w 6857999"/>
                <a:gd name="connsiteY56" fmla="*/ 2914650 h 4280892"/>
                <a:gd name="connsiteX57" fmla="*/ 5168682 w 6857999"/>
                <a:gd name="connsiteY57" fmla="*/ 2826246 h 4280892"/>
                <a:gd name="connsiteX58" fmla="*/ 5089922 w 6857999"/>
                <a:gd name="connsiteY58" fmla="*/ 2592110 h 4280892"/>
                <a:gd name="connsiteX59" fmla="*/ 5090993 w 6857999"/>
                <a:gd name="connsiteY59" fmla="*/ 2573357 h 4280892"/>
                <a:gd name="connsiteX60" fmla="*/ 5060990 w 6857999"/>
                <a:gd name="connsiteY60" fmla="*/ 2535853 h 4280892"/>
                <a:gd name="connsiteX61" fmla="*/ 4976336 w 6857999"/>
                <a:gd name="connsiteY61" fmla="*/ 2532102 h 4280892"/>
                <a:gd name="connsiteX62" fmla="*/ 4941510 w 6857999"/>
                <a:gd name="connsiteY62" fmla="*/ 2543889 h 4280892"/>
                <a:gd name="connsiteX63" fmla="*/ 4831675 w 6857999"/>
                <a:gd name="connsiteY63" fmla="*/ 2641937 h 4280892"/>
                <a:gd name="connsiteX64" fmla="*/ 4483954 w 6857999"/>
                <a:gd name="connsiteY64" fmla="*/ 2746415 h 4280892"/>
                <a:gd name="connsiteX65" fmla="*/ 4415909 w 6857999"/>
                <a:gd name="connsiteY65" fmla="*/ 2740521 h 4280892"/>
                <a:gd name="connsiteX66" fmla="*/ 4428768 w 6857999"/>
                <a:gd name="connsiteY66" fmla="*/ 2784455 h 4280892"/>
                <a:gd name="connsiteX67" fmla="*/ 4543425 w 6857999"/>
                <a:gd name="connsiteY67" fmla="*/ 3031450 h 4280892"/>
                <a:gd name="connsiteX68" fmla="*/ 4561106 w 6857999"/>
                <a:gd name="connsiteY68" fmla="*/ 3171825 h 4280892"/>
                <a:gd name="connsiteX69" fmla="*/ 4536460 w 6857999"/>
                <a:gd name="connsiteY69" fmla="*/ 3566160 h 4280892"/>
                <a:gd name="connsiteX70" fmla="*/ 4512885 w 6857999"/>
                <a:gd name="connsiteY70" fmla="*/ 3666351 h 4280892"/>
                <a:gd name="connsiteX71" fmla="*/ 4464665 w 6857999"/>
                <a:gd name="connsiteY71" fmla="*/ 3719929 h 4280892"/>
                <a:gd name="connsiteX72" fmla="*/ 4225707 w 6857999"/>
                <a:gd name="connsiteY72" fmla="*/ 3939064 h 4280892"/>
                <a:gd name="connsiteX73" fmla="*/ 4172664 w 6857999"/>
                <a:gd name="connsiteY73" fmla="*/ 3994249 h 4280892"/>
                <a:gd name="connsiteX74" fmla="*/ 4166235 w 6857999"/>
                <a:gd name="connsiteY74" fmla="*/ 3958352 h 4280892"/>
                <a:gd name="connsiteX75" fmla="*/ 4151769 w 6857999"/>
                <a:gd name="connsiteY75" fmla="*/ 3836194 h 4280892"/>
                <a:gd name="connsiteX76" fmla="*/ 4193560 w 6857999"/>
                <a:gd name="connsiteY76" fmla="*/ 3699034 h 4280892"/>
                <a:gd name="connsiteX77" fmla="*/ 4251424 w 6857999"/>
                <a:gd name="connsiteY77" fmla="*/ 3642241 h 4280892"/>
                <a:gd name="connsiteX78" fmla="*/ 4287857 w 6857999"/>
                <a:gd name="connsiteY78" fmla="*/ 3568839 h 4280892"/>
                <a:gd name="connsiteX79" fmla="*/ 4299109 w 6857999"/>
                <a:gd name="connsiteY79" fmla="*/ 3544729 h 4280892"/>
                <a:gd name="connsiteX80" fmla="*/ 4343579 w 6857999"/>
                <a:gd name="connsiteY80" fmla="*/ 3332560 h 4280892"/>
                <a:gd name="connsiteX81" fmla="*/ 4320004 w 6857999"/>
                <a:gd name="connsiteY81" fmla="*/ 3237726 h 4280892"/>
                <a:gd name="connsiteX82" fmla="*/ 3988891 w 6857999"/>
                <a:gd name="connsiteY82" fmla="*/ 2902327 h 4280892"/>
                <a:gd name="connsiteX83" fmla="*/ 3910131 w 6857999"/>
                <a:gd name="connsiteY83" fmla="*/ 2934474 h 4280892"/>
                <a:gd name="connsiteX84" fmla="*/ 3910667 w 6857999"/>
                <a:gd name="connsiteY84" fmla="*/ 3173432 h 4280892"/>
                <a:gd name="connsiteX85" fmla="*/ 3930491 w 6857999"/>
                <a:gd name="connsiteY85" fmla="*/ 3329345 h 4280892"/>
                <a:gd name="connsiteX86" fmla="*/ 3931027 w 6857999"/>
                <a:gd name="connsiteY86" fmla="*/ 3424714 h 4280892"/>
                <a:gd name="connsiteX87" fmla="*/ 3949779 w 6857999"/>
                <a:gd name="connsiteY87" fmla="*/ 3727430 h 4280892"/>
                <a:gd name="connsiteX88" fmla="*/ 4055864 w 6857999"/>
                <a:gd name="connsiteY88" fmla="*/ 3990499 h 4280892"/>
                <a:gd name="connsiteX89" fmla="*/ 4074616 w 6857999"/>
                <a:gd name="connsiteY89" fmla="*/ 4015681 h 4280892"/>
                <a:gd name="connsiteX90" fmla="*/ 4225171 w 6857999"/>
                <a:gd name="connsiteY90" fmla="*/ 4152305 h 4280892"/>
                <a:gd name="connsiteX91" fmla="*/ 4225171 w 6857999"/>
                <a:gd name="connsiteY91" fmla="*/ 4191953 h 4280892"/>
                <a:gd name="connsiteX92" fmla="*/ 4086939 w 6857999"/>
                <a:gd name="connsiteY92" fmla="*/ 4230529 h 4280892"/>
                <a:gd name="connsiteX93" fmla="*/ 3892986 w 6857999"/>
                <a:gd name="connsiteY93" fmla="*/ 4178558 h 4280892"/>
                <a:gd name="connsiteX94" fmla="*/ 3863518 w 6857999"/>
                <a:gd name="connsiteY94" fmla="*/ 4149090 h 4280892"/>
                <a:gd name="connsiteX95" fmla="*/ 3807797 w 6857999"/>
                <a:gd name="connsiteY95" fmla="*/ 4004429 h 4280892"/>
                <a:gd name="connsiteX96" fmla="*/ 3767614 w 6857999"/>
                <a:gd name="connsiteY96" fmla="*/ 3960495 h 4280892"/>
                <a:gd name="connsiteX97" fmla="*/ 3746183 w 6857999"/>
                <a:gd name="connsiteY97" fmla="*/ 3930491 h 4280892"/>
                <a:gd name="connsiteX98" fmla="*/ 3727966 w 6857999"/>
                <a:gd name="connsiteY98" fmla="*/ 3687782 h 4280892"/>
                <a:gd name="connsiteX99" fmla="*/ 3690461 w 6857999"/>
                <a:gd name="connsiteY99" fmla="*/ 3505617 h 4280892"/>
                <a:gd name="connsiteX100" fmla="*/ 3476149 w 6857999"/>
                <a:gd name="connsiteY100" fmla="*/ 2923222 h 4280892"/>
                <a:gd name="connsiteX101" fmla="*/ 3432751 w 6857999"/>
                <a:gd name="connsiteY101" fmla="*/ 2828925 h 4280892"/>
                <a:gd name="connsiteX102" fmla="*/ 3368457 w 6857999"/>
                <a:gd name="connsiteY102" fmla="*/ 2785527 h 4280892"/>
                <a:gd name="connsiteX103" fmla="*/ 3328273 w 6857999"/>
                <a:gd name="connsiteY103" fmla="*/ 2774811 h 4280892"/>
                <a:gd name="connsiteX104" fmla="*/ 3157359 w 6857999"/>
                <a:gd name="connsiteY104" fmla="*/ 2706231 h 4280892"/>
                <a:gd name="connsiteX105" fmla="*/ 2484953 w 6857999"/>
                <a:gd name="connsiteY105" fmla="*/ 2652653 h 4280892"/>
                <a:gd name="connsiteX106" fmla="*/ 2442627 w 6857999"/>
                <a:gd name="connsiteY106" fmla="*/ 2677835 h 4280892"/>
                <a:gd name="connsiteX107" fmla="*/ 2341364 w 6857999"/>
                <a:gd name="connsiteY107" fmla="*/ 2756059 h 4280892"/>
                <a:gd name="connsiteX108" fmla="*/ 2299573 w 6857999"/>
                <a:gd name="connsiteY108" fmla="*/ 2765703 h 4280892"/>
                <a:gd name="connsiteX109" fmla="*/ 2062758 w 6857999"/>
                <a:gd name="connsiteY109" fmla="*/ 2899112 h 4280892"/>
                <a:gd name="connsiteX110" fmla="*/ 1831836 w 6857999"/>
                <a:gd name="connsiteY110" fmla="*/ 3102174 h 4280892"/>
                <a:gd name="connsiteX111" fmla="*/ 1720394 w 6857999"/>
                <a:gd name="connsiteY111" fmla="*/ 3237191 h 4280892"/>
                <a:gd name="connsiteX112" fmla="*/ 1637348 w 6857999"/>
                <a:gd name="connsiteY112" fmla="*/ 3454182 h 4280892"/>
                <a:gd name="connsiteX113" fmla="*/ 1635740 w 6857999"/>
                <a:gd name="connsiteY113" fmla="*/ 3516332 h 4280892"/>
                <a:gd name="connsiteX114" fmla="*/ 1660922 w 6857999"/>
                <a:gd name="connsiteY114" fmla="*/ 3686711 h 4280892"/>
                <a:gd name="connsiteX115" fmla="*/ 1662529 w 6857999"/>
                <a:gd name="connsiteY115" fmla="*/ 3777794 h 4280892"/>
                <a:gd name="connsiteX116" fmla="*/ 1677531 w 6857999"/>
                <a:gd name="connsiteY116" fmla="*/ 3867269 h 4280892"/>
                <a:gd name="connsiteX117" fmla="*/ 1893987 w 6857999"/>
                <a:gd name="connsiteY117" fmla="*/ 4141054 h 4280892"/>
                <a:gd name="connsiteX118" fmla="*/ 1919168 w 6857999"/>
                <a:gd name="connsiteY118" fmla="*/ 4159270 h 4280892"/>
                <a:gd name="connsiteX119" fmla="*/ 1605201 w 6857999"/>
                <a:gd name="connsiteY119" fmla="*/ 4178558 h 4280892"/>
                <a:gd name="connsiteX120" fmla="*/ 1570911 w 6857999"/>
                <a:gd name="connsiteY120" fmla="*/ 4147483 h 4280892"/>
                <a:gd name="connsiteX121" fmla="*/ 1574125 w 6857999"/>
                <a:gd name="connsiteY121" fmla="*/ 4143732 h 4280892"/>
                <a:gd name="connsiteX122" fmla="*/ 1555373 w 6857999"/>
                <a:gd name="connsiteY122" fmla="*/ 4139982 h 4280892"/>
                <a:gd name="connsiteX123" fmla="*/ 1541443 w 6857999"/>
                <a:gd name="connsiteY123" fmla="*/ 4083725 h 4280892"/>
                <a:gd name="connsiteX124" fmla="*/ 1500723 w 6857999"/>
                <a:gd name="connsiteY124" fmla="*/ 4021038 h 4280892"/>
                <a:gd name="connsiteX125" fmla="*/ 1456789 w 6857999"/>
                <a:gd name="connsiteY125" fmla="*/ 4006037 h 4280892"/>
                <a:gd name="connsiteX126" fmla="*/ 1423571 w 6857999"/>
                <a:gd name="connsiteY126" fmla="*/ 3982462 h 4280892"/>
                <a:gd name="connsiteX127" fmla="*/ 1386066 w 6857999"/>
                <a:gd name="connsiteY127" fmla="*/ 3507224 h 4280892"/>
                <a:gd name="connsiteX128" fmla="*/ 1305163 w 6857999"/>
                <a:gd name="connsiteY128" fmla="*/ 3120390 h 4280892"/>
                <a:gd name="connsiteX129" fmla="*/ 1311592 w 6857999"/>
                <a:gd name="connsiteY129" fmla="*/ 2960192 h 4280892"/>
                <a:gd name="connsiteX130" fmla="*/ 1336238 w 6857999"/>
                <a:gd name="connsiteY130" fmla="*/ 2907149 h 4280892"/>
                <a:gd name="connsiteX131" fmla="*/ 1024949 w 6857999"/>
                <a:gd name="connsiteY131" fmla="*/ 3154144 h 4280892"/>
                <a:gd name="connsiteX132" fmla="*/ 805815 w 6857999"/>
                <a:gd name="connsiteY132" fmla="*/ 3474006 h 4280892"/>
                <a:gd name="connsiteX133" fmla="*/ 685800 w 6857999"/>
                <a:gd name="connsiteY133" fmla="*/ 4048363 h 4280892"/>
                <a:gd name="connsiteX134" fmla="*/ 712589 w 6857999"/>
                <a:gd name="connsiteY134" fmla="*/ 4132481 h 4280892"/>
                <a:gd name="connsiteX135" fmla="*/ 764024 w 6857999"/>
                <a:gd name="connsiteY135" fmla="*/ 4197846 h 4280892"/>
                <a:gd name="connsiteX136" fmla="*/ 742057 w 6857999"/>
                <a:gd name="connsiteY136" fmla="*/ 4278749 h 4280892"/>
                <a:gd name="connsiteX137" fmla="*/ 738842 w 6857999"/>
                <a:gd name="connsiteY137" fmla="*/ 4282500 h 4280892"/>
                <a:gd name="connsiteX138" fmla="*/ 599539 w 6857999"/>
                <a:gd name="connsiteY138" fmla="*/ 4282500 h 4280892"/>
                <a:gd name="connsiteX139" fmla="*/ 541139 w 6857999"/>
                <a:gd name="connsiteY139" fmla="*/ 4276070 h 4280892"/>
                <a:gd name="connsiteX140" fmla="*/ 403979 w 6857999"/>
                <a:gd name="connsiteY140" fmla="*/ 4203204 h 4280892"/>
                <a:gd name="connsiteX141" fmla="*/ 398085 w 6857999"/>
                <a:gd name="connsiteY141" fmla="*/ 4170522 h 4280892"/>
                <a:gd name="connsiteX142" fmla="*/ 410944 w 6857999"/>
                <a:gd name="connsiteY142" fmla="*/ 4008180 h 4280892"/>
                <a:gd name="connsiteX143" fmla="*/ 353080 w 6857999"/>
                <a:gd name="connsiteY143" fmla="*/ 3991570 h 4280892"/>
                <a:gd name="connsiteX144" fmla="*/ 399693 w 6857999"/>
                <a:gd name="connsiteY144" fmla="*/ 3905310 h 4280892"/>
                <a:gd name="connsiteX145" fmla="*/ 541139 w 6857999"/>
                <a:gd name="connsiteY145" fmla="*/ 3482578 h 4280892"/>
                <a:gd name="connsiteX146" fmla="*/ 564178 w 6857999"/>
                <a:gd name="connsiteY146" fmla="*/ 3209330 h 4280892"/>
                <a:gd name="connsiteX147" fmla="*/ 557748 w 6857999"/>
                <a:gd name="connsiteY147" fmla="*/ 3033058 h 4280892"/>
                <a:gd name="connsiteX148" fmla="*/ 622042 w 6857999"/>
                <a:gd name="connsiteY148" fmla="*/ 2901256 h 4280892"/>
                <a:gd name="connsiteX149" fmla="*/ 715268 w 6857999"/>
                <a:gd name="connsiteY149" fmla="*/ 2820888 h 4280892"/>
                <a:gd name="connsiteX150" fmla="*/ 846534 w 6857999"/>
                <a:gd name="connsiteY150" fmla="*/ 2607112 h 4280892"/>
                <a:gd name="connsiteX151" fmla="*/ 851892 w 6857999"/>
                <a:gd name="connsiteY151" fmla="*/ 2301716 h 4280892"/>
                <a:gd name="connsiteX152" fmla="*/ 805279 w 6857999"/>
                <a:gd name="connsiteY152" fmla="*/ 2109371 h 4280892"/>
                <a:gd name="connsiteX153" fmla="*/ 804208 w 6857999"/>
                <a:gd name="connsiteY153" fmla="*/ 1676460 h 4280892"/>
                <a:gd name="connsiteX154" fmla="*/ 956905 w 6857999"/>
                <a:gd name="connsiteY154" fmla="*/ 1347490 h 4280892"/>
                <a:gd name="connsiteX155" fmla="*/ 973515 w 6857999"/>
                <a:gd name="connsiteY155" fmla="*/ 1320165 h 4280892"/>
                <a:gd name="connsiteX156" fmla="*/ 755452 w 6857999"/>
                <a:gd name="connsiteY156" fmla="*/ 1093530 h 4280892"/>
                <a:gd name="connsiteX157" fmla="*/ 543282 w 6857999"/>
                <a:gd name="connsiteY157" fmla="*/ 832604 h 4280892"/>
                <a:gd name="connsiteX158" fmla="*/ 495598 w 6857999"/>
                <a:gd name="connsiteY158" fmla="*/ 397014 h 4280892"/>
                <a:gd name="connsiteX159" fmla="*/ 557748 w 6857999"/>
                <a:gd name="connsiteY159" fmla="*/ 220206 h 4280892"/>
                <a:gd name="connsiteX160" fmla="*/ 536853 w 6857999"/>
                <a:gd name="connsiteY160" fmla="*/ 234136 h 4280892"/>
                <a:gd name="connsiteX161" fmla="*/ 378797 w 6857999"/>
                <a:gd name="connsiteY161" fmla="*/ 344507 h 4280892"/>
                <a:gd name="connsiteX162" fmla="*/ 165556 w 6857999"/>
                <a:gd name="connsiteY162" fmla="*/ 466130 h 4280892"/>
                <a:gd name="connsiteX163" fmla="*/ 2679 w 6857999"/>
                <a:gd name="connsiteY163" fmla="*/ 389513 h 4280892"/>
                <a:gd name="connsiteX164" fmla="*/ 0 w 6857999"/>
                <a:gd name="connsiteY164" fmla="*/ 385763 h 428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6857999" h="4280892">
                  <a:moveTo>
                    <a:pt x="0" y="385763"/>
                  </a:moveTo>
                  <a:cubicBezTo>
                    <a:pt x="0" y="355223"/>
                    <a:pt x="0" y="325219"/>
                    <a:pt x="0" y="294680"/>
                  </a:cubicBezTo>
                  <a:cubicBezTo>
                    <a:pt x="6429" y="259318"/>
                    <a:pt x="12323" y="223957"/>
                    <a:pt x="19288" y="183773"/>
                  </a:cubicBezTo>
                  <a:cubicBezTo>
                    <a:pt x="23039" y="188595"/>
                    <a:pt x="30540" y="193953"/>
                    <a:pt x="31075" y="199846"/>
                  </a:cubicBezTo>
                  <a:cubicBezTo>
                    <a:pt x="34290" y="237351"/>
                    <a:pt x="33754" y="274856"/>
                    <a:pt x="38040" y="311825"/>
                  </a:cubicBezTo>
                  <a:cubicBezTo>
                    <a:pt x="41255" y="339150"/>
                    <a:pt x="47685" y="365939"/>
                    <a:pt x="56793" y="392192"/>
                  </a:cubicBezTo>
                  <a:cubicBezTo>
                    <a:pt x="64294" y="414695"/>
                    <a:pt x="83046" y="423803"/>
                    <a:pt x="106085" y="413623"/>
                  </a:cubicBezTo>
                  <a:cubicBezTo>
                    <a:pt x="128052" y="403979"/>
                    <a:pt x="151090" y="395407"/>
                    <a:pt x="169843" y="380941"/>
                  </a:cubicBezTo>
                  <a:cubicBezTo>
                    <a:pt x="235208" y="331113"/>
                    <a:pt x="298966" y="279678"/>
                    <a:pt x="362188" y="227707"/>
                  </a:cubicBezTo>
                  <a:cubicBezTo>
                    <a:pt x="457021" y="150555"/>
                    <a:pt x="541139" y="61079"/>
                    <a:pt x="648295" y="0"/>
                  </a:cubicBezTo>
                  <a:cubicBezTo>
                    <a:pt x="660618" y="0"/>
                    <a:pt x="673477" y="0"/>
                    <a:pt x="685800" y="0"/>
                  </a:cubicBezTo>
                  <a:cubicBezTo>
                    <a:pt x="699730" y="9108"/>
                    <a:pt x="715804" y="16073"/>
                    <a:pt x="727591" y="27325"/>
                  </a:cubicBezTo>
                  <a:cubicBezTo>
                    <a:pt x="764560" y="63222"/>
                    <a:pt x="767775" y="105013"/>
                    <a:pt x="750094" y="152698"/>
                  </a:cubicBezTo>
                  <a:cubicBezTo>
                    <a:pt x="705088" y="275927"/>
                    <a:pt x="664905" y="400229"/>
                    <a:pt x="643473" y="530423"/>
                  </a:cubicBezTo>
                  <a:cubicBezTo>
                    <a:pt x="622042" y="662226"/>
                    <a:pt x="654725" y="771525"/>
                    <a:pt x="752773" y="862608"/>
                  </a:cubicBezTo>
                  <a:cubicBezTo>
                    <a:pt x="867430" y="969228"/>
                    <a:pt x="1002983" y="1042630"/>
                    <a:pt x="1143893" y="1106388"/>
                  </a:cubicBezTo>
                  <a:cubicBezTo>
                    <a:pt x="1150858" y="1109603"/>
                    <a:pt x="1163717" y="1104781"/>
                    <a:pt x="1171754" y="1099959"/>
                  </a:cubicBezTo>
                  <a:cubicBezTo>
                    <a:pt x="1217831" y="1071027"/>
                    <a:pt x="1262301" y="1038880"/>
                    <a:pt x="1309449" y="1012627"/>
                  </a:cubicBezTo>
                  <a:cubicBezTo>
                    <a:pt x="1362492" y="983159"/>
                    <a:pt x="1419820" y="970836"/>
                    <a:pt x="1481971" y="971907"/>
                  </a:cubicBezTo>
                  <a:cubicBezTo>
                    <a:pt x="1560195" y="973515"/>
                    <a:pt x="1638955" y="970836"/>
                    <a:pt x="1717715" y="966549"/>
                  </a:cubicBezTo>
                  <a:cubicBezTo>
                    <a:pt x="1969532" y="953155"/>
                    <a:pt x="2218134" y="916186"/>
                    <a:pt x="2466201" y="872788"/>
                  </a:cubicBezTo>
                  <a:cubicBezTo>
                    <a:pt x="2588359" y="851356"/>
                    <a:pt x="2705695" y="817602"/>
                    <a:pt x="2814995" y="758131"/>
                  </a:cubicBezTo>
                  <a:cubicBezTo>
                    <a:pt x="2870180" y="728127"/>
                    <a:pt x="2928580" y="700802"/>
                    <a:pt x="2988052" y="681514"/>
                  </a:cubicBezTo>
                  <a:cubicBezTo>
                    <a:pt x="3173432" y="620435"/>
                    <a:pt x="3361492" y="566321"/>
                    <a:pt x="3538835" y="482203"/>
                  </a:cubicBezTo>
                  <a:cubicBezTo>
                    <a:pt x="3733324" y="390049"/>
                    <a:pt x="3939064" y="375047"/>
                    <a:pt x="4148554" y="397550"/>
                  </a:cubicBezTo>
                  <a:cubicBezTo>
                    <a:pt x="4285178" y="412016"/>
                    <a:pt x="4415909" y="452199"/>
                    <a:pt x="4542889" y="503634"/>
                  </a:cubicBezTo>
                  <a:cubicBezTo>
                    <a:pt x="4722912" y="577036"/>
                    <a:pt x="4905613" y="641866"/>
                    <a:pt x="5078671" y="733485"/>
                  </a:cubicBezTo>
                  <a:cubicBezTo>
                    <a:pt x="5239941" y="818674"/>
                    <a:pt x="5383530" y="922615"/>
                    <a:pt x="5504617" y="1057096"/>
                  </a:cubicBezTo>
                  <a:cubicBezTo>
                    <a:pt x="5635348" y="1201222"/>
                    <a:pt x="5761256" y="1349633"/>
                    <a:pt x="5889307" y="1495901"/>
                  </a:cubicBezTo>
                  <a:cubicBezTo>
                    <a:pt x="5896273" y="1503402"/>
                    <a:pt x="5902702" y="1511439"/>
                    <a:pt x="5910739" y="1520547"/>
                  </a:cubicBezTo>
                  <a:cubicBezTo>
                    <a:pt x="5992713" y="1432143"/>
                    <a:pt x="6091833" y="1382316"/>
                    <a:pt x="6204347" y="1357670"/>
                  </a:cubicBezTo>
                  <a:cubicBezTo>
                    <a:pt x="6282035" y="1340525"/>
                    <a:pt x="6360259" y="1327666"/>
                    <a:pt x="6438483" y="1313200"/>
                  </a:cubicBezTo>
                  <a:cubicBezTo>
                    <a:pt x="6554748" y="1291233"/>
                    <a:pt x="6671548" y="1269266"/>
                    <a:pt x="6787813" y="1247299"/>
                  </a:cubicBezTo>
                  <a:cubicBezTo>
                    <a:pt x="6811387" y="1243013"/>
                    <a:pt x="6834961" y="1237655"/>
                    <a:pt x="6858000" y="1232833"/>
                  </a:cubicBezTo>
                  <a:cubicBezTo>
                    <a:pt x="6858000" y="1236583"/>
                    <a:pt x="6858000" y="1239798"/>
                    <a:pt x="6858000" y="1243548"/>
                  </a:cubicBezTo>
                  <a:cubicBezTo>
                    <a:pt x="6825317" y="1313200"/>
                    <a:pt x="6767989" y="1358741"/>
                    <a:pt x="6701016" y="1390352"/>
                  </a:cubicBezTo>
                  <a:cubicBezTo>
                    <a:pt x="6627078" y="1425178"/>
                    <a:pt x="6550461" y="1456789"/>
                    <a:pt x="6473309" y="1482507"/>
                  </a:cubicBezTo>
                  <a:cubicBezTo>
                    <a:pt x="6398836" y="1507153"/>
                    <a:pt x="6328648" y="1538228"/>
                    <a:pt x="6267033" y="1586448"/>
                  </a:cubicBezTo>
                  <a:cubicBezTo>
                    <a:pt x="6262212" y="1590199"/>
                    <a:pt x="6257389" y="1595021"/>
                    <a:pt x="6249353" y="1602522"/>
                  </a:cubicBezTo>
                  <a:cubicBezTo>
                    <a:pt x="6295430" y="1611630"/>
                    <a:pt x="6336149" y="1620738"/>
                    <a:pt x="6377405" y="1627168"/>
                  </a:cubicBezTo>
                  <a:cubicBezTo>
                    <a:pt x="6510278" y="1648599"/>
                    <a:pt x="6643152" y="1664672"/>
                    <a:pt x="6774418" y="1617524"/>
                  </a:cubicBezTo>
                  <a:cubicBezTo>
                    <a:pt x="6779240" y="1615916"/>
                    <a:pt x="6785670" y="1618059"/>
                    <a:pt x="6791563" y="1618595"/>
                  </a:cubicBezTo>
                  <a:cubicBezTo>
                    <a:pt x="6790492" y="1626096"/>
                    <a:pt x="6791563" y="1635205"/>
                    <a:pt x="6787277" y="1640027"/>
                  </a:cubicBezTo>
                  <a:cubicBezTo>
                    <a:pt x="6750308" y="1687711"/>
                    <a:pt x="6705838" y="1724144"/>
                    <a:pt x="6644223" y="1735931"/>
                  </a:cubicBezTo>
                  <a:cubicBezTo>
                    <a:pt x="6544032" y="1754684"/>
                    <a:pt x="6444377" y="1775043"/>
                    <a:pt x="6345258" y="1795403"/>
                  </a:cubicBezTo>
                  <a:cubicBezTo>
                    <a:pt x="6294894" y="1805583"/>
                    <a:pt x="6245066" y="1817370"/>
                    <a:pt x="6196310" y="1828621"/>
                  </a:cubicBezTo>
                  <a:cubicBezTo>
                    <a:pt x="6195775" y="1833979"/>
                    <a:pt x="6195239" y="1835051"/>
                    <a:pt x="6195775" y="1835587"/>
                  </a:cubicBezTo>
                  <a:cubicBezTo>
                    <a:pt x="6197381" y="1838801"/>
                    <a:pt x="6199525" y="1842016"/>
                    <a:pt x="6201668" y="1844695"/>
                  </a:cubicBezTo>
                  <a:cubicBezTo>
                    <a:pt x="6269176" y="1927741"/>
                    <a:pt x="6289536" y="2024182"/>
                    <a:pt x="6279356" y="2128659"/>
                  </a:cubicBezTo>
                  <a:cubicBezTo>
                    <a:pt x="6275606" y="2168843"/>
                    <a:pt x="6261675" y="2183309"/>
                    <a:pt x="6220956" y="2187059"/>
                  </a:cubicBezTo>
                  <a:cubicBezTo>
                    <a:pt x="6173808" y="2191345"/>
                    <a:pt x="6136303" y="2212241"/>
                    <a:pt x="6104692" y="2246531"/>
                  </a:cubicBezTo>
                  <a:cubicBezTo>
                    <a:pt x="6003965" y="2355294"/>
                    <a:pt x="5906988" y="2468344"/>
                    <a:pt x="5831443" y="2595860"/>
                  </a:cubicBezTo>
                  <a:cubicBezTo>
                    <a:pt x="5775186" y="2691765"/>
                    <a:pt x="5729645" y="2794099"/>
                    <a:pt x="5682496" y="2894826"/>
                  </a:cubicBezTo>
                  <a:cubicBezTo>
                    <a:pt x="5656242" y="2951083"/>
                    <a:pt x="5616059" y="2981087"/>
                    <a:pt x="5555516" y="2977872"/>
                  </a:cubicBezTo>
                  <a:cubicBezTo>
                    <a:pt x="5505152" y="2975193"/>
                    <a:pt x="5454789" y="2966621"/>
                    <a:pt x="5404425" y="2959120"/>
                  </a:cubicBezTo>
                  <a:cubicBezTo>
                    <a:pt x="5385137" y="2955905"/>
                    <a:pt x="5370136" y="2955905"/>
                    <a:pt x="5351919" y="2967157"/>
                  </a:cubicBezTo>
                  <a:cubicBezTo>
                    <a:pt x="5298877" y="2999839"/>
                    <a:pt x="5235119" y="2975193"/>
                    <a:pt x="5217438" y="2914650"/>
                  </a:cubicBezTo>
                  <a:cubicBezTo>
                    <a:pt x="5207258" y="2880896"/>
                    <a:pt x="5193864" y="2853571"/>
                    <a:pt x="5168682" y="2826246"/>
                  </a:cubicBezTo>
                  <a:cubicBezTo>
                    <a:pt x="5109210" y="2761952"/>
                    <a:pt x="5070098" y="2685871"/>
                    <a:pt x="5089922" y="2592110"/>
                  </a:cubicBezTo>
                  <a:cubicBezTo>
                    <a:pt x="5090993" y="2586216"/>
                    <a:pt x="5093137" y="2578715"/>
                    <a:pt x="5090993" y="2573357"/>
                  </a:cubicBezTo>
                  <a:cubicBezTo>
                    <a:pt x="5084564" y="2558356"/>
                    <a:pt x="5084564" y="2536924"/>
                    <a:pt x="5060990" y="2535853"/>
                  </a:cubicBezTo>
                  <a:cubicBezTo>
                    <a:pt x="5032593" y="2534781"/>
                    <a:pt x="5004197" y="2531567"/>
                    <a:pt x="4976336" y="2532102"/>
                  </a:cubicBezTo>
                  <a:cubicBezTo>
                    <a:pt x="4964549" y="2532102"/>
                    <a:pt x="4950619" y="2536389"/>
                    <a:pt x="4941510" y="2543889"/>
                  </a:cubicBezTo>
                  <a:cubicBezTo>
                    <a:pt x="4904006" y="2575501"/>
                    <a:pt x="4868644" y="2609255"/>
                    <a:pt x="4831675" y="2641937"/>
                  </a:cubicBezTo>
                  <a:cubicBezTo>
                    <a:pt x="4732020" y="2730877"/>
                    <a:pt x="4614684" y="2760881"/>
                    <a:pt x="4483954" y="2746415"/>
                  </a:cubicBezTo>
                  <a:cubicBezTo>
                    <a:pt x="4461986" y="2743736"/>
                    <a:pt x="4440019" y="2742664"/>
                    <a:pt x="4415909" y="2740521"/>
                  </a:cubicBezTo>
                  <a:cubicBezTo>
                    <a:pt x="4420731" y="2757130"/>
                    <a:pt x="4422874" y="2771596"/>
                    <a:pt x="4428768" y="2784455"/>
                  </a:cubicBezTo>
                  <a:cubicBezTo>
                    <a:pt x="4466272" y="2866965"/>
                    <a:pt x="4503777" y="2950012"/>
                    <a:pt x="4543425" y="3031450"/>
                  </a:cubicBezTo>
                  <a:cubicBezTo>
                    <a:pt x="4565392" y="3076992"/>
                    <a:pt x="4577715" y="3119319"/>
                    <a:pt x="4561106" y="3171825"/>
                  </a:cubicBezTo>
                  <a:cubicBezTo>
                    <a:pt x="4519851" y="3300413"/>
                    <a:pt x="4511814" y="3433286"/>
                    <a:pt x="4536460" y="3566160"/>
                  </a:cubicBezTo>
                  <a:cubicBezTo>
                    <a:pt x="4543961" y="3605272"/>
                    <a:pt x="4534853" y="3636883"/>
                    <a:pt x="4512885" y="3666351"/>
                  </a:cubicBezTo>
                  <a:cubicBezTo>
                    <a:pt x="4498419" y="3685639"/>
                    <a:pt x="4482346" y="3703856"/>
                    <a:pt x="4464665" y="3719929"/>
                  </a:cubicBezTo>
                  <a:cubicBezTo>
                    <a:pt x="4385370" y="3793331"/>
                    <a:pt x="4305538" y="3865662"/>
                    <a:pt x="4225707" y="3939064"/>
                  </a:cubicBezTo>
                  <a:cubicBezTo>
                    <a:pt x="4208562" y="3955137"/>
                    <a:pt x="4193024" y="3972818"/>
                    <a:pt x="4172664" y="3994249"/>
                  </a:cubicBezTo>
                  <a:cubicBezTo>
                    <a:pt x="4169985" y="3978712"/>
                    <a:pt x="4167306" y="3968532"/>
                    <a:pt x="4166235" y="3958352"/>
                  </a:cubicBezTo>
                  <a:cubicBezTo>
                    <a:pt x="4161413" y="3917633"/>
                    <a:pt x="4161949" y="3875842"/>
                    <a:pt x="4151769" y="3836194"/>
                  </a:cubicBezTo>
                  <a:cubicBezTo>
                    <a:pt x="4137303" y="3779937"/>
                    <a:pt x="4156055" y="3737074"/>
                    <a:pt x="4193560" y="3699034"/>
                  </a:cubicBezTo>
                  <a:cubicBezTo>
                    <a:pt x="4212312" y="3679746"/>
                    <a:pt x="4235887" y="3663672"/>
                    <a:pt x="4251424" y="3642241"/>
                  </a:cubicBezTo>
                  <a:cubicBezTo>
                    <a:pt x="4267498" y="3620274"/>
                    <a:pt x="4276070" y="3593485"/>
                    <a:pt x="4287857" y="3568839"/>
                  </a:cubicBezTo>
                  <a:cubicBezTo>
                    <a:pt x="4291608" y="3560802"/>
                    <a:pt x="4297501" y="3553301"/>
                    <a:pt x="4299109" y="3544729"/>
                  </a:cubicBezTo>
                  <a:cubicBezTo>
                    <a:pt x="4314646" y="3474006"/>
                    <a:pt x="4330720" y="3403818"/>
                    <a:pt x="4343579" y="3332560"/>
                  </a:cubicBezTo>
                  <a:cubicBezTo>
                    <a:pt x="4349472" y="3298805"/>
                    <a:pt x="4346258" y="3264515"/>
                    <a:pt x="4320004" y="3237726"/>
                  </a:cubicBezTo>
                  <a:cubicBezTo>
                    <a:pt x="4208026" y="3124140"/>
                    <a:pt x="4096048" y="3010555"/>
                    <a:pt x="3988891" y="2902327"/>
                  </a:cubicBezTo>
                  <a:cubicBezTo>
                    <a:pt x="3955137" y="2916257"/>
                    <a:pt x="3931027" y="2925901"/>
                    <a:pt x="3910131" y="2934474"/>
                  </a:cubicBezTo>
                  <a:cubicBezTo>
                    <a:pt x="3910131" y="3014841"/>
                    <a:pt x="3907989" y="3094137"/>
                    <a:pt x="3910667" y="3173432"/>
                  </a:cubicBezTo>
                  <a:cubicBezTo>
                    <a:pt x="3912810" y="3225939"/>
                    <a:pt x="3916561" y="3279517"/>
                    <a:pt x="3930491" y="3329345"/>
                  </a:cubicBezTo>
                  <a:cubicBezTo>
                    <a:pt x="3939599" y="3363099"/>
                    <a:pt x="3938528" y="3392567"/>
                    <a:pt x="3931027" y="3424714"/>
                  </a:cubicBezTo>
                  <a:cubicBezTo>
                    <a:pt x="3907453" y="3527584"/>
                    <a:pt x="3910667" y="3628311"/>
                    <a:pt x="3949779" y="3727430"/>
                  </a:cubicBezTo>
                  <a:cubicBezTo>
                    <a:pt x="3984605" y="3815298"/>
                    <a:pt x="4019967" y="3903167"/>
                    <a:pt x="4055864" y="3990499"/>
                  </a:cubicBezTo>
                  <a:cubicBezTo>
                    <a:pt x="4059615" y="4000143"/>
                    <a:pt x="4067115" y="4008716"/>
                    <a:pt x="4074616" y="4015681"/>
                  </a:cubicBezTo>
                  <a:cubicBezTo>
                    <a:pt x="4124444" y="4061758"/>
                    <a:pt x="4174272" y="4107299"/>
                    <a:pt x="4225171" y="4152305"/>
                  </a:cubicBezTo>
                  <a:cubicBezTo>
                    <a:pt x="4241244" y="4166771"/>
                    <a:pt x="4241244" y="4179094"/>
                    <a:pt x="4225171" y="4191953"/>
                  </a:cubicBezTo>
                  <a:cubicBezTo>
                    <a:pt x="4184452" y="4224100"/>
                    <a:pt x="4141053" y="4245531"/>
                    <a:pt x="4086939" y="4230529"/>
                  </a:cubicBezTo>
                  <a:cubicBezTo>
                    <a:pt x="4022646" y="4212848"/>
                    <a:pt x="3957816" y="4195167"/>
                    <a:pt x="3892986" y="4178558"/>
                  </a:cubicBezTo>
                  <a:cubicBezTo>
                    <a:pt x="3875842" y="4174272"/>
                    <a:pt x="3868876" y="4165164"/>
                    <a:pt x="3863518" y="4149090"/>
                  </a:cubicBezTo>
                  <a:cubicBezTo>
                    <a:pt x="3846374" y="4100334"/>
                    <a:pt x="3828693" y="4051578"/>
                    <a:pt x="3807797" y="4004429"/>
                  </a:cubicBezTo>
                  <a:cubicBezTo>
                    <a:pt x="3799761" y="3986748"/>
                    <a:pt x="3784223" y="3968532"/>
                    <a:pt x="3767614" y="3960495"/>
                  </a:cubicBezTo>
                  <a:cubicBezTo>
                    <a:pt x="3752076" y="3952994"/>
                    <a:pt x="3747254" y="3946565"/>
                    <a:pt x="3746183" y="3930491"/>
                  </a:cubicBezTo>
                  <a:cubicBezTo>
                    <a:pt x="3740825" y="3849588"/>
                    <a:pt x="3737610" y="3768150"/>
                    <a:pt x="3727966" y="3687782"/>
                  </a:cubicBezTo>
                  <a:cubicBezTo>
                    <a:pt x="3720465" y="3626168"/>
                    <a:pt x="3713500" y="3561874"/>
                    <a:pt x="3690461" y="3505617"/>
                  </a:cubicBezTo>
                  <a:cubicBezTo>
                    <a:pt x="3612237" y="3313807"/>
                    <a:pt x="3538835" y="3120926"/>
                    <a:pt x="3476149" y="2923222"/>
                  </a:cubicBezTo>
                  <a:cubicBezTo>
                    <a:pt x="3465969" y="2890540"/>
                    <a:pt x="3448824" y="2859465"/>
                    <a:pt x="3432751" y="2828925"/>
                  </a:cubicBezTo>
                  <a:cubicBezTo>
                    <a:pt x="3419356" y="2804279"/>
                    <a:pt x="3397389" y="2789813"/>
                    <a:pt x="3368457" y="2785527"/>
                  </a:cubicBezTo>
                  <a:cubicBezTo>
                    <a:pt x="3354526" y="2783384"/>
                    <a:pt x="3336846" y="2783384"/>
                    <a:pt x="3328273" y="2774811"/>
                  </a:cubicBezTo>
                  <a:cubicBezTo>
                    <a:pt x="3280589" y="2727127"/>
                    <a:pt x="3218974" y="2715875"/>
                    <a:pt x="3157359" y="2706231"/>
                  </a:cubicBezTo>
                  <a:cubicBezTo>
                    <a:pt x="2934474" y="2670870"/>
                    <a:pt x="2709982" y="2661226"/>
                    <a:pt x="2484953" y="2652653"/>
                  </a:cubicBezTo>
                  <a:cubicBezTo>
                    <a:pt x="2463522" y="2651582"/>
                    <a:pt x="2451199" y="2657475"/>
                    <a:pt x="2442627" y="2677835"/>
                  </a:cubicBezTo>
                  <a:cubicBezTo>
                    <a:pt x="2423875" y="2722305"/>
                    <a:pt x="2394407" y="2754451"/>
                    <a:pt x="2341364" y="2756059"/>
                  </a:cubicBezTo>
                  <a:cubicBezTo>
                    <a:pt x="2327434" y="2756595"/>
                    <a:pt x="2313503" y="2761952"/>
                    <a:pt x="2299573" y="2765703"/>
                  </a:cubicBezTo>
                  <a:cubicBezTo>
                    <a:pt x="2209562" y="2789813"/>
                    <a:pt x="2130266" y="2829997"/>
                    <a:pt x="2062758" y="2899112"/>
                  </a:cubicBezTo>
                  <a:cubicBezTo>
                    <a:pt x="1990963" y="2971979"/>
                    <a:pt x="1911132" y="3037344"/>
                    <a:pt x="1831836" y="3102174"/>
                  </a:cubicBezTo>
                  <a:cubicBezTo>
                    <a:pt x="1785223" y="3140214"/>
                    <a:pt x="1743968" y="3182005"/>
                    <a:pt x="1720394" y="3237191"/>
                  </a:cubicBezTo>
                  <a:cubicBezTo>
                    <a:pt x="1689854" y="3308449"/>
                    <a:pt x="1663065" y="3381315"/>
                    <a:pt x="1637348" y="3454182"/>
                  </a:cubicBezTo>
                  <a:cubicBezTo>
                    <a:pt x="1630918" y="3472934"/>
                    <a:pt x="1628239" y="3498116"/>
                    <a:pt x="1635740" y="3516332"/>
                  </a:cubicBezTo>
                  <a:cubicBezTo>
                    <a:pt x="1657171" y="3571518"/>
                    <a:pt x="1664672" y="3627775"/>
                    <a:pt x="1660922" y="3686711"/>
                  </a:cubicBezTo>
                  <a:cubicBezTo>
                    <a:pt x="1658779" y="3716715"/>
                    <a:pt x="1659850" y="3747790"/>
                    <a:pt x="1662529" y="3777794"/>
                  </a:cubicBezTo>
                  <a:cubicBezTo>
                    <a:pt x="1665208" y="3807798"/>
                    <a:pt x="1668959" y="3838337"/>
                    <a:pt x="1677531" y="3867269"/>
                  </a:cubicBezTo>
                  <a:cubicBezTo>
                    <a:pt x="1713428" y="3986748"/>
                    <a:pt x="1794867" y="4070866"/>
                    <a:pt x="1893987" y="4141054"/>
                  </a:cubicBezTo>
                  <a:cubicBezTo>
                    <a:pt x="1901488" y="4146411"/>
                    <a:pt x="1908989" y="4151769"/>
                    <a:pt x="1919168" y="4159270"/>
                  </a:cubicBezTo>
                  <a:cubicBezTo>
                    <a:pt x="1813084" y="4204811"/>
                    <a:pt x="1709678" y="4207490"/>
                    <a:pt x="1605201" y="4178558"/>
                  </a:cubicBezTo>
                  <a:cubicBezTo>
                    <a:pt x="1591806" y="4174808"/>
                    <a:pt x="1582162" y="4158198"/>
                    <a:pt x="1570911" y="4147483"/>
                  </a:cubicBezTo>
                  <a:cubicBezTo>
                    <a:pt x="1571982" y="4146411"/>
                    <a:pt x="1573054" y="4144804"/>
                    <a:pt x="1574125" y="4143732"/>
                  </a:cubicBezTo>
                  <a:cubicBezTo>
                    <a:pt x="1565553" y="4142125"/>
                    <a:pt x="1557516" y="4140518"/>
                    <a:pt x="1555373" y="4139982"/>
                  </a:cubicBezTo>
                  <a:cubicBezTo>
                    <a:pt x="1550015" y="4118015"/>
                    <a:pt x="1548944" y="4099262"/>
                    <a:pt x="1541443" y="4083725"/>
                  </a:cubicBezTo>
                  <a:cubicBezTo>
                    <a:pt x="1530191" y="4061758"/>
                    <a:pt x="1514118" y="4041934"/>
                    <a:pt x="1500723" y="4021038"/>
                  </a:cubicBezTo>
                  <a:cubicBezTo>
                    <a:pt x="1490008" y="4003358"/>
                    <a:pt x="1475006" y="3999607"/>
                    <a:pt x="1456789" y="4006037"/>
                  </a:cubicBezTo>
                  <a:cubicBezTo>
                    <a:pt x="1433751" y="4014073"/>
                    <a:pt x="1425178" y="4007108"/>
                    <a:pt x="1423571" y="3982462"/>
                  </a:cubicBezTo>
                  <a:cubicBezTo>
                    <a:pt x="1411784" y="3823871"/>
                    <a:pt x="1401604" y="3665280"/>
                    <a:pt x="1386066" y="3507224"/>
                  </a:cubicBezTo>
                  <a:cubicBezTo>
                    <a:pt x="1372672" y="3375958"/>
                    <a:pt x="1352312" y="3244691"/>
                    <a:pt x="1305163" y="3120390"/>
                  </a:cubicBezTo>
                  <a:cubicBezTo>
                    <a:pt x="1283732" y="3063597"/>
                    <a:pt x="1289090" y="3012698"/>
                    <a:pt x="1311592" y="2960192"/>
                  </a:cubicBezTo>
                  <a:cubicBezTo>
                    <a:pt x="1319094" y="2942511"/>
                    <a:pt x="1328202" y="2924830"/>
                    <a:pt x="1336238" y="2907149"/>
                  </a:cubicBezTo>
                  <a:cubicBezTo>
                    <a:pt x="1229618" y="2986981"/>
                    <a:pt x="1124605" y="3067348"/>
                    <a:pt x="1024949" y="3154144"/>
                  </a:cubicBezTo>
                  <a:cubicBezTo>
                    <a:pt x="924758" y="3240941"/>
                    <a:pt x="854571" y="3353455"/>
                    <a:pt x="805815" y="3474006"/>
                  </a:cubicBezTo>
                  <a:cubicBezTo>
                    <a:pt x="731341" y="3657243"/>
                    <a:pt x="702945" y="3852267"/>
                    <a:pt x="685800" y="4048363"/>
                  </a:cubicBezTo>
                  <a:cubicBezTo>
                    <a:pt x="683121" y="4079439"/>
                    <a:pt x="691158" y="4107835"/>
                    <a:pt x="712589" y="4132481"/>
                  </a:cubicBezTo>
                  <a:cubicBezTo>
                    <a:pt x="730806" y="4152840"/>
                    <a:pt x="747951" y="4175343"/>
                    <a:pt x="764024" y="4197846"/>
                  </a:cubicBezTo>
                  <a:cubicBezTo>
                    <a:pt x="797243" y="4246067"/>
                    <a:pt x="808494" y="4258926"/>
                    <a:pt x="742057" y="4278749"/>
                  </a:cubicBezTo>
                  <a:cubicBezTo>
                    <a:pt x="740450" y="4279285"/>
                    <a:pt x="739914" y="4281428"/>
                    <a:pt x="738842" y="4282500"/>
                  </a:cubicBezTo>
                  <a:cubicBezTo>
                    <a:pt x="692229" y="4282500"/>
                    <a:pt x="646152" y="4282500"/>
                    <a:pt x="599539" y="4282500"/>
                  </a:cubicBezTo>
                  <a:cubicBezTo>
                    <a:pt x="580251" y="4280357"/>
                    <a:pt x="560963" y="4277678"/>
                    <a:pt x="541139" y="4276070"/>
                  </a:cubicBezTo>
                  <a:cubicBezTo>
                    <a:pt x="484346" y="4272320"/>
                    <a:pt x="433983" y="4256782"/>
                    <a:pt x="403979" y="4203204"/>
                  </a:cubicBezTo>
                  <a:cubicBezTo>
                    <a:pt x="398621" y="4194096"/>
                    <a:pt x="395407" y="4180701"/>
                    <a:pt x="398085" y="4170522"/>
                  </a:cubicBezTo>
                  <a:cubicBezTo>
                    <a:pt x="411480" y="4116407"/>
                    <a:pt x="412552" y="4061758"/>
                    <a:pt x="410944" y="4008180"/>
                  </a:cubicBezTo>
                  <a:cubicBezTo>
                    <a:pt x="390049" y="4002286"/>
                    <a:pt x="372904" y="3997464"/>
                    <a:pt x="353080" y="3991570"/>
                  </a:cubicBezTo>
                  <a:cubicBezTo>
                    <a:pt x="370225" y="3959959"/>
                    <a:pt x="385763" y="3933170"/>
                    <a:pt x="399693" y="3905310"/>
                  </a:cubicBezTo>
                  <a:cubicBezTo>
                    <a:pt x="465594" y="3770828"/>
                    <a:pt x="506849" y="3627775"/>
                    <a:pt x="541139" y="3482578"/>
                  </a:cubicBezTo>
                  <a:cubicBezTo>
                    <a:pt x="562035" y="3393103"/>
                    <a:pt x="574893" y="3302556"/>
                    <a:pt x="564178" y="3209330"/>
                  </a:cubicBezTo>
                  <a:cubicBezTo>
                    <a:pt x="557748" y="3150930"/>
                    <a:pt x="557213" y="3091458"/>
                    <a:pt x="557748" y="3033058"/>
                  </a:cubicBezTo>
                  <a:cubicBezTo>
                    <a:pt x="558284" y="2980016"/>
                    <a:pt x="576501" y="2934474"/>
                    <a:pt x="622042" y="2901256"/>
                  </a:cubicBezTo>
                  <a:cubicBezTo>
                    <a:pt x="654725" y="2877145"/>
                    <a:pt x="684728" y="2848213"/>
                    <a:pt x="715268" y="2820888"/>
                  </a:cubicBezTo>
                  <a:cubicBezTo>
                    <a:pt x="780633" y="2763024"/>
                    <a:pt x="822960" y="2690694"/>
                    <a:pt x="846534" y="2607112"/>
                  </a:cubicBezTo>
                  <a:cubicBezTo>
                    <a:pt x="874931" y="2505849"/>
                    <a:pt x="885646" y="2405122"/>
                    <a:pt x="851892" y="2301716"/>
                  </a:cubicBezTo>
                  <a:cubicBezTo>
                    <a:pt x="831532" y="2239030"/>
                    <a:pt x="818138" y="2174200"/>
                    <a:pt x="805279" y="2109371"/>
                  </a:cubicBezTo>
                  <a:cubicBezTo>
                    <a:pt x="776883" y="1965246"/>
                    <a:pt x="765096" y="1820049"/>
                    <a:pt x="804208" y="1676460"/>
                  </a:cubicBezTo>
                  <a:cubicBezTo>
                    <a:pt x="836355" y="1559124"/>
                    <a:pt x="892076" y="1450896"/>
                    <a:pt x="956905" y="1347490"/>
                  </a:cubicBezTo>
                  <a:cubicBezTo>
                    <a:pt x="962263" y="1338917"/>
                    <a:pt x="967621" y="1329809"/>
                    <a:pt x="973515" y="1320165"/>
                  </a:cubicBezTo>
                  <a:cubicBezTo>
                    <a:pt x="900113" y="1243548"/>
                    <a:pt x="829925" y="1166396"/>
                    <a:pt x="755452" y="1093530"/>
                  </a:cubicBezTo>
                  <a:cubicBezTo>
                    <a:pt x="674549" y="1014234"/>
                    <a:pt x="604897" y="925830"/>
                    <a:pt x="543282" y="832604"/>
                  </a:cubicBezTo>
                  <a:cubicBezTo>
                    <a:pt x="454343" y="697051"/>
                    <a:pt x="453271" y="548104"/>
                    <a:pt x="495598" y="397014"/>
                  </a:cubicBezTo>
                  <a:cubicBezTo>
                    <a:pt x="512207" y="337542"/>
                    <a:pt x="536317" y="279678"/>
                    <a:pt x="557748" y="220206"/>
                  </a:cubicBezTo>
                  <a:cubicBezTo>
                    <a:pt x="550783" y="225028"/>
                    <a:pt x="543818" y="229314"/>
                    <a:pt x="536853" y="234136"/>
                  </a:cubicBezTo>
                  <a:cubicBezTo>
                    <a:pt x="484346" y="271105"/>
                    <a:pt x="433447" y="310753"/>
                    <a:pt x="378797" y="344507"/>
                  </a:cubicBezTo>
                  <a:cubicBezTo>
                    <a:pt x="309146" y="387906"/>
                    <a:pt x="240030" y="432911"/>
                    <a:pt x="165556" y="466130"/>
                  </a:cubicBezTo>
                  <a:cubicBezTo>
                    <a:pt x="79296" y="504706"/>
                    <a:pt x="32683" y="477917"/>
                    <a:pt x="2679" y="389513"/>
                  </a:cubicBezTo>
                  <a:cubicBezTo>
                    <a:pt x="1607" y="386834"/>
                    <a:pt x="536" y="386298"/>
                    <a:pt x="0" y="385763"/>
                  </a:cubicBezTo>
                  <a:close/>
                </a:path>
              </a:pathLst>
            </a:custGeom>
            <a:solidFill>
              <a:schemeClr val="accent5"/>
            </a:solidFill>
            <a:ln w="5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CE30BDE-1D85-4F99-B7BD-85126EFF2142}"/>
                </a:ext>
              </a:extLst>
            </p:cNvPr>
            <p:cNvSpPr/>
            <p:nvPr/>
          </p:nvSpPr>
          <p:spPr>
            <a:xfrm>
              <a:off x="7755027" y="4383534"/>
              <a:ext cx="3626599" cy="1817914"/>
            </a:xfrm>
            <a:custGeom>
              <a:avLst/>
              <a:gdLst>
                <a:gd name="connsiteX0" fmla="*/ 460938 w 3626598"/>
                <a:gd name="connsiteY0" fmla="*/ 1776618 h 1817913"/>
                <a:gd name="connsiteX1" fmla="*/ 450787 w 3626598"/>
                <a:gd name="connsiteY1" fmla="*/ 1766929 h 1817913"/>
                <a:gd name="connsiteX2" fmla="*/ 495543 w 3626598"/>
                <a:gd name="connsiteY2" fmla="*/ 1719405 h 1817913"/>
                <a:gd name="connsiteX3" fmla="*/ 531071 w 3626598"/>
                <a:gd name="connsiteY3" fmla="*/ 1687107 h 1817913"/>
                <a:gd name="connsiteX4" fmla="*/ 540760 w 3626598"/>
                <a:gd name="connsiteY4" fmla="*/ 1679263 h 1817913"/>
                <a:gd name="connsiteX5" fmla="*/ 554602 w 3626598"/>
                <a:gd name="connsiteY5" fmla="*/ 1670497 h 1817913"/>
                <a:gd name="connsiteX6" fmla="*/ 557832 w 3626598"/>
                <a:gd name="connsiteY6" fmla="*/ 1668651 h 1817913"/>
                <a:gd name="connsiteX7" fmla="*/ 571674 w 3626598"/>
                <a:gd name="connsiteY7" fmla="*/ 1659423 h 1817913"/>
                <a:gd name="connsiteX8" fmla="*/ 626119 w 3626598"/>
                <a:gd name="connsiteY8" fmla="*/ 1641428 h 1817913"/>
                <a:gd name="connsiteX9" fmla="*/ 668568 w 3626598"/>
                <a:gd name="connsiteY9" fmla="*/ 1636814 h 1817913"/>
                <a:gd name="connsiteX10" fmla="*/ 733164 w 3626598"/>
                <a:gd name="connsiteY10" fmla="*/ 1617897 h 1817913"/>
                <a:gd name="connsiteX11" fmla="*/ 748851 w 3626598"/>
                <a:gd name="connsiteY11" fmla="*/ 1602209 h 1817913"/>
                <a:gd name="connsiteX12" fmla="*/ 750697 w 3626598"/>
                <a:gd name="connsiteY12" fmla="*/ 1598518 h 1817913"/>
                <a:gd name="connsiteX13" fmla="*/ 761770 w 3626598"/>
                <a:gd name="connsiteY13" fmla="*/ 1580062 h 1817913"/>
                <a:gd name="connsiteX14" fmla="*/ 761770 w 3626598"/>
                <a:gd name="connsiteY14" fmla="*/ 1580062 h 1817913"/>
                <a:gd name="connsiteX15" fmla="*/ 830057 w 3626598"/>
                <a:gd name="connsiteY15" fmla="*/ 1478554 h 1817913"/>
                <a:gd name="connsiteX16" fmla="*/ 830057 w 3626598"/>
                <a:gd name="connsiteY16" fmla="*/ 1478554 h 1817913"/>
                <a:gd name="connsiteX17" fmla="*/ 901113 w 3626598"/>
                <a:gd name="connsiteY17" fmla="*/ 1398732 h 1817913"/>
                <a:gd name="connsiteX18" fmla="*/ 903420 w 3626598"/>
                <a:gd name="connsiteY18" fmla="*/ 1394580 h 1817913"/>
                <a:gd name="connsiteX19" fmla="*/ 958788 w 3626598"/>
                <a:gd name="connsiteY19" fmla="*/ 1308759 h 1817913"/>
                <a:gd name="connsiteX20" fmla="*/ 964786 w 3626598"/>
                <a:gd name="connsiteY20" fmla="*/ 1290303 h 1817913"/>
                <a:gd name="connsiteX21" fmla="*/ 975398 w 3626598"/>
                <a:gd name="connsiteY21" fmla="*/ 1269079 h 1817913"/>
                <a:gd name="connsiteX22" fmla="*/ 1016001 w 3626598"/>
                <a:gd name="connsiteY22" fmla="*/ 1122816 h 1817913"/>
                <a:gd name="connsiteX23" fmla="*/ 1021077 w 3626598"/>
                <a:gd name="connsiteY23" fmla="*/ 1105282 h 1817913"/>
                <a:gd name="connsiteX24" fmla="*/ 1027075 w 3626598"/>
                <a:gd name="connsiteY24" fmla="*/ 1089133 h 1817913"/>
                <a:gd name="connsiteX25" fmla="*/ 1032150 w 3626598"/>
                <a:gd name="connsiteY25" fmla="*/ 1071600 h 1817913"/>
                <a:gd name="connsiteX26" fmla="*/ 1038610 w 3626598"/>
                <a:gd name="connsiteY26" fmla="*/ 1050837 h 1817913"/>
                <a:gd name="connsiteX27" fmla="*/ 1040917 w 3626598"/>
                <a:gd name="connsiteY27" fmla="*/ 1031458 h 1817913"/>
                <a:gd name="connsiteX28" fmla="*/ 1015079 w 3626598"/>
                <a:gd name="connsiteY28" fmla="*/ 1006081 h 1817913"/>
                <a:gd name="connsiteX29" fmla="*/ 992931 w 3626598"/>
                <a:gd name="connsiteY29" fmla="*/ 1004697 h 1817913"/>
                <a:gd name="connsiteX30" fmla="*/ 970323 w 3626598"/>
                <a:gd name="connsiteY30" fmla="*/ 1010234 h 1817913"/>
                <a:gd name="connsiteX31" fmla="*/ 941716 w 3626598"/>
                <a:gd name="connsiteY31" fmla="*/ 1014848 h 1817913"/>
                <a:gd name="connsiteX32" fmla="*/ 930643 w 3626598"/>
                <a:gd name="connsiteY32" fmla="*/ 1019001 h 1817913"/>
                <a:gd name="connsiteX33" fmla="*/ 867431 w 3626598"/>
                <a:gd name="connsiteY33" fmla="*/ 1030997 h 1817913"/>
                <a:gd name="connsiteX34" fmla="*/ 865124 w 3626598"/>
                <a:gd name="connsiteY34" fmla="*/ 1030536 h 1817913"/>
                <a:gd name="connsiteX35" fmla="*/ 863740 w 3626598"/>
                <a:gd name="connsiteY35" fmla="*/ 1032381 h 1817913"/>
                <a:gd name="connsiteX36" fmla="*/ 851282 w 3626598"/>
                <a:gd name="connsiteY36" fmla="*/ 1040225 h 1817913"/>
                <a:gd name="connsiteX37" fmla="*/ 806987 w 3626598"/>
                <a:gd name="connsiteY37" fmla="*/ 1060527 h 1817913"/>
                <a:gd name="connsiteX38" fmla="*/ 782533 w 3626598"/>
                <a:gd name="connsiteY38" fmla="*/ 1087749 h 1817913"/>
                <a:gd name="connsiteX39" fmla="*/ 780688 w 3626598"/>
                <a:gd name="connsiteY39" fmla="*/ 1087749 h 1817913"/>
                <a:gd name="connsiteX40" fmla="*/ 767769 w 3626598"/>
                <a:gd name="connsiteY40" fmla="*/ 1094209 h 1817913"/>
                <a:gd name="connsiteX41" fmla="*/ 767307 w 3626598"/>
                <a:gd name="connsiteY41" fmla="*/ 1093747 h 1817913"/>
                <a:gd name="connsiteX42" fmla="*/ 751158 w 3626598"/>
                <a:gd name="connsiteY42" fmla="*/ 1100207 h 1817913"/>
                <a:gd name="connsiteX43" fmla="*/ 728088 w 3626598"/>
                <a:gd name="connsiteY43" fmla="*/ 1116356 h 1817913"/>
                <a:gd name="connsiteX44" fmla="*/ 710555 w 3626598"/>
                <a:gd name="connsiteY44" fmla="*/ 1122354 h 1817913"/>
                <a:gd name="connsiteX45" fmla="*/ 711016 w 3626598"/>
                <a:gd name="connsiteY45" fmla="*/ 1121893 h 1817913"/>
                <a:gd name="connsiteX46" fmla="*/ 679180 w 3626598"/>
                <a:gd name="connsiteY46" fmla="*/ 1146808 h 1817913"/>
                <a:gd name="connsiteX47" fmla="*/ 669952 w 3626598"/>
                <a:gd name="connsiteY47" fmla="*/ 1146347 h 1817913"/>
                <a:gd name="connsiteX48" fmla="*/ 665338 w 3626598"/>
                <a:gd name="connsiteY48" fmla="*/ 1150499 h 1817913"/>
                <a:gd name="connsiteX49" fmla="*/ 651496 w 3626598"/>
                <a:gd name="connsiteY49" fmla="*/ 1146347 h 1817913"/>
                <a:gd name="connsiteX50" fmla="*/ 655648 w 3626598"/>
                <a:gd name="connsiteY50" fmla="*/ 1156498 h 1817913"/>
                <a:gd name="connsiteX51" fmla="*/ 643652 w 3626598"/>
                <a:gd name="connsiteY51" fmla="*/ 1179106 h 1817913"/>
                <a:gd name="connsiteX52" fmla="*/ 632117 w 3626598"/>
                <a:gd name="connsiteY52" fmla="*/ 1188796 h 1817913"/>
                <a:gd name="connsiteX53" fmla="*/ 624273 w 3626598"/>
                <a:gd name="connsiteY53" fmla="*/ 1185104 h 1817913"/>
                <a:gd name="connsiteX54" fmla="*/ 617352 w 3626598"/>
                <a:gd name="connsiteY54" fmla="*/ 1189718 h 1817913"/>
                <a:gd name="connsiteX55" fmla="*/ 604433 w 3626598"/>
                <a:gd name="connsiteY55" fmla="*/ 1207252 h 1817913"/>
                <a:gd name="connsiteX56" fmla="*/ 602588 w 3626598"/>
                <a:gd name="connsiteY56" fmla="*/ 1216018 h 1817913"/>
                <a:gd name="connsiteX57" fmla="*/ 585054 w 3626598"/>
                <a:gd name="connsiteY57" fmla="*/ 1234935 h 1817913"/>
                <a:gd name="connsiteX58" fmla="*/ 550911 w 3626598"/>
                <a:gd name="connsiteY58" fmla="*/ 1240934 h 1817913"/>
                <a:gd name="connsiteX59" fmla="*/ 536146 w 3626598"/>
                <a:gd name="connsiteY59" fmla="*/ 1211866 h 1817913"/>
                <a:gd name="connsiteX60" fmla="*/ 536146 w 3626598"/>
                <a:gd name="connsiteY60" fmla="*/ 1211866 h 1817913"/>
                <a:gd name="connsiteX61" fmla="*/ 513537 w 3626598"/>
                <a:gd name="connsiteY61" fmla="*/ 1198485 h 1817913"/>
                <a:gd name="connsiteX62" fmla="*/ 508462 w 3626598"/>
                <a:gd name="connsiteY62" fmla="*/ 1195255 h 1817913"/>
                <a:gd name="connsiteX63" fmla="*/ 427256 w 3626598"/>
                <a:gd name="connsiteY63" fmla="*/ 1195255 h 1817913"/>
                <a:gd name="connsiteX64" fmla="*/ 316981 w 3626598"/>
                <a:gd name="connsiteY64" fmla="*/ 1242318 h 1817913"/>
                <a:gd name="connsiteX65" fmla="*/ 233468 w 3626598"/>
                <a:gd name="connsiteY65" fmla="*/ 1234013 h 1817913"/>
                <a:gd name="connsiteX66" fmla="*/ 210860 w 3626598"/>
                <a:gd name="connsiteY66" fmla="*/ 1202176 h 1817913"/>
                <a:gd name="connsiteX67" fmla="*/ 208553 w 3626598"/>
                <a:gd name="connsiteY67" fmla="*/ 1167110 h 1817913"/>
                <a:gd name="connsiteX68" fmla="*/ 225624 w 3626598"/>
                <a:gd name="connsiteY68" fmla="*/ 1150038 h 1817913"/>
                <a:gd name="connsiteX69" fmla="*/ 235775 w 3626598"/>
                <a:gd name="connsiteY69" fmla="*/ 1144963 h 1817913"/>
                <a:gd name="connsiteX70" fmla="*/ 238082 w 3626598"/>
                <a:gd name="connsiteY70" fmla="*/ 1139887 h 1817913"/>
                <a:gd name="connsiteX71" fmla="*/ 252847 w 3626598"/>
                <a:gd name="connsiteY71" fmla="*/ 1111281 h 1817913"/>
                <a:gd name="connsiteX72" fmla="*/ 270380 w 3626598"/>
                <a:gd name="connsiteY72" fmla="*/ 1078983 h 1817913"/>
                <a:gd name="connsiteX73" fmla="*/ 243157 w 3626598"/>
                <a:gd name="connsiteY73" fmla="*/ 1087749 h 1817913"/>
                <a:gd name="connsiteX74" fmla="*/ 242696 w 3626598"/>
                <a:gd name="connsiteY74" fmla="*/ 1088211 h 1817913"/>
                <a:gd name="connsiteX75" fmla="*/ 225624 w 3626598"/>
                <a:gd name="connsiteY75" fmla="*/ 1098823 h 1817913"/>
                <a:gd name="connsiteX76" fmla="*/ 225624 w 3626598"/>
                <a:gd name="connsiteY76" fmla="*/ 1098823 h 1817913"/>
                <a:gd name="connsiteX77" fmla="*/ 205784 w 3626598"/>
                <a:gd name="connsiteY77" fmla="*/ 1108974 h 1817913"/>
                <a:gd name="connsiteX78" fmla="*/ 203939 w 3626598"/>
                <a:gd name="connsiteY78" fmla="*/ 1108512 h 1817913"/>
                <a:gd name="connsiteX79" fmla="*/ 203016 w 3626598"/>
                <a:gd name="connsiteY79" fmla="*/ 1109896 h 1817913"/>
                <a:gd name="connsiteX80" fmla="*/ 190558 w 3626598"/>
                <a:gd name="connsiteY80" fmla="*/ 1126968 h 1817913"/>
                <a:gd name="connsiteX81" fmla="*/ 173025 w 3626598"/>
                <a:gd name="connsiteY81" fmla="*/ 1132966 h 1817913"/>
                <a:gd name="connsiteX82" fmla="*/ 147186 w 3626598"/>
                <a:gd name="connsiteY82" fmla="*/ 1114972 h 1817913"/>
                <a:gd name="connsiteX83" fmla="*/ 107045 w 3626598"/>
                <a:gd name="connsiteY83" fmla="*/ 1109896 h 1817913"/>
                <a:gd name="connsiteX84" fmla="*/ 41987 w 3626598"/>
                <a:gd name="connsiteY84" fmla="*/ 1080828 h 1817913"/>
                <a:gd name="connsiteX85" fmla="*/ 22147 w 3626598"/>
                <a:gd name="connsiteY85" fmla="*/ 1059604 h 1817913"/>
                <a:gd name="connsiteX86" fmla="*/ 21224 w 3626598"/>
                <a:gd name="connsiteY86" fmla="*/ 1057758 h 1817913"/>
                <a:gd name="connsiteX87" fmla="*/ 19379 w 3626598"/>
                <a:gd name="connsiteY87" fmla="*/ 1058220 h 1817913"/>
                <a:gd name="connsiteX88" fmla="*/ 0 w 3626598"/>
                <a:gd name="connsiteY88" fmla="*/ 1042071 h 1817913"/>
                <a:gd name="connsiteX89" fmla="*/ 0 w 3626598"/>
                <a:gd name="connsiteY89" fmla="*/ 1030997 h 1817913"/>
                <a:gd name="connsiteX90" fmla="*/ 67826 w 3626598"/>
                <a:gd name="connsiteY90" fmla="*/ 956712 h 1817913"/>
                <a:gd name="connsiteX91" fmla="*/ 159183 w 3626598"/>
                <a:gd name="connsiteY91" fmla="*/ 845976 h 1817913"/>
                <a:gd name="connsiteX92" fmla="*/ 165181 w 3626598"/>
                <a:gd name="connsiteY92" fmla="*/ 761078 h 1817913"/>
                <a:gd name="connsiteX93" fmla="*/ 165642 w 3626598"/>
                <a:gd name="connsiteY93" fmla="*/ 729242 h 1817913"/>
                <a:gd name="connsiteX94" fmla="*/ 264382 w 3626598"/>
                <a:gd name="connsiteY94" fmla="*/ 572366 h 1817913"/>
                <a:gd name="connsiteX95" fmla="*/ 280992 w 3626598"/>
                <a:gd name="connsiteY95" fmla="*/ 528994 h 1817913"/>
                <a:gd name="connsiteX96" fmla="*/ 306831 w 3626598"/>
                <a:gd name="connsiteY96" fmla="*/ 437637 h 1817913"/>
                <a:gd name="connsiteX97" fmla="*/ 355739 w 3626598"/>
                <a:gd name="connsiteY97" fmla="*/ 414106 h 1817913"/>
                <a:gd name="connsiteX98" fmla="*/ 370965 w 3626598"/>
                <a:gd name="connsiteY98" fmla="*/ 421488 h 1817913"/>
                <a:gd name="connsiteX99" fmla="*/ 384346 w 3626598"/>
                <a:gd name="connsiteY99" fmla="*/ 430716 h 1817913"/>
                <a:gd name="connsiteX100" fmla="*/ 388037 w 3626598"/>
                <a:gd name="connsiteY100" fmla="*/ 432562 h 1817913"/>
                <a:gd name="connsiteX101" fmla="*/ 401417 w 3626598"/>
                <a:gd name="connsiteY101" fmla="*/ 441790 h 1817913"/>
                <a:gd name="connsiteX102" fmla="*/ 405570 w 3626598"/>
                <a:gd name="connsiteY102" fmla="*/ 443636 h 1817913"/>
                <a:gd name="connsiteX103" fmla="*/ 463245 w 3626598"/>
                <a:gd name="connsiteY103" fmla="*/ 443174 h 1817913"/>
                <a:gd name="connsiteX104" fmla="*/ 463245 w 3626598"/>
                <a:gd name="connsiteY104" fmla="*/ 443174 h 1817913"/>
                <a:gd name="connsiteX105" fmla="*/ 480778 w 3626598"/>
                <a:gd name="connsiteY105" fmla="*/ 421027 h 1817913"/>
                <a:gd name="connsiteX106" fmla="*/ 480778 w 3626598"/>
                <a:gd name="connsiteY106" fmla="*/ 421027 h 1817913"/>
                <a:gd name="connsiteX107" fmla="*/ 502003 w 3626598"/>
                <a:gd name="connsiteY107" fmla="*/ 386422 h 1817913"/>
                <a:gd name="connsiteX108" fmla="*/ 502464 w 3626598"/>
                <a:gd name="connsiteY108" fmla="*/ 385961 h 1817913"/>
                <a:gd name="connsiteX109" fmla="*/ 525072 w 3626598"/>
                <a:gd name="connsiteY109" fmla="*/ 364275 h 1817913"/>
                <a:gd name="connsiteX110" fmla="*/ 525534 w 3626598"/>
                <a:gd name="connsiteY110" fmla="*/ 364275 h 1817913"/>
                <a:gd name="connsiteX111" fmla="*/ 542606 w 3626598"/>
                <a:gd name="connsiteY111" fmla="*/ 353201 h 1817913"/>
                <a:gd name="connsiteX112" fmla="*/ 542606 w 3626598"/>
                <a:gd name="connsiteY112" fmla="*/ 353201 h 1817913"/>
                <a:gd name="connsiteX113" fmla="*/ 559677 w 3626598"/>
                <a:gd name="connsiteY113" fmla="*/ 352740 h 1817913"/>
                <a:gd name="connsiteX114" fmla="*/ 564291 w 3626598"/>
                <a:gd name="connsiteY114" fmla="*/ 353663 h 1817913"/>
                <a:gd name="connsiteX115" fmla="*/ 582286 w 3626598"/>
                <a:gd name="connsiteY115" fmla="*/ 363352 h 1817913"/>
                <a:gd name="connsiteX116" fmla="*/ 585516 w 3626598"/>
                <a:gd name="connsiteY116" fmla="*/ 365198 h 1817913"/>
                <a:gd name="connsiteX117" fmla="*/ 609970 w 3626598"/>
                <a:gd name="connsiteY117" fmla="*/ 387806 h 1817913"/>
                <a:gd name="connsiteX118" fmla="*/ 632579 w 3626598"/>
                <a:gd name="connsiteY118" fmla="*/ 385961 h 1817913"/>
                <a:gd name="connsiteX119" fmla="*/ 660724 w 3626598"/>
                <a:gd name="connsiteY119" fmla="*/ 358738 h 1817913"/>
                <a:gd name="connsiteX120" fmla="*/ 672259 w 3626598"/>
                <a:gd name="connsiteY120" fmla="*/ 352278 h 1817913"/>
                <a:gd name="connsiteX121" fmla="*/ 708248 w 3626598"/>
                <a:gd name="connsiteY121" fmla="*/ 325517 h 1817913"/>
                <a:gd name="connsiteX122" fmla="*/ 717476 w 3626598"/>
                <a:gd name="connsiteY122" fmla="*/ 317673 h 1817913"/>
                <a:gd name="connsiteX123" fmla="*/ 736855 w 3626598"/>
                <a:gd name="connsiteY123" fmla="*/ 308445 h 1817913"/>
                <a:gd name="connsiteX124" fmla="*/ 739162 w 3626598"/>
                <a:gd name="connsiteY124" fmla="*/ 308445 h 1817913"/>
                <a:gd name="connsiteX125" fmla="*/ 740085 w 3626598"/>
                <a:gd name="connsiteY125" fmla="*/ 306600 h 1817913"/>
                <a:gd name="connsiteX126" fmla="*/ 753004 w 3626598"/>
                <a:gd name="connsiteY126" fmla="*/ 296911 h 1817913"/>
                <a:gd name="connsiteX127" fmla="*/ 774228 w 3626598"/>
                <a:gd name="connsiteY127" fmla="*/ 283991 h 1817913"/>
                <a:gd name="connsiteX128" fmla="*/ 796837 w 3626598"/>
                <a:gd name="connsiteY128" fmla="*/ 273841 h 1817913"/>
                <a:gd name="connsiteX129" fmla="*/ 796837 w 3626598"/>
                <a:gd name="connsiteY129" fmla="*/ 273841 h 1817913"/>
                <a:gd name="connsiteX130" fmla="*/ 822214 w 3626598"/>
                <a:gd name="connsiteY130" fmla="*/ 263228 h 1817913"/>
                <a:gd name="connsiteX131" fmla="*/ 824059 w 3626598"/>
                <a:gd name="connsiteY131" fmla="*/ 263690 h 1817913"/>
                <a:gd name="connsiteX132" fmla="*/ 824982 w 3626598"/>
                <a:gd name="connsiteY132" fmla="*/ 261844 h 1817913"/>
                <a:gd name="connsiteX133" fmla="*/ 853127 w 3626598"/>
                <a:gd name="connsiteY133" fmla="*/ 245695 h 1817913"/>
                <a:gd name="connsiteX134" fmla="*/ 971707 w 3626598"/>
                <a:gd name="connsiteY134" fmla="*/ 193557 h 1817913"/>
                <a:gd name="connsiteX135" fmla="*/ 983242 w 3626598"/>
                <a:gd name="connsiteY135" fmla="*/ 183406 h 1817913"/>
                <a:gd name="connsiteX136" fmla="*/ 1011387 w 3626598"/>
                <a:gd name="connsiteY136" fmla="*/ 170948 h 1817913"/>
                <a:gd name="connsiteX137" fmla="*/ 1047838 w 3626598"/>
                <a:gd name="connsiteY137" fmla="*/ 150185 h 1817913"/>
                <a:gd name="connsiteX138" fmla="*/ 1050606 w 3626598"/>
                <a:gd name="connsiteY138" fmla="*/ 147878 h 1817913"/>
                <a:gd name="connsiteX139" fmla="*/ 1064448 w 3626598"/>
                <a:gd name="connsiteY139" fmla="*/ 139112 h 1817913"/>
                <a:gd name="connsiteX140" fmla="*/ 1084289 w 3626598"/>
                <a:gd name="connsiteY140" fmla="*/ 131730 h 1817913"/>
                <a:gd name="connsiteX141" fmla="*/ 1114741 w 3626598"/>
                <a:gd name="connsiteY141" fmla="*/ 104968 h 1817913"/>
                <a:gd name="connsiteX142" fmla="*/ 1129506 w 3626598"/>
                <a:gd name="connsiteY142" fmla="*/ 97586 h 1817913"/>
                <a:gd name="connsiteX143" fmla="*/ 1145655 w 3626598"/>
                <a:gd name="connsiteY143" fmla="*/ 86974 h 1817913"/>
                <a:gd name="connsiteX144" fmla="*/ 1146116 w 3626598"/>
                <a:gd name="connsiteY144" fmla="*/ 86512 h 1817913"/>
                <a:gd name="connsiteX145" fmla="*/ 1165033 w 3626598"/>
                <a:gd name="connsiteY145" fmla="*/ 76362 h 1817913"/>
                <a:gd name="connsiteX146" fmla="*/ 1168725 w 3626598"/>
                <a:gd name="connsiteY146" fmla="*/ 74516 h 1817913"/>
                <a:gd name="connsiteX147" fmla="*/ 1182105 w 3626598"/>
                <a:gd name="connsiteY147" fmla="*/ 65288 h 1817913"/>
                <a:gd name="connsiteX148" fmla="*/ 1348209 w 3626598"/>
                <a:gd name="connsiteY148" fmla="*/ 14534 h 1817913"/>
                <a:gd name="connsiteX149" fmla="*/ 1377738 w 3626598"/>
                <a:gd name="connsiteY149" fmla="*/ 8075 h 1817913"/>
                <a:gd name="connsiteX150" fmla="*/ 1408191 w 3626598"/>
                <a:gd name="connsiteY150" fmla="*/ 3461 h 1817913"/>
                <a:gd name="connsiteX151" fmla="*/ 1410498 w 3626598"/>
                <a:gd name="connsiteY151" fmla="*/ 3922 h 1817913"/>
                <a:gd name="connsiteX152" fmla="*/ 1411882 w 3626598"/>
                <a:gd name="connsiteY152" fmla="*/ 2076 h 1817913"/>
                <a:gd name="connsiteX153" fmla="*/ 1423417 w 3626598"/>
                <a:gd name="connsiteY153" fmla="*/ 2076 h 1817913"/>
                <a:gd name="connsiteX154" fmla="*/ 1443257 w 3626598"/>
                <a:gd name="connsiteY154" fmla="*/ 2999 h 1817913"/>
                <a:gd name="connsiteX155" fmla="*/ 1529078 w 3626598"/>
                <a:gd name="connsiteY155" fmla="*/ 5768 h 1817913"/>
                <a:gd name="connsiteX156" fmla="*/ 1559069 w 3626598"/>
                <a:gd name="connsiteY156" fmla="*/ 8075 h 1817913"/>
                <a:gd name="connsiteX157" fmla="*/ 1591828 w 3626598"/>
                <a:gd name="connsiteY157" fmla="*/ 14534 h 1817913"/>
                <a:gd name="connsiteX158" fmla="*/ 1602440 w 3626598"/>
                <a:gd name="connsiteY158" fmla="*/ 20532 h 1817913"/>
                <a:gd name="connsiteX159" fmla="*/ 1646273 w 3626598"/>
                <a:gd name="connsiteY159" fmla="*/ 38527 h 1817913"/>
                <a:gd name="connsiteX160" fmla="*/ 1740398 w 3626598"/>
                <a:gd name="connsiteY160" fmla="*/ 76362 h 1817913"/>
                <a:gd name="connsiteX161" fmla="*/ 1757932 w 3626598"/>
                <a:gd name="connsiteY161" fmla="*/ 87435 h 1817913"/>
                <a:gd name="connsiteX162" fmla="*/ 1767160 w 3626598"/>
                <a:gd name="connsiteY162" fmla="*/ 93433 h 1817913"/>
                <a:gd name="connsiteX163" fmla="*/ 1785615 w 3626598"/>
                <a:gd name="connsiteY163" fmla="*/ 103584 h 1817913"/>
                <a:gd name="connsiteX164" fmla="*/ 1857132 w 3626598"/>
                <a:gd name="connsiteY164" fmla="*/ 127577 h 1817913"/>
                <a:gd name="connsiteX165" fmla="*/ 1898658 w 3626598"/>
                <a:gd name="connsiteY165" fmla="*/ 132191 h 1817913"/>
                <a:gd name="connsiteX166" fmla="*/ 1929111 w 3626598"/>
                <a:gd name="connsiteY166" fmla="*/ 132652 h 1817913"/>
                <a:gd name="connsiteX167" fmla="*/ 2014470 w 3626598"/>
                <a:gd name="connsiteY167" fmla="*/ 132652 h 1817913"/>
                <a:gd name="connsiteX168" fmla="*/ 2039385 w 3626598"/>
                <a:gd name="connsiteY168" fmla="*/ 132191 h 1817913"/>
                <a:gd name="connsiteX169" fmla="*/ 2080450 w 3626598"/>
                <a:gd name="connsiteY169" fmla="*/ 127116 h 1817913"/>
                <a:gd name="connsiteX170" fmla="*/ 2304229 w 3626598"/>
                <a:gd name="connsiteY170" fmla="*/ 86051 h 1817913"/>
                <a:gd name="connsiteX171" fmla="*/ 2355905 w 3626598"/>
                <a:gd name="connsiteY171" fmla="*/ 75439 h 1817913"/>
                <a:gd name="connsiteX172" fmla="*/ 2404352 w 3626598"/>
                <a:gd name="connsiteY172" fmla="*/ 70825 h 1817913"/>
                <a:gd name="connsiteX173" fmla="*/ 2429729 w 3626598"/>
                <a:gd name="connsiteY173" fmla="*/ 69902 h 1817913"/>
                <a:gd name="connsiteX174" fmla="*/ 2522470 w 3626598"/>
                <a:gd name="connsiteY174" fmla="*/ 65288 h 1817913"/>
                <a:gd name="connsiteX175" fmla="*/ 2557537 w 3626598"/>
                <a:gd name="connsiteY175" fmla="*/ 65288 h 1817913"/>
                <a:gd name="connsiteX176" fmla="*/ 2587528 w 3626598"/>
                <a:gd name="connsiteY176" fmla="*/ 69902 h 1817913"/>
                <a:gd name="connsiteX177" fmla="*/ 2625362 w 3626598"/>
                <a:gd name="connsiteY177" fmla="*/ 76823 h 1817913"/>
                <a:gd name="connsiteX178" fmla="*/ 2660890 w 3626598"/>
                <a:gd name="connsiteY178" fmla="*/ 81437 h 1817913"/>
                <a:gd name="connsiteX179" fmla="*/ 2675655 w 3626598"/>
                <a:gd name="connsiteY179" fmla="*/ 82360 h 1817913"/>
                <a:gd name="connsiteX180" fmla="*/ 2711644 w 3626598"/>
                <a:gd name="connsiteY180" fmla="*/ 86974 h 1817913"/>
                <a:gd name="connsiteX181" fmla="*/ 2739328 w 3626598"/>
                <a:gd name="connsiteY181" fmla="*/ 92972 h 1817913"/>
                <a:gd name="connsiteX182" fmla="*/ 2761937 w 3626598"/>
                <a:gd name="connsiteY182" fmla="*/ 104968 h 1817913"/>
                <a:gd name="connsiteX183" fmla="*/ 2828378 w 3626598"/>
                <a:gd name="connsiteY183" fmla="*/ 127116 h 1817913"/>
                <a:gd name="connsiteX184" fmla="*/ 2852832 w 3626598"/>
                <a:gd name="connsiteY184" fmla="*/ 137266 h 1817913"/>
                <a:gd name="connsiteX185" fmla="*/ 2931270 w 3626598"/>
                <a:gd name="connsiteY185" fmla="*/ 171871 h 1817913"/>
                <a:gd name="connsiteX186" fmla="*/ 2954340 w 3626598"/>
                <a:gd name="connsiteY186" fmla="*/ 182022 h 1817913"/>
                <a:gd name="connsiteX187" fmla="*/ 3025857 w 3626598"/>
                <a:gd name="connsiteY187" fmla="*/ 217550 h 1817913"/>
                <a:gd name="connsiteX188" fmla="*/ 3039238 w 3626598"/>
                <a:gd name="connsiteY188" fmla="*/ 226778 h 1817913"/>
                <a:gd name="connsiteX189" fmla="*/ 3065537 w 3626598"/>
                <a:gd name="connsiteY189" fmla="*/ 240158 h 1817913"/>
                <a:gd name="connsiteX190" fmla="*/ 3078457 w 3626598"/>
                <a:gd name="connsiteY190" fmla="*/ 251232 h 1817913"/>
                <a:gd name="connsiteX191" fmla="*/ 3094144 w 3626598"/>
                <a:gd name="connsiteY191" fmla="*/ 262767 h 1817913"/>
                <a:gd name="connsiteX192" fmla="*/ 3143975 w 3626598"/>
                <a:gd name="connsiteY192" fmla="*/ 308445 h 1817913"/>
                <a:gd name="connsiteX193" fmla="*/ 3149973 w 3626598"/>
                <a:gd name="connsiteY193" fmla="*/ 313982 h 1817913"/>
                <a:gd name="connsiteX194" fmla="*/ 3223797 w 3626598"/>
                <a:gd name="connsiteY194" fmla="*/ 393804 h 1817913"/>
                <a:gd name="connsiteX195" fmla="*/ 3257941 w 3626598"/>
                <a:gd name="connsiteY195" fmla="*/ 427487 h 1817913"/>
                <a:gd name="connsiteX196" fmla="*/ 3258864 w 3626598"/>
                <a:gd name="connsiteY196" fmla="*/ 426564 h 1817913"/>
                <a:gd name="connsiteX197" fmla="*/ 3257941 w 3626598"/>
                <a:gd name="connsiteY197" fmla="*/ 427487 h 1817913"/>
                <a:gd name="connsiteX198" fmla="*/ 3303619 w 3626598"/>
                <a:gd name="connsiteY198" fmla="*/ 483777 h 1817913"/>
                <a:gd name="connsiteX199" fmla="*/ 3303619 w 3626598"/>
                <a:gd name="connsiteY199" fmla="*/ 483777 h 1817913"/>
                <a:gd name="connsiteX200" fmla="*/ 3383441 w 3626598"/>
                <a:gd name="connsiteY200" fmla="*/ 602357 h 1817913"/>
                <a:gd name="connsiteX201" fmla="*/ 3393592 w 3626598"/>
                <a:gd name="connsiteY201" fmla="*/ 630502 h 1817913"/>
                <a:gd name="connsiteX202" fmla="*/ 3404666 w 3626598"/>
                <a:gd name="connsiteY202" fmla="*/ 646651 h 1817913"/>
                <a:gd name="connsiteX203" fmla="*/ 3406973 w 3626598"/>
                <a:gd name="connsiteY203" fmla="*/ 658648 h 1817913"/>
                <a:gd name="connsiteX204" fmla="*/ 3401436 w 3626598"/>
                <a:gd name="connsiteY204" fmla="*/ 694175 h 1817913"/>
                <a:gd name="connsiteX205" fmla="*/ 3397745 w 3626598"/>
                <a:gd name="connsiteY205" fmla="*/ 701096 h 1817913"/>
                <a:gd name="connsiteX206" fmla="*/ 3399590 w 3626598"/>
                <a:gd name="connsiteY206" fmla="*/ 738470 h 1817913"/>
                <a:gd name="connsiteX207" fmla="*/ 3406511 w 3626598"/>
                <a:gd name="connsiteY207" fmla="*/ 761078 h 1817913"/>
                <a:gd name="connsiteX208" fmla="*/ 3416201 w 3626598"/>
                <a:gd name="connsiteY208" fmla="*/ 803527 h 1817913"/>
                <a:gd name="connsiteX209" fmla="*/ 3427274 w 3626598"/>
                <a:gd name="connsiteY209" fmla="*/ 832134 h 1817913"/>
                <a:gd name="connsiteX210" fmla="*/ 3434657 w 3626598"/>
                <a:gd name="connsiteY210" fmla="*/ 861663 h 1817913"/>
                <a:gd name="connsiteX211" fmla="*/ 3445730 w 3626598"/>
                <a:gd name="connsiteY211" fmla="*/ 889809 h 1817913"/>
                <a:gd name="connsiteX212" fmla="*/ 3456804 w 3626598"/>
                <a:gd name="connsiteY212" fmla="*/ 947945 h 1817913"/>
                <a:gd name="connsiteX213" fmla="*/ 3461418 w 3626598"/>
                <a:gd name="connsiteY213" fmla="*/ 962710 h 1817913"/>
                <a:gd name="connsiteX214" fmla="*/ 3467416 w 3626598"/>
                <a:gd name="connsiteY214" fmla="*/ 981627 h 1817913"/>
                <a:gd name="connsiteX215" fmla="*/ 3473414 w 3626598"/>
                <a:gd name="connsiteY215" fmla="*/ 1009773 h 1817913"/>
                <a:gd name="connsiteX216" fmla="*/ 3475721 w 3626598"/>
                <a:gd name="connsiteY216" fmla="*/ 1026844 h 1817913"/>
                <a:gd name="connsiteX217" fmla="*/ 3478490 w 3626598"/>
                <a:gd name="connsiteY217" fmla="*/ 1075291 h 1817913"/>
                <a:gd name="connsiteX218" fmla="*/ 3481258 w 3626598"/>
                <a:gd name="connsiteY218" fmla="*/ 1092825 h 1817913"/>
                <a:gd name="connsiteX219" fmla="*/ 3484488 w 3626598"/>
                <a:gd name="connsiteY219" fmla="*/ 1136657 h 1817913"/>
                <a:gd name="connsiteX220" fmla="*/ 3486795 w 3626598"/>
                <a:gd name="connsiteY220" fmla="*/ 1149577 h 1817913"/>
                <a:gd name="connsiteX221" fmla="*/ 3490025 w 3626598"/>
                <a:gd name="connsiteY221" fmla="*/ 1187873 h 1817913"/>
                <a:gd name="connsiteX222" fmla="*/ 3492332 w 3626598"/>
                <a:gd name="connsiteY222" fmla="*/ 1200331 h 1817913"/>
                <a:gd name="connsiteX223" fmla="*/ 3496023 w 3626598"/>
                <a:gd name="connsiteY223" fmla="*/ 1229399 h 1817913"/>
                <a:gd name="connsiteX224" fmla="*/ 3518632 w 3626598"/>
                <a:gd name="connsiteY224" fmla="*/ 1323524 h 1817913"/>
                <a:gd name="connsiteX225" fmla="*/ 3532474 w 3626598"/>
                <a:gd name="connsiteY225" fmla="*/ 1358590 h 1817913"/>
                <a:gd name="connsiteX226" fmla="*/ 3535703 w 3626598"/>
                <a:gd name="connsiteY226" fmla="*/ 1365050 h 1817913"/>
                <a:gd name="connsiteX227" fmla="*/ 3543547 w 3626598"/>
                <a:gd name="connsiteY227" fmla="*/ 1376585 h 1817913"/>
                <a:gd name="connsiteX228" fmla="*/ 3548161 w 3626598"/>
                <a:gd name="connsiteY228" fmla="*/ 1382122 h 1817913"/>
                <a:gd name="connsiteX229" fmla="*/ 3567540 w 3626598"/>
                <a:gd name="connsiteY229" fmla="*/ 1412574 h 1817913"/>
                <a:gd name="connsiteX230" fmla="*/ 3571693 w 3626598"/>
                <a:gd name="connsiteY230" fmla="*/ 1419034 h 1817913"/>
                <a:gd name="connsiteX231" fmla="*/ 3611373 w 3626598"/>
                <a:gd name="connsiteY231" fmla="*/ 1494242 h 1817913"/>
                <a:gd name="connsiteX232" fmla="*/ 3614141 w 3626598"/>
                <a:gd name="connsiteY232" fmla="*/ 1501624 h 1817913"/>
                <a:gd name="connsiteX233" fmla="*/ 3620601 w 3626598"/>
                <a:gd name="connsiteY233" fmla="*/ 1521003 h 1817913"/>
                <a:gd name="connsiteX234" fmla="*/ 3627983 w 3626598"/>
                <a:gd name="connsiteY234" fmla="*/ 1559761 h 1817913"/>
                <a:gd name="connsiteX235" fmla="*/ 3627522 w 3626598"/>
                <a:gd name="connsiteY235" fmla="*/ 1629432 h 1817913"/>
                <a:gd name="connsiteX236" fmla="*/ 3599377 w 3626598"/>
                <a:gd name="connsiteY236" fmla="*/ 1665421 h 1817913"/>
                <a:gd name="connsiteX237" fmla="*/ 3574461 w 3626598"/>
                <a:gd name="connsiteY237" fmla="*/ 1681570 h 1817913"/>
                <a:gd name="connsiteX238" fmla="*/ 3568463 w 3626598"/>
                <a:gd name="connsiteY238" fmla="*/ 1685261 h 1817913"/>
                <a:gd name="connsiteX239" fmla="*/ 3554621 w 3626598"/>
                <a:gd name="connsiteY239" fmla="*/ 1694489 h 1817913"/>
                <a:gd name="connsiteX240" fmla="*/ 3549084 w 3626598"/>
                <a:gd name="connsiteY240" fmla="*/ 1698181 h 1817913"/>
                <a:gd name="connsiteX241" fmla="*/ 3538010 w 3626598"/>
                <a:gd name="connsiteY241" fmla="*/ 1706024 h 1817913"/>
                <a:gd name="connsiteX242" fmla="*/ 3532474 w 3626598"/>
                <a:gd name="connsiteY242" fmla="*/ 1709716 h 1817913"/>
                <a:gd name="connsiteX243" fmla="*/ 3521400 w 3626598"/>
                <a:gd name="connsiteY243" fmla="*/ 1717098 h 1817913"/>
                <a:gd name="connsiteX244" fmla="*/ 3510326 w 3626598"/>
                <a:gd name="connsiteY244" fmla="*/ 1724019 h 1817913"/>
                <a:gd name="connsiteX245" fmla="*/ 3497869 w 3626598"/>
                <a:gd name="connsiteY245" fmla="*/ 1734631 h 1817913"/>
                <a:gd name="connsiteX246" fmla="*/ 3492332 w 3626598"/>
                <a:gd name="connsiteY246" fmla="*/ 1737861 h 1817913"/>
                <a:gd name="connsiteX247" fmla="*/ 3477567 w 3626598"/>
                <a:gd name="connsiteY247" fmla="*/ 1746166 h 1817913"/>
                <a:gd name="connsiteX248" fmla="*/ 3471569 w 3626598"/>
                <a:gd name="connsiteY248" fmla="*/ 1750319 h 1817913"/>
                <a:gd name="connsiteX249" fmla="*/ 3445730 w 3626598"/>
                <a:gd name="connsiteY249" fmla="*/ 1759547 h 1817913"/>
                <a:gd name="connsiteX250" fmla="*/ 3432350 w 3626598"/>
                <a:gd name="connsiteY250" fmla="*/ 1758624 h 1817913"/>
                <a:gd name="connsiteX251" fmla="*/ 3291162 w 3626598"/>
                <a:gd name="connsiteY251" fmla="*/ 1757240 h 1817913"/>
                <a:gd name="connsiteX252" fmla="*/ 3259325 w 3626598"/>
                <a:gd name="connsiteY252" fmla="*/ 1750780 h 1817913"/>
                <a:gd name="connsiteX253" fmla="*/ 3226104 w 3626598"/>
                <a:gd name="connsiteY253" fmla="*/ 1744782 h 1817913"/>
                <a:gd name="connsiteX254" fmla="*/ 3206264 w 3626598"/>
                <a:gd name="connsiteY254" fmla="*/ 1739245 h 1817913"/>
                <a:gd name="connsiteX255" fmla="*/ 3190577 w 3626598"/>
                <a:gd name="connsiteY255" fmla="*/ 1735093 h 1817913"/>
                <a:gd name="connsiteX256" fmla="*/ 3171198 w 3626598"/>
                <a:gd name="connsiteY256" fmla="*/ 1724942 h 1817913"/>
                <a:gd name="connsiteX257" fmla="*/ 3170736 w 3626598"/>
                <a:gd name="connsiteY257" fmla="*/ 1684339 h 1817913"/>
                <a:gd name="connsiteX258" fmla="*/ 3209033 w 3626598"/>
                <a:gd name="connsiteY258" fmla="*/ 1646965 h 1817913"/>
                <a:gd name="connsiteX259" fmla="*/ 3215031 w 3626598"/>
                <a:gd name="connsiteY259" fmla="*/ 1642813 h 1817913"/>
                <a:gd name="connsiteX260" fmla="*/ 3240408 w 3626598"/>
                <a:gd name="connsiteY260" fmla="*/ 1627586 h 1817913"/>
                <a:gd name="connsiteX261" fmla="*/ 3247329 w 3626598"/>
                <a:gd name="connsiteY261" fmla="*/ 1624357 h 1817913"/>
                <a:gd name="connsiteX262" fmla="*/ 3272244 w 3626598"/>
                <a:gd name="connsiteY262" fmla="*/ 1615129 h 1817913"/>
                <a:gd name="connsiteX263" fmla="*/ 3283779 w 3626598"/>
                <a:gd name="connsiteY263" fmla="*/ 1612360 h 1817913"/>
                <a:gd name="connsiteX264" fmla="*/ 3330381 w 3626598"/>
                <a:gd name="connsiteY264" fmla="*/ 1604055 h 1817913"/>
                <a:gd name="connsiteX265" fmla="*/ 3361294 w 3626598"/>
                <a:gd name="connsiteY265" fmla="*/ 1592059 h 1817913"/>
                <a:gd name="connsiteX266" fmla="*/ 3370984 w 3626598"/>
                <a:gd name="connsiteY266" fmla="*/ 1576371 h 1817913"/>
                <a:gd name="connsiteX267" fmla="*/ 3369599 w 3626598"/>
                <a:gd name="connsiteY267" fmla="*/ 1569450 h 1817913"/>
                <a:gd name="connsiteX268" fmla="*/ 3340070 w 3626598"/>
                <a:gd name="connsiteY268" fmla="*/ 1547303 h 1817913"/>
                <a:gd name="connsiteX269" fmla="*/ 3308695 w 3626598"/>
                <a:gd name="connsiteY269" fmla="*/ 1539459 h 1817913"/>
                <a:gd name="connsiteX270" fmla="*/ 3275474 w 3626598"/>
                <a:gd name="connsiteY270" fmla="*/ 1536691 h 1817913"/>
                <a:gd name="connsiteX271" fmla="*/ 3164738 w 3626598"/>
                <a:gd name="connsiteY271" fmla="*/ 1507623 h 1817913"/>
                <a:gd name="connsiteX272" fmla="*/ 3119983 w 3626598"/>
                <a:gd name="connsiteY272" fmla="*/ 1490551 h 1817913"/>
                <a:gd name="connsiteX273" fmla="*/ 3101988 w 3626598"/>
                <a:gd name="connsiteY273" fmla="*/ 1483630 h 1817913"/>
                <a:gd name="connsiteX274" fmla="*/ 3077534 w 3626598"/>
                <a:gd name="connsiteY274" fmla="*/ 1467019 h 1817913"/>
                <a:gd name="connsiteX275" fmla="*/ 3065999 w 3626598"/>
                <a:gd name="connsiteY275" fmla="*/ 1458714 h 1817913"/>
                <a:gd name="connsiteX276" fmla="*/ 3052157 w 3626598"/>
                <a:gd name="connsiteY276" fmla="*/ 1449486 h 1817913"/>
                <a:gd name="connsiteX277" fmla="*/ 3041083 w 3626598"/>
                <a:gd name="connsiteY277" fmla="*/ 1442104 h 1817913"/>
                <a:gd name="connsiteX278" fmla="*/ 3024934 w 3626598"/>
                <a:gd name="connsiteY278" fmla="*/ 1430569 h 1817913"/>
                <a:gd name="connsiteX279" fmla="*/ 3016629 w 3626598"/>
                <a:gd name="connsiteY279" fmla="*/ 1419495 h 1817913"/>
                <a:gd name="connsiteX280" fmla="*/ 3008785 w 3626598"/>
                <a:gd name="connsiteY280" fmla="*/ 1403808 h 1817913"/>
                <a:gd name="connsiteX281" fmla="*/ 3005094 w 3626598"/>
                <a:gd name="connsiteY281" fmla="*/ 1397809 h 1817913"/>
                <a:gd name="connsiteX282" fmla="*/ 2988945 w 3626598"/>
                <a:gd name="connsiteY282" fmla="*/ 1370587 h 1817913"/>
                <a:gd name="connsiteX283" fmla="*/ 2984793 w 3626598"/>
                <a:gd name="connsiteY283" fmla="*/ 1364589 h 1817913"/>
                <a:gd name="connsiteX284" fmla="*/ 2974180 w 3626598"/>
                <a:gd name="connsiteY284" fmla="*/ 1342441 h 1817913"/>
                <a:gd name="connsiteX285" fmla="*/ 2971412 w 3626598"/>
                <a:gd name="connsiteY285" fmla="*/ 1335982 h 1817913"/>
                <a:gd name="connsiteX286" fmla="*/ 2934500 w 3626598"/>
                <a:gd name="connsiteY286" fmla="*/ 1350285 h 1817913"/>
                <a:gd name="connsiteX287" fmla="*/ 2918813 w 3626598"/>
                <a:gd name="connsiteY287" fmla="*/ 1359052 h 1817913"/>
                <a:gd name="connsiteX288" fmla="*/ 2877287 w 3626598"/>
                <a:gd name="connsiteY288" fmla="*/ 1396425 h 1817913"/>
                <a:gd name="connsiteX289" fmla="*/ 2845911 w 3626598"/>
                <a:gd name="connsiteY289" fmla="*/ 1410267 h 1817913"/>
                <a:gd name="connsiteX290" fmla="*/ 2796080 w 3626598"/>
                <a:gd name="connsiteY290" fmla="*/ 1455484 h 1817913"/>
                <a:gd name="connsiteX291" fmla="*/ 2790543 w 3626598"/>
                <a:gd name="connsiteY291" fmla="*/ 1460098 h 1817913"/>
                <a:gd name="connsiteX292" fmla="*/ 2776240 w 3626598"/>
                <a:gd name="connsiteY292" fmla="*/ 1479939 h 1817913"/>
                <a:gd name="connsiteX293" fmla="*/ 2767935 w 3626598"/>
                <a:gd name="connsiteY293" fmla="*/ 1486860 h 1817913"/>
                <a:gd name="connsiteX294" fmla="*/ 2749479 w 3626598"/>
                <a:gd name="connsiteY294" fmla="*/ 1494703 h 1817913"/>
                <a:gd name="connsiteX295" fmla="*/ 2744403 w 3626598"/>
                <a:gd name="connsiteY295" fmla="*/ 1499317 h 1817913"/>
                <a:gd name="connsiteX296" fmla="*/ 2732868 w 3626598"/>
                <a:gd name="connsiteY296" fmla="*/ 1511775 h 1817913"/>
                <a:gd name="connsiteX297" fmla="*/ 2709337 w 3626598"/>
                <a:gd name="connsiteY297" fmla="*/ 1528847 h 1817913"/>
                <a:gd name="connsiteX298" fmla="*/ 2665043 w 3626598"/>
                <a:gd name="connsiteY298" fmla="*/ 1579139 h 1817913"/>
                <a:gd name="connsiteX299" fmla="*/ 2653046 w 3626598"/>
                <a:gd name="connsiteY299" fmla="*/ 1594366 h 1817913"/>
                <a:gd name="connsiteX300" fmla="*/ 2626285 w 3626598"/>
                <a:gd name="connsiteY300" fmla="*/ 1626664 h 1817913"/>
                <a:gd name="connsiteX301" fmla="*/ 2618441 w 3626598"/>
                <a:gd name="connsiteY301" fmla="*/ 1634507 h 1817913"/>
                <a:gd name="connsiteX302" fmla="*/ 2588450 w 3626598"/>
                <a:gd name="connsiteY302" fmla="*/ 1667267 h 1817913"/>
                <a:gd name="connsiteX303" fmla="*/ 2584298 w 3626598"/>
                <a:gd name="connsiteY303" fmla="*/ 1673726 h 1817913"/>
                <a:gd name="connsiteX304" fmla="*/ 2544617 w 3626598"/>
                <a:gd name="connsiteY304" fmla="*/ 1742475 h 1817913"/>
                <a:gd name="connsiteX305" fmla="*/ 2479560 w 3626598"/>
                <a:gd name="connsiteY305" fmla="*/ 1756778 h 1817913"/>
                <a:gd name="connsiteX306" fmla="*/ 2424192 w 3626598"/>
                <a:gd name="connsiteY306" fmla="*/ 1759547 h 1817913"/>
                <a:gd name="connsiteX307" fmla="*/ 2391433 w 3626598"/>
                <a:gd name="connsiteY307" fmla="*/ 1762315 h 1817913"/>
                <a:gd name="connsiteX308" fmla="*/ 2346216 w 3626598"/>
                <a:gd name="connsiteY308" fmla="*/ 1765083 h 1817913"/>
                <a:gd name="connsiteX309" fmla="*/ 2332835 w 3626598"/>
                <a:gd name="connsiteY309" fmla="*/ 1767390 h 1817913"/>
                <a:gd name="connsiteX310" fmla="*/ 2291771 w 3626598"/>
                <a:gd name="connsiteY310" fmla="*/ 1771082 h 1817913"/>
                <a:gd name="connsiteX311" fmla="*/ 2239633 w 3626598"/>
                <a:gd name="connsiteY311" fmla="*/ 1774311 h 1817913"/>
                <a:gd name="connsiteX312" fmla="*/ 2211487 w 3626598"/>
                <a:gd name="connsiteY312" fmla="*/ 1773850 h 1817913"/>
                <a:gd name="connsiteX313" fmla="*/ 2124744 w 3626598"/>
                <a:gd name="connsiteY313" fmla="*/ 1754010 h 1817913"/>
                <a:gd name="connsiteX314" fmla="*/ 2097983 w 3626598"/>
                <a:gd name="connsiteY314" fmla="*/ 1744321 h 1817913"/>
                <a:gd name="connsiteX315" fmla="*/ 2086909 w 3626598"/>
                <a:gd name="connsiteY315" fmla="*/ 1740629 h 1817913"/>
                <a:gd name="connsiteX316" fmla="*/ 2057841 w 3626598"/>
                <a:gd name="connsiteY316" fmla="*/ 1728633 h 1817913"/>
                <a:gd name="connsiteX317" fmla="*/ 2026927 w 3626598"/>
                <a:gd name="connsiteY317" fmla="*/ 1705102 h 1817913"/>
                <a:gd name="connsiteX318" fmla="*/ 2027389 w 3626598"/>
                <a:gd name="connsiteY318" fmla="*/ 1697258 h 1817913"/>
                <a:gd name="connsiteX319" fmla="*/ 2057841 w 3626598"/>
                <a:gd name="connsiteY319" fmla="*/ 1664037 h 1817913"/>
                <a:gd name="connsiteX320" fmla="*/ 2253475 w 3626598"/>
                <a:gd name="connsiteY320" fmla="*/ 1606362 h 1817913"/>
                <a:gd name="connsiteX321" fmla="*/ 2284388 w 3626598"/>
                <a:gd name="connsiteY321" fmla="*/ 1604055 h 1817913"/>
                <a:gd name="connsiteX322" fmla="*/ 2314841 w 3626598"/>
                <a:gd name="connsiteY322" fmla="*/ 1566682 h 1817913"/>
                <a:gd name="connsiteX323" fmla="*/ 2305613 w 3626598"/>
                <a:gd name="connsiteY323" fmla="*/ 1449025 h 1817913"/>
                <a:gd name="connsiteX324" fmla="*/ 2300537 w 3626598"/>
                <a:gd name="connsiteY324" fmla="*/ 1225708 h 1817913"/>
                <a:gd name="connsiteX325" fmla="*/ 2285311 w 3626598"/>
                <a:gd name="connsiteY325" fmla="*/ 1205406 h 1817913"/>
                <a:gd name="connsiteX326" fmla="*/ 2160733 w 3626598"/>
                <a:gd name="connsiteY326" fmla="*/ 1197562 h 1817913"/>
                <a:gd name="connsiteX327" fmla="*/ 2009394 w 3626598"/>
                <a:gd name="connsiteY327" fmla="*/ 1192025 h 1817913"/>
                <a:gd name="connsiteX328" fmla="*/ 1998321 w 3626598"/>
                <a:gd name="connsiteY328" fmla="*/ 1212327 h 1817913"/>
                <a:gd name="connsiteX329" fmla="*/ 2053689 w 3626598"/>
                <a:gd name="connsiteY329" fmla="*/ 1344748 h 1817913"/>
                <a:gd name="connsiteX330" fmla="*/ 2088755 w 3626598"/>
                <a:gd name="connsiteY330" fmla="*/ 1433799 h 1817913"/>
                <a:gd name="connsiteX331" fmla="*/ 2080450 w 3626598"/>
                <a:gd name="connsiteY331" fmla="*/ 1502086 h 1817913"/>
                <a:gd name="connsiteX332" fmla="*/ 2018161 w 3626598"/>
                <a:gd name="connsiteY332" fmla="*/ 1618358 h 1817913"/>
                <a:gd name="connsiteX333" fmla="*/ 1994168 w 3626598"/>
                <a:gd name="connsiteY333" fmla="*/ 1666805 h 1817913"/>
                <a:gd name="connsiteX334" fmla="*/ 1970175 w 3626598"/>
                <a:gd name="connsiteY334" fmla="*/ 1682493 h 1817913"/>
                <a:gd name="connsiteX335" fmla="*/ 1947105 w 3626598"/>
                <a:gd name="connsiteY335" fmla="*/ 1692644 h 1817913"/>
                <a:gd name="connsiteX336" fmla="*/ 1907886 w 3626598"/>
                <a:gd name="connsiteY336" fmla="*/ 1700488 h 1817913"/>
                <a:gd name="connsiteX337" fmla="*/ 1852057 w 3626598"/>
                <a:gd name="connsiteY337" fmla="*/ 1700488 h 1817913"/>
                <a:gd name="connsiteX338" fmla="*/ 1834062 w 3626598"/>
                <a:gd name="connsiteY338" fmla="*/ 1698181 h 1817913"/>
                <a:gd name="connsiteX339" fmla="*/ 1800842 w 3626598"/>
                <a:gd name="connsiteY339" fmla="*/ 1698181 h 1817913"/>
                <a:gd name="connsiteX340" fmla="*/ 1761161 w 3626598"/>
                <a:gd name="connsiteY340" fmla="*/ 1705563 h 1817913"/>
                <a:gd name="connsiteX341" fmla="*/ 1668420 w 3626598"/>
                <a:gd name="connsiteY341" fmla="*/ 1707409 h 1817913"/>
                <a:gd name="connsiteX342" fmla="*/ 1655962 w 3626598"/>
                <a:gd name="connsiteY342" fmla="*/ 1711100 h 1817913"/>
                <a:gd name="connsiteX343" fmla="*/ 1608900 w 3626598"/>
                <a:gd name="connsiteY343" fmla="*/ 1688953 h 1817913"/>
                <a:gd name="connsiteX344" fmla="*/ 1608900 w 3626598"/>
                <a:gd name="connsiteY344" fmla="*/ 1681570 h 1817913"/>
                <a:gd name="connsiteX345" fmla="*/ 1602901 w 3626598"/>
                <a:gd name="connsiteY345" fmla="*/ 1665421 h 1817913"/>
                <a:gd name="connsiteX346" fmla="*/ 1618128 w 3626598"/>
                <a:gd name="connsiteY346" fmla="*/ 1636353 h 1817913"/>
                <a:gd name="connsiteX347" fmla="*/ 1622742 w 3626598"/>
                <a:gd name="connsiteY347" fmla="*/ 1629893 h 1817913"/>
                <a:gd name="connsiteX348" fmla="*/ 1660115 w 3626598"/>
                <a:gd name="connsiteY348" fmla="*/ 1589290 h 1817913"/>
                <a:gd name="connsiteX349" fmla="*/ 1770389 w 3626598"/>
                <a:gd name="connsiteY349" fmla="*/ 1549610 h 1817913"/>
                <a:gd name="connsiteX350" fmla="*/ 1795766 w 3626598"/>
                <a:gd name="connsiteY350" fmla="*/ 1547764 h 1817913"/>
                <a:gd name="connsiteX351" fmla="*/ 1800380 w 3626598"/>
                <a:gd name="connsiteY351" fmla="*/ 1542689 h 1817913"/>
                <a:gd name="connsiteX352" fmla="*/ 1787000 w 3626598"/>
                <a:gd name="connsiteY352" fmla="*/ 1509007 h 1817913"/>
                <a:gd name="connsiteX353" fmla="*/ 1769005 w 3626598"/>
                <a:gd name="connsiteY353" fmla="*/ 1489167 h 1817913"/>
                <a:gd name="connsiteX354" fmla="*/ 1768544 w 3626598"/>
                <a:gd name="connsiteY354" fmla="*/ 1489167 h 1817913"/>
                <a:gd name="connsiteX355" fmla="*/ 1743628 w 3626598"/>
                <a:gd name="connsiteY355" fmla="*/ 1471633 h 1817913"/>
                <a:gd name="connsiteX356" fmla="*/ 1735323 w 3626598"/>
                <a:gd name="connsiteY356" fmla="*/ 1463328 h 1817913"/>
                <a:gd name="connsiteX357" fmla="*/ 1706716 w 3626598"/>
                <a:gd name="connsiteY357" fmla="*/ 1434260 h 1817913"/>
                <a:gd name="connsiteX358" fmla="*/ 1700718 w 3626598"/>
                <a:gd name="connsiteY358" fmla="*/ 1430107 h 1817913"/>
                <a:gd name="connsiteX359" fmla="*/ 1686415 w 3626598"/>
                <a:gd name="connsiteY359" fmla="*/ 1419957 h 1817913"/>
                <a:gd name="connsiteX360" fmla="*/ 1680417 w 3626598"/>
                <a:gd name="connsiteY360" fmla="*/ 1415804 h 1817913"/>
                <a:gd name="connsiteX361" fmla="*/ 1655040 w 3626598"/>
                <a:gd name="connsiteY361" fmla="*/ 1395502 h 1817913"/>
                <a:gd name="connsiteX362" fmla="*/ 1645812 w 3626598"/>
                <a:gd name="connsiteY362" fmla="*/ 1384429 h 1817913"/>
                <a:gd name="connsiteX363" fmla="*/ 1630585 w 3626598"/>
                <a:gd name="connsiteY363" fmla="*/ 1365050 h 1817913"/>
                <a:gd name="connsiteX364" fmla="*/ 1624587 w 3626598"/>
                <a:gd name="connsiteY364" fmla="*/ 1360897 h 1817913"/>
                <a:gd name="connsiteX365" fmla="*/ 1597826 w 3626598"/>
                <a:gd name="connsiteY365" fmla="*/ 1336905 h 1817913"/>
                <a:gd name="connsiteX366" fmla="*/ 1586291 w 3626598"/>
                <a:gd name="connsiteY366" fmla="*/ 1328600 h 1817913"/>
                <a:gd name="connsiteX367" fmla="*/ 1571526 w 3626598"/>
                <a:gd name="connsiteY367" fmla="*/ 1318910 h 1817913"/>
                <a:gd name="connsiteX368" fmla="*/ 1561376 w 3626598"/>
                <a:gd name="connsiteY368" fmla="*/ 1308759 h 1817913"/>
                <a:gd name="connsiteX369" fmla="*/ 1540151 w 3626598"/>
                <a:gd name="connsiteY369" fmla="*/ 1273693 h 1817913"/>
                <a:gd name="connsiteX370" fmla="*/ 1533230 w 3626598"/>
                <a:gd name="connsiteY370" fmla="*/ 1264926 h 1817913"/>
                <a:gd name="connsiteX371" fmla="*/ 1514774 w 3626598"/>
                <a:gd name="connsiteY371" fmla="*/ 1255237 h 1817913"/>
                <a:gd name="connsiteX372" fmla="*/ 1508776 w 3626598"/>
                <a:gd name="connsiteY372" fmla="*/ 1259390 h 1817913"/>
                <a:gd name="connsiteX373" fmla="*/ 1482015 w 3626598"/>
                <a:gd name="connsiteY373" fmla="*/ 1295840 h 1817913"/>
                <a:gd name="connsiteX374" fmla="*/ 1477401 w 3626598"/>
                <a:gd name="connsiteY374" fmla="*/ 1301838 h 1817913"/>
                <a:gd name="connsiteX375" fmla="*/ 1447871 w 3626598"/>
                <a:gd name="connsiteY375" fmla="*/ 1344748 h 1817913"/>
                <a:gd name="connsiteX376" fmla="*/ 1438643 w 3626598"/>
                <a:gd name="connsiteY376" fmla="*/ 1360897 h 1817913"/>
                <a:gd name="connsiteX377" fmla="*/ 1410036 w 3626598"/>
                <a:gd name="connsiteY377" fmla="*/ 1390888 h 1817913"/>
                <a:gd name="connsiteX378" fmla="*/ 1388351 w 3626598"/>
                <a:gd name="connsiteY378" fmla="*/ 1420418 h 1817913"/>
                <a:gd name="connsiteX379" fmla="*/ 1343134 w 3626598"/>
                <a:gd name="connsiteY379" fmla="*/ 1454100 h 1817913"/>
                <a:gd name="connsiteX380" fmla="*/ 1341288 w 3626598"/>
                <a:gd name="connsiteY380" fmla="*/ 1454100 h 1817913"/>
                <a:gd name="connsiteX381" fmla="*/ 1340365 w 3626598"/>
                <a:gd name="connsiteY381" fmla="*/ 1455946 h 1817913"/>
                <a:gd name="connsiteX382" fmla="*/ 1322371 w 3626598"/>
                <a:gd name="connsiteY382" fmla="*/ 1478554 h 1817913"/>
                <a:gd name="connsiteX383" fmla="*/ 1314988 w 3626598"/>
                <a:gd name="connsiteY383" fmla="*/ 1486398 h 1817913"/>
                <a:gd name="connsiteX384" fmla="*/ 1301608 w 3626598"/>
                <a:gd name="connsiteY384" fmla="*/ 1497933 h 1817913"/>
                <a:gd name="connsiteX385" fmla="*/ 1290073 w 3626598"/>
                <a:gd name="connsiteY385" fmla="*/ 1505777 h 1817913"/>
                <a:gd name="connsiteX386" fmla="*/ 1273462 w 3626598"/>
                <a:gd name="connsiteY386" fmla="*/ 1518696 h 1817913"/>
                <a:gd name="connsiteX387" fmla="*/ 1267926 w 3626598"/>
                <a:gd name="connsiteY387" fmla="*/ 1522849 h 1817913"/>
                <a:gd name="connsiteX388" fmla="*/ 1256852 w 3626598"/>
                <a:gd name="connsiteY388" fmla="*/ 1531154 h 1817913"/>
                <a:gd name="connsiteX389" fmla="*/ 1245317 w 3626598"/>
                <a:gd name="connsiteY389" fmla="*/ 1538536 h 1817913"/>
                <a:gd name="connsiteX390" fmla="*/ 1231475 w 3626598"/>
                <a:gd name="connsiteY390" fmla="*/ 1548687 h 1817913"/>
                <a:gd name="connsiteX391" fmla="*/ 1225938 w 3626598"/>
                <a:gd name="connsiteY391" fmla="*/ 1553301 h 1817913"/>
                <a:gd name="connsiteX392" fmla="*/ 1171032 w 3626598"/>
                <a:gd name="connsiteY392" fmla="*/ 1598057 h 1817913"/>
                <a:gd name="connsiteX393" fmla="*/ 1163188 w 3626598"/>
                <a:gd name="connsiteY393" fmla="*/ 1605901 h 1817913"/>
                <a:gd name="connsiteX394" fmla="*/ 1146116 w 3626598"/>
                <a:gd name="connsiteY394" fmla="*/ 1623434 h 1817913"/>
                <a:gd name="connsiteX395" fmla="*/ 1133197 w 3626598"/>
                <a:gd name="connsiteY395" fmla="*/ 1636353 h 1817913"/>
                <a:gd name="connsiteX396" fmla="*/ 1078752 w 3626598"/>
                <a:gd name="connsiteY396" fmla="*/ 1677879 h 1817913"/>
                <a:gd name="connsiteX397" fmla="*/ 1061219 w 3626598"/>
                <a:gd name="connsiteY397" fmla="*/ 1691260 h 1817913"/>
                <a:gd name="connsiteX398" fmla="*/ 1045992 w 3626598"/>
                <a:gd name="connsiteY398" fmla="*/ 1706947 h 1817913"/>
                <a:gd name="connsiteX399" fmla="*/ 1014617 w 3626598"/>
                <a:gd name="connsiteY399" fmla="*/ 1722173 h 1817913"/>
                <a:gd name="connsiteX400" fmla="*/ 982781 w 3626598"/>
                <a:gd name="connsiteY400" fmla="*/ 1740629 h 1817913"/>
                <a:gd name="connsiteX401" fmla="*/ 969861 w 3626598"/>
                <a:gd name="connsiteY401" fmla="*/ 1748473 h 1817913"/>
                <a:gd name="connsiteX402" fmla="*/ 914032 w 3626598"/>
                <a:gd name="connsiteY402" fmla="*/ 1778925 h 1817913"/>
                <a:gd name="connsiteX403" fmla="*/ 907573 w 3626598"/>
                <a:gd name="connsiteY403" fmla="*/ 1783539 h 1817913"/>
                <a:gd name="connsiteX404" fmla="*/ 882196 w 3626598"/>
                <a:gd name="connsiteY404" fmla="*/ 1798304 h 1817913"/>
                <a:gd name="connsiteX405" fmla="*/ 873429 w 3626598"/>
                <a:gd name="connsiteY405" fmla="*/ 1800611 h 1817913"/>
                <a:gd name="connsiteX406" fmla="*/ 760386 w 3626598"/>
                <a:gd name="connsiteY406" fmla="*/ 1804302 h 1817913"/>
                <a:gd name="connsiteX407" fmla="*/ 696252 w 3626598"/>
                <a:gd name="connsiteY407" fmla="*/ 1817222 h 1817913"/>
                <a:gd name="connsiteX408" fmla="*/ 658417 w 3626598"/>
                <a:gd name="connsiteY408" fmla="*/ 1818606 h 1817913"/>
                <a:gd name="connsiteX409" fmla="*/ 631656 w 3626598"/>
                <a:gd name="connsiteY409" fmla="*/ 1811223 h 1817913"/>
                <a:gd name="connsiteX410" fmla="*/ 555063 w 3626598"/>
                <a:gd name="connsiteY410" fmla="*/ 1799227 h 1817913"/>
                <a:gd name="connsiteX411" fmla="*/ 555063 w 3626598"/>
                <a:gd name="connsiteY411" fmla="*/ 1794152 h 1817913"/>
                <a:gd name="connsiteX412" fmla="*/ 531993 w 3626598"/>
                <a:gd name="connsiteY412" fmla="*/ 1782617 h 1817913"/>
                <a:gd name="connsiteX413" fmla="*/ 493236 w 3626598"/>
                <a:gd name="connsiteY413" fmla="*/ 1793690 h 1817913"/>
                <a:gd name="connsiteX414" fmla="*/ 498311 w 3626598"/>
                <a:gd name="connsiteY414" fmla="*/ 1768775 h 1817913"/>
                <a:gd name="connsiteX415" fmla="*/ 460938 w 3626598"/>
                <a:gd name="connsiteY415" fmla="*/ 1776618 h 181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</a:cxnLst>
              <a:rect l="l" t="t" r="r" b="b"/>
              <a:pathLst>
                <a:path w="3626598" h="1817913">
                  <a:moveTo>
                    <a:pt x="460938" y="1776618"/>
                  </a:moveTo>
                  <a:cubicBezTo>
                    <a:pt x="458631" y="1772927"/>
                    <a:pt x="443866" y="1787231"/>
                    <a:pt x="450787" y="1766929"/>
                  </a:cubicBezTo>
                  <a:cubicBezTo>
                    <a:pt x="459092" y="1742475"/>
                    <a:pt x="472473" y="1727710"/>
                    <a:pt x="495543" y="1719405"/>
                  </a:cubicBezTo>
                  <a:cubicBezTo>
                    <a:pt x="504310" y="1705102"/>
                    <a:pt x="513999" y="1692182"/>
                    <a:pt x="531071" y="1687107"/>
                  </a:cubicBezTo>
                  <a:cubicBezTo>
                    <a:pt x="534300" y="1684339"/>
                    <a:pt x="537530" y="1682032"/>
                    <a:pt x="540760" y="1679263"/>
                  </a:cubicBezTo>
                  <a:cubicBezTo>
                    <a:pt x="543528" y="1673265"/>
                    <a:pt x="548142" y="1670958"/>
                    <a:pt x="554602" y="1670497"/>
                  </a:cubicBezTo>
                  <a:cubicBezTo>
                    <a:pt x="556448" y="1670958"/>
                    <a:pt x="557370" y="1670497"/>
                    <a:pt x="557832" y="1668651"/>
                  </a:cubicBezTo>
                  <a:cubicBezTo>
                    <a:pt x="560139" y="1662653"/>
                    <a:pt x="565214" y="1659884"/>
                    <a:pt x="571674" y="1659423"/>
                  </a:cubicBezTo>
                  <a:cubicBezTo>
                    <a:pt x="586900" y="1644658"/>
                    <a:pt x="608124" y="1648349"/>
                    <a:pt x="626119" y="1641428"/>
                  </a:cubicBezTo>
                  <a:cubicBezTo>
                    <a:pt x="639961" y="1635430"/>
                    <a:pt x="654726" y="1642351"/>
                    <a:pt x="668568" y="1636814"/>
                  </a:cubicBezTo>
                  <a:cubicBezTo>
                    <a:pt x="693022" y="1640044"/>
                    <a:pt x="714246" y="1632662"/>
                    <a:pt x="733164" y="1617897"/>
                  </a:cubicBezTo>
                  <a:cubicBezTo>
                    <a:pt x="736393" y="1610515"/>
                    <a:pt x="741469" y="1604978"/>
                    <a:pt x="748851" y="1602209"/>
                  </a:cubicBezTo>
                  <a:cubicBezTo>
                    <a:pt x="750697" y="1601748"/>
                    <a:pt x="751620" y="1600364"/>
                    <a:pt x="750697" y="1598518"/>
                  </a:cubicBezTo>
                  <a:cubicBezTo>
                    <a:pt x="752081" y="1591136"/>
                    <a:pt x="754849" y="1584215"/>
                    <a:pt x="761770" y="1580062"/>
                  </a:cubicBezTo>
                  <a:lnTo>
                    <a:pt x="761770" y="1580062"/>
                  </a:lnTo>
                  <a:cubicBezTo>
                    <a:pt x="773767" y="1538998"/>
                    <a:pt x="797759" y="1505777"/>
                    <a:pt x="830057" y="1478554"/>
                  </a:cubicBezTo>
                  <a:lnTo>
                    <a:pt x="830057" y="1478554"/>
                  </a:lnTo>
                  <a:cubicBezTo>
                    <a:pt x="849898" y="1448563"/>
                    <a:pt x="871583" y="1419957"/>
                    <a:pt x="901113" y="1398732"/>
                  </a:cubicBezTo>
                  <a:cubicBezTo>
                    <a:pt x="902959" y="1398271"/>
                    <a:pt x="903881" y="1396887"/>
                    <a:pt x="903420" y="1394580"/>
                  </a:cubicBezTo>
                  <a:cubicBezTo>
                    <a:pt x="916339" y="1362282"/>
                    <a:pt x="943100" y="1338750"/>
                    <a:pt x="958788" y="1308759"/>
                  </a:cubicBezTo>
                  <a:cubicBezTo>
                    <a:pt x="963863" y="1303684"/>
                    <a:pt x="957404" y="1294917"/>
                    <a:pt x="964786" y="1290303"/>
                  </a:cubicBezTo>
                  <a:cubicBezTo>
                    <a:pt x="970323" y="1284305"/>
                    <a:pt x="966632" y="1273693"/>
                    <a:pt x="975398" y="1269079"/>
                  </a:cubicBezTo>
                  <a:cubicBezTo>
                    <a:pt x="988779" y="1220171"/>
                    <a:pt x="1002159" y="1171724"/>
                    <a:pt x="1016001" y="1122816"/>
                  </a:cubicBezTo>
                  <a:cubicBezTo>
                    <a:pt x="1021077" y="1117740"/>
                    <a:pt x="1015540" y="1109896"/>
                    <a:pt x="1021077" y="1105282"/>
                  </a:cubicBezTo>
                  <a:cubicBezTo>
                    <a:pt x="1022922" y="1099746"/>
                    <a:pt x="1025229" y="1094670"/>
                    <a:pt x="1027075" y="1089133"/>
                  </a:cubicBezTo>
                  <a:cubicBezTo>
                    <a:pt x="1032150" y="1084058"/>
                    <a:pt x="1026614" y="1076214"/>
                    <a:pt x="1032150" y="1071600"/>
                  </a:cubicBezTo>
                  <a:cubicBezTo>
                    <a:pt x="1033073" y="1064218"/>
                    <a:pt x="1031689" y="1056374"/>
                    <a:pt x="1038610" y="1050837"/>
                  </a:cubicBezTo>
                  <a:cubicBezTo>
                    <a:pt x="1041840" y="1044839"/>
                    <a:pt x="1040456" y="1037918"/>
                    <a:pt x="1040917" y="1031458"/>
                  </a:cubicBezTo>
                  <a:cubicBezTo>
                    <a:pt x="1042301" y="1012541"/>
                    <a:pt x="1035380" y="1003313"/>
                    <a:pt x="1015079" y="1006081"/>
                  </a:cubicBezTo>
                  <a:cubicBezTo>
                    <a:pt x="1007696" y="1007004"/>
                    <a:pt x="1000314" y="1007927"/>
                    <a:pt x="992931" y="1004697"/>
                  </a:cubicBezTo>
                  <a:cubicBezTo>
                    <a:pt x="983242" y="997315"/>
                    <a:pt x="977244" y="1006543"/>
                    <a:pt x="970323" y="1010234"/>
                  </a:cubicBezTo>
                  <a:cubicBezTo>
                    <a:pt x="961095" y="1015309"/>
                    <a:pt x="950483" y="1008850"/>
                    <a:pt x="941716" y="1014848"/>
                  </a:cubicBezTo>
                  <a:cubicBezTo>
                    <a:pt x="937564" y="1014848"/>
                    <a:pt x="932488" y="1013925"/>
                    <a:pt x="930643" y="1019001"/>
                  </a:cubicBezTo>
                  <a:cubicBezTo>
                    <a:pt x="910341" y="1026383"/>
                    <a:pt x="888194" y="1026844"/>
                    <a:pt x="867431" y="1030997"/>
                  </a:cubicBezTo>
                  <a:lnTo>
                    <a:pt x="865124" y="1030536"/>
                  </a:lnTo>
                  <a:lnTo>
                    <a:pt x="863740" y="1032381"/>
                  </a:lnTo>
                  <a:cubicBezTo>
                    <a:pt x="860971" y="1037457"/>
                    <a:pt x="857741" y="1041148"/>
                    <a:pt x="851282" y="1040225"/>
                  </a:cubicBezTo>
                  <a:cubicBezTo>
                    <a:pt x="837440" y="1048992"/>
                    <a:pt x="818061" y="1045300"/>
                    <a:pt x="806987" y="1060527"/>
                  </a:cubicBezTo>
                  <a:cubicBezTo>
                    <a:pt x="801451" y="1072062"/>
                    <a:pt x="789454" y="1077598"/>
                    <a:pt x="782533" y="1087749"/>
                  </a:cubicBezTo>
                  <a:lnTo>
                    <a:pt x="780688" y="1087749"/>
                  </a:lnTo>
                  <a:cubicBezTo>
                    <a:pt x="772844" y="1082674"/>
                    <a:pt x="770998" y="1090056"/>
                    <a:pt x="767769" y="1094209"/>
                  </a:cubicBezTo>
                  <a:lnTo>
                    <a:pt x="767307" y="1093747"/>
                  </a:lnTo>
                  <a:cubicBezTo>
                    <a:pt x="763155" y="1099746"/>
                    <a:pt x="750697" y="1082674"/>
                    <a:pt x="751158" y="1100207"/>
                  </a:cubicBezTo>
                  <a:cubicBezTo>
                    <a:pt x="743314" y="1105744"/>
                    <a:pt x="735932" y="1111281"/>
                    <a:pt x="728088" y="1116356"/>
                  </a:cubicBezTo>
                  <a:cubicBezTo>
                    <a:pt x="723936" y="1123277"/>
                    <a:pt x="713785" y="1112665"/>
                    <a:pt x="710555" y="1122354"/>
                  </a:cubicBezTo>
                  <a:lnTo>
                    <a:pt x="711016" y="1121893"/>
                  </a:lnTo>
                  <a:cubicBezTo>
                    <a:pt x="698097" y="1127429"/>
                    <a:pt x="687485" y="1135735"/>
                    <a:pt x="679180" y="1146808"/>
                  </a:cubicBezTo>
                  <a:cubicBezTo>
                    <a:pt x="675950" y="1145885"/>
                    <a:pt x="673182" y="1143578"/>
                    <a:pt x="669952" y="1146347"/>
                  </a:cubicBezTo>
                  <a:cubicBezTo>
                    <a:pt x="668568" y="1147731"/>
                    <a:pt x="667183" y="1149115"/>
                    <a:pt x="665338" y="1150499"/>
                  </a:cubicBezTo>
                  <a:cubicBezTo>
                    <a:pt x="660262" y="1150038"/>
                    <a:pt x="657033" y="1141271"/>
                    <a:pt x="651496" y="1146347"/>
                  </a:cubicBezTo>
                  <a:cubicBezTo>
                    <a:pt x="646420" y="1150961"/>
                    <a:pt x="654726" y="1152806"/>
                    <a:pt x="655648" y="1156498"/>
                  </a:cubicBezTo>
                  <a:cubicBezTo>
                    <a:pt x="656571" y="1166648"/>
                    <a:pt x="648266" y="1171724"/>
                    <a:pt x="643652" y="1179106"/>
                  </a:cubicBezTo>
                  <a:cubicBezTo>
                    <a:pt x="639961" y="1182336"/>
                    <a:pt x="636270" y="1185566"/>
                    <a:pt x="632117" y="1188796"/>
                  </a:cubicBezTo>
                  <a:cubicBezTo>
                    <a:pt x="629349" y="1187873"/>
                    <a:pt x="627042" y="1186027"/>
                    <a:pt x="624273" y="1185104"/>
                  </a:cubicBezTo>
                  <a:cubicBezTo>
                    <a:pt x="621044" y="1185566"/>
                    <a:pt x="619198" y="1187411"/>
                    <a:pt x="617352" y="1189718"/>
                  </a:cubicBezTo>
                  <a:cubicBezTo>
                    <a:pt x="613661" y="1196178"/>
                    <a:pt x="611816" y="1204022"/>
                    <a:pt x="604433" y="1207252"/>
                  </a:cubicBezTo>
                  <a:cubicBezTo>
                    <a:pt x="603972" y="1210020"/>
                    <a:pt x="603510" y="1213250"/>
                    <a:pt x="602588" y="1216018"/>
                  </a:cubicBezTo>
                  <a:cubicBezTo>
                    <a:pt x="586900" y="1213250"/>
                    <a:pt x="592437" y="1229860"/>
                    <a:pt x="585054" y="1234935"/>
                  </a:cubicBezTo>
                  <a:cubicBezTo>
                    <a:pt x="573981" y="1237704"/>
                    <a:pt x="563830" y="1246009"/>
                    <a:pt x="550911" y="1240934"/>
                  </a:cubicBezTo>
                  <a:cubicBezTo>
                    <a:pt x="546758" y="1230783"/>
                    <a:pt x="538914" y="1222478"/>
                    <a:pt x="536146" y="1211866"/>
                  </a:cubicBezTo>
                  <a:lnTo>
                    <a:pt x="536146" y="1211866"/>
                  </a:lnTo>
                  <a:cubicBezTo>
                    <a:pt x="528764" y="1207252"/>
                    <a:pt x="514922" y="1213250"/>
                    <a:pt x="513537" y="1198485"/>
                  </a:cubicBezTo>
                  <a:cubicBezTo>
                    <a:pt x="511692" y="1197562"/>
                    <a:pt x="510308" y="1196178"/>
                    <a:pt x="508462" y="1195255"/>
                  </a:cubicBezTo>
                  <a:cubicBezTo>
                    <a:pt x="481240" y="1193871"/>
                    <a:pt x="454478" y="1194794"/>
                    <a:pt x="427256" y="1195255"/>
                  </a:cubicBezTo>
                  <a:cubicBezTo>
                    <a:pt x="386191" y="1200792"/>
                    <a:pt x="357585" y="1235858"/>
                    <a:pt x="316981" y="1242318"/>
                  </a:cubicBezTo>
                  <a:cubicBezTo>
                    <a:pt x="288375" y="1246932"/>
                    <a:pt x="260229" y="1248316"/>
                    <a:pt x="233468" y="1234013"/>
                  </a:cubicBezTo>
                  <a:cubicBezTo>
                    <a:pt x="215012" y="1231244"/>
                    <a:pt x="209937" y="1219709"/>
                    <a:pt x="210860" y="1202176"/>
                  </a:cubicBezTo>
                  <a:cubicBezTo>
                    <a:pt x="211321" y="1190641"/>
                    <a:pt x="214551" y="1178183"/>
                    <a:pt x="208553" y="1167110"/>
                  </a:cubicBezTo>
                  <a:cubicBezTo>
                    <a:pt x="210860" y="1158343"/>
                    <a:pt x="226086" y="1162034"/>
                    <a:pt x="225624" y="1150038"/>
                  </a:cubicBezTo>
                  <a:cubicBezTo>
                    <a:pt x="224240" y="1138503"/>
                    <a:pt x="231622" y="1144963"/>
                    <a:pt x="235775" y="1144963"/>
                  </a:cubicBezTo>
                  <a:cubicBezTo>
                    <a:pt x="244080" y="1147270"/>
                    <a:pt x="236698" y="1141271"/>
                    <a:pt x="238082" y="1139887"/>
                  </a:cubicBezTo>
                  <a:cubicBezTo>
                    <a:pt x="236236" y="1126968"/>
                    <a:pt x="244542" y="1119124"/>
                    <a:pt x="252847" y="1111281"/>
                  </a:cubicBezTo>
                  <a:cubicBezTo>
                    <a:pt x="262075" y="1102975"/>
                    <a:pt x="267612" y="1092825"/>
                    <a:pt x="270380" y="1078983"/>
                  </a:cubicBezTo>
                  <a:cubicBezTo>
                    <a:pt x="259768" y="1081290"/>
                    <a:pt x="251001" y="1083135"/>
                    <a:pt x="243157" y="1087749"/>
                  </a:cubicBezTo>
                  <a:lnTo>
                    <a:pt x="242696" y="1088211"/>
                  </a:lnTo>
                  <a:cubicBezTo>
                    <a:pt x="240389" y="1096977"/>
                    <a:pt x="230700" y="1094209"/>
                    <a:pt x="225624" y="1098823"/>
                  </a:cubicBezTo>
                  <a:lnTo>
                    <a:pt x="225624" y="1098823"/>
                  </a:lnTo>
                  <a:cubicBezTo>
                    <a:pt x="222394" y="1108512"/>
                    <a:pt x="213628" y="1107589"/>
                    <a:pt x="205784" y="1108974"/>
                  </a:cubicBezTo>
                  <a:lnTo>
                    <a:pt x="203939" y="1108512"/>
                  </a:lnTo>
                  <a:lnTo>
                    <a:pt x="203016" y="1109896"/>
                  </a:lnTo>
                  <a:cubicBezTo>
                    <a:pt x="199325" y="1115895"/>
                    <a:pt x="193326" y="1120047"/>
                    <a:pt x="190558" y="1126968"/>
                  </a:cubicBezTo>
                  <a:cubicBezTo>
                    <a:pt x="190097" y="1144501"/>
                    <a:pt x="180407" y="1137119"/>
                    <a:pt x="173025" y="1132966"/>
                  </a:cubicBezTo>
                  <a:cubicBezTo>
                    <a:pt x="164258" y="1127429"/>
                    <a:pt x="155953" y="1120970"/>
                    <a:pt x="147186" y="1114972"/>
                  </a:cubicBezTo>
                  <a:cubicBezTo>
                    <a:pt x="134267" y="1108051"/>
                    <a:pt x="119502" y="1116817"/>
                    <a:pt x="107045" y="1109896"/>
                  </a:cubicBezTo>
                  <a:cubicBezTo>
                    <a:pt x="83052" y="1105282"/>
                    <a:pt x="59521" y="1099284"/>
                    <a:pt x="41987" y="1080828"/>
                  </a:cubicBezTo>
                  <a:cubicBezTo>
                    <a:pt x="31837" y="1077137"/>
                    <a:pt x="29068" y="1066525"/>
                    <a:pt x="22147" y="1059604"/>
                  </a:cubicBezTo>
                  <a:lnTo>
                    <a:pt x="21224" y="1057758"/>
                  </a:lnTo>
                  <a:lnTo>
                    <a:pt x="19379" y="1058220"/>
                  </a:lnTo>
                  <a:cubicBezTo>
                    <a:pt x="8305" y="1058220"/>
                    <a:pt x="4614" y="1049453"/>
                    <a:pt x="0" y="1042071"/>
                  </a:cubicBezTo>
                  <a:cubicBezTo>
                    <a:pt x="0" y="1038379"/>
                    <a:pt x="0" y="1034688"/>
                    <a:pt x="0" y="1030997"/>
                  </a:cubicBezTo>
                  <a:cubicBezTo>
                    <a:pt x="16610" y="1000545"/>
                    <a:pt x="47524" y="983473"/>
                    <a:pt x="67826" y="956712"/>
                  </a:cubicBezTo>
                  <a:cubicBezTo>
                    <a:pt x="96894" y="918877"/>
                    <a:pt x="131037" y="884733"/>
                    <a:pt x="159183" y="845976"/>
                  </a:cubicBezTo>
                  <a:cubicBezTo>
                    <a:pt x="178562" y="819215"/>
                    <a:pt x="189174" y="791531"/>
                    <a:pt x="165181" y="761078"/>
                  </a:cubicBezTo>
                  <a:cubicBezTo>
                    <a:pt x="156876" y="750928"/>
                    <a:pt x="160106" y="739393"/>
                    <a:pt x="165642" y="729242"/>
                  </a:cubicBezTo>
                  <a:cubicBezTo>
                    <a:pt x="196556" y="675719"/>
                    <a:pt x="221472" y="618044"/>
                    <a:pt x="264382" y="572366"/>
                  </a:cubicBezTo>
                  <a:cubicBezTo>
                    <a:pt x="275917" y="559908"/>
                    <a:pt x="280069" y="545605"/>
                    <a:pt x="280992" y="528994"/>
                  </a:cubicBezTo>
                  <a:cubicBezTo>
                    <a:pt x="282838" y="496696"/>
                    <a:pt x="288836" y="465321"/>
                    <a:pt x="306831" y="437637"/>
                  </a:cubicBezTo>
                  <a:cubicBezTo>
                    <a:pt x="317904" y="420104"/>
                    <a:pt x="332208" y="406724"/>
                    <a:pt x="355739" y="414106"/>
                  </a:cubicBezTo>
                  <a:cubicBezTo>
                    <a:pt x="360353" y="417797"/>
                    <a:pt x="364506" y="422411"/>
                    <a:pt x="370965" y="421488"/>
                  </a:cubicBezTo>
                  <a:cubicBezTo>
                    <a:pt x="376963" y="422411"/>
                    <a:pt x="381577" y="425180"/>
                    <a:pt x="384346" y="430716"/>
                  </a:cubicBezTo>
                  <a:cubicBezTo>
                    <a:pt x="384807" y="432562"/>
                    <a:pt x="386191" y="433485"/>
                    <a:pt x="388037" y="432562"/>
                  </a:cubicBezTo>
                  <a:cubicBezTo>
                    <a:pt x="394035" y="433485"/>
                    <a:pt x="398649" y="435792"/>
                    <a:pt x="401417" y="441790"/>
                  </a:cubicBezTo>
                  <a:cubicBezTo>
                    <a:pt x="402340" y="443636"/>
                    <a:pt x="403724" y="444097"/>
                    <a:pt x="405570" y="443636"/>
                  </a:cubicBezTo>
                  <a:cubicBezTo>
                    <a:pt x="424949" y="447327"/>
                    <a:pt x="443866" y="448250"/>
                    <a:pt x="463245" y="443174"/>
                  </a:cubicBezTo>
                  <a:lnTo>
                    <a:pt x="463245" y="443174"/>
                  </a:lnTo>
                  <a:cubicBezTo>
                    <a:pt x="466936" y="433946"/>
                    <a:pt x="472934" y="427025"/>
                    <a:pt x="480778" y="421027"/>
                  </a:cubicBezTo>
                  <a:lnTo>
                    <a:pt x="480778" y="421027"/>
                  </a:lnTo>
                  <a:cubicBezTo>
                    <a:pt x="484469" y="407185"/>
                    <a:pt x="486315" y="392420"/>
                    <a:pt x="502003" y="386422"/>
                  </a:cubicBezTo>
                  <a:lnTo>
                    <a:pt x="502464" y="385961"/>
                  </a:lnTo>
                  <a:cubicBezTo>
                    <a:pt x="506155" y="374887"/>
                    <a:pt x="513537" y="367505"/>
                    <a:pt x="525072" y="364275"/>
                  </a:cubicBezTo>
                  <a:lnTo>
                    <a:pt x="525534" y="364275"/>
                  </a:lnTo>
                  <a:cubicBezTo>
                    <a:pt x="527841" y="355508"/>
                    <a:pt x="537530" y="357815"/>
                    <a:pt x="542606" y="353201"/>
                  </a:cubicBezTo>
                  <a:lnTo>
                    <a:pt x="542606" y="353201"/>
                  </a:lnTo>
                  <a:cubicBezTo>
                    <a:pt x="548142" y="348587"/>
                    <a:pt x="553679" y="347664"/>
                    <a:pt x="559677" y="352740"/>
                  </a:cubicBezTo>
                  <a:cubicBezTo>
                    <a:pt x="561062" y="354124"/>
                    <a:pt x="562446" y="354585"/>
                    <a:pt x="564291" y="353663"/>
                  </a:cubicBezTo>
                  <a:cubicBezTo>
                    <a:pt x="569828" y="357815"/>
                    <a:pt x="579056" y="355047"/>
                    <a:pt x="582286" y="363352"/>
                  </a:cubicBezTo>
                  <a:cubicBezTo>
                    <a:pt x="582747" y="365198"/>
                    <a:pt x="583670" y="366120"/>
                    <a:pt x="585516" y="365198"/>
                  </a:cubicBezTo>
                  <a:cubicBezTo>
                    <a:pt x="598896" y="367043"/>
                    <a:pt x="605817" y="375810"/>
                    <a:pt x="609970" y="387806"/>
                  </a:cubicBezTo>
                  <a:cubicBezTo>
                    <a:pt x="618737" y="401648"/>
                    <a:pt x="624735" y="381808"/>
                    <a:pt x="632579" y="385961"/>
                  </a:cubicBezTo>
                  <a:cubicBezTo>
                    <a:pt x="638577" y="373503"/>
                    <a:pt x="647805" y="364275"/>
                    <a:pt x="660724" y="358738"/>
                  </a:cubicBezTo>
                  <a:cubicBezTo>
                    <a:pt x="664415" y="356431"/>
                    <a:pt x="668568" y="354585"/>
                    <a:pt x="672259" y="352278"/>
                  </a:cubicBezTo>
                  <a:cubicBezTo>
                    <a:pt x="679180" y="336129"/>
                    <a:pt x="692099" y="329208"/>
                    <a:pt x="708248" y="325517"/>
                  </a:cubicBezTo>
                  <a:cubicBezTo>
                    <a:pt x="711478" y="322749"/>
                    <a:pt x="714246" y="320442"/>
                    <a:pt x="717476" y="317673"/>
                  </a:cubicBezTo>
                  <a:cubicBezTo>
                    <a:pt x="721167" y="309368"/>
                    <a:pt x="730395" y="311214"/>
                    <a:pt x="736855" y="308445"/>
                  </a:cubicBezTo>
                  <a:lnTo>
                    <a:pt x="739162" y="308445"/>
                  </a:lnTo>
                  <a:lnTo>
                    <a:pt x="740085" y="306600"/>
                  </a:lnTo>
                  <a:cubicBezTo>
                    <a:pt x="742392" y="301063"/>
                    <a:pt x="747006" y="298295"/>
                    <a:pt x="753004" y="296911"/>
                  </a:cubicBezTo>
                  <a:cubicBezTo>
                    <a:pt x="759925" y="292758"/>
                    <a:pt x="766846" y="288144"/>
                    <a:pt x="774228" y="283991"/>
                  </a:cubicBezTo>
                  <a:cubicBezTo>
                    <a:pt x="777919" y="271995"/>
                    <a:pt x="790377" y="279839"/>
                    <a:pt x="796837" y="273841"/>
                  </a:cubicBezTo>
                  <a:lnTo>
                    <a:pt x="796837" y="273841"/>
                  </a:lnTo>
                  <a:cubicBezTo>
                    <a:pt x="802835" y="264613"/>
                    <a:pt x="813447" y="266458"/>
                    <a:pt x="822214" y="263228"/>
                  </a:cubicBezTo>
                  <a:lnTo>
                    <a:pt x="824059" y="263690"/>
                  </a:lnTo>
                  <a:lnTo>
                    <a:pt x="824982" y="261844"/>
                  </a:lnTo>
                  <a:cubicBezTo>
                    <a:pt x="828673" y="246618"/>
                    <a:pt x="843899" y="250771"/>
                    <a:pt x="853127" y="245695"/>
                  </a:cubicBezTo>
                  <a:cubicBezTo>
                    <a:pt x="892808" y="228162"/>
                    <a:pt x="932027" y="211090"/>
                    <a:pt x="971707" y="193557"/>
                  </a:cubicBezTo>
                  <a:cubicBezTo>
                    <a:pt x="974014" y="188482"/>
                    <a:pt x="978167" y="185713"/>
                    <a:pt x="983242" y="183406"/>
                  </a:cubicBezTo>
                  <a:cubicBezTo>
                    <a:pt x="992470" y="179254"/>
                    <a:pt x="1002159" y="175101"/>
                    <a:pt x="1011387" y="170948"/>
                  </a:cubicBezTo>
                  <a:cubicBezTo>
                    <a:pt x="1019693" y="157568"/>
                    <a:pt x="1033996" y="153877"/>
                    <a:pt x="1047838" y="150185"/>
                  </a:cubicBezTo>
                  <a:cubicBezTo>
                    <a:pt x="1049684" y="150647"/>
                    <a:pt x="1050606" y="149724"/>
                    <a:pt x="1050606" y="147878"/>
                  </a:cubicBezTo>
                  <a:cubicBezTo>
                    <a:pt x="1053375" y="141880"/>
                    <a:pt x="1058450" y="139573"/>
                    <a:pt x="1064448" y="139112"/>
                  </a:cubicBezTo>
                  <a:cubicBezTo>
                    <a:pt x="1070908" y="136805"/>
                    <a:pt x="1077829" y="134037"/>
                    <a:pt x="1084289" y="131730"/>
                  </a:cubicBezTo>
                  <a:cubicBezTo>
                    <a:pt x="1091210" y="119272"/>
                    <a:pt x="1099515" y="108198"/>
                    <a:pt x="1114741" y="104968"/>
                  </a:cubicBezTo>
                  <a:cubicBezTo>
                    <a:pt x="1119816" y="102661"/>
                    <a:pt x="1124430" y="100354"/>
                    <a:pt x="1129506" y="97586"/>
                  </a:cubicBezTo>
                  <a:cubicBezTo>
                    <a:pt x="1131813" y="88819"/>
                    <a:pt x="1141502" y="92049"/>
                    <a:pt x="1145655" y="86974"/>
                  </a:cubicBezTo>
                  <a:lnTo>
                    <a:pt x="1146116" y="86512"/>
                  </a:lnTo>
                  <a:cubicBezTo>
                    <a:pt x="1149346" y="77746"/>
                    <a:pt x="1158574" y="79591"/>
                    <a:pt x="1165033" y="76362"/>
                  </a:cubicBezTo>
                  <a:cubicBezTo>
                    <a:pt x="1166879" y="77284"/>
                    <a:pt x="1168263" y="76823"/>
                    <a:pt x="1168725" y="74516"/>
                  </a:cubicBezTo>
                  <a:cubicBezTo>
                    <a:pt x="1171032" y="68518"/>
                    <a:pt x="1176107" y="65749"/>
                    <a:pt x="1182105" y="65288"/>
                  </a:cubicBezTo>
                  <a:cubicBezTo>
                    <a:pt x="1233782" y="36220"/>
                    <a:pt x="1290995" y="25608"/>
                    <a:pt x="1348209" y="14534"/>
                  </a:cubicBezTo>
                  <a:cubicBezTo>
                    <a:pt x="1358360" y="12689"/>
                    <a:pt x="1368049" y="10382"/>
                    <a:pt x="1377738" y="8075"/>
                  </a:cubicBezTo>
                  <a:cubicBezTo>
                    <a:pt x="1387428" y="2538"/>
                    <a:pt x="1398501" y="8075"/>
                    <a:pt x="1408191" y="3461"/>
                  </a:cubicBezTo>
                  <a:lnTo>
                    <a:pt x="1410498" y="3922"/>
                  </a:lnTo>
                  <a:lnTo>
                    <a:pt x="1411882" y="2076"/>
                  </a:lnTo>
                  <a:cubicBezTo>
                    <a:pt x="1415573" y="-692"/>
                    <a:pt x="1419726" y="-692"/>
                    <a:pt x="1423417" y="2076"/>
                  </a:cubicBezTo>
                  <a:cubicBezTo>
                    <a:pt x="1429877" y="4383"/>
                    <a:pt x="1436336" y="5306"/>
                    <a:pt x="1443257" y="2999"/>
                  </a:cubicBezTo>
                  <a:cubicBezTo>
                    <a:pt x="1471864" y="8075"/>
                    <a:pt x="1500471" y="3922"/>
                    <a:pt x="1529078" y="5768"/>
                  </a:cubicBezTo>
                  <a:cubicBezTo>
                    <a:pt x="1539228" y="6229"/>
                    <a:pt x="1549379" y="3461"/>
                    <a:pt x="1559069" y="8075"/>
                  </a:cubicBezTo>
                  <a:cubicBezTo>
                    <a:pt x="1569681" y="12227"/>
                    <a:pt x="1579831" y="16380"/>
                    <a:pt x="1591828" y="14534"/>
                  </a:cubicBezTo>
                  <a:cubicBezTo>
                    <a:pt x="1595058" y="17303"/>
                    <a:pt x="1600594" y="15457"/>
                    <a:pt x="1602440" y="20532"/>
                  </a:cubicBezTo>
                  <a:cubicBezTo>
                    <a:pt x="1612129" y="37143"/>
                    <a:pt x="1633354" y="35758"/>
                    <a:pt x="1646273" y="38527"/>
                  </a:cubicBezTo>
                  <a:cubicBezTo>
                    <a:pt x="1680417" y="45909"/>
                    <a:pt x="1708562" y="65288"/>
                    <a:pt x="1740398" y="76362"/>
                  </a:cubicBezTo>
                  <a:cubicBezTo>
                    <a:pt x="1744090" y="83283"/>
                    <a:pt x="1758854" y="73593"/>
                    <a:pt x="1757932" y="87435"/>
                  </a:cubicBezTo>
                  <a:cubicBezTo>
                    <a:pt x="1756547" y="96202"/>
                    <a:pt x="1762084" y="94356"/>
                    <a:pt x="1767160" y="93433"/>
                  </a:cubicBezTo>
                  <a:cubicBezTo>
                    <a:pt x="1773158" y="97125"/>
                    <a:pt x="1782386" y="94818"/>
                    <a:pt x="1785615" y="103584"/>
                  </a:cubicBezTo>
                  <a:cubicBezTo>
                    <a:pt x="1807301" y="118349"/>
                    <a:pt x="1831294" y="125731"/>
                    <a:pt x="1857132" y="127577"/>
                  </a:cubicBezTo>
                  <a:cubicBezTo>
                    <a:pt x="1870513" y="133575"/>
                    <a:pt x="1885278" y="126193"/>
                    <a:pt x="1898658" y="132191"/>
                  </a:cubicBezTo>
                  <a:cubicBezTo>
                    <a:pt x="1908809" y="134498"/>
                    <a:pt x="1918960" y="136344"/>
                    <a:pt x="1929111" y="132652"/>
                  </a:cubicBezTo>
                  <a:cubicBezTo>
                    <a:pt x="1957718" y="136805"/>
                    <a:pt x="1985863" y="136805"/>
                    <a:pt x="2014470" y="132652"/>
                  </a:cubicBezTo>
                  <a:cubicBezTo>
                    <a:pt x="2022775" y="135882"/>
                    <a:pt x="2031080" y="134037"/>
                    <a:pt x="2039385" y="132191"/>
                  </a:cubicBezTo>
                  <a:cubicBezTo>
                    <a:pt x="2052304" y="125731"/>
                    <a:pt x="2067069" y="133575"/>
                    <a:pt x="2080450" y="127116"/>
                  </a:cubicBezTo>
                  <a:cubicBezTo>
                    <a:pt x="2155196" y="113274"/>
                    <a:pt x="2229482" y="99893"/>
                    <a:pt x="2304229" y="86051"/>
                  </a:cubicBezTo>
                  <a:cubicBezTo>
                    <a:pt x="2321300" y="82821"/>
                    <a:pt x="2338833" y="79130"/>
                    <a:pt x="2355905" y="75439"/>
                  </a:cubicBezTo>
                  <a:cubicBezTo>
                    <a:pt x="2371593" y="69441"/>
                    <a:pt x="2388665" y="76823"/>
                    <a:pt x="2404352" y="70825"/>
                  </a:cubicBezTo>
                  <a:cubicBezTo>
                    <a:pt x="2412657" y="70363"/>
                    <a:pt x="2420963" y="70363"/>
                    <a:pt x="2429729" y="69902"/>
                  </a:cubicBezTo>
                  <a:cubicBezTo>
                    <a:pt x="2460181" y="63442"/>
                    <a:pt x="2492018" y="71748"/>
                    <a:pt x="2522470" y="65288"/>
                  </a:cubicBezTo>
                  <a:cubicBezTo>
                    <a:pt x="2534005" y="67595"/>
                    <a:pt x="2546002" y="67595"/>
                    <a:pt x="2557537" y="65288"/>
                  </a:cubicBezTo>
                  <a:cubicBezTo>
                    <a:pt x="2566765" y="70363"/>
                    <a:pt x="2578300" y="64827"/>
                    <a:pt x="2587528" y="69902"/>
                  </a:cubicBezTo>
                  <a:cubicBezTo>
                    <a:pt x="2599524" y="76362"/>
                    <a:pt x="2612443" y="77284"/>
                    <a:pt x="2625362" y="76823"/>
                  </a:cubicBezTo>
                  <a:cubicBezTo>
                    <a:pt x="2636436" y="82821"/>
                    <a:pt x="2649355" y="75900"/>
                    <a:pt x="2660890" y="81437"/>
                  </a:cubicBezTo>
                  <a:cubicBezTo>
                    <a:pt x="2665965" y="81898"/>
                    <a:pt x="2671041" y="81898"/>
                    <a:pt x="2675655" y="82360"/>
                  </a:cubicBezTo>
                  <a:cubicBezTo>
                    <a:pt x="2687190" y="87897"/>
                    <a:pt x="2700109" y="81437"/>
                    <a:pt x="2711644" y="86974"/>
                  </a:cubicBezTo>
                  <a:cubicBezTo>
                    <a:pt x="2719488" y="94818"/>
                    <a:pt x="2729639" y="92972"/>
                    <a:pt x="2739328" y="92972"/>
                  </a:cubicBezTo>
                  <a:cubicBezTo>
                    <a:pt x="2746710" y="97586"/>
                    <a:pt x="2757784" y="94356"/>
                    <a:pt x="2761937" y="104968"/>
                  </a:cubicBezTo>
                  <a:cubicBezTo>
                    <a:pt x="2783161" y="115581"/>
                    <a:pt x="2804847" y="123424"/>
                    <a:pt x="2828378" y="127116"/>
                  </a:cubicBezTo>
                  <a:cubicBezTo>
                    <a:pt x="2836683" y="130807"/>
                    <a:pt x="2847296" y="128038"/>
                    <a:pt x="2852832" y="137266"/>
                  </a:cubicBezTo>
                  <a:cubicBezTo>
                    <a:pt x="2879132" y="148801"/>
                    <a:pt x="2904971" y="160336"/>
                    <a:pt x="2931270" y="171871"/>
                  </a:cubicBezTo>
                  <a:cubicBezTo>
                    <a:pt x="2938191" y="177408"/>
                    <a:pt x="2950649" y="170026"/>
                    <a:pt x="2954340" y="182022"/>
                  </a:cubicBezTo>
                  <a:cubicBezTo>
                    <a:pt x="2976949" y="195864"/>
                    <a:pt x="3000942" y="208322"/>
                    <a:pt x="3025857" y="217550"/>
                  </a:cubicBezTo>
                  <a:cubicBezTo>
                    <a:pt x="3031855" y="218473"/>
                    <a:pt x="3036469" y="220780"/>
                    <a:pt x="3039238" y="226778"/>
                  </a:cubicBezTo>
                  <a:cubicBezTo>
                    <a:pt x="3046620" y="234160"/>
                    <a:pt x="3055387" y="238313"/>
                    <a:pt x="3065537" y="240158"/>
                  </a:cubicBezTo>
                  <a:cubicBezTo>
                    <a:pt x="3072458" y="241081"/>
                    <a:pt x="3076150" y="245234"/>
                    <a:pt x="3078457" y="251232"/>
                  </a:cubicBezTo>
                  <a:cubicBezTo>
                    <a:pt x="3081225" y="258614"/>
                    <a:pt x="3088607" y="259076"/>
                    <a:pt x="3094144" y="262767"/>
                  </a:cubicBezTo>
                  <a:cubicBezTo>
                    <a:pt x="3115369" y="272456"/>
                    <a:pt x="3130595" y="289528"/>
                    <a:pt x="3143975" y="308445"/>
                  </a:cubicBezTo>
                  <a:cubicBezTo>
                    <a:pt x="3145821" y="310291"/>
                    <a:pt x="3148128" y="312137"/>
                    <a:pt x="3149973" y="313982"/>
                  </a:cubicBezTo>
                  <a:cubicBezTo>
                    <a:pt x="3182733" y="332900"/>
                    <a:pt x="3208571" y="358277"/>
                    <a:pt x="3223797" y="393804"/>
                  </a:cubicBezTo>
                  <a:cubicBezTo>
                    <a:pt x="3238101" y="401648"/>
                    <a:pt x="3252404" y="410415"/>
                    <a:pt x="3257941" y="427487"/>
                  </a:cubicBezTo>
                  <a:lnTo>
                    <a:pt x="3258864" y="426564"/>
                  </a:lnTo>
                  <a:lnTo>
                    <a:pt x="3257941" y="427487"/>
                  </a:lnTo>
                  <a:cubicBezTo>
                    <a:pt x="3277320" y="442713"/>
                    <a:pt x="3291623" y="462091"/>
                    <a:pt x="3303619" y="483777"/>
                  </a:cubicBezTo>
                  <a:lnTo>
                    <a:pt x="3303619" y="483777"/>
                  </a:lnTo>
                  <a:cubicBezTo>
                    <a:pt x="3343761" y="514230"/>
                    <a:pt x="3367754" y="555756"/>
                    <a:pt x="3383441" y="602357"/>
                  </a:cubicBezTo>
                  <a:cubicBezTo>
                    <a:pt x="3383903" y="612969"/>
                    <a:pt x="3388978" y="621736"/>
                    <a:pt x="3393592" y="630502"/>
                  </a:cubicBezTo>
                  <a:cubicBezTo>
                    <a:pt x="3400513" y="633732"/>
                    <a:pt x="3400975" y="641114"/>
                    <a:pt x="3404666" y="646651"/>
                  </a:cubicBezTo>
                  <a:cubicBezTo>
                    <a:pt x="3406050" y="650342"/>
                    <a:pt x="3406973" y="654495"/>
                    <a:pt x="3406973" y="658648"/>
                  </a:cubicBezTo>
                  <a:cubicBezTo>
                    <a:pt x="3407896" y="671105"/>
                    <a:pt x="3406973" y="683102"/>
                    <a:pt x="3401436" y="694175"/>
                  </a:cubicBezTo>
                  <a:cubicBezTo>
                    <a:pt x="3400513" y="696482"/>
                    <a:pt x="3399129" y="698789"/>
                    <a:pt x="3397745" y="701096"/>
                  </a:cubicBezTo>
                  <a:cubicBezTo>
                    <a:pt x="3387133" y="714016"/>
                    <a:pt x="3394054" y="726473"/>
                    <a:pt x="3399590" y="738470"/>
                  </a:cubicBezTo>
                  <a:cubicBezTo>
                    <a:pt x="3402359" y="745852"/>
                    <a:pt x="3404666" y="753235"/>
                    <a:pt x="3406511" y="761078"/>
                  </a:cubicBezTo>
                  <a:cubicBezTo>
                    <a:pt x="3408357" y="775382"/>
                    <a:pt x="3412048" y="789224"/>
                    <a:pt x="3416201" y="803527"/>
                  </a:cubicBezTo>
                  <a:cubicBezTo>
                    <a:pt x="3418969" y="813678"/>
                    <a:pt x="3422199" y="822906"/>
                    <a:pt x="3427274" y="832134"/>
                  </a:cubicBezTo>
                  <a:cubicBezTo>
                    <a:pt x="3431888" y="841362"/>
                    <a:pt x="3435580" y="851051"/>
                    <a:pt x="3434657" y="861663"/>
                  </a:cubicBezTo>
                  <a:cubicBezTo>
                    <a:pt x="3435118" y="872276"/>
                    <a:pt x="3438809" y="881965"/>
                    <a:pt x="3445730" y="889809"/>
                  </a:cubicBezTo>
                  <a:cubicBezTo>
                    <a:pt x="3450344" y="909187"/>
                    <a:pt x="3450806" y="929028"/>
                    <a:pt x="3456804" y="947945"/>
                  </a:cubicBezTo>
                  <a:cubicBezTo>
                    <a:pt x="3458188" y="953020"/>
                    <a:pt x="3460034" y="958096"/>
                    <a:pt x="3461418" y="962710"/>
                  </a:cubicBezTo>
                  <a:cubicBezTo>
                    <a:pt x="3463725" y="969169"/>
                    <a:pt x="3465571" y="975168"/>
                    <a:pt x="3467416" y="981627"/>
                  </a:cubicBezTo>
                  <a:cubicBezTo>
                    <a:pt x="3469723" y="990855"/>
                    <a:pt x="3470185" y="1000545"/>
                    <a:pt x="3473414" y="1009773"/>
                  </a:cubicBezTo>
                  <a:cubicBezTo>
                    <a:pt x="3474799" y="1015309"/>
                    <a:pt x="3475721" y="1020846"/>
                    <a:pt x="3475721" y="1026844"/>
                  </a:cubicBezTo>
                  <a:cubicBezTo>
                    <a:pt x="3476183" y="1042993"/>
                    <a:pt x="3474337" y="1059142"/>
                    <a:pt x="3478490" y="1075291"/>
                  </a:cubicBezTo>
                  <a:cubicBezTo>
                    <a:pt x="3478951" y="1081290"/>
                    <a:pt x="3480335" y="1086826"/>
                    <a:pt x="3481258" y="1092825"/>
                  </a:cubicBezTo>
                  <a:cubicBezTo>
                    <a:pt x="3482181" y="1107589"/>
                    <a:pt x="3479874" y="1122354"/>
                    <a:pt x="3484488" y="1136657"/>
                  </a:cubicBezTo>
                  <a:cubicBezTo>
                    <a:pt x="3485872" y="1140810"/>
                    <a:pt x="3486334" y="1145424"/>
                    <a:pt x="3486795" y="1149577"/>
                  </a:cubicBezTo>
                  <a:cubicBezTo>
                    <a:pt x="3487718" y="1162496"/>
                    <a:pt x="3485872" y="1175415"/>
                    <a:pt x="3490025" y="1187873"/>
                  </a:cubicBezTo>
                  <a:cubicBezTo>
                    <a:pt x="3490948" y="1192025"/>
                    <a:pt x="3491870" y="1196178"/>
                    <a:pt x="3492332" y="1200331"/>
                  </a:cubicBezTo>
                  <a:cubicBezTo>
                    <a:pt x="3492793" y="1210020"/>
                    <a:pt x="3492793" y="1220171"/>
                    <a:pt x="3496023" y="1229399"/>
                  </a:cubicBezTo>
                  <a:cubicBezTo>
                    <a:pt x="3501560" y="1261235"/>
                    <a:pt x="3512172" y="1292149"/>
                    <a:pt x="3518632" y="1323524"/>
                  </a:cubicBezTo>
                  <a:cubicBezTo>
                    <a:pt x="3521400" y="1335982"/>
                    <a:pt x="3526475" y="1347517"/>
                    <a:pt x="3532474" y="1358590"/>
                  </a:cubicBezTo>
                  <a:cubicBezTo>
                    <a:pt x="3533858" y="1360436"/>
                    <a:pt x="3534781" y="1362743"/>
                    <a:pt x="3535703" y="1365050"/>
                  </a:cubicBezTo>
                  <a:cubicBezTo>
                    <a:pt x="3538010" y="1369203"/>
                    <a:pt x="3540317" y="1372894"/>
                    <a:pt x="3543547" y="1376585"/>
                  </a:cubicBezTo>
                  <a:cubicBezTo>
                    <a:pt x="3545393" y="1378431"/>
                    <a:pt x="3546777" y="1380276"/>
                    <a:pt x="3548161" y="1382122"/>
                  </a:cubicBezTo>
                  <a:cubicBezTo>
                    <a:pt x="3554621" y="1392273"/>
                    <a:pt x="3559696" y="1403346"/>
                    <a:pt x="3567540" y="1412574"/>
                  </a:cubicBezTo>
                  <a:cubicBezTo>
                    <a:pt x="3568924" y="1414420"/>
                    <a:pt x="3570308" y="1416727"/>
                    <a:pt x="3571693" y="1419034"/>
                  </a:cubicBezTo>
                  <a:cubicBezTo>
                    <a:pt x="3591071" y="1440720"/>
                    <a:pt x="3597070" y="1469326"/>
                    <a:pt x="3611373" y="1494242"/>
                  </a:cubicBezTo>
                  <a:cubicBezTo>
                    <a:pt x="3612757" y="1496549"/>
                    <a:pt x="3613680" y="1499317"/>
                    <a:pt x="3614141" y="1501624"/>
                  </a:cubicBezTo>
                  <a:cubicBezTo>
                    <a:pt x="3614603" y="1508545"/>
                    <a:pt x="3618755" y="1514544"/>
                    <a:pt x="3620601" y="1521003"/>
                  </a:cubicBezTo>
                  <a:cubicBezTo>
                    <a:pt x="3623369" y="1533922"/>
                    <a:pt x="3626599" y="1546380"/>
                    <a:pt x="3627983" y="1559761"/>
                  </a:cubicBezTo>
                  <a:cubicBezTo>
                    <a:pt x="3628445" y="1582831"/>
                    <a:pt x="3628906" y="1606362"/>
                    <a:pt x="3627522" y="1629432"/>
                  </a:cubicBezTo>
                  <a:cubicBezTo>
                    <a:pt x="3625215" y="1646965"/>
                    <a:pt x="3614141" y="1657577"/>
                    <a:pt x="3599377" y="1665421"/>
                  </a:cubicBezTo>
                  <a:cubicBezTo>
                    <a:pt x="3591071" y="1670497"/>
                    <a:pt x="3582305" y="1675572"/>
                    <a:pt x="3574461" y="1681570"/>
                  </a:cubicBezTo>
                  <a:cubicBezTo>
                    <a:pt x="3572615" y="1682954"/>
                    <a:pt x="3570770" y="1683877"/>
                    <a:pt x="3568463" y="1685261"/>
                  </a:cubicBezTo>
                  <a:cubicBezTo>
                    <a:pt x="3563387" y="1687568"/>
                    <a:pt x="3559235" y="1691260"/>
                    <a:pt x="3554621" y="1694489"/>
                  </a:cubicBezTo>
                  <a:cubicBezTo>
                    <a:pt x="3552775" y="1695874"/>
                    <a:pt x="3550930" y="1696796"/>
                    <a:pt x="3549084" y="1698181"/>
                  </a:cubicBezTo>
                  <a:cubicBezTo>
                    <a:pt x="3545393" y="1700488"/>
                    <a:pt x="3541702" y="1703256"/>
                    <a:pt x="3538010" y="1706024"/>
                  </a:cubicBezTo>
                  <a:cubicBezTo>
                    <a:pt x="3536165" y="1707409"/>
                    <a:pt x="3534319" y="1708331"/>
                    <a:pt x="3532474" y="1709716"/>
                  </a:cubicBezTo>
                  <a:cubicBezTo>
                    <a:pt x="3528782" y="1712023"/>
                    <a:pt x="3525091" y="1714791"/>
                    <a:pt x="3521400" y="1717098"/>
                  </a:cubicBezTo>
                  <a:cubicBezTo>
                    <a:pt x="3517709" y="1719405"/>
                    <a:pt x="3514018" y="1721251"/>
                    <a:pt x="3510326" y="1724019"/>
                  </a:cubicBezTo>
                  <a:cubicBezTo>
                    <a:pt x="3506174" y="1727249"/>
                    <a:pt x="3502483" y="1731401"/>
                    <a:pt x="3497869" y="1734631"/>
                  </a:cubicBezTo>
                  <a:cubicBezTo>
                    <a:pt x="3496023" y="1736015"/>
                    <a:pt x="3494177" y="1736938"/>
                    <a:pt x="3492332" y="1737861"/>
                  </a:cubicBezTo>
                  <a:cubicBezTo>
                    <a:pt x="3487256" y="1740168"/>
                    <a:pt x="3482181" y="1742936"/>
                    <a:pt x="3477567" y="1746166"/>
                  </a:cubicBezTo>
                  <a:cubicBezTo>
                    <a:pt x="3475721" y="1747550"/>
                    <a:pt x="3473414" y="1748935"/>
                    <a:pt x="3471569" y="1750319"/>
                  </a:cubicBezTo>
                  <a:cubicBezTo>
                    <a:pt x="3463264" y="1754471"/>
                    <a:pt x="3454958" y="1757701"/>
                    <a:pt x="3445730" y="1759547"/>
                  </a:cubicBezTo>
                  <a:cubicBezTo>
                    <a:pt x="3441116" y="1760008"/>
                    <a:pt x="3436964" y="1759547"/>
                    <a:pt x="3432350" y="1758624"/>
                  </a:cubicBezTo>
                  <a:cubicBezTo>
                    <a:pt x="3385287" y="1755856"/>
                    <a:pt x="3338224" y="1758163"/>
                    <a:pt x="3291162" y="1757240"/>
                  </a:cubicBezTo>
                  <a:cubicBezTo>
                    <a:pt x="3280088" y="1757701"/>
                    <a:pt x="3269476" y="1755394"/>
                    <a:pt x="3259325" y="1750780"/>
                  </a:cubicBezTo>
                  <a:cubicBezTo>
                    <a:pt x="3249174" y="1744321"/>
                    <a:pt x="3237639" y="1745243"/>
                    <a:pt x="3226104" y="1744782"/>
                  </a:cubicBezTo>
                  <a:cubicBezTo>
                    <a:pt x="3219183" y="1744321"/>
                    <a:pt x="3212262" y="1742936"/>
                    <a:pt x="3206264" y="1739245"/>
                  </a:cubicBezTo>
                  <a:cubicBezTo>
                    <a:pt x="3201189" y="1736015"/>
                    <a:pt x="3196575" y="1734170"/>
                    <a:pt x="3190577" y="1735093"/>
                  </a:cubicBezTo>
                  <a:cubicBezTo>
                    <a:pt x="3182271" y="1736015"/>
                    <a:pt x="3174889" y="1736938"/>
                    <a:pt x="3171198" y="1724942"/>
                  </a:cubicBezTo>
                  <a:cubicBezTo>
                    <a:pt x="3161970" y="1694028"/>
                    <a:pt x="3161047" y="1694489"/>
                    <a:pt x="3170736" y="1684339"/>
                  </a:cubicBezTo>
                  <a:cubicBezTo>
                    <a:pt x="3182733" y="1671419"/>
                    <a:pt x="3196575" y="1659884"/>
                    <a:pt x="3209033" y="1646965"/>
                  </a:cubicBezTo>
                  <a:cubicBezTo>
                    <a:pt x="3210878" y="1645120"/>
                    <a:pt x="3213185" y="1643735"/>
                    <a:pt x="3215031" y="1642813"/>
                  </a:cubicBezTo>
                  <a:cubicBezTo>
                    <a:pt x="3223797" y="1638199"/>
                    <a:pt x="3231641" y="1632200"/>
                    <a:pt x="3240408" y="1627586"/>
                  </a:cubicBezTo>
                  <a:cubicBezTo>
                    <a:pt x="3242715" y="1626202"/>
                    <a:pt x="3245022" y="1625279"/>
                    <a:pt x="3247329" y="1624357"/>
                  </a:cubicBezTo>
                  <a:cubicBezTo>
                    <a:pt x="3255634" y="1621127"/>
                    <a:pt x="3263939" y="1618358"/>
                    <a:pt x="3272244" y="1615129"/>
                  </a:cubicBezTo>
                  <a:cubicBezTo>
                    <a:pt x="3275935" y="1613744"/>
                    <a:pt x="3279627" y="1613283"/>
                    <a:pt x="3283779" y="1612360"/>
                  </a:cubicBezTo>
                  <a:cubicBezTo>
                    <a:pt x="3299005" y="1609130"/>
                    <a:pt x="3314693" y="1607285"/>
                    <a:pt x="3330381" y="1604055"/>
                  </a:cubicBezTo>
                  <a:cubicBezTo>
                    <a:pt x="3340993" y="1601287"/>
                    <a:pt x="3351605" y="1597595"/>
                    <a:pt x="3361294" y="1592059"/>
                  </a:cubicBezTo>
                  <a:cubicBezTo>
                    <a:pt x="3367754" y="1588829"/>
                    <a:pt x="3371445" y="1583753"/>
                    <a:pt x="3370984" y="1576371"/>
                  </a:cubicBezTo>
                  <a:cubicBezTo>
                    <a:pt x="3370522" y="1574064"/>
                    <a:pt x="3370061" y="1571757"/>
                    <a:pt x="3369599" y="1569450"/>
                  </a:cubicBezTo>
                  <a:cubicBezTo>
                    <a:pt x="3362678" y="1557915"/>
                    <a:pt x="3354373" y="1548687"/>
                    <a:pt x="3340070" y="1547303"/>
                  </a:cubicBezTo>
                  <a:cubicBezTo>
                    <a:pt x="3329458" y="1545919"/>
                    <a:pt x="3319307" y="1542228"/>
                    <a:pt x="3308695" y="1539459"/>
                  </a:cubicBezTo>
                  <a:cubicBezTo>
                    <a:pt x="3297621" y="1535307"/>
                    <a:pt x="3286548" y="1536691"/>
                    <a:pt x="3275474" y="1536691"/>
                  </a:cubicBezTo>
                  <a:cubicBezTo>
                    <a:pt x="3236255" y="1536691"/>
                    <a:pt x="3199343" y="1525617"/>
                    <a:pt x="3164738" y="1507623"/>
                  </a:cubicBezTo>
                  <a:cubicBezTo>
                    <a:pt x="3149512" y="1502086"/>
                    <a:pt x="3136132" y="1492858"/>
                    <a:pt x="3119983" y="1490551"/>
                  </a:cubicBezTo>
                  <a:cubicBezTo>
                    <a:pt x="3113523" y="1489628"/>
                    <a:pt x="3107525" y="1487321"/>
                    <a:pt x="3101988" y="1483630"/>
                  </a:cubicBezTo>
                  <a:cubicBezTo>
                    <a:pt x="3093683" y="1478093"/>
                    <a:pt x="3085839" y="1472556"/>
                    <a:pt x="3077534" y="1467019"/>
                  </a:cubicBezTo>
                  <a:cubicBezTo>
                    <a:pt x="3073381" y="1464712"/>
                    <a:pt x="3069690" y="1461944"/>
                    <a:pt x="3065999" y="1458714"/>
                  </a:cubicBezTo>
                  <a:cubicBezTo>
                    <a:pt x="3061846" y="1455023"/>
                    <a:pt x="3057694" y="1451793"/>
                    <a:pt x="3052157" y="1449486"/>
                  </a:cubicBezTo>
                  <a:cubicBezTo>
                    <a:pt x="3048004" y="1447641"/>
                    <a:pt x="3044313" y="1445334"/>
                    <a:pt x="3041083" y="1442104"/>
                  </a:cubicBezTo>
                  <a:cubicBezTo>
                    <a:pt x="3036931" y="1437028"/>
                    <a:pt x="3030933" y="1433337"/>
                    <a:pt x="3024934" y="1430569"/>
                  </a:cubicBezTo>
                  <a:cubicBezTo>
                    <a:pt x="3020782" y="1427800"/>
                    <a:pt x="3018475" y="1424109"/>
                    <a:pt x="3016629" y="1419495"/>
                  </a:cubicBezTo>
                  <a:cubicBezTo>
                    <a:pt x="3014322" y="1413958"/>
                    <a:pt x="3012015" y="1408883"/>
                    <a:pt x="3008785" y="1403808"/>
                  </a:cubicBezTo>
                  <a:cubicBezTo>
                    <a:pt x="3007401" y="1401962"/>
                    <a:pt x="3006017" y="1400116"/>
                    <a:pt x="3005094" y="1397809"/>
                  </a:cubicBezTo>
                  <a:cubicBezTo>
                    <a:pt x="3000019" y="1388581"/>
                    <a:pt x="2996328" y="1378431"/>
                    <a:pt x="2988945" y="1370587"/>
                  </a:cubicBezTo>
                  <a:cubicBezTo>
                    <a:pt x="2987561" y="1368741"/>
                    <a:pt x="2986177" y="1366896"/>
                    <a:pt x="2984793" y="1364589"/>
                  </a:cubicBezTo>
                  <a:cubicBezTo>
                    <a:pt x="2981101" y="1357206"/>
                    <a:pt x="2977410" y="1349824"/>
                    <a:pt x="2974180" y="1342441"/>
                  </a:cubicBezTo>
                  <a:cubicBezTo>
                    <a:pt x="2973258" y="1340134"/>
                    <a:pt x="2972335" y="1338289"/>
                    <a:pt x="2971412" y="1335982"/>
                  </a:cubicBezTo>
                  <a:cubicBezTo>
                    <a:pt x="2953417" y="1326293"/>
                    <a:pt x="2946958" y="1345210"/>
                    <a:pt x="2934500" y="1350285"/>
                  </a:cubicBezTo>
                  <a:cubicBezTo>
                    <a:pt x="2929425" y="1353515"/>
                    <a:pt x="2923427" y="1354899"/>
                    <a:pt x="2918813" y="1359052"/>
                  </a:cubicBezTo>
                  <a:cubicBezTo>
                    <a:pt x="2906816" y="1373355"/>
                    <a:pt x="2891129" y="1383967"/>
                    <a:pt x="2877287" y="1396425"/>
                  </a:cubicBezTo>
                  <a:cubicBezTo>
                    <a:pt x="2867136" y="1401962"/>
                    <a:pt x="2857446" y="1407499"/>
                    <a:pt x="2845911" y="1410267"/>
                  </a:cubicBezTo>
                  <a:cubicBezTo>
                    <a:pt x="2826533" y="1422264"/>
                    <a:pt x="2813152" y="1440720"/>
                    <a:pt x="2796080" y="1455484"/>
                  </a:cubicBezTo>
                  <a:cubicBezTo>
                    <a:pt x="2794235" y="1457330"/>
                    <a:pt x="2792389" y="1458714"/>
                    <a:pt x="2790543" y="1460098"/>
                  </a:cubicBezTo>
                  <a:cubicBezTo>
                    <a:pt x="2783622" y="1465174"/>
                    <a:pt x="2780854" y="1473018"/>
                    <a:pt x="2776240" y="1479939"/>
                  </a:cubicBezTo>
                  <a:cubicBezTo>
                    <a:pt x="2773933" y="1482707"/>
                    <a:pt x="2771165" y="1485014"/>
                    <a:pt x="2767935" y="1486860"/>
                  </a:cubicBezTo>
                  <a:cubicBezTo>
                    <a:pt x="2761475" y="1489167"/>
                    <a:pt x="2754093" y="1488244"/>
                    <a:pt x="2749479" y="1494703"/>
                  </a:cubicBezTo>
                  <a:cubicBezTo>
                    <a:pt x="2748095" y="1496549"/>
                    <a:pt x="2746249" y="1497933"/>
                    <a:pt x="2744403" y="1499317"/>
                  </a:cubicBezTo>
                  <a:cubicBezTo>
                    <a:pt x="2739789" y="1502547"/>
                    <a:pt x="2735637" y="1507161"/>
                    <a:pt x="2732868" y="1511775"/>
                  </a:cubicBezTo>
                  <a:cubicBezTo>
                    <a:pt x="2726870" y="1520080"/>
                    <a:pt x="2719949" y="1527001"/>
                    <a:pt x="2709337" y="1528847"/>
                  </a:cubicBezTo>
                  <a:cubicBezTo>
                    <a:pt x="2690881" y="1542228"/>
                    <a:pt x="2674732" y="1557454"/>
                    <a:pt x="2665043" y="1579139"/>
                  </a:cubicBezTo>
                  <a:cubicBezTo>
                    <a:pt x="2661813" y="1584676"/>
                    <a:pt x="2657660" y="1589290"/>
                    <a:pt x="2653046" y="1594366"/>
                  </a:cubicBezTo>
                  <a:cubicBezTo>
                    <a:pt x="2643818" y="1604978"/>
                    <a:pt x="2636436" y="1616974"/>
                    <a:pt x="2626285" y="1626664"/>
                  </a:cubicBezTo>
                  <a:cubicBezTo>
                    <a:pt x="2623517" y="1629432"/>
                    <a:pt x="2621210" y="1632200"/>
                    <a:pt x="2618441" y="1634507"/>
                  </a:cubicBezTo>
                  <a:cubicBezTo>
                    <a:pt x="2607829" y="1645120"/>
                    <a:pt x="2596294" y="1654809"/>
                    <a:pt x="2588450" y="1667267"/>
                  </a:cubicBezTo>
                  <a:cubicBezTo>
                    <a:pt x="2587066" y="1669574"/>
                    <a:pt x="2585682" y="1671419"/>
                    <a:pt x="2584298" y="1673726"/>
                  </a:cubicBezTo>
                  <a:cubicBezTo>
                    <a:pt x="2564458" y="1692644"/>
                    <a:pt x="2557075" y="1718944"/>
                    <a:pt x="2544617" y="1742475"/>
                  </a:cubicBezTo>
                  <a:cubicBezTo>
                    <a:pt x="2522932" y="1748012"/>
                    <a:pt x="2501707" y="1754471"/>
                    <a:pt x="2479560" y="1756778"/>
                  </a:cubicBezTo>
                  <a:cubicBezTo>
                    <a:pt x="2461104" y="1757701"/>
                    <a:pt x="2442648" y="1754933"/>
                    <a:pt x="2424192" y="1759547"/>
                  </a:cubicBezTo>
                  <a:cubicBezTo>
                    <a:pt x="2413119" y="1760008"/>
                    <a:pt x="2402507" y="1761392"/>
                    <a:pt x="2391433" y="1762315"/>
                  </a:cubicBezTo>
                  <a:cubicBezTo>
                    <a:pt x="2376207" y="1762776"/>
                    <a:pt x="2360981" y="1760469"/>
                    <a:pt x="2346216" y="1765083"/>
                  </a:cubicBezTo>
                  <a:cubicBezTo>
                    <a:pt x="2341602" y="1766468"/>
                    <a:pt x="2336988" y="1766929"/>
                    <a:pt x="2332835" y="1767390"/>
                  </a:cubicBezTo>
                  <a:cubicBezTo>
                    <a:pt x="2318993" y="1767852"/>
                    <a:pt x="2305151" y="1767390"/>
                    <a:pt x="2291771" y="1771082"/>
                  </a:cubicBezTo>
                  <a:cubicBezTo>
                    <a:pt x="2274238" y="1770620"/>
                    <a:pt x="2256704" y="1773850"/>
                    <a:pt x="2239633" y="1774311"/>
                  </a:cubicBezTo>
                  <a:cubicBezTo>
                    <a:pt x="2230405" y="1773850"/>
                    <a:pt x="2220715" y="1773850"/>
                    <a:pt x="2211487" y="1773850"/>
                  </a:cubicBezTo>
                  <a:cubicBezTo>
                    <a:pt x="2181035" y="1773389"/>
                    <a:pt x="2154735" y="1755856"/>
                    <a:pt x="2124744" y="1754010"/>
                  </a:cubicBezTo>
                  <a:cubicBezTo>
                    <a:pt x="2119669" y="1740629"/>
                    <a:pt x="2107211" y="1746166"/>
                    <a:pt x="2097983" y="1744321"/>
                  </a:cubicBezTo>
                  <a:cubicBezTo>
                    <a:pt x="2093830" y="1743859"/>
                    <a:pt x="2090139" y="1742475"/>
                    <a:pt x="2086909" y="1740629"/>
                  </a:cubicBezTo>
                  <a:cubicBezTo>
                    <a:pt x="2079988" y="1730479"/>
                    <a:pt x="2067531" y="1726787"/>
                    <a:pt x="2057841" y="1728633"/>
                  </a:cubicBezTo>
                  <a:cubicBezTo>
                    <a:pt x="2036155" y="1733247"/>
                    <a:pt x="2031080" y="1720789"/>
                    <a:pt x="2026927" y="1705102"/>
                  </a:cubicBezTo>
                  <a:cubicBezTo>
                    <a:pt x="2026466" y="1702333"/>
                    <a:pt x="2026466" y="1699565"/>
                    <a:pt x="2027389" y="1697258"/>
                  </a:cubicBezTo>
                  <a:cubicBezTo>
                    <a:pt x="2035694" y="1684339"/>
                    <a:pt x="2048152" y="1675111"/>
                    <a:pt x="2057841" y="1664037"/>
                  </a:cubicBezTo>
                  <a:cubicBezTo>
                    <a:pt x="2116900" y="1623895"/>
                    <a:pt x="2181035" y="1600825"/>
                    <a:pt x="2253475" y="1606362"/>
                  </a:cubicBezTo>
                  <a:cubicBezTo>
                    <a:pt x="2263625" y="1607285"/>
                    <a:pt x="2274238" y="1605901"/>
                    <a:pt x="2284388" y="1604055"/>
                  </a:cubicBezTo>
                  <a:cubicBezTo>
                    <a:pt x="2304690" y="1599902"/>
                    <a:pt x="2315764" y="1587906"/>
                    <a:pt x="2314841" y="1566682"/>
                  </a:cubicBezTo>
                  <a:cubicBezTo>
                    <a:pt x="2313457" y="1527463"/>
                    <a:pt x="2311150" y="1487782"/>
                    <a:pt x="2305613" y="1449025"/>
                  </a:cubicBezTo>
                  <a:cubicBezTo>
                    <a:pt x="2295001" y="1374739"/>
                    <a:pt x="2290848" y="1300454"/>
                    <a:pt x="2300537" y="1225708"/>
                  </a:cubicBezTo>
                  <a:cubicBezTo>
                    <a:pt x="2301922" y="1213711"/>
                    <a:pt x="2304229" y="1201253"/>
                    <a:pt x="2285311" y="1205406"/>
                  </a:cubicBezTo>
                  <a:cubicBezTo>
                    <a:pt x="2242862" y="1214173"/>
                    <a:pt x="2201798" y="1205406"/>
                    <a:pt x="2160733" y="1197562"/>
                  </a:cubicBezTo>
                  <a:cubicBezTo>
                    <a:pt x="2110441" y="1188334"/>
                    <a:pt x="2059687" y="1198024"/>
                    <a:pt x="2009394" y="1192025"/>
                  </a:cubicBezTo>
                  <a:cubicBezTo>
                    <a:pt x="1991400" y="1189718"/>
                    <a:pt x="1994629" y="1202176"/>
                    <a:pt x="1998321" y="1212327"/>
                  </a:cubicBezTo>
                  <a:cubicBezTo>
                    <a:pt x="2014931" y="1257083"/>
                    <a:pt x="2033387" y="1301377"/>
                    <a:pt x="2053689" y="1344748"/>
                  </a:cubicBezTo>
                  <a:cubicBezTo>
                    <a:pt x="2067531" y="1373817"/>
                    <a:pt x="2076759" y="1404269"/>
                    <a:pt x="2088755" y="1433799"/>
                  </a:cubicBezTo>
                  <a:cubicBezTo>
                    <a:pt x="2098444" y="1456407"/>
                    <a:pt x="2089216" y="1479939"/>
                    <a:pt x="2080450" y="1502086"/>
                  </a:cubicBezTo>
                  <a:cubicBezTo>
                    <a:pt x="2064301" y="1543612"/>
                    <a:pt x="2038924" y="1579601"/>
                    <a:pt x="2018161" y="1618358"/>
                  </a:cubicBezTo>
                  <a:cubicBezTo>
                    <a:pt x="2010778" y="1634969"/>
                    <a:pt x="2005703" y="1652502"/>
                    <a:pt x="1994168" y="1666805"/>
                  </a:cubicBezTo>
                  <a:cubicBezTo>
                    <a:pt x="1987708" y="1674188"/>
                    <a:pt x="1979865" y="1680186"/>
                    <a:pt x="1970175" y="1682493"/>
                  </a:cubicBezTo>
                  <a:cubicBezTo>
                    <a:pt x="1962793" y="1686184"/>
                    <a:pt x="1954949" y="1689875"/>
                    <a:pt x="1947105" y="1692644"/>
                  </a:cubicBezTo>
                  <a:cubicBezTo>
                    <a:pt x="1934186" y="1696335"/>
                    <a:pt x="1921267" y="1700026"/>
                    <a:pt x="1907886" y="1700488"/>
                  </a:cubicBezTo>
                  <a:cubicBezTo>
                    <a:pt x="1889430" y="1700949"/>
                    <a:pt x="1870513" y="1700488"/>
                    <a:pt x="1852057" y="1700488"/>
                  </a:cubicBezTo>
                  <a:cubicBezTo>
                    <a:pt x="1846059" y="1700488"/>
                    <a:pt x="1840061" y="1699565"/>
                    <a:pt x="1834062" y="1698181"/>
                  </a:cubicBezTo>
                  <a:cubicBezTo>
                    <a:pt x="1822989" y="1694028"/>
                    <a:pt x="1811915" y="1694028"/>
                    <a:pt x="1800842" y="1698181"/>
                  </a:cubicBezTo>
                  <a:cubicBezTo>
                    <a:pt x="1787000" y="1697719"/>
                    <a:pt x="1774542" y="1703717"/>
                    <a:pt x="1761161" y="1705563"/>
                  </a:cubicBezTo>
                  <a:cubicBezTo>
                    <a:pt x="1730248" y="1706947"/>
                    <a:pt x="1699334" y="1704179"/>
                    <a:pt x="1668420" y="1707409"/>
                  </a:cubicBezTo>
                  <a:cubicBezTo>
                    <a:pt x="1664268" y="1708793"/>
                    <a:pt x="1660115" y="1710177"/>
                    <a:pt x="1655962" y="1711100"/>
                  </a:cubicBezTo>
                  <a:cubicBezTo>
                    <a:pt x="1635661" y="1713868"/>
                    <a:pt x="1612591" y="1721712"/>
                    <a:pt x="1608900" y="1688953"/>
                  </a:cubicBezTo>
                  <a:cubicBezTo>
                    <a:pt x="1608438" y="1686646"/>
                    <a:pt x="1608438" y="1684339"/>
                    <a:pt x="1608900" y="1681570"/>
                  </a:cubicBezTo>
                  <a:cubicBezTo>
                    <a:pt x="1614898" y="1673265"/>
                    <a:pt x="1603824" y="1671419"/>
                    <a:pt x="1602901" y="1665421"/>
                  </a:cubicBezTo>
                  <a:cubicBezTo>
                    <a:pt x="1602440" y="1652963"/>
                    <a:pt x="1613514" y="1646042"/>
                    <a:pt x="1618128" y="1636353"/>
                  </a:cubicBezTo>
                  <a:cubicBezTo>
                    <a:pt x="1619512" y="1634046"/>
                    <a:pt x="1620896" y="1632200"/>
                    <a:pt x="1622742" y="1629893"/>
                  </a:cubicBezTo>
                  <a:cubicBezTo>
                    <a:pt x="1635661" y="1616974"/>
                    <a:pt x="1649964" y="1604516"/>
                    <a:pt x="1660115" y="1589290"/>
                  </a:cubicBezTo>
                  <a:cubicBezTo>
                    <a:pt x="1692413" y="1563913"/>
                    <a:pt x="1730248" y="1553301"/>
                    <a:pt x="1770389" y="1549610"/>
                  </a:cubicBezTo>
                  <a:cubicBezTo>
                    <a:pt x="1778695" y="1549610"/>
                    <a:pt x="1787461" y="1550994"/>
                    <a:pt x="1795766" y="1547764"/>
                  </a:cubicBezTo>
                  <a:cubicBezTo>
                    <a:pt x="1797612" y="1546380"/>
                    <a:pt x="1798996" y="1544535"/>
                    <a:pt x="1800380" y="1542689"/>
                  </a:cubicBezTo>
                  <a:cubicBezTo>
                    <a:pt x="1804071" y="1528386"/>
                    <a:pt x="1797150" y="1517773"/>
                    <a:pt x="1787000" y="1509007"/>
                  </a:cubicBezTo>
                  <a:cubicBezTo>
                    <a:pt x="1780079" y="1503009"/>
                    <a:pt x="1772235" y="1497933"/>
                    <a:pt x="1769005" y="1489167"/>
                  </a:cubicBezTo>
                  <a:lnTo>
                    <a:pt x="1768544" y="1489167"/>
                  </a:lnTo>
                  <a:cubicBezTo>
                    <a:pt x="1760239" y="1483168"/>
                    <a:pt x="1751011" y="1478554"/>
                    <a:pt x="1743628" y="1471633"/>
                  </a:cubicBezTo>
                  <a:cubicBezTo>
                    <a:pt x="1740398" y="1469326"/>
                    <a:pt x="1738091" y="1466558"/>
                    <a:pt x="1735323" y="1463328"/>
                  </a:cubicBezTo>
                  <a:cubicBezTo>
                    <a:pt x="1726556" y="1452716"/>
                    <a:pt x="1718713" y="1441642"/>
                    <a:pt x="1706716" y="1434260"/>
                  </a:cubicBezTo>
                  <a:cubicBezTo>
                    <a:pt x="1704409" y="1432876"/>
                    <a:pt x="1702564" y="1431492"/>
                    <a:pt x="1700718" y="1430107"/>
                  </a:cubicBezTo>
                  <a:cubicBezTo>
                    <a:pt x="1696104" y="1426416"/>
                    <a:pt x="1691490" y="1422725"/>
                    <a:pt x="1686415" y="1419957"/>
                  </a:cubicBezTo>
                  <a:cubicBezTo>
                    <a:pt x="1684108" y="1419034"/>
                    <a:pt x="1682262" y="1417650"/>
                    <a:pt x="1680417" y="1415804"/>
                  </a:cubicBezTo>
                  <a:cubicBezTo>
                    <a:pt x="1672111" y="1408422"/>
                    <a:pt x="1664729" y="1401039"/>
                    <a:pt x="1655040" y="1395502"/>
                  </a:cubicBezTo>
                  <a:cubicBezTo>
                    <a:pt x="1650887" y="1392273"/>
                    <a:pt x="1648119" y="1388581"/>
                    <a:pt x="1645812" y="1384429"/>
                  </a:cubicBezTo>
                  <a:cubicBezTo>
                    <a:pt x="1641659" y="1377046"/>
                    <a:pt x="1638429" y="1369664"/>
                    <a:pt x="1630585" y="1365050"/>
                  </a:cubicBezTo>
                  <a:cubicBezTo>
                    <a:pt x="1628740" y="1363666"/>
                    <a:pt x="1626433" y="1362282"/>
                    <a:pt x="1624587" y="1360897"/>
                  </a:cubicBezTo>
                  <a:cubicBezTo>
                    <a:pt x="1615359" y="1353054"/>
                    <a:pt x="1608438" y="1342903"/>
                    <a:pt x="1597826" y="1336905"/>
                  </a:cubicBezTo>
                  <a:cubicBezTo>
                    <a:pt x="1593673" y="1334136"/>
                    <a:pt x="1589982" y="1331368"/>
                    <a:pt x="1586291" y="1328600"/>
                  </a:cubicBezTo>
                  <a:cubicBezTo>
                    <a:pt x="1581677" y="1324908"/>
                    <a:pt x="1577063" y="1321679"/>
                    <a:pt x="1571526" y="1318910"/>
                  </a:cubicBezTo>
                  <a:cubicBezTo>
                    <a:pt x="1566912" y="1316603"/>
                    <a:pt x="1563221" y="1313373"/>
                    <a:pt x="1561376" y="1308759"/>
                  </a:cubicBezTo>
                  <a:cubicBezTo>
                    <a:pt x="1557223" y="1295379"/>
                    <a:pt x="1550763" y="1283382"/>
                    <a:pt x="1540151" y="1273693"/>
                  </a:cubicBezTo>
                  <a:cubicBezTo>
                    <a:pt x="1537383" y="1271386"/>
                    <a:pt x="1535076" y="1268156"/>
                    <a:pt x="1533230" y="1264926"/>
                  </a:cubicBezTo>
                  <a:cubicBezTo>
                    <a:pt x="1529539" y="1257083"/>
                    <a:pt x="1524925" y="1251084"/>
                    <a:pt x="1514774" y="1255237"/>
                  </a:cubicBezTo>
                  <a:cubicBezTo>
                    <a:pt x="1512929" y="1256621"/>
                    <a:pt x="1510622" y="1257544"/>
                    <a:pt x="1508776" y="1259390"/>
                  </a:cubicBezTo>
                  <a:cubicBezTo>
                    <a:pt x="1495857" y="1269079"/>
                    <a:pt x="1490320" y="1283382"/>
                    <a:pt x="1482015" y="1295840"/>
                  </a:cubicBezTo>
                  <a:cubicBezTo>
                    <a:pt x="1480631" y="1298147"/>
                    <a:pt x="1479246" y="1299993"/>
                    <a:pt x="1477401" y="1301838"/>
                  </a:cubicBezTo>
                  <a:cubicBezTo>
                    <a:pt x="1466327" y="1315219"/>
                    <a:pt x="1457099" y="1329984"/>
                    <a:pt x="1447871" y="1344748"/>
                  </a:cubicBezTo>
                  <a:cubicBezTo>
                    <a:pt x="1444641" y="1350285"/>
                    <a:pt x="1441873" y="1355822"/>
                    <a:pt x="1438643" y="1360897"/>
                  </a:cubicBezTo>
                  <a:cubicBezTo>
                    <a:pt x="1429877" y="1371510"/>
                    <a:pt x="1419264" y="1380738"/>
                    <a:pt x="1410036" y="1390888"/>
                  </a:cubicBezTo>
                  <a:cubicBezTo>
                    <a:pt x="1401270" y="1399655"/>
                    <a:pt x="1400347" y="1413958"/>
                    <a:pt x="1388351" y="1420418"/>
                  </a:cubicBezTo>
                  <a:cubicBezTo>
                    <a:pt x="1369895" y="1427339"/>
                    <a:pt x="1359283" y="1444411"/>
                    <a:pt x="1343134" y="1454100"/>
                  </a:cubicBezTo>
                  <a:lnTo>
                    <a:pt x="1341288" y="1454100"/>
                  </a:lnTo>
                  <a:lnTo>
                    <a:pt x="1340365" y="1455946"/>
                  </a:lnTo>
                  <a:cubicBezTo>
                    <a:pt x="1336213" y="1464712"/>
                    <a:pt x="1327907" y="1470711"/>
                    <a:pt x="1322371" y="1478554"/>
                  </a:cubicBezTo>
                  <a:cubicBezTo>
                    <a:pt x="1320064" y="1481323"/>
                    <a:pt x="1317757" y="1483630"/>
                    <a:pt x="1314988" y="1486398"/>
                  </a:cubicBezTo>
                  <a:cubicBezTo>
                    <a:pt x="1310836" y="1490551"/>
                    <a:pt x="1306683" y="1494703"/>
                    <a:pt x="1301608" y="1497933"/>
                  </a:cubicBezTo>
                  <a:cubicBezTo>
                    <a:pt x="1297916" y="1500702"/>
                    <a:pt x="1293764" y="1503009"/>
                    <a:pt x="1290073" y="1505777"/>
                  </a:cubicBezTo>
                  <a:cubicBezTo>
                    <a:pt x="1284536" y="1510391"/>
                    <a:pt x="1278999" y="1514544"/>
                    <a:pt x="1273462" y="1518696"/>
                  </a:cubicBezTo>
                  <a:cubicBezTo>
                    <a:pt x="1271617" y="1520080"/>
                    <a:pt x="1269771" y="1521465"/>
                    <a:pt x="1267926" y="1522849"/>
                  </a:cubicBezTo>
                  <a:cubicBezTo>
                    <a:pt x="1264234" y="1525617"/>
                    <a:pt x="1261005" y="1528847"/>
                    <a:pt x="1256852" y="1531154"/>
                  </a:cubicBezTo>
                  <a:cubicBezTo>
                    <a:pt x="1253161" y="1533461"/>
                    <a:pt x="1249008" y="1535768"/>
                    <a:pt x="1245317" y="1538536"/>
                  </a:cubicBezTo>
                  <a:cubicBezTo>
                    <a:pt x="1240703" y="1541766"/>
                    <a:pt x="1235628" y="1544996"/>
                    <a:pt x="1231475" y="1548687"/>
                  </a:cubicBezTo>
                  <a:cubicBezTo>
                    <a:pt x="1229629" y="1550533"/>
                    <a:pt x="1227784" y="1551917"/>
                    <a:pt x="1225938" y="1553301"/>
                  </a:cubicBezTo>
                  <a:cubicBezTo>
                    <a:pt x="1208866" y="1569450"/>
                    <a:pt x="1186258" y="1579139"/>
                    <a:pt x="1171032" y="1598057"/>
                  </a:cubicBezTo>
                  <a:cubicBezTo>
                    <a:pt x="1168725" y="1600825"/>
                    <a:pt x="1165956" y="1603594"/>
                    <a:pt x="1163188" y="1605901"/>
                  </a:cubicBezTo>
                  <a:cubicBezTo>
                    <a:pt x="1156267" y="1610515"/>
                    <a:pt x="1150730" y="1616513"/>
                    <a:pt x="1146116" y="1623434"/>
                  </a:cubicBezTo>
                  <a:cubicBezTo>
                    <a:pt x="1142425" y="1628509"/>
                    <a:pt x="1138272" y="1632662"/>
                    <a:pt x="1133197" y="1636353"/>
                  </a:cubicBezTo>
                  <a:cubicBezTo>
                    <a:pt x="1116587" y="1652041"/>
                    <a:pt x="1098131" y="1665421"/>
                    <a:pt x="1078752" y="1677879"/>
                  </a:cubicBezTo>
                  <a:cubicBezTo>
                    <a:pt x="1073215" y="1682493"/>
                    <a:pt x="1066294" y="1686184"/>
                    <a:pt x="1061219" y="1691260"/>
                  </a:cubicBezTo>
                  <a:cubicBezTo>
                    <a:pt x="1056143" y="1696796"/>
                    <a:pt x="1052452" y="1703256"/>
                    <a:pt x="1045992" y="1706947"/>
                  </a:cubicBezTo>
                  <a:cubicBezTo>
                    <a:pt x="1034457" y="1710638"/>
                    <a:pt x="1022461" y="1712023"/>
                    <a:pt x="1014617" y="1722173"/>
                  </a:cubicBezTo>
                  <a:cubicBezTo>
                    <a:pt x="1004005" y="1728172"/>
                    <a:pt x="992470" y="1733247"/>
                    <a:pt x="982781" y="1740629"/>
                  </a:cubicBezTo>
                  <a:cubicBezTo>
                    <a:pt x="978628" y="1743398"/>
                    <a:pt x="974475" y="1746166"/>
                    <a:pt x="969861" y="1748473"/>
                  </a:cubicBezTo>
                  <a:cubicBezTo>
                    <a:pt x="951405" y="1759085"/>
                    <a:pt x="929720" y="1762776"/>
                    <a:pt x="914032" y="1778925"/>
                  </a:cubicBezTo>
                  <a:cubicBezTo>
                    <a:pt x="911725" y="1780771"/>
                    <a:pt x="909880" y="1782155"/>
                    <a:pt x="907573" y="1783539"/>
                  </a:cubicBezTo>
                  <a:cubicBezTo>
                    <a:pt x="899267" y="1788615"/>
                    <a:pt x="891424" y="1794613"/>
                    <a:pt x="882196" y="1798304"/>
                  </a:cubicBezTo>
                  <a:cubicBezTo>
                    <a:pt x="879427" y="1799227"/>
                    <a:pt x="876659" y="1800150"/>
                    <a:pt x="873429" y="1800611"/>
                  </a:cubicBezTo>
                  <a:cubicBezTo>
                    <a:pt x="835594" y="1803841"/>
                    <a:pt x="797759" y="1798304"/>
                    <a:pt x="760386" y="1804302"/>
                  </a:cubicBezTo>
                  <a:cubicBezTo>
                    <a:pt x="738700" y="1807994"/>
                    <a:pt x="717476" y="1811685"/>
                    <a:pt x="696252" y="1817222"/>
                  </a:cubicBezTo>
                  <a:cubicBezTo>
                    <a:pt x="683794" y="1819067"/>
                    <a:pt x="671336" y="1818606"/>
                    <a:pt x="658417" y="1818606"/>
                  </a:cubicBezTo>
                  <a:cubicBezTo>
                    <a:pt x="648727" y="1818144"/>
                    <a:pt x="639961" y="1815837"/>
                    <a:pt x="631656" y="1811223"/>
                  </a:cubicBezTo>
                  <a:cubicBezTo>
                    <a:pt x="608124" y="1794613"/>
                    <a:pt x="579518" y="1808916"/>
                    <a:pt x="555063" y="1799227"/>
                  </a:cubicBezTo>
                  <a:cubicBezTo>
                    <a:pt x="555063" y="1797381"/>
                    <a:pt x="555063" y="1795997"/>
                    <a:pt x="555063" y="1794152"/>
                  </a:cubicBezTo>
                  <a:cubicBezTo>
                    <a:pt x="556909" y="1771543"/>
                    <a:pt x="543067" y="1780310"/>
                    <a:pt x="531993" y="1782617"/>
                  </a:cubicBezTo>
                  <a:cubicBezTo>
                    <a:pt x="516767" y="1778003"/>
                    <a:pt x="507078" y="1794152"/>
                    <a:pt x="493236" y="1793690"/>
                  </a:cubicBezTo>
                  <a:cubicBezTo>
                    <a:pt x="485854" y="1784924"/>
                    <a:pt x="493697" y="1778925"/>
                    <a:pt x="498311" y="1768775"/>
                  </a:cubicBezTo>
                  <a:cubicBezTo>
                    <a:pt x="482624" y="1772466"/>
                    <a:pt x="471550" y="1772927"/>
                    <a:pt x="460938" y="1776618"/>
                  </a:cubicBezTo>
                  <a:close/>
                </a:path>
              </a:pathLst>
            </a:custGeom>
            <a:solidFill>
              <a:schemeClr val="accent6"/>
            </a:solidFill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800EAE7-D5E4-47A3-9611-0BD7AE5739B9}"/>
              </a:ext>
            </a:extLst>
          </p:cNvPr>
          <p:cNvSpPr txBox="1"/>
          <p:nvPr/>
        </p:nvSpPr>
        <p:spPr>
          <a:xfrm>
            <a:off x="1048960" y="5198468"/>
            <a:ext cx="504703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28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D65C7F80-1686-44E7-8392-CE52F3DE1B07}"/>
              </a:ext>
            </a:extLst>
          </p:cNvPr>
          <p:cNvSpPr/>
          <p:nvPr/>
        </p:nvSpPr>
        <p:spPr>
          <a:xfrm rot="10800000">
            <a:off x="6292157" y="580364"/>
            <a:ext cx="5900237" cy="127771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24715A-0793-4FDE-956D-3D8631C8983D}"/>
              </a:ext>
            </a:extLst>
          </p:cNvPr>
          <p:cNvSpPr txBox="1"/>
          <p:nvPr/>
        </p:nvSpPr>
        <p:spPr>
          <a:xfrm>
            <a:off x="6001249" y="548450"/>
            <a:ext cx="538037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  <a:p>
            <a:pPr algn="r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D015D8-FC4E-4EFB-839A-6AB2E3E5D9EA}"/>
              </a:ext>
            </a:extLst>
          </p:cNvPr>
          <p:cNvSpPr txBox="1"/>
          <p:nvPr/>
        </p:nvSpPr>
        <p:spPr>
          <a:xfrm>
            <a:off x="6758008" y="3742421"/>
            <a:ext cx="1719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4400" b="1" dirty="0">
                <a:solidFill>
                  <a:schemeClr val="bg1"/>
                </a:solidFill>
                <a:cs typeface="B Nazanin" panose="00000700000000000000" pitchFamily="2" charset="-78"/>
              </a:rPr>
              <a:t>خرید</a:t>
            </a:r>
            <a:endParaRPr lang="ko-KR" altLang="en-US" sz="4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F8E28-8961-4EFC-8E07-24D0F6C002D4}"/>
              </a:ext>
            </a:extLst>
          </p:cNvPr>
          <p:cNvSpPr txBox="1"/>
          <p:nvPr/>
        </p:nvSpPr>
        <p:spPr>
          <a:xfrm>
            <a:off x="7976451" y="4475134"/>
            <a:ext cx="17196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4400" b="1" dirty="0">
                <a:solidFill>
                  <a:schemeClr val="bg1"/>
                </a:solidFill>
                <a:cs typeface="B Nazanin" panose="00000700000000000000" pitchFamily="2" charset="-78"/>
              </a:rPr>
              <a:t>فروش</a:t>
            </a:r>
            <a:endParaRPr lang="ko-KR" altLang="en-US" sz="4400" b="1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ctr"/>
            <a:endParaRPr lang="ko-KR" altLang="en-US" sz="4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" name="그룹 21">
            <a:extLst>
              <a:ext uri="{FF2B5EF4-FFF2-40B4-BE49-F238E27FC236}">
                <a16:creationId xmlns:a16="http://schemas.microsoft.com/office/drawing/2014/main" id="{C8EECF05-1EDF-4683-B4A9-E74097F4E411}"/>
              </a:ext>
            </a:extLst>
          </p:cNvPr>
          <p:cNvGrpSpPr/>
          <p:nvPr/>
        </p:nvGrpSpPr>
        <p:grpSpPr>
          <a:xfrm>
            <a:off x="402958" y="565012"/>
            <a:ext cx="5020197" cy="646331"/>
            <a:chOff x="959011" y="2597626"/>
            <a:chExt cx="5020197" cy="6463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5747EB-1ACD-49BB-A563-E70EA3F91549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1E4960-3852-44D2-A789-B313D6952A45}"/>
                </a:ext>
              </a:extLst>
            </p:cNvPr>
            <p:cNvSpPr txBox="1"/>
            <p:nvPr/>
          </p:nvSpPr>
          <p:spPr>
            <a:xfrm>
              <a:off x="2968085" y="259762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Chevron 25">
              <a:extLst>
                <a:ext uri="{FF2B5EF4-FFF2-40B4-BE49-F238E27FC236}">
                  <a16:creationId xmlns:a16="http://schemas.microsoft.com/office/drawing/2014/main" id="{1DB46B88-41EC-4E74-9312-5715800E943F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그룹 20">
            <a:extLst>
              <a:ext uri="{FF2B5EF4-FFF2-40B4-BE49-F238E27FC236}">
                <a16:creationId xmlns:a16="http://schemas.microsoft.com/office/drawing/2014/main" id="{E796DFA8-0516-4EAF-9362-0EF28518B310}"/>
              </a:ext>
            </a:extLst>
          </p:cNvPr>
          <p:cNvGrpSpPr/>
          <p:nvPr/>
        </p:nvGrpSpPr>
        <p:grpSpPr>
          <a:xfrm>
            <a:off x="402958" y="1597542"/>
            <a:ext cx="5020197" cy="646331"/>
            <a:chOff x="959011" y="3630156"/>
            <a:chExt cx="5020197" cy="6463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7BFD7C-80EE-4C14-92ED-4214A6236C69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محتوا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25A3B5D-AF19-4CF8-98DA-FEAF01493E40}"/>
                </a:ext>
              </a:extLst>
            </p:cNvPr>
            <p:cNvSpPr txBox="1"/>
            <p:nvPr/>
          </p:nvSpPr>
          <p:spPr>
            <a:xfrm>
              <a:off x="2968085" y="363015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Chevron 26">
              <a:extLst>
                <a:ext uri="{FF2B5EF4-FFF2-40B4-BE49-F238E27FC236}">
                  <a16:creationId xmlns:a16="http://schemas.microsoft.com/office/drawing/2014/main" id="{844D2A74-C1A0-4650-8359-63CB92E4272C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그룹 4">
            <a:extLst>
              <a:ext uri="{FF2B5EF4-FFF2-40B4-BE49-F238E27FC236}">
                <a16:creationId xmlns:a16="http://schemas.microsoft.com/office/drawing/2014/main" id="{2BD4801E-69AE-4181-9196-774E13C595C8}"/>
              </a:ext>
            </a:extLst>
          </p:cNvPr>
          <p:cNvGrpSpPr/>
          <p:nvPr/>
        </p:nvGrpSpPr>
        <p:grpSpPr>
          <a:xfrm>
            <a:off x="402958" y="3662602"/>
            <a:ext cx="5020197" cy="646331"/>
            <a:chOff x="959011" y="4662686"/>
            <a:chExt cx="5020197" cy="6463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C68FB6-676A-44F7-A515-5E3380979B10}"/>
                </a:ext>
              </a:extLst>
            </p:cNvPr>
            <p:cNvSpPr txBox="1"/>
            <p:nvPr/>
          </p:nvSpPr>
          <p:spPr>
            <a:xfrm>
              <a:off x="959011" y="4759793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897B697-8028-4558-A5BE-F46F32396BFB}"/>
                </a:ext>
              </a:extLst>
            </p:cNvPr>
            <p:cNvSpPr txBox="1"/>
            <p:nvPr/>
          </p:nvSpPr>
          <p:spPr>
            <a:xfrm>
              <a:off x="2968085" y="466268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Chevron 27">
              <a:extLst>
                <a:ext uri="{FF2B5EF4-FFF2-40B4-BE49-F238E27FC236}">
                  <a16:creationId xmlns:a16="http://schemas.microsoft.com/office/drawing/2014/main" id="{04AE6F50-4922-4756-87BB-50BFE1D06A68}"/>
                </a:ext>
              </a:extLst>
            </p:cNvPr>
            <p:cNvSpPr/>
            <p:nvPr/>
          </p:nvSpPr>
          <p:spPr>
            <a:xfrm>
              <a:off x="2601327" y="479709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3">
            <a:extLst>
              <a:ext uri="{FF2B5EF4-FFF2-40B4-BE49-F238E27FC236}">
                <a16:creationId xmlns:a16="http://schemas.microsoft.com/office/drawing/2014/main" id="{D4FB6CBA-2604-4325-91A1-CB36B78E9D2A}"/>
              </a:ext>
            </a:extLst>
          </p:cNvPr>
          <p:cNvGrpSpPr/>
          <p:nvPr/>
        </p:nvGrpSpPr>
        <p:grpSpPr>
          <a:xfrm>
            <a:off x="402958" y="2588520"/>
            <a:ext cx="5020197" cy="646331"/>
            <a:chOff x="959011" y="5695216"/>
            <a:chExt cx="5020197" cy="6463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577B7B-9841-4A1C-97F3-53FC154391C7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834694-8639-4DDC-9C92-B1DA1D554FAA}"/>
                </a:ext>
              </a:extLst>
            </p:cNvPr>
            <p:cNvSpPr txBox="1"/>
            <p:nvPr/>
          </p:nvSpPr>
          <p:spPr>
            <a:xfrm>
              <a:off x="2968085" y="569521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Chevron 28">
              <a:extLst>
                <a:ext uri="{FF2B5EF4-FFF2-40B4-BE49-F238E27FC236}">
                  <a16:creationId xmlns:a16="http://schemas.microsoft.com/office/drawing/2014/main" id="{D2FD486C-E2FD-4D0C-A11F-79837E12CA8B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3591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57F4314A-8BF6-453D-88BA-94F21A03484B}"/>
              </a:ext>
            </a:extLst>
          </p:cNvPr>
          <p:cNvSpPr/>
          <p:nvPr/>
        </p:nvSpPr>
        <p:spPr>
          <a:xfrm>
            <a:off x="2956628" y="1640658"/>
            <a:ext cx="593089" cy="2123308"/>
          </a:xfrm>
          <a:custGeom>
            <a:avLst/>
            <a:gdLst>
              <a:gd name="connsiteX0" fmla="*/ 0 w 828136"/>
              <a:gd name="connsiteY0" fmla="*/ 422694 h 2018581"/>
              <a:gd name="connsiteX1" fmla="*/ 414068 w 828136"/>
              <a:gd name="connsiteY1" fmla="*/ 2018581 h 2018581"/>
              <a:gd name="connsiteX2" fmla="*/ 828136 w 828136"/>
              <a:gd name="connsiteY2" fmla="*/ 1570007 h 2018581"/>
              <a:gd name="connsiteX3" fmla="*/ 465826 w 828136"/>
              <a:gd name="connsiteY3" fmla="*/ 0 h 2018581"/>
              <a:gd name="connsiteX4" fmla="*/ 0 w 828136"/>
              <a:gd name="connsiteY4" fmla="*/ 422694 h 2018581"/>
              <a:gd name="connsiteX0" fmla="*/ 0 w 849567"/>
              <a:gd name="connsiteY0" fmla="*/ 422694 h 2018581"/>
              <a:gd name="connsiteX1" fmla="*/ 414068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22694 h 2018581"/>
              <a:gd name="connsiteX1" fmla="*/ 404543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6981 h 2032868"/>
              <a:gd name="connsiteX1" fmla="*/ 404543 w 849567"/>
              <a:gd name="connsiteY1" fmla="*/ 2032868 h 2032868"/>
              <a:gd name="connsiteX2" fmla="*/ 849567 w 849567"/>
              <a:gd name="connsiteY2" fmla="*/ 1581913 h 2032868"/>
              <a:gd name="connsiteX3" fmla="*/ 442013 w 849567"/>
              <a:gd name="connsiteY3" fmla="*/ 0 h 2032868"/>
              <a:gd name="connsiteX4" fmla="*/ 0 w 849567"/>
              <a:gd name="connsiteY4" fmla="*/ 436981 h 2032868"/>
              <a:gd name="connsiteX0" fmla="*/ 0 w 851948"/>
              <a:gd name="connsiteY0" fmla="*/ 453650 h 2032868"/>
              <a:gd name="connsiteX1" fmla="*/ 406924 w 851948"/>
              <a:gd name="connsiteY1" fmla="*/ 2032868 h 2032868"/>
              <a:gd name="connsiteX2" fmla="*/ 851948 w 851948"/>
              <a:gd name="connsiteY2" fmla="*/ 1581913 h 2032868"/>
              <a:gd name="connsiteX3" fmla="*/ 444394 w 851948"/>
              <a:gd name="connsiteY3" fmla="*/ 0 h 2032868"/>
              <a:gd name="connsiteX4" fmla="*/ 0 w 851948"/>
              <a:gd name="connsiteY4" fmla="*/ 453650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56710"/>
              <a:gd name="connsiteY0" fmla="*/ 448888 h 2032868"/>
              <a:gd name="connsiteX1" fmla="*/ 411686 w 856710"/>
              <a:gd name="connsiteY1" fmla="*/ 2032868 h 2032868"/>
              <a:gd name="connsiteX2" fmla="*/ 856710 w 856710"/>
              <a:gd name="connsiteY2" fmla="*/ 1581913 h 2032868"/>
              <a:gd name="connsiteX3" fmla="*/ 449156 w 856710"/>
              <a:gd name="connsiteY3" fmla="*/ 0 h 2032868"/>
              <a:gd name="connsiteX4" fmla="*/ 0 w 856710"/>
              <a:gd name="connsiteY4" fmla="*/ 448888 h 20328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590010"/>
              <a:gd name="connsiteY0" fmla="*/ 486988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486988 h 2070968"/>
              <a:gd name="connsiteX0" fmla="*/ 0 w 590010"/>
              <a:gd name="connsiteY0" fmla="*/ 515563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515563 h 2070968"/>
              <a:gd name="connsiteX0" fmla="*/ 0 w 593089"/>
              <a:gd name="connsiteY0" fmla="*/ 487854 h 2070968"/>
              <a:gd name="connsiteX1" fmla="*/ 148065 w 593089"/>
              <a:gd name="connsiteY1" fmla="*/ 2070968 h 2070968"/>
              <a:gd name="connsiteX2" fmla="*/ 593089 w 593089"/>
              <a:gd name="connsiteY2" fmla="*/ 1620013 h 2070968"/>
              <a:gd name="connsiteX3" fmla="*/ 499860 w 593089"/>
              <a:gd name="connsiteY3" fmla="*/ 0 h 2070968"/>
              <a:gd name="connsiteX4" fmla="*/ 0 w 593089"/>
              <a:gd name="connsiteY4" fmla="*/ 487854 h 2070968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4012 h 2123308"/>
              <a:gd name="connsiteX0" fmla="*/ 0 w 590010"/>
              <a:gd name="connsiteY0" fmla="*/ 503248 h 2123308"/>
              <a:gd name="connsiteX1" fmla="*/ 83410 w 590010"/>
              <a:gd name="connsiteY1" fmla="*/ 2123308 h 2123308"/>
              <a:gd name="connsiteX2" fmla="*/ 590010 w 590010"/>
              <a:gd name="connsiteY2" fmla="*/ 1626171 h 2123308"/>
              <a:gd name="connsiteX3" fmla="*/ 490623 w 590010"/>
              <a:gd name="connsiteY3" fmla="*/ 0 h 2123308"/>
              <a:gd name="connsiteX4" fmla="*/ 0 w 590010"/>
              <a:gd name="connsiteY4" fmla="*/ 503248 h 2123308"/>
              <a:gd name="connsiteX0" fmla="*/ 0 w 593089"/>
              <a:gd name="connsiteY0" fmla="*/ 497090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7090 h 21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089" h="2123308">
                <a:moveTo>
                  <a:pt x="0" y="497090"/>
                </a:moveTo>
                <a:lnTo>
                  <a:pt x="86489" y="2123308"/>
                </a:lnTo>
                <a:lnTo>
                  <a:pt x="593089" y="1626171"/>
                </a:lnTo>
                <a:cubicBezTo>
                  <a:pt x="571538" y="1060767"/>
                  <a:pt x="534303" y="813054"/>
                  <a:pt x="493702" y="0"/>
                </a:cubicBezTo>
                <a:cubicBezTo>
                  <a:pt x="339509" y="169088"/>
                  <a:pt x="149719" y="345079"/>
                  <a:pt x="0" y="49709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53E26F38-4E68-4449-89D2-DEB9D89944A6}"/>
              </a:ext>
            </a:extLst>
          </p:cNvPr>
          <p:cNvSpPr/>
          <p:nvPr/>
        </p:nvSpPr>
        <p:spPr>
          <a:xfrm>
            <a:off x="4487384" y="1639261"/>
            <a:ext cx="593089" cy="2123308"/>
          </a:xfrm>
          <a:custGeom>
            <a:avLst/>
            <a:gdLst>
              <a:gd name="connsiteX0" fmla="*/ 0 w 828136"/>
              <a:gd name="connsiteY0" fmla="*/ 422694 h 2018581"/>
              <a:gd name="connsiteX1" fmla="*/ 414068 w 828136"/>
              <a:gd name="connsiteY1" fmla="*/ 2018581 h 2018581"/>
              <a:gd name="connsiteX2" fmla="*/ 828136 w 828136"/>
              <a:gd name="connsiteY2" fmla="*/ 1570007 h 2018581"/>
              <a:gd name="connsiteX3" fmla="*/ 465826 w 828136"/>
              <a:gd name="connsiteY3" fmla="*/ 0 h 2018581"/>
              <a:gd name="connsiteX4" fmla="*/ 0 w 828136"/>
              <a:gd name="connsiteY4" fmla="*/ 422694 h 2018581"/>
              <a:gd name="connsiteX0" fmla="*/ 0 w 849567"/>
              <a:gd name="connsiteY0" fmla="*/ 422694 h 2018581"/>
              <a:gd name="connsiteX1" fmla="*/ 414068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22694 h 2018581"/>
              <a:gd name="connsiteX1" fmla="*/ 404543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6981 h 2032868"/>
              <a:gd name="connsiteX1" fmla="*/ 404543 w 849567"/>
              <a:gd name="connsiteY1" fmla="*/ 2032868 h 2032868"/>
              <a:gd name="connsiteX2" fmla="*/ 849567 w 849567"/>
              <a:gd name="connsiteY2" fmla="*/ 1581913 h 2032868"/>
              <a:gd name="connsiteX3" fmla="*/ 442013 w 849567"/>
              <a:gd name="connsiteY3" fmla="*/ 0 h 2032868"/>
              <a:gd name="connsiteX4" fmla="*/ 0 w 849567"/>
              <a:gd name="connsiteY4" fmla="*/ 436981 h 2032868"/>
              <a:gd name="connsiteX0" fmla="*/ 0 w 851948"/>
              <a:gd name="connsiteY0" fmla="*/ 453650 h 2032868"/>
              <a:gd name="connsiteX1" fmla="*/ 406924 w 851948"/>
              <a:gd name="connsiteY1" fmla="*/ 2032868 h 2032868"/>
              <a:gd name="connsiteX2" fmla="*/ 851948 w 851948"/>
              <a:gd name="connsiteY2" fmla="*/ 1581913 h 2032868"/>
              <a:gd name="connsiteX3" fmla="*/ 444394 w 851948"/>
              <a:gd name="connsiteY3" fmla="*/ 0 h 2032868"/>
              <a:gd name="connsiteX4" fmla="*/ 0 w 851948"/>
              <a:gd name="connsiteY4" fmla="*/ 453650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56710"/>
              <a:gd name="connsiteY0" fmla="*/ 448888 h 2032868"/>
              <a:gd name="connsiteX1" fmla="*/ 411686 w 856710"/>
              <a:gd name="connsiteY1" fmla="*/ 2032868 h 2032868"/>
              <a:gd name="connsiteX2" fmla="*/ 856710 w 856710"/>
              <a:gd name="connsiteY2" fmla="*/ 1581913 h 2032868"/>
              <a:gd name="connsiteX3" fmla="*/ 449156 w 856710"/>
              <a:gd name="connsiteY3" fmla="*/ 0 h 2032868"/>
              <a:gd name="connsiteX4" fmla="*/ 0 w 856710"/>
              <a:gd name="connsiteY4" fmla="*/ 448888 h 20328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590010"/>
              <a:gd name="connsiteY0" fmla="*/ 486988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486988 h 2070968"/>
              <a:gd name="connsiteX0" fmla="*/ 0 w 590010"/>
              <a:gd name="connsiteY0" fmla="*/ 515563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515563 h 2070968"/>
              <a:gd name="connsiteX0" fmla="*/ 0 w 593089"/>
              <a:gd name="connsiteY0" fmla="*/ 487854 h 2070968"/>
              <a:gd name="connsiteX1" fmla="*/ 148065 w 593089"/>
              <a:gd name="connsiteY1" fmla="*/ 2070968 h 2070968"/>
              <a:gd name="connsiteX2" fmla="*/ 593089 w 593089"/>
              <a:gd name="connsiteY2" fmla="*/ 1620013 h 2070968"/>
              <a:gd name="connsiteX3" fmla="*/ 499860 w 593089"/>
              <a:gd name="connsiteY3" fmla="*/ 0 h 2070968"/>
              <a:gd name="connsiteX4" fmla="*/ 0 w 593089"/>
              <a:gd name="connsiteY4" fmla="*/ 487854 h 2070968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4012 h 2123308"/>
              <a:gd name="connsiteX0" fmla="*/ 0 w 590010"/>
              <a:gd name="connsiteY0" fmla="*/ 503248 h 2123308"/>
              <a:gd name="connsiteX1" fmla="*/ 83410 w 590010"/>
              <a:gd name="connsiteY1" fmla="*/ 2123308 h 2123308"/>
              <a:gd name="connsiteX2" fmla="*/ 590010 w 590010"/>
              <a:gd name="connsiteY2" fmla="*/ 1626171 h 2123308"/>
              <a:gd name="connsiteX3" fmla="*/ 490623 w 590010"/>
              <a:gd name="connsiteY3" fmla="*/ 0 h 2123308"/>
              <a:gd name="connsiteX4" fmla="*/ 0 w 590010"/>
              <a:gd name="connsiteY4" fmla="*/ 503248 h 2123308"/>
              <a:gd name="connsiteX0" fmla="*/ 0 w 593089"/>
              <a:gd name="connsiteY0" fmla="*/ 497090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7090 h 21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089" h="2123308">
                <a:moveTo>
                  <a:pt x="0" y="497090"/>
                </a:moveTo>
                <a:lnTo>
                  <a:pt x="86489" y="2123308"/>
                </a:lnTo>
                <a:lnTo>
                  <a:pt x="593089" y="1626171"/>
                </a:lnTo>
                <a:cubicBezTo>
                  <a:pt x="571538" y="1060767"/>
                  <a:pt x="534303" y="813054"/>
                  <a:pt x="493702" y="0"/>
                </a:cubicBezTo>
                <a:cubicBezTo>
                  <a:pt x="339509" y="169088"/>
                  <a:pt x="149719" y="345079"/>
                  <a:pt x="0" y="49709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71F8858F-3D06-4964-8452-F61D45DF6B9A}"/>
              </a:ext>
            </a:extLst>
          </p:cNvPr>
          <p:cNvSpPr/>
          <p:nvPr/>
        </p:nvSpPr>
        <p:spPr>
          <a:xfrm>
            <a:off x="7378000" y="2447178"/>
            <a:ext cx="764934" cy="1313994"/>
          </a:xfrm>
          <a:custGeom>
            <a:avLst/>
            <a:gdLst>
              <a:gd name="connsiteX0" fmla="*/ 0 w 764934"/>
              <a:gd name="connsiteY0" fmla="*/ 0 h 1277049"/>
              <a:gd name="connsiteX1" fmla="*/ 564002 w 764934"/>
              <a:gd name="connsiteY1" fmla="*/ 0 h 1277049"/>
              <a:gd name="connsiteX2" fmla="*/ 764934 w 764934"/>
              <a:gd name="connsiteY2" fmla="*/ 779913 h 1277049"/>
              <a:gd name="connsiteX3" fmla="*/ 270649 w 764934"/>
              <a:gd name="connsiteY3" fmla="*/ 1277049 h 1277049"/>
              <a:gd name="connsiteX4" fmla="*/ 0 w 764934"/>
              <a:gd name="connsiteY4" fmla="*/ 0 h 1277049"/>
              <a:gd name="connsiteX0" fmla="*/ 0 w 764934"/>
              <a:gd name="connsiteY0" fmla="*/ 27709 h 1304758"/>
              <a:gd name="connsiteX1" fmla="*/ 640972 w 764934"/>
              <a:gd name="connsiteY1" fmla="*/ 0 h 1304758"/>
              <a:gd name="connsiteX2" fmla="*/ 764934 w 764934"/>
              <a:gd name="connsiteY2" fmla="*/ 807622 h 1304758"/>
              <a:gd name="connsiteX3" fmla="*/ 270649 w 764934"/>
              <a:gd name="connsiteY3" fmla="*/ 1304758 h 1304758"/>
              <a:gd name="connsiteX4" fmla="*/ 0 w 764934"/>
              <a:gd name="connsiteY4" fmla="*/ 27709 h 1304758"/>
              <a:gd name="connsiteX0" fmla="*/ 0 w 764934"/>
              <a:gd name="connsiteY0" fmla="*/ 36945 h 1313994"/>
              <a:gd name="connsiteX1" fmla="*/ 659445 w 764934"/>
              <a:gd name="connsiteY1" fmla="*/ 0 h 1313994"/>
              <a:gd name="connsiteX2" fmla="*/ 764934 w 764934"/>
              <a:gd name="connsiteY2" fmla="*/ 816858 h 1313994"/>
              <a:gd name="connsiteX3" fmla="*/ 270649 w 764934"/>
              <a:gd name="connsiteY3" fmla="*/ 1313994 h 1313994"/>
              <a:gd name="connsiteX4" fmla="*/ 0 w 764934"/>
              <a:gd name="connsiteY4" fmla="*/ 36945 h 131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4934" h="1313994">
                <a:moveTo>
                  <a:pt x="0" y="36945"/>
                </a:moveTo>
                <a:lnTo>
                  <a:pt x="659445" y="0"/>
                </a:lnTo>
                <a:lnTo>
                  <a:pt x="764934" y="816858"/>
                </a:lnTo>
                <a:lnTo>
                  <a:pt x="270649" y="1313994"/>
                </a:lnTo>
                <a:cubicBezTo>
                  <a:pt x="164012" y="903705"/>
                  <a:pt x="106637" y="447234"/>
                  <a:pt x="0" y="36945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1D757D48-D5A2-442A-8BC1-B5AF3D00FAA2}"/>
              </a:ext>
            </a:extLst>
          </p:cNvPr>
          <p:cNvSpPr/>
          <p:nvPr/>
        </p:nvSpPr>
        <p:spPr>
          <a:xfrm>
            <a:off x="6018140" y="1637864"/>
            <a:ext cx="593089" cy="2123308"/>
          </a:xfrm>
          <a:custGeom>
            <a:avLst/>
            <a:gdLst>
              <a:gd name="connsiteX0" fmla="*/ 0 w 828136"/>
              <a:gd name="connsiteY0" fmla="*/ 422694 h 2018581"/>
              <a:gd name="connsiteX1" fmla="*/ 414068 w 828136"/>
              <a:gd name="connsiteY1" fmla="*/ 2018581 h 2018581"/>
              <a:gd name="connsiteX2" fmla="*/ 828136 w 828136"/>
              <a:gd name="connsiteY2" fmla="*/ 1570007 h 2018581"/>
              <a:gd name="connsiteX3" fmla="*/ 465826 w 828136"/>
              <a:gd name="connsiteY3" fmla="*/ 0 h 2018581"/>
              <a:gd name="connsiteX4" fmla="*/ 0 w 828136"/>
              <a:gd name="connsiteY4" fmla="*/ 422694 h 2018581"/>
              <a:gd name="connsiteX0" fmla="*/ 0 w 849567"/>
              <a:gd name="connsiteY0" fmla="*/ 422694 h 2018581"/>
              <a:gd name="connsiteX1" fmla="*/ 414068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22694 h 2018581"/>
              <a:gd name="connsiteX1" fmla="*/ 404543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6981 h 2032868"/>
              <a:gd name="connsiteX1" fmla="*/ 404543 w 849567"/>
              <a:gd name="connsiteY1" fmla="*/ 2032868 h 2032868"/>
              <a:gd name="connsiteX2" fmla="*/ 849567 w 849567"/>
              <a:gd name="connsiteY2" fmla="*/ 1581913 h 2032868"/>
              <a:gd name="connsiteX3" fmla="*/ 442013 w 849567"/>
              <a:gd name="connsiteY3" fmla="*/ 0 h 2032868"/>
              <a:gd name="connsiteX4" fmla="*/ 0 w 849567"/>
              <a:gd name="connsiteY4" fmla="*/ 436981 h 2032868"/>
              <a:gd name="connsiteX0" fmla="*/ 0 w 851948"/>
              <a:gd name="connsiteY0" fmla="*/ 453650 h 2032868"/>
              <a:gd name="connsiteX1" fmla="*/ 406924 w 851948"/>
              <a:gd name="connsiteY1" fmla="*/ 2032868 h 2032868"/>
              <a:gd name="connsiteX2" fmla="*/ 851948 w 851948"/>
              <a:gd name="connsiteY2" fmla="*/ 1581913 h 2032868"/>
              <a:gd name="connsiteX3" fmla="*/ 444394 w 851948"/>
              <a:gd name="connsiteY3" fmla="*/ 0 h 2032868"/>
              <a:gd name="connsiteX4" fmla="*/ 0 w 851948"/>
              <a:gd name="connsiteY4" fmla="*/ 453650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56710"/>
              <a:gd name="connsiteY0" fmla="*/ 448888 h 2032868"/>
              <a:gd name="connsiteX1" fmla="*/ 411686 w 856710"/>
              <a:gd name="connsiteY1" fmla="*/ 2032868 h 2032868"/>
              <a:gd name="connsiteX2" fmla="*/ 856710 w 856710"/>
              <a:gd name="connsiteY2" fmla="*/ 1581913 h 2032868"/>
              <a:gd name="connsiteX3" fmla="*/ 449156 w 856710"/>
              <a:gd name="connsiteY3" fmla="*/ 0 h 2032868"/>
              <a:gd name="connsiteX4" fmla="*/ 0 w 856710"/>
              <a:gd name="connsiteY4" fmla="*/ 448888 h 20328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590010"/>
              <a:gd name="connsiteY0" fmla="*/ 486988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486988 h 2070968"/>
              <a:gd name="connsiteX0" fmla="*/ 0 w 590010"/>
              <a:gd name="connsiteY0" fmla="*/ 515563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515563 h 2070968"/>
              <a:gd name="connsiteX0" fmla="*/ 0 w 593089"/>
              <a:gd name="connsiteY0" fmla="*/ 487854 h 2070968"/>
              <a:gd name="connsiteX1" fmla="*/ 148065 w 593089"/>
              <a:gd name="connsiteY1" fmla="*/ 2070968 h 2070968"/>
              <a:gd name="connsiteX2" fmla="*/ 593089 w 593089"/>
              <a:gd name="connsiteY2" fmla="*/ 1620013 h 2070968"/>
              <a:gd name="connsiteX3" fmla="*/ 499860 w 593089"/>
              <a:gd name="connsiteY3" fmla="*/ 0 h 2070968"/>
              <a:gd name="connsiteX4" fmla="*/ 0 w 593089"/>
              <a:gd name="connsiteY4" fmla="*/ 487854 h 2070968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4012 h 2123308"/>
              <a:gd name="connsiteX0" fmla="*/ 0 w 590010"/>
              <a:gd name="connsiteY0" fmla="*/ 503248 h 2123308"/>
              <a:gd name="connsiteX1" fmla="*/ 83410 w 590010"/>
              <a:gd name="connsiteY1" fmla="*/ 2123308 h 2123308"/>
              <a:gd name="connsiteX2" fmla="*/ 590010 w 590010"/>
              <a:gd name="connsiteY2" fmla="*/ 1626171 h 2123308"/>
              <a:gd name="connsiteX3" fmla="*/ 490623 w 590010"/>
              <a:gd name="connsiteY3" fmla="*/ 0 h 2123308"/>
              <a:gd name="connsiteX4" fmla="*/ 0 w 590010"/>
              <a:gd name="connsiteY4" fmla="*/ 503248 h 2123308"/>
              <a:gd name="connsiteX0" fmla="*/ 0 w 593089"/>
              <a:gd name="connsiteY0" fmla="*/ 497090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7090 h 21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089" h="2123308">
                <a:moveTo>
                  <a:pt x="0" y="497090"/>
                </a:moveTo>
                <a:lnTo>
                  <a:pt x="86489" y="2123308"/>
                </a:lnTo>
                <a:lnTo>
                  <a:pt x="593089" y="1626171"/>
                </a:lnTo>
                <a:cubicBezTo>
                  <a:pt x="571538" y="1060767"/>
                  <a:pt x="534303" y="813054"/>
                  <a:pt x="493702" y="0"/>
                </a:cubicBezTo>
                <a:cubicBezTo>
                  <a:pt x="339509" y="169088"/>
                  <a:pt x="149719" y="345079"/>
                  <a:pt x="0" y="49709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Right Arrow 8">
            <a:extLst>
              <a:ext uri="{FF2B5EF4-FFF2-40B4-BE49-F238E27FC236}">
                <a16:creationId xmlns:a16="http://schemas.microsoft.com/office/drawing/2014/main" id="{48BBF697-A0D3-4B15-8F61-F959A496FB50}"/>
              </a:ext>
            </a:extLst>
          </p:cNvPr>
          <p:cNvSpPr/>
          <p:nvPr/>
        </p:nvSpPr>
        <p:spPr>
          <a:xfrm>
            <a:off x="845708" y="1781577"/>
            <a:ext cx="8810625" cy="1647423"/>
          </a:xfrm>
          <a:prstGeom prst="rightArrow">
            <a:avLst>
              <a:gd name="adj1" fmla="val 50000"/>
              <a:gd name="adj2" fmla="val 62720"/>
            </a:avLst>
          </a:pr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AD1C7C-896E-4BBA-AF22-7025C28AF464}"/>
              </a:ext>
            </a:extLst>
          </p:cNvPr>
          <p:cNvSpPr/>
          <p:nvPr/>
        </p:nvSpPr>
        <p:spPr>
          <a:xfrm rot="2700000">
            <a:off x="1361544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0894D7-9251-445F-9FFF-B7C982D1349B}"/>
              </a:ext>
            </a:extLst>
          </p:cNvPr>
          <p:cNvSpPr/>
          <p:nvPr/>
        </p:nvSpPr>
        <p:spPr>
          <a:xfrm rot="2700000">
            <a:off x="2892300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0BA2F7-C79A-436E-97B2-F1508BCD1C45}"/>
              </a:ext>
            </a:extLst>
          </p:cNvPr>
          <p:cNvSpPr/>
          <p:nvPr/>
        </p:nvSpPr>
        <p:spPr>
          <a:xfrm rot="2700000">
            <a:off x="4423056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9E9182-6ACE-4256-8C6A-E2AB94F5919B}"/>
              </a:ext>
            </a:extLst>
          </p:cNvPr>
          <p:cNvSpPr/>
          <p:nvPr/>
        </p:nvSpPr>
        <p:spPr>
          <a:xfrm rot="2700000">
            <a:off x="5953812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79D59F-AAC2-487B-969F-9574FF0AD196}"/>
              </a:ext>
            </a:extLst>
          </p:cNvPr>
          <p:cNvSpPr txBox="1"/>
          <p:nvPr/>
        </p:nvSpPr>
        <p:spPr>
          <a:xfrm rot="2700000">
            <a:off x="1523551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شما اینجاست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C8F1C0-25E8-4100-BF38-2CC6E6BDA5FA}"/>
              </a:ext>
            </a:extLst>
          </p:cNvPr>
          <p:cNvSpPr txBox="1"/>
          <p:nvPr/>
        </p:nvSpPr>
        <p:spPr>
          <a:xfrm rot="2700000">
            <a:off x="3047957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شما اینجاست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EED0E1-058E-490E-840B-D8727DB64890}"/>
              </a:ext>
            </a:extLst>
          </p:cNvPr>
          <p:cNvSpPr txBox="1"/>
          <p:nvPr/>
        </p:nvSpPr>
        <p:spPr>
          <a:xfrm rot="2700000">
            <a:off x="4572363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شما اینجاست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AB0A4B-6E61-4F9B-88BC-4741649C7A07}"/>
              </a:ext>
            </a:extLst>
          </p:cNvPr>
          <p:cNvSpPr txBox="1"/>
          <p:nvPr/>
        </p:nvSpPr>
        <p:spPr>
          <a:xfrm rot="2700000">
            <a:off x="6096769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متن شما اینجاست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A031C19F-08D6-485B-8F9B-EC2992894635}"/>
              </a:ext>
            </a:extLst>
          </p:cNvPr>
          <p:cNvSpPr/>
          <p:nvPr/>
        </p:nvSpPr>
        <p:spPr>
          <a:xfrm>
            <a:off x="9791350" y="1781577"/>
            <a:ext cx="1605299" cy="1470397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81E907-A44F-4C35-A0D4-A3CD0566B71F}"/>
              </a:ext>
            </a:extLst>
          </p:cNvPr>
          <p:cNvSpPr txBox="1"/>
          <p:nvPr/>
        </p:nvSpPr>
        <p:spPr>
          <a:xfrm>
            <a:off x="1362599" y="4071571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1"/>
                </a:solidFill>
                <a:cs typeface="B Nazanin" panose="00000700000000000000" pitchFamily="2" charset="-78"/>
              </a:rPr>
              <a:t>01</a:t>
            </a:r>
            <a:endParaRPr lang="ko-KR" altLang="en-US" sz="5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AA9CF2-7046-485A-AFE0-00D19137F5D6}"/>
              </a:ext>
            </a:extLst>
          </p:cNvPr>
          <p:cNvSpPr txBox="1"/>
          <p:nvPr/>
        </p:nvSpPr>
        <p:spPr>
          <a:xfrm>
            <a:off x="1362599" y="5370052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2"/>
                </a:solidFill>
                <a:cs typeface="B Nazanin" panose="00000700000000000000" pitchFamily="2" charset="-78"/>
              </a:rPr>
              <a:t>02</a:t>
            </a:r>
            <a:endParaRPr lang="ko-KR" altLang="en-US" sz="5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AEB892-69A7-41B7-A0BF-5CB79EF6E49C}"/>
              </a:ext>
            </a:extLst>
          </p:cNvPr>
          <p:cNvSpPr txBox="1"/>
          <p:nvPr/>
        </p:nvSpPr>
        <p:spPr>
          <a:xfrm>
            <a:off x="6121530" y="4071571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3"/>
                </a:solidFill>
                <a:cs typeface="B Nazanin" panose="00000700000000000000" pitchFamily="2" charset="-78"/>
              </a:rPr>
              <a:t>03</a:t>
            </a:r>
            <a:endParaRPr lang="ko-KR" altLang="en-US" sz="5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C76126-A2E9-47A0-BD9E-9931C1A2B845}"/>
              </a:ext>
            </a:extLst>
          </p:cNvPr>
          <p:cNvSpPr txBox="1"/>
          <p:nvPr/>
        </p:nvSpPr>
        <p:spPr>
          <a:xfrm>
            <a:off x="6121530" y="5370052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4"/>
                </a:solidFill>
                <a:cs typeface="B Nazanin" panose="00000700000000000000" pitchFamily="2" charset="-78"/>
              </a:rPr>
              <a:t>04</a:t>
            </a:r>
            <a:endParaRPr lang="ko-KR" altLang="en-US" sz="5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958E4DE-64F8-45A9-817A-00378A04DF9A}"/>
              </a:ext>
            </a:extLst>
          </p:cNvPr>
          <p:cNvGrpSpPr/>
          <p:nvPr/>
        </p:nvGrpSpPr>
        <p:grpSpPr>
          <a:xfrm>
            <a:off x="2350614" y="4071570"/>
            <a:ext cx="3770918" cy="923330"/>
            <a:chOff x="2551705" y="4283314"/>
            <a:chExt cx="2152229" cy="9233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D2C679D-9714-49FC-8751-328D4CC47A8A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به ارمغان خواهد آورد.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CE58632-27F7-4CAC-80D6-33ED6FE1844C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1F22C0-5D96-4D2B-8400-F9B8EDB3701B}"/>
              </a:ext>
            </a:extLst>
          </p:cNvPr>
          <p:cNvGrpSpPr/>
          <p:nvPr/>
        </p:nvGrpSpPr>
        <p:grpSpPr>
          <a:xfrm>
            <a:off x="7136974" y="4071570"/>
            <a:ext cx="3770918" cy="923330"/>
            <a:chOff x="2551705" y="4283314"/>
            <a:chExt cx="2152229" cy="92333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50DB39F-C18E-4A04-85E5-B2C028A50BA7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به ارمغان خواهد آورد.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91B5575-A47B-4CFD-A6B2-18311FD8734A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947220-F06F-4A05-8505-01B404ED4C4C}"/>
              </a:ext>
            </a:extLst>
          </p:cNvPr>
          <p:cNvGrpSpPr/>
          <p:nvPr/>
        </p:nvGrpSpPr>
        <p:grpSpPr>
          <a:xfrm>
            <a:off x="2350614" y="5370051"/>
            <a:ext cx="3770918" cy="923330"/>
            <a:chOff x="2551705" y="4283314"/>
            <a:chExt cx="2152229" cy="92333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DBA359-6ADD-41EC-A654-8320F69402F0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به ارمغان خواهد آورد.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C86D998-1D99-4F12-9CD8-A15E071689C5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39E68F6-0C1A-40F8-A26D-5C8BBFD4AD45}"/>
              </a:ext>
            </a:extLst>
          </p:cNvPr>
          <p:cNvGrpSpPr/>
          <p:nvPr/>
        </p:nvGrpSpPr>
        <p:grpSpPr>
          <a:xfrm>
            <a:off x="7109544" y="5370051"/>
            <a:ext cx="3770918" cy="923330"/>
            <a:chOff x="2551705" y="4283314"/>
            <a:chExt cx="2152229" cy="92333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064FF9-D056-43C9-B89B-866BB709B54A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به ارمغان خواهد آورد.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C762407-2589-4837-9748-9B4CCEC64EE1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1976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58DBEA-CB6B-4766-89C7-669F90BDF8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ADAEC-F174-4074-97B7-3A3DC761D3C6}"/>
              </a:ext>
            </a:extLst>
          </p:cNvPr>
          <p:cNvSpPr txBox="1"/>
          <p:nvPr/>
        </p:nvSpPr>
        <p:spPr>
          <a:xfrm>
            <a:off x="6345676" y="637138"/>
            <a:ext cx="531768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4F50D9-CB42-45B3-8C0D-D8D3A1E264B0}"/>
              </a:ext>
            </a:extLst>
          </p:cNvPr>
          <p:cNvSpPr txBox="1"/>
          <p:nvPr/>
        </p:nvSpPr>
        <p:spPr>
          <a:xfrm>
            <a:off x="6345676" y="1139129"/>
            <a:ext cx="5317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به ارمغان خواهد آورد.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E29AED-439B-4748-B048-FF7642D33FE2}"/>
              </a:ext>
            </a:extLst>
          </p:cNvPr>
          <p:cNvSpPr txBox="1"/>
          <p:nvPr/>
        </p:nvSpPr>
        <p:spPr>
          <a:xfrm>
            <a:off x="1769377" y="1554627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اسلاید</a:t>
            </a:r>
            <a:endParaRPr lang="en-US" altLang="ko-KR" sz="48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  <a:p>
            <a:pPr algn="r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ko-KR" altLang="en-US" sz="48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4F2BC8-EB75-471A-880A-AE2F12675DD3}"/>
              </a:ext>
            </a:extLst>
          </p:cNvPr>
          <p:cNvSpPr txBox="1"/>
          <p:nvPr/>
        </p:nvSpPr>
        <p:spPr>
          <a:xfrm>
            <a:off x="528638" y="4986748"/>
            <a:ext cx="531768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B72F40-529D-4509-B09F-D118A63DE15B}"/>
              </a:ext>
            </a:extLst>
          </p:cNvPr>
          <p:cNvSpPr txBox="1"/>
          <p:nvPr/>
        </p:nvSpPr>
        <p:spPr>
          <a:xfrm>
            <a:off x="528638" y="5488739"/>
            <a:ext cx="5317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به ارمغان خواهد آورد.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BD4992-0D03-439F-BBA3-8B5801AD3A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4925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6BEEF5-C590-423A-BFCC-3574B9F7801D}"/>
              </a:ext>
            </a:extLst>
          </p:cNvPr>
          <p:cNvGrpSpPr/>
          <p:nvPr/>
        </p:nvGrpSpPr>
        <p:grpSpPr>
          <a:xfrm>
            <a:off x="2670349" y="1534411"/>
            <a:ext cx="6814178" cy="2223651"/>
            <a:chOff x="1287363" y="1734398"/>
            <a:chExt cx="6091857" cy="1987939"/>
          </a:xfrm>
        </p:grpSpPr>
        <p:sp>
          <p:nvSpPr>
            <p:cNvPr id="6" name="Oval 21">
              <a:extLst>
                <a:ext uri="{FF2B5EF4-FFF2-40B4-BE49-F238E27FC236}">
                  <a16:creationId xmlns:a16="http://schemas.microsoft.com/office/drawing/2014/main" id="{0026FD31-CFB7-4B1E-B4D7-1FBE5D6A7DE7}"/>
                </a:ext>
              </a:extLst>
            </p:cNvPr>
            <p:cNvSpPr/>
            <p:nvPr/>
          </p:nvSpPr>
          <p:spPr>
            <a:xfrm rot="5400000">
              <a:off x="4379910" y="1779897"/>
              <a:ext cx="1448756" cy="2401537"/>
            </a:xfrm>
            <a:custGeom>
              <a:avLst/>
              <a:gdLst/>
              <a:ahLst/>
              <a:cxnLst/>
              <a:rect l="l" t="t" r="r" b="b"/>
              <a:pathLst>
                <a:path w="1368152" h="2298537">
                  <a:moveTo>
                    <a:pt x="684076" y="0"/>
                  </a:moveTo>
                  <a:cubicBezTo>
                    <a:pt x="803370" y="0"/>
                    <a:pt x="900076" y="96706"/>
                    <a:pt x="900076" y="216000"/>
                  </a:cubicBezTo>
                  <a:cubicBezTo>
                    <a:pt x="900076" y="287268"/>
                    <a:pt x="865561" y="350475"/>
                    <a:pt x="810076" y="386760"/>
                  </a:cubicBezTo>
                  <a:lnTo>
                    <a:pt x="810076" y="450517"/>
                  </a:lnTo>
                  <a:lnTo>
                    <a:pt x="1368152" y="450517"/>
                  </a:lnTo>
                  <a:lnTo>
                    <a:pt x="1368152" y="895744"/>
                  </a:lnTo>
                  <a:cubicBezTo>
                    <a:pt x="1331417" y="875468"/>
                    <a:pt x="1289090" y="864516"/>
                    <a:pt x="1244206" y="864516"/>
                  </a:cubicBezTo>
                  <a:cubicBezTo>
                    <a:pt x="1095089" y="864516"/>
                    <a:pt x="974206" y="985399"/>
                    <a:pt x="974206" y="1134516"/>
                  </a:cubicBezTo>
                  <a:cubicBezTo>
                    <a:pt x="974206" y="1283633"/>
                    <a:pt x="1095089" y="1404516"/>
                    <a:pt x="1244206" y="1404516"/>
                  </a:cubicBezTo>
                  <a:cubicBezTo>
                    <a:pt x="1289090" y="1404516"/>
                    <a:pt x="1331417" y="1393563"/>
                    <a:pt x="1368152" y="1373288"/>
                  </a:cubicBezTo>
                  <a:lnTo>
                    <a:pt x="1368152" y="1818517"/>
                  </a:lnTo>
                  <a:lnTo>
                    <a:pt x="810076" y="1818517"/>
                  </a:lnTo>
                  <a:lnTo>
                    <a:pt x="810076" y="1911777"/>
                  </a:lnTo>
                  <a:cubicBezTo>
                    <a:pt x="865561" y="1948062"/>
                    <a:pt x="900076" y="2011269"/>
                    <a:pt x="900076" y="2082537"/>
                  </a:cubicBezTo>
                  <a:cubicBezTo>
                    <a:pt x="900076" y="2201831"/>
                    <a:pt x="803370" y="2298537"/>
                    <a:pt x="684076" y="2298537"/>
                  </a:cubicBezTo>
                  <a:cubicBezTo>
                    <a:pt x="564782" y="2298537"/>
                    <a:pt x="468076" y="2201831"/>
                    <a:pt x="468076" y="2082537"/>
                  </a:cubicBezTo>
                  <a:cubicBezTo>
                    <a:pt x="468076" y="2011269"/>
                    <a:pt x="502591" y="1948062"/>
                    <a:pt x="558076" y="1911777"/>
                  </a:cubicBezTo>
                  <a:lnTo>
                    <a:pt x="558076" y="1818517"/>
                  </a:lnTo>
                  <a:lnTo>
                    <a:pt x="0" y="1818517"/>
                  </a:lnTo>
                  <a:lnTo>
                    <a:pt x="0" y="1368933"/>
                  </a:lnTo>
                  <a:cubicBezTo>
                    <a:pt x="39235" y="1391659"/>
                    <a:pt x="84862" y="1404516"/>
                    <a:pt x="133491" y="1404516"/>
                  </a:cubicBezTo>
                  <a:cubicBezTo>
                    <a:pt x="282608" y="1404516"/>
                    <a:pt x="403491" y="1283633"/>
                    <a:pt x="403491" y="1134516"/>
                  </a:cubicBezTo>
                  <a:cubicBezTo>
                    <a:pt x="403491" y="985399"/>
                    <a:pt x="282608" y="864516"/>
                    <a:pt x="133491" y="864516"/>
                  </a:cubicBezTo>
                  <a:cubicBezTo>
                    <a:pt x="84862" y="864516"/>
                    <a:pt x="39235" y="877372"/>
                    <a:pt x="0" y="900098"/>
                  </a:cubicBezTo>
                  <a:lnTo>
                    <a:pt x="0" y="450517"/>
                  </a:lnTo>
                  <a:lnTo>
                    <a:pt x="558076" y="450517"/>
                  </a:lnTo>
                  <a:lnTo>
                    <a:pt x="558076" y="386760"/>
                  </a:lnTo>
                  <a:cubicBezTo>
                    <a:pt x="502591" y="350475"/>
                    <a:pt x="468076" y="287268"/>
                    <a:pt x="468076" y="216000"/>
                  </a:cubicBezTo>
                  <a:cubicBezTo>
                    <a:pt x="468076" y="96706"/>
                    <a:pt x="564782" y="0"/>
                    <a:pt x="684076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Oval 21">
              <a:extLst>
                <a:ext uri="{FF2B5EF4-FFF2-40B4-BE49-F238E27FC236}">
                  <a16:creationId xmlns:a16="http://schemas.microsoft.com/office/drawing/2014/main" id="{1E186181-5F3F-4E53-A18E-B04087A1EBCF}"/>
                </a:ext>
              </a:extLst>
            </p:cNvPr>
            <p:cNvSpPr/>
            <p:nvPr/>
          </p:nvSpPr>
          <p:spPr>
            <a:xfrm rot="16200000">
              <a:off x="1526029" y="1985620"/>
              <a:ext cx="1448756" cy="1926087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Oval 21">
              <a:extLst>
                <a:ext uri="{FF2B5EF4-FFF2-40B4-BE49-F238E27FC236}">
                  <a16:creationId xmlns:a16="http://schemas.microsoft.com/office/drawing/2014/main" id="{AE5C92D8-195F-4B7A-B10B-1022FA19ACB7}"/>
                </a:ext>
              </a:extLst>
            </p:cNvPr>
            <p:cNvSpPr/>
            <p:nvPr/>
          </p:nvSpPr>
          <p:spPr>
            <a:xfrm rot="10800000">
              <a:off x="2858124" y="1734398"/>
              <a:ext cx="1429432" cy="1952126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6BB92296-7A69-440C-B7FA-54BFC8EB45D2}"/>
                </a:ext>
              </a:extLst>
            </p:cNvPr>
            <p:cNvSpPr/>
            <p:nvPr/>
          </p:nvSpPr>
          <p:spPr>
            <a:xfrm rot="10800000">
              <a:off x="5920954" y="1764494"/>
              <a:ext cx="1429432" cy="1952078"/>
            </a:xfrm>
            <a:custGeom>
              <a:avLst/>
              <a:gdLst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427338 w 1449013"/>
                <a:gd name="connsiteY2" fmla="*/ 719582 h 1952424"/>
                <a:gd name="connsiteX3" fmla="*/ 141381 w 1449013"/>
                <a:gd name="connsiteY3" fmla="*/ 433619 h 1952424"/>
                <a:gd name="connsiteX4" fmla="*/ 0 w 1449013"/>
                <a:gd name="connsiteY4" fmla="*/ 471304 h 1952424"/>
                <a:gd name="connsiteX5" fmla="*/ 0 w 1449013"/>
                <a:gd name="connsiteY5" fmla="*/ 0 h 1952424"/>
                <a:gd name="connsiteX6" fmla="*/ 1449013 w 1449013"/>
                <a:gd name="connsiteY6" fmla="*/ 0 h 1952424"/>
                <a:gd name="connsiteX7" fmla="*/ 1449013 w 1449013"/>
                <a:gd name="connsiteY7" fmla="*/ 466693 h 1952424"/>
                <a:gd name="connsiteX8" fmla="*/ 1317742 w 1449013"/>
                <a:gd name="connsiteY8" fmla="*/ 433619 h 1952424"/>
                <a:gd name="connsiteX9" fmla="*/ 1031784 w 1449013"/>
                <a:gd name="connsiteY9" fmla="*/ 719582 h 1952424"/>
                <a:gd name="connsiteX10" fmla="*/ 1317742 w 1449013"/>
                <a:gd name="connsiteY10" fmla="*/ 1005545 h 1952424"/>
                <a:gd name="connsiteX11" fmla="*/ 1449013 w 1449013"/>
                <a:gd name="connsiteY11" fmla="*/ 972471 h 1952424"/>
                <a:gd name="connsiteX12" fmla="*/ 1449013 w 1449013"/>
                <a:gd name="connsiteY12" fmla="*/ 1444024 h 1952424"/>
                <a:gd name="connsiteX13" fmla="*/ 857954 w 1449013"/>
                <a:gd name="connsiteY13" fmla="*/ 1444024 h 1952424"/>
                <a:gd name="connsiteX14" fmla="*/ 857954 w 1449013"/>
                <a:gd name="connsiteY14" fmla="*/ 1542797 h 1952424"/>
                <a:gd name="connsiteX15" fmla="*/ 953273 w 1449013"/>
                <a:gd name="connsiteY15" fmla="*/ 1723653 h 1952424"/>
                <a:gd name="connsiteX16" fmla="*/ 724507 w 1449013"/>
                <a:gd name="connsiteY16" fmla="*/ 1952424 h 1952424"/>
                <a:gd name="connsiteX17" fmla="*/ 495741 w 1449013"/>
                <a:gd name="connsiteY17" fmla="*/ 1723653 h 1952424"/>
                <a:gd name="connsiteX18" fmla="*/ 591060 w 1449013"/>
                <a:gd name="connsiteY18" fmla="*/ 1542797 h 1952424"/>
                <a:gd name="connsiteX19" fmla="*/ 591060 w 1449013"/>
                <a:gd name="connsiteY19" fmla="*/ 1444024 h 1952424"/>
                <a:gd name="connsiteX20" fmla="*/ 0 w 1449013"/>
                <a:gd name="connsiteY20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141381 w 1449013"/>
                <a:gd name="connsiteY2" fmla="*/ 433619 h 1952424"/>
                <a:gd name="connsiteX3" fmla="*/ 0 w 1449013"/>
                <a:gd name="connsiteY3" fmla="*/ 471304 h 1952424"/>
                <a:gd name="connsiteX4" fmla="*/ 0 w 1449013"/>
                <a:gd name="connsiteY4" fmla="*/ 0 h 1952424"/>
                <a:gd name="connsiteX5" fmla="*/ 1449013 w 1449013"/>
                <a:gd name="connsiteY5" fmla="*/ 0 h 1952424"/>
                <a:gd name="connsiteX6" fmla="*/ 1449013 w 1449013"/>
                <a:gd name="connsiteY6" fmla="*/ 466693 h 1952424"/>
                <a:gd name="connsiteX7" fmla="*/ 1317742 w 1449013"/>
                <a:gd name="connsiteY7" fmla="*/ 433619 h 1952424"/>
                <a:gd name="connsiteX8" fmla="*/ 1031784 w 1449013"/>
                <a:gd name="connsiteY8" fmla="*/ 719582 h 1952424"/>
                <a:gd name="connsiteX9" fmla="*/ 1317742 w 1449013"/>
                <a:gd name="connsiteY9" fmla="*/ 1005545 h 1952424"/>
                <a:gd name="connsiteX10" fmla="*/ 1449013 w 1449013"/>
                <a:gd name="connsiteY10" fmla="*/ 972471 h 1952424"/>
                <a:gd name="connsiteX11" fmla="*/ 1449013 w 1449013"/>
                <a:gd name="connsiteY11" fmla="*/ 1444024 h 1952424"/>
                <a:gd name="connsiteX12" fmla="*/ 857954 w 1449013"/>
                <a:gd name="connsiteY12" fmla="*/ 1444024 h 1952424"/>
                <a:gd name="connsiteX13" fmla="*/ 857954 w 1449013"/>
                <a:gd name="connsiteY13" fmla="*/ 1542797 h 1952424"/>
                <a:gd name="connsiteX14" fmla="*/ 953273 w 1449013"/>
                <a:gd name="connsiteY14" fmla="*/ 1723653 h 1952424"/>
                <a:gd name="connsiteX15" fmla="*/ 724507 w 1449013"/>
                <a:gd name="connsiteY15" fmla="*/ 1952424 h 1952424"/>
                <a:gd name="connsiteX16" fmla="*/ 495741 w 1449013"/>
                <a:gd name="connsiteY16" fmla="*/ 1723653 h 1952424"/>
                <a:gd name="connsiteX17" fmla="*/ 591060 w 1449013"/>
                <a:gd name="connsiteY17" fmla="*/ 1542797 h 1952424"/>
                <a:gd name="connsiteX18" fmla="*/ 591060 w 1449013"/>
                <a:gd name="connsiteY18" fmla="*/ 1444024 h 1952424"/>
                <a:gd name="connsiteX19" fmla="*/ 0 w 1449013"/>
                <a:gd name="connsiteY19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471304 h 1952424"/>
                <a:gd name="connsiteX3" fmla="*/ 0 w 1449013"/>
                <a:gd name="connsiteY3" fmla="*/ 0 h 1952424"/>
                <a:gd name="connsiteX4" fmla="*/ 1449013 w 1449013"/>
                <a:gd name="connsiteY4" fmla="*/ 0 h 1952424"/>
                <a:gd name="connsiteX5" fmla="*/ 1449013 w 1449013"/>
                <a:gd name="connsiteY5" fmla="*/ 466693 h 1952424"/>
                <a:gd name="connsiteX6" fmla="*/ 1317742 w 1449013"/>
                <a:gd name="connsiteY6" fmla="*/ 433619 h 1952424"/>
                <a:gd name="connsiteX7" fmla="*/ 1031784 w 1449013"/>
                <a:gd name="connsiteY7" fmla="*/ 719582 h 1952424"/>
                <a:gd name="connsiteX8" fmla="*/ 1317742 w 1449013"/>
                <a:gd name="connsiteY8" fmla="*/ 1005545 h 1952424"/>
                <a:gd name="connsiteX9" fmla="*/ 1449013 w 1449013"/>
                <a:gd name="connsiteY9" fmla="*/ 972471 h 1952424"/>
                <a:gd name="connsiteX10" fmla="*/ 1449013 w 1449013"/>
                <a:gd name="connsiteY10" fmla="*/ 1444024 h 1952424"/>
                <a:gd name="connsiteX11" fmla="*/ 857954 w 1449013"/>
                <a:gd name="connsiteY11" fmla="*/ 1444024 h 1952424"/>
                <a:gd name="connsiteX12" fmla="*/ 857954 w 1449013"/>
                <a:gd name="connsiteY12" fmla="*/ 1542797 h 1952424"/>
                <a:gd name="connsiteX13" fmla="*/ 953273 w 1449013"/>
                <a:gd name="connsiteY13" fmla="*/ 1723653 h 1952424"/>
                <a:gd name="connsiteX14" fmla="*/ 724507 w 1449013"/>
                <a:gd name="connsiteY14" fmla="*/ 1952424 h 1952424"/>
                <a:gd name="connsiteX15" fmla="*/ 495741 w 1449013"/>
                <a:gd name="connsiteY15" fmla="*/ 1723653 h 1952424"/>
                <a:gd name="connsiteX16" fmla="*/ 591060 w 1449013"/>
                <a:gd name="connsiteY16" fmla="*/ 1542797 h 1952424"/>
                <a:gd name="connsiteX17" fmla="*/ 591060 w 1449013"/>
                <a:gd name="connsiteY17" fmla="*/ 1444024 h 1952424"/>
                <a:gd name="connsiteX18" fmla="*/ 0 w 1449013"/>
                <a:gd name="connsiteY18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0 h 1952424"/>
                <a:gd name="connsiteX3" fmla="*/ 1449013 w 1449013"/>
                <a:gd name="connsiteY3" fmla="*/ 0 h 1952424"/>
                <a:gd name="connsiteX4" fmla="*/ 1449013 w 1449013"/>
                <a:gd name="connsiteY4" fmla="*/ 466693 h 1952424"/>
                <a:gd name="connsiteX5" fmla="*/ 1317742 w 1449013"/>
                <a:gd name="connsiteY5" fmla="*/ 433619 h 1952424"/>
                <a:gd name="connsiteX6" fmla="*/ 1031784 w 1449013"/>
                <a:gd name="connsiteY6" fmla="*/ 719582 h 1952424"/>
                <a:gd name="connsiteX7" fmla="*/ 1317742 w 1449013"/>
                <a:gd name="connsiteY7" fmla="*/ 1005545 h 1952424"/>
                <a:gd name="connsiteX8" fmla="*/ 1449013 w 1449013"/>
                <a:gd name="connsiteY8" fmla="*/ 972471 h 1952424"/>
                <a:gd name="connsiteX9" fmla="*/ 1449013 w 1449013"/>
                <a:gd name="connsiteY9" fmla="*/ 1444024 h 1952424"/>
                <a:gd name="connsiteX10" fmla="*/ 857954 w 1449013"/>
                <a:gd name="connsiteY10" fmla="*/ 1444024 h 1952424"/>
                <a:gd name="connsiteX11" fmla="*/ 857954 w 1449013"/>
                <a:gd name="connsiteY11" fmla="*/ 1542797 h 1952424"/>
                <a:gd name="connsiteX12" fmla="*/ 953273 w 1449013"/>
                <a:gd name="connsiteY12" fmla="*/ 1723653 h 1952424"/>
                <a:gd name="connsiteX13" fmla="*/ 724507 w 1449013"/>
                <a:gd name="connsiteY13" fmla="*/ 1952424 h 1952424"/>
                <a:gd name="connsiteX14" fmla="*/ 495741 w 1449013"/>
                <a:gd name="connsiteY14" fmla="*/ 1723653 h 1952424"/>
                <a:gd name="connsiteX15" fmla="*/ 591060 w 1449013"/>
                <a:gd name="connsiteY15" fmla="*/ 1542797 h 1952424"/>
                <a:gd name="connsiteX16" fmla="*/ 591060 w 1449013"/>
                <a:gd name="connsiteY16" fmla="*/ 1444024 h 1952424"/>
                <a:gd name="connsiteX17" fmla="*/ 0 w 1449013"/>
                <a:gd name="connsiteY17" fmla="*/ 1444024 h 1952424"/>
                <a:gd name="connsiteX0" fmla="*/ 0 w 1449013"/>
                <a:gd name="connsiteY0" fmla="*/ 1444024 h 1952424"/>
                <a:gd name="connsiteX1" fmla="*/ 0 w 1449013"/>
                <a:gd name="connsiteY1" fmla="*/ 0 h 1952424"/>
                <a:gd name="connsiteX2" fmla="*/ 1449013 w 1449013"/>
                <a:gd name="connsiteY2" fmla="*/ 0 h 1952424"/>
                <a:gd name="connsiteX3" fmla="*/ 1449013 w 1449013"/>
                <a:gd name="connsiteY3" fmla="*/ 466693 h 1952424"/>
                <a:gd name="connsiteX4" fmla="*/ 1317742 w 1449013"/>
                <a:gd name="connsiteY4" fmla="*/ 433619 h 1952424"/>
                <a:gd name="connsiteX5" fmla="*/ 1031784 w 1449013"/>
                <a:gd name="connsiteY5" fmla="*/ 719582 h 1952424"/>
                <a:gd name="connsiteX6" fmla="*/ 1317742 w 1449013"/>
                <a:gd name="connsiteY6" fmla="*/ 1005545 h 1952424"/>
                <a:gd name="connsiteX7" fmla="*/ 1449013 w 1449013"/>
                <a:gd name="connsiteY7" fmla="*/ 972471 h 1952424"/>
                <a:gd name="connsiteX8" fmla="*/ 1449013 w 1449013"/>
                <a:gd name="connsiteY8" fmla="*/ 1444024 h 1952424"/>
                <a:gd name="connsiteX9" fmla="*/ 857954 w 1449013"/>
                <a:gd name="connsiteY9" fmla="*/ 1444024 h 1952424"/>
                <a:gd name="connsiteX10" fmla="*/ 857954 w 1449013"/>
                <a:gd name="connsiteY10" fmla="*/ 1542797 h 1952424"/>
                <a:gd name="connsiteX11" fmla="*/ 953273 w 1449013"/>
                <a:gd name="connsiteY11" fmla="*/ 1723653 h 1952424"/>
                <a:gd name="connsiteX12" fmla="*/ 724507 w 1449013"/>
                <a:gd name="connsiteY12" fmla="*/ 1952424 h 1952424"/>
                <a:gd name="connsiteX13" fmla="*/ 495741 w 1449013"/>
                <a:gd name="connsiteY13" fmla="*/ 1723653 h 1952424"/>
                <a:gd name="connsiteX14" fmla="*/ 591060 w 1449013"/>
                <a:gd name="connsiteY14" fmla="*/ 1542797 h 1952424"/>
                <a:gd name="connsiteX15" fmla="*/ 591060 w 1449013"/>
                <a:gd name="connsiteY15" fmla="*/ 1444024 h 1952424"/>
                <a:gd name="connsiteX16" fmla="*/ 0 w 1449013"/>
                <a:gd name="connsiteY16" fmla="*/ 1444024 h 19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9013" h="1952424">
                  <a:moveTo>
                    <a:pt x="0" y="1444024"/>
                  </a:moveTo>
                  <a:lnTo>
                    <a:pt x="0" y="0"/>
                  </a:lnTo>
                  <a:lnTo>
                    <a:pt x="1449013" y="0"/>
                  </a:lnTo>
                  <a:lnTo>
                    <a:pt x="1449013" y="466693"/>
                  </a:lnTo>
                  <a:cubicBezTo>
                    <a:pt x="1410107" y="445218"/>
                    <a:pt x="1365278" y="433619"/>
                    <a:pt x="1317742" y="433619"/>
                  </a:cubicBezTo>
                  <a:cubicBezTo>
                    <a:pt x="1159811" y="433619"/>
                    <a:pt x="1031784" y="561649"/>
                    <a:pt x="1031784" y="719582"/>
                  </a:cubicBezTo>
                  <a:cubicBezTo>
                    <a:pt x="1031784" y="877515"/>
                    <a:pt x="1159811" y="1005545"/>
                    <a:pt x="1317742" y="1005545"/>
                  </a:cubicBezTo>
                  <a:cubicBezTo>
                    <a:pt x="1365278" y="1005545"/>
                    <a:pt x="1410107" y="993945"/>
                    <a:pt x="1449013" y="972471"/>
                  </a:cubicBezTo>
                  <a:lnTo>
                    <a:pt x="1449013" y="1444024"/>
                  </a:lnTo>
                  <a:lnTo>
                    <a:pt x="857954" y="1444024"/>
                  </a:lnTo>
                  <a:lnTo>
                    <a:pt x="857954" y="1542797"/>
                  </a:lnTo>
                  <a:cubicBezTo>
                    <a:pt x="916718" y="1581228"/>
                    <a:pt x="953273" y="1648172"/>
                    <a:pt x="953273" y="1723653"/>
                  </a:cubicBezTo>
                  <a:cubicBezTo>
                    <a:pt x="953273" y="1850000"/>
                    <a:pt x="850851" y="1952424"/>
                    <a:pt x="724507" y="1952424"/>
                  </a:cubicBezTo>
                  <a:cubicBezTo>
                    <a:pt x="598162" y="1952424"/>
                    <a:pt x="495741" y="1850000"/>
                    <a:pt x="495741" y="1723653"/>
                  </a:cubicBezTo>
                  <a:cubicBezTo>
                    <a:pt x="495741" y="1648172"/>
                    <a:pt x="532295" y="1581228"/>
                    <a:pt x="591060" y="1542797"/>
                  </a:cubicBezTo>
                  <a:lnTo>
                    <a:pt x="591060" y="1444024"/>
                  </a:lnTo>
                  <a:lnTo>
                    <a:pt x="0" y="1444024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CE89E8C-1213-4133-BAD2-9FDE7A2541D5}"/>
                </a:ext>
              </a:extLst>
            </p:cNvPr>
            <p:cNvSpPr txBox="1"/>
            <p:nvPr/>
          </p:nvSpPr>
          <p:spPr>
            <a:xfrm>
              <a:off x="1333484" y="2689371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F5B33D-CDC9-4378-8981-075C8293C5FD}"/>
                </a:ext>
              </a:extLst>
            </p:cNvPr>
            <p:cNvSpPr txBox="1"/>
            <p:nvPr/>
          </p:nvSpPr>
          <p:spPr>
            <a:xfrm>
              <a:off x="2920760" y="3193784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B75813-793B-4C1D-B8C4-2ABC3C03C89E}"/>
                </a:ext>
              </a:extLst>
            </p:cNvPr>
            <p:cNvSpPr txBox="1"/>
            <p:nvPr/>
          </p:nvSpPr>
          <p:spPr>
            <a:xfrm>
              <a:off x="4546359" y="2719271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FA232C5-BD66-4A3F-9212-E68EAA1A5CFC}"/>
                </a:ext>
              </a:extLst>
            </p:cNvPr>
            <p:cNvSpPr txBox="1"/>
            <p:nvPr/>
          </p:nvSpPr>
          <p:spPr>
            <a:xfrm>
              <a:off x="6033460" y="3199549"/>
              <a:ext cx="1345760" cy="522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270D090-B43B-4280-A84F-4FF59F4FBABA}"/>
              </a:ext>
            </a:extLst>
          </p:cNvPr>
          <p:cNvGrpSpPr/>
          <p:nvPr/>
        </p:nvGrpSpPr>
        <p:grpSpPr>
          <a:xfrm>
            <a:off x="5301276" y="4538370"/>
            <a:ext cx="1580988" cy="1560749"/>
            <a:chOff x="3890020" y="1647850"/>
            <a:chExt cx="1381696" cy="136400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FC7CF3-329D-4CE0-A6AE-D255D49C93D8}"/>
                </a:ext>
              </a:extLst>
            </p:cNvPr>
            <p:cNvSpPr/>
            <p:nvPr/>
          </p:nvSpPr>
          <p:spPr>
            <a:xfrm>
              <a:off x="4613844" y="1647850"/>
              <a:ext cx="657872" cy="6578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1170AC9-47E3-4D95-A612-8D32DDC20544}"/>
                </a:ext>
              </a:extLst>
            </p:cNvPr>
            <p:cNvSpPr/>
            <p:nvPr/>
          </p:nvSpPr>
          <p:spPr>
            <a:xfrm>
              <a:off x="3890020" y="2353986"/>
              <a:ext cx="657872" cy="6578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29B6E20-14AE-4273-9437-32F7633682B7}"/>
                </a:ext>
              </a:extLst>
            </p:cNvPr>
            <p:cNvGrpSpPr/>
            <p:nvPr/>
          </p:nvGrpSpPr>
          <p:grpSpPr>
            <a:xfrm>
              <a:off x="3890020" y="1647850"/>
              <a:ext cx="1381696" cy="1364008"/>
              <a:chOff x="3890020" y="1647850"/>
              <a:chExt cx="1381696" cy="1364008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98FF235-49FF-4782-A9C6-578D9A11AAB7}"/>
                  </a:ext>
                </a:extLst>
              </p:cNvPr>
              <p:cNvSpPr/>
              <p:nvPr/>
            </p:nvSpPr>
            <p:spPr>
              <a:xfrm>
                <a:off x="3890020" y="1647850"/>
                <a:ext cx="657872" cy="65787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E63C2AF-73C9-4370-891B-36ED7AB79CC8}"/>
                  </a:ext>
                </a:extLst>
              </p:cNvPr>
              <p:cNvSpPr/>
              <p:nvPr/>
            </p:nvSpPr>
            <p:spPr>
              <a:xfrm>
                <a:off x="4613844" y="2353986"/>
                <a:ext cx="657872" cy="6578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6A13A7-8D0F-455A-BFF4-E2A5AC426A49}"/>
              </a:ext>
            </a:extLst>
          </p:cNvPr>
          <p:cNvGrpSpPr/>
          <p:nvPr/>
        </p:nvGrpSpPr>
        <p:grpSpPr>
          <a:xfrm>
            <a:off x="7138372" y="4589252"/>
            <a:ext cx="4392000" cy="676735"/>
            <a:chOff x="3131840" y="2204864"/>
            <a:chExt cx="3096344" cy="67673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0BA96AB-7087-4985-B02A-3DBB87791C66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22F723-EDA1-4247-AF1C-9BA0758C593E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2D966A-60B1-4998-9741-0B065138E334}"/>
              </a:ext>
            </a:extLst>
          </p:cNvPr>
          <p:cNvGrpSpPr/>
          <p:nvPr/>
        </p:nvGrpSpPr>
        <p:grpSpPr>
          <a:xfrm>
            <a:off x="7138372" y="5400525"/>
            <a:ext cx="4392000" cy="676735"/>
            <a:chOff x="3131840" y="2204864"/>
            <a:chExt cx="3096344" cy="67673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D353E65-E74F-4B7B-BC13-720D0D641EB8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4BD69C-34D7-44C9-9063-99BC1A736A67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491CE7-85A9-4AEB-B05A-FF413F3A5B2D}"/>
              </a:ext>
            </a:extLst>
          </p:cNvPr>
          <p:cNvGrpSpPr/>
          <p:nvPr/>
        </p:nvGrpSpPr>
        <p:grpSpPr>
          <a:xfrm>
            <a:off x="631826" y="4580460"/>
            <a:ext cx="4392000" cy="676735"/>
            <a:chOff x="3131840" y="2204864"/>
            <a:chExt cx="3096344" cy="67673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4BE7D05-678F-41CF-9141-ED3546C4E9A4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D24488-C8DE-415C-BD4F-6768059A75B0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059140-AB10-4894-9B41-C54DB927556B}"/>
              </a:ext>
            </a:extLst>
          </p:cNvPr>
          <p:cNvGrpSpPr/>
          <p:nvPr/>
        </p:nvGrpSpPr>
        <p:grpSpPr>
          <a:xfrm>
            <a:off x="631826" y="5391733"/>
            <a:ext cx="4392000" cy="676735"/>
            <a:chOff x="3131840" y="2204864"/>
            <a:chExt cx="3096344" cy="67673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50A0B5F-0EF1-4AB0-8186-F7B1830F807B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EE0DE14-4909-4E7E-AF72-D477A3C703FD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Rounded Rectangle 10">
            <a:extLst>
              <a:ext uri="{FF2B5EF4-FFF2-40B4-BE49-F238E27FC236}">
                <a16:creationId xmlns:a16="http://schemas.microsoft.com/office/drawing/2014/main" id="{43C17F45-646F-482E-A69F-4AB23C9CF8C0}"/>
              </a:ext>
            </a:extLst>
          </p:cNvPr>
          <p:cNvSpPr/>
          <p:nvPr/>
        </p:nvSpPr>
        <p:spPr>
          <a:xfrm>
            <a:off x="5545033" y="556503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Rounded Rectangle 6">
            <a:extLst>
              <a:ext uri="{FF2B5EF4-FFF2-40B4-BE49-F238E27FC236}">
                <a16:creationId xmlns:a16="http://schemas.microsoft.com/office/drawing/2014/main" id="{3A9B285E-AA81-4F35-BAEC-8DEF8DD61620}"/>
              </a:ext>
            </a:extLst>
          </p:cNvPr>
          <p:cNvSpPr/>
          <p:nvPr/>
        </p:nvSpPr>
        <p:spPr>
          <a:xfrm>
            <a:off x="5500643" y="476260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0308287F-AF80-451C-A074-87DED8E13B57}"/>
              </a:ext>
            </a:extLst>
          </p:cNvPr>
          <p:cNvSpPr/>
          <p:nvPr/>
        </p:nvSpPr>
        <p:spPr>
          <a:xfrm>
            <a:off x="6322686" y="478284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Rounded Rectangle 7">
            <a:extLst>
              <a:ext uri="{FF2B5EF4-FFF2-40B4-BE49-F238E27FC236}">
                <a16:creationId xmlns:a16="http://schemas.microsoft.com/office/drawing/2014/main" id="{3D2FF72E-7B1B-4290-A67D-A3FF3AEFF6CA}"/>
              </a:ext>
            </a:extLst>
          </p:cNvPr>
          <p:cNvSpPr/>
          <p:nvPr/>
        </p:nvSpPr>
        <p:spPr>
          <a:xfrm>
            <a:off x="6315770" y="5532759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914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2B94E3-65E9-4267-80FF-320889880156}"/>
              </a:ext>
            </a:extLst>
          </p:cNvPr>
          <p:cNvSpPr txBox="1"/>
          <p:nvPr/>
        </p:nvSpPr>
        <p:spPr>
          <a:xfrm>
            <a:off x="663640" y="3970499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accent5"/>
                </a:solidFill>
                <a:cs typeface="B Nazanin" panose="00000700000000000000" pitchFamily="2" charset="-78"/>
              </a:rPr>
              <a:t>45</a:t>
            </a:r>
            <a:r>
              <a:rPr lang="en-US" altLang="ko-KR" sz="2400" b="1" dirty="0">
                <a:solidFill>
                  <a:schemeClr val="accent5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4721DF-493B-4B6E-B126-8DB1470BAB09}"/>
              </a:ext>
            </a:extLst>
          </p:cNvPr>
          <p:cNvSpPr txBox="1"/>
          <p:nvPr/>
        </p:nvSpPr>
        <p:spPr>
          <a:xfrm>
            <a:off x="1958454" y="3885761"/>
            <a:ext cx="4025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ED48F8-8A1E-4D6D-BC49-EFDB0F0521D4}"/>
              </a:ext>
            </a:extLst>
          </p:cNvPr>
          <p:cNvSpPr txBox="1"/>
          <p:nvPr/>
        </p:nvSpPr>
        <p:spPr>
          <a:xfrm>
            <a:off x="663640" y="4829416"/>
            <a:ext cx="41785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CCCEEB-86CD-4D02-867F-9B14CF0C113E}"/>
              </a:ext>
            </a:extLst>
          </p:cNvPr>
          <p:cNvSpPr txBox="1"/>
          <p:nvPr/>
        </p:nvSpPr>
        <p:spPr>
          <a:xfrm>
            <a:off x="3392336" y="3527131"/>
            <a:ext cx="2514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그룹 9">
            <a:extLst>
              <a:ext uri="{FF2B5EF4-FFF2-40B4-BE49-F238E27FC236}">
                <a16:creationId xmlns:a16="http://schemas.microsoft.com/office/drawing/2014/main" id="{215BDA26-C048-4C99-8487-AA7C64D51A90}"/>
              </a:ext>
            </a:extLst>
          </p:cNvPr>
          <p:cNvGrpSpPr/>
          <p:nvPr/>
        </p:nvGrpSpPr>
        <p:grpSpPr>
          <a:xfrm>
            <a:off x="2773475" y="1958780"/>
            <a:ext cx="1629356" cy="995710"/>
            <a:chOff x="7607030" y="2007692"/>
            <a:chExt cx="1629356" cy="995710"/>
          </a:xfrm>
        </p:grpSpPr>
        <p:sp>
          <p:nvSpPr>
            <p:cNvPr id="10" name="Right Arrow 1">
              <a:extLst>
                <a:ext uri="{FF2B5EF4-FFF2-40B4-BE49-F238E27FC236}">
                  <a16:creationId xmlns:a16="http://schemas.microsoft.com/office/drawing/2014/main" id="{4F720F13-A02C-4790-BBF9-08A9D7A97F40}"/>
                </a:ext>
              </a:extLst>
            </p:cNvPr>
            <p:cNvSpPr/>
            <p:nvPr/>
          </p:nvSpPr>
          <p:spPr>
            <a:xfrm>
              <a:off x="8317749" y="2007692"/>
              <a:ext cx="918637" cy="707678"/>
            </a:xfrm>
            <a:custGeom>
              <a:avLst/>
              <a:gdLst/>
              <a:ahLst/>
              <a:cxnLst/>
              <a:rect l="l" t="t" r="r" b="b"/>
              <a:pathLst>
                <a:path w="629101" h="484632">
                  <a:moveTo>
                    <a:pt x="386785" y="0"/>
                  </a:moveTo>
                  <a:lnTo>
                    <a:pt x="629101" y="242316"/>
                  </a:lnTo>
                  <a:lnTo>
                    <a:pt x="386785" y="484632"/>
                  </a:lnTo>
                  <a:lnTo>
                    <a:pt x="386785" y="363474"/>
                  </a:lnTo>
                  <a:lnTo>
                    <a:pt x="167569" y="363474"/>
                  </a:lnTo>
                  <a:lnTo>
                    <a:pt x="0" y="121158"/>
                  </a:lnTo>
                  <a:lnTo>
                    <a:pt x="386785" y="12115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ight Arrow 1">
              <a:extLst>
                <a:ext uri="{FF2B5EF4-FFF2-40B4-BE49-F238E27FC236}">
                  <a16:creationId xmlns:a16="http://schemas.microsoft.com/office/drawing/2014/main" id="{E1964799-0326-4A66-B2CD-FE608FB3402D}"/>
                </a:ext>
              </a:extLst>
            </p:cNvPr>
            <p:cNvSpPr/>
            <p:nvPr/>
          </p:nvSpPr>
          <p:spPr>
            <a:xfrm rot="10800000">
              <a:off x="7607030" y="2295724"/>
              <a:ext cx="918637" cy="707678"/>
            </a:xfrm>
            <a:custGeom>
              <a:avLst/>
              <a:gdLst/>
              <a:ahLst/>
              <a:cxnLst/>
              <a:rect l="l" t="t" r="r" b="b"/>
              <a:pathLst>
                <a:path w="629101" h="484632">
                  <a:moveTo>
                    <a:pt x="386785" y="0"/>
                  </a:moveTo>
                  <a:lnTo>
                    <a:pt x="629101" y="242316"/>
                  </a:lnTo>
                  <a:lnTo>
                    <a:pt x="386785" y="484632"/>
                  </a:lnTo>
                  <a:lnTo>
                    <a:pt x="386785" y="363474"/>
                  </a:lnTo>
                  <a:lnTo>
                    <a:pt x="167569" y="363474"/>
                  </a:lnTo>
                  <a:lnTo>
                    <a:pt x="0" y="121158"/>
                  </a:lnTo>
                  <a:lnTo>
                    <a:pt x="386785" y="1211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35B4938-726B-4488-8D96-1F82C771F98B}"/>
              </a:ext>
            </a:extLst>
          </p:cNvPr>
          <p:cNvSpPr/>
          <p:nvPr/>
        </p:nvSpPr>
        <p:spPr>
          <a:xfrm>
            <a:off x="750714" y="1938658"/>
            <a:ext cx="1937657" cy="1209518"/>
          </a:xfrm>
          <a:custGeom>
            <a:avLst/>
            <a:gdLst>
              <a:gd name="connsiteX0" fmla="*/ 0 w 6857999"/>
              <a:gd name="connsiteY0" fmla="*/ 385763 h 4280892"/>
              <a:gd name="connsiteX1" fmla="*/ 0 w 6857999"/>
              <a:gd name="connsiteY1" fmla="*/ 294680 h 4280892"/>
              <a:gd name="connsiteX2" fmla="*/ 19288 w 6857999"/>
              <a:gd name="connsiteY2" fmla="*/ 183773 h 4280892"/>
              <a:gd name="connsiteX3" fmla="*/ 31075 w 6857999"/>
              <a:gd name="connsiteY3" fmla="*/ 199846 h 4280892"/>
              <a:gd name="connsiteX4" fmla="*/ 38040 w 6857999"/>
              <a:gd name="connsiteY4" fmla="*/ 311825 h 4280892"/>
              <a:gd name="connsiteX5" fmla="*/ 56793 w 6857999"/>
              <a:gd name="connsiteY5" fmla="*/ 392192 h 4280892"/>
              <a:gd name="connsiteX6" fmla="*/ 106085 w 6857999"/>
              <a:gd name="connsiteY6" fmla="*/ 413623 h 4280892"/>
              <a:gd name="connsiteX7" fmla="*/ 169843 w 6857999"/>
              <a:gd name="connsiteY7" fmla="*/ 380941 h 4280892"/>
              <a:gd name="connsiteX8" fmla="*/ 362188 w 6857999"/>
              <a:gd name="connsiteY8" fmla="*/ 227707 h 4280892"/>
              <a:gd name="connsiteX9" fmla="*/ 648295 w 6857999"/>
              <a:gd name="connsiteY9" fmla="*/ 0 h 4280892"/>
              <a:gd name="connsiteX10" fmla="*/ 685800 w 6857999"/>
              <a:gd name="connsiteY10" fmla="*/ 0 h 4280892"/>
              <a:gd name="connsiteX11" fmla="*/ 727591 w 6857999"/>
              <a:gd name="connsiteY11" fmla="*/ 27325 h 4280892"/>
              <a:gd name="connsiteX12" fmla="*/ 750094 w 6857999"/>
              <a:gd name="connsiteY12" fmla="*/ 152698 h 4280892"/>
              <a:gd name="connsiteX13" fmla="*/ 643473 w 6857999"/>
              <a:gd name="connsiteY13" fmla="*/ 530423 h 4280892"/>
              <a:gd name="connsiteX14" fmla="*/ 752773 w 6857999"/>
              <a:gd name="connsiteY14" fmla="*/ 862608 h 4280892"/>
              <a:gd name="connsiteX15" fmla="*/ 1143893 w 6857999"/>
              <a:gd name="connsiteY15" fmla="*/ 1106388 h 4280892"/>
              <a:gd name="connsiteX16" fmla="*/ 1171754 w 6857999"/>
              <a:gd name="connsiteY16" fmla="*/ 1099959 h 4280892"/>
              <a:gd name="connsiteX17" fmla="*/ 1309449 w 6857999"/>
              <a:gd name="connsiteY17" fmla="*/ 1012627 h 4280892"/>
              <a:gd name="connsiteX18" fmla="*/ 1481971 w 6857999"/>
              <a:gd name="connsiteY18" fmla="*/ 971907 h 4280892"/>
              <a:gd name="connsiteX19" fmla="*/ 1717715 w 6857999"/>
              <a:gd name="connsiteY19" fmla="*/ 966549 h 4280892"/>
              <a:gd name="connsiteX20" fmla="*/ 2466201 w 6857999"/>
              <a:gd name="connsiteY20" fmla="*/ 872788 h 4280892"/>
              <a:gd name="connsiteX21" fmla="*/ 2814995 w 6857999"/>
              <a:gd name="connsiteY21" fmla="*/ 758131 h 4280892"/>
              <a:gd name="connsiteX22" fmla="*/ 2988052 w 6857999"/>
              <a:gd name="connsiteY22" fmla="*/ 681514 h 4280892"/>
              <a:gd name="connsiteX23" fmla="*/ 3538835 w 6857999"/>
              <a:gd name="connsiteY23" fmla="*/ 482203 h 4280892"/>
              <a:gd name="connsiteX24" fmla="*/ 4148554 w 6857999"/>
              <a:gd name="connsiteY24" fmla="*/ 397550 h 4280892"/>
              <a:gd name="connsiteX25" fmla="*/ 4542889 w 6857999"/>
              <a:gd name="connsiteY25" fmla="*/ 503634 h 4280892"/>
              <a:gd name="connsiteX26" fmla="*/ 5078671 w 6857999"/>
              <a:gd name="connsiteY26" fmla="*/ 733485 h 4280892"/>
              <a:gd name="connsiteX27" fmla="*/ 5504617 w 6857999"/>
              <a:gd name="connsiteY27" fmla="*/ 1057096 h 4280892"/>
              <a:gd name="connsiteX28" fmla="*/ 5889307 w 6857999"/>
              <a:gd name="connsiteY28" fmla="*/ 1495901 h 4280892"/>
              <a:gd name="connsiteX29" fmla="*/ 5910739 w 6857999"/>
              <a:gd name="connsiteY29" fmla="*/ 1520547 h 4280892"/>
              <a:gd name="connsiteX30" fmla="*/ 6204347 w 6857999"/>
              <a:gd name="connsiteY30" fmla="*/ 1357670 h 4280892"/>
              <a:gd name="connsiteX31" fmla="*/ 6438483 w 6857999"/>
              <a:gd name="connsiteY31" fmla="*/ 1313200 h 4280892"/>
              <a:gd name="connsiteX32" fmla="*/ 6787813 w 6857999"/>
              <a:gd name="connsiteY32" fmla="*/ 1247299 h 4280892"/>
              <a:gd name="connsiteX33" fmla="*/ 6858000 w 6857999"/>
              <a:gd name="connsiteY33" fmla="*/ 1232833 h 4280892"/>
              <a:gd name="connsiteX34" fmla="*/ 6858000 w 6857999"/>
              <a:gd name="connsiteY34" fmla="*/ 1243548 h 4280892"/>
              <a:gd name="connsiteX35" fmla="*/ 6701016 w 6857999"/>
              <a:gd name="connsiteY35" fmla="*/ 1390352 h 4280892"/>
              <a:gd name="connsiteX36" fmla="*/ 6473309 w 6857999"/>
              <a:gd name="connsiteY36" fmla="*/ 1482507 h 4280892"/>
              <a:gd name="connsiteX37" fmla="*/ 6267033 w 6857999"/>
              <a:gd name="connsiteY37" fmla="*/ 1586448 h 4280892"/>
              <a:gd name="connsiteX38" fmla="*/ 6249353 w 6857999"/>
              <a:gd name="connsiteY38" fmla="*/ 1602522 h 4280892"/>
              <a:gd name="connsiteX39" fmla="*/ 6377405 w 6857999"/>
              <a:gd name="connsiteY39" fmla="*/ 1627168 h 4280892"/>
              <a:gd name="connsiteX40" fmla="*/ 6774418 w 6857999"/>
              <a:gd name="connsiteY40" fmla="*/ 1617524 h 4280892"/>
              <a:gd name="connsiteX41" fmla="*/ 6791563 w 6857999"/>
              <a:gd name="connsiteY41" fmla="*/ 1618595 h 4280892"/>
              <a:gd name="connsiteX42" fmla="*/ 6787277 w 6857999"/>
              <a:gd name="connsiteY42" fmla="*/ 1640027 h 4280892"/>
              <a:gd name="connsiteX43" fmla="*/ 6644223 w 6857999"/>
              <a:gd name="connsiteY43" fmla="*/ 1735931 h 4280892"/>
              <a:gd name="connsiteX44" fmla="*/ 6345258 w 6857999"/>
              <a:gd name="connsiteY44" fmla="*/ 1795403 h 4280892"/>
              <a:gd name="connsiteX45" fmla="*/ 6196310 w 6857999"/>
              <a:gd name="connsiteY45" fmla="*/ 1828621 h 4280892"/>
              <a:gd name="connsiteX46" fmla="*/ 6195775 w 6857999"/>
              <a:gd name="connsiteY46" fmla="*/ 1835587 h 4280892"/>
              <a:gd name="connsiteX47" fmla="*/ 6201668 w 6857999"/>
              <a:gd name="connsiteY47" fmla="*/ 1844695 h 4280892"/>
              <a:gd name="connsiteX48" fmla="*/ 6279356 w 6857999"/>
              <a:gd name="connsiteY48" fmla="*/ 2128659 h 4280892"/>
              <a:gd name="connsiteX49" fmla="*/ 6220956 w 6857999"/>
              <a:gd name="connsiteY49" fmla="*/ 2187059 h 4280892"/>
              <a:gd name="connsiteX50" fmla="*/ 6104692 w 6857999"/>
              <a:gd name="connsiteY50" fmla="*/ 2246531 h 4280892"/>
              <a:gd name="connsiteX51" fmla="*/ 5831443 w 6857999"/>
              <a:gd name="connsiteY51" fmla="*/ 2595860 h 4280892"/>
              <a:gd name="connsiteX52" fmla="*/ 5682496 w 6857999"/>
              <a:gd name="connsiteY52" fmla="*/ 2894826 h 4280892"/>
              <a:gd name="connsiteX53" fmla="*/ 5555516 w 6857999"/>
              <a:gd name="connsiteY53" fmla="*/ 2977872 h 4280892"/>
              <a:gd name="connsiteX54" fmla="*/ 5404425 w 6857999"/>
              <a:gd name="connsiteY54" fmla="*/ 2959120 h 4280892"/>
              <a:gd name="connsiteX55" fmla="*/ 5351919 w 6857999"/>
              <a:gd name="connsiteY55" fmla="*/ 2967157 h 4280892"/>
              <a:gd name="connsiteX56" fmla="*/ 5217438 w 6857999"/>
              <a:gd name="connsiteY56" fmla="*/ 2914650 h 4280892"/>
              <a:gd name="connsiteX57" fmla="*/ 5168682 w 6857999"/>
              <a:gd name="connsiteY57" fmla="*/ 2826246 h 4280892"/>
              <a:gd name="connsiteX58" fmla="*/ 5089922 w 6857999"/>
              <a:gd name="connsiteY58" fmla="*/ 2592110 h 4280892"/>
              <a:gd name="connsiteX59" fmla="*/ 5090993 w 6857999"/>
              <a:gd name="connsiteY59" fmla="*/ 2573357 h 4280892"/>
              <a:gd name="connsiteX60" fmla="*/ 5060990 w 6857999"/>
              <a:gd name="connsiteY60" fmla="*/ 2535853 h 4280892"/>
              <a:gd name="connsiteX61" fmla="*/ 4976336 w 6857999"/>
              <a:gd name="connsiteY61" fmla="*/ 2532102 h 4280892"/>
              <a:gd name="connsiteX62" fmla="*/ 4941510 w 6857999"/>
              <a:gd name="connsiteY62" fmla="*/ 2543889 h 4280892"/>
              <a:gd name="connsiteX63" fmla="*/ 4831675 w 6857999"/>
              <a:gd name="connsiteY63" fmla="*/ 2641937 h 4280892"/>
              <a:gd name="connsiteX64" fmla="*/ 4483954 w 6857999"/>
              <a:gd name="connsiteY64" fmla="*/ 2746415 h 4280892"/>
              <a:gd name="connsiteX65" fmla="*/ 4415909 w 6857999"/>
              <a:gd name="connsiteY65" fmla="*/ 2740521 h 4280892"/>
              <a:gd name="connsiteX66" fmla="*/ 4428768 w 6857999"/>
              <a:gd name="connsiteY66" fmla="*/ 2784455 h 4280892"/>
              <a:gd name="connsiteX67" fmla="*/ 4543425 w 6857999"/>
              <a:gd name="connsiteY67" fmla="*/ 3031450 h 4280892"/>
              <a:gd name="connsiteX68" fmla="*/ 4561106 w 6857999"/>
              <a:gd name="connsiteY68" fmla="*/ 3171825 h 4280892"/>
              <a:gd name="connsiteX69" fmla="*/ 4536460 w 6857999"/>
              <a:gd name="connsiteY69" fmla="*/ 3566160 h 4280892"/>
              <a:gd name="connsiteX70" fmla="*/ 4512885 w 6857999"/>
              <a:gd name="connsiteY70" fmla="*/ 3666351 h 4280892"/>
              <a:gd name="connsiteX71" fmla="*/ 4464665 w 6857999"/>
              <a:gd name="connsiteY71" fmla="*/ 3719929 h 4280892"/>
              <a:gd name="connsiteX72" fmla="*/ 4225707 w 6857999"/>
              <a:gd name="connsiteY72" fmla="*/ 3939064 h 4280892"/>
              <a:gd name="connsiteX73" fmla="*/ 4172664 w 6857999"/>
              <a:gd name="connsiteY73" fmla="*/ 3994249 h 4280892"/>
              <a:gd name="connsiteX74" fmla="*/ 4166235 w 6857999"/>
              <a:gd name="connsiteY74" fmla="*/ 3958352 h 4280892"/>
              <a:gd name="connsiteX75" fmla="*/ 4151769 w 6857999"/>
              <a:gd name="connsiteY75" fmla="*/ 3836194 h 4280892"/>
              <a:gd name="connsiteX76" fmla="*/ 4193560 w 6857999"/>
              <a:gd name="connsiteY76" fmla="*/ 3699034 h 4280892"/>
              <a:gd name="connsiteX77" fmla="*/ 4251424 w 6857999"/>
              <a:gd name="connsiteY77" fmla="*/ 3642241 h 4280892"/>
              <a:gd name="connsiteX78" fmla="*/ 4287857 w 6857999"/>
              <a:gd name="connsiteY78" fmla="*/ 3568839 h 4280892"/>
              <a:gd name="connsiteX79" fmla="*/ 4299109 w 6857999"/>
              <a:gd name="connsiteY79" fmla="*/ 3544729 h 4280892"/>
              <a:gd name="connsiteX80" fmla="*/ 4343579 w 6857999"/>
              <a:gd name="connsiteY80" fmla="*/ 3332560 h 4280892"/>
              <a:gd name="connsiteX81" fmla="*/ 4320004 w 6857999"/>
              <a:gd name="connsiteY81" fmla="*/ 3237726 h 4280892"/>
              <a:gd name="connsiteX82" fmla="*/ 3988891 w 6857999"/>
              <a:gd name="connsiteY82" fmla="*/ 2902327 h 4280892"/>
              <a:gd name="connsiteX83" fmla="*/ 3910131 w 6857999"/>
              <a:gd name="connsiteY83" fmla="*/ 2934474 h 4280892"/>
              <a:gd name="connsiteX84" fmla="*/ 3910667 w 6857999"/>
              <a:gd name="connsiteY84" fmla="*/ 3173432 h 4280892"/>
              <a:gd name="connsiteX85" fmla="*/ 3930491 w 6857999"/>
              <a:gd name="connsiteY85" fmla="*/ 3329345 h 4280892"/>
              <a:gd name="connsiteX86" fmla="*/ 3931027 w 6857999"/>
              <a:gd name="connsiteY86" fmla="*/ 3424714 h 4280892"/>
              <a:gd name="connsiteX87" fmla="*/ 3949779 w 6857999"/>
              <a:gd name="connsiteY87" fmla="*/ 3727430 h 4280892"/>
              <a:gd name="connsiteX88" fmla="*/ 4055864 w 6857999"/>
              <a:gd name="connsiteY88" fmla="*/ 3990499 h 4280892"/>
              <a:gd name="connsiteX89" fmla="*/ 4074616 w 6857999"/>
              <a:gd name="connsiteY89" fmla="*/ 4015681 h 4280892"/>
              <a:gd name="connsiteX90" fmla="*/ 4225171 w 6857999"/>
              <a:gd name="connsiteY90" fmla="*/ 4152305 h 4280892"/>
              <a:gd name="connsiteX91" fmla="*/ 4225171 w 6857999"/>
              <a:gd name="connsiteY91" fmla="*/ 4191953 h 4280892"/>
              <a:gd name="connsiteX92" fmla="*/ 4086939 w 6857999"/>
              <a:gd name="connsiteY92" fmla="*/ 4230529 h 4280892"/>
              <a:gd name="connsiteX93" fmla="*/ 3892986 w 6857999"/>
              <a:gd name="connsiteY93" fmla="*/ 4178558 h 4280892"/>
              <a:gd name="connsiteX94" fmla="*/ 3863518 w 6857999"/>
              <a:gd name="connsiteY94" fmla="*/ 4149090 h 4280892"/>
              <a:gd name="connsiteX95" fmla="*/ 3807797 w 6857999"/>
              <a:gd name="connsiteY95" fmla="*/ 4004429 h 4280892"/>
              <a:gd name="connsiteX96" fmla="*/ 3767614 w 6857999"/>
              <a:gd name="connsiteY96" fmla="*/ 3960495 h 4280892"/>
              <a:gd name="connsiteX97" fmla="*/ 3746183 w 6857999"/>
              <a:gd name="connsiteY97" fmla="*/ 3930491 h 4280892"/>
              <a:gd name="connsiteX98" fmla="*/ 3727966 w 6857999"/>
              <a:gd name="connsiteY98" fmla="*/ 3687782 h 4280892"/>
              <a:gd name="connsiteX99" fmla="*/ 3690461 w 6857999"/>
              <a:gd name="connsiteY99" fmla="*/ 3505617 h 4280892"/>
              <a:gd name="connsiteX100" fmla="*/ 3476149 w 6857999"/>
              <a:gd name="connsiteY100" fmla="*/ 2923222 h 4280892"/>
              <a:gd name="connsiteX101" fmla="*/ 3432751 w 6857999"/>
              <a:gd name="connsiteY101" fmla="*/ 2828925 h 4280892"/>
              <a:gd name="connsiteX102" fmla="*/ 3368457 w 6857999"/>
              <a:gd name="connsiteY102" fmla="*/ 2785527 h 4280892"/>
              <a:gd name="connsiteX103" fmla="*/ 3328273 w 6857999"/>
              <a:gd name="connsiteY103" fmla="*/ 2774811 h 4280892"/>
              <a:gd name="connsiteX104" fmla="*/ 3157359 w 6857999"/>
              <a:gd name="connsiteY104" fmla="*/ 2706231 h 4280892"/>
              <a:gd name="connsiteX105" fmla="*/ 2484953 w 6857999"/>
              <a:gd name="connsiteY105" fmla="*/ 2652653 h 4280892"/>
              <a:gd name="connsiteX106" fmla="*/ 2442627 w 6857999"/>
              <a:gd name="connsiteY106" fmla="*/ 2677835 h 4280892"/>
              <a:gd name="connsiteX107" fmla="*/ 2341364 w 6857999"/>
              <a:gd name="connsiteY107" fmla="*/ 2756059 h 4280892"/>
              <a:gd name="connsiteX108" fmla="*/ 2299573 w 6857999"/>
              <a:gd name="connsiteY108" fmla="*/ 2765703 h 4280892"/>
              <a:gd name="connsiteX109" fmla="*/ 2062758 w 6857999"/>
              <a:gd name="connsiteY109" fmla="*/ 2899112 h 4280892"/>
              <a:gd name="connsiteX110" fmla="*/ 1831836 w 6857999"/>
              <a:gd name="connsiteY110" fmla="*/ 3102174 h 4280892"/>
              <a:gd name="connsiteX111" fmla="*/ 1720394 w 6857999"/>
              <a:gd name="connsiteY111" fmla="*/ 3237191 h 4280892"/>
              <a:gd name="connsiteX112" fmla="*/ 1637348 w 6857999"/>
              <a:gd name="connsiteY112" fmla="*/ 3454182 h 4280892"/>
              <a:gd name="connsiteX113" fmla="*/ 1635740 w 6857999"/>
              <a:gd name="connsiteY113" fmla="*/ 3516332 h 4280892"/>
              <a:gd name="connsiteX114" fmla="*/ 1660922 w 6857999"/>
              <a:gd name="connsiteY114" fmla="*/ 3686711 h 4280892"/>
              <a:gd name="connsiteX115" fmla="*/ 1662529 w 6857999"/>
              <a:gd name="connsiteY115" fmla="*/ 3777794 h 4280892"/>
              <a:gd name="connsiteX116" fmla="*/ 1677531 w 6857999"/>
              <a:gd name="connsiteY116" fmla="*/ 3867269 h 4280892"/>
              <a:gd name="connsiteX117" fmla="*/ 1893987 w 6857999"/>
              <a:gd name="connsiteY117" fmla="*/ 4141054 h 4280892"/>
              <a:gd name="connsiteX118" fmla="*/ 1919168 w 6857999"/>
              <a:gd name="connsiteY118" fmla="*/ 4159270 h 4280892"/>
              <a:gd name="connsiteX119" fmla="*/ 1605201 w 6857999"/>
              <a:gd name="connsiteY119" fmla="*/ 4178558 h 4280892"/>
              <a:gd name="connsiteX120" fmla="*/ 1570911 w 6857999"/>
              <a:gd name="connsiteY120" fmla="*/ 4147483 h 4280892"/>
              <a:gd name="connsiteX121" fmla="*/ 1574125 w 6857999"/>
              <a:gd name="connsiteY121" fmla="*/ 4143732 h 4280892"/>
              <a:gd name="connsiteX122" fmla="*/ 1555373 w 6857999"/>
              <a:gd name="connsiteY122" fmla="*/ 4139982 h 4280892"/>
              <a:gd name="connsiteX123" fmla="*/ 1541443 w 6857999"/>
              <a:gd name="connsiteY123" fmla="*/ 4083725 h 4280892"/>
              <a:gd name="connsiteX124" fmla="*/ 1500723 w 6857999"/>
              <a:gd name="connsiteY124" fmla="*/ 4021038 h 4280892"/>
              <a:gd name="connsiteX125" fmla="*/ 1456789 w 6857999"/>
              <a:gd name="connsiteY125" fmla="*/ 4006037 h 4280892"/>
              <a:gd name="connsiteX126" fmla="*/ 1423571 w 6857999"/>
              <a:gd name="connsiteY126" fmla="*/ 3982462 h 4280892"/>
              <a:gd name="connsiteX127" fmla="*/ 1386066 w 6857999"/>
              <a:gd name="connsiteY127" fmla="*/ 3507224 h 4280892"/>
              <a:gd name="connsiteX128" fmla="*/ 1305163 w 6857999"/>
              <a:gd name="connsiteY128" fmla="*/ 3120390 h 4280892"/>
              <a:gd name="connsiteX129" fmla="*/ 1311592 w 6857999"/>
              <a:gd name="connsiteY129" fmla="*/ 2960192 h 4280892"/>
              <a:gd name="connsiteX130" fmla="*/ 1336238 w 6857999"/>
              <a:gd name="connsiteY130" fmla="*/ 2907149 h 4280892"/>
              <a:gd name="connsiteX131" fmla="*/ 1024949 w 6857999"/>
              <a:gd name="connsiteY131" fmla="*/ 3154144 h 4280892"/>
              <a:gd name="connsiteX132" fmla="*/ 805815 w 6857999"/>
              <a:gd name="connsiteY132" fmla="*/ 3474006 h 4280892"/>
              <a:gd name="connsiteX133" fmla="*/ 685800 w 6857999"/>
              <a:gd name="connsiteY133" fmla="*/ 4048363 h 4280892"/>
              <a:gd name="connsiteX134" fmla="*/ 712589 w 6857999"/>
              <a:gd name="connsiteY134" fmla="*/ 4132481 h 4280892"/>
              <a:gd name="connsiteX135" fmla="*/ 764024 w 6857999"/>
              <a:gd name="connsiteY135" fmla="*/ 4197846 h 4280892"/>
              <a:gd name="connsiteX136" fmla="*/ 742057 w 6857999"/>
              <a:gd name="connsiteY136" fmla="*/ 4278749 h 4280892"/>
              <a:gd name="connsiteX137" fmla="*/ 738842 w 6857999"/>
              <a:gd name="connsiteY137" fmla="*/ 4282500 h 4280892"/>
              <a:gd name="connsiteX138" fmla="*/ 599539 w 6857999"/>
              <a:gd name="connsiteY138" fmla="*/ 4282500 h 4280892"/>
              <a:gd name="connsiteX139" fmla="*/ 541139 w 6857999"/>
              <a:gd name="connsiteY139" fmla="*/ 4276070 h 4280892"/>
              <a:gd name="connsiteX140" fmla="*/ 403979 w 6857999"/>
              <a:gd name="connsiteY140" fmla="*/ 4203204 h 4280892"/>
              <a:gd name="connsiteX141" fmla="*/ 398085 w 6857999"/>
              <a:gd name="connsiteY141" fmla="*/ 4170522 h 4280892"/>
              <a:gd name="connsiteX142" fmla="*/ 410944 w 6857999"/>
              <a:gd name="connsiteY142" fmla="*/ 4008180 h 4280892"/>
              <a:gd name="connsiteX143" fmla="*/ 353080 w 6857999"/>
              <a:gd name="connsiteY143" fmla="*/ 3991570 h 4280892"/>
              <a:gd name="connsiteX144" fmla="*/ 399693 w 6857999"/>
              <a:gd name="connsiteY144" fmla="*/ 3905310 h 4280892"/>
              <a:gd name="connsiteX145" fmla="*/ 541139 w 6857999"/>
              <a:gd name="connsiteY145" fmla="*/ 3482578 h 4280892"/>
              <a:gd name="connsiteX146" fmla="*/ 564178 w 6857999"/>
              <a:gd name="connsiteY146" fmla="*/ 3209330 h 4280892"/>
              <a:gd name="connsiteX147" fmla="*/ 557748 w 6857999"/>
              <a:gd name="connsiteY147" fmla="*/ 3033058 h 4280892"/>
              <a:gd name="connsiteX148" fmla="*/ 622042 w 6857999"/>
              <a:gd name="connsiteY148" fmla="*/ 2901256 h 4280892"/>
              <a:gd name="connsiteX149" fmla="*/ 715268 w 6857999"/>
              <a:gd name="connsiteY149" fmla="*/ 2820888 h 4280892"/>
              <a:gd name="connsiteX150" fmla="*/ 846534 w 6857999"/>
              <a:gd name="connsiteY150" fmla="*/ 2607112 h 4280892"/>
              <a:gd name="connsiteX151" fmla="*/ 851892 w 6857999"/>
              <a:gd name="connsiteY151" fmla="*/ 2301716 h 4280892"/>
              <a:gd name="connsiteX152" fmla="*/ 805279 w 6857999"/>
              <a:gd name="connsiteY152" fmla="*/ 2109371 h 4280892"/>
              <a:gd name="connsiteX153" fmla="*/ 804208 w 6857999"/>
              <a:gd name="connsiteY153" fmla="*/ 1676460 h 4280892"/>
              <a:gd name="connsiteX154" fmla="*/ 956905 w 6857999"/>
              <a:gd name="connsiteY154" fmla="*/ 1347490 h 4280892"/>
              <a:gd name="connsiteX155" fmla="*/ 973515 w 6857999"/>
              <a:gd name="connsiteY155" fmla="*/ 1320165 h 4280892"/>
              <a:gd name="connsiteX156" fmla="*/ 755452 w 6857999"/>
              <a:gd name="connsiteY156" fmla="*/ 1093530 h 4280892"/>
              <a:gd name="connsiteX157" fmla="*/ 543282 w 6857999"/>
              <a:gd name="connsiteY157" fmla="*/ 832604 h 4280892"/>
              <a:gd name="connsiteX158" fmla="*/ 495598 w 6857999"/>
              <a:gd name="connsiteY158" fmla="*/ 397014 h 4280892"/>
              <a:gd name="connsiteX159" fmla="*/ 557748 w 6857999"/>
              <a:gd name="connsiteY159" fmla="*/ 220206 h 4280892"/>
              <a:gd name="connsiteX160" fmla="*/ 536853 w 6857999"/>
              <a:gd name="connsiteY160" fmla="*/ 234136 h 4280892"/>
              <a:gd name="connsiteX161" fmla="*/ 378797 w 6857999"/>
              <a:gd name="connsiteY161" fmla="*/ 344507 h 4280892"/>
              <a:gd name="connsiteX162" fmla="*/ 165556 w 6857999"/>
              <a:gd name="connsiteY162" fmla="*/ 466130 h 4280892"/>
              <a:gd name="connsiteX163" fmla="*/ 2679 w 6857999"/>
              <a:gd name="connsiteY163" fmla="*/ 389513 h 4280892"/>
              <a:gd name="connsiteX164" fmla="*/ 0 w 6857999"/>
              <a:gd name="connsiteY164" fmla="*/ 385763 h 428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857999" h="4280892">
                <a:moveTo>
                  <a:pt x="0" y="385763"/>
                </a:moveTo>
                <a:cubicBezTo>
                  <a:pt x="0" y="355223"/>
                  <a:pt x="0" y="325219"/>
                  <a:pt x="0" y="294680"/>
                </a:cubicBezTo>
                <a:cubicBezTo>
                  <a:pt x="6429" y="259318"/>
                  <a:pt x="12323" y="223957"/>
                  <a:pt x="19288" y="183773"/>
                </a:cubicBezTo>
                <a:cubicBezTo>
                  <a:pt x="23039" y="188595"/>
                  <a:pt x="30540" y="193953"/>
                  <a:pt x="31075" y="199846"/>
                </a:cubicBezTo>
                <a:cubicBezTo>
                  <a:pt x="34290" y="237351"/>
                  <a:pt x="33754" y="274856"/>
                  <a:pt x="38040" y="311825"/>
                </a:cubicBezTo>
                <a:cubicBezTo>
                  <a:pt x="41255" y="339150"/>
                  <a:pt x="47685" y="365939"/>
                  <a:pt x="56793" y="392192"/>
                </a:cubicBezTo>
                <a:cubicBezTo>
                  <a:pt x="64294" y="414695"/>
                  <a:pt x="83046" y="423803"/>
                  <a:pt x="106085" y="413623"/>
                </a:cubicBezTo>
                <a:cubicBezTo>
                  <a:pt x="128052" y="403979"/>
                  <a:pt x="151090" y="395407"/>
                  <a:pt x="169843" y="380941"/>
                </a:cubicBezTo>
                <a:cubicBezTo>
                  <a:pt x="235208" y="331113"/>
                  <a:pt x="298966" y="279678"/>
                  <a:pt x="362188" y="227707"/>
                </a:cubicBezTo>
                <a:cubicBezTo>
                  <a:pt x="457021" y="150555"/>
                  <a:pt x="541139" y="61079"/>
                  <a:pt x="648295" y="0"/>
                </a:cubicBezTo>
                <a:cubicBezTo>
                  <a:pt x="660618" y="0"/>
                  <a:pt x="673477" y="0"/>
                  <a:pt x="685800" y="0"/>
                </a:cubicBezTo>
                <a:cubicBezTo>
                  <a:pt x="699730" y="9108"/>
                  <a:pt x="715804" y="16073"/>
                  <a:pt x="727591" y="27325"/>
                </a:cubicBezTo>
                <a:cubicBezTo>
                  <a:pt x="764560" y="63222"/>
                  <a:pt x="767775" y="105013"/>
                  <a:pt x="750094" y="152698"/>
                </a:cubicBezTo>
                <a:cubicBezTo>
                  <a:pt x="705088" y="275927"/>
                  <a:pt x="664905" y="400229"/>
                  <a:pt x="643473" y="530423"/>
                </a:cubicBezTo>
                <a:cubicBezTo>
                  <a:pt x="622042" y="662226"/>
                  <a:pt x="654725" y="771525"/>
                  <a:pt x="752773" y="862608"/>
                </a:cubicBezTo>
                <a:cubicBezTo>
                  <a:pt x="867430" y="969228"/>
                  <a:pt x="1002983" y="1042630"/>
                  <a:pt x="1143893" y="1106388"/>
                </a:cubicBezTo>
                <a:cubicBezTo>
                  <a:pt x="1150858" y="1109603"/>
                  <a:pt x="1163717" y="1104781"/>
                  <a:pt x="1171754" y="1099959"/>
                </a:cubicBezTo>
                <a:cubicBezTo>
                  <a:pt x="1217831" y="1071027"/>
                  <a:pt x="1262301" y="1038880"/>
                  <a:pt x="1309449" y="1012627"/>
                </a:cubicBezTo>
                <a:cubicBezTo>
                  <a:pt x="1362492" y="983159"/>
                  <a:pt x="1419820" y="970836"/>
                  <a:pt x="1481971" y="971907"/>
                </a:cubicBezTo>
                <a:cubicBezTo>
                  <a:pt x="1560195" y="973515"/>
                  <a:pt x="1638955" y="970836"/>
                  <a:pt x="1717715" y="966549"/>
                </a:cubicBezTo>
                <a:cubicBezTo>
                  <a:pt x="1969532" y="953155"/>
                  <a:pt x="2218134" y="916186"/>
                  <a:pt x="2466201" y="872788"/>
                </a:cubicBezTo>
                <a:cubicBezTo>
                  <a:pt x="2588359" y="851356"/>
                  <a:pt x="2705695" y="817602"/>
                  <a:pt x="2814995" y="758131"/>
                </a:cubicBezTo>
                <a:cubicBezTo>
                  <a:pt x="2870180" y="728127"/>
                  <a:pt x="2928580" y="700802"/>
                  <a:pt x="2988052" y="681514"/>
                </a:cubicBezTo>
                <a:cubicBezTo>
                  <a:pt x="3173432" y="620435"/>
                  <a:pt x="3361492" y="566321"/>
                  <a:pt x="3538835" y="482203"/>
                </a:cubicBezTo>
                <a:cubicBezTo>
                  <a:pt x="3733324" y="390049"/>
                  <a:pt x="3939064" y="375047"/>
                  <a:pt x="4148554" y="397550"/>
                </a:cubicBezTo>
                <a:cubicBezTo>
                  <a:pt x="4285178" y="412016"/>
                  <a:pt x="4415909" y="452199"/>
                  <a:pt x="4542889" y="503634"/>
                </a:cubicBezTo>
                <a:cubicBezTo>
                  <a:pt x="4722912" y="577036"/>
                  <a:pt x="4905613" y="641866"/>
                  <a:pt x="5078671" y="733485"/>
                </a:cubicBezTo>
                <a:cubicBezTo>
                  <a:pt x="5239941" y="818674"/>
                  <a:pt x="5383530" y="922615"/>
                  <a:pt x="5504617" y="1057096"/>
                </a:cubicBezTo>
                <a:cubicBezTo>
                  <a:pt x="5635348" y="1201222"/>
                  <a:pt x="5761256" y="1349633"/>
                  <a:pt x="5889307" y="1495901"/>
                </a:cubicBezTo>
                <a:cubicBezTo>
                  <a:pt x="5896273" y="1503402"/>
                  <a:pt x="5902702" y="1511439"/>
                  <a:pt x="5910739" y="1520547"/>
                </a:cubicBezTo>
                <a:cubicBezTo>
                  <a:pt x="5992713" y="1432143"/>
                  <a:pt x="6091833" y="1382316"/>
                  <a:pt x="6204347" y="1357670"/>
                </a:cubicBezTo>
                <a:cubicBezTo>
                  <a:pt x="6282035" y="1340525"/>
                  <a:pt x="6360259" y="1327666"/>
                  <a:pt x="6438483" y="1313200"/>
                </a:cubicBezTo>
                <a:cubicBezTo>
                  <a:pt x="6554748" y="1291233"/>
                  <a:pt x="6671548" y="1269266"/>
                  <a:pt x="6787813" y="1247299"/>
                </a:cubicBezTo>
                <a:cubicBezTo>
                  <a:pt x="6811387" y="1243013"/>
                  <a:pt x="6834961" y="1237655"/>
                  <a:pt x="6858000" y="1232833"/>
                </a:cubicBezTo>
                <a:cubicBezTo>
                  <a:pt x="6858000" y="1236583"/>
                  <a:pt x="6858000" y="1239798"/>
                  <a:pt x="6858000" y="1243548"/>
                </a:cubicBezTo>
                <a:cubicBezTo>
                  <a:pt x="6825317" y="1313200"/>
                  <a:pt x="6767989" y="1358741"/>
                  <a:pt x="6701016" y="1390352"/>
                </a:cubicBezTo>
                <a:cubicBezTo>
                  <a:pt x="6627078" y="1425178"/>
                  <a:pt x="6550461" y="1456789"/>
                  <a:pt x="6473309" y="1482507"/>
                </a:cubicBezTo>
                <a:cubicBezTo>
                  <a:pt x="6398836" y="1507153"/>
                  <a:pt x="6328648" y="1538228"/>
                  <a:pt x="6267033" y="1586448"/>
                </a:cubicBezTo>
                <a:cubicBezTo>
                  <a:pt x="6262212" y="1590199"/>
                  <a:pt x="6257389" y="1595021"/>
                  <a:pt x="6249353" y="1602522"/>
                </a:cubicBezTo>
                <a:cubicBezTo>
                  <a:pt x="6295430" y="1611630"/>
                  <a:pt x="6336149" y="1620738"/>
                  <a:pt x="6377405" y="1627168"/>
                </a:cubicBezTo>
                <a:cubicBezTo>
                  <a:pt x="6510278" y="1648599"/>
                  <a:pt x="6643152" y="1664672"/>
                  <a:pt x="6774418" y="1617524"/>
                </a:cubicBezTo>
                <a:cubicBezTo>
                  <a:pt x="6779240" y="1615916"/>
                  <a:pt x="6785670" y="1618059"/>
                  <a:pt x="6791563" y="1618595"/>
                </a:cubicBezTo>
                <a:cubicBezTo>
                  <a:pt x="6790492" y="1626096"/>
                  <a:pt x="6791563" y="1635205"/>
                  <a:pt x="6787277" y="1640027"/>
                </a:cubicBezTo>
                <a:cubicBezTo>
                  <a:pt x="6750308" y="1687711"/>
                  <a:pt x="6705838" y="1724144"/>
                  <a:pt x="6644223" y="1735931"/>
                </a:cubicBezTo>
                <a:cubicBezTo>
                  <a:pt x="6544032" y="1754684"/>
                  <a:pt x="6444377" y="1775043"/>
                  <a:pt x="6345258" y="1795403"/>
                </a:cubicBezTo>
                <a:cubicBezTo>
                  <a:pt x="6294894" y="1805583"/>
                  <a:pt x="6245066" y="1817370"/>
                  <a:pt x="6196310" y="1828621"/>
                </a:cubicBezTo>
                <a:cubicBezTo>
                  <a:pt x="6195775" y="1833979"/>
                  <a:pt x="6195239" y="1835051"/>
                  <a:pt x="6195775" y="1835587"/>
                </a:cubicBezTo>
                <a:cubicBezTo>
                  <a:pt x="6197381" y="1838801"/>
                  <a:pt x="6199525" y="1842016"/>
                  <a:pt x="6201668" y="1844695"/>
                </a:cubicBezTo>
                <a:cubicBezTo>
                  <a:pt x="6269176" y="1927741"/>
                  <a:pt x="6289536" y="2024182"/>
                  <a:pt x="6279356" y="2128659"/>
                </a:cubicBezTo>
                <a:cubicBezTo>
                  <a:pt x="6275606" y="2168843"/>
                  <a:pt x="6261675" y="2183309"/>
                  <a:pt x="6220956" y="2187059"/>
                </a:cubicBezTo>
                <a:cubicBezTo>
                  <a:pt x="6173808" y="2191345"/>
                  <a:pt x="6136303" y="2212241"/>
                  <a:pt x="6104692" y="2246531"/>
                </a:cubicBezTo>
                <a:cubicBezTo>
                  <a:pt x="6003965" y="2355294"/>
                  <a:pt x="5906988" y="2468344"/>
                  <a:pt x="5831443" y="2595860"/>
                </a:cubicBezTo>
                <a:cubicBezTo>
                  <a:pt x="5775186" y="2691765"/>
                  <a:pt x="5729645" y="2794099"/>
                  <a:pt x="5682496" y="2894826"/>
                </a:cubicBezTo>
                <a:cubicBezTo>
                  <a:pt x="5656242" y="2951083"/>
                  <a:pt x="5616059" y="2981087"/>
                  <a:pt x="5555516" y="2977872"/>
                </a:cubicBezTo>
                <a:cubicBezTo>
                  <a:pt x="5505152" y="2975193"/>
                  <a:pt x="5454789" y="2966621"/>
                  <a:pt x="5404425" y="2959120"/>
                </a:cubicBezTo>
                <a:cubicBezTo>
                  <a:pt x="5385137" y="2955905"/>
                  <a:pt x="5370136" y="2955905"/>
                  <a:pt x="5351919" y="2967157"/>
                </a:cubicBezTo>
                <a:cubicBezTo>
                  <a:pt x="5298877" y="2999839"/>
                  <a:pt x="5235119" y="2975193"/>
                  <a:pt x="5217438" y="2914650"/>
                </a:cubicBezTo>
                <a:cubicBezTo>
                  <a:pt x="5207258" y="2880896"/>
                  <a:pt x="5193864" y="2853571"/>
                  <a:pt x="5168682" y="2826246"/>
                </a:cubicBezTo>
                <a:cubicBezTo>
                  <a:pt x="5109210" y="2761952"/>
                  <a:pt x="5070098" y="2685871"/>
                  <a:pt x="5089922" y="2592110"/>
                </a:cubicBezTo>
                <a:cubicBezTo>
                  <a:pt x="5090993" y="2586216"/>
                  <a:pt x="5093137" y="2578715"/>
                  <a:pt x="5090993" y="2573357"/>
                </a:cubicBezTo>
                <a:cubicBezTo>
                  <a:pt x="5084564" y="2558356"/>
                  <a:pt x="5084564" y="2536924"/>
                  <a:pt x="5060990" y="2535853"/>
                </a:cubicBezTo>
                <a:cubicBezTo>
                  <a:pt x="5032593" y="2534781"/>
                  <a:pt x="5004197" y="2531567"/>
                  <a:pt x="4976336" y="2532102"/>
                </a:cubicBezTo>
                <a:cubicBezTo>
                  <a:pt x="4964549" y="2532102"/>
                  <a:pt x="4950619" y="2536389"/>
                  <a:pt x="4941510" y="2543889"/>
                </a:cubicBezTo>
                <a:cubicBezTo>
                  <a:pt x="4904006" y="2575501"/>
                  <a:pt x="4868644" y="2609255"/>
                  <a:pt x="4831675" y="2641937"/>
                </a:cubicBezTo>
                <a:cubicBezTo>
                  <a:pt x="4732020" y="2730877"/>
                  <a:pt x="4614684" y="2760881"/>
                  <a:pt x="4483954" y="2746415"/>
                </a:cubicBezTo>
                <a:cubicBezTo>
                  <a:pt x="4461986" y="2743736"/>
                  <a:pt x="4440019" y="2742664"/>
                  <a:pt x="4415909" y="2740521"/>
                </a:cubicBezTo>
                <a:cubicBezTo>
                  <a:pt x="4420731" y="2757130"/>
                  <a:pt x="4422874" y="2771596"/>
                  <a:pt x="4428768" y="2784455"/>
                </a:cubicBezTo>
                <a:cubicBezTo>
                  <a:pt x="4466272" y="2866965"/>
                  <a:pt x="4503777" y="2950012"/>
                  <a:pt x="4543425" y="3031450"/>
                </a:cubicBezTo>
                <a:cubicBezTo>
                  <a:pt x="4565392" y="3076992"/>
                  <a:pt x="4577715" y="3119319"/>
                  <a:pt x="4561106" y="3171825"/>
                </a:cubicBezTo>
                <a:cubicBezTo>
                  <a:pt x="4519851" y="3300413"/>
                  <a:pt x="4511814" y="3433286"/>
                  <a:pt x="4536460" y="3566160"/>
                </a:cubicBezTo>
                <a:cubicBezTo>
                  <a:pt x="4543961" y="3605272"/>
                  <a:pt x="4534853" y="3636883"/>
                  <a:pt x="4512885" y="3666351"/>
                </a:cubicBezTo>
                <a:cubicBezTo>
                  <a:pt x="4498419" y="3685639"/>
                  <a:pt x="4482346" y="3703856"/>
                  <a:pt x="4464665" y="3719929"/>
                </a:cubicBezTo>
                <a:cubicBezTo>
                  <a:pt x="4385370" y="3793331"/>
                  <a:pt x="4305538" y="3865662"/>
                  <a:pt x="4225707" y="3939064"/>
                </a:cubicBezTo>
                <a:cubicBezTo>
                  <a:pt x="4208562" y="3955137"/>
                  <a:pt x="4193024" y="3972818"/>
                  <a:pt x="4172664" y="3994249"/>
                </a:cubicBezTo>
                <a:cubicBezTo>
                  <a:pt x="4169985" y="3978712"/>
                  <a:pt x="4167306" y="3968532"/>
                  <a:pt x="4166235" y="3958352"/>
                </a:cubicBezTo>
                <a:cubicBezTo>
                  <a:pt x="4161413" y="3917633"/>
                  <a:pt x="4161949" y="3875842"/>
                  <a:pt x="4151769" y="3836194"/>
                </a:cubicBezTo>
                <a:cubicBezTo>
                  <a:pt x="4137303" y="3779937"/>
                  <a:pt x="4156055" y="3737074"/>
                  <a:pt x="4193560" y="3699034"/>
                </a:cubicBezTo>
                <a:cubicBezTo>
                  <a:pt x="4212312" y="3679746"/>
                  <a:pt x="4235887" y="3663672"/>
                  <a:pt x="4251424" y="3642241"/>
                </a:cubicBezTo>
                <a:cubicBezTo>
                  <a:pt x="4267498" y="3620274"/>
                  <a:pt x="4276070" y="3593485"/>
                  <a:pt x="4287857" y="3568839"/>
                </a:cubicBezTo>
                <a:cubicBezTo>
                  <a:pt x="4291608" y="3560802"/>
                  <a:pt x="4297501" y="3553301"/>
                  <a:pt x="4299109" y="3544729"/>
                </a:cubicBezTo>
                <a:cubicBezTo>
                  <a:pt x="4314646" y="3474006"/>
                  <a:pt x="4330720" y="3403818"/>
                  <a:pt x="4343579" y="3332560"/>
                </a:cubicBezTo>
                <a:cubicBezTo>
                  <a:pt x="4349472" y="3298805"/>
                  <a:pt x="4346258" y="3264515"/>
                  <a:pt x="4320004" y="3237726"/>
                </a:cubicBezTo>
                <a:cubicBezTo>
                  <a:pt x="4208026" y="3124140"/>
                  <a:pt x="4096048" y="3010555"/>
                  <a:pt x="3988891" y="2902327"/>
                </a:cubicBezTo>
                <a:cubicBezTo>
                  <a:pt x="3955137" y="2916257"/>
                  <a:pt x="3931027" y="2925901"/>
                  <a:pt x="3910131" y="2934474"/>
                </a:cubicBezTo>
                <a:cubicBezTo>
                  <a:pt x="3910131" y="3014841"/>
                  <a:pt x="3907989" y="3094137"/>
                  <a:pt x="3910667" y="3173432"/>
                </a:cubicBezTo>
                <a:cubicBezTo>
                  <a:pt x="3912810" y="3225939"/>
                  <a:pt x="3916561" y="3279517"/>
                  <a:pt x="3930491" y="3329345"/>
                </a:cubicBezTo>
                <a:cubicBezTo>
                  <a:pt x="3939599" y="3363099"/>
                  <a:pt x="3938528" y="3392567"/>
                  <a:pt x="3931027" y="3424714"/>
                </a:cubicBezTo>
                <a:cubicBezTo>
                  <a:pt x="3907453" y="3527584"/>
                  <a:pt x="3910667" y="3628311"/>
                  <a:pt x="3949779" y="3727430"/>
                </a:cubicBezTo>
                <a:cubicBezTo>
                  <a:pt x="3984605" y="3815298"/>
                  <a:pt x="4019967" y="3903167"/>
                  <a:pt x="4055864" y="3990499"/>
                </a:cubicBezTo>
                <a:cubicBezTo>
                  <a:pt x="4059615" y="4000143"/>
                  <a:pt x="4067115" y="4008716"/>
                  <a:pt x="4074616" y="4015681"/>
                </a:cubicBezTo>
                <a:cubicBezTo>
                  <a:pt x="4124444" y="4061758"/>
                  <a:pt x="4174272" y="4107299"/>
                  <a:pt x="4225171" y="4152305"/>
                </a:cubicBezTo>
                <a:cubicBezTo>
                  <a:pt x="4241244" y="4166771"/>
                  <a:pt x="4241244" y="4179094"/>
                  <a:pt x="4225171" y="4191953"/>
                </a:cubicBezTo>
                <a:cubicBezTo>
                  <a:pt x="4184452" y="4224100"/>
                  <a:pt x="4141053" y="4245531"/>
                  <a:pt x="4086939" y="4230529"/>
                </a:cubicBezTo>
                <a:cubicBezTo>
                  <a:pt x="4022646" y="4212848"/>
                  <a:pt x="3957816" y="4195167"/>
                  <a:pt x="3892986" y="4178558"/>
                </a:cubicBezTo>
                <a:cubicBezTo>
                  <a:pt x="3875842" y="4174272"/>
                  <a:pt x="3868876" y="4165164"/>
                  <a:pt x="3863518" y="4149090"/>
                </a:cubicBezTo>
                <a:cubicBezTo>
                  <a:pt x="3846374" y="4100334"/>
                  <a:pt x="3828693" y="4051578"/>
                  <a:pt x="3807797" y="4004429"/>
                </a:cubicBezTo>
                <a:cubicBezTo>
                  <a:pt x="3799761" y="3986748"/>
                  <a:pt x="3784223" y="3968532"/>
                  <a:pt x="3767614" y="3960495"/>
                </a:cubicBezTo>
                <a:cubicBezTo>
                  <a:pt x="3752076" y="3952994"/>
                  <a:pt x="3747254" y="3946565"/>
                  <a:pt x="3746183" y="3930491"/>
                </a:cubicBezTo>
                <a:cubicBezTo>
                  <a:pt x="3740825" y="3849588"/>
                  <a:pt x="3737610" y="3768150"/>
                  <a:pt x="3727966" y="3687782"/>
                </a:cubicBezTo>
                <a:cubicBezTo>
                  <a:pt x="3720465" y="3626168"/>
                  <a:pt x="3713500" y="3561874"/>
                  <a:pt x="3690461" y="3505617"/>
                </a:cubicBezTo>
                <a:cubicBezTo>
                  <a:pt x="3612237" y="3313807"/>
                  <a:pt x="3538835" y="3120926"/>
                  <a:pt x="3476149" y="2923222"/>
                </a:cubicBezTo>
                <a:cubicBezTo>
                  <a:pt x="3465969" y="2890540"/>
                  <a:pt x="3448824" y="2859465"/>
                  <a:pt x="3432751" y="2828925"/>
                </a:cubicBezTo>
                <a:cubicBezTo>
                  <a:pt x="3419356" y="2804279"/>
                  <a:pt x="3397389" y="2789813"/>
                  <a:pt x="3368457" y="2785527"/>
                </a:cubicBezTo>
                <a:cubicBezTo>
                  <a:pt x="3354526" y="2783384"/>
                  <a:pt x="3336846" y="2783384"/>
                  <a:pt x="3328273" y="2774811"/>
                </a:cubicBezTo>
                <a:cubicBezTo>
                  <a:pt x="3280589" y="2727127"/>
                  <a:pt x="3218974" y="2715875"/>
                  <a:pt x="3157359" y="2706231"/>
                </a:cubicBezTo>
                <a:cubicBezTo>
                  <a:pt x="2934474" y="2670870"/>
                  <a:pt x="2709982" y="2661226"/>
                  <a:pt x="2484953" y="2652653"/>
                </a:cubicBezTo>
                <a:cubicBezTo>
                  <a:pt x="2463522" y="2651582"/>
                  <a:pt x="2451199" y="2657475"/>
                  <a:pt x="2442627" y="2677835"/>
                </a:cubicBezTo>
                <a:cubicBezTo>
                  <a:pt x="2423875" y="2722305"/>
                  <a:pt x="2394407" y="2754451"/>
                  <a:pt x="2341364" y="2756059"/>
                </a:cubicBezTo>
                <a:cubicBezTo>
                  <a:pt x="2327434" y="2756595"/>
                  <a:pt x="2313503" y="2761952"/>
                  <a:pt x="2299573" y="2765703"/>
                </a:cubicBezTo>
                <a:cubicBezTo>
                  <a:pt x="2209562" y="2789813"/>
                  <a:pt x="2130266" y="2829997"/>
                  <a:pt x="2062758" y="2899112"/>
                </a:cubicBezTo>
                <a:cubicBezTo>
                  <a:pt x="1990963" y="2971979"/>
                  <a:pt x="1911132" y="3037344"/>
                  <a:pt x="1831836" y="3102174"/>
                </a:cubicBezTo>
                <a:cubicBezTo>
                  <a:pt x="1785223" y="3140214"/>
                  <a:pt x="1743968" y="3182005"/>
                  <a:pt x="1720394" y="3237191"/>
                </a:cubicBezTo>
                <a:cubicBezTo>
                  <a:pt x="1689854" y="3308449"/>
                  <a:pt x="1663065" y="3381315"/>
                  <a:pt x="1637348" y="3454182"/>
                </a:cubicBezTo>
                <a:cubicBezTo>
                  <a:pt x="1630918" y="3472934"/>
                  <a:pt x="1628239" y="3498116"/>
                  <a:pt x="1635740" y="3516332"/>
                </a:cubicBezTo>
                <a:cubicBezTo>
                  <a:pt x="1657171" y="3571518"/>
                  <a:pt x="1664672" y="3627775"/>
                  <a:pt x="1660922" y="3686711"/>
                </a:cubicBezTo>
                <a:cubicBezTo>
                  <a:pt x="1658779" y="3716715"/>
                  <a:pt x="1659850" y="3747790"/>
                  <a:pt x="1662529" y="3777794"/>
                </a:cubicBezTo>
                <a:cubicBezTo>
                  <a:pt x="1665208" y="3807798"/>
                  <a:pt x="1668959" y="3838337"/>
                  <a:pt x="1677531" y="3867269"/>
                </a:cubicBezTo>
                <a:cubicBezTo>
                  <a:pt x="1713428" y="3986748"/>
                  <a:pt x="1794867" y="4070866"/>
                  <a:pt x="1893987" y="4141054"/>
                </a:cubicBezTo>
                <a:cubicBezTo>
                  <a:pt x="1901488" y="4146411"/>
                  <a:pt x="1908989" y="4151769"/>
                  <a:pt x="1919168" y="4159270"/>
                </a:cubicBezTo>
                <a:cubicBezTo>
                  <a:pt x="1813084" y="4204811"/>
                  <a:pt x="1709678" y="4207490"/>
                  <a:pt x="1605201" y="4178558"/>
                </a:cubicBezTo>
                <a:cubicBezTo>
                  <a:pt x="1591806" y="4174808"/>
                  <a:pt x="1582162" y="4158198"/>
                  <a:pt x="1570911" y="4147483"/>
                </a:cubicBezTo>
                <a:cubicBezTo>
                  <a:pt x="1571982" y="4146411"/>
                  <a:pt x="1573054" y="4144804"/>
                  <a:pt x="1574125" y="4143732"/>
                </a:cubicBezTo>
                <a:cubicBezTo>
                  <a:pt x="1565553" y="4142125"/>
                  <a:pt x="1557516" y="4140518"/>
                  <a:pt x="1555373" y="4139982"/>
                </a:cubicBezTo>
                <a:cubicBezTo>
                  <a:pt x="1550015" y="4118015"/>
                  <a:pt x="1548944" y="4099262"/>
                  <a:pt x="1541443" y="4083725"/>
                </a:cubicBezTo>
                <a:cubicBezTo>
                  <a:pt x="1530191" y="4061758"/>
                  <a:pt x="1514118" y="4041934"/>
                  <a:pt x="1500723" y="4021038"/>
                </a:cubicBezTo>
                <a:cubicBezTo>
                  <a:pt x="1490008" y="4003358"/>
                  <a:pt x="1475006" y="3999607"/>
                  <a:pt x="1456789" y="4006037"/>
                </a:cubicBezTo>
                <a:cubicBezTo>
                  <a:pt x="1433751" y="4014073"/>
                  <a:pt x="1425178" y="4007108"/>
                  <a:pt x="1423571" y="3982462"/>
                </a:cubicBezTo>
                <a:cubicBezTo>
                  <a:pt x="1411784" y="3823871"/>
                  <a:pt x="1401604" y="3665280"/>
                  <a:pt x="1386066" y="3507224"/>
                </a:cubicBezTo>
                <a:cubicBezTo>
                  <a:pt x="1372672" y="3375958"/>
                  <a:pt x="1352312" y="3244691"/>
                  <a:pt x="1305163" y="3120390"/>
                </a:cubicBezTo>
                <a:cubicBezTo>
                  <a:pt x="1283732" y="3063597"/>
                  <a:pt x="1289090" y="3012698"/>
                  <a:pt x="1311592" y="2960192"/>
                </a:cubicBezTo>
                <a:cubicBezTo>
                  <a:pt x="1319094" y="2942511"/>
                  <a:pt x="1328202" y="2924830"/>
                  <a:pt x="1336238" y="2907149"/>
                </a:cubicBezTo>
                <a:cubicBezTo>
                  <a:pt x="1229618" y="2986981"/>
                  <a:pt x="1124605" y="3067348"/>
                  <a:pt x="1024949" y="3154144"/>
                </a:cubicBezTo>
                <a:cubicBezTo>
                  <a:pt x="924758" y="3240941"/>
                  <a:pt x="854571" y="3353455"/>
                  <a:pt x="805815" y="3474006"/>
                </a:cubicBezTo>
                <a:cubicBezTo>
                  <a:pt x="731341" y="3657243"/>
                  <a:pt x="702945" y="3852267"/>
                  <a:pt x="685800" y="4048363"/>
                </a:cubicBezTo>
                <a:cubicBezTo>
                  <a:pt x="683121" y="4079439"/>
                  <a:pt x="691158" y="4107835"/>
                  <a:pt x="712589" y="4132481"/>
                </a:cubicBezTo>
                <a:cubicBezTo>
                  <a:pt x="730806" y="4152840"/>
                  <a:pt x="747951" y="4175343"/>
                  <a:pt x="764024" y="4197846"/>
                </a:cubicBezTo>
                <a:cubicBezTo>
                  <a:pt x="797243" y="4246067"/>
                  <a:pt x="808494" y="4258926"/>
                  <a:pt x="742057" y="4278749"/>
                </a:cubicBezTo>
                <a:cubicBezTo>
                  <a:pt x="740450" y="4279285"/>
                  <a:pt x="739914" y="4281428"/>
                  <a:pt x="738842" y="4282500"/>
                </a:cubicBezTo>
                <a:cubicBezTo>
                  <a:pt x="692229" y="4282500"/>
                  <a:pt x="646152" y="4282500"/>
                  <a:pt x="599539" y="4282500"/>
                </a:cubicBezTo>
                <a:cubicBezTo>
                  <a:pt x="580251" y="4280357"/>
                  <a:pt x="560963" y="4277678"/>
                  <a:pt x="541139" y="4276070"/>
                </a:cubicBezTo>
                <a:cubicBezTo>
                  <a:pt x="484346" y="4272320"/>
                  <a:pt x="433983" y="4256782"/>
                  <a:pt x="403979" y="4203204"/>
                </a:cubicBezTo>
                <a:cubicBezTo>
                  <a:pt x="398621" y="4194096"/>
                  <a:pt x="395407" y="4180701"/>
                  <a:pt x="398085" y="4170522"/>
                </a:cubicBezTo>
                <a:cubicBezTo>
                  <a:pt x="411480" y="4116407"/>
                  <a:pt x="412552" y="4061758"/>
                  <a:pt x="410944" y="4008180"/>
                </a:cubicBezTo>
                <a:cubicBezTo>
                  <a:pt x="390049" y="4002286"/>
                  <a:pt x="372904" y="3997464"/>
                  <a:pt x="353080" y="3991570"/>
                </a:cubicBezTo>
                <a:cubicBezTo>
                  <a:pt x="370225" y="3959959"/>
                  <a:pt x="385763" y="3933170"/>
                  <a:pt x="399693" y="3905310"/>
                </a:cubicBezTo>
                <a:cubicBezTo>
                  <a:pt x="465594" y="3770828"/>
                  <a:pt x="506849" y="3627775"/>
                  <a:pt x="541139" y="3482578"/>
                </a:cubicBezTo>
                <a:cubicBezTo>
                  <a:pt x="562035" y="3393103"/>
                  <a:pt x="574893" y="3302556"/>
                  <a:pt x="564178" y="3209330"/>
                </a:cubicBezTo>
                <a:cubicBezTo>
                  <a:pt x="557748" y="3150930"/>
                  <a:pt x="557213" y="3091458"/>
                  <a:pt x="557748" y="3033058"/>
                </a:cubicBezTo>
                <a:cubicBezTo>
                  <a:pt x="558284" y="2980016"/>
                  <a:pt x="576501" y="2934474"/>
                  <a:pt x="622042" y="2901256"/>
                </a:cubicBezTo>
                <a:cubicBezTo>
                  <a:pt x="654725" y="2877145"/>
                  <a:pt x="684728" y="2848213"/>
                  <a:pt x="715268" y="2820888"/>
                </a:cubicBezTo>
                <a:cubicBezTo>
                  <a:pt x="780633" y="2763024"/>
                  <a:pt x="822960" y="2690694"/>
                  <a:pt x="846534" y="2607112"/>
                </a:cubicBezTo>
                <a:cubicBezTo>
                  <a:pt x="874931" y="2505849"/>
                  <a:pt x="885646" y="2405122"/>
                  <a:pt x="851892" y="2301716"/>
                </a:cubicBezTo>
                <a:cubicBezTo>
                  <a:pt x="831532" y="2239030"/>
                  <a:pt x="818138" y="2174200"/>
                  <a:pt x="805279" y="2109371"/>
                </a:cubicBezTo>
                <a:cubicBezTo>
                  <a:pt x="776883" y="1965246"/>
                  <a:pt x="765096" y="1820049"/>
                  <a:pt x="804208" y="1676460"/>
                </a:cubicBezTo>
                <a:cubicBezTo>
                  <a:pt x="836355" y="1559124"/>
                  <a:pt x="892076" y="1450896"/>
                  <a:pt x="956905" y="1347490"/>
                </a:cubicBezTo>
                <a:cubicBezTo>
                  <a:pt x="962263" y="1338917"/>
                  <a:pt x="967621" y="1329809"/>
                  <a:pt x="973515" y="1320165"/>
                </a:cubicBezTo>
                <a:cubicBezTo>
                  <a:pt x="900113" y="1243548"/>
                  <a:pt x="829925" y="1166396"/>
                  <a:pt x="755452" y="1093530"/>
                </a:cubicBezTo>
                <a:cubicBezTo>
                  <a:pt x="674549" y="1014234"/>
                  <a:pt x="604897" y="925830"/>
                  <a:pt x="543282" y="832604"/>
                </a:cubicBezTo>
                <a:cubicBezTo>
                  <a:pt x="454343" y="697051"/>
                  <a:pt x="453271" y="548104"/>
                  <a:pt x="495598" y="397014"/>
                </a:cubicBezTo>
                <a:cubicBezTo>
                  <a:pt x="512207" y="337542"/>
                  <a:pt x="536317" y="279678"/>
                  <a:pt x="557748" y="220206"/>
                </a:cubicBezTo>
                <a:cubicBezTo>
                  <a:pt x="550783" y="225028"/>
                  <a:pt x="543818" y="229314"/>
                  <a:pt x="536853" y="234136"/>
                </a:cubicBezTo>
                <a:cubicBezTo>
                  <a:pt x="484346" y="271105"/>
                  <a:pt x="433447" y="310753"/>
                  <a:pt x="378797" y="344507"/>
                </a:cubicBezTo>
                <a:cubicBezTo>
                  <a:pt x="309146" y="387906"/>
                  <a:pt x="240030" y="432911"/>
                  <a:pt x="165556" y="466130"/>
                </a:cubicBezTo>
                <a:cubicBezTo>
                  <a:pt x="79296" y="504706"/>
                  <a:pt x="32683" y="477917"/>
                  <a:pt x="2679" y="389513"/>
                </a:cubicBezTo>
                <a:cubicBezTo>
                  <a:pt x="1607" y="386834"/>
                  <a:pt x="536" y="386298"/>
                  <a:pt x="0" y="385763"/>
                </a:cubicBezTo>
                <a:close/>
              </a:path>
            </a:pathLst>
          </a:custGeom>
          <a:solidFill>
            <a:schemeClr val="accent5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4CC42C2-8FE9-4BC3-84BB-B153EFA72414}"/>
              </a:ext>
            </a:extLst>
          </p:cNvPr>
          <p:cNvGrpSpPr/>
          <p:nvPr/>
        </p:nvGrpSpPr>
        <p:grpSpPr>
          <a:xfrm>
            <a:off x="4734226" y="5088110"/>
            <a:ext cx="1119554" cy="1014288"/>
            <a:chOff x="4842167" y="5265490"/>
            <a:chExt cx="1119554" cy="10142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BFCB2B4-29C7-45BF-8277-75B793269417}"/>
                </a:ext>
              </a:extLst>
            </p:cNvPr>
            <p:cNvGrpSpPr/>
            <p:nvPr/>
          </p:nvGrpSpPr>
          <p:grpSpPr>
            <a:xfrm>
              <a:off x="4842167" y="5478932"/>
              <a:ext cx="1119554" cy="800846"/>
              <a:chOff x="3734285" y="3060373"/>
              <a:chExt cx="1119554" cy="800846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E9718B0-4D14-4312-91EF-03B888388EB2}"/>
                  </a:ext>
                </a:extLst>
              </p:cNvPr>
              <p:cNvSpPr/>
              <p:nvPr/>
            </p:nvSpPr>
            <p:spPr>
              <a:xfrm>
                <a:off x="3734285" y="3585834"/>
                <a:ext cx="158262" cy="2753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3BA4767-2388-48A4-933B-0395CFAFD095}"/>
                  </a:ext>
                </a:extLst>
              </p:cNvPr>
              <p:cNvSpPr/>
              <p:nvPr/>
            </p:nvSpPr>
            <p:spPr>
              <a:xfrm>
                <a:off x="3974608" y="3317251"/>
                <a:ext cx="158262" cy="54396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1C02EA1-656B-423A-A0DA-0A4E08077D7E}"/>
                  </a:ext>
                </a:extLst>
              </p:cNvPr>
              <p:cNvSpPr/>
              <p:nvPr/>
            </p:nvSpPr>
            <p:spPr>
              <a:xfrm>
                <a:off x="4214931" y="3455681"/>
                <a:ext cx="158262" cy="40553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1232A6E-469B-4AD7-9FBD-EA2158643234}"/>
                  </a:ext>
                </a:extLst>
              </p:cNvPr>
              <p:cNvSpPr/>
              <p:nvPr/>
            </p:nvSpPr>
            <p:spPr>
              <a:xfrm>
                <a:off x="4455254" y="3326642"/>
                <a:ext cx="158262" cy="534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D7DA275-CD02-42EE-B36A-0CA1608C1D40}"/>
                  </a:ext>
                </a:extLst>
              </p:cNvPr>
              <p:cNvSpPr/>
              <p:nvPr/>
            </p:nvSpPr>
            <p:spPr>
              <a:xfrm>
                <a:off x="4695577" y="3060373"/>
                <a:ext cx="158262" cy="80084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07EA9D7-B7A6-498C-BCA6-23BF7A580C7B}"/>
                </a:ext>
              </a:extLst>
            </p:cNvPr>
            <p:cNvGrpSpPr/>
            <p:nvPr/>
          </p:nvGrpSpPr>
          <p:grpSpPr>
            <a:xfrm>
              <a:off x="4875025" y="5265490"/>
              <a:ext cx="1053838" cy="635103"/>
              <a:chOff x="3767143" y="2846931"/>
              <a:chExt cx="1053838" cy="635103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A4C9D58-35CB-4198-8754-A7512BAB5D22}"/>
                  </a:ext>
                </a:extLst>
              </p:cNvPr>
              <p:cNvSpPr/>
              <p:nvPr/>
            </p:nvSpPr>
            <p:spPr>
              <a:xfrm>
                <a:off x="3813737" y="2889799"/>
                <a:ext cx="967795" cy="543968"/>
              </a:xfrm>
              <a:custGeom>
                <a:avLst/>
                <a:gdLst>
                  <a:gd name="connsiteX0" fmla="*/ 0 w 967795"/>
                  <a:gd name="connsiteY0" fmla="*/ 543968 h 543968"/>
                  <a:gd name="connsiteX1" fmla="*/ 240280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80336 w 967795"/>
                  <a:gd name="connsiteY2" fmla="*/ 430652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95" h="543968">
                    <a:moveTo>
                      <a:pt x="0" y="543968"/>
                    </a:moveTo>
                    <a:lnTo>
                      <a:pt x="230044" y="233606"/>
                    </a:lnTo>
                    <a:lnTo>
                      <a:pt x="480336" y="430652"/>
                    </a:lnTo>
                    <a:lnTo>
                      <a:pt x="724178" y="280327"/>
                    </a:lnTo>
                    <a:lnTo>
                      <a:pt x="967795" y="0"/>
                    </a:lnTo>
                  </a:path>
                </a:pathLst>
              </a:custGeom>
              <a:no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00985B7C-4C7F-4B87-9245-BE134D407F8C}"/>
                  </a:ext>
                </a:extLst>
              </p:cNvPr>
              <p:cNvSpPr/>
              <p:nvPr/>
            </p:nvSpPr>
            <p:spPr>
              <a:xfrm>
                <a:off x="3767143" y="3389488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0E884030-6EA7-4564-8B9C-3F63CF584A79}"/>
                  </a:ext>
                </a:extLst>
              </p:cNvPr>
              <p:cNvSpPr/>
              <p:nvPr/>
            </p:nvSpPr>
            <p:spPr>
              <a:xfrm>
                <a:off x="4000642" y="308135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07ED18D2-AFBE-4E19-BEBA-A5923F9D0620}"/>
                  </a:ext>
                </a:extLst>
              </p:cNvPr>
              <p:cNvSpPr/>
              <p:nvPr/>
            </p:nvSpPr>
            <p:spPr>
              <a:xfrm>
                <a:off x="4247789" y="3267775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593BBE56-A218-43CF-B5ED-5404D7D29EDA}"/>
                  </a:ext>
                </a:extLst>
              </p:cNvPr>
              <p:cNvSpPr/>
              <p:nvPr/>
            </p:nvSpPr>
            <p:spPr>
              <a:xfrm>
                <a:off x="4488112" y="3127624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7D10FE1-C8B7-4AC1-AECC-3217BA420119}"/>
                  </a:ext>
                </a:extLst>
              </p:cNvPr>
              <p:cNvSpPr/>
              <p:nvPr/>
            </p:nvSpPr>
            <p:spPr>
              <a:xfrm>
                <a:off x="4728435" y="284693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42BD579-8AA7-4DC4-8380-BFEF0F62F032}"/>
              </a:ext>
            </a:extLst>
          </p:cNvPr>
          <p:cNvGrpSpPr/>
          <p:nvPr/>
        </p:nvGrpSpPr>
        <p:grpSpPr>
          <a:xfrm>
            <a:off x="6299213" y="1774480"/>
            <a:ext cx="5383089" cy="3796702"/>
            <a:chOff x="1102808" y="1419517"/>
            <a:chExt cx="5383089" cy="379670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09D9BC5-CB4B-48F3-B734-E76A776AAB56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BD39347B-1E9B-4A8F-BB2D-F63275B6305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F4D075DE-A3A9-4E0B-9378-48F751E73EFA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DD3C06C-AE35-4232-92EA-EAB65F14F7C0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solidFill>
              <a:schemeClr val="accent6"/>
            </a:solidFill>
          </p:grpSpPr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CB2F3E5C-E7D9-4EC5-AE74-F3062003523E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EA1BAB62-3869-47A7-B487-6E029A63AA06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A67ED4D-671D-4D28-9E6D-99E5D7CA4FCE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084B9BA2-9660-463A-84F7-67456A26B6EF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EAD9301F-39D5-4E09-ADB2-615CEB8219FC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5FF2721-96A9-448D-9D00-2465E4D444FA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</p:grpSpPr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9CF1D62D-C0C3-4404-8647-0C6E3A018A96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94F75BA1-2560-4683-BD69-A90532D22D23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17CFA89-ECFD-40CC-8DE1-482046A99762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EEE84D64-D414-4AEA-84A5-706D9C5820D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6C35933E-1868-4AB2-A94D-0E309A15EBD0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9254184-8E37-4517-BF7A-B0CF3A5C0B51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</p:grpSpPr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91505BE5-2D43-41EC-BBC5-FBE37B753A87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D3D3CF2B-DA2C-449D-9FD6-C6648FA0A074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A2A70A0-1BE9-43F7-AE27-7D1AE15C7881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07FB1FAC-006C-4B28-A723-2973D74DBC6B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2520A330-DAC1-459E-ACDB-51C97FA35424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F6E3CD2-6193-47E7-8B4A-D2BD2A5C14AE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B828B2B9-81A0-4ABA-B36B-BE62BB76B55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A59F1D84-C18C-4FB4-B8AB-78DD0940295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159604C-AC8A-499E-A1BD-FD266508FD31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B3678D40-0837-427E-925A-A0120581A66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92B0C54E-AC80-496F-B76F-2A136DB14958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D739CED-DBCE-41CD-9A96-DA5B403B0D66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solidFill>
              <a:schemeClr val="accent6"/>
            </a:solidFill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8D7242BE-BBAF-4608-8153-CAC99E1B1EC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273DF14D-5596-4167-B395-B1B62C639AFD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359592C-3291-409D-8A64-A013987CE682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CC071E16-3B7D-45B5-8422-BED721BB8C3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70CD3588-9E44-4956-8138-854D748F40B0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C8EA011-84F3-4080-871C-D0030F9064AD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</p:grpSpPr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62BCC0F7-4A64-4A41-B464-1FF45FD834EE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A87AD796-8E5F-43E5-9550-8E51ECA25A34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5F1D4B9-18A2-46C6-A780-DBDDA3D4E54A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E6EB3E26-7D9D-48EA-8984-8F82E76FB6F6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8A408CCA-9450-4698-87DB-7699A92491F7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6A5D692-45D5-420A-8EE7-6CFCD23AD338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C7ABD8F9-E67D-4BDE-B30C-099EA3C19F89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141221F-9040-4113-A3BE-00ECF7451F77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C321D6A-1726-4D30-A873-C5B0EFDC88C8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5FB4D2DF-BD93-4377-BC27-454EC7E48470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F6C2C4AB-48F1-4568-B342-BA2D5990F408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87AE2DC-10BA-42FF-AB47-A4B0C710D0C3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46463DFB-517D-47B4-AC09-BA4AA02B76C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8B5547AA-596A-4499-9F13-E46527558E5F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0685086-7189-48D7-BFDE-DAC8E9718A59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016214E-8245-414A-8732-9EB17057D5C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4A4AD208-52C8-4A1F-973E-F8C1E1986C8A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7E42BDC-6051-4790-866D-5675FC5472A1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5163C3D2-6909-411F-AA6E-E1716027B18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DADE64F0-9983-45F5-8350-6FE5F0A49395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2378C2C-A1F0-4EC8-9B73-27EA6EAD1B31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E098BE5D-C3B6-44C1-8C9A-C20633122DB1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090F8525-BBA5-42AB-B09D-D001D16121A6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DBDFA1E-DCF7-4E76-BB2A-9B1817A2FF31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EA92CE93-9F98-4D7B-9AAD-687630EAA45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C8F9C368-F8CF-48C1-A5CB-C027CCC2A94E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09C2AE3-E059-430C-A4BD-688F197786A6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92F6F922-61FE-4F86-96A4-6D61105BBFD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08D009C3-3277-413F-B042-8796A3ED4F28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410D0E2-9B9C-4DB0-8F9D-72D2AF7FA50F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35AC5B58-9810-4DF3-842A-3C5BDE1AFB52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F7AA293D-A6EE-4ECB-88D0-12A0B48DEB0D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D4F3C2A-BC2D-4BE5-91CC-06FDAA74A48F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6CCC79EB-8EAC-4CCF-BE31-AAAE801F573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7B3115CB-89EE-496B-B33F-D2F136FE3879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9FCCA62-3E6D-4BF8-B145-45E1A12EA990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9FF3B668-B387-44DA-9490-B1C3F9852C4B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17FCF375-A9D3-4081-B724-7077777729CD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89EA723-C996-4A8A-8301-8FA17DF79CDD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8214CAB-5313-4656-9606-04357EE6AFE6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3448217C-2BB8-45A3-8E45-7AA4D2D81A7B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B27FFF1-ADC7-4006-8AEF-E534722A7537}"/>
              </a:ext>
            </a:extLst>
          </p:cNvPr>
          <p:cNvGrpSpPr/>
          <p:nvPr/>
        </p:nvGrpSpPr>
        <p:grpSpPr>
          <a:xfrm>
            <a:off x="10253989" y="3215151"/>
            <a:ext cx="1023769" cy="369332"/>
            <a:chOff x="6409688" y="3227337"/>
            <a:chExt cx="1023769" cy="369332"/>
          </a:xfrm>
        </p:grpSpPr>
        <p:sp>
          <p:nvSpPr>
            <p:cNvPr id="105" name="Arrow: Pentagon 104">
              <a:extLst>
                <a:ext uri="{FF2B5EF4-FFF2-40B4-BE49-F238E27FC236}">
                  <a16:creationId xmlns:a16="http://schemas.microsoft.com/office/drawing/2014/main" id="{4BAA0693-13CC-4C5D-A2F5-999165A36CF0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1ABB1EA3-8E87-4E02-96AF-CEC6913ED1E6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62E5150F-871C-4759-83CC-B96DCBFFA08F}"/>
              </a:ext>
            </a:extLst>
          </p:cNvPr>
          <p:cNvGrpSpPr/>
          <p:nvPr/>
        </p:nvGrpSpPr>
        <p:grpSpPr>
          <a:xfrm>
            <a:off x="8417626" y="2618849"/>
            <a:ext cx="1023769" cy="646331"/>
            <a:chOff x="6607592" y="3846877"/>
            <a:chExt cx="1023769" cy="646331"/>
          </a:xfrm>
        </p:grpSpPr>
        <p:sp>
          <p:nvSpPr>
            <p:cNvPr id="108" name="Arrow: Pentagon 107">
              <a:extLst>
                <a:ext uri="{FF2B5EF4-FFF2-40B4-BE49-F238E27FC236}">
                  <a16:creationId xmlns:a16="http://schemas.microsoft.com/office/drawing/2014/main" id="{4AF9006F-D74B-4E8B-9623-10F6CE402500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FD693A11-287F-4945-AE2A-E9029C1F83CA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ctr"/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D6C5087-5179-4BBA-9944-3AA188F72620}"/>
              </a:ext>
            </a:extLst>
          </p:cNvPr>
          <p:cNvGrpSpPr/>
          <p:nvPr/>
        </p:nvGrpSpPr>
        <p:grpSpPr>
          <a:xfrm>
            <a:off x="7315801" y="3520049"/>
            <a:ext cx="1023769" cy="646331"/>
            <a:chOff x="6607592" y="3846877"/>
            <a:chExt cx="1023769" cy="646331"/>
          </a:xfrm>
        </p:grpSpPr>
        <p:sp>
          <p:nvSpPr>
            <p:cNvPr id="111" name="Arrow: Pentagon 110">
              <a:extLst>
                <a:ext uri="{FF2B5EF4-FFF2-40B4-BE49-F238E27FC236}">
                  <a16:creationId xmlns:a16="http://schemas.microsoft.com/office/drawing/2014/main" id="{65CF0B61-32FE-4FD8-9BBC-FDD388BF91B8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D7F47624-FF24-47AE-9B1A-6AC83E149039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ctr"/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92AA35B-0572-43CE-B548-EB5274B69AD2}"/>
              </a:ext>
            </a:extLst>
          </p:cNvPr>
          <p:cNvGrpSpPr/>
          <p:nvPr/>
        </p:nvGrpSpPr>
        <p:grpSpPr>
          <a:xfrm>
            <a:off x="7759486" y="4987771"/>
            <a:ext cx="1023769" cy="369332"/>
            <a:chOff x="6409688" y="3227337"/>
            <a:chExt cx="1023769" cy="369332"/>
          </a:xfrm>
        </p:grpSpPr>
        <p:sp>
          <p:nvSpPr>
            <p:cNvPr id="114" name="Arrow: Pentagon 113">
              <a:extLst>
                <a:ext uri="{FF2B5EF4-FFF2-40B4-BE49-F238E27FC236}">
                  <a16:creationId xmlns:a16="http://schemas.microsoft.com/office/drawing/2014/main" id="{9424DA88-F053-48A0-93C1-E77910929085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A64A71AC-6054-4DF2-8707-298A220CF826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712734C7-A7D0-4B65-8D96-6834BEED8C5E}"/>
              </a:ext>
            </a:extLst>
          </p:cNvPr>
          <p:cNvSpPr/>
          <p:nvPr/>
        </p:nvSpPr>
        <p:spPr>
          <a:xfrm>
            <a:off x="4602910" y="1303517"/>
            <a:ext cx="1049324" cy="1985333"/>
          </a:xfrm>
          <a:custGeom>
            <a:avLst/>
            <a:gdLst>
              <a:gd name="connsiteX0" fmla="*/ 3625096 w 3621881"/>
              <a:gd name="connsiteY0" fmla="*/ 4870252 h 6852642"/>
              <a:gd name="connsiteX1" fmla="*/ 3625096 w 3621881"/>
              <a:gd name="connsiteY1" fmla="*/ 5229225 h 6852642"/>
              <a:gd name="connsiteX2" fmla="*/ 3583841 w 3621881"/>
              <a:gd name="connsiteY2" fmla="*/ 5411391 h 6852642"/>
              <a:gd name="connsiteX3" fmla="*/ 3398461 w 3621881"/>
              <a:gd name="connsiteY3" fmla="*/ 5969675 h 6852642"/>
              <a:gd name="connsiteX4" fmla="*/ 3367921 w 3621881"/>
              <a:gd name="connsiteY4" fmla="*/ 6166307 h 6852642"/>
              <a:gd name="connsiteX5" fmla="*/ 3425250 w 3621881"/>
              <a:gd name="connsiteY5" fmla="*/ 6317932 h 6852642"/>
              <a:gd name="connsiteX6" fmla="*/ 3500259 w 3621881"/>
              <a:gd name="connsiteY6" fmla="*/ 6444377 h 6852642"/>
              <a:gd name="connsiteX7" fmla="*/ 3534549 w 3621881"/>
              <a:gd name="connsiteY7" fmla="*/ 6647974 h 6852642"/>
              <a:gd name="connsiteX8" fmla="*/ 3407033 w 3621881"/>
              <a:gd name="connsiteY8" fmla="*/ 6839248 h 6852642"/>
              <a:gd name="connsiteX9" fmla="*/ 3380780 w 3621881"/>
              <a:gd name="connsiteY9" fmla="*/ 6842998 h 6852642"/>
              <a:gd name="connsiteX10" fmla="*/ 3366314 w 3621881"/>
              <a:gd name="connsiteY10" fmla="*/ 6817817 h 6852642"/>
              <a:gd name="connsiteX11" fmla="*/ 3368993 w 3621881"/>
              <a:gd name="connsiteY11" fmla="*/ 6772811 h 6852642"/>
              <a:gd name="connsiteX12" fmla="*/ 3344882 w 3621881"/>
              <a:gd name="connsiteY12" fmla="*/ 6740128 h 6852642"/>
              <a:gd name="connsiteX13" fmla="*/ 3305770 w 3621881"/>
              <a:gd name="connsiteY13" fmla="*/ 6758345 h 6852642"/>
              <a:gd name="connsiteX14" fmla="*/ 3295590 w 3621881"/>
              <a:gd name="connsiteY14" fmla="*/ 6785670 h 6852642"/>
              <a:gd name="connsiteX15" fmla="*/ 3262372 w 3621881"/>
              <a:gd name="connsiteY15" fmla="*/ 6857465 h 6852642"/>
              <a:gd name="connsiteX16" fmla="*/ 3235583 w 3621881"/>
              <a:gd name="connsiteY16" fmla="*/ 6857465 h 6852642"/>
              <a:gd name="connsiteX17" fmla="*/ 3224332 w 3621881"/>
              <a:gd name="connsiteY17" fmla="*/ 6821031 h 6852642"/>
              <a:gd name="connsiteX18" fmla="*/ 3216295 w 3621881"/>
              <a:gd name="connsiteY18" fmla="*/ 6763167 h 6852642"/>
              <a:gd name="connsiteX19" fmla="*/ 3184684 w 3621881"/>
              <a:gd name="connsiteY19" fmla="*/ 6741200 h 6852642"/>
              <a:gd name="connsiteX20" fmla="*/ 3156287 w 3621881"/>
              <a:gd name="connsiteY20" fmla="*/ 6762631 h 6852642"/>
              <a:gd name="connsiteX21" fmla="*/ 3146643 w 3621881"/>
              <a:gd name="connsiteY21" fmla="*/ 6792635 h 6852642"/>
              <a:gd name="connsiteX22" fmla="*/ 3126284 w 3621881"/>
              <a:gd name="connsiteY22" fmla="*/ 6823710 h 6852642"/>
              <a:gd name="connsiteX23" fmla="*/ 3093065 w 3621881"/>
              <a:gd name="connsiteY23" fmla="*/ 6796921 h 6852642"/>
              <a:gd name="connsiteX24" fmla="*/ 3067348 w 3621881"/>
              <a:gd name="connsiteY24" fmla="*/ 6747094 h 6852642"/>
              <a:gd name="connsiteX25" fmla="*/ 3039487 w 3621881"/>
              <a:gd name="connsiteY25" fmla="*/ 6688694 h 6852642"/>
              <a:gd name="connsiteX26" fmla="*/ 3032522 w 3621881"/>
              <a:gd name="connsiteY26" fmla="*/ 6690300 h 6852642"/>
              <a:gd name="connsiteX27" fmla="*/ 3031986 w 3621881"/>
              <a:gd name="connsiteY27" fmla="*/ 6761024 h 6852642"/>
              <a:gd name="connsiteX28" fmla="*/ 3017520 w 3621881"/>
              <a:gd name="connsiteY28" fmla="*/ 6788349 h 6852642"/>
              <a:gd name="connsiteX29" fmla="*/ 2984837 w 3621881"/>
              <a:gd name="connsiteY29" fmla="*/ 6779776 h 6852642"/>
              <a:gd name="connsiteX30" fmla="*/ 2973050 w 3621881"/>
              <a:gd name="connsiteY30" fmla="*/ 6762095 h 6852642"/>
              <a:gd name="connsiteX31" fmla="*/ 2836962 w 3621881"/>
              <a:gd name="connsiteY31" fmla="*/ 6561713 h 6852642"/>
              <a:gd name="connsiteX32" fmla="*/ 2805886 w 3621881"/>
              <a:gd name="connsiteY32" fmla="*/ 6534388 h 6852642"/>
              <a:gd name="connsiteX33" fmla="*/ 2765167 w 3621881"/>
              <a:gd name="connsiteY33" fmla="*/ 6545640 h 6852642"/>
              <a:gd name="connsiteX34" fmla="*/ 2765167 w 3621881"/>
              <a:gd name="connsiteY34" fmla="*/ 6440091 h 6852642"/>
              <a:gd name="connsiteX35" fmla="*/ 2757130 w 3621881"/>
              <a:gd name="connsiteY35" fmla="*/ 6437412 h 6852642"/>
              <a:gd name="connsiteX36" fmla="*/ 2731949 w 3621881"/>
              <a:gd name="connsiteY36" fmla="*/ 6469559 h 6852642"/>
              <a:gd name="connsiteX37" fmla="*/ 2701945 w 3621881"/>
              <a:gd name="connsiteY37" fmla="*/ 6492061 h 6852642"/>
              <a:gd name="connsiteX38" fmla="*/ 2689086 w 3621881"/>
              <a:gd name="connsiteY38" fmla="*/ 6456700 h 6852642"/>
              <a:gd name="connsiteX39" fmla="*/ 2689086 w 3621881"/>
              <a:gd name="connsiteY39" fmla="*/ 6448663 h 6852642"/>
              <a:gd name="connsiteX40" fmla="*/ 2688015 w 3621881"/>
              <a:gd name="connsiteY40" fmla="*/ 6269177 h 6852642"/>
              <a:gd name="connsiteX41" fmla="*/ 2672477 w 3621881"/>
              <a:gd name="connsiteY41" fmla="*/ 6104156 h 6852642"/>
              <a:gd name="connsiteX42" fmla="*/ 2612469 w 3621881"/>
              <a:gd name="connsiteY42" fmla="*/ 6070937 h 6852642"/>
              <a:gd name="connsiteX43" fmla="*/ 2569607 w 3621881"/>
              <a:gd name="connsiteY43" fmla="*/ 6092369 h 6852642"/>
              <a:gd name="connsiteX44" fmla="*/ 2528352 w 3621881"/>
              <a:gd name="connsiteY44" fmla="*/ 6086475 h 6852642"/>
              <a:gd name="connsiteX45" fmla="*/ 2605504 w 3621881"/>
              <a:gd name="connsiteY45" fmla="*/ 5946101 h 6852642"/>
              <a:gd name="connsiteX46" fmla="*/ 2408873 w 3621881"/>
              <a:gd name="connsiteY46" fmla="*/ 6049506 h 6852642"/>
              <a:gd name="connsiteX47" fmla="*/ 2497276 w 3621881"/>
              <a:gd name="connsiteY47" fmla="*/ 5909667 h 6852642"/>
              <a:gd name="connsiteX48" fmla="*/ 2352616 w 3621881"/>
              <a:gd name="connsiteY48" fmla="*/ 5961638 h 6852642"/>
              <a:gd name="connsiteX49" fmla="*/ 2412623 w 3621881"/>
              <a:gd name="connsiteY49" fmla="*/ 5883414 h 6852642"/>
              <a:gd name="connsiteX50" fmla="*/ 2452807 w 3621881"/>
              <a:gd name="connsiteY50" fmla="*/ 5798761 h 6852642"/>
              <a:gd name="connsiteX51" fmla="*/ 2363331 w 3621881"/>
              <a:gd name="connsiteY51" fmla="*/ 5864126 h 6852642"/>
              <a:gd name="connsiteX52" fmla="*/ 2263676 w 3621881"/>
              <a:gd name="connsiteY52" fmla="*/ 5898952 h 6852642"/>
              <a:gd name="connsiteX53" fmla="*/ 2271177 w 3621881"/>
              <a:gd name="connsiteY53" fmla="*/ 5884486 h 6852642"/>
              <a:gd name="connsiteX54" fmla="*/ 2340293 w 3621881"/>
              <a:gd name="connsiteY54" fmla="*/ 5789117 h 6852642"/>
              <a:gd name="connsiteX55" fmla="*/ 2370296 w 3621881"/>
              <a:gd name="connsiteY55" fmla="*/ 5721073 h 6852642"/>
              <a:gd name="connsiteX56" fmla="*/ 2359045 w 3621881"/>
              <a:gd name="connsiteY56" fmla="*/ 5697498 h 6852642"/>
              <a:gd name="connsiteX57" fmla="*/ 2336006 w 3621881"/>
              <a:gd name="connsiteY57" fmla="*/ 5707142 h 6852642"/>
              <a:gd name="connsiteX58" fmla="*/ 2313504 w 3621881"/>
              <a:gd name="connsiteY58" fmla="*/ 5739825 h 6852642"/>
              <a:gd name="connsiteX59" fmla="*/ 2273320 w 3621881"/>
              <a:gd name="connsiteY59" fmla="*/ 5774115 h 6852642"/>
              <a:gd name="connsiteX60" fmla="*/ 2229386 w 3621881"/>
              <a:gd name="connsiteY60" fmla="*/ 5619274 h 6852642"/>
              <a:gd name="connsiteX61" fmla="*/ 2215991 w 3621881"/>
              <a:gd name="connsiteY61" fmla="*/ 5689997 h 6852642"/>
              <a:gd name="connsiteX62" fmla="*/ 2229386 w 3621881"/>
              <a:gd name="connsiteY62" fmla="*/ 5795546 h 6852642"/>
              <a:gd name="connsiteX63" fmla="*/ 2213848 w 3621881"/>
              <a:gd name="connsiteY63" fmla="*/ 5827693 h 6852642"/>
              <a:gd name="connsiteX64" fmla="*/ 2182773 w 3621881"/>
              <a:gd name="connsiteY64" fmla="*/ 5810012 h 6852642"/>
              <a:gd name="connsiteX65" fmla="*/ 2166164 w 3621881"/>
              <a:gd name="connsiteY65" fmla="*/ 5768221 h 6852642"/>
              <a:gd name="connsiteX66" fmla="*/ 2152233 w 3621881"/>
              <a:gd name="connsiteY66" fmla="*/ 5740361 h 6852642"/>
              <a:gd name="connsiteX67" fmla="*/ 2147947 w 3621881"/>
              <a:gd name="connsiteY67" fmla="*/ 5758041 h 6852642"/>
              <a:gd name="connsiteX68" fmla="*/ 2171522 w 3621881"/>
              <a:gd name="connsiteY68" fmla="*/ 5873234 h 6852642"/>
              <a:gd name="connsiteX69" fmla="*/ 2157055 w 3621881"/>
              <a:gd name="connsiteY69" fmla="*/ 5911275 h 6852642"/>
              <a:gd name="connsiteX70" fmla="*/ 2123301 w 3621881"/>
              <a:gd name="connsiteY70" fmla="*/ 5895737 h 6852642"/>
              <a:gd name="connsiteX71" fmla="*/ 2106692 w 3621881"/>
              <a:gd name="connsiteY71" fmla="*/ 5871627 h 6852642"/>
              <a:gd name="connsiteX72" fmla="*/ 2081510 w 3621881"/>
              <a:gd name="connsiteY72" fmla="*/ 5855554 h 6852642"/>
              <a:gd name="connsiteX73" fmla="*/ 2074545 w 3621881"/>
              <a:gd name="connsiteY73" fmla="*/ 5860911 h 6852642"/>
              <a:gd name="connsiteX74" fmla="*/ 2083118 w 3621881"/>
              <a:gd name="connsiteY74" fmla="*/ 6015752 h 6852642"/>
              <a:gd name="connsiteX75" fmla="*/ 2121158 w 3621881"/>
              <a:gd name="connsiteY75" fmla="*/ 6275070 h 6852642"/>
              <a:gd name="connsiteX76" fmla="*/ 2102941 w 3621881"/>
              <a:gd name="connsiteY76" fmla="*/ 6334542 h 6852642"/>
              <a:gd name="connsiteX77" fmla="*/ 2081510 w 3621881"/>
              <a:gd name="connsiteY77" fmla="*/ 6381691 h 6852642"/>
              <a:gd name="connsiteX78" fmla="*/ 2086868 w 3621881"/>
              <a:gd name="connsiteY78" fmla="*/ 6407944 h 6852642"/>
              <a:gd name="connsiteX79" fmla="*/ 2076152 w 3621881"/>
              <a:gd name="connsiteY79" fmla="*/ 6431519 h 6852642"/>
              <a:gd name="connsiteX80" fmla="*/ 2047756 w 3621881"/>
              <a:gd name="connsiteY80" fmla="*/ 6426696 h 6852642"/>
              <a:gd name="connsiteX81" fmla="*/ 2031683 w 3621881"/>
              <a:gd name="connsiteY81" fmla="*/ 6399372 h 6852642"/>
              <a:gd name="connsiteX82" fmla="*/ 2008644 w 3621881"/>
              <a:gd name="connsiteY82" fmla="*/ 6351151 h 6852642"/>
              <a:gd name="connsiteX83" fmla="*/ 2012394 w 3621881"/>
              <a:gd name="connsiteY83" fmla="*/ 6432590 h 6852642"/>
              <a:gd name="connsiteX84" fmla="*/ 1947029 w 3621881"/>
              <a:gd name="connsiteY84" fmla="*/ 6539746 h 6852642"/>
              <a:gd name="connsiteX85" fmla="*/ 1673245 w 3621881"/>
              <a:gd name="connsiteY85" fmla="*/ 6599218 h 6852642"/>
              <a:gd name="connsiteX86" fmla="*/ 1558052 w 3621881"/>
              <a:gd name="connsiteY86" fmla="*/ 6707981 h 6852642"/>
              <a:gd name="connsiteX87" fmla="*/ 1533406 w 3621881"/>
              <a:gd name="connsiteY87" fmla="*/ 6741200 h 6852642"/>
              <a:gd name="connsiteX88" fmla="*/ 1495901 w 3621881"/>
              <a:gd name="connsiteY88" fmla="*/ 6719768 h 6852642"/>
              <a:gd name="connsiteX89" fmla="*/ 1471255 w 3621881"/>
              <a:gd name="connsiteY89" fmla="*/ 6678514 h 6852642"/>
              <a:gd name="connsiteX90" fmla="*/ 1383923 w 3621881"/>
              <a:gd name="connsiteY90" fmla="*/ 6681192 h 6852642"/>
              <a:gd name="connsiteX91" fmla="*/ 1356062 w 3621881"/>
              <a:gd name="connsiteY91" fmla="*/ 6720305 h 6852642"/>
              <a:gd name="connsiteX92" fmla="*/ 1308914 w 3621881"/>
              <a:gd name="connsiteY92" fmla="*/ 6713875 h 6852642"/>
              <a:gd name="connsiteX93" fmla="*/ 1284803 w 3621881"/>
              <a:gd name="connsiteY93" fmla="*/ 6654403 h 6852642"/>
              <a:gd name="connsiteX94" fmla="*/ 1194792 w 3621881"/>
              <a:gd name="connsiteY94" fmla="*/ 6650117 h 6852642"/>
              <a:gd name="connsiteX95" fmla="*/ 1178183 w 3621881"/>
              <a:gd name="connsiteY95" fmla="*/ 6691908 h 6852642"/>
              <a:gd name="connsiteX96" fmla="*/ 1151930 w 3621881"/>
              <a:gd name="connsiteY96" fmla="*/ 6718161 h 6852642"/>
              <a:gd name="connsiteX97" fmla="*/ 1121926 w 3621881"/>
              <a:gd name="connsiteY97" fmla="*/ 6690837 h 6852642"/>
              <a:gd name="connsiteX98" fmla="*/ 1108531 w 3621881"/>
              <a:gd name="connsiteY98" fmla="*/ 6626007 h 6852642"/>
              <a:gd name="connsiteX99" fmla="*/ 1083885 w 3621881"/>
              <a:gd name="connsiteY99" fmla="*/ 6590645 h 6852642"/>
              <a:gd name="connsiteX100" fmla="*/ 1043702 w 3621881"/>
              <a:gd name="connsiteY100" fmla="*/ 6606719 h 6852642"/>
              <a:gd name="connsiteX101" fmla="*/ 1016377 w 3621881"/>
              <a:gd name="connsiteY101" fmla="*/ 6639401 h 6852642"/>
              <a:gd name="connsiteX102" fmla="*/ 991731 w 3621881"/>
              <a:gd name="connsiteY102" fmla="*/ 6650117 h 6852642"/>
              <a:gd name="connsiteX103" fmla="*/ 974050 w 3621881"/>
              <a:gd name="connsiteY103" fmla="*/ 6630293 h 6852642"/>
              <a:gd name="connsiteX104" fmla="*/ 968157 w 3621881"/>
              <a:gd name="connsiteY104" fmla="*/ 6510814 h 6852642"/>
              <a:gd name="connsiteX105" fmla="*/ 1084421 w 3621881"/>
              <a:gd name="connsiteY105" fmla="*/ 6332399 h 6852642"/>
              <a:gd name="connsiteX106" fmla="*/ 1274624 w 3621881"/>
              <a:gd name="connsiteY106" fmla="*/ 6207562 h 6852642"/>
              <a:gd name="connsiteX107" fmla="*/ 1336238 w 3621881"/>
              <a:gd name="connsiteY107" fmla="*/ 6059151 h 6852642"/>
              <a:gd name="connsiteX108" fmla="*/ 1314271 w 3621881"/>
              <a:gd name="connsiteY108" fmla="*/ 5960031 h 6852642"/>
              <a:gd name="connsiteX109" fmla="*/ 1112282 w 3621881"/>
              <a:gd name="connsiteY109" fmla="*/ 5308521 h 6852642"/>
              <a:gd name="connsiteX110" fmla="*/ 1072634 w 3621881"/>
              <a:gd name="connsiteY110" fmla="*/ 4981694 h 6852642"/>
              <a:gd name="connsiteX111" fmla="*/ 1114425 w 3621881"/>
              <a:gd name="connsiteY111" fmla="*/ 4666119 h 6852642"/>
              <a:gd name="connsiteX112" fmla="*/ 1255335 w 3621881"/>
              <a:gd name="connsiteY112" fmla="*/ 3944422 h 6852642"/>
              <a:gd name="connsiteX113" fmla="*/ 1216223 w 3621881"/>
              <a:gd name="connsiteY113" fmla="*/ 3890308 h 6852642"/>
              <a:gd name="connsiteX114" fmla="*/ 1180862 w 3621881"/>
              <a:gd name="connsiteY114" fmla="*/ 3875842 h 6852642"/>
              <a:gd name="connsiteX115" fmla="*/ 1201757 w 3621881"/>
              <a:gd name="connsiteY115" fmla="*/ 3841552 h 6852642"/>
              <a:gd name="connsiteX116" fmla="*/ 1245156 w 3621881"/>
              <a:gd name="connsiteY116" fmla="*/ 3806726 h 6852642"/>
              <a:gd name="connsiteX117" fmla="*/ 1239798 w 3621881"/>
              <a:gd name="connsiteY117" fmla="*/ 3797618 h 6852642"/>
              <a:gd name="connsiteX118" fmla="*/ 1215688 w 3621881"/>
              <a:gd name="connsiteY118" fmla="*/ 3801904 h 6852642"/>
              <a:gd name="connsiteX119" fmla="*/ 1194792 w 3621881"/>
              <a:gd name="connsiteY119" fmla="*/ 3800296 h 6852642"/>
              <a:gd name="connsiteX120" fmla="*/ 1192649 w 3621881"/>
              <a:gd name="connsiteY120" fmla="*/ 3773507 h 6852642"/>
              <a:gd name="connsiteX121" fmla="*/ 1208187 w 3621881"/>
              <a:gd name="connsiteY121" fmla="*/ 3752076 h 6852642"/>
              <a:gd name="connsiteX122" fmla="*/ 1269802 w 3621881"/>
              <a:gd name="connsiteY122" fmla="*/ 3680817 h 6852642"/>
              <a:gd name="connsiteX123" fmla="*/ 1213009 w 3621881"/>
              <a:gd name="connsiteY123" fmla="*/ 3692069 h 6852642"/>
              <a:gd name="connsiteX124" fmla="*/ 963870 w 3621881"/>
              <a:gd name="connsiteY124" fmla="*/ 3716179 h 6852642"/>
              <a:gd name="connsiteX125" fmla="*/ 924758 w 3621881"/>
              <a:gd name="connsiteY125" fmla="*/ 3639026 h 6852642"/>
              <a:gd name="connsiteX126" fmla="*/ 925294 w 3621881"/>
              <a:gd name="connsiteY126" fmla="*/ 3634204 h 6852642"/>
              <a:gd name="connsiteX127" fmla="*/ 868501 w 3621881"/>
              <a:gd name="connsiteY127" fmla="*/ 3648670 h 6852642"/>
              <a:gd name="connsiteX128" fmla="*/ 794564 w 3621881"/>
              <a:gd name="connsiteY128" fmla="*/ 3650278 h 6852642"/>
              <a:gd name="connsiteX129" fmla="*/ 757595 w 3621881"/>
              <a:gd name="connsiteY129" fmla="*/ 3596700 h 6852642"/>
              <a:gd name="connsiteX130" fmla="*/ 767775 w 3621881"/>
              <a:gd name="connsiteY130" fmla="*/ 3425786 h 6852642"/>
              <a:gd name="connsiteX131" fmla="*/ 819745 w 3621881"/>
              <a:gd name="connsiteY131" fmla="*/ 3342739 h 6852642"/>
              <a:gd name="connsiteX132" fmla="*/ 877074 w 3621881"/>
              <a:gd name="connsiteY132" fmla="*/ 3303627 h 6852642"/>
              <a:gd name="connsiteX133" fmla="*/ 937081 w 3621881"/>
              <a:gd name="connsiteY133" fmla="*/ 3263444 h 6852642"/>
              <a:gd name="connsiteX134" fmla="*/ 1276231 w 3621881"/>
              <a:gd name="connsiteY134" fmla="*/ 3021806 h 6852642"/>
              <a:gd name="connsiteX135" fmla="*/ 1268194 w 3621881"/>
              <a:gd name="connsiteY135" fmla="*/ 2971979 h 6852642"/>
              <a:gd name="connsiteX136" fmla="*/ 1239798 w 3621881"/>
              <a:gd name="connsiteY136" fmla="*/ 2965014 h 6852642"/>
              <a:gd name="connsiteX137" fmla="*/ 789206 w 3621881"/>
              <a:gd name="connsiteY137" fmla="*/ 2924294 h 6852642"/>
              <a:gd name="connsiteX138" fmla="*/ 570071 w 3621881"/>
              <a:gd name="connsiteY138" fmla="*/ 2916257 h 6852642"/>
              <a:gd name="connsiteX139" fmla="*/ 507385 w 3621881"/>
              <a:gd name="connsiteY139" fmla="*/ 2963942 h 6852642"/>
              <a:gd name="connsiteX140" fmla="*/ 497741 w 3621881"/>
              <a:gd name="connsiteY140" fmla="*/ 3003054 h 6852642"/>
              <a:gd name="connsiteX141" fmla="*/ 472023 w 3621881"/>
              <a:gd name="connsiteY141" fmla="*/ 3101102 h 6852642"/>
              <a:gd name="connsiteX142" fmla="*/ 369153 w 3621881"/>
              <a:gd name="connsiteY142" fmla="*/ 3196471 h 6852642"/>
              <a:gd name="connsiteX143" fmla="*/ 316647 w 3621881"/>
              <a:gd name="connsiteY143" fmla="*/ 3248442 h 6852642"/>
              <a:gd name="connsiteX144" fmla="*/ 294680 w 3621881"/>
              <a:gd name="connsiteY144" fmla="*/ 3296662 h 6852642"/>
              <a:gd name="connsiteX145" fmla="*/ 252889 w 3621881"/>
              <a:gd name="connsiteY145" fmla="*/ 3291840 h 6852642"/>
              <a:gd name="connsiteX146" fmla="*/ 233065 w 3621881"/>
              <a:gd name="connsiteY146" fmla="*/ 3261836 h 6852642"/>
              <a:gd name="connsiteX147" fmla="*/ 220206 w 3621881"/>
              <a:gd name="connsiteY147" fmla="*/ 3285946 h 6852642"/>
              <a:gd name="connsiteX148" fmla="*/ 206276 w 3621881"/>
              <a:gd name="connsiteY148" fmla="*/ 3340061 h 6852642"/>
              <a:gd name="connsiteX149" fmla="*/ 177344 w 3621881"/>
              <a:gd name="connsiteY149" fmla="*/ 3362027 h 6852642"/>
              <a:gd name="connsiteX150" fmla="*/ 158591 w 3621881"/>
              <a:gd name="connsiteY150" fmla="*/ 3338453 h 6852642"/>
              <a:gd name="connsiteX151" fmla="*/ 150019 w 3621881"/>
              <a:gd name="connsiteY151" fmla="*/ 3298805 h 6852642"/>
              <a:gd name="connsiteX152" fmla="*/ 141446 w 3621881"/>
              <a:gd name="connsiteY152" fmla="*/ 3325058 h 6852642"/>
              <a:gd name="connsiteX153" fmla="*/ 121622 w 3621881"/>
              <a:gd name="connsiteY153" fmla="*/ 3350240 h 6852642"/>
              <a:gd name="connsiteX154" fmla="*/ 92690 w 3621881"/>
              <a:gd name="connsiteY154" fmla="*/ 3330952 h 6852642"/>
              <a:gd name="connsiteX155" fmla="*/ 71259 w 3621881"/>
              <a:gd name="connsiteY155" fmla="*/ 3237726 h 6852642"/>
              <a:gd name="connsiteX156" fmla="*/ 70723 w 3621881"/>
              <a:gd name="connsiteY156" fmla="*/ 3179326 h 6852642"/>
              <a:gd name="connsiteX157" fmla="*/ 0 w 3621881"/>
              <a:gd name="connsiteY157" fmla="*/ 3216831 h 6852642"/>
              <a:gd name="connsiteX158" fmla="*/ 0 w 3621881"/>
              <a:gd name="connsiteY158" fmla="*/ 3040023 h 6852642"/>
              <a:gd name="connsiteX159" fmla="*/ 12323 w 3621881"/>
              <a:gd name="connsiteY159" fmla="*/ 3016984 h 6852642"/>
              <a:gd name="connsiteX160" fmla="*/ 206276 w 3621881"/>
              <a:gd name="connsiteY160" fmla="*/ 2543889 h 6852642"/>
              <a:gd name="connsiteX161" fmla="*/ 408801 w 3621881"/>
              <a:gd name="connsiteY161" fmla="*/ 2315111 h 6852642"/>
              <a:gd name="connsiteX162" fmla="*/ 706160 w 3621881"/>
              <a:gd name="connsiteY162" fmla="*/ 2106156 h 6852642"/>
              <a:gd name="connsiteX163" fmla="*/ 1095673 w 3621881"/>
              <a:gd name="connsiteY163" fmla="*/ 1878449 h 6852642"/>
              <a:gd name="connsiteX164" fmla="*/ 1176576 w 3621881"/>
              <a:gd name="connsiteY164" fmla="*/ 1782544 h 6852642"/>
              <a:gd name="connsiteX165" fmla="*/ 1234440 w 3621881"/>
              <a:gd name="connsiteY165" fmla="*/ 1631454 h 6852642"/>
              <a:gd name="connsiteX166" fmla="*/ 1495365 w 3621881"/>
              <a:gd name="connsiteY166" fmla="*/ 1342668 h 6852642"/>
              <a:gd name="connsiteX167" fmla="*/ 1526441 w 3621881"/>
              <a:gd name="connsiteY167" fmla="*/ 1307306 h 6852642"/>
              <a:gd name="connsiteX168" fmla="*/ 1523762 w 3621881"/>
              <a:gd name="connsiteY168" fmla="*/ 1255336 h 6852642"/>
              <a:gd name="connsiteX169" fmla="*/ 1481971 w 3621881"/>
              <a:gd name="connsiteY169" fmla="*/ 1244620 h 6852642"/>
              <a:gd name="connsiteX170" fmla="*/ 1426786 w 3621881"/>
              <a:gd name="connsiteY170" fmla="*/ 1253192 h 6852642"/>
              <a:gd name="connsiteX171" fmla="*/ 1304627 w 3621881"/>
              <a:gd name="connsiteY171" fmla="*/ 1260158 h 6852642"/>
              <a:gd name="connsiteX172" fmla="*/ 1233904 w 3621881"/>
              <a:gd name="connsiteY172" fmla="*/ 1173897 h 6852642"/>
              <a:gd name="connsiteX173" fmla="*/ 1287482 w 3621881"/>
              <a:gd name="connsiteY173" fmla="*/ 1117104 h 6852642"/>
              <a:gd name="connsiteX174" fmla="*/ 1398925 w 3621881"/>
              <a:gd name="connsiteY174" fmla="*/ 1064597 h 6852642"/>
              <a:gd name="connsiteX175" fmla="*/ 1417677 w 3621881"/>
              <a:gd name="connsiteY175" fmla="*/ 1026021 h 6852642"/>
              <a:gd name="connsiteX176" fmla="*/ 1374815 w 3621881"/>
              <a:gd name="connsiteY176" fmla="*/ 1012091 h 6852642"/>
              <a:gd name="connsiteX177" fmla="*/ 1333024 w 3621881"/>
              <a:gd name="connsiteY177" fmla="*/ 1046381 h 6852642"/>
              <a:gd name="connsiteX178" fmla="*/ 1244620 w 3621881"/>
              <a:gd name="connsiteY178" fmla="*/ 1100495 h 6852642"/>
              <a:gd name="connsiteX179" fmla="*/ 1059240 w 3621881"/>
              <a:gd name="connsiteY179" fmla="*/ 1049595 h 6852642"/>
              <a:gd name="connsiteX180" fmla="*/ 960656 w 3621881"/>
              <a:gd name="connsiteY180" fmla="*/ 947797 h 6852642"/>
              <a:gd name="connsiteX181" fmla="*/ 984230 w 3621881"/>
              <a:gd name="connsiteY181" fmla="*/ 791885 h 6852642"/>
              <a:gd name="connsiteX182" fmla="*/ 1164788 w 3621881"/>
              <a:gd name="connsiteY182" fmla="*/ 687943 h 6852642"/>
              <a:gd name="connsiteX183" fmla="*/ 1272480 w 3621881"/>
              <a:gd name="connsiteY183" fmla="*/ 467737 h 6852642"/>
              <a:gd name="connsiteX184" fmla="*/ 1263372 w 3621881"/>
              <a:gd name="connsiteY184" fmla="*/ 409337 h 6852642"/>
              <a:gd name="connsiteX185" fmla="*/ 1311593 w 3621881"/>
              <a:gd name="connsiteY185" fmla="*/ 294144 h 6852642"/>
              <a:gd name="connsiteX186" fmla="*/ 1404818 w 3621881"/>
              <a:gd name="connsiteY186" fmla="*/ 221813 h 6852642"/>
              <a:gd name="connsiteX187" fmla="*/ 1856482 w 3621881"/>
              <a:gd name="connsiteY187" fmla="*/ 41255 h 6852642"/>
              <a:gd name="connsiteX188" fmla="*/ 2030075 w 3621881"/>
              <a:gd name="connsiteY188" fmla="*/ 31611 h 6852642"/>
              <a:gd name="connsiteX189" fmla="*/ 2124908 w 3621881"/>
              <a:gd name="connsiteY189" fmla="*/ 0 h 6852642"/>
              <a:gd name="connsiteX190" fmla="*/ 2274927 w 3621881"/>
              <a:gd name="connsiteY190" fmla="*/ 0 h 6852642"/>
              <a:gd name="connsiteX191" fmla="*/ 2319933 w 3621881"/>
              <a:gd name="connsiteY191" fmla="*/ 27325 h 6852642"/>
              <a:gd name="connsiteX192" fmla="*/ 2375118 w 3621881"/>
              <a:gd name="connsiteY192" fmla="*/ 125909 h 6852642"/>
              <a:gd name="connsiteX193" fmla="*/ 2442091 w 3621881"/>
              <a:gd name="connsiteY193" fmla="*/ 252889 h 6852642"/>
              <a:gd name="connsiteX194" fmla="*/ 2487632 w 3621881"/>
              <a:gd name="connsiteY194" fmla="*/ 285571 h 6852642"/>
              <a:gd name="connsiteX195" fmla="*/ 2850356 w 3621881"/>
              <a:gd name="connsiteY195" fmla="*/ 900648 h 6852642"/>
              <a:gd name="connsiteX196" fmla="*/ 2898577 w 3621881"/>
              <a:gd name="connsiteY196" fmla="*/ 1065669 h 6852642"/>
              <a:gd name="connsiteX197" fmla="*/ 3023414 w 3621881"/>
              <a:gd name="connsiteY197" fmla="*/ 1274624 h 6852642"/>
              <a:gd name="connsiteX198" fmla="*/ 3251121 w 3621881"/>
              <a:gd name="connsiteY198" fmla="*/ 1719322 h 6852642"/>
              <a:gd name="connsiteX199" fmla="*/ 3313271 w 3621881"/>
              <a:gd name="connsiteY199" fmla="*/ 2216527 h 6852642"/>
              <a:gd name="connsiteX200" fmla="*/ 3369528 w 3621881"/>
              <a:gd name="connsiteY200" fmla="*/ 2893755 h 6852642"/>
              <a:gd name="connsiteX201" fmla="*/ 3494365 w 3621881"/>
              <a:gd name="connsiteY201" fmla="*/ 3435430 h 6852642"/>
              <a:gd name="connsiteX202" fmla="*/ 3494365 w 3621881"/>
              <a:gd name="connsiteY202" fmla="*/ 3827086 h 6852642"/>
              <a:gd name="connsiteX203" fmla="*/ 3487936 w 3621881"/>
              <a:gd name="connsiteY203" fmla="*/ 3967996 h 6852642"/>
              <a:gd name="connsiteX204" fmla="*/ 3515796 w 3621881"/>
              <a:gd name="connsiteY204" fmla="*/ 4158734 h 6852642"/>
              <a:gd name="connsiteX205" fmla="*/ 3599914 w 3621881"/>
              <a:gd name="connsiteY205" fmla="*/ 4687551 h 6852642"/>
              <a:gd name="connsiteX206" fmla="*/ 3625096 w 3621881"/>
              <a:gd name="connsiteY206" fmla="*/ 4870252 h 685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3621881" h="6852642">
                <a:moveTo>
                  <a:pt x="3625096" y="4870252"/>
                </a:moveTo>
                <a:cubicBezTo>
                  <a:pt x="3625096" y="4989731"/>
                  <a:pt x="3625096" y="5109746"/>
                  <a:pt x="3625096" y="5229225"/>
                </a:cubicBezTo>
                <a:cubicBezTo>
                  <a:pt x="3611166" y="5290304"/>
                  <a:pt x="3598843" y="5350848"/>
                  <a:pt x="3583841" y="5411391"/>
                </a:cubicBezTo>
                <a:cubicBezTo>
                  <a:pt x="3536692" y="5602665"/>
                  <a:pt x="3468648" y="5786438"/>
                  <a:pt x="3398461" y="5969675"/>
                </a:cubicBezTo>
                <a:cubicBezTo>
                  <a:pt x="3374350" y="6032361"/>
                  <a:pt x="3360420" y="6097727"/>
                  <a:pt x="3367921" y="6166307"/>
                </a:cubicBezTo>
                <a:cubicBezTo>
                  <a:pt x="3373814" y="6221492"/>
                  <a:pt x="3397389" y="6270784"/>
                  <a:pt x="3425250" y="6317932"/>
                </a:cubicBezTo>
                <a:cubicBezTo>
                  <a:pt x="3449895" y="6360259"/>
                  <a:pt x="3477220" y="6401515"/>
                  <a:pt x="3500259" y="6444377"/>
                </a:cubicBezTo>
                <a:cubicBezTo>
                  <a:pt x="3534013" y="6508135"/>
                  <a:pt x="3552230" y="6575644"/>
                  <a:pt x="3534549" y="6647974"/>
                </a:cubicBezTo>
                <a:cubicBezTo>
                  <a:pt x="3515261" y="6727269"/>
                  <a:pt x="3460075" y="6782455"/>
                  <a:pt x="3407033" y="6839248"/>
                </a:cubicBezTo>
                <a:cubicBezTo>
                  <a:pt x="3402211" y="6844606"/>
                  <a:pt x="3386673" y="6846749"/>
                  <a:pt x="3380780" y="6842998"/>
                </a:cubicBezTo>
                <a:cubicBezTo>
                  <a:pt x="3373279" y="6838712"/>
                  <a:pt x="3366849" y="6826925"/>
                  <a:pt x="3366314" y="6817817"/>
                </a:cubicBezTo>
                <a:cubicBezTo>
                  <a:pt x="3365242" y="6802815"/>
                  <a:pt x="3372207" y="6786741"/>
                  <a:pt x="3368993" y="6772811"/>
                </a:cubicBezTo>
                <a:cubicBezTo>
                  <a:pt x="3365778" y="6760488"/>
                  <a:pt x="3355598" y="6745486"/>
                  <a:pt x="3344882" y="6740128"/>
                </a:cubicBezTo>
                <a:cubicBezTo>
                  <a:pt x="3328809" y="6732092"/>
                  <a:pt x="3313807" y="6742272"/>
                  <a:pt x="3305770" y="6758345"/>
                </a:cubicBezTo>
                <a:cubicBezTo>
                  <a:pt x="3301484" y="6766917"/>
                  <a:pt x="3299341" y="6777097"/>
                  <a:pt x="3295590" y="6785670"/>
                </a:cubicBezTo>
                <a:cubicBezTo>
                  <a:pt x="3284875" y="6809780"/>
                  <a:pt x="3273088" y="6833354"/>
                  <a:pt x="3262372" y="6857465"/>
                </a:cubicBezTo>
                <a:cubicBezTo>
                  <a:pt x="3253264" y="6857465"/>
                  <a:pt x="3244691" y="6857465"/>
                  <a:pt x="3235583" y="6857465"/>
                </a:cubicBezTo>
                <a:cubicBezTo>
                  <a:pt x="3231832" y="6845141"/>
                  <a:pt x="3226475" y="6833354"/>
                  <a:pt x="3224332" y="6821031"/>
                </a:cubicBezTo>
                <a:cubicBezTo>
                  <a:pt x="3221117" y="6801743"/>
                  <a:pt x="3222724" y="6780848"/>
                  <a:pt x="3216295" y="6763167"/>
                </a:cubicBezTo>
                <a:cubicBezTo>
                  <a:pt x="3212544" y="6752987"/>
                  <a:pt x="3195935" y="6742272"/>
                  <a:pt x="3184684" y="6741200"/>
                </a:cubicBezTo>
                <a:cubicBezTo>
                  <a:pt x="3175575" y="6740664"/>
                  <a:pt x="3163252" y="6752987"/>
                  <a:pt x="3156287" y="6762631"/>
                </a:cubicBezTo>
                <a:cubicBezTo>
                  <a:pt x="3150394" y="6770668"/>
                  <a:pt x="3150930" y="6783527"/>
                  <a:pt x="3146643" y="6792635"/>
                </a:cubicBezTo>
                <a:cubicBezTo>
                  <a:pt x="3141286" y="6803886"/>
                  <a:pt x="3133249" y="6813530"/>
                  <a:pt x="3126284" y="6823710"/>
                </a:cubicBezTo>
                <a:cubicBezTo>
                  <a:pt x="3115032" y="6815138"/>
                  <a:pt x="3101102" y="6808172"/>
                  <a:pt x="3093065" y="6796921"/>
                </a:cubicBezTo>
                <a:cubicBezTo>
                  <a:pt x="3082350" y="6781920"/>
                  <a:pt x="3075920" y="6763703"/>
                  <a:pt x="3067348" y="6747094"/>
                </a:cubicBezTo>
                <a:cubicBezTo>
                  <a:pt x="3057703" y="6727805"/>
                  <a:pt x="3048595" y="6707981"/>
                  <a:pt x="3039487" y="6688694"/>
                </a:cubicBezTo>
                <a:cubicBezTo>
                  <a:pt x="3037344" y="6689229"/>
                  <a:pt x="3034665" y="6689765"/>
                  <a:pt x="3032522" y="6690300"/>
                </a:cubicBezTo>
                <a:cubicBezTo>
                  <a:pt x="3032522" y="6713875"/>
                  <a:pt x="3034129" y="6737449"/>
                  <a:pt x="3031986" y="6761024"/>
                </a:cubicBezTo>
                <a:cubicBezTo>
                  <a:pt x="3030914" y="6770668"/>
                  <a:pt x="3024485" y="6786205"/>
                  <a:pt x="3017520" y="6788349"/>
                </a:cubicBezTo>
                <a:cubicBezTo>
                  <a:pt x="3007876" y="6791028"/>
                  <a:pt x="2995017" y="6785134"/>
                  <a:pt x="2984837" y="6779776"/>
                </a:cubicBezTo>
                <a:cubicBezTo>
                  <a:pt x="2979480" y="6777097"/>
                  <a:pt x="2975729" y="6768525"/>
                  <a:pt x="2973050" y="6762095"/>
                </a:cubicBezTo>
                <a:cubicBezTo>
                  <a:pt x="2941439" y="6686015"/>
                  <a:pt x="2895898" y="6619042"/>
                  <a:pt x="2836962" y="6561713"/>
                </a:cubicBezTo>
                <a:cubicBezTo>
                  <a:pt x="2826782" y="6552069"/>
                  <a:pt x="2817674" y="6537603"/>
                  <a:pt x="2805886" y="6534388"/>
                </a:cubicBezTo>
                <a:cubicBezTo>
                  <a:pt x="2794635" y="6531709"/>
                  <a:pt x="2780169" y="6541354"/>
                  <a:pt x="2765167" y="6545640"/>
                </a:cubicBezTo>
                <a:cubicBezTo>
                  <a:pt x="2765167" y="6510814"/>
                  <a:pt x="2765167" y="6475452"/>
                  <a:pt x="2765167" y="6440091"/>
                </a:cubicBezTo>
                <a:cubicBezTo>
                  <a:pt x="2762488" y="6439020"/>
                  <a:pt x="2759809" y="6438483"/>
                  <a:pt x="2757130" y="6437412"/>
                </a:cubicBezTo>
                <a:cubicBezTo>
                  <a:pt x="2749094" y="6448128"/>
                  <a:pt x="2741593" y="6459915"/>
                  <a:pt x="2731949" y="6469559"/>
                </a:cubicBezTo>
                <a:cubicBezTo>
                  <a:pt x="2723376" y="6478131"/>
                  <a:pt x="2712125" y="6484561"/>
                  <a:pt x="2701945" y="6492061"/>
                </a:cubicBezTo>
                <a:cubicBezTo>
                  <a:pt x="2697659" y="6480274"/>
                  <a:pt x="2693372" y="6468488"/>
                  <a:pt x="2689086" y="6456700"/>
                </a:cubicBezTo>
                <a:cubicBezTo>
                  <a:pt x="2688550" y="6454557"/>
                  <a:pt x="2689086" y="6451342"/>
                  <a:pt x="2689086" y="6448663"/>
                </a:cubicBezTo>
                <a:cubicBezTo>
                  <a:pt x="2689086" y="6388656"/>
                  <a:pt x="2690694" y="6329184"/>
                  <a:pt x="2688015" y="6269177"/>
                </a:cubicBezTo>
                <a:cubicBezTo>
                  <a:pt x="2685336" y="6213991"/>
                  <a:pt x="2678906" y="6158806"/>
                  <a:pt x="2672477" y="6104156"/>
                </a:cubicBezTo>
                <a:cubicBezTo>
                  <a:pt x="2667119" y="6061829"/>
                  <a:pt x="2652117" y="6053793"/>
                  <a:pt x="2612469" y="6070937"/>
                </a:cubicBezTo>
                <a:cubicBezTo>
                  <a:pt x="2598003" y="6077367"/>
                  <a:pt x="2583537" y="6085404"/>
                  <a:pt x="2569607" y="6092369"/>
                </a:cubicBezTo>
                <a:cubicBezTo>
                  <a:pt x="2554605" y="6099870"/>
                  <a:pt x="2541211" y="6099870"/>
                  <a:pt x="2528352" y="6086475"/>
                </a:cubicBezTo>
                <a:cubicBezTo>
                  <a:pt x="2547104" y="6036647"/>
                  <a:pt x="2600682" y="6006644"/>
                  <a:pt x="2605504" y="5946101"/>
                </a:cubicBezTo>
                <a:cubicBezTo>
                  <a:pt x="2536924" y="5977711"/>
                  <a:pt x="2490847" y="6044684"/>
                  <a:pt x="2408873" y="6049506"/>
                </a:cubicBezTo>
                <a:cubicBezTo>
                  <a:pt x="2425482" y="5993785"/>
                  <a:pt x="2482810" y="5967532"/>
                  <a:pt x="2497276" y="5909667"/>
                </a:cubicBezTo>
                <a:cubicBezTo>
                  <a:pt x="2447449" y="5927884"/>
                  <a:pt x="2412623" y="5972354"/>
                  <a:pt x="2352616" y="5961638"/>
                </a:cubicBezTo>
                <a:cubicBezTo>
                  <a:pt x="2374583" y="5932706"/>
                  <a:pt x="2393335" y="5908060"/>
                  <a:pt x="2412623" y="5883414"/>
                </a:cubicBezTo>
                <a:cubicBezTo>
                  <a:pt x="2444770" y="5841623"/>
                  <a:pt x="2453342" y="5823942"/>
                  <a:pt x="2452807" y="5798761"/>
                </a:cubicBezTo>
                <a:cubicBezTo>
                  <a:pt x="2422267" y="5821264"/>
                  <a:pt x="2393335" y="5843230"/>
                  <a:pt x="2363331" y="5864126"/>
                </a:cubicBezTo>
                <a:cubicBezTo>
                  <a:pt x="2324219" y="5891986"/>
                  <a:pt x="2291536" y="5902702"/>
                  <a:pt x="2263676" y="5898952"/>
                </a:cubicBezTo>
                <a:cubicBezTo>
                  <a:pt x="2266355" y="5894130"/>
                  <a:pt x="2268498" y="5888772"/>
                  <a:pt x="2271177" y="5884486"/>
                </a:cubicBezTo>
                <a:cubicBezTo>
                  <a:pt x="2294215" y="5852875"/>
                  <a:pt x="2319397" y="5822335"/>
                  <a:pt x="2340293" y="5789117"/>
                </a:cubicBezTo>
                <a:cubicBezTo>
                  <a:pt x="2353687" y="5768221"/>
                  <a:pt x="2362260" y="5744647"/>
                  <a:pt x="2370296" y="5721073"/>
                </a:cubicBezTo>
                <a:cubicBezTo>
                  <a:pt x="2372439" y="5714643"/>
                  <a:pt x="2365474" y="5701248"/>
                  <a:pt x="2359045" y="5697498"/>
                </a:cubicBezTo>
                <a:cubicBezTo>
                  <a:pt x="2354759" y="5694819"/>
                  <a:pt x="2341900" y="5701248"/>
                  <a:pt x="2336006" y="5707142"/>
                </a:cubicBezTo>
                <a:cubicBezTo>
                  <a:pt x="2326898" y="5716786"/>
                  <a:pt x="2322076" y="5730181"/>
                  <a:pt x="2313504" y="5739825"/>
                </a:cubicBezTo>
                <a:cubicBezTo>
                  <a:pt x="2302788" y="5751076"/>
                  <a:pt x="2289393" y="5760720"/>
                  <a:pt x="2273320" y="5774115"/>
                </a:cubicBezTo>
                <a:cubicBezTo>
                  <a:pt x="2256711" y="5718394"/>
                  <a:pt x="2279749" y="5659458"/>
                  <a:pt x="2229386" y="5619274"/>
                </a:cubicBezTo>
                <a:cubicBezTo>
                  <a:pt x="2222421" y="5642848"/>
                  <a:pt x="2214920" y="5666423"/>
                  <a:pt x="2215991" y="5689997"/>
                </a:cubicBezTo>
                <a:cubicBezTo>
                  <a:pt x="2217599" y="5725359"/>
                  <a:pt x="2226707" y="5760184"/>
                  <a:pt x="2229386" y="5795546"/>
                </a:cubicBezTo>
                <a:cubicBezTo>
                  <a:pt x="2229922" y="5805726"/>
                  <a:pt x="2219206" y="5816977"/>
                  <a:pt x="2213848" y="5827693"/>
                </a:cubicBezTo>
                <a:cubicBezTo>
                  <a:pt x="2203133" y="5821799"/>
                  <a:pt x="2189202" y="5818585"/>
                  <a:pt x="2182773" y="5810012"/>
                </a:cubicBezTo>
                <a:cubicBezTo>
                  <a:pt x="2174200" y="5798225"/>
                  <a:pt x="2172057" y="5782151"/>
                  <a:pt x="2166164" y="5768221"/>
                </a:cubicBezTo>
                <a:cubicBezTo>
                  <a:pt x="2162413" y="5758577"/>
                  <a:pt x="2157055" y="5749469"/>
                  <a:pt x="2152233" y="5740361"/>
                </a:cubicBezTo>
                <a:cubicBezTo>
                  <a:pt x="2146876" y="5747862"/>
                  <a:pt x="2146876" y="5753220"/>
                  <a:pt x="2147947" y="5758041"/>
                </a:cubicBezTo>
                <a:cubicBezTo>
                  <a:pt x="2155984" y="5796618"/>
                  <a:pt x="2166164" y="5834658"/>
                  <a:pt x="2171522" y="5873234"/>
                </a:cubicBezTo>
                <a:cubicBezTo>
                  <a:pt x="2173129" y="5885557"/>
                  <a:pt x="2166699" y="5903774"/>
                  <a:pt x="2157055" y="5911275"/>
                </a:cubicBezTo>
                <a:cubicBezTo>
                  <a:pt x="2142589" y="5922526"/>
                  <a:pt x="2131338" y="5908060"/>
                  <a:pt x="2123301" y="5895737"/>
                </a:cubicBezTo>
                <a:cubicBezTo>
                  <a:pt x="2117943" y="5887701"/>
                  <a:pt x="2113657" y="5878056"/>
                  <a:pt x="2106692" y="5871627"/>
                </a:cubicBezTo>
                <a:cubicBezTo>
                  <a:pt x="2099727" y="5864662"/>
                  <a:pt x="2090083" y="5860911"/>
                  <a:pt x="2081510" y="5855554"/>
                </a:cubicBezTo>
                <a:cubicBezTo>
                  <a:pt x="2079367" y="5857161"/>
                  <a:pt x="2076688" y="5859304"/>
                  <a:pt x="2074545" y="5860911"/>
                </a:cubicBezTo>
                <a:cubicBezTo>
                  <a:pt x="2077224" y="5912346"/>
                  <a:pt x="2076688" y="5964317"/>
                  <a:pt x="2083118" y="6015752"/>
                </a:cubicBezTo>
                <a:cubicBezTo>
                  <a:pt x="2093833" y="6102549"/>
                  <a:pt x="2108299" y="6188809"/>
                  <a:pt x="2121158" y="6275070"/>
                </a:cubicBezTo>
                <a:cubicBezTo>
                  <a:pt x="2124373" y="6297573"/>
                  <a:pt x="2132409" y="6323290"/>
                  <a:pt x="2102941" y="6334542"/>
                </a:cubicBezTo>
                <a:cubicBezTo>
                  <a:pt x="2079367" y="6343650"/>
                  <a:pt x="2077224" y="6360795"/>
                  <a:pt x="2081510" y="6381691"/>
                </a:cubicBezTo>
                <a:cubicBezTo>
                  <a:pt x="2083118" y="6390263"/>
                  <a:pt x="2087404" y="6399372"/>
                  <a:pt x="2086868" y="6407944"/>
                </a:cubicBezTo>
                <a:cubicBezTo>
                  <a:pt x="2086332" y="6416516"/>
                  <a:pt x="2082046" y="6429375"/>
                  <a:pt x="2076152" y="6431519"/>
                </a:cubicBezTo>
                <a:cubicBezTo>
                  <a:pt x="2068116" y="6434197"/>
                  <a:pt x="2054721" y="6432054"/>
                  <a:pt x="2047756" y="6426696"/>
                </a:cubicBezTo>
                <a:cubicBezTo>
                  <a:pt x="2040255" y="6420803"/>
                  <a:pt x="2036505" y="6409015"/>
                  <a:pt x="2031683" y="6399372"/>
                </a:cubicBezTo>
                <a:cubicBezTo>
                  <a:pt x="2023646" y="6383298"/>
                  <a:pt x="2016145" y="6367225"/>
                  <a:pt x="2008644" y="6351151"/>
                </a:cubicBezTo>
                <a:cubicBezTo>
                  <a:pt x="2006501" y="6379547"/>
                  <a:pt x="2008644" y="6406336"/>
                  <a:pt x="2012394" y="6432590"/>
                </a:cubicBezTo>
                <a:cubicBezTo>
                  <a:pt x="2020431" y="6496884"/>
                  <a:pt x="2008644" y="6516708"/>
                  <a:pt x="1947029" y="6539746"/>
                </a:cubicBezTo>
                <a:cubicBezTo>
                  <a:pt x="1858625" y="6572429"/>
                  <a:pt x="1767007" y="6590645"/>
                  <a:pt x="1673245" y="6599218"/>
                </a:cubicBezTo>
                <a:cubicBezTo>
                  <a:pt x="1577876" y="6608326"/>
                  <a:pt x="1571446" y="6615827"/>
                  <a:pt x="1558052" y="6707981"/>
                </a:cubicBezTo>
                <a:cubicBezTo>
                  <a:pt x="1556445" y="6720305"/>
                  <a:pt x="1544657" y="6735842"/>
                  <a:pt x="1533406" y="6741200"/>
                </a:cubicBezTo>
                <a:cubicBezTo>
                  <a:pt x="1515725" y="6749773"/>
                  <a:pt x="1504474" y="6734771"/>
                  <a:pt x="1495901" y="6719768"/>
                </a:cubicBezTo>
                <a:cubicBezTo>
                  <a:pt x="1487865" y="6705838"/>
                  <a:pt x="1480899" y="6690837"/>
                  <a:pt x="1471255" y="6678514"/>
                </a:cubicBezTo>
                <a:cubicBezTo>
                  <a:pt x="1442323" y="6642616"/>
                  <a:pt x="1410712" y="6643688"/>
                  <a:pt x="1383923" y="6681192"/>
                </a:cubicBezTo>
                <a:cubicBezTo>
                  <a:pt x="1374279" y="6694051"/>
                  <a:pt x="1366778" y="6708517"/>
                  <a:pt x="1356062" y="6720305"/>
                </a:cubicBezTo>
                <a:cubicBezTo>
                  <a:pt x="1337310" y="6741736"/>
                  <a:pt x="1321772" y="6739593"/>
                  <a:pt x="1308914" y="6713875"/>
                </a:cubicBezTo>
                <a:cubicBezTo>
                  <a:pt x="1299805" y="6694587"/>
                  <a:pt x="1293912" y="6673691"/>
                  <a:pt x="1284803" y="6654403"/>
                </a:cubicBezTo>
                <a:cubicBezTo>
                  <a:pt x="1265515" y="6615291"/>
                  <a:pt x="1217295" y="6612612"/>
                  <a:pt x="1194792" y="6650117"/>
                </a:cubicBezTo>
                <a:cubicBezTo>
                  <a:pt x="1187291" y="6662976"/>
                  <a:pt x="1185684" y="6679049"/>
                  <a:pt x="1178183" y="6691908"/>
                </a:cubicBezTo>
                <a:cubicBezTo>
                  <a:pt x="1171754" y="6702624"/>
                  <a:pt x="1158895" y="6719768"/>
                  <a:pt x="1151930" y="6718161"/>
                </a:cubicBezTo>
                <a:cubicBezTo>
                  <a:pt x="1140143" y="6715483"/>
                  <a:pt x="1126212" y="6702624"/>
                  <a:pt x="1121926" y="6690837"/>
                </a:cubicBezTo>
                <a:cubicBezTo>
                  <a:pt x="1114425" y="6670477"/>
                  <a:pt x="1115497" y="6646902"/>
                  <a:pt x="1108531" y="6626007"/>
                </a:cubicBezTo>
                <a:cubicBezTo>
                  <a:pt x="1104245" y="6612077"/>
                  <a:pt x="1094601" y="6593860"/>
                  <a:pt x="1083885" y="6590645"/>
                </a:cubicBezTo>
                <a:cubicBezTo>
                  <a:pt x="1072634" y="6587431"/>
                  <a:pt x="1055489" y="6598146"/>
                  <a:pt x="1043702" y="6606719"/>
                </a:cubicBezTo>
                <a:cubicBezTo>
                  <a:pt x="1032450" y="6614755"/>
                  <a:pt x="1026557" y="6629758"/>
                  <a:pt x="1016377" y="6639401"/>
                </a:cubicBezTo>
                <a:cubicBezTo>
                  <a:pt x="1009948" y="6645295"/>
                  <a:pt x="999232" y="6651724"/>
                  <a:pt x="991731" y="6650117"/>
                </a:cubicBezTo>
                <a:cubicBezTo>
                  <a:pt x="984766" y="6648510"/>
                  <a:pt x="975122" y="6637794"/>
                  <a:pt x="974050" y="6630293"/>
                </a:cubicBezTo>
                <a:cubicBezTo>
                  <a:pt x="970300" y="6590645"/>
                  <a:pt x="963870" y="6549926"/>
                  <a:pt x="968157" y="6510814"/>
                </a:cubicBezTo>
                <a:cubicBezTo>
                  <a:pt x="977265" y="6433662"/>
                  <a:pt x="1020663" y="6375261"/>
                  <a:pt x="1084421" y="6332399"/>
                </a:cubicBezTo>
                <a:cubicBezTo>
                  <a:pt x="1147108" y="6290072"/>
                  <a:pt x="1210330" y="6248281"/>
                  <a:pt x="1274624" y="6207562"/>
                </a:cubicBezTo>
                <a:cubicBezTo>
                  <a:pt x="1330881" y="6172200"/>
                  <a:pt x="1351776" y="6123980"/>
                  <a:pt x="1336238" y="6059151"/>
                </a:cubicBezTo>
                <a:cubicBezTo>
                  <a:pt x="1328202" y="6025932"/>
                  <a:pt x="1324451" y="5992178"/>
                  <a:pt x="1314271" y="5960031"/>
                </a:cubicBezTo>
                <a:cubicBezTo>
                  <a:pt x="1247835" y="5742504"/>
                  <a:pt x="1180862" y="5524976"/>
                  <a:pt x="1112282" y="5308521"/>
                </a:cubicBezTo>
                <a:cubicBezTo>
                  <a:pt x="1078528" y="5201901"/>
                  <a:pt x="1058168" y="5094208"/>
                  <a:pt x="1072634" y="4981694"/>
                </a:cubicBezTo>
                <a:cubicBezTo>
                  <a:pt x="1086564" y="4876145"/>
                  <a:pt x="1100495" y="4771132"/>
                  <a:pt x="1114425" y="4666119"/>
                </a:cubicBezTo>
                <a:cubicBezTo>
                  <a:pt x="1146572" y="4422874"/>
                  <a:pt x="1185684" y="4180701"/>
                  <a:pt x="1255335" y="3944422"/>
                </a:cubicBezTo>
                <a:cubicBezTo>
                  <a:pt x="1267123" y="3903702"/>
                  <a:pt x="1258014" y="3892451"/>
                  <a:pt x="1216223" y="3890308"/>
                </a:cubicBezTo>
                <a:cubicBezTo>
                  <a:pt x="1203901" y="3889772"/>
                  <a:pt x="1185684" y="3884950"/>
                  <a:pt x="1180862" y="3875842"/>
                </a:cubicBezTo>
                <a:cubicBezTo>
                  <a:pt x="1171754" y="3858697"/>
                  <a:pt x="1188899" y="3850124"/>
                  <a:pt x="1201757" y="3841552"/>
                </a:cubicBezTo>
                <a:cubicBezTo>
                  <a:pt x="1216759" y="3830836"/>
                  <a:pt x="1230690" y="3818513"/>
                  <a:pt x="1245156" y="3806726"/>
                </a:cubicBezTo>
                <a:cubicBezTo>
                  <a:pt x="1243548" y="3803511"/>
                  <a:pt x="1241941" y="3800832"/>
                  <a:pt x="1239798" y="3797618"/>
                </a:cubicBezTo>
                <a:cubicBezTo>
                  <a:pt x="1231761" y="3799225"/>
                  <a:pt x="1223724" y="3801368"/>
                  <a:pt x="1215688" y="3801904"/>
                </a:cubicBezTo>
                <a:cubicBezTo>
                  <a:pt x="1208187" y="3802440"/>
                  <a:pt x="1195864" y="3803511"/>
                  <a:pt x="1194792" y="3800296"/>
                </a:cubicBezTo>
                <a:cubicBezTo>
                  <a:pt x="1191042" y="3792260"/>
                  <a:pt x="1189970" y="3781544"/>
                  <a:pt x="1192649" y="3773507"/>
                </a:cubicBezTo>
                <a:cubicBezTo>
                  <a:pt x="1194792" y="3765471"/>
                  <a:pt x="1202293" y="3758506"/>
                  <a:pt x="1208187" y="3752076"/>
                </a:cubicBezTo>
                <a:cubicBezTo>
                  <a:pt x="1226939" y="3730109"/>
                  <a:pt x="1246227" y="3708142"/>
                  <a:pt x="1269802" y="3680817"/>
                </a:cubicBezTo>
                <a:cubicBezTo>
                  <a:pt x="1246227" y="3685639"/>
                  <a:pt x="1229618" y="3688854"/>
                  <a:pt x="1213009" y="3692069"/>
                </a:cubicBezTo>
                <a:cubicBezTo>
                  <a:pt x="1131034" y="3708142"/>
                  <a:pt x="1049060" y="3729573"/>
                  <a:pt x="963870" y="3716179"/>
                </a:cubicBezTo>
                <a:cubicBezTo>
                  <a:pt x="902256" y="3706535"/>
                  <a:pt x="894755" y="3692605"/>
                  <a:pt x="924758" y="3639026"/>
                </a:cubicBezTo>
                <a:cubicBezTo>
                  <a:pt x="925294" y="3638490"/>
                  <a:pt x="924758" y="3637419"/>
                  <a:pt x="925294" y="3634204"/>
                </a:cubicBezTo>
                <a:cubicBezTo>
                  <a:pt x="906006" y="3639562"/>
                  <a:pt x="887254" y="3646527"/>
                  <a:pt x="868501" y="3648670"/>
                </a:cubicBezTo>
                <a:cubicBezTo>
                  <a:pt x="843855" y="3651349"/>
                  <a:pt x="818674" y="3654028"/>
                  <a:pt x="794564" y="3650278"/>
                </a:cubicBezTo>
                <a:cubicBezTo>
                  <a:pt x="767239" y="3645992"/>
                  <a:pt x="755987" y="3624560"/>
                  <a:pt x="757595" y="3596700"/>
                </a:cubicBezTo>
                <a:cubicBezTo>
                  <a:pt x="761345" y="3539907"/>
                  <a:pt x="763488" y="3482578"/>
                  <a:pt x="767775" y="3425786"/>
                </a:cubicBezTo>
                <a:cubicBezTo>
                  <a:pt x="770453" y="3389888"/>
                  <a:pt x="782776" y="3359349"/>
                  <a:pt x="819745" y="3342739"/>
                </a:cubicBezTo>
                <a:cubicBezTo>
                  <a:pt x="840641" y="3333631"/>
                  <a:pt x="857786" y="3316486"/>
                  <a:pt x="877074" y="3303627"/>
                </a:cubicBezTo>
                <a:cubicBezTo>
                  <a:pt x="896898" y="3290233"/>
                  <a:pt x="915114" y="3273624"/>
                  <a:pt x="937081" y="3263444"/>
                </a:cubicBezTo>
                <a:cubicBezTo>
                  <a:pt x="1066205" y="3205044"/>
                  <a:pt x="1159431" y="3096280"/>
                  <a:pt x="1276231" y="3021806"/>
                </a:cubicBezTo>
                <a:cubicBezTo>
                  <a:pt x="1296055" y="3009483"/>
                  <a:pt x="1290161" y="2982158"/>
                  <a:pt x="1268194" y="2971979"/>
                </a:cubicBezTo>
                <a:cubicBezTo>
                  <a:pt x="1259622" y="2968228"/>
                  <a:pt x="1249442" y="2966085"/>
                  <a:pt x="1239798" y="2965014"/>
                </a:cubicBezTo>
                <a:cubicBezTo>
                  <a:pt x="1089779" y="2951083"/>
                  <a:pt x="939760" y="2936081"/>
                  <a:pt x="789206" y="2924294"/>
                </a:cubicBezTo>
                <a:cubicBezTo>
                  <a:pt x="716340" y="2918401"/>
                  <a:pt x="642938" y="2917329"/>
                  <a:pt x="570071" y="2916257"/>
                </a:cubicBezTo>
                <a:cubicBezTo>
                  <a:pt x="534710" y="2915722"/>
                  <a:pt x="518100" y="2930188"/>
                  <a:pt x="507385" y="2963942"/>
                </a:cubicBezTo>
                <a:cubicBezTo>
                  <a:pt x="503099" y="2976801"/>
                  <a:pt x="500955" y="2989660"/>
                  <a:pt x="497741" y="3003054"/>
                </a:cubicBezTo>
                <a:cubicBezTo>
                  <a:pt x="489704" y="3035737"/>
                  <a:pt x="483810" y="3069491"/>
                  <a:pt x="472023" y="3101102"/>
                </a:cubicBezTo>
                <a:cubicBezTo>
                  <a:pt x="454342" y="3149858"/>
                  <a:pt x="422731" y="3185220"/>
                  <a:pt x="369153" y="3196471"/>
                </a:cubicBezTo>
                <a:cubicBezTo>
                  <a:pt x="340757" y="3202365"/>
                  <a:pt x="325755" y="3222189"/>
                  <a:pt x="316647" y="3248442"/>
                </a:cubicBezTo>
                <a:cubicBezTo>
                  <a:pt x="311289" y="3265051"/>
                  <a:pt x="305395" y="3282732"/>
                  <a:pt x="294680" y="3296662"/>
                </a:cubicBezTo>
                <a:cubicBezTo>
                  <a:pt x="280749" y="3315414"/>
                  <a:pt x="264676" y="3311664"/>
                  <a:pt x="252889" y="3291840"/>
                </a:cubicBezTo>
                <a:cubicBezTo>
                  <a:pt x="247531" y="3282732"/>
                  <a:pt x="241102" y="3274159"/>
                  <a:pt x="233065" y="3261836"/>
                </a:cubicBezTo>
                <a:cubicBezTo>
                  <a:pt x="226635" y="3273624"/>
                  <a:pt x="222349" y="3279517"/>
                  <a:pt x="220206" y="3285946"/>
                </a:cubicBezTo>
                <a:cubicBezTo>
                  <a:pt x="215384" y="3304163"/>
                  <a:pt x="213777" y="3323451"/>
                  <a:pt x="206276" y="3340061"/>
                </a:cubicBezTo>
                <a:cubicBezTo>
                  <a:pt x="201454" y="3350240"/>
                  <a:pt x="188059" y="3358277"/>
                  <a:pt x="177344" y="3362027"/>
                </a:cubicBezTo>
                <a:cubicBezTo>
                  <a:pt x="173593" y="3363099"/>
                  <a:pt x="162342" y="3348097"/>
                  <a:pt x="158591" y="3338453"/>
                </a:cubicBezTo>
                <a:cubicBezTo>
                  <a:pt x="153769" y="3326130"/>
                  <a:pt x="152698" y="3312200"/>
                  <a:pt x="150019" y="3298805"/>
                </a:cubicBezTo>
                <a:cubicBezTo>
                  <a:pt x="143589" y="3307914"/>
                  <a:pt x="144661" y="3317558"/>
                  <a:pt x="141446" y="3325058"/>
                </a:cubicBezTo>
                <a:cubicBezTo>
                  <a:pt x="136624" y="3335238"/>
                  <a:pt x="128052" y="3350776"/>
                  <a:pt x="121622" y="3350240"/>
                </a:cubicBezTo>
                <a:cubicBezTo>
                  <a:pt x="111443" y="3349705"/>
                  <a:pt x="95369" y="3340061"/>
                  <a:pt x="92690" y="3330952"/>
                </a:cubicBezTo>
                <a:cubicBezTo>
                  <a:pt x="83046" y="3300948"/>
                  <a:pt x="76617" y="3269337"/>
                  <a:pt x="71259" y="3237726"/>
                </a:cubicBezTo>
                <a:cubicBezTo>
                  <a:pt x="68580" y="3221117"/>
                  <a:pt x="70723" y="3202900"/>
                  <a:pt x="70723" y="3179326"/>
                </a:cubicBezTo>
                <a:cubicBezTo>
                  <a:pt x="34290" y="3233440"/>
                  <a:pt x="34290" y="3233440"/>
                  <a:pt x="0" y="3216831"/>
                </a:cubicBezTo>
                <a:cubicBezTo>
                  <a:pt x="0" y="3157895"/>
                  <a:pt x="0" y="3098959"/>
                  <a:pt x="0" y="3040023"/>
                </a:cubicBezTo>
                <a:cubicBezTo>
                  <a:pt x="4286" y="3032522"/>
                  <a:pt x="9108" y="3025021"/>
                  <a:pt x="12323" y="3016984"/>
                </a:cubicBezTo>
                <a:cubicBezTo>
                  <a:pt x="77153" y="2859465"/>
                  <a:pt x="144125" y="2702481"/>
                  <a:pt x="206276" y="2543889"/>
                </a:cubicBezTo>
                <a:cubicBezTo>
                  <a:pt x="246459" y="2442091"/>
                  <a:pt x="310753" y="2366010"/>
                  <a:pt x="408801" y="2315111"/>
                </a:cubicBezTo>
                <a:cubicBezTo>
                  <a:pt x="517029" y="2258854"/>
                  <a:pt x="616148" y="2188667"/>
                  <a:pt x="706160" y="2106156"/>
                </a:cubicBezTo>
                <a:cubicBezTo>
                  <a:pt x="819745" y="2001679"/>
                  <a:pt x="946726" y="1922383"/>
                  <a:pt x="1095673" y="1878449"/>
                </a:cubicBezTo>
                <a:cubicBezTo>
                  <a:pt x="1142821" y="1864519"/>
                  <a:pt x="1171754" y="1833444"/>
                  <a:pt x="1176576" y="1782544"/>
                </a:cubicBezTo>
                <a:cubicBezTo>
                  <a:pt x="1181933" y="1726823"/>
                  <a:pt x="1204436" y="1678067"/>
                  <a:pt x="1234440" y="1631454"/>
                </a:cubicBezTo>
                <a:cubicBezTo>
                  <a:pt x="1306235" y="1521083"/>
                  <a:pt x="1390352" y="1422499"/>
                  <a:pt x="1495365" y="1342668"/>
                </a:cubicBezTo>
                <a:cubicBezTo>
                  <a:pt x="1507688" y="1333024"/>
                  <a:pt x="1522155" y="1321237"/>
                  <a:pt x="1526441" y="1307306"/>
                </a:cubicBezTo>
                <a:cubicBezTo>
                  <a:pt x="1531263" y="1291233"/>
                  <a:pt x="1531263" y="1269266"/>
                  <a:pt x="1523762" y="1255336"/>
                </a:cubicBezTo>
                <a:cubicBezTo>
                  <a:pt x="1518940" y="1246763"/>
                  <a:pt x="1496437" y="1244084"/>
                  <a:pt x="1481971" y="1244620"/>
                </a:cubicBezTo>
                <a:cubicBezTo>
                  <a:pt x="1463219" y="1244620"/>
                  <a:pt x="1445002" y="1251585"/>
                  <a:pt x="1426786" y="1253192"/>
                </a:cubicBezTo>
                <a:cubicBezTo>
                  <a:pt x="1386066" y="1256407"/>
                  <a:pt x="1344811" y="1263372"/>
                  <a:pt x="1304627" y="1260158"/>
                </a:cubicBezTo>
                <a:cubicBezTo>
                  <a:pt x="1265515" y="1256943"/>
                  <a:pt x="1237655" y="1217295"/>
                  <a:pt x="1233904" y="1173897"/>
                </a:cubicBezTo>
                <a:cubicBezTo>
                  <a:pt x="1230690" y="1135320"/>
                  <a:pt x="1261765" y="1128891"/>
                  <a:pt x="1287482" y="1117104"/>
                </a:cubicBezTo>
                <a:cubicBezTo>
                  <a:pt x="1324987" y="1099959"/>
                  <a:pt x="1361956" y="1082814"/>
                  <a:pt x="1398925" y="1064597"/>
                </a:cubicBezTo>
                <a:cubicBezTo>
                  <a:pt x="1413927" y="1057096"/>
                  <a:pt x="1426786" y="1045845"/>
                  <a:pt x="1417677" y="1026021"/>
                </a:cubicBezTo>
                <a:cubicBezTo>
                  <a:pt x="1408569" y="1006197"/>
                  <a:pt x="1390888" y="1004054"/>
                  <a:pt x="1374815" y="1012091"/>
                </a:cubicBezTo>
                <a:cubicBezTo>
                  <a:pt x="1359277" y="1020127"/>
                  <a:pt x="1342668" y="1031915"/>
                  <a:pt x="1333024" y="1046381"/>
                </a:cubicBezTo>
                <a:cubicBezTo>
                  <a:pt x="1311057" y="1077992"/>
                  <a:pt x="1282125" y="1095137"/>
                  <a:pt x="1244620" y="1100495"/>
                </a:cubicBezTo>
                <a:cubicBezTo>
                  <a:pt x="1175504" y="1110139"/>
                  <a:pt x="1112282" y="1094065"/>
                  <a:pt x="1059240" y="1049595"/>
                </a:cubicBezTo>
                <a:cubicBezTo>
                  <a:pt x="1023342" y="1019592"/>
                  <a:pt x="991195" y="984230"/>
                  <a:pt x="960656" y="947797"/>
                </a:cubicBezTo>
                <a:cubicBezTo>
                  <a:pt x="905470" y="882968"/>
                  <a:pt x="912435" y="837962"/>
                  <a:pt x="984230" y="791885"/>
                </a:cubicBezTo>
                <a:cubicBezTo>
                  <a:pt x="1042630" y="754916"/>
                  <a:pt x="1103709" y="721162"/>
                  <a:pt x="1164788" y="687943"/>
                </a:cubicBezTo>
                <a:cubicBezTo>
                  <a:pt x="1254264" y="639187"/>
                  <a:pt x="1289626" y="567928"/>
                  <a:pt x="1272480" y="467737"/>
                </a:cubicBezTo>
                <a:cubicBezTo>
                  <a:pt x="1269266" y="448449"/>
                  <a:pt x="1265515" y="429161"/>
                  <a:pt x="1263372" y="409337"/>
                </a:cubicBezTo>
                <a:cubicBezTo>
                  <a:pt x="1258550" y="362724"/>
                  <a:pt x="1273016" y="323076"/>
                  <a:pt x="1311593" y="294144"/>
                </a:cubicBezTo>
                <a:cubicBezTo>
                  <a:pt x="1342668" y="270570"/>
                  <a:pt x="1372672" y="244852"/>
                  <a:pt x="1404818" y="221813"/>
                </a:cubicBezTo>
                <a:cubicBezTo>
                  <a:pt x="1540371" y="124301"/>
                  <a:pt x="1687711" y="55185"/>
                  <a:pt x="1856482" y="41255"/>
                </a:cubicBezTo>
                <a:cubicBezTo>
                  <a:pt x="1914346" y="36433"/>
                  <a:pt x="1972747" y="39112"/>
                  <a:pt x="2030075" y="31611"/>
                </a:cubicBezTo>
                <a:cubicBezTo>
                  <a:pt x="2060615" y="31075"/>
                  <a:pt x="2092226" y="12323"/>
                  <a:pt x="2124908" y="0"/>
                </a:cubicBezTo>
                <a:cubicBezTo>
                  <a:pt x="2174736" y="0"/>
                  <a:pt x="2225100" y="0"/>
                  <a:pt x="2274927" y="0"/>
                </a:cubicBezTo>
                <a:cubicBezTo>
                  <a:pt x="2289929" y="9108"/>
                  <a:pt x="2305467" y="17681"/>
                  <a:pt x="2319933" y="27325"/>
                </a:cubicBezTo>
                <a:cubicBezTo>
                  <a:pt x="2354223" y="50899"/>
                  <a:pt x="2375654" y="83046"/>
                  <a:pt x="2375118" y="125909"/>
                </a:cubicBezTo>
                <a:cubicBezTo>
                  <a:pt x="2374047" y="181094"/>
                  <a:pt x="2398693" y="221278"/>
                  <a:pt x="2442091" y="252889"/>
                </a:cubicBezTo>
                <a:cubicBezTo>
                  <a:pt x="2457093" y="264140"/>
                  <a:pt x="2472630" y="274856"/>
                  <a:pt x="2487632" y="285571"/>
                </a:cubicBezTo>
                <a:cubicBezTo>
                  <a:pt x="2701945" y="435590"/>
                  <a:pt x="2835890" y="633829"/>
                  <a:pt x="2850356" y="900648"/>
                </a:cubicBezTo>
                <a:cubicBezTo>
                  <a:pt x="2853571" y="960120"/>
                  <a:pt x="2869644" y="1014770"/>
                  <a:pt x="2898577" y="1065669"/>
                </a:cubicBezTo>
                <a:cubicBezTo>
                  <a:pt x="2938760" y="1135856"/>
                  <a:pt x="2980551" y="1206044"/>
                  <a:pt x="3023414" y="1274624"/>
                </a:cubicBezTo>
                <a:cubicBezTo>
                  <a:pt x="3111282" y="1416606"/>
                  <a:pt x="3192720" y="1561802"/>
                  <a:pt x="3251121" y="1719322"/>
                </a:cubicBezTo>
                <a:cubicBezTo>
                  <a:pt x="3310057" y="1880056"/>
                  <a:pt x="3336846" y="2045613"/>
                  <a:pt x="3313271" y="2216527"/>
                </a:cubicBezTo>
                <a:cubicBezTo>
                  <a:pt x="3281124" y="2446913"/>
                  <a:pt x="3302556" y="2671941"/>
                  <a:pt x="3369528" y="2893755"/>
                </a:cubicBezTo>
                <a:cubicBezTo>
                  <a:pt x="3423106" y="3071634"/>
                  <a:pt x="3470791" y="3250585"/>
                  <a:pt x="3494365" y="3435430"/>
                </a:cubicBezTo>
                <a:cubicBezTo>
                  <a:pt x="3510975" y="3566160"/>
                  <a:pt x="3519011" y="3696355"/>
                  <a:pt x="3494365" y="3827086"/>
                </a:cubicBezTo>
                <a:cubicBezTo>
                  <a:pt x="3485793" y="3873163"/>
                  <a:pt x="3484721" y="3921383"/>
                  <a:pt x="3487936" y="3967996"/>
                </a:cubicBezTo>
                <a:cubicBezTo>
                  <a:pt x="3492758" y="4031754"/>
                  <a:pt x="3505617" y="4094976"/>
                  <a:pt x="3515796" y="4158734"/>
                </a:cubicBezTo>
                <a:cubicBezTo>
                  <a:pt x="3543657" y="4335006"/>
                  <a:pt x="3572053" y="4511278"/>
                  <a:pt x="3599914" y="4687551"/>
                </a:cubicBezTo>
                <a:cubicBezTo>
                  <a:pt x="3609023" y="4748629"/>
                  <a:pt x="3616524" y="4809709"/>
                  <a:pt x="3625096" y="4870252"/>
                </a:cubicBezTo>
                <a:close/>
              </a:path>
            </a:pathLst>
          </a:custGeom>
          <a:solidFill>
            <a:schemeClr val="accent6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3614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FB2BB8-7FE4-4941-AD6F-48AB3D2C9A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C6257B-4985-4EC2-8BC6-07531F36E5E2}"/>
              </a:ext>
            </a:extLst>
          </p:cNvPr>
          <p:cNvSpPr txBox="1"/>
          <p:nvPr/>
        </p:nvSpPr>
        <p:spPr>
          <a:xfrm>
            <a:off x="1155063" y="1096236"/>
            <a:ext cx="401032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اسلاید	</a:t>
            </a:r>
            <a:endParaRPr lang="en-US" altLang="ko-KR" sz="5400" b="1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</a:t>
            </a:r>
            <a:endParaRPr lang="ko-KR" altLang="en-US" sz="5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E9A837-0CC1-4E9E-98C7-763A739C30B5}"/>
              </a:ext>
            </a:extLst>
          </p:cNvPr>
          <p:cNvSpPr txBox="1"/>
          <p:nvPr/>
        </p:nvSpPr>
        <p:spPr>
          <a:xfrm>
            <a:off x="116115" y="5410081"/>
            <a:ext cx="525083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28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8" name="자유형: 도형 13">
            <a:extLst>
              <a:ext uri="{FF2B5EF4-FFF2-40B4-BE49-F238E27FC236}">
                <a16:creationId xmlns:a16="http://schemas.microsoft.com/office/drawing/2014/main" id="{6B602DAC-8CAF-46F9-8A29-E65177044D48}"/>
              </a:ext>
            </a:extLst>
          </p:cNvPr>
          <p:cNvSpPr/>
          <p:nvPr/>
        </p:nvSpPr>
        <p:spPr>
          <a:xfrm>
            <a:off x="1060674" y="4477016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B7925B-98A8-47AE-A033-B434D60B821C}"/>
              </a:ext>
            </a:extLst>
          </p:cNvPr>
          <p:cNvSpPr txBox="1"/>
          <p:nvPr/>
        </p:nvSpPr>
        <p:spPr>
          <a:xfrm>
            <a:off x="6096000" y="1278505"/>
            <a:ext cx="5269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به ارمغان خواهد آورد. تغییر رنگ، عکس و متن آسان است. ارائه پاورپوینت مدرنی را دریافت کنید که به زیبایی طراحی شده است.</a:t>
            </a:r>
          </a:p>
          <a:p>
            <a:pPr algn="just" rtl="1"/>
            <a:endParaRPr lang="fa-IR" altLang="ko-KR" sz="1200" dirty="0"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تغییر رنگ، عکس و متن آسان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2844A2-5B94-42C9-82E3-30181E42A458}"/>
              </a:ext>
            </a:extLst>
          </p:cNvPr>
          <p:cNvSpPr txBox="1"/>
          <p:nvPr/>
        </p:nvSpPr>
        <p:spPr>
          <a:xfrm>
            <a:off x="6145695" y="578993"/>
            <a:ext cx="4900426" cy="307777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ما ارائه </a:t>
            </a:r>
            <a:r>
              <a:rPr lang="en-US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حرفه ای با کیفیت ایجاد می کنیم</a:t>
            </a:r>
            <a:endParaRPr lang="ko-KR" altLang="en-US" sz="20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690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63057F-D15A-46AD-B4EC-C237A5008335}"/>
              </a:ext>
            </a:extLst>
          </p:cNvPr>
          <p:cNvGrpSpPr/>
          <p:nvPr/>
        </p:nvGrpSpPr>
        <p:grpSpPr>
          <a:xfrm>
            <a:off x="3790357" y="1804828"/>
            <a:ext cx="2546898" cy="2822827"/>
            <a:chOff x="3790357" y="1727004"/>
            <a:chExt cx="2546898" cy="2822827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2DAD0F-97B3-4B17-A1F3-55C96040494E}"/>
                </a:ext>
              </a:extLst>
            </p:cNvPr>
            <p:cNvSpPr/>
            <p:nvPr/>
          </p:nvSpPr>
          <p:spPr>
            <a:xfrm rot="20419300">
              <a:off x="3790357" y="2577464"/>
              <a:ext cx="1591629" cy="1972367"/>
            </a:xfrm>
            <a:custGeom>
              <a:avLst/>
              <a:gdLst>
                <a:gd name="connsiteX0" fmla="*/ 760649 w 1591629"/>
                <a:gd name="connsiteY0" fmla="*/ 0 h 1972367"/>
                <a:gd name="connsiteX1" fmla="*/ 795715 w 1591629"/>
                <a:gd name="connsiteY1" fmla="*/ 13842 h 1972367"/>
                <a:gd name="connsiteX2" fmla="*/ 1152838 w 1591629"/>
                <a:gd name="connsiteY2" fmla="*/ 196556 h 1972367"/>
                <a:gd name="connsiteX3" fmla="*/ 1196210 w 1591629"/>
                <a:gd name="connsiteY3" fmla="*/ 213167 h 1972367"/>
                <a:gd name="connsiteX4" fmla="*/ 1261729 w 1591629"/>
                <a:gd name="connsiteY4" fmla="*/ 339129 h 1972367"/>
                <a:gd name="connsiteX5" fmla="*/ 1204515 w 1591629"/>
                <a:gd name="connsiteY5" fmla="*/ 402340 h 1972367"/>
                <a:gd name="connsiteX6" fmla="*/ 1122386 w 1591629"/>
                <a:gd name="connsiteY6" fmla="*/ 429101 h 1972367"/>
                <a:gd name="connsiteX7" fmla="*/ 1115927 w 1591629"/>
                <a:gd name="connsiteY7" fmla="*/ 432793 h 1972367"/>
                <a:gd name="connsiteX8" fmla="*/ 1205899 w 1591629"/>
                <a:gd name="connsiteY8" fmla="*/ 485854 h 1972367"/>
                <a:gd name="connsiteX9" fmla="*/ 1354931 w 1591629"/>
                <a:gd name="connsiteY9" fmla="*/ 569367 h 1972367"/>
                <a:gd name="connsiteX10" fmla="*/ 1447673 w 1591629"/>
                <a:gd name="connsiteY10" fmla="*/ 631656 h 1972367"/>
                <a:gd name="connsiteX11" fmla="*/ 1531186 w 1591629"/>
                <a:gd name="connsiteY11" fmla="*/ 681487 h 1972367"/>
                <a:gd name="connsiteX12" fmla="*/ 1591629 w 1591629"/>
                <a:gd name="connsiteY12" fmla="*/ 712029 h 1972367"/>
                <a:gd name="connsiteX13" fmla="*/ 1142918 w 1591629"/>
                <a:gd name="connsiteY13" fmla="*/ 1972367 h 1972367"/>
                <a:gd name="connsiteX14" fmla="*/ 1137497 w 1591629"/>
                <a:gd name="connsiteY14" fmla="*/ 1967119 h 1972367"/>
                <a:gd name="connsiteX15" fmla="*/ 1111313 w 1591629"/>
                <a:gd name="connsiteY15" fmla="*/ 1921728 h 1972367"/>
                <a:gd name="connsiteX16" fmla="*/ 1006575 w 1591629"/>
                <a:gd name="connsiteY16" fmla="*/ 1776849 h 1972367"/>
                <a:gd name="connsiteX17" fmla="*/ 949361 w 1591629"/>
                <a:gd name="connsiteY17" fmla="*/ 1677187 h 1972367"/>
                <a:gd name="connsiteX18" fmla="*/ 878767 w 1591629"/>
                <a:gd name="connsiteY18" fmla="*/ 1515697 h 1972367"/>
                <a:gd name="connsiteX19" fmla="*/ 763879 w 1591629"/>
                <a:gd name="connsiteY19" fmla="*/ 1288227 h 1972367"/>
                <a:gd name="connsiteX20" fmla="*/ 751421 w 1591629"/>
                <a:gd name="connsiteY20" fmla="*/ 1258698 h 1972367"/>
                <a:gd name="connsiteX21" fmla="*/ 708972 w 1591629"/>
                <a:gd name="connsiteY21" fmla="*/ 1229629 h 1972367"/>
                <a:gd name="connsiteX22" fmla="*/ 657295 w 1591629"/>
                <a:gd name="connsiteY22" fmla="*/ 1208866 h 1972367"/>
                <a:gd name="connsiteX23" fmla="*/ 626382 w 1591629"/>
                <a:gd name="connsiteY23" fmla="*/ 1176568 h 1972367"/>
                <a:gd name="connsiteX24" fmla="*/ 501804 w 1591629"/>
                <a:gd name="connsiteY24" fmla="*/ 1111511 h 1972367"/>
                <a:gd name="connsiteX25" fmla="*/ 408140 w 1591629"/>
                <a:gd name="connsiteY25" fmla="*/ 1116125 h 1972367"/>
                <a:gd name="connsiteX26" fmla="*/ 340776 w 1591629"/>
                <a:gd name="connsiteY26" fmla="*/ 1093978 h 1972367"/>
                <a:gd name="connsiteX27" fmla="*/ 313092 w 1591629"/>
                <a:gd name="connsiteY27" fmla="*/ 1069985 h 1972367"/>
                <a:gd name="connsiteX28" fmla="*/ 255417 w 1591629"/>
                <a:gd name="connsiteY28" fmla="*/ 991086 h 1972367"/>
                <a:gd name="connsiteX29" fmla="*/ 248034 w 1591629"/>
                <a:gd name="connsiteY29" fmla="*/ 868354 h 1972367"/>
                <a:gd name="connsiteX30" fmla="*/ 278025 w 1591629"/>
                <a:gd name="connsiteY30" fmla="*/ 822214 h 1972367"/>
                <a:gd name="connsiteX31" fmla="*/ 318628 w 1591629"/>
                <a:gd name="connsiteY31" fmla="*/ 768230 h 1972367"/>
                <a:gd name="connsiteX32" fmla="*/ 331086 w 1591629"/>
                <a:gd name="connsiteY32" fmla="*/ 747928 h 1972367"/>
                <a:gd name="connsiteX33" fmla="*/ 349080 w 1591629"/>
                <a:gd name="connsiteY33" fmla="*/ 725320 h 1972367"/>
                <a:gd name="connsiteX34" fmla="*/ 351849 w 1591629"/>
                <a:gd name="connsiteY34" fmla="*/ 653342 h 1972367"/>
                <a:gd name="connsiteX35" fmla="*/ 303402 w 1591629"/>
                <a:gd name="connsiteY35" fmla="*/ 567060 h 1972367"/>
                <a:gd name="connsiteX36" fmla="*/ 319551 w 1591629"/>
                <a:gd name="connsiteY36" fmla="*/ 546297 h 1972367"/>
                <a:gd name="connsiteX37" fmla="*/ 348619 w 1591629"/>
                <a:gd name="connsiteY37" fmla="*/ 553679 h 1972367"/>
                <a:gd name="connsiteX38" fmla="*/ 369382 w 1591629"/>
                <a:gd name="connsiteY38" fmla="*/ 553218 h 1972367"/>
                <a:gd name="connsiteX39" fmla="*/ 367998 w 1591629"/>
                <a:gd name="connsiteY39" fmla="*/ 537992 h 1972367"/>
                <a:gd name="connsiteX40" fmla="*/ 350004 w 1591629"/>
                <a:gd name="connsiteY40" fmla="*/ 527380 h 1972367"/>
                <a:gd name="connsiteX41" fmla="*/ 269259 w 1591629"/>
                <a:gd name="connsiteY41" fmla="*/ 520458 h 1972367"/>
                <a:gd name="connsiteX42" fmla="*/ 103155 w 1591629"/>
                <a:gd name="connsiteY42" fmla="*/ 475703 h 1972367"/>
                <a:gd name="connsiteX43" fmla="*/ 21948 w 1591629"/>
                <a:gd name="connsiteY43" fmla="*/ 412491 h 1972367"/>
                <a:gd name="connsiteX44" fmla="*/ 724 w 1591629"/>
                <a:gd name="connsiteY44" fmla="*/ 318366 h 1972367"/>
                <a:gd name="connsiteX45" fmla="*/ 45480 w 1591629"/>
                <a:gd name="connsiteY45" fmla="*/ 166104 h 1972367"/>
                <a:gd name="connsiteX46" fmla="*/ 65320 w 1591629"/>
                <a:gd name="connsiteY46" fmla="*/ 164258 h 1972367"/>
                <a:gd name="connsiteX47" fmla="*/ 58860 w 1591629"/>
                <a:gd name="connsiteY47" fmla="*/ 152262 h 1972367"/>
                <a:gd name="connsiteX48" fmla="*/ 83776 w 1591629"/>
                <a:gd name="connsiteY48" fmla="*/ 188712 h 1972367"/>
                <a:gd name="connsiteX49" fmla="*/ 72702 w 1591629"/>
                <a:gd name="connsiteY49" fmla="*/ 269457 h 1972367"/>
                <a:gd name="connsiteX50" fmla="*/ 70395 w 1591629"/>
                <a:gd name="connsiteY50" fmla="*/ 326671 h 1972367"/>
                <a:gd name="connsiteX51" fmla="*/ 90697 w 1591629"/>
                <a:gd name="connsiteY51" fmla="*/ 351125 h 1972367"/>
                <a:gd name="connsiteX52" fmla="*/ 229117 w 1591629"/>
                <a:gd name="connsiteY52" fmla="*/ 382500 h 1972367"/>
                <a:gd name="connsiteX53" fmla="*/ 458894 w 1591629"/>
                <a:gd name="connsiteY53" fmla="*/ 374195 h 1972367"/>
                <a:gd name="connsiteX54" fmla="*/ 487039 w 1591629"/>
                <a:gd name="connsiteY54" fmla="*/ 357585 h 1972367"/>
                <a:gd name="connsiteX55" fmla="*/ 676674 w 1591629"/>
                <a:gd name="connsiteY55" fmla="*/ 278685 h 1972367"/>
                <a:gd name="connsiteX56" fmla="*/ 780489 w 1591629"/>
                <a:gd name="connsiteY56" fmla="*/ 262998 h 1972367"/>
                <a:gd name="connsiteX57" fmla="*/ 838626 w 1591629"/>
                <a:gd name="connsiteY57" fmla="*/ 252385 h 1972367"/>
                <a:gd name="connsiteX58" fmla="*/ 886149 w 1591629"/>
                <a:gd name="connsiteY58" fmla="*/ 262075 h 1972367"/>
                <a:gd name="connsiteX59" fmla="*/ 915218 w 1591629"/>
                <a:gd name="connsiteY59" fmla="*/ 266227 h 1972367"/>
                <a:gd name="connsiteX60" fmla="*/ 943363 w 1591629"/>
                <a:gd name="connsiteY60" fmla="*/ 259306 h 1972367"/>
                <a:gd name="connsiteX61" fmla="*/ 996885 w 1591629"/>
                <a:gd name="connsiteY61" fmla="*/ 279608 h 1972367"/>
                <a:gd name="connsiteX62" fmla="*/ 1013496 w 1591629"/>
                <a:gd name="connsiteY62" fmla="*/ 288375 h 1972367"/>
                <a:gd name="connsiteX63" fmla="*/ 1075784 w 1591629"/>
                <a:gd name="connsiteY63" fmla="*/ 288375 h 1972367"/>
                <a:gd name="connsiteX64" fmla="*/ 1057328 w 1591629"/>
                <a:gd name="connsiteY64" fmla="*/ 269457 h 1972367"/>
                <a:gd name="connsiteX65" fmla="*/ 922139 w 1591629"/>
                <a:gd name="connsiteY65" fmla="*/ 180869 h 1972367"/>
                <a:gd name="connsiteX66" fmla="*/ 775414 w 1591629"/>
                <a:gd name="connsiteY66" fmla="*/ 59521 h 1972367"/>
                <a:gd name="connsiteX67" fmla="*/ 750037 w 1591629"/>
                <a:gd name="connsiteY67" fmla="*/ 11535 h 1972367"/>
                <a:gd name="connsiteX68" fmla="*/ 760649 w 1591629"/>
                <a:gd name="connsiteY68" fmla="*/ 0 h 197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91629" h="1972367">
                  <a:moveTo>
                    <a:pt x="760649" y="0"/>
                  </a:moveTo>
                  <a:cubicBezTo>
                    <a:pt x="774491" y="461"/>
                    <a:pt x="786026" y="5075"/>
                    <a:pt x="795715" y="13842"/>
                  </a:cubicBezTo>
                  <a:cubicBezTo>
                    <a:pt x="897684" y="108429"/>
                    <a:pt x="1025492" y="151800"/>
                    <a:pt x="1152838" y="196556"/>
                  </a:cubicBezTo>
                  <a:cubicBezTo>
                    <a:pt x="1167603" y="202093"/>
                    <a:pt x="1182368" y="206707"/>
                    <a:pt x="1196210" y="213167"/>
                  </a:cubicBezTo>
                  <a:cubicBezTo>
                    <a:pt x="1244657" y="234852"/>
                    <a:pt x="1271879" y="288375"/>
                    <a:pt x="1261729" y="339129"/>
                  </a:cubicBezTo>
                  <a:cubicBezTo>
                    <a:pt x="1255269" y="371427"/>
                    <a:pt x="1234506" y="391728"/>
                    <a:pt x="1204515" y="402340"/>
                  </a:cubicBezTo>
                  <a:cubicBezTo>
                    <a:pt x="1177292" y="412030"/>
                    <a:pt x="1149608" y="420335"/>
                    <a:pt x="1122386" y="429101"/>
                  </a:cubicBezTo>
                  <a:cubicBezTo>
                    <a:pt x="1120541" y="430024"/>
                    <a:pt x="1118695" y="431408"/>
                    <a:pt x="1115927" y="432793"/>
                  </a:cubicBezTo>
                  <a:cubicBezTo>
                    <a:pt x="1144994" y="453094"/>
                    <a:pt x="1175908" y="468782"/>
                    <a:pt x="1205899" y="485854"/>
                  </a:cubicBezTo>
                  <a:cubicBezTo>
                    <a:pt x="1255269" y="513538"/>
                    <a:pt x="1306023" y="540299"/>
                    <a:pt x="1354931" y="569367"/>
                  </a:cubicBezTo>
                  <a:cubicBezTo>
                    <a:pt x="1387229" y="588284"/>
                    <a:pt x="1420450" y="606740"/>
                    <a:pt x="1447673" y="631656"/>
                  </a:cubicBezTo>
                  <a:cubicBezTo>
                    <a:pt x="1472588" y="654726"/>
                    <a:pt x="1501195" y="668106"/>
                    <a:pt x="1531186" y="681487"/>
                  </a:cubicBezTo>
                  <a:lnTo>
                    <a:pt x="1591629" y="712029"/>
                  </a:lnTo>
                  <a:lnTo>
                    <a:pt x="1142918" y="1972367"/>
                  </a:lnTo>
                  <a:lnTo>
                    <a:pt x="1137497" y="1967119"/>
                  </a:lnTo>
                  <a:cubicBezTo>
                    <a:pt x="1126885" y="1953335"/>
                    <a:pt x="1118234" y="1938108"/>
                    <a:pt x="1111313" y="1921728"/>
                  </a:cubicBezTo>
                  <a:cubicBezTo>
                    <a:pt x="1087781" y="1864976"/>
                    <a:pt x="1053638" y="1816991"/>
                    <a:pt x="1006575" y="1776849"/>
                  </a:cubicBezTo>
                  <a:cubicBezTo>
                    <a:pt x="976122" y="1751011"/>
                    <a:pt x="957205" y="1716867"/>
                    <a:pt x="949361" y="1677187"/>
                  </a:cubicBezTo>
                  <a:cubicBezTo>
                    <a:pt x="937826" y="1618128"/>
                    <a:pt x="911526" y="1565067"/>
                    <a:pt x="878767" y="1515697"/>
                  </a:cubicBezTo>
                  <a:cubicBezTo>
                    <a:pt x="831243" y="1444180"/>
                    <a:pt x="792947" y="1368972"/>
                    <a:pt x="763879" y="1288227"/>
                  </a:cubicBezTo>
                  <a:cubicBezTo>
                    <a:pt x="760188" y="1278076"/>
                    <a:pt x="755112" y="1268848"/>
                    <a:pt x="751421" y="1258698"/>
                  </a:cubicBezTo>
                  <a:cubicBezTo>
                    <a:pt x="744500" y="1238396"/>
                    <a:pt x="735272" y="1225015"/>
                    <a:pt x="708972" y="1229629"/>
                  </a:cubicBezTo>
                  <a:cubicBezTo>
                    <a:pt x="689593" y="1233321"/>
                    <a:pt x="672060" y="1222247"/>
                    <a:pt x="657295" y="1208866"/>
                  </a:cubicBezTo>
                  <a:cubicBezTo>
                    <a:pt x="646222" y="1198716"/>
                    <a:pt x="635148" y="1188565"/>
                    <a:pt x="626382" y="1176568"/>
                  </a:cubicBezTo>
                  <a:cubicBezTo>
                    <a:pt x="595929" y="1133197"/>
                    <a:pt x="552558" y="1116125"/>
                    <a:pt x="501804" y="1111511"/>
                  </a:cubicBezTo>
                  <a:cubicBezTo>
                    <a:pt x="469967" y="1108281"/>
                    <a:pt x="439053" y="1109204"/>
                    <a:pt x="408140" y="1116125"/>
                  </a:cubicBezTo>
                  <a:cubicBezTo>
                    <a:pt x="381840" y="1121662"/>
                    <a:pt x="358308" y="1117048"/>
                    <a:pt x="340776" y="1093978"/>
                  </a:cubicBezTo>
                  <a:cubicBezTo>
                    <a:pt x="333393" y="1083827"/>
                    <a:pt x="323703" y="1075983"/>
                    <a:pt x="313092" y="1069985"/>
                  </a:cubicBezTo>
                  <a:cubicBezTo>
                    <a:pt x="281716" y="1052452"/>
                    <a:pt x="264183" y="1025229"/>
                    <a:pt x="255417" y="991086"/>
                  </a:cubicBezTo>
                  <a:cubicBezTo>
                    <a:pt x="245266" y="950483"/>
                    <a:pt x="234654" y="910341"/>
                    <a:pt x="248034" y="868354"/>
                  </a:cubicBezTo>
                  <a:cubicBezTo>
                    <a:pt x="254032" y="849898"/>
                    <a:pt x="262338" y="834210"/>
                    <a:pt x="278025" y="822214"/>
                  </a:cubicBezTo>
                  <a:cubicBezTo>
                    <a:pt x="296481" y="808372"/>
                    <a:pt x="311246" y="790839"/>
                    <a:pt x="318628" y="768230"/>
                  </a:cubicBezTo>
                  <a:cubicBezTo>
                    <a:pt x="320935" y="760848"/>
                    <a:pt x="326472" y="754388"/>
                    <a:pt x="331086" y="747928"/>
                  </a:cubicBezTo>
                  <a:cubicBezTo>
                    <a:pt x="336623" y="740085"/>
                    <a:pt x="343083" y="733164"/>
                    <a:pt x="349080" y="725320"/>
                  </a:cubicBezTo>
                  <a:cubicBezTo>
                    <a:pt x="374919" y="691638"/>
                    <a:pt x="374919" y="687485"/>
                    <a:pt x="351849" y="653342"/>
                  </a:cubicBezTo>
                  <a:cubicBezTo>
                    <a:pt x="333393" y="625658"/>
                    <a:pt x="314937" y="598435"/>
                    <a:pt x="303402" y="567060"/>
                  </a:cubicBezTo>
                  <a:cubicBezTo>
                    <a:pt x="298326" y="552756"/>
                    <a:pt x="303864" y="544913"/>
                    <a:pt x="319551" y="546297"/>
                  </a:cubicBezTo>
                  <a:cubicBezTo>
                    <a:pt x="329241" y="547220"/>
                    <a:pt x="338930" y="550911"/>
                    <a:pt x="348619" y="553679"/>
                  </a:cubicBezTo>
                  <a:cubicBezTo>
                    <a:pt x="355540" y="555525"/>
                    <a:pt x="363846" y="558755"/>
                    <a:pt x="369382" y="553218"/>
                  </a:cubicBezTo>
                  <a:cubicBezTo>
                    <a:pt x="371689" y="550911"/>
                    <a:pt x="369843" y="543067"/>
                    <a:pt x="367998" y="537992"/>
                  </a:cubicBezTo>
                  <a:cubicBezTo>
                    <a:pt x="364768" y="530148"/>
                    <a:pt x="357847" y="525995"/>
                    <a:pt x="350004" y="527380"/>
                  </a:cubicBezTo>
                  <a:cubicBezTo>
                    <a:pt x="322320" y="531993"/>
                    <a:pt x="296019" y="525073"/>
                    <a:pt x="269259" y="520458"/>
                  </a:cubicBezTo>
                  <a:cubicBezTo>
                    <a:pt x="212506" y="510769"/>
                    <a:pt x="155754" y="500157"/>
                    <a:pt x="103155" y="475703"/>
                  </a:cubicBezTo>
                  <a:cubicBezTo>
                    <a:pt x="71318" y="460938"/>
                    <a:pt x="44557" y="440175"/>
                    <a:pt x="21948" y="412491"/>
                  </a:cubicBezTo>
                  <a:cubicBezTo>
                    <a:pt x="-1122" y="383884"/>
                    <a:pt x="-1122" y="351586"/>
                    <a:pt x="724" y="318366"/>
                  </a:cubicBezTo>
                  <a:cubicBezTo>
                    <a:pt x="3954" y="264382"/>
                    <a:pt x="22410" y="214551"/>
                    <a:pt x="45480" y="166104"/>
                  </a:cubicBezTo>
                  <a:cubicBezTo>
                    <a:pt x="48248" y="160106"/>
                    <a:pt x="48710" y="160567"/>
                    <a:pt x="65320" y="164258"/>
                  </a:cubicBezTo>
                  <a:cubicBezTo>
                    <a:pt x="64859" y="159183"/>
                    <a:pt x="55631" y="158721"/>
                    <a:pt x="58860" y="152262"/>
                  </a:cubicBezTo>
                  <a:cubicBezTo>
                    <a:pt x="75009" y="157337"/>
                    <a:pt x="82853" y="168411"/>
                    <a:pt x="83776" y="188712"/>
                  </a:cubicBezTo>
                  <a:cubicBezTo>
                    <a:pt x="85160" y="216396"/>
                    <a:pt x="76855" y="242696"/>
                    <a:pt x="72702" y="269457"/>
                  </a:cubicBezTo>
                  <a:cubicBezTo>
                    <a:pt x="69473" y="288375"/>
                    <a:pt x="65320" y="307292"/>
                    <a:pt x="70395" y="326671"/>
                  </a:cubicBezTo>
                  <a:cubicBezTo>
                    <a:pt x="73164" y="338667"/>
                    <a:pt x="79162" y="346511"/>
                    <a:pt x="90697" y="351125"/>
                  </a:cubicBezTo>
                  <a:cubicBezTo>
                    <a:pt x="134991" y="369581"/>
                    <a:pt x="182054" y="377886"/>
                    <a:pt x="229117" y="382500"/>
                  </a:cubicBezTo>
                  <a:cubicBezTo>
                    <a:pt x="305709" y="389882"/>
                    <a:pt x="382763" y="388498"/>
                    <a:pt x="458894" y="374195"/>
                  </a:cubicBezTo>
                  <a:cubicBezTo>
                    <a:pt x="470890" y="371888"/>
                    <a:pt x="479195" y="366351"/>
                    <a:pt x="487039" y="357585"/>
                  </a:cubicBezTo>
                  <a:cubicBezTo>
                    <a:pt x="536870" y="299448"/>
                    <a:pt x="601005" y="274533"/>
                    <a:pt x="676674" y="278685"/>
                  </a:cubicBezTo>
                  <a:cubicBezTo>
                    <a:pt x="712202" y="280531"/>
                    <a:pt x="746346" y="270841"/>
                    <a:pt x="780489" y="262998"/>
                  </a:cubicBezTo>
                  <a:cubicBezTo>
                    <a:pt x="799868" y="258845"/>
                    <a:pt x="818785" y="254692"/>
                    <a:pt x="838626" y="252385"/>
                  </a:cubicBezTo>
                  <a:cubicBezTo>
                    <a:pt x="855697" y="250540"/>
                    <a:pt x="871846" y="251463"/>
                    <a:pt x="886149" y="262075"/>
                  </a:cubicBezTo>
                  <a:cubicBezTo>
                    <a:pt x="894916" y="268534"/>
                    <a:pt x="905067" y="268996"/>
                    <a:pt x="915218" y="266227"/>
                  </a:cubicBezTo>
                  <a:cubicBezTo>
                    <a:pt x="924907" y="263920"/>
                    <a:pt x="934135" y="261613"/>
                    <a:pt x="943363" y="259306"/>
                  </a:cubicBezTo>
                  <a:cubicBezTo>
                    <a:pt x="965972" y="253308"/>
                    <a:pt x="984428" y="259306"/>
                    <a:pt x="996885" y="279608"/>
                  </a:cubicBezTo>
                  <a:cubicBezTo>
                    <a:pt x="1001038" y="286529"/>
                    <a:pt x="1005652" y="288375"/>
                    <a:pt x="1013496" y="288375"/>
                  </a:cubicBezTo>
                  <a:cubicBezTo>
                    <a:pt x="1033797" y="287913"/>
                    <a:pt x="1054099" y="288375"/>
                    <a:pt x="1075784" y="288375"/>
                  </a:cubicBezTo>
                  <a:cubicBezTo>
                    <a:pt x="1071632" y="279147"/>
                    <a:pt x="1063788" y="274533"/>
                    <a:pt x="1057328" y="269457"/>
                  </a:cubicBezTo>
                  <a:cubicBezTo>
                    <a:pt x="1014880" y="235775"/>
                    <a:pt x="966894" y="210860"/>
                    <a:pt x="922139" y="180869"/>
                  </a:cubicBezTo>
                  <a:cubicBezTo>
                    <a:pt x="869078" y="144879"/>
                    <a:pt x="822015" y="102892"/>
                    <a:pt x="775414" y="59521"/>
                  </a:cubicBezTo>
                  <a:cubicBezTo>
                    <a:pt x="761572" y="46601"/>
                    <a:pt x="750498" y="31837"/>
                    <a:pt x="750037" y="11535"/>
                  </a:cubicBezTo>
                  <a:cubicBezTo>
                    <a:pt x="750037" y="3230"/>
                    <a:pt x="751882" y="0"/>
                    <a:pt x="760649" y="0"/>
                  </a:cubicBezTo>
                  <a:close/>
                </a:path>
              </a:pathLst>
            </a:custGeom>
            <a:solidFill>
              <a:schemeClr val="accent5"/>
            </a:solidFill>
            <a:ln w="461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Up Arrow 7">
              <a:extLst>
                <a:ext uri="{FF2B5EF4-FFF2-40B4-BE49-F238E27FC236}">
                  <a16:creationId xmlns:a16="http://schemas.microsoft.com/office/drawing/2014/main" id="{FD8A3A8F-7A66-498A-A4EE-DF03A2D293CA}"/>
                </a:ext>
              </a:extLst>
            </p:cNvPr>
            <p:cNvSpPr/>
            <p:nvPr/>
          </p:nvSpPr>
          <p:spPr>
            <a:xfrm rot="10800000" flipV="1">
              <a:off x="4826586" y="1727004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34CADF-12F2-461A-8B3C-53D24C5AE5D5}"/>
              </a:ext>
            </a:extLst>
          </p:cNvPr>
          <p:cNvGrpSpPr/>
          <p:nvPr/>
        </p:nvGrpSpPr>
        <p:grpSpPr>
          <a:xfrm>
            <a:off x="5843802" y="2872859"/>
            <a:ext cx="2503314" cy="3047413"/>
            <a:chOff x="5843802" y="2795035"/>
            <a:chExt cx="2503314" cy="304741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9585548-67A4-48F0-91B0-7E0D1D67B362}"/>
                </a:ext>
              </a:extLst>
            </p:cNvPr>
            <p:cNvSpPr/>
            <p:nvPr/>
          </p:nvSpPr>
          <p:spPr>
            <a:xfrm rot="2082747" flipH="1">
              <a:off x="6613404" y="2795035"/>
              <a:ext cx="1733712" cy="1835947"/>
            </a:xfrm>
            <a:custGeom>
              <a:avLst/>
              <a:gdLst>
                <a:gd name="connsiteX0" fmla="*/ 975077 w 1504382"/>
                <a:gd name="connsiteY0" fmla="*/ 0 h 1640133"/>
                <a:gd name="connsiteX1" fmla="*/ 910776 w 1504382"/>
                <a:gd name="connsiteY1" fmla="*/ 0 h 1640133"/>
                <a:gd name="connsiteX2" fmla="*/ 870129 w 1504382"/>
                <a:gd name="connsiteY2" fmla="*/ 13549 h 1640133"/>
                <a:gd name="connsiteX3" fmla="*/ 795723 w 1504382"/>
                <a:gd name="connsiteY3" fmla="*/ 17683 h 1640133"/>
                <a:gd name="connsiteX4" fmla="*/ 602132 w 1504382"/>
                <a:gd name="connsiteY4" fmla="*/ 95073 h 1640133"/>
                <a:gd name="connsiteX5" fmla="*/ 562174 w 1504382"/>
                <a:gd name="connsiteY5" fmla="*/ 126076 h 1640133"/>
                <a:gd name="connsiteX6" fmla="*/ 541505 w 1504382"/>
                <a:gd name="connsiteY6" fmla="*/ 175450 h 1640133"/>
                <a:gd name="connsiteX7" fmla="*/ 545409 w 1504382"/>
                <a:gd name="connsiteY7" fmla="*/ 200481 h 1640133"/>
                <a:gd name="connsiteX8" fmla="*/ 499250 w 1504382"/>
                <a:gd name="connsiteY8" fmla="*/ 294866 h 1640133"/>
                <a:gd name="connsiteX9" fmla="*/ 421860 w 1504382"/>
                <a:gd name="connsiteY9" fmla="*/ 339417 h 1640133"/>
                <a:gd name="connsiteX10" fmla="*/ 411755 w 1504382"/>
                <a:gd name="connsiteY10" fmla="*/ 406244 h 1640133"/>
                <a:gd name="connsiteX11" fmla="*/ 454010 w 1504382"/>
                <a:gd name="connsiteY11" fmla="*/ 449877 h 1640133"/>
                <a:gd name="connsiteX12" fmla="*/ 533468 w 1504382"/>
                <a:gd name="connsiteY12" fmla="*/ 471693 h 1640133"/>
                <a:gd name="connsiteX13" fmla="*/ 571359 w 1504382"/>
                <a:gd name="connsiteY13" fmla="*/ 448499 h 1640133"/>
                <a:gd name="connsiteX14" fmla="*/ 589272 w 1504382"/>
                <a:gd name="connsiteY14" fmla="*/ 433802 h 1640133"/>
                <a:gd name="connsiteX15" fmla="*/ 607643 w 1504382"/>
                <a:gd name="connsiteY15" fmla="*/ 439772 h 1640133"/>
                <a:gd name="connsiteX16" fmla="*/ 599606 w 1504382"/>
                <a:gd name="connsiteY16" fmla="*/ 456307 h 1640133"/>
                <a:gd name="connsiteX17" fmla="*/ 551839 w 1504382"/>
                <a:gd name="connsiteY17" fmla="*/ 478812 h 1640133"/>
                <a:gd name="connsiteX18" fmla="*/ 528875 w 1504382"/>
                <a:gd name="connsiteY18" fmla="*/ 503155 h 1640133"/>
                <a:gd name="connsiteX19" fmla="*/ 559188 w 1504382"/>
                <a:gd name="connsiteY19" fmla="*/ 540128 h 1640133"/>
                <a:gd name="connsiteX20" fmla="*/ 611548 w 1504382"/>
                <a:gd name="connsiteY20" fmla="*/ 537142 h 1640133"/>
                <a:gd name="connsiteX21" fmla="*/ 635201 w 1504382"/>
                <a:gd name="connsiteY21" fmla="*/ 533468 h 1640133"/>
                <a:gd name="connsiteX22" fmla="*/ 653113 w 1504382"/>
                <a:gd name="connsiteY22" fmla="*/ 538061 h 1640133"/>
                <a:gd name="connsiteX23" fmla="*/ 654262 w 1504382"/>
                <a:gd name="connsiteY23" fmla="*/ 560336 h 1640133"/>
                <a:gd name="connsiteX24" fmla="*/ 640942 w 1504382"/>
                <a:gd name="connsiteY24" fmla="*/ 575493 h 1640133"/>
                <a:gd name="connsiteX25" fmla="*/ 529104 w 1504382"/>
                <a:gd name="connsiteY25" fmla="*/ 699272 h 1640133"/>
                <a:gd name="connsiteX26" fmla="*/ 504303 w 1504382"/>
                <a:gd name="connsiteY26" fmla="*/ 764032 h 1640133"/>
                <a:gd name="connsiteX27" fmla="*/ 469626 w 1504382"/>
                <a:gd name="connsiteY27" fmla="*/ 805139 h 1640133"/>
                <a:gd name="connsiteX28" fmla="*/ 302674 w 1504382"/>
                <a:gd name="connsiteY28" fmla="*/ 902739 h 1640133"/>
                <a:gd name="connsiteX29" fmla="*/ 175220 w 1504382"/>
                <a:gd name="connsiteY29" fmla="*/ 992301 h 1640133"/>
                <a:gd name="connsiteX30" fmla="*/ 88414 w 1504382"/>
                <a:gd name="connsiteY30" fmla="*/ 1090360 h 1640133"/>
                <a:gd name="connsiteX31" fmla="*/ 5282 w 1504382"/>
                <a:gd name="connsiteY31" fmla="*/ 1293137 h 1640133"/>
                <a:gd name="connsiteX32" fmla="*/ 0 w 1504382"/>
                <a:gd name="connsiteY32" fmla="*/ 1303012 h 1640133"/>
                <a:gd name="connsiteX33" fmla="*/ 0 w 1504382"/>
                <a:gd name="connsiteY33" fmla="*/ 1378795 h 1640133"/>
                <a:gd name="connsiteX34" fmla="*/ 30313 w 1504382"/>
                <a:gd name="connsiteY34" fmla="*/ 1362720 h 1640133"/>
                <a:gd name="connsiteX35" fmla="*/ 30543 w 1504382"/>
                <a:gd name="connsiteY35" fmla="*/ 1387751 h 1640133"/>
                <a:gd name="connsiteX36" fmla="*/ 39729 w 1504382"/>
                <a:gd name="connsiteY36" fmla="*/ 1427710 h 1640133"/>
                <a:gd name="connsiteX37" fmla="*/ 52130 w 1504382"/>
                <a:gd name="connsiteY37" fmla="*/ 1435977 h 1640133"/>
                <a:gd name="connsiteX38" fmla="*/ 60626 w 1504382"/>
                <a:gd name="connsiteY38" fmla="*/ 1425183 h 1640133"/>
                <a:gd name="connsiteX39" fmla="*/ 64301 w 1504382"/>
                <a:gd name="connsiteY39" fmla="*/ 1413931 h 1640133"/>
                <a:gd name="connsiteX40" fmla="*/ 67975 w 1504382"/>
                <a:gd name="connsiteY40" fmla="*/ 1430925 h 1640133"/>
                <a:gd name="connsiteX41" fmla="*/ 76013 w 1504382"/>
                <a:gd name="connsiteY41" fmla="*/ 1441029 h 1640133"/>
                <a:gd name="connsiteX42" fmla="*/ 88414 w 1504382"/>
                <a:gd name="connsiteY42" fmla="*/ 1431614 h 1640133"/>
                <a:gd name="connsiteX43" fmla="*/ 94384 w 1504382"/>
                <a:gd name="connsiteY43" fmla="*/ 1408419 h 1640133"/>
                <a:gd name="connsiteX44" fmla="*/ 99896 w 1504382"/>
                <a:gd name="connsiteY44" fmla="*/ 1398085 h 1640133"/>
                <a:gd name="connsiteX45" fmla="*/ 108393 w 1504382"/>
                <a:gd name="connsiteY45" fmla="*/ 1410946 h 1640133"/>
                <a:gd name="connsiteX46" fmla="*/ 126305 w 1504382"/>
                <a:gd name="connsiteY46" fmla="*/ 1413012 h 1640133"/>
                <a:gd name="connsiteX47" fmla="*/ 135721 w 1504382"/>
                <a:gd name="connsiteY47" fmla="*/ 1392344 h 1640133"/>
                <a:gd name="connsiteX48" fmla="*/ 158226 w 1504382"/>
                <a:gd name="connsiteY48" fmla="*/ 1370069 h 1640133"/>
                <a:gd name="connsiteX49" fmla="*/ 202318 w 1504382"/>
                <a:gd name="connsiteY49" fmla="*/ 1329192 h 1640133"/>
                <a:gd name="connsiteX50" fmla="*/ 213341 w 1504382"/>
                <a:gd name="connsiteY50" fmla="*/ 1287166 h 1640133"/>
                <a:gd name="connsiteX51" fmla="*/ 217475 w 1504382"/>
                <a:gd name="connsiteY51" fmla="*/ 1270402 h 1640133"/>
                <a:gd name="connsiteX52" fmla="*/ 244343 w 1504382"/>
                <a:gd name="connsiteY52" fmla="*/ 1249964 h 1640133"/>
                <a:gd name="connsiteX53" fmla="*/ 338269 w 1504382"/>
                <a:gd name="connsiteY53" fmla="*/ 1253408 h 1640133"/>
                <a:gd name="connsiteX54" fmla="*/ 531401 w 1504382"/>
                <a:gd name="connsiteY54" fmla="*/ 1270862 h 1640133"/>
                <a:gd name="connsiteX55" fmla="*/ 543572 w 1504382"/>
                <a:gd name="connsiteY55" fmla="*/ 1273847 h 1640133"/>
                <a:gd name="connsiteX56" fmla="*/ 547017 w 1504382"/>
                <a:gd name="connsiteY56" fmla="*/ 1295204 h 1640133"/>
                <a:gd name="connsiteX57" fmla="*/ 401651 w 1504382"/>
                <a:gd name="connsiteY57" fmla="*/ 1398775 h 1640133"/>
                <a:gd name="connsiteX58" fmla="*/ 375931 w 1504382"/>
                <a:gd name="connsiteY58" fmla="*/ 1415998 h 1640133"/>
                <a:gd name="connsiteX59" fmla="*/ 351358 w 1504382"/>
                <a:gd name="connsiteY59" fmla="*/ 1432762 h 1640133"/>
                <a:gd name="connsiteX60" fmla="*/ 329083 w 1504382"/>
                <a:gd name="connsiteY60" fmla="*/ 1468357 h 1640133"/>
                <a:gd name="connsiteX61" fmla="*/ 324720 w 1504382"/>
                <a:gd name="connsiteY61" fmla="*/ 1541614 h 1640133"/>
                <a:gd name="connsiteX62" fmla="*/ 340565 w 1504382"/>
                <a:gd name="connsiteY62" fmla="*/ 1564579 h 1640133"/>
                <a:gd name="connsiteX63" fmla="*/ 372256 w 1504382"/>
                <a:gd name="connsiteY63" fmla="*/ 1563890 h 1640133"/>
                <a:gd name="connsiteX64" fmla="*/ 396599 w 1504382"/>
                <a:gd name="connsiteY64" fmla="*/ 1557689 h 1640133"/>
                <a:gd name="connsiteX65" fmla="*/ 396369 w 1504382"/>
                <a:gd name="connsiteY65" fmla="*/ 1559756 h 1640133"/>
                <a:gd name="connsiteX66" fmla="*/ 413133 w 1504382"/>
                <a:gd name="connsiteY66" fmla="*/ 1592825 h 1640133"/>
                <a:gd name="connsiteX67" fmla="*/ 519919 w 1504382"/>
                <a:gd name="connsiteY67" fmla="*/ 1582491 h 1640133"/>
                <a:gd name="connsiteX68" fmla="*/ 544261 w 1504382"/>
                <a:gd name="connsiteY68" fmla="*/ 1577669 h 1640133"/>
                <a:gd name="connsiteX69" fmla="*/ 517852 w 1504382"/>
                <a:gd name="connsiteY69" fmla="*/ 1608211 h 1640133"/>
                <a:gd name="connsiteX70" fmla="*/ 511192 w 1504382"/>
                <a:gd name="connsiteY70" fmla="*/ 1617397 h 1640133"/>
                <a:gd name="connsiteX71" fmla="*/ 512111 w 1504382"/>
                <a:gd name="connsiteY71" fmla="*/ 1628880 h 1640133"/>
                <a:gd name="connsiteX72" fmla="*/ 521067 w 1504382"/>
                <a:gd name="connsiteY72" fmla="*/ 1629569 h 1640133"/>
                <a:gd name="connsiteX73" fmla="*/ 531401 w 1504382"/>
                <a:gd name="connsiteY73" fmla="*/ 1627732 h 1640133"/>
                <a:gd name="connsiteX74" fmla="*/ 533698 w 1504382"/>
                <a:gd name="connsiteY74" fmla="*/ 1631636 h 1640133"/>
                <a:gd name="connsiteX75" fmla="*/ 523109 w 1504382"/>
                <a:gd name="connsiteY75" fmla="*/ 1640133 h 1640133"/>
                <a:gd name="connsiteX76" fmla="*/ 1503385 w 1504382"/>
                <a:gd name="connsiteY76" fmla="*/ 1569052 h 1640133"/>
                <a:gd name="connsiteX77" fmla="*/ 1504382 w 1504382"/>
                <a:gd name="connsiteY77" fmla="*/ 1556426 h 1640133"/>
                <a:gd name="connsiteX78" fmla="*/ 1497751 w 1504382"/>
                <a:gd name="connsiteY78" fmla="*/ 1472491 h 1640133"/>
                <a:gd name="connsiteX79" fmla="*/ 1444244 w 1504382"/>
                <a:gd name="connsiteY79" fmla="*/ 1240319 h 1640133"/>
                <a:gd name="connsiteX80" fmla="*/ 1420131 w 1504382"/>
                <a:gd name="connsiteY80" fmla="*/ 950046 h 1640133"/>
                <a:gd name="connsiteX81" fmla="*/ 1393492 w 1504382"/>
                <a:gd name="connsiteY81" fmla="*/ 736934 h 1640133"/>
                <a:gd name="connsiteX82" fmla="*/ 1295893 w 1504382"/>
                <a:gd name="connsiteY82" fmla="*/ 546328 h 1640133"/>
                <a:gd name="connsiteX83" fmla="*/ 1242385 w 1504382"/>
                <a:gd name="connsiteY83" fmla="*/ 456766 h 1640133"/>
                <a:gd name="connsiteX84" fmla="*/ 1221717 w 1504382"/>
                <a:gd name="connsiteY84" fmla="*/ 386035 h 1640133"/>
                <a:gd name="connsiteX85" fmla="*/ 1066246 w 1504382"/>
                <a:gd name="connsiteY85" fmla="*/ 122401 h 1640133"/>
                <a:gd name="connsiteX86" fmla="*/ 1046727 w 1504382"/>
                <a:gd name="connsiteY86" fmla="*/ 108393 h 1640133"/>
                <a:gd name="connsiteX87" fmla="*/ 1018021 w 1504382"/>
                <a:gd name="connsiteY87" fmla="*/ 53967 h 1640133"/>
                <a:gd name="connsiteX88" fmla="*/ 994367 w 1504382"/>
                <a:gd name="connsiteY88" fmla="*/ 11712 h 1640133"/>
                <a:gd name="connsiteX89" fmla="*/ 975077 w 1504382"/>
                <a:gd name="connsiteY89" fmla="*/ 0 h 1640133"/>
                <a:gd name="connsiteX0" fmla="*/ 975077 w 1504382"/>
                <a:gd name="connsiteY0" fmla="*/ 0 h 1631636"/>
                <a:gd name="connsiteX1" fmla="*/ 910776 w 1504382"/>
                <a:gd name="connsiteY1" fmla="*/ 0 h 1631636"/>
                <a:gd name="connsiteX2" fmla="*/ 870129 w 1504382"/>
                <a:gd name="connsiteY2" fmla="*/ 13549 h 1631636"/>
                <a:gd name="connsiteX3" fmla="*/ 795723 w 1504382"/>
                <a:gd name="connsiteY3" fmla="*/ 17683 h 1631636"/>
                <a:gd name="connsiteX4" fmla="*/ 602132 w 1504382"/>
                <a:gd name="connsiteY4" fmla="*/ 95073 h 1631636"/>
                <a:gd name="connsiteX5" fmla="*/ 562174 w 1504382"/>
                <a:gd name="connsiteY5" fmla="*/ 126076 h 1631636"/>
                <a:gd name="connsiteX6" fmla="*/ 541505 w 1504382"/>
                <a:gd name="connsiteY6" fmla="*/ 175450 h 1631636"/>
                <a:gd name="connsiteX7" fmla="*/ 545409 w 1504382"/>
                <a:gd name="connsiteY7" fmla="*/ 200481 h 1631636"/>
                <a:gd name="connsiteX8" fmla="*/ 499250 w 1504382"/>
                <a:gd name="connsiteY8" fmla="*/ 294866 h 1631636"/>
                <a:gd name="connsiteX9" fmla="*/ 421860 w 1504382"/>
                <a:gd name="connsiteY9" fmla="*/ 339417 h 1631636"/>
                <a:gd name="connsiteX10" fmla="*/ 411755 w 1504382"/>
                <a:gd name="connsiteY10" fmla="*/ 406244 h 1631636"/>
                <a:gd name="connsiteX11" fmla="*/ 454010 w 1504382"/>
                <a:gd name="connsiteY11" fmla="*/ 449877 h 1631636"/>
                <a:gd name="connsiteX12" fmla="*/ 533468 w 1504382"/>
                <a:gd name="connsiteY12" fmla="*/ 471693 h 1631636"/>
                <a:gd name="connsiteX13" fmla="*/ 571359 w 1504382"/>
                <a:gd name="connsiteY13" fmla="*/ 448499 h 1631636"/>
                <a:gd name="connsiteX14" fmla="*/ 589272 w 1504382"/>
                <a:gd name="connsiteY14" fmla="*/ 433802 h 1631636"/>
                <a:gd name="connsiteX15" fmla="*/ 607643 w 1504382"/>
                <a:gd name="connsiteY15" fmla="*/ 439772 h 1631636"/>
                <a:gd name="connsiteX16" fmla="*/ 599606 w 1504382"/>
                <a:gd name="connsiteY16" fmla="*/ 456307 h 1631636"/>
                <a:gd name="connsiteX17" fmla="*/ 551839 w 1504382"/>
                <a:gd name="connsiteY17" fmla="*/ 478812 h 1631636"/>
                <a:gd name="connsiteX18" fmla="*/ 528875 w 1504382"/>
                <a:gd name="connsiteY18" fmla="*/ 503155 h 1631636"/>
                <a:gd name="connsiteX19" fmla="*/ 559188 w 1504382"/>
                <a:gd name="connsiteY19" fmla="*/ 540128 h 1631636"/>
                <a:gd name="connsiteX20" fmla="*/ 611548 w 1504382"/>
                <a:gd name="connsiteY20" fmla="*/ 537142 h 1631636"/>
                <a:gd name="connsiteX21" fmla="*/ 635201 w 1504382"/>
                <a:gd name="connsiteY21" fmla="*/ 533468 h 1631636"/>
                <a:gd name="connsiteX22" fmla="*/ 653113 w 1504382"/>
                <a:gd name="connsiteY22" fmla="*/ 538061 h 1631636"/>
                <a:gd name="connsiteX23" fmla="*/ 654262 w 1504382"/>
                <a:gd name="connsiteY23" fmla="*/ 560336 h 1631636"/>
                <a:gd name="connsiteX24" fmla="*/ 640942 w 1504382"/>
                <a:gd name="connsiteY24" fmla="*/ 575493 h 1631636"/>
                <a:gd name="connsiteX25" fmla="*/ 529104 w 1504382"/>
                <a:gd name="connsiteY25" fmla="*/ 699272 h 1631636"/>
                <a:gd name="connsiteX26" fmla="*/ 504303 w 1504382"/>
                <a:gd name="connsiteY26" fmla="*/ 764032 h 1631636"/>
                <a:gd name="connsiteX27" fmla="*/ 469626 w 1504382"/>
                <a:gd name="connsiteY27" fmla="*/ 805139 h 1631636"/>
                <a:gd name="connsiteX28" fmla="*/ 302674 w 1504382"/>
                <a:gd name="connsiteY28" fmla="*/ 902739 h 1631636"/>
                <a:gd name="connsiteX29" fmla="*/ 175220 w 1504382"/>
                <a:gd name="connsiteY29" fmla="*/ 992301 h 1631636"/>
                <a:gd name="connsiteX30" fmla="*/ 88414 w 1504382"/>
                <a:gd name="connsiteY30" fmla="*/ 1090360 h 1631636"/>
                <a:gd name="connsiteX31" fmla="*/ 5282 w 1504382"/>
                <a:gd name="connsiteY31" fmla="*/ 1293137 h 1631636"/>
                <a:gd name="connsiteX32" fmla="*/ 0 w 1504382"/>
                <a:gd name="connsiteY32" fmla="*/ 1303012 h 1631636"/>
                <a:gd name="connsiteX33" fmla="*/ 0 w 1504382"/>
                <a:gd name="connsiteY33" fmla="*/ 1378795 h 1631636"/>
                <a:gd name="connsiteX34" fmla="*/ 30313 w 1504382"/>
                <a:gd name="connsiteY34" fmla="*/ 1362720 h 1631636"/>
                <a:gd name="connsiteX35" fmla="*/ 30543 w 1504382"/>
                <a:gd name="connsiteY35" fmla="*/ 1387751 h 1631636"/>
                <a:gd name="connsiteX36" fmla="*/ 39729 w 1504382"/>
                <a:gd name="connsiteY36" fmla="*/ 1427710 h 1631636"/>
                <a:gd name="connsiteX37" fmla="*/ 52130 w 1504382"/>
                <a:gd name="connsiteY37" fmla="*/ 1435977 h 1631636"/>
                <a:gd name="connsiteX38" fmla="*/ 60626 w 1504382"/>
                <a:gd name="connsiteY38" fmla="*/ 1425183 h 1631636"/>
                <a:gd name="connsiteX39" fmla="*/ 64301 w 1504382"/>
                <a:gd name="connsiteY39" fmla="*/ 1413931 h 1631636"/>
                <a:gd name="connsiteX40" fmla="*/ 67975 w 1504382"/>
                <a:gd name="connsiteY40" fmla="*/ 1430925 h 1631636"/>
                <a:gd name="connsiteX41" fmla="*/ 76013 w 1504382"/>
                <a:gd name="connsiteY41" fmla="*/ 1441029 h 1631636"/>
                <a:gd name="connsiteX42" fmla="*/ 88414 w 1504382"/>
                <a:gd name="connsiteY42" fmla="*/ 1431614 h 1631636"/>
                <a:gd name="connsiteX43" fmla="*/ 94384 w 1504382"/>
                <a:gd name="connsiteY43" fmla="*/ 1408419 h 1631636"/>
                <a:gd name="connsiteX44" fmla="*/ 99896 w 1504382"/>
                <a:gd name="connsiteY44" fmla="*/ 1398085 h 1631636"/>
                <a:gd name="connsiteX45" fmla="*/ 108393 w 1504382"/>
                <a:gd name="connsiteY45" fmla="*/ 1410946 h 1631636"/>
                <a:gd name="connsiteX46" fmla="*/ 126305 w 1504382"/>
                <a:gd name="connsiteY46" fmla="*/ 1413012 h 1631636"/>
                <a:gd name="connsiteX47" fmla="*/ 135721 w 1504382"/>
                <a:gd name="connsiteY47" fmla="*/ 1392344 h 1631636"/>
                <a:gd name="connsiteX48" fmla="*/ 158226 w 1504382"/>
                <a:gd name="connsiteY48" fmla="*/ 1370069 h 1631636"/>
                <a:gd name="connsiteX49" fmla="*/ 202318 w 1504382"/>
                <a:gd name="connsiteY49" fmla="*/ 1329192 h 1631636"/>
                <a:gd name="connsiteX50" fmla="*/ 213341 w 1504382"/>
                <a:gd name="connsiteY50" fmla="*/ 1287166 h 1631636"/>
                <a:gd name="connsiteX51" fmla="*/ 217475 w 1504382"/>
                <a:gd name="connsiteY51" fmla="*/ 1270402 h 1631636"/>
                <a:gd name="connsiteX52" fmla="*/ 244343 w 1504382"/>
                <a:gd name="connsiteY52" fmla="*/ 1249964 h 1631636"/>
                <a:gd name="connsiteX53" fmla="*/ 338269 w 1504382"/>
                <a:gd name="connsiteY53" fmla="*/ 1253408 h 1631636"/>
                <a:gd name="connsiteX54" fmla="*/ 531401 w 1504382"/>
                <a:gd name="connsiteY54" fmla="*/ 1270862 h 1631636"/>
                <a:gd name="connsiteX55" fmla="*/ 543572 w 1504382"/>
                <a:gd name="connsiteY55" fmla="*/ 1273847 h 1631636"/>
                <a:gd name="connsiteX56" fmla="*/ 547017 w 1504382"/>
                <a:gd name="connsiteY56" fmla="*/ 1295204 h 1631636"/>
                <a:gd name="connsiteX57" fmla="*/ 401651 w 1504382"/>
                <a:gd name="connsiteY57" fmla="*/ 1398775 h 1631636"/>
                <a:gd name="connsiteX58" fmla="*/ 375931 w 1504382"/>
                <a:gd name="connsiteY58" fmla="*/ 1415998 h 1631636"/>
                <a:gd name="connsiteX59" fmla="*/ 351358 w 1504382"/>
                <a:gd name="connsiteY59" fmla="*/ 1432762 h 1631636"/>
                <a:gd name="connsiteX60" fmla="*/ 329083 w 1504382"/>
                <a:gd name="connsiteY60" fmla="*/ 1468357 h 1631636"/>
                <a:gd name="connsiteX61" fmla="*/ 324720 w 1504382"/>
                <a:gd name="connsiteY61" fmla="*/ 1541614 h 1631636"/>
                <a:gd name="connsiteX62" fmla="*/ 340565 w 1504382"/>
                <a:gd name="connsiteY62" fmla="*/ 1564579 h 1631636"/>
                <a:gd name="connsiteX63" fmla="*/ 372256 w 1504382"/>
                <a:gd name="connsiteY63" fmla="*/ 1563890 h 1631636"/>
                <a:gd name="connsiteX64" fmla="*/ 396599 w 1504382"/>
                <a:gd name="connsiteY64" fmla="*/ 1557689 h 1631636"/>
                <a:gd name="connsiteX65" fmla="*/ 396369 w 1504382"/>
                <a:gd name="connsiteY65" fmla="*/ 1559756 h 1631636"/>
                <a:gd name="connsiteX66" fmla="*/ 413133 w 1504382"/>
                <a:gd name="connsiteY66" fmla="*/ 1592825 h 1631636"/>
                <a:gd name="connsiteX67" fmla="*/ 519919 w 1504382"/>
                <a:gd name="connsiteY67" fmla="*/ 1582491 h 1631636"/>
                <a:gd name="connsiteX68" fmla="*/ 544261 w 1504382"/>
                <a:gd name="connsiteY68" fmla="*/ 1577669 h 1631636"/>
                <a:gd name="connsiteX69" fmla="*/ 517852 w 1504382"/>
                <a:gd name="connsiteY69" fmla="*/ 1608211 h 1631636"/>
                <a:gd name="connsiteX70" fmla="*/ 511192 w 1504382"/>
                <a:gd name="connsiteY70" fmla="*/ 1617397 h 1631636"/>
                <a:gd name="connsiteX71" fmla="*/ 512111 w 1504382"/>
                <a:gd name="connsiteY71" fmla="*/ 1628880 h 1631636"/>
                <a:gd name="connsiteX72" fmla="*/ 521067 w 1504382"/>
                <a:gd name="connsiteY72" fmla="*/ 1629569 h 1631636"/>
                <a:gd name="connsiteX73" fmla="*/ 531401 w 1504382"/>
                <a:gd name="connsiteY73" fmla="*/ 1627732 h 1631636"/>
                <a:gd name="connsiteX74" fmla="*/ 533698 w 1504382"/>
                <a:gd name="connsiteY74" fmla="*/ 1631636 h 1631636"/>
                <a:gd name="connsiteX75" fmla="*/ 1503385 w 1504382"/>
                <a:gd name="connsiteY75" fmla="*/ 1569052 h 1631636"/>
                <a:gd name="connsiteX76" fmla="*/ 1504382 w 1504382"/>
                <a:gd name="connsiteY76" fmla="*/ 1556426 h 1631636"/>
                <a:gd name="connsiteX77" fmla="*/ 1497751 w 1504382"/>
                <a:gd name="connsiteY77" fmla="*/ 1472491 h 1631636"/>
                <a:gd name="connsiteX78" fmla="*/ 1444244 w 1504382"/>
                <a:gd name="connsiteY78" fmla="*/ 1240319 h 1631636"/>
                <a:gd name="connsiteX79" fmla="*/ 1420131 w 1504382"/>
                <a:gd name="connsiteY79" fmla="*/ 950046 h 1631636"/>
                <a:gd name="connsiteX80" fmla="*/ 1393492 w 1504382"/>
                <a:gd name="connsiteY80" fmla="*/ 736934 h 1631636"/>
                <a:gd name="connsiteX81" fmla="*/ 1295893 w 1504382"/>
                <a:gd name="connsiteY81" fmla="*/ 546328 h 1631636"/>
                <a:gd name="connsiteX82" fmla="*/ 1242385 w 1504382"/>
                <a:gd name="connsiteY82" fmla="*/ 456766 h 1631636"/>
                <a:gd name="connsiteX83" fmla="*/ 1221717 w 1504382"/>
                <a:gd name="connsiteY83" fmla="*/ 386035 h 1631636"/>
                <a:gd name="connsiteX84" fmla="*/ 1066246 w 1504382"/>
                <a:gd name="connsiteY84" fmla="*/ 122401 h 1631636"/>
                <a:gd name="connsiteX85" fmla="*/ 1046727 w 1504382"/>
                <a:gd name="connsiteY85" fmla="*/ 108393 h 1631636"/>
                <a:gd name="connsiteX86" fmla="*/ 1018021 w 1504382"/>
                <a:gd name="connsiteY86" fmla="*/ 53967 h 1631636"/>
                <a:gd name="connsiteX87" fmla="*/ 994367 w 1504382"/>
                <a:gd name="connsiteY87" fmla="*/ 11712 h 1631636"/>
                <a:gd name="connsiteX88" fmla="*/ 975077 w 1504382"/>
                <a:gd name="connsiteY88" fmla="*/ 0 h 1631636"/>
                <a:gd name="connsiteX0" fmla="*/ 975077 w 1504382"/>
                <a:gd name="connsiteY0" fmla="*/ 0 h 1629830"/>
                <a:gd name="connsiteX1" fmla="*/ 910776 w 1504382"/>
                <a:gd name="connsiteY1" fmla="*/ 0 h 1629830"/>
                <a:gd name="connsiteX2" fmla="*/ 870129 w 1504382"/>
                <a:gd name="connsiteY2" fmla="*/ 13549 h 1629830"/>
                <a:gd name="connsiteX3" fmla="*/ 795723 w 1504382"/>
                <a:gd name="connsiteY3" fmla="*/ 17683 h 1629830"/>
                <a:gd name="connsiteX4" fmla="*/ 602132 w 1504382"/>
                <a:gd name="connsiteY4" fmla="*/ 95073 h 1629830"/>
                <a:gd name="connsiteX5" fmla="*/ 562174 w 1504382"/>
                <a:gd name="connsiteY5" fmla="*/ 126076 h 1629830"/>
                <a:gd name="connsiteX6" fmla="*/ 541505 w 1504382"/>
                <a:gd name="connsiteY6" fmla="*/ 175450 h 1629830"/>
                <a:gd name="connsiteX7" fmla="*/ 545409 w 1504382"/>
                <a:gd name="connsiteY7" fmla="*/ 200481 h 1629830"/>
                <a:gd name="connsiteX8" fmla="*/ 499250 w 1504382"/>
                <a:gd name="connsiteY8" fmla="*/ 294866 h 1629830"/>
                <a:gd name="connsiteX9" fmla="*/ 421860 w 1504382"/>
                <a:gd name="connsiteY9" fmla="*/ 339417 h 1629830"/>
                <a:gd name="connsiteX10" fmla="*/ 411755 w 1504382"/>
                <a:gd name="connsiteY10" fmla="*/ 406244 h 1629830"/>
                <a:gd name="connsiteX11" fmla="*/ 454010 w 1504382"/>
                <a:gd name="connsiteY11" fmla="*/ 449877 h 1629830"/>
                <a:gd name="connsiteX12" fmla="*/ 533468 w 1504382"/>
                <a:gd name="connsiteY12" fmla="*/ 471693 h 1629830"/>
                <a:gd name="connsiteX13" fmla="*/ 571359 w 1504382"/>
                <a:gd name="connsiteY13" fmla="*/ 448499 h 1629830"/>
                <a:gd name="connsiteX14" fmla="*/ 589272 w 1504382"/>
                <a:gd name="connsiteY14" fmla="*/ 433802 h 1629830"/>
                <a:gd name="connsiteX15" fmla="*/ 607643 w 1504382"/>
                <a:gd name="connsiteY15" fmla="*/ 439772 h 1629830"/>
                <a:gd name="connsiteX16" fmla="*/ 599606 w 1504382"/>
                <a:gd name="connsiteY16" fmla="*/ 456307 h 1629830"/>
                <a:gd name="connsiteX17" fmla="*/ 551839 w 1504382"/>
                <a:gd name="connsiteY17" fmla="*/ 478812 h 1629830"/>
                <a:gd name="connsiteX18" fmla="*/ 528875 w 1504382"/>
                <a:gd name="connsiteY18" fmla="*/ 503155 h 1629830"/>
                <a:gd name="connsiteX19" fmla="*/ 559188 w 1504382"/>
                <a:gd name="connsiteY19" fmla="*/ 540128 h 1629830"/>
                <a:gd name="connsiteX20" fmla="*/ 611548 w 1504382"/>
                <a:gd name="connsiteY20" fmla="*/ 537142 h 1629830"/>
                <a:gd name="connsiteX21" fmla="*/ 635201 w 1504382"/>
                <a:gd name="connsiteY21" fmla="*/ 533468 h 1629830"/>
                <a:gd name="connsiteX22" fmla="*/ 653113 w 1504382"/>
                <a:gd name="connsiteY22" fmla="*/ 538061 h 1629830"/>
                <a:gd name="connsiteX23" fmla="*/ 654262 w 1504382"/>
                <a:gd name="connsiteY23" fmla="*/ 560336 h 1629830"/>
                <a:gd name="connsiteX24" fmla="*/ 640942 w 1504382"/>
                <a:gd name="connsiteY24" fmla="*/ 575493 h 1629830"/>
                <a:gd name="connsiteX25" fmla="*/ 529104 w 1504382"/>
                <a:gd name="connsiteY25" fmla="*/ 699272 h 1629830"/>
                <a:gd name="connsiteX26" fmla="*/ 504303 w 1504382"/>
                <a:gd name="connsiteY26" fmla="*/ 764032 h 1629830"/>
                <a:gd name="connsiteX27" fmla="*/ 469626 w 1504382"/>
                <a:gd name="connsiteY27" fmla="*/ 805139 h 1629830"/>
                <a:gd name="connsiteX28" fmla="*/ 302674 w 1504382"/>
                <a:gd name="connsiteY28" fmla="*/ 902739 h 1629830"/>
                <a:gd name="connsiteX29" fmla="*/ 175220 w 1504382"/>
                <a:gd name="connsiteY29" fmla="*/ 992301 h 1629830"/>
                <a:gd name="connsiteX30" fmla="*/ 88414 w 1504382"/>
                <a:gd name="connsiteY30" fmla="*/ 1090360 h 1629830"/>
                <a:gd name="connsiteX31" fmla="*/ 5282 w 1504382"/>
                <a:gd name="connsiteY31" fmla="*/ 1293137 h 1629830"/>
                <a:gd name="connsiteX32" fmla="*/ 0 w 1504382"/>
                <a:gd name="connsiteY32" fmla="*/ 1303012 h 1629830"/>
                <a:gd name="connsiteX33" fmla="*/ 0 w 1504382"/>
                <a:gd name="connsiteY33" fmla="*/ 1378795 h 1629830"/>
                <a:gd name="connsiteX34" fmla="*/ 30313 w 1504382"/>
                <a:gd name="connsiteY34" fmla="*/ 1362720 h 1629830"/>
                <a:gd name="connsiteX35" fmla="*/ 30543 w 1504382"/>
                <a:gd name="connsiteY35" fmla="*/ 1387751 h 1629830"/>
                <a:gd name="connsiteX36" fmla="*/ 39729 w 1504382"/>
                <a:gd name="connsiteY36" fmla="*/ 1427710 h 1629830"/>
                <a:gd name="connsiteX37" fmla="*/ 52130 w 1504382"/>
                <a:gd name="connsiteY37" fmla="*/ 1435977 h 1629830"/>
                <a:gd name="connsiteX38" fmla="*/ 60626 w 1504382"/>
                <a:gd name="connsiteY38" fmla="*/ 1425183 h 1629830"/>
                <a:gd name="connsiteX39" fmla="*/ 64301 w 1504382"/>
                <a:gd name="connsiteY39" fmla="*/ 1413931 h 1629830"/>
                <a:gd name="connsiteX40" fmla="*/ 67975 w 1504382"/>
                <a:gd name="connsiteY40" fmla="*/ 1430925 h 1629830"/>
                <a:gd name="connsiteX41" fmla="*/ 76013 w 1504382"/>
                <a:gd name="connsiteY41" fmla="*/ 1441029 h 1629830"/>
                <a:gd name="connsiteX42" fmla="*/ 88414 w 1504382"/>
                <a:gd name="connsiteY42" fmla="*/ 1431614 h 1629830"/>
                <a:gd name="connsiteX43" fmla="*/ 94384 w 1504382"/>
                <a:gd name="connsiteY43" fmla="*/ 1408419 h 1629830"/>
                <a:gd name="connsiteX44" fmla="*/ 99896 w 1504382"/>
                <a:gd name="connsiteY44" fmla="*/ 1398085 h 1629830"/>
                <a:gd name="connsiteX45" fmla="*/ 108393 w 1504382"/>
                <a:gd name="connsiteY45" fmla="*/ 1410946 h 1629830"/>
                <a:gd name="connsiteX46" fmla="*/ 126305 w 1504382"/>
                <a:gd name="connsiteY46" fmla="*/ 1413012 h 1629830"/>
                <a:gd name="connsiteX47" fmla="*/ 135721 w 1504382"/>
                <a:gd name="connsiteY47" fmla="*/ 1392344 h 1629830"/>
                <a:gd name="connsiteX48" fmla="*/ 158226 w 1504382"/>
                <a:gd name="connsiteY48" fmla="*/ 1370069 h 1629830"/>
                <a:gd name="connsiteX49" fmla="*/ 202318 w 1504382"/>
                <a:gd name="connsiteY49" fmla="*/ 1329192 h 1629830"/>
                <a:gd name="connsiteX50" fmla="*/ 213341 w 1504382"/>
                <a:gd name="connsiteY50" fmla="*/ 1287166 h 1629830"/>
                <a:gd name="connsiteX51" fmla="*/ 217475 w 1504382"/>
                <a:gd name="connsiteY51" fmla="*/ 1270402 h 1629830"/>
                <a:gd name="connsiteX52" fmla="*/ 244343 w 1504382"/>
                <a:gd name="connsiteY52" fmla="*/ 1249964 h 1629830"/>
                <a:gd name="connsiteX53" fmla="*/ 338269 w 1504382"/>
                <a:gd name="connsiteY53" fmla="*/ 1253408 h 1629830"/>
                <a:gd name="connsiteX54" fmla="*/ 531401 w 1504382"/>
                <a:gd name="connsiteY54" fmla="*/ 1270862 h 1629830"/>
                <a:gd name="connsiteX55" fmla="*/ 543572 w 1504382"/>
                <a:gd name="connsiteY55" fmla="*/ 1273847 h 1629830"/>
                <a:gd name="connsiteX56" fmla="*/ 547017 w 1504382"/>
                <a:gd name="connsiteY56" fmla="*/ 1295204 h 1629830"/>
                <a:gd name="connsiteX57" fmla="*/ 401651 w 1504382"/>
                <a:gd name="connsiteY57" fmla="*/ 1398775 h 1629830"/>
                <a:gd name="connsiteX58" fmla="*/ 375931 w 1504382"/>
                <a:gd name="connsiteY58" fmla="*/ 1415998 h 1629830"/>
                <a:gd name="connsiteX59" fmla="*/ 351358 w 1504382"/>
                <a:gd name="connsiteY59" fmla="*/ 1432762 h 1629830"/>
                <a:gd name="connsiteX60" fmla="*/ 329083 w 1504382"/>
                <a:gd name="connsiteY60" fmla="*/ 1468357 h 1629830"/>
                <a:gd name="connsiteX61" fmla="*/ 324720 w 1504382"/>
                <a:gd name="connsiteY61" fmla="*/ 1541614 h 1629830"/>
                <a:gd name="connsiteX62" fmla="*/ 340565 w 1504382"/>
                <a:gd name="connsiteY62" fmla="*/ 1564579 h 1629830"/>
                <a:gd name="connsiteX63" fmla="*/ 372256 w 1504382"/>
                <a:gd name="connsiteY63" fmla="*/ 1563890 h 1629830"/>
                <a:gd name="connsiteX64" fmla="*/ 396599 w 1504382"/>
                <a:gd name="connsiteY64" fmla="*/ 1557689 h 1629830"/>
                <a:gd name="connsiteX65" fmla="*/ 396369 w 1504382"/>
                <a:gd name="connsiteY65" fmla="*/ 1559756 h 1629830"/>
                <a:gd name="connsiteX66" fmla="*/ 413133 w 1504382"/>
                <a:gd name="connsiteY66" fmla="*/ 1592825 h 1629830"/>
                <a:gd name="connsiteX67" fmla="*/ 519919 w 1504382"/>
                <a:gd name="connsiteY67" fmla="*/ 1582491 h 1629830"/>
                <a:gd name="connsiteX68" fmla="*/ 544261 w 1504382"/>
                <a:gd name="connsiteY68" fmla="*/ 1577669 h 1629830"/>
                <a:gd name="connsiteX69" fmla="*/ 517852 w 1504382"/>
                <a:gd name="connsiteY69" fmla="*/ 1608211 h 1629830"/>
                <a:gd name="connsiteX70" fmla="*/ 511192 w 1504382"/>
                <a:gd name="connsiteY70" fmla="*/ 1617397 h 1629830"/>
                <a:gd name="connsiteX71" fmla="*/ 512111 w 1504382"/>
                <a:gd name="connsiteY71" fmla="*/ 1628880 h 1629830"/>
                <a:gd name="connsiteX72" fmla="*/ 521067 w 1504382"/>
                <a:gd name="connsiteY72" fmla="*/ 1629569 h 1629830"/>
                <a:gd name="connsiteX73" fmla="*/ 531401 w 1504382"/>
                <a:gd name="connsiteY73" fmla="*/ 1627732 h 1629830"/>
                <a:gd name="connsiteX74" fmla="*/ 1503385 w 1504382"/>
                <a:gd name="connsiteY74" fmla="*/ 1569052 h 1629830"/>
                <a:gd name="connsiteX75" fmla="*/ 1504382 w 1504382"/>
                <a:gd name="connsiteY75" fmla="*/ 1556426 h 1629830"/>
                <a:gd name="connsiteX76" fmla="*/ 1497751 w 1504382"/>
                <a:gd name="connsiteY76" fmla="*/ 1472491 h 1629830"/>
                <a:gd name="connsiteX77" fmla="*/ 1444244 w 1504382"/>
                <a:gd name="connsiteY77" fmla="*/ 1240319 h 1629830"/>
                <a:gd name="connsiteX78" fmla="*/ 1420131 w 1504382"/>
                <a:gd name="connsiteY78" fmla="*/ 950046 h 1629830"/>
                <a:gd name="connsiteX79" fmla="*/ 1393492 w 1504382"/>
                <a:gd name="connsiteY79" fmla="*/ 736934 h 1629830"/>
                <a:gd name="connsiteX80" fmla="*/ 1295893 w 1504382"/>
                <a:gd name="connsiteY80" fmla="*/ 546328 h 1629830"/>
                <a:gd name="connsiteX81" fmla="*/ 1242385 w 1504382"/>
                <a:gd name="connsiteY81" fmla="*/ 456766 h 1629830"/>
                <a:gd name="connsiteX82" fmla="*/ 1221717 w 1504382"/>
                <a:gd name="connsiteY82" fmla="*/ 386035 h 1629830"/>
                <a:gd name="connsiteX83" fmla="*/ 1066246 w 1504382"/>
                <a:gd name="connsiteY83" fmla="*/ 122401 h 1629830"/>
                <a:gd name="connsiteX84" fmla="*/ 1046727 w 1504382"/>
                <a:gd name="connsiteY84" fmla="*/ 108393 h 1629830"/>
                <a:gd name="connsiteX85" fmla="*/ 1018021 w 1504382"/>
                <a:gd name="connsiteY85" fmla="*/ 53967 h 1629830"/>
                <a:gd name="connsiteX86" fmla="*/ 994367 w 1504382"/>
                <a:gd name="connsiteY86" fmla="*/ 11712 h 1629830"/>
                <a:gd name="connsiteX87" fmla="*/ 975077 w 1504382"/>
                <a:gd name="connsiteY87" fmla="*/ 0 h 1629830"/>
                <a:gd name="connsiteX0" fmla="*/ 975077 w 1504382"/>
                <a:gd name="connsiteY0" fmla="*/ 0 h 1634129"/>
                <a:gd name="connsiteX1" fmla="*/ 910776 w 1504382"/>
                <a:gd name="connsiteY1" fmla="*/ 0 h 1634129"/>
                <a:gd name="connsiteX2" fmla="*/ 870129 w 1504382"/>
                <a:gd name="connsiteY2" fmla="*/ 13549 h 1634129"/>
                <a:gd name="connsiteX3" fmla="*/ 795723 w 1504382"/>
                <a:gd name="connsiteY3" fmla="*/ 17683 h 1634129"/>
                <a:gd name="connsiteX4" fmla="*/ 602132 w 1504382"/>
                <a:gd name="connsiteY4" fmla="*/ 95073 h 1634129"/>
                <a:gd name="connsiteX5" fmla="*/ 562174 w 1504382"/>
                <a:gd name="connsiteY5" fmla="*/ 126076 h 1634129"/>
                <a:gd name="connsiteX6" fmla="*/ 541505 w 1504382"/>
                <a:gd name="connsiteY6" fmla="*/ 175450 h 1634129"/>
                <a:gd name="connsiteX7" fmla="*/ 545409 w 1504382"/>
                <a:gd name="connsiteY7" fmla="*/ 200481 h 1634129"/>
                <a:gd name="connsiteX8" fmla="*/ 499250 w 1504382"/>
                <a:gd name="connsiteY8" fmla="*/ 294866 h 1634129"/>
                <a:gd name="connsiteX9" fmla="*/ 421860 w 1504382"/>
                <a:gd name="connsiteY9" fmla="*/ 339417 h 1634129"/>
                <a:gd name="connsiteX10" fmla="*/ 411755 w 1504382"/>
                <a:gd name="connsiteY10" fmla="*/ 406244 h 1634129"/>
                <a:gd name="connsiteX11" fmla="*/ 454010 w 1504382"/>
                <a:gd name="connsiteY11" fmla="*/ 449877 h 1634129"/>
                <a:gd name="connsiteX12" fmla="*/ 533468 w 1504382"/>
                <a:gd name="connsiteY12" fmla="*/ 471693 h 1634129"/>
                <a:gd name="connsiteX13" fmla="*/ 571359 w 1504382"/>
                <a:gd name="connsiteY13" fmla="*/ 448499 h 1634129"/>
                <a:gd name="connsiteX14" fmla="*/ 589272 w 1504382"/>
                <a:gd name="connsiteY14" fmla="*/ 433802 h 1634129"/>
                <a:gd name="connsiteX15" fmla="*/ 607643 w 1504382"/>
                <a:gd name="connsiteY15" fmla="*/ 439772 h 1634129"/>
                <a:gd name="connsiteX16" fmla="*/ 599606 w 1504382"/>
                <a:gd name="connsiteY16" fmla="*/ 456307 h 1634129"/>
                <a:gd name="connsiteX17" fmla="*/ 551839 w 1504382"/>
                <a:gd name="connsiteY17" fmla="*/ 478812 h 1634129"/>
                <a:gd name="connsiteX18" fmla="*/ 528875 w 1504382"/>
                <a:gd name="connsiteY18" fmla="*/ 503155 h 1634129"/>
                <a:gd name="connsiteX19" fmla="*/ 559188 w 1504382"/>
                <a:gd name="connsiteY19" fmla="*/ 540128 h 1634129"/>
                <a:gd name="connsiteX20" fmla="*/ 611548 w 1504382"/>
                <a:gd name="connsiteY20" fmla="*/ 537142 h 1634129"/>
                <a:gd name="connsiteX21" fmla="*/ 635201 w 1504382"/>
                <a:gd name="connsiteY21" fmla="*/ 533468 h 1634129"/>
                <a:gd name="connsiteX22" fmla="*/ 653113 w 1504382"/>
                <a:gd name="connsiteY22" fmla="*/ 538061 h 1634129"/>
                <a:gd name="connsiteX23" fmla="*/ 654262 w 1504382"/>
                <a:gd name="connsiteY23" fmla="*/ 560336 h 1634129"/>
                <a:gd name="connsiteX24" fmla="*/ 640942 w 1504382"/>
                <a:gd name="connsiteY24" fmla="*/ 575493 h 1634129"/>
                <a:gd name="connsiteX25" fmla="*/ 529104 w 1504382"/>
                <a:gd name="connsiteY25" fmla="*/ 699272 h 1634129"/>
                <a:gd name="connsiteX26" fmla="*/ 504303 w 1504382"/>
                <a:gd name="connsiteY26" fmla="*/ 764032 h 1634129"/>
                <a:gd name="connsiteX27" fmla="*/ 469626 w 1504382"/>
                <a:gd name="connsiteY27" fmla="*/ 805139 h 1634129"/>
                <a:gd name="connsiteX28" fmla="*/ 302674 w 1504382"/>
                <a:gd name="connsiteY28" fmla="*/ 902739 h 1634129"/>
                <a:gd name="connsiteX29" fmla="*/ 175220 w 1504382"/>
                <a:gd name="connsiteY29" fmla="*/ 992301 h 1634129"/>
                <a:gd name="connsiteX30" fmla="*/ 88414 w 1504382"/>
                <a:gd name="connsiteY30" fmla="*/ 1090360 h 1634129"/>
                <a:gd name="connsiteX31" fmla="*/ 5282 w 1504382"/>
                <a:gd name="connsiteY31" fmla="*/ 1293137 h 1634129"/>
                <a:gd name="connsiteX32" fmla="*/ 0 w 1504382"/>
                <a:gd name="connsiteY32" fmla="*/ 1303012 h 1634129"/>
                <a:gd name="connsiteX33" fmla="*/ 0 w 1504382"/>
                <a:gd name="connsiteY33" fmla="*/ 1378795 h 1634129"/>
                <a:gd name="connsiteX34" fmla="*/ 30313 w 1504382"/>
                <a:gd name="connsiteY34" fmla="*/ 1362720 h 1634129"/>
                <a:gd name="connsiteX35" fmla="*/ 30543 w 1504382"/>
                <a:gd name="connsiteY35" fmla="*/ 1387751 h 1634129"/>
                <a:gd name="connsiteX36" fmla="*/ 39729 w 1504382"/>
                <a:gd name="connsiteY36" fmla="*/ 1427710 h 1634129"/>
                <a:gd name="connsiteX37" fmla="*/ 52130 w 1504382"/>
                <a:gd name="connsiteY37" fmla="*/ 1435977 h 1634129"/>
                <a:gd name="connsiteX38" fmla="*/ 60626 w 1504382"/>
                <a:gd name="connsiteY38" fmla="*/ 1425183 h 1634129"/>
                <a:gd name="connsiteX39" fmla="*/ 64301 w 1504382"/>
                <a:gd name="connsiteY39" fmla="*/ 1413931 h 1634129"/>
                <a:gd name="connsiteX40" fmla="*/ 67975 w 1504382"/>
                <a:gd name="connsiteY40" fmla="*/ 1430925 h 1634129"/>
                <a:gd name="connsiteX41" fmla="*/ 76013 w 1504382"/>
                <a:gd name="connsiteY41" fmla="*/ 1441029 h 1634129"/>
                <a:gd name="connsiteX42" fmla="*/ 88414 w 1504382"/>
                <a:gd name="connsiteY42" fmla="*/ 1431614 h 1634129"/>
                <a:gd name="connsiteX43" fmla="*/ 94384 w 1504382"/>
                <a:gd name="connsiteY43" fmla="*/ 1408419 h 1634129"/>
                <a:gd name="connsiteX44" fmla="*/ 99896 w 1504382"/>
                <a:gd name="connsiteY44" fmla="*/ 1398085 h 1634129"/>
                <a:gd name="connsiteX45" fmla="*/ 108393 w 1504382"/>
                <a:gd name="connsiteY45" fmla="*/ 1410946 h 1634129"/>
                <a:gd name="connsiteX46" fmla="*/ 126305 w 1504382"/>
                <a:gd name="connsiteY46" fmla="*/ 1413012 h 1634129"/>
                <a:gd name="connsiteX47" fmla="*/ 135721 w 1504382"/>
                <a:gd name="connsiteY47" fmla="*/ 1392344 h 1634129"/>
                <a:gd name="connsiteX48" fmla="*/ 158226 w 1504382"/>
                <a:gd name="connsiteY48" fmla="*/ 1370069 h 1634129"/>
                <a:gd name="connsiteX49" fmla="*/ 202318 w 1504382"/>
                <a:gd name="connsiteY49" fmla="*/ 1329192 h 1634129"/>
                <a:gd name="connsiteX50" fmla="*/ 213341 w 1504382"/>
                <a:gd name="connsiteY50" fmla="*/ 1287166 h 1634129"/>
                <a:gd name="connsiteX51" fmla="*/ 217475 w 1504382"/>
                <a:gd name="connsiteY51" fmla="*/ 1270402 h 1634129"/>
                <a:gd name="connsiteX52" fmla="*/ 244343 w 1504382"/>
                <a:gd name="connsiteY52" fmla="*/ 1249964 h 1634129"/>
                <a:gd name="connsiteX53" fmla="*/ 338269 w 1504382"/>
                <a:gd name="connsiteY53" fmla="*/ 1253408 h 1634129"/>
                <a:gd name="connsiteX54" fmla="*/ 531401 w 1504382"/>
                <a:gd name="connsiteY54" fmla="*/ 1270862 h 1634129"/>
                <a:gd name="connsiteX55" fmla="*/ 543572 w 1504382"/>
                <a:gd name="connsiteY55" fmla="*/ 1273847 h 1634129"/>
                <a:gd name="connsiteX56" fmla="*/ 547017 w 1504382"/>
                <a:gd name="connsiteY56" fmla="*/ 1295204 h 1634129"/>
                <a:gd name="connsiteX57" fmla="*/ 401651 w 1504382"/>
                <a:gd name="connsiteY57" fmla="*/ 1398775 h 1634129"/>
                <a:gd name="connsiteX58" fmla="*/ 375931 w 1504382"/>
                <a:gd name="connsiteY58" fmla="*/ 1415998 h 1634129"/>
                <a:gd name="connsiteX59" fmla="*/ 351358 w 1504382"/>
                <a:gd name="connsiteY59" fmla="*/ 1432762 h 1634129"/>
                <a:gd name="connsiteX60" fmla="*/ 329083 w 1504382"/>
                <a:gd name="connsiteY60" fmla="*/ 1468357 h 1634129"/>
                <a:gd name="connsiteX61" fmla="*/ 324720 w 1504382"/>
                <a:gd name="connsiteY61" fmla="*/ 1541614 h 1634129"/>
                <a:gd name="connsiteX62" fmla="*/ 340565 w 1504382"/>
                <a:gd name="connsiteY62" fmla="*/ 1564579 h 1634129"/>
                <a:gd name="connsiteX63" fmla="*/ 372256 w 1504382"/>
                <a:gd name="connsiteY63" fmla="*/ 1563890 h 1634129"/>
                <a:gd name="connsiteX64" fmla="*/ 396599 w 1504382"/>
                <a:gd name="connsiteY64" fmla="*/ 1557689 h 1634129"/>
                <a:gd name="connsiteX65" fmla="*/ 396369 w 1504382"/>
                <a:gd name="connsiteY65" fmla="*/ 1559756 h 1634129"/>
                <a:gd name="connsiteX66" fmla="*/ 413133 w 1504382"/>
                <a:gd name="connsiteY66" fmla="*/ 1592825 h 1634129"/>
                <a:gd name="connsiteX67" fmla="*/ 519919 w 1504382"/>
                <a:gd name="connsiteY67" fmla="*/ 1582491 h 1634129"/>
                <a:gd name="connsiteX68" fmla="*/ 544261 w 1504382"/>
                <a:gd name="connsiteY68" fmla="*/ 1577669 h 1634129"/>
                <a:gd name="connsiteX69" fmla="*/ 517852 w 1504382"/>
                <a:gd name="connsiteY69" fmla="*/ 1608211 h 1634129"/>
                <a:gd name="connsiteX70" fmla="*/ 511192 w 1504382"/>
                <a:gd name="connsiteY70" fmla="*/ 1617397 h 1634129"/>
                <a:gd name="connsiteX71" fmla="*/ 512111 w 1504382"/>
                <a:gd name="connsiteY71" fmla="*/ 1628880 h 1634129"/>
                <a:gd name="connsiteX72" fmla="*/ 521067 w 1504382"/>
                <a:gd name="connsiteY72" fmla="*/ 1629569 h 1634129"/>
                <a:gd name="connsiteX73" fmla="*/ 1503385 w 1504382"/>
                <a:gd name="connsiteY73" fmla="*/ 1569052 h 1634129"/>
                <a:gd name="connsiteX74" fmla="*/ 1504382 w 1504382"/>
                <a:gd name="connsiteY74" fmla="*/ 1556426 h 1634129"/>
                <a:gd name="connsiteX75" fmla="*/ 1497751 w 1504382"/>
                <a:gd name="connsiteY75" fmla="*/ 1472491 h 1634129"/>
                <a:gd name="connsiteX76" fmla="*/ 1444244 w 1504382"/>
                <a:gd name="connsiteY76" fmla="*/ 1240319 h 1634129"/>
                <a:gd name="connsiteX77" fmla="*/ 1420131 w 1504382"/>
                <a:gd name="connsiteY77" fmla="*/ 950046 h 1634129"/>
                <a:gd name="connsiteX78" fmla="*/ 1393492 w 1504382"/>
                <a:gd name="connsiteY78" fmla="*/ 736934 h 1634129"/>
                <a:gd name="connsiteX79" fmla="*/ 1295893 w 1504382"/>
                <a:gd name="connsiteY79" fmla="*/ 546328 h 1634129"/>
                <a:gd name="connsiteX80" fmla="*/ 1242385 w 1504382"/>
                <a:gd name="connsiteY80" fmla="*/ 456766 h 1634129"/>
                <a:gd name="connsiteX81" fmla="*/ 1221717 w 1504382"/>
                <a:gd name="connsiteY81" fmla="*/ 386035 h 1634129"/>
                <a:gd name="connsiteX82" fmla="*/ 1066246 w 1504382"/>
                <a:gd name="connsiteY82" fmla="*/ 122401 h 1634129"/>
                <a:gd name="connsiteX83" fmla="*/ 1046727 w 1504382"/>
                <a:gd name="connsiteY83" fmla="*/ 108393 h 1634129"/>
                <a:gd name="connsiteX84" fmla="*/ 1018021 w 1504382"/>
                <a:gd name="connsiteY84" fmla="*/ 53967 h 1634129"/>
                <a:gd name="connsiteX85" fmla="*/ 994367 w 1504382"/>
                <a:gd name="connsiteY85" fmla="*/ 11712 h 1634129"/>
                <a:gd name="connsiteX86" fmla="*/ 975077 w 1504382"/>
                <a:gd name="connsiteY86" fmla="*/ 0 h 1634129"/>
                <a:gd name="connsiteX0" fmla="*/ 975077 w 1504382"/>
                <a:gd name="connsiteY0" fmla="*/ 0 h 1628880"/>
                <a:gd name="connsiteX1" fmla="*/ 910776 w 1504382"/>
                <a:gd name="connsiteY1" fmla="*/ 0 h 1628880"/>
                <a:gd name="connsiteX2" fmla="*/ 870129 w 1504382"/>
                <a:gd name="connsiteY2" fmla="*/ 13549 h 1628880"/>
                <a:gd name="connsiteX3" fmla="*/ 795723 w 1504382"/>
                <a:gd name="connsiteY3" fmla="*/ 17683 h 1628880"/>
                <a:gd name="connsiteX4" fmla="*/ 602132 w 1504382"/>
                <a:gd name="connsiteY4" fmla="*/ 95073 h 1628880"/>
                <a:gd name="connsiteX5" fmla="*/ 562174 w 1504382"/>
                <a:gd name="connsiteY5" fmla="*/ 126076 h 1628880"/>
                <a:gd name="connsiteX6" fmla="*/ 541505 w 1504382"/>
                <a:gd name="connsiteY6" fmla="*/ 175450 h 1628880"/>
                <a:gd name="connsiteX7" fmla="*/ 545409 w 1504382"/>
                <a:gd name="connsiteY7" fmla="*/ 200481 h 1628880"/>
                <a:gd name="connsiteX8" fmla="*/ 499250 w 1504382"/>
                <a:gd name="connsiteY8" fmla="*/ 294866 h 1628880"/>
                <a:gd name="connsiteX9" fmla="*/ 421860 w 1504382"/>
                <a:gd name="connsiteY9" fmla="*/ 339417 h 1628880"/>
                <a:gd name="connsiteX10" fmla="*/ 411755 w 1504382"/>
                <a:gd name="connsiteY10" fmla="*/ 406244 h 1628880"/>
                <a:gd name="connsiteX11" fmla="*/ 454010 w 1504382"/>
                <a:gd name="connsiteY11" fmla="*/ 449877 h 1628880"/>
                <a:gd name="connsiteX12" fmla="*/ 533468 w 1504382"/>
                <a:gd name="connsiteY12" fmla="*/ 471693 h 1628880"/>
                <a:gd name="connsiteX13" fmla="*/ 571359 w 1504382"/>
                <a:gd name="connsiteY13" fmla="*/ 448499 h 1628880"/>
                <a:gd name="connsiteX14" fmla="*/ 589272 w 1504382"/>
                <a:gd name="connsiteY14" fmla="*/ 433802 h 1628880"/>
                <a:gd name="connsiteX15" fmla="*/ 607643 w 1504382"/>
                <a:gd name="connsiteY15" fmla="*/ 439772 h 1628880"/>
                <a:gd name="connsiteX16" fmla="*/ 599606 w 1504382"/>
                <a:gd name="connsiteY16" fmla="*/ 456307 h 1628880"/>
                <a:gd name="connsiteX17" fmla="*/ 551839 w 1504382"/>
                <a:gd name="connsiteY17" fmla="*/ 478812 h 1628880"/>
                <a:gd name="connsiteX18" fmla="*/ 528875 w 1504382"/>
                <a:gd name="connsiteY18" fmla="*/ 503155 h 1628880"/>
                <a:gd name="connsiteX19" fmla="*/ 559188 w 1504382"/>
                <a:gd name="connsiteY19" fmla="*/ 540128 h 1628880"/>
                <a:gd name="connsiteX20" fmla="*/ 611548 w 1504382"/>
                <a:gd name="connsiteY20" fmla="*/ 537142 h 1628880"/>
                <a:gd name="connsiteX21" fmla="*/ 635201 w 1504382"/>
                <a:gd name="connsiteY21" fmla="*/ 533468 h 1628880"/>
                <a:gd name="connsiteX22" fmla="*/ 653113 w 1504382"/>
                <a:gd name="connsiteY22" fmla="*/ 538061 h 1628880"/>
                <a:gd name="connsiteX23" fmla="*/ 654262 w 1504382"/>
                <a:gd name="connsiteY23" fmla="*/ 560336 h 1628880"/>
                <a:gd name="connsiteX24" fmla="*/ 640942 w 1504382"/>
                <a:gd name="connsiteY24" fmla="*/ 575493 h 1628880"/>
                <a:gd name="connsiteX25" fmla="*/ 529104 w 1504382"/>
                <a:gd name="connsiteY25" fmla="*/ 699272 h 1628880"/>
                <a:gd name="connsiteX26" fmla="*/ 504303 w 1504382"/>
                <a:gd name="connsiteY26" fmla="*/ 764032 h 1628880"/>
                <a:gd name="connsiteX27" fmla="*/ 469626 w 1504382"/>
                <a:gd name="connsiteY27" fmla="*/ 805139 h 1628880"/>
                <a:gd name="connsiteX28" fmla="*/ 302674 w 1504382"/>
                <a:gd name="connsiteY28" fmla="*/ 902739 h 1628880"/>
                <a:gd name="connsiteX29" fmla="*/ 175220 w 1504382"/>
                <a:gd name="connsiteY29" fmla="*/ 992301 h 1628880"/>
                <a:gd name="connsiteX30" fmla="*/ 88414 w 1504382"/>
                <a:gd name="connsiteY30" fmla="*/ 1090360 h 1628880"/>
                <a:gd name="connsiteX31" fmla="*/ 5282 w 1504382"/>
                <a:gd name="connsiteY31" fmla="*/ 1293137 h 1628880"/>
                <a:gd name="connsiteX32" fmla="*/ 0 w 1504382"/>
                <a:gd name="connsiteY32" fmla="*/ 1303012 h 1628880"/>
                <a:gd name="connsiteX33" fmla="*/ 0 w 1504382"/>
                <a:gd name="connsiteY33" fmla="*/ 1378795 h 1628880"/>
                <a:gd name="connsiteX34" fmla="*/ 30313 w 1504382"/>
                <a:gd name="connsiteY34" fmla="*/ 1362720 h 1628880"/>
                <a:gd name="connsiteX35" fmla="*/ 30543 w 1504382"/>
                <a:gd name="connsiteY35" fmla="*/ 1387751 h 1628880"/>
                <a:gd name="connsiteX36" fmla="*/ 39729 w 1504382"/>
                <a:gd name="connsiteY36" fmla="*/ 1427710 h 1628880"/>
                <a:gd name="connsiteX37" fmla="*/ 52130 w 1504382"/>
                <a:gd name="connsiteY37" fmla="*/ 1435977 h 1628880"/>
                <a:gd name="connsiteX38" fmla="*/ 60626 w 1504382"/>
                <a:gd name="connsiteY38" fmla="*/ 1425183 h 1628880"/>
                <a:gd name="connsiteX39" fmla="*/ 64301 w 1504382"/>
                <a:gd name="connsiteY39" fmla="*/ 1413931 h 1628880"/>
                <a:gd name="connsiteX40" fmla="*/ 67975 w 1504382"/>
                <a:gd name="connsiteY40" fmla="*/ 1430925 h 1628880"/>
                <a:gd name="connsiteX41" fmla="*/ 76013 w 1504382"/>
                <a:gd name="connsiteY41" fmla="*/ 1441029 h 1628880"/>
                <a:gd name="connsiteX42" fmla="*/ 88414 w 1504382"/>
                <a:gd name="connsiteY42" fmla="*/ 1431614 h 1628880"/>
                <a:gd name="connsiteX43" fmla="*/ 94384 w 1504382"/>
                <a:gd name="connsiteY43" fmla="*/ 1408419 h 1628880"/>
                <a:gd name="connsiteX44" fmla="*/ 99896 w 1504382"/>
                <a:gd name="connsiteY44" fmla="*/ 1398085 h 1628880"/>
                <a:gd name="connsiteX45" fmla="*/ 108393 w 1504382"/>
                <a:gd name="connsiteY45" fmla="*/ 1410946 h 1628880"/>
                <a:gd name="connsiteX46" fmla="*/ 126305 w 1504382"/>
                <a:gd name="connsiteY46" fmla="*/ 1413012 h 1628880"/>
                <a:gd name="connsiteX47" fmla="*/ 135721 w 1504382"/>
                <a:gd name="connsiteY47" fmla="*/ 1392344 h 1628880"/>
                <a:gd name="connsiteX48" fmla="*/ 158226 w 1504382"/>
                <a:gd name="connsiteY48" fmla="*/ 1370069 h 1628880"/>
                <a:gd name="connsiteX49" fmla="*/ 202318 w 1504382"/>
                <a:gd name="connsiteY49" fmla="*/ 1329192 h 1628880"/>
                <a:gd name="connsiteX50" fmla="*/ 213341 w 1504382"/>
                <a:gd name="connsiteY50" fmla="*/ 1287166 h 1628880"/>
                <a:gd name="connsiteX51" fmla="*/ 217475 w 1504382"/>
                <a:gd name="connsiteY51" fmla="*/ 1270402 h 1628880"/>
                <a:gd name="connsiteX52" fmla="*/ 244343 w 1504382"/>
                <a:gd name="connsiteY52" fmla="*/ 1249964 h 1628880"/>
                <a:gd name="connsiteX53" fmla="*/ 338269 w 1504382"/>
                <a:gd name="connsiteY53" fmla="*/ 1253408 h 1628880"/>
                <a:gd name="connsiteX54" fmla="*/ 531401 w 1504382"/>
                <a:gd name="connsiteY54" fmla="*/ 1270862 h 1628880"/>
                <a:gd name="connsiteX55" fmla="*/ 543572 w 1504382"/>
                <a:gd name="connsiteY55" fmla="*/ 1273847 h 1628880"/>
                <a:gd name="connsiteX56" fmla="*/ 547017 w 1504382"/>
                <a:gd name="connsiteY56" fmla="*/ 1295204 h 1628880"/>
                <a:gd name="connsiteX57" fmla="*/ 401651 w 1504382"/>
                <a:gd name="connsiteY57" fmla="*/ 1398775 h 1628880"/>
                <a:gd name="connsiteX58" fmla="*/ 375931 w 1504382"/>
                <a:gd name="connsiteY58" fmla="*/ 1415998 h 1628880"/>
                <a:gd name="connsiteX59" fmla="*/ 351358 w 1504382"/>
                <a:gd name="connsiteY59" fmla="*/ 1432762 h 1628880"/>
                <a:gd name="connsiteX60" fmla="*/ 329083 w 1504382"/>
                <a:gd name="connsiteY60" fmla="*/ 1468357 h 1628880"/>
                <a:gd name="connsiteX61" fmla="*/ 324720 w 1504382"/>
                <a:gd name="connsiteY61" fmla="*/ 1541614 h 1628880"/>
                <a:gd name="connsiteX62" fmla="*/ 340565 w 1504382"/>
                <a:gd name="connsiteY62" fmla="*/ 1564579 h 1628880"/>
                <a:gd name="connsiteX63" fmla="*/ 372256 w 1504382"/>
                <a:gd name="connsiteY63" fmla="*/ 1563890 h 1628880"/>
                <a:gd name="connsiteX64" fmla="*/ 396599 w 1504382"/>
                <a:gd name="connsiteY64" fmla="*/ 1557689 h 1628880"/>
                <a:gd name="connsiteX65" fmla="*/ 396369 w 1504382"/>
                <a:gd name="connsiteY65" fmla="*/ 1559756 h 1628880"/>
                <a:gd name="connsiteX66" fmla="*/ 413133 w 1504382"/>
                <a:gd name="connsiteY66" fmla="*/ 1592825 h 1628880"/>
                <a:gd name="connsiteX67" fmla="*/ 519919 w 1504382"/>
                <a:gd name="connsiteY67" fmla="*/ 1582491 h 1628880"/>
                <a:gd name="connsiteX68" fmla="*/ 544261 w 1504382"/>
                <a:gd name="connsiteY68" fmla="*/ 1577669 h 1628880"/>
                <a:gd name="connsiteX69" fmla="*/ 517852 w 1504382"/>
                <a:gd name="connsiteY69" fmla="*/ 1608211 h 1628880"/>
                <a:gd name="connsiteX70" fmla="*/ 511192 w 1504382"/>
                <a:gd name="connsiteY70" fmla="*/ 1617397 h 1628880"/>
                <a:gd name="connsiteX71" fmla="*/ 512111 w 1504382"/>
                <a:gd name="connsiteY71" fmla="*/ 1628880 h 1628880"/>
                <a:gd name="connsiteX72" fmla="*/ 1503385 w 1504382"/>
                <a:gd name="connsiteY72" fmla="*/ 1569052 h 1628880"/>
                <a:gd name="connsiteX73" fmla="*/ 1504382 w 1504382"/>
                <a:gd name="connsiteY73" fmla="*/ 1556426 h 1628880"/>
                <a:gd name="connsiteX74" fmla="*/ 1497751 w 1504382"/>
                <a:gd name="connsiteY74" fmla="*/ 1472491 h 1628880"/>
                <a:gd name="connsiteX75" fmla="*/ 1444244 w 1504382"/>
                <a:gd name="connsiteY75" fmla="*/ 1240319 h 1628880"/>
                <a:gd name="connsiteX76" fmla="*/ 1420131 w 1504382"/>
                <a:gd name="connsiteY76" fmla="*/ 950046 h 1628880"/>
                <a:gd name="connsiteX77" fmla="*/ 1393492 w 1504382"/>
                <a:gd name="connsiteY77" fmla="*/ 736934 h 1628880"/>
                <a:gd name="connsiteX78" fmla="*/ 1295893 w 1504382"/>
                <a:gd name="connsiteY78" fmla="*/ 546328 h 1628880"/>
                <a:gd name="connsiteX79" fmla="*/ 1242385 w 1504382"/>
                <a:gd name="connsiteY79" fmla="*/ 456766 h 1628880"/>
                <a:gd name="connsiteX80" fmla="*/ 1221717 w 1504382"/>
                <a:gd name="connsiteY80" fmla="*/ 386035 h 1628880"/>
                <a:gd name="connsiteX81" fmla="*/ 1066246 w 1504382"/>
                <a:gd name="connsiteY81" fmla="*/ 122401 h 1628880"/>
                <a:gd name="connsiteX82" fmla="*/ 1046727 w 1504382"/>
                <a:gd name="connsiteY82" fmla="*/ 108393 h 1628880"/>
                <a:gd name="connsiteX83" fmla="*/ 1018021 w 1504382"/>
                <a:gd name="connsiteY83" fmla="*/ 53967 h 1628880"/>
                <a:gd name="connsiteX84" fmla="*/ 994367 w 1504382"/>
                <a:gd name="connsiteY84" fmla="*/ 11712 h 1628880"/>
                <a:gd name="connsiteX85" fmla="*/ 975077 w 1504382"/>
                <a:gd name="connsiteY85" fmla="*/ 0 h 1628880"/>
                <a:gd name="connsiteX0" fmla="*/ 975077 w 1504382"/>
                <a:gd name="connsiteY0" fmla="*/ 0 h 1617397"/>
                <a:gd name="connsiteX1" fmla="*/ 910776 w 1504382"/>
                <a:gd name="connsiteY1" fmla="*/ 0 h 1617397"/>
                <a:gd name="connsiteX2" fmla="*/ 870129 w 1504382"/>
                <a:gd name="connsiteY2" fmla="*/ 13549 h 1617397"/>
                <a:gd name="connsiteX3" fmla="*/ 795723 w 1504382"/>
                <a:gd name="connsiteY3" fmla="*/ 17683 h 1617397"/>
                <a:gd name="connsiteX4" fmla="*/ 602132 w 1504382"/>
                <a:gd name="connsiteY4" fmla="*/ 95073 h 1617397"/>
                <a:gd name="connsiteX5" fmla="*/ 562174 w 1504382"/>
                <a:gd name="connsiteY5" fmla="*/ 126076 h 1617397"/>
                <a:gd name="connsiteX6" fmla="*/ 541505 w 1504382"/>
                <a:gd name="connsiteY6" fmla="*/ 175450 h 1617397"/>
                <a:gd name="connsiteX7" fmla="*/ 545409 w 1504382"/>
                <a:gd name="connsiteY7" fmla="*/ 200481 h 1617397"/>
                <a:gd name="connsiteX8" fmla="*/ 499250 w 1504382"/>
                <a:gd name="connsiteY8" fmla="*/ 294866 h 1617397"/>
                <a:gd name="connsiteX9" fmla="*/ 421860 w 1504382"/>
                <a:gd name="connsiteY9" fmla="*/ 339417 h 1617397"/>
                <a:gd name="connsiteX10" fmla="*/ 411755 w 1504382"/>
                <a:gd name="connsiteY10" fmla="*/ 406244 h 1617397"/>
                <a:gd name="connsiteX11" fmla="*/ 454010 w 1504382"/>
                <a:gd name="connsiteY11" fmla="*/ 449877 h 1617397"/>
                <a:gd name="connsiteX12" fmla="*/ 533468 w 1504382"/>
                <a:gd name="connsiteY12" fmla="*/ 471693 h 1617397"/>
                <a:gd name="connsiteX13" fmla="*/ 571359 w 1504382"/>
                <a:gd name="connsiteY13" fmla="*/ 448499 h 1617397"/>
                <a:gd name="connsiteX14" fmla="*/ 589272 w 1504382"/>
                <a:gd name="connsiteY14" fmla="*/ 433802 h 1617397"/>
                <a:gd name="connsiteX15" fmla="*/ 607643 w 1504382"/>
                <a:gd name="connsiteY15" fmla="*/ 439772 h 1617397"/>
                <a:gd name="connsiteX16" fmla="*/ 599606 w 1504382"/>
                <a:gd name="connsiteY16" fmla="*/ 456307 h 1617397"/>
                <a:gd name="connsiteX17" fmla="*/ 551839 w 1504382"/>
                <a:gd name="connsiteY17" fmla="*/ 478812 h 1617397"/>
                <a:gd name="connsiteX18" fmla="*/ 528875 w 1504382"/>
                <a:gd name="connsiteY18" fmla="*/ 503155 h 1617397"/>
                <a:gd name="connsiteX19" fmla="*/ 559188 w 1504382"/>
                <a:gd name="connsiteY19" fmla="*/ 540128 h 1617397"/>
                <a:gd name="connsiteX20" fmla="*/ 611548 w 1504382"/>
                <a:gd name="connsiteY20" fmla="*/ 537142 h 1617397"/>
                <a:gd name="connsiteX21" fmla="*/ 635201 w 1504382"/>
                <a:gd name="connsiteY21" fmla="*/ 533468 h 1617397"/>
                <a:gd name="connsiteX22" fmla="*/ 653113 w 1504382"/>
                <a:gd name="connsiteY22" fmla="*/ 538061 h 1617397"/>
                <a:gd name="connsiteX23" fmla="*/ 654262 w 1504382"/>
                <a:gd name="connsiteY23" fmla="*/ 560336 h 1617397"/>
                <a:gd name="connsiteX24" fmla="*/ 640942 w 1504382"/>
                <a:gd name="connsiteY24" fmla="*/ 575493 h 1617397"/>
                <a:gd name="connsiteX25" fmla="*/ 529104 w 1504382"/>
                <a:gd name="connsiteY25" fmla="*/ 699272 h 1617397"/>
                <a:gd name="connsiteX26" fmla="*/ 504303 w 1504382"/>
                <a:gd name="connsiteY26" fmla="*/ 764032 h 1617397"/>
                <a:gd name="connsiteX27" fmla="*/ 469626 w 1504382"/>
                <a:gd name="connsiteY27" fmla="*/ 805139 h 1617397"/>
                <a:gd name="connsiteX28" fmla="*/ 302674 w 1504382"/>
                <a:gd name="connsiteY28" fmla="*/ 902739 h 1617397"/>
                <a:gd name="connsiteX29" fmla="*/ 175220 w 1504382"/>
                <a:gd name="connsiteY29" fmla="*/ 992301 h 1617397"/>
                <a:gd name="connsiteX30" fmla="*/ 88414 w 1504382"/>
                <a:gd name="connsiteY30" fmla="*/ 1090360 h 1617397"/>
                <a:gd name="connsiteX31" fmla="*/ 5282 w 1504382"/>
                <a:gd name="connsiteY31" fmla="*/ 1293137 h 1617397"/>
                <a:gd name="connsiteX32" fmla="*/ 0 w 1504382"/>
                <a:gd name="connsiteY32" fmla="*/ 1303012 h 1617397"/>
                <a:gd name="connsiteX33" fmla="*/ 0 w 1504382"/>
                <a:gd name="connsiteY33" fmla="*/ 1378795 h 1617397"/>
                <a:gd name="connsiteX34" fmla="*/ 30313 w 1504382"/>
                <a:gd name="connsiteY34" fmla="*/ 1362720 h 1617397"/>
                <a:gd name="connsiteX35" fmla="*/ 30543 w 1504382"/>
                <a:gd name="connsiteY35" fmla="*/ 1387751 h 1617397"/>
                <a:gd name="connsiteX36" fmla="*/ 39729 w 1504382"/>
                <a:gd name="connsiteY36" fmla="*/ 1427710 h 1617397"/>
                <a:gd name="connsiteX37" fmla="*/ 52130 w 1504382"/>
                <a:gd name="connsiteY37" fmla="*/ 1435977 h 1617397"/>
                <a:gd name="connsiteX38" fmla="*/ 60626 w 1504382"/>
                <a:gd name="connsiteY38" fmla="*/ 1425183 h 1617397"/>
                <a:gd name="connsiteX39" fmla="*/ 64301 w 1504382"/>
                <a:gd name="connsiteY39" fmla="*/ 1413931 h 1617397"/>
                <a:gd name="connsiteX40" fmla="*/ 67975 w 1504382"/>
                <a:gd name="connsiteY40" fmla="*/ 1430925 h 1617397"/>
                <a:gd name="connsiteX41" fmla="*/ 76013 w 1504382"/>
                <a:gd name="connsiteY41" fmla="*/ 1441029 h 1617397"/>
                <a:gd name="connsiteX42" fmla="*/ 88414 w 1504382"/>
                <a:gd name="connsiteY42" fmla="*/ 1431614 h 1617397"/>
                <a:gd name="connsiteX43" fmla="*/ 94384 w 1504382"/>
                <a:gd name="connsiteY43" fmla="*/ 1408419 h 1617397"/>
                <a:gd name="connsiteX44" fmla="*/ 99896 w 1504382"/>
                <a:gd name="connsiteY44" fmla="*/ 1398085 h 1617397"/>
                <a:gd name="connsiteX45" fmla="*/ 108393 w 1504382"/>
                <a:gd name="connsiteY45" fmla="*/ 1410946 h 1617397"/>
                <a:gd name="connsiteX46" fmla="*/ 126305 w 1504382"/>
                <a:gd name="connsiteY46" fmla="*/ 1413012 h 1617397"/>
                <a:gd name="connsiteX47" fmla="*/ 135721 w 1504382"/>
                <a:gd name="connsiteY47" fmla="*/ 1392344 h 1617397"/>
                <a:gd name="connsiteX48" fmla="*/ 158226 w 1504382"/>
                <a:gd name="connsiteY48" fmla="*/ 1370069 h 1617397"/>
                <a:gd name="connsiteX49" fmla="*/ 202318 w 1504382"/>
                <a:gd name="connsiteY49" fmla="*/ 1329192 h 1617397"/>
                <a:gd name="connsiteX50" fmla="*/ 213341 w 1504382"/>
                <a:gd name="connsiteY50" fmla="*/ 1287166 h 1617397"/>
                <a:gd name="connsiteX51" fmla="*/ 217475 w 1504382"/>
                <a:gd name="connsiteY51" fmla="*/ 1270402 h 1617397"/>
                <a:gd name="connsiteX52" fmla="*/ 244343 w 1504382"/>
                <a:gd name="connsiteY52" fmla="*/ 1249964 h 1617397"/>
                <a:gd name="connsiteX53" fmla="*/ 338269 w 1504382"/>
                <a:gd name="connsiteY53" fmla="*/ 1253408 h 1617397"/>
                <a:gd name="connsiteX54" fmla="*/ 531401 w 1504382"/>
                <a:gd name="connsiteY54" fmla="*/ 1270862 h 1617397"/>
                <a:gd name="connsiteX55" fmla="*/ 543572 w 1504382"/>
                <a:gd name="connsiteY55" fmla="*/ 1273847 h 1617397"/>
                <a:gd name="connsiteX56" fmla="*/ 547017 w 1504382"/>
                <a:gd name="connsiteY56" fmla="*/ 1295204 h 1617397"/>
                <a:gd name="connsiteX57" fmla="*/ 401651 w 1504382"/>
                <a:gd name="connsiteY57" fmla="*/ 1398775 h 1617397"/>
                <a:gd name="connsiteX58" fmla="*/ 375931 w 1504382"/>
                <a:gd name="connsiteY58" fmla="*/ 1415998 h 1617397"/>
                <a:gd name="connsiteX59" fmla="*/ 351358 w 1504382"/>
                <a:gd name="connsiteY59" fmla="*/ 1432762 h 1617397"/>
                <a:gd name="connsiteX60" fmla="*/ 329083 w 1504382"/>
                <a:gd name="connsiteY60" fmla="*/ 1468357 h 1617397"/>
                <a:gd name="connsiteX61" fmla="*/ 324720 w 1504382"/>
                <a:gd name="connsiteY61" fmla="*/ 1541614 h 1617397"/>
                <a:gd name="connsiteX62" fmla="*/ 340565 w 1504382"/>
                <a:gd name="connsiteY62" fmla="*/ 1564579 h 1617397"/>
                <a:gd name="connsiteX63" fmla="*/ 372256 w 1504382"/>
                <a:gd name="connsiteY63" fmla="*/ 1563890 h 1617397"/>
                <a:gd name="connsiteX64" fmla="*/ 396599 w 1504382"/>
                <a:gd name="connsiteY64" fmla="*/ 1557689 h 1617397"/>
                <a:gd name="connsiteX65" fmla="*/ 396369 w 1504382"/>
                <a:gd name="connsiteY65" fmla="*/ 1559756 h 1617397"/>
                <a:gd name="connsiteX66" fmla="*/ 413133 w 1504382"/>
                <a:gd name="connsiteY66" fmla="*/ 1592825 h 1617397"/>
                <a:gd name="connsiteX67" fmla="*/ 519919 w 1504382"/>
                <a:gd name="connsiteY67" fmla="*/ 1582491 h 1617397"/>
                <a:gd name="connsiteX68" fmla="*/ 544261 w 1504382"/>
                <a:gd name="connsiteY68" fmla="*/ 1577669 h 1617397"/>
                <a:gd name="connsiteX69" fmla="*/ 517852 w 1504382"/>
                <a:gd name="connsiteY69" fmla="*/ 1608211 h 1617397"/>
                <a:gd name="connsiteX70" fmla="*/ 511192 w 1504382"/>
                <a:gd name="connsiteY70" fmla="*/ 1617397 h 1617397"/>
                <a:gd name="connsiteX71" fmla="*/ 1503385 w 1504382"/>
                <a:gd name="connsiteY71" fmla="*/ 1569052 h 1617397"/>
                <a:gd name="connsiteX72" fmla="*/ 1504382 w 1504382"/>
                <a:gd name="connsiteY72" fmla="*/ 1556426 h 1617397"/>
                <a:gd name="connsiteX73" fmla="*/ 1497751 w 1504382"/>
                <a:gd name="connsiteY73" fmla="*/ 1472491 h 1617397"/>
                <a:gd name="connsiteX74" fmla="*/ 1444244 w 1504382"/>
                <a:gd name="connsiteY74" fmla="*/ 1240319 h 1617397"/>
                <a:gd name="connsiteX75" fmla="*/ 1420131 w 1504382"/>
                <a:gd name="connsiteY75" fmla="*/ 950046 h 1617397"/>
                <a:gd name="connsiteX76" fmla="*/ 1393492 w 1504382"/>
                <a:gd name="connsiteY76" fmla="*/ 736934 h 1617397"/>
                <a:gd name="connsiteX77" fmla="*/ 1295893 w 1504382"/>
                <a:gd name="connsiteY77" fmla="*/ 546328 h 1617397"/>
                <a:gd name="connsiteX78" fmla="*/ 1242385 w 1504382"/>
                <a:gd name="connsiteY78" fmla="*/ 456766 h 1617397"/>
                <a:gd name="connsiteX79" fmla="*/ 1221717 w 1504382"/>
                <a:gd name="connsiteY79" fmla="*/ 386035 h 1617397"/>
                <a:gd name="connsiteX80" fmla="*/ 1066246 w 1504382"/>
                <a:gd name="connsiteY80" fmla="*/ 122401 h 1617397"/>
                <a:gd name="connsiteX81" fmla="*/ 1046727 w 1504382"/>
                <a:gd name="connsiteY81" fmla="*/ 108393 h 1617397"/>
                <a:gd name="connsiteX82" fmla="*/ 1018021 w 1504382"/>
                <a:gd name="connsiteY82" fmla="*/ 53967 h 1617397"/>
                <a:gd name="connsiteX83" fmla="*/ 994367 w 1504382"/>
                <a:gd name="connsiteY83" fmla="*/ 11712 h 1617397"/>
                <a:gd name="connsiteX84" fmla="*/ 975077 w 1504382"/>
                <a:gd name="connsiteY84" fmla="*/ 0 h 1617397"/>
                <a:gd name="connsiteX0" fmla="*/ 975077 w 1504382"/>
                <a:gd name="connsiteY0" fmla="*/ 0 h 1608211"/>
                <a:gd name="connsiteX1" fmla="*/ 910776 w 1504382"/>
                <a:gd name="connsiteY1" fmla="*/ 0 h 1608211"/>
                <a:gd name="connsiteX2" fmla="*/ 870129 w 1504382"/>
                <a:gd name="connsiteY2" fmla="*/ 13549 h 1608211"/>
                <a:gd name="connsiteX3" fmla="*/ 795723 w 1504382"/>
                <a:gd name="connsiteY3" fmla="*/ 17683 h 1608211"/>
                <a:gd name="connsiteX4" fmla="*/ 602132 w 1504382"/>
                <a:gd name="connsiteY4" fmla="*/ 95073 h 1608211"/>
                <a:gd name="connsiteX5" fmla="*/ 562174 w 1504382"/>
                <a:gd name="connsiteY5" fmla="*/ 126076 h 1608211"/>
                <a:gd name="connsiteX6" fmla="*/ 541505 w 1504382"/>
                <a:gd name="connsiteY6" fmla="*/ 175450 h 1608211"/>
                <a:gd name="connsiteX7" fmla="*/ 545409 w 1504382"/>
                <a:gd name="connsiteY7" fmla="*/ 200481 h 1608211"/>
                <a:gd name="connsiteX8" fmla="*/ 499250 w 1504382"/>
                <a:gd name="connsiteY8" fmla="*/ 294866 h 1608211"/>
                <a:gd name="connsiteX9" fmla="*/ 421860 w 1504382"/>
                <a:gd name="connsiteY9" fmla="*/ 339417 h 1608211"/>
                <a:gd name="connsiteX10" fmla="*/ 411755 w 1504382"/>
                <a:gd name="connsiteY10" fmla="*/ 406244 h 1608211"/>
                <a:gd name="connsiteX11" fmla="*/ 454010 w 1504382"/>
                <a:gd name="connsiteY11" fmla="*/ 449877 h 1608211"/>
                <a:gd name="connsiteX12" fmla="*/ 533468 w 1504382"/>
                <a:gd name="connsiteY12" fmla="*/ 471693 h 1608211"/>
                <a:gd name="connsiteX13" fmla="*/ 571359 w 1504382"/>
                <a:gd name="connsiteY13" fmla="*/ 448499 h 1608211"/>
                <a:gd name="connsiteX14" fmla="*/ 589272 w 1504382"/>
                <a:gd name="connsiteY14" fmla="*/ 433802 h 1608211"/>
                <a:gd name="connsiteX15" fmla="*/ 607643 w 1504382"/>
                <a:gd name="connsiteY15" fmla="*/ 439772 h 1608211"/>
                <a:gd name="connsiteX16" fmla="*/ 599606 w 1504382"/>
                <a:gd name="connsiteY16" fmla="*/ 456307 h 1608211"/>
                <a:gd name="connsiteX17" fmla="*/ 551839 w 1504382"/>
                <a:gd name="connsiteY17" fmla="*/ 478812 h 1608211"/>
                <a:gd name="connsiteX18" fmla="*/ 528875 w 1504382"/>
                <a:gd name="connsiteY18" fmla="*/ 503155 h 1608211"/>
                <a:gd name="connsiteX19" fmla="*/ 559188 w 1504382"/>
                <a:gd name="connsiteY19" fmla="*/ 540128 h 1608211"/>
                <a:gd name="connsiteX20" fmla="*/ 611548 w 1504382"/>
                <a:gd name="connsiteY20" fmla="*/ 537142 h 1608211"/>
                <a:gd name="connsiteX21" fmla="*/ 635201 w 1504382"/>
                <a:gd name="connsiteY21" fmla="*/ 533468 h 1608211"/>
                <a:gd name="connsiteX22" fmla="*/ 653113 w 1504382"/>
                <a:gd name="connsiteY22" fmla="*/ 538061 h 1608211"/>
                <a:gd name="connsiteX23" fmla="*/ 654262 w 1504382"/>
                <a:gd name="connsiteY23" fmla="*/ 560336 h 1608211"/>
                <a:gd name="connsiteX24" fmla="*/ 640942 w 1504382"/>
                <a:gd name="connsiteY24" fmla="*/ 575493 h 1608211"/>
                <a:gd name="connsiteX25" fmla="*/ 529104 w 1504382"/>
                <a:gd name="connsiteY25" fmla="*/ 699272 h 1608211"/>
                <a:gd name="connsiteX26" fmla="*/ 504303 w 1504382"/>
                <a:gd name="connsiteY26" fmla="*/ 764032 h 1608211"/>
                <a:gd name="connsiteX27" fmla="*/ 469626 w 1504382"/>
                <a:gd name="connsiteY27" fmla="*/ 805139 h 1608211"/>
                <a:gd name="connsiteX28" fmla="*/ 302674 w 1504382"/>
                <a:gd name="connsiteY28" fmla="*/ 902739 h 1608211"/>
                <a:gd name="connsiteX29" fmla="*/ 175220 w 1504382"/>
                <a:gd name="connsiteY29" fmla="*/ 992301 h 1608211"/>
                <a:gd name="connsiteX30" fmla="*/ 88414 w 1504382"/>
                <a:gd name="connsiteY30" fmla="*/ 1090360 h 1608211"/>
                <a:gd name="connsiteX31" fmla="*/ 5282 w 1504382"/>
                <a:gd name="connsiteY31" fmla="*/ 1293137 h 1608211"/>
                <a:gd name="connsiteX32" fmla="*/ 0 w 1504382"/>
                <a:gd name="connsiteY32" fmla="*/ 1303012 h 1608211"/>
                <a:gd name="connsiteX33" fmla="*/ 0 w 1504382"/>
                <a:gd name="connsiteY33" fmla="*/ 1378795 h 1608211"/>
                <a:gd name="connsiteX34" fmla="*/ 30313 w 1504382"/>
                <a:gd name="connsiteY34" fmla="*/ 1362720 h 1608211"/>
                <a:gd name="connsiteX35" fmla="*/ 30543 w 1504382"/>
                <a:gd name="connsiteY35" fmla="*/ 1387751 h 1608211"/>
                <a:gd name="connsiteX36" fmla="*/ 39729 w 1504382"/>
                <a:gd name="connsiteY36" fmla="*/ 1427710 h 1608211"/>
                <a:gd name="connsiteX37" fmla="*/ 52130 w 1504382"/>
                <a:gd name="connsiteY37" fmla="*/ 1435977 h 1608211"/>
                <a:gd name="connsiteX38" fmla="*/ 60626 w 1504382"/>
                <a:gd name="connsiteY38" fmla="*/ 1425183 h 1608211"/>
                <a:gd name="connsiteX39" fmla="*/ 64301 w 1504382"/>
                <a:gd name="connsiteY39" fmla="*/ 1413931 h 1608211"/>
                <a:gd name="connsiteX40" fmla="*/ 67975 w 1504382"/>
                <a:gd name="connsiteY40" fmla="*/ 1430925 h 1608211"/>
                <a:gd name="connsiteX41" fmla="*/ 76013 w 1504382"/>
                <a:gd name="connsiteY41" fmla="*/ 1441029 h 1608211"/>
                <a:gd name="connsiteX42" fmla="*/ 88414 w 1504382"/>
                <a:gd name="connsiteY42" fmla="*/ 1431614 h 1608211"/>
                <a:gd name="connsiteX43" fmla="*/ 94384 w 1504382"/>
                <a:gd name="connsiteY43" fmla="*/ 1408419 h 1608211"/>
                <a:gd name="connsiteX44" fmla="*/ 99896 w 1504382"/>
                <a:gd name="connsiteY44" fmla="*/ 1398085 h 1608211"/>
                <a:gd name="connsiteX45" fmla="*/ 108393 w 1504382"/>
                <a:gd name="connsiteY45" fmla="*/ 1410946 h 1608211"/>
                <a:gd name="connsiteX46" fmla="*/ 126305 w 1504382"/>
                <a:gd name="connsiteY46" fmla="*/ 1413012 h 1608211"/>
                <a:gd name="connsiteX47" fmla="*/ 135721 w 1504382"/>
                <a:gd name="connsiteY47" fmla="*/ 1392344 h 1608211"/>
                <a:gd name="connsiteX48" fmla="*/ 158226 w 1504382"/>
                <a:gd name="connsiteY48" fmla="*/ 1370069 h 1608211"/>
                <a:gd name="connsiteX49" fmla="*/ 202318 w 1504382"/>
                <a:gd name="connsiteY49" fmla="*/ 1329192 h 1608211"/>
                <a:gd name="connsiteX50" fmla="*/ 213341 w 1504382"/>
                <a:gd name="connsiteY50" fmla="*/ 1287166 h 1608211"/>
                <a:gd name="connsiteX51" fmla="*/ 217475 w 1504382"/>
                <a:gd name="connsiteY51" fmla="*/ 1270402 h 1608211"/>
                <a:gd name="connsiteX52" fmla="*/ 244343 w 1504382"/>
                <a:gd name="connsiteY52" fmla="*/ 1249964 h 1608211"/>
                <a:gd name="connsiteX53" fmla="*/ 338269 w 1504382"/>
                <a:gd name="connsiteY53" fmla="*/ 1253408 h 1608211"/>
                <a:gd name="connsiteX54" fmla="*/ 531401 w 1504382"/>
                <a:gd name="connsiteY54" fmla="*/ 1270862 h 1608211"/>
                <a:gd name="connsiteX55" fmla="*/ 543572 w 1504382"/>
                <a:gd name="connsiteY55" fmla="*/ 1273847 h 1608211"/>
                <a:gd name="connsiteX56" fmla="*/ 547017 w 1504382"/>
                <a:gd name="connsiteY56" fmla="*/ 1295204 h 1608211"/>
                <a:gd name="connsiteX57" fmla="*/ 401651 w 1504382"/>
                <a:gd name="connsiteY57" fmla="*/ 1398775 h 1608211"/>
                <a:gd name="connsiteX58" fmla="*/ 375931 w 1504382"/>
                <a:gd name="connsiteY58" fmla="*/ 1415998 h 1608211"/>
                <a:gd name="connsiteX59" fmla="*/ 351358 w 1504382"/>
                <a:gd name="connsiteY59" fmla="*/ 1432762 h 1608211"/>
                <a:gd name="connsiteX60" fmla="*/ 329083 w 1504382"/>
                <a:gd name="connsiteY60" fmla="*/ 1468357 h 1608211"/>
                <a:gd name="connsiteX61" fmla="*/ 324720 w 1504382"/>
                <a:gd name="connsiteY61" fmla="*/ 1541614 h 1608211"/>
                <a:gd name="connsiteX62" fmla="*/ 340565 w 1504382"/>
                <a:gd name="connsiteY62" fmla="*/ 1564579 h 1608211"/>
                <a:gd name="connsiteX63" fmla="*/ 372256 w 1504382"/>
                <a:gd name="connsiteY63" fmla="*/ 1563890 h 1608211"/>
                <a:gd name="connsiteX64" fmla="*/ 396599 w 1504382"/>
                <a:gd name="connsiteY64" fmla="*/ 1557689 h 1608211"/>
                <a:gd name="connsiteX65" fmla="*/ 396369 w 1504382"/>
                <a:gd name="connsiteY65" fmla="*/ 1559756 h 1608211"/>
                <a:gd name="connsiteX66" fmla="*/ 413133 w 1504382"/>
                <a:gd name="connsiteY66" fmla="*/ 1592825 h 1608211"/>
                <a:gd name="connsiteX67" fmla="*/ 519919 w 1504382"/>
                <a:gd name="connsiteY67" fmla="*/ 1582491 h 1608211"/>
                <a:gd name="connsiteX68" fmla="*/ 544261 w 1504382"/>
                <a:gd name="connsiteY68" fmla="*/ 1577669 h 1608211"/>
                <a:gd name="connsiteX69" fmla="*/ 517852 w 1504382"/>
                <a:gd name="connsiteY69" fmla="*/ 1608211 h 1608211"/>
                <a:gd name="connsiteX70" fmla="*/ 1503385 w 1504382"/>
                <a:gd name="connsiteY70" fmla="*/ 1569052 h 1608211"/>
                <a:gd name="connsiteX71" fmla="*/ 1504382 w 1504382"/>
                <a:gd name="connsiteY71" fmla="*/ 1556426 h 1608211"/>
                <a:gd name="connsiteX72" fmla="*/ 1497751 w 1504382"/>
                <a:gd name="connsiteY72" fmla="*/ 1472491 h 1608211"/>
                <a:gd name="connsiteX73" fmla="*/ 1444244 w 1504382"/>
                <a:gd name="connsiteY73" fmla="*/ 1240319 h 1608211"/>
                <a:gd name="connsiteX74" fmla="*/ 1420131 w 1504382"/>
                <a:gd name="connsiteY74" fmla="*/ 950046 h 1608211"/>
                <a:gd name="connsiteX75" fmla="*/ 1393492 w 1504382"/>
                <a:gd name="connsiteY75" fmla="*/ 736934 h 1608211"/>
                <a:gd name="connsiteX76" fmla="*/ 1295893 w 1504382"/>
                <a:gd name="connsiteY76" fmla="*/ 546328 h 1608211"/>
                <a:gd name="connsiteX77" fmla="*/ 1242385 w 1504382"/>
                <a:gd name="connsiteY77" fmla="*/ 456766 h 1608211"/>
                <a:gd name="connsiteX78" fmla="*/ 1221717 w 1504382"/>
                <a:gd name="connsiteY78" fmla="*/ 386035 h 1608211"/>
                <a:gd name="connsiteX79" fmla="*/ 1066246 w 1504382"/>
                <a:gd name="connsiteY79" fmla="*/ 122401 h 1608211"/>
                <a:gd name="connsiteX80" fmla="*/ 1046727 w 1504382"/>
                <a:gd name="connsiteY80" fmla="*/ 108393 h 1608211"/>
                <a:gd name="connsiteX81" fmla="*/ 1018021 w 1504382"/>
                <a:gd name="connsiteY81" fmla="*/ 53967 h 1608211"/>
                <a:gd name="connsiteX82" fmla="*/ 994367 w 1504382"/>
                <a:gd name="connsiteY82" fmla="*/ 11712 h 1608211"/>
                <a:gd name="connsiteX83" fmla="*/ 975077 w 1504382"/>
                <a:gd name="connsiteY83" fmla="*/ 0 h 1608211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544261 w 1504382"/>
                <a:gd name="connsiteY68" fmla="*/ 1577669 h 1594630"/>
                <a:gd name="connsiteX69" fmla="*/ 1503385 w 1504382"/>
                <a:gd name="connsiteY69" fmla="*/ 1569052 h 1594630"/>
                <a:gd name="connsiteX70" fmla="*/ 1504382 w 1504382"/>
                <a:gd name="connsiteY70" fmla="*/ 1556426 h 1594630"/>
                <a:gd name="connsiteX71" fmla="*/ 1497751 w 1504382"/>
                <a:gd name="connsiteY71" fmla="*/ 1472491 h 1594630"/>
                <a:gd name="connsiteX72" fmla="*/ 1444244 w 1504382"/>
                <a:gd name="connsiteY72" fmla="*/ 1240319 h 1594630"/>
                <a:gd name="connsiteX73" fmla="*/ 1420131 w 1504382"/>
                <a:gd name="connsiteY73" fmla="*/ 950046 h 1594630"/>
                <a:gd name="connsiteX74" fmla="*/ 1393492 w 1504382"/>
                <a:gd name="connsiteY74" fmla="*/ 736934 h 1594630"/>
                <a:gd name="connsiteX75" fmla="*/ 1295893 w 1504382"/>
                <a:gd name="connsiteY75" fmla="*/ 546328 h 1594630"/>
                <a:gd name="connsiteX76" fmla="*/ 1242385 w 1504382"/>
                <a:gd name="connsiteY76" fmla="*/ 456766 h 1594630"/>
                <a:gd name="connsiteX77" fmla="*/ 1221717 w 1504382"/>
                <a:gd name="connsiteY77" fmla="*/ 386035 h 1594630"/>
                <a:gd name="connsiteX78" fmla="*/ 1066246 w 1504382"/>
                <a:gd name="connsiteY78" fmla="*/ 122401 h 1594630"/>
                <a:gd name="connsiteX79" fmla="*/ 1046727 w 1504382"/>
                <a:gd name="connsiteY79" fmla="*/ 108393 h 1594630"/>
                <a:gd name="connsiteX80" fmla="*/ 1018021 w 1504382"/>
                <a:gd name="connsiteY80" fmla="*/ 53967 h 1594630"/>
                <a:gd name="connsiteX81" fmla="*/ 994367 w 1504382"/>
                <a:gd name="connsiteY81" fmla="*/ 11712 h 1594630"/>
                <a:gd name="connsiteX82" fmla="*/ 975077 w 1504382"/>
                <a:gd name="connsiteY82" fmla="*/ 0 h 1594630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1503385 w 1504382"/>
                <a:gd name="connsiteY68" fmla="*/ 1569052 h 1594630"/>
                <a:gd name="connsiteX69" fmla="*/ 1504382 w 1504382"/>
                <a:gd name="connsiteY69" fmla="*/ 1556426 h 1594630"/>
                <a:gd name="connsiteX70" fmla="*/ 1497751 w 1504382"/>
                <a:gd name="connsiteY70" fmla="*/ 1472491 h 1594630"/>
                <a:gd name="connsiteX71" fmla="*/ 1444244 w 1504382"/>
                <a:gd name="connsiteY71" fmla="*/ 1240319 h 1594630"/>
                <a:gd name="connsiteX72" fmla="*/ 1420131 w 1504382"/>
                <a:gd name="connsiteY72" fmla="*/ 950046 h 1594630"/>
                <a:gd name="connsiteX73" fmla="*/ 1393492 w 1504382"/>
                <a:gd name="connsiteY73" fmla="*/ 736934 h 1594630"/>
                <a:gd name="connsiteX74" fmla="*/ 1295893 w 1504382"/>
                <a:gd name="connsiteY74" fmla="*/ 546328 h 1594630"/>
                <a:gd name="connsiteX75" fmla="*/ 1242385 w 1504382"/>
                <a:gd name="connsiteY75" fmla="*/ 456766 h 1594630"/>
                <a:gd name="connsiteX76" fmla="*/ 1221717 w 1504382"/>
                <a:gd name="connsiteY76" fmla="*/ 386035 h 1594630"/>
                <a:gd name="connsiteX77" fmla="*/ 1066246 w 1504382"/>
                <a:gd name="connsiteY77" fmla="*/ 122401 h 1594630"/>
                <a:gd name="connsiteX78" fmla="*/ 1046727 w 1504382"/>
                <a:gd name="connsiteY78" fmla="*/ 108393 h 1594630"/>
                <a:gd name="connsiteX79" fmla="*/ 1018021 w 1504382"/>
                <a:gd name="connsiteY79" fmla="*/ 53967 h 1594630"/>
                <a:gd name="connsiteX80" fmla="*/ 994367 w 1504382"/>
                <a:gd name="connsiteY80" fmla="*/ 11712 h 1594630"/>
                <a:gd name="connsiteX81" fmla="*/ 975077 w 1504382"/>
                <a:gd name="connsiteY81" fmla="*/ 0 h 1594630"/>
                <a:gd name="connsiteX0" fmla="*/ 975077 w 1504382"/>
                <a:gd name="connsiteY0" fmla="*/ 0 h 1594364"/>
                <a:gd name="connsiteX1" fmla="*/ 910776 w 1504382"/>
                <a:gd name="connsiteY1" fmla="*/ 0 h 1594364"/>
                <a:gd name="connsiteX2" fmla="*/ 870129 w 1504382"/>
                <a:gd name="connsiteY2" fmla="*/ 13549 h 1594364"/>
                <a:gd name="connsiteX3" fmla="*/ 795723 w 1504382"/>
                <a:gd name="connsiteY3" fmla="*/ 17683 h 1594364"/>
                <a:gd name="connsiteX4" fmla="*/ 602132 w 1504382"/>
                <a:gd name="connsiteY4" fmla="*/ 95073 h 1594364"/>
                <a:gd name="connsiteX5" fmla="*/ 562174 w 1504382"/>
                <a:gd name="connsiteY5" fmla="*/ 126076 h 1594364"/>
                <a:gd name="connsiteX6" fmla="*/ 541505 w 1504382"/>
                <a:gd name="connsiteY6" fmla="*/ 175450 h 1594364"/>
                <a:gd name="connsiteX7" fmla="*/ 545409 w 1504382"/>
                <a:gd name="connsiteY7" fmla="*/ 200481 h 1594364"/>
                <a:gd name="connsiteX8" fmla="*/ 499250 w 1504382"/>
                <a:gd name="connsiteY8" fmla="*/ 294866 h 1594364"/>
                <a:gd name="connsiteX9" fmla="*/ 421860 w 1504382"/>
                <a:gd name="connsiteY9" fmla="*/ 339417 h 1594364"/>
                <a:gd name="connsiteX10" fmla="*/ 411755 w 1504382"/>
                <a:gd name="connsiteY10" fmla="*/ 406244 h 1594364"/>
                <a:gd name="connsiteX11" fmla="*/ 454010 w 1504382"/>
                <a:gd name="connsiteY11" fmla="*/ 449877 h 1594364"/>
                <a:gd name="connsiteX12" fmla="*/ 533468 w 1504382"/>
                <a:gd name="connsiteY12" fmla="*/ 471693 h 1594364"/>
                <a:gd name="connsiteX13" fmla="*/ 571359 w 1504382"/>
                <a:gd name="connsiteY13" fmla="*/ 448499 h 1594364"/>
                <a:gd name="connsiteX14" fmla="*/ 589272 w 1504382"/>
                <a:gd name="connsiteY14" fmla="*/ 433802 h 1594364"/>
                <a:gd name="connsiteX15" fmla="*/ 607643 w 1504382"/>
                <a:gd name="connsiteY15" fmla="*/ 439772 h 1594364"/>
                <a:gd name="connsiteX16" fmla="*/ 599606 w 1504382"/>
                <a:gd name="connsiteY16" fmla="*/ 456307 h 1594364"/>
                <a:gd name="connsiteX17" fmla="*/ 551839 w 1504382"/>
                <a:gd name="connsiteY17" fmla="*/ 478812 h 1594364"/>
                <a:gd name="connsiteX18" fmla="*/ 528875 w 1504382"/>
                <a:gd name="connsiteY18" fmla="*/ 503155 h 1594364"/>
                <a:gd name="connsiteX19" fmla="*/ 559188 w 1504382"/>
                <a:gd name="connsiteY19" fmla="*/ 540128 h 1594364"/>
                <a:gd name="connsiteX20" fmla="*/ 611548 w 1504382"/>
                <a:gd name="connsiteY20" fmla="*/ 537142 h 1594364"/>
                <a:gd name="connsiteX21" fmla="*/ 635201 w 1504382"/>
                <a:gd name="connsiteY21" fmla="*/ 533468 h 1594364"/>
                <a:gd name="connsiteX22" fmla="*/ 653113 w 1504382"/>
                <a:gd name="connsiteY22" fmla="*/ 538061 h 1594364"/>
                <a:gd name="connsiteX23" fmla="*/ 654262 w 1504382"/>
                <a:gd name="connsiteY23" fmla="*/ 560336 h 1594364"/>
                <a:gd name="connsiteX24" fmla="*/ 640942 w 1504382"/>
                <a:gd name="connsiteY24" fmla="*/ 575493 h 1594364"/>
                <a:gd name="connsiteX25" fmla="*/ 529104 w 1504382"/>
                <a:gd name="connsiteY25" fmla="*/ 699272 h 1594364"/>
                <a:gd name="connsiteX26" fmla="*/ 504303 w 1504382"/>
                <a:gd name="connsiteY26" fmla="*/ 764032 h 1594364"/>
                <a:gd name="connsiteX27" fmla="*/ 469626 w 1504382"/>
                <a:gd name="connsiteY27" fmla="*/ 805139 h 1594364"/>
                <a:gd name="connsiteX28" fmla="*/ 302674 w 1504382"/>
                <a:gd name="connsiteY28" fmla="*/ 902739 h 1594364"/>
                <a:gd name="connsiteX29" fmla="*/ 175220 w 1504382"/>
                <a:gd name="connsiteY29" fmla="*/ 992301 h 1594364"/>
                <a:gd name="connsiteX30" fmla="*/ 88414 w 1504382"/>
                <a:gd name="connsiteY30" fmla="*/ 1090360 h 1594364"/>
                <a:gd name="connsiteX31" fmla="*/ 5282 w 1504382"/>
                <a:gd name="connsiteY31" fmla="*/ 1293137 h 1594364"/>
                <a:gd name="connsiteX32" fmla="*/ 0 w 1504382"/>
                <a:gd name="connsiteY32" fmla="*/ 1303012 h 1594364"/>
                <a:gd name="connsiteX33" fmla="*/ 0 w 1504382"/>
                <a:gd name="connsiteY33" fmla="*/ 1378795 h 1594364"/>
                <a:gd name="connsiteX34" fmla="*/ 30313 w 1504382"/>
                <a:gd name="connsiteY34" fmla="*/ 1362720 h 1594364"/>
                <a:gd name="connsiteX35" fmla="*/ 30543 w 1504382"/>
                <a:gd name="connsiteY35" fmla="*/ 1387751 h 1594364"/>
                <a:gd name="connsiteX36" fmla="*/ 39729 w 1504382"/>
                <a:gd name="connsiteY36" fmla="*/ 1427710 h 1594364"/>
                <a:gd name="connsiteX37" fmla="*/ 52130 w 1504382"/>
                <a:gd name="connsiteY37" fmla="*/ 1435977 h 1594364"/>
                <a:gd name="connsiteX38" fmla="*/ 60626 w 1504382"/>
                <a:gd name="connsiteY38" fmla="*/ 1425183 h 1594364"/>
                <a:gd name="connsiteX39" fmla="*/ 64301 w 1504382"/>
                <a:gd name="connsiteY39" fmla="*/ 1413931 h 1594364"/>
                <a:gd name="connsiteX40" fmla="*/ 67975 w 1504382"/>
                <a:gd name="connsiteY40" fmla="*/ 1430925 h 1594364"/>
                <a:gd name="connsiteX41" fmla="*/ 76013 w 1504382"/>
                <a:gd name="connsiteY41" fmla="*/ 1441029 h 1594364"/>
                <a:gd name="connsiteX42" fmla="*/ 88414 w 1504382"/>
                <a:gd name="connsiteY42" fmla="*/ 1431614 h 1594364"/>
                <a:gd name="connsiteX43" fmla="*/ 94384 w 1504382"/>
                <a:gd name="connsiteY43" fmla="*/ 1408419 h 1594364"/>
                <a:gd name="connsiteX44" fmla="*/ 99896 w 1504382"/>
                <a:gd name="connsiteY44" fmla="*/ 1398085 h 1594364"/>
                <a:gd name="connsiteX45" fmla="*/ 108393 w 1504382"/>
                <a:gd name="connsiteY45" fmla="*/ 1410946 h 1594364"/>
                <a:gd name="connsiteX46" fmla="*/ 126305 w 1504382"/>
                <a:gd name="connsiteY46" fmla="*/ 1413012 h 1594364"/>
                <a:gd name="connsiteX47" fmla="*/ 135721 w 1504382"/>
                <a:gd name="connsiteY47" fmla="*/ 1392344 h 1594364"/>
                <a:gd name="connsiteX48" fmla="*/ 158226 w 1504382"/>
                <a:gd name="connsiteY48" fmla="*/ 1370069 h 1594364"/>
                <a:gd name="connsiteX49" fmla="*/ 202318 w 1504382"/>
                <a:gd name="connsiteY49" fmla="*/ 1329192 h 1594364"/>
                <a:gd name="connsiteX50" fmla="*/ 213341 w 1504382"/>
                <a:gd name="connsiteY50" fmla="*/ 1287166 h 1594364"/>
                <a:gd name="connsiteX51" fmla="*/ 217475 w 1504382"/>
                <a:gd name="connsiteY51" fmla="*/ 1270402 h 1594364"/>
                <a:gd name="connsiteX52" fmla="*/ 244343 w 1504382"/>
                <a:gd name="connsiteY52" fmla="*/ 1249964 h 1594364"/>
                <a:gd name="connsiteX53" fmla="*/ 338269 w 1504382"/>
                <a:gd name="connsiteY53" fmla="*/ 1253408 h 1594364"/>
                <a:gd name="connsiteX54" fmla="*/ 531401 w 1504382"/>
                <a:gd name="connsiteY54" fmla="*/ 1270862 h 1594364"/>
                <a:gd name="connsiteX55" fmla="*/ 543572 w 1504382"/>
                <a:gd name="connsiteY55" fmla="*/ 1273847 h 1594364"/>
                <a:gd name="connsiteX56" fmla="*/ 547017 w 1504382"/>
                <a:gd name="connsiteY56" fmla="*/ 1295204 h 1594364"/>
                <a:gd name="connsiteX57" fmla="*/ 401651 w 1504382"/>
                <a:gd name="connsiteY57" fmla="*/ 1398775 h 1594364"/>
                <a:gd name="connsiteX58" fmla="*/ 375931 w 1504382"/>
                <a:gd name="connsiteY58" fmla="*/ 1415998 h 1594364"/>
                <a:gd name="connsiteX59" fmla="*/ 351358 w 1504382"/>
                <a:gd name="connsiteY59" fmla="*/ 1432762 h 1594364"/>
                <a:gd name="connsiteX60" fmla="*/ 329083 w 1504382"/>
                <a:gd name="connsiteY60" fmla="*/ 1468357 h 1594364"/>
                <a:gd name="connsiteX61" fmla="*/ 324720 w 1504382"/>
                <a:gd name="connsiteY61" fmla="*/ 1541614 h 1594364"/>
                <a:gd name="connsiteX62" fmla="*/ 340565 w 1504382"/>
                <a:gd name="connsiteY62" fmla="*/ 1564579 h 1594364"/>
                <a:gd name="connsiteX63" fmla="*/ 372256 w 1504382"/>
                <a:gd name="connsiteY63" fmla="*/ 1563890 h 1594364"/>
                <a:gd name="connsiteX64" fmla="*/ 396599 w 1504382"/>
                <a:gd name="connsiteY64" fmla="*/ 1557689 h 1594364"/>
                <a:gd name="connsiteX65" fmla="*/ 396369 w 1504382"/>
                <a:gd name="connsiteY65" fmla="*/ 1559756 h 1594364"/>
                <a:gd name="connsiteX66" fmla="*/ 413133 w 1504382"/>
                <a:gd name="connsiteY66" fmla="*/ 1592825 h 1594364"/>
                <a:gd name="connsiteX67" fmla="*/ 585321 w 1504382"/>
                <a:gd name="connsiteY67" fmla="*/ 1518593 h 1594364"/>
                <a:gd name="connsiteX68" fmla="*/ 1503385 w 1504382"/>
                <a:gd name="connsiteY68" fmla="*/ 1569052 h 1594364"/>
                <a:gd name="connsiteX69" fmla="*/ 1504382 w 1504382"/>
                <a:gd name="connsiteY69" fmla="*/ 1556426 h 1594364"/>
                <a:gd name="connsiteX70" fmla="*/ 1497751 w 1504382"/>
                <a:gd name="connsiteY70" fmla="*/ 1472491 h 1594364"/>
                <a:gd name="connsiteX71" fmla="*/ 1444244 w 1504382"/>
                <a:gd name="connsiteY71" fmla="*/ 1240319 h 1594364"/>
                <a:gd name="connsiteX72" fmla="*/ 1420131 w 1504382"/>
                <a:gd name="connsiteY72" fmla="*/ 950046 h 1594364"/>
                <a:gd name="connsiteX73" fmla="*/ 1393492 w 1504382"/>
                <a:gd name="connsiteY73" fmla="*/ 736934 h 1594364"/>
                <a:gd name="connsiteX74" fmla="*/ 1295893 w 1504382"/>
                <a:gd name="connsiteY74" fmla="*/ 546328 h 1594364"/>
                <a:gd name="connsiteX75" fmla="*/ 1242385 w 1504382"/>
                <a:gd name="connsiteY75" fmla="*/ 456766 h 1594364"/>
                <a:gd name="connsiteX76" fmla="*/ 1221717 w 1504382"/>
                <a:gd name="connsiteY76" fmla="*/ 386035 h 1594364"/>
                <a:gd name="connsiteX77" fmla="*/ 1066246 w 1504382"/>
                <a:gd name="connsiteY77" fmla="*/ 122401 h 1594364"/>
                <a:gd name="connsiteX78" fmla="*/ 1046727 w 1504382"/>
                <a:gd name="connsiteY78" fmla="*/ 108393 h 1594364"/>
                <a:gd name="connsiteX79" fmla="*/ 1018021 w 1504382"/>
                <a:gd name="connsiteY79" fmla="*/ 53967 h 1594364"/>
                <a:gd name="connsiteX80" fmla="*/ 994367 w 1504382"/>
                <a:gd name="connsiteY80" fmla="*/ 11712 h 1594364"/>
                <a:gd name="connsiteX81" fmla="*/ 975077 w 1504382"/>
                <a:gd name="connsiteY81" fmla="*/ 0 h 1594364"/>
                <a:gd name="connsiteX0" fmla="*/ 975077 w 1504382"/>
                <a:gd name="connsiteY0" fmla="*/ 0 h 1593093"/>
                <a:gd name="connsiteX1" fmla="*/ 910776 w 1504382"/>
                <a:gd name="connsiteY1" fmla="*/ 0 h 1593093"/>
                <a:gd name="connsiteX2" fmla="*/ 870129 w 1504382"/>
                <a:gd name="connsiteY2" fmla="*/ 13549 h 1593093"/>
                <a:gd name="connsiteX3" fmla="*/ 795723 w 1504382"/>
                <a:gd name="connsiteY3" fmla="*/ 17683 h 1593093"/>
                <a:gd name="connsiteX4" fmla="*/ 602132 w 1504382"/>
                <a:gd name="connsiteY4" fmla="*/ 95073 h 1593093"/>
                <a:gd name="connsiteX5" fmla="*/ 562174 w 1504382"/>
                <a:gd name="connsiteY5" fmla="*/ 126076 h 1593093"/>
                <a:gd name="connsiteX6" fmla="*/ 541505 w 1504382"/>
                <a:gd name="connsiteY6" fmla="*/ 175450 h 1593093"/>
                <a:gd name="connsiteX7" fmla="*/ 545409 w 1504382"/>
                <a:gd name="connsiteY7" fmla="*/ 200481 h 1593093"/>
                <a:gd name="connsiteX8" fmla="*/ 499250 w 1504382"/>
                <a:gd name="connsiteY8" fmla="*/ 294866 h 1593093"/>
                <a:gd name="connsiteX9" fmla="*/ 421860 w 1504382"/>
                <a:gd name="connsiteY9" fmla="*/ 339417 h 1593093"/>
                <a:gd name="connsiteX10" fmla="*/ 411755 w 1504382"/>
                <a:gd name="connsiteY10" fmla="*/ 406244 h 1593093"/>
                <a:gd name="connsiteX11" fmla="*/ 454010 w 1504382"/>
                <a:gd name="connsiteY11" fmla="*/ 449877 h 1593093"/>
                <a:gd name="connsiteX12" fmla="*/ 533468 w 1504382"/>
                <a:gd name="connsiteY12" fmla="*/ 471693 h 1593093"/>
                <a:gd name="connsiteX13" fmla="*/ 571359 w 1504382"/>
                <a:gd name="connsiteY13" fmla="*/ 448499 h 1593093"/>
                <a:gd name="connsiteX14" fmla="*/ 589272 w 1504382"/>
                <a:gd name="connsiteY14" fmla="*/ 433802 h 1593093"/>
                <a:gd name="connsiteX15" fmla="*/ 607643 w 1504382"/>
                <a:gd name="connsiteY15" fmla="*/ 439772 h 1593093"/>
                <a:gd name="connsiteX16" fmla="*/ 599606 w 1504382"/>
                <a:gd name="connsiteY16" fmla="*/ 456307 h 1593093"/>
                <a:gd name="connsiteX17" fmla="*/ 551839 w 1504382"/>
                <a:gd name="connsiteY17" fmla="*/ 478812 h 1593093"/>
                <a:gd name="connsiteX18" fmla="*/ 528875 w 1504382"/>
                <a:gd name="connsiteY18" fmla="*/ 503155 h 1593093"/>
                <a:gd name="connsiteX19" fmla="*/ 559188 w 1504382"/>
                <a:gd name="connsiteY19" fmla="*/ 540128 h 1593093"/>
                <a:gd name="connsiteX20" fmla="*/ 611548 w 1504382"/>
                <a:gd name="connsiteY20" fmla="*/ 537142 h 1593093"/>
                <a:gd name="connsiteX21" fmla="*/ 635201 w 1504382"/>
                <a:gd name="connsiteY21" fmla="*/ 533468 h 1593093"/>
                <a:gd name="connsiteX22" fmla="*/ 653113 w 1504382"/>
                <a:gd name="connsiteY22" fmla="*/ 538061 h 1593093"/>
                <a:gd name="connsiteX23" fmla="*/ 654262 w 1504382"/>
                <a:gd name="connsiteY23" fmla="*/ 560336 h 1593093"/>
                <a:gd name="connsiteX24" fmla="*/ 640942 w 1504382"/>
                <a:gd name="connsiteY24" fmla="*/ 575493 h 1593093"/>
                <a:gd name="connsiteX25" fmla="*/ 529104 w 1504382"/>
                <a:gd name="connsiteY25" fmla="*/ 699272 h 1593093"/>
                <a:gd name="connsiteX26" fmla="*/ 504303 w 1504382"/>
                <a:gd name="connsiteY26" fmla="*/ 764032 h 1593093"/>
                <a:gd name="connsiteX27" fmla="*/ 469626 w 1504382"/>
                <a:gd name="connsiteY27" fmla="*/ 805139 h 1593093"/>
                <a:gd name="connsiteX28" fmla="*/ 302674 w 1504382"/>
                <a:gd name="connsiteY28" fmla="*/ 902739 h 1593093"/>
                <a:gd name="connsiteX29" fmla="*/ 175220 w 1504382"/>
                <a:gd name="connsiteY29" fmla="*/ 992301 h 1593093"/>
                <a:gd name="connsiteX30" fmla="*/ 88414 w 1504382"/>
                <a:gd name="connsiteY30" fmla="*/ 1090360 h 1593093"/>
                <a:gd name="connsiteX31" fmla="*/ 5282 w 1504382"/>
                <a:gd name="connsiteY31" fmla="*/ 1293137 h 1593093"/>
                <a:gd name="connsiteX32" fmla="*/ 0 w 1504382"/>
                <a:gd name="connsiteY32" fmla="*/ 1303012 h 1593093"/>
                <a:gd name="connsiteX33" fmla="*/ 0 w 1504382"/>
                <a:gd name="connsiteY33" fmla="*/ 1378795 h 1593093"/>
                <a:gd name="connsiteX34" fmla="*/ 30313 w 1504382"/>
                <a:gd name="connsiteY34" fmla="*/ 1362720 h 1593093"/>
                <a:gd name="connsiteX35" fmla="*/ 30543 w 1504382"/>
                <a:gd name="connsiteY35" fmla="*/ 1387751 h 1593093"/>
                <a:gd name="connsiteX36" fmla="*/ 39729 w 1504382"/>
                <a:gd name="connsiteY36" fmla="*/ 1427710 h 1593093"/>
                <a:gd name="connsiteX37" fmla="*/ 52130 w 1504382"/>
                <a:gd name="connsiteY37" fmla="*/ 1435977 h 1593093"/>
                <a:gd name="connsiteX38" fmla="*/ 60626 w 1504382"/>
                <a:gd name="connsiteY38" fmla="*/ 1425183 h 1593093"/>
                <a:gd name="connsiteX39" fmla="*/ 64301 w 1504382"/>
                <a:gd name="connsiteY39" fmla="*/ 1413931 h 1593093"/>
                <a:gd name="connsiteX40" fmla="*/ 67975 w 1504382"/>
                <a:gd name="connsiteY40" fmla="*/ 1430925 h 1593093"/>
                <a:gd name="connsiteX41" fmla="*/ 76013 w 1504382"/>
                <a:gd name="connsiteY41" fmla="*/ 1441029 h 1593093"/>
                <a:gd name="connsiteX42" fmla="*/ 88414 w 1504382"/>
                <a:gd name="connsiteY42" fmla="*/ 1431614 h 1593093"/>
                <a:gd name="connsiteX43" fmla="*/ 94384 w 1504382"/>
                <a:gd name="connsiteY43" fmla="*/ 1408419 h 1593093"/>
                <a:gd name="connsiteX44" fmla="*/ 99896 w 1504382"/>
                <a:gd name="connsiteY44" fmla="*/ 1398085 h 1593093"/>
                <a:gd name="connsiteX45" fmla="*/ 108393 w 1504382"/>
                <a:gd name="connsiteY45" fmla="*/ 1410946 h 1593093"/>
                <a:gd name="connsiteX46" fmla="*/ 126305 w 1504382"/>
                <a:gd name="connsiteY46" fmla="*/ 1413012 h 1593093"/>
                <a:gd name="connsiteX47" fmla="*/ 135721 w 1504382"/>
                <a:gd name="connsiteY47" fmla="*/ 1392344 h 1593093"/>
                <a:gd name="connsiteX48" fmla="*/ 158226 w 1504382"/>
                <a:gd name="connsiteY48" fmla="*/ 1370069 h 1593093"/>
                <a:gd name="connsiteX49" fmla="*/ 202318 w 1504382"/>
                <a:gd name="connsiteY49" fmla="*/ 1329192 h 1593093"/>
                <a:gd name="connsiteX50" fmla="*/ 213341 w 1504382"/>
                <a:gd name="connsiteY50" fmla="*/ 1287166 h 1593093"/>
                <a:gd name="connsiteX51" fmla="*/ 217475 w 1504382"/>
                <a:gd name="connsiteY51" fmla="*/ 1270402 h 1593093"/>
                <a:gd name="connsiteX52" fmla="*/ 244343 w 1504382"/>
                <a:gd name="connsiteY52" fmla="*/ 1249964 h 1593093"/>
                <a:gd name="connsiteX53" fmla="*/ 338269 w 1504382"/>
                <a:gd name="connsiteY53" fmla="*/ 1253408 h 1593093"/>
                <a:gd name="connsiteX54" fmla="*/ 531401 w 1504382"/>
                <a:gd name="connsiteY54" fmla="*/ 1270862 h 1593093"/>
                <a:gd name="connsiteX55" fmla="*/ 543572 w 1504382"/>
                <a:gd name="connsiteY55" fmla="*/ 1273847 h 1593093"/>
                <a:gd name="connsiteX56" fmla="*/ 547017 w 1504382"/>
                <a:gd name="connsiteY56" fmla="*/ 1295204 h 1593093"/>
                <a:gd name="connsiteX57" fmla="*/ 401651 w 1504382"/>
                <a:gd name="connsiteY57" fmla="*/ 1398775 h 1593093"/>
                <a:gd name="connsiteX58" fmla="*/ 375931 w 1504382"/>
                <a:gd name="connsiteY58" fmla="*/ 1415998 h 1593093"/>
                <a:gd name="connsiteX59" fmla="*/ 351358 w 1504382"/>
                <a:gd name="connsiteY59" fmla="*/ 1432762 h 1593093"/>
                <a:gd name="connsiteX60" fmla="*/ 329083 w 1504382"/>
                <a:gd name="connsiteY60" fmla="*/ 1468357 h 1593093"/>
                <a:gd name="connsiteX61" fmla="*/ 324720 w 1504382"/>
                <a:gd name="connsiteY61" fmla="*/ 1541614 h 1593093"/>
                <a:gd name="connsiteX62" fmla="*/ 340565 w 1504382"/>
                <a:gd name="connsiteY62" fmla="*/ 1564579 h 1593093"/>
                <a:gd name="connsiteX63" fmla="*/ 372256 w 1504382"/>
                <a:gd name="connsiteY63" fmla="*/ 1563890 h 1593093"/>
                <a:gd name="connsiteX64" fmla="*/ 396599 w 1504382"/>
                <a:gd name="connsiteY64" fmla="*/ 1557689 h 1593093"/>
                <a:gd name="connsiteX65" fmla="*/ 396369 w 1504382"/>
                <a:gd name="connsiteY65" fmla="*/ 1559756 h 1593093"/>
                <a:gd name="connsiteX66" fmla="*/ 413133 w 1504382"/>
                <a:gd name="connsiteY66" fmla="*/ 1592825 h 1593093"/>
                <a:gd name="connsiteX67" fmla="*/ 594470 w 1504382"/>
                <a:gd name="connsiteY67" fmla="*/ 1546066 h 1593093"/>
                <a:gd name="connsiteX68" fmla="*/ 1503385 w 1504382"/>
                <a:gd name="connsiteY68" fmla="*/ 1569052 h 1593093"/>
                <a:gd name="connsiteX69" fmla="*/ 1504382 w 1504382"/>
                <a:gd name="connsiteY69" fmla="*/ 1556426 h 1593093"/>
                <a:gd name="connsiteX70" fmla="*/ 1497751 w 1504382"/>
                <a:gd name="connsiteY70" fmla="*/ 1472491 h 1593093"/>
                <a:gd name="connsiteX71" fmla="*/ 1444244 w 1504382"/>
                <a:gd name="connsiteY71" fmla="*/ 1240319 h 1593093"/>
                <a:gd name="connsiteX72" fmla="*/ 1420131 w 1504382"/>
                <a:gd name="connsiteY72" fmla="*/ 950046 h 1593093"/>
                <a:gd name="connsiteX73" fmla="*/ 1393492 w 1504382"/>
                <a:gd name="connsiteY73" fmla="*/ 736934 h 1593093"/>
                <a:gd name="connsiteX74" fmla="*/ 1295893 w 1504382"/>
                <a:gd name="connsiteY74" fmla="*/ 546328 h 1593093"/>
                <a:gd name="connsiteX75" fmla="*/ 1242385 w 1504382"/>
                <a:gd name="connsiteY75" fmla="*/ 456766 h 1593093"/>
                <a:gd name="connsiteX76" fmla="*/ 1221717 w 1504382"/>
                <a:gd name="connsiteY76" fmla="*/ 386035 h 1593093"/>
                <a:gd name="connsiteX77" fmla="*/ 1066246 w 1504382"/>
                <a:gd name="connsiteY77" fmla="*/ 122401 h 1593093"/>
                <a:gd name="connsiteX78" fmla="*/ 1046727 w 1504382"/>
                <a:gd name="connsiteY78" fmla="*/ 108393 h 1593093"/>
                <a:gd name="connsiteX79" fmla="*/ 1018021 w 1504382"/>
                <a:gd name="connsiteY79" fmla="*/ 53967 h 1593093"/>
                <a:gd name="connsiteX80" fmla="*/ 994367 w 1504382"/>
                <a:gd name="connsiteY80" fmla="*/ 11712 h 1593093"/>
                <a:gd name="connsiteX81" fmla="*/ 975077 w 1504382"/>
                <a:gd name="connsiteY81" fmla="*/ 0 h 15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04382" h="1593093">
                  <a:moveTo>
                    <a:pt x="975077" y="0"/>
                  </a:moveTo>
                  <a:lnTo>
                    <a:pt x="910776" y="0"/>
                  </a:lnTo>
                  <a:cubicBezTo>
                    <a:pt x="896768" y="5282"/>
                    <a:pt x="883219" y="13319"/>
                    <a:pt x="870129" y="13549"/>
                  </a:cubicBezTo>
                  <a:cubicBezTo>
                    <a:pt x="845557" y="16764"/>
                    <a:pt x="820525" y="15616"/>
                    <a:pt x="795723" y="17683"/>
                  </a:cubicBezTo>
                  <a:cubicBezTo>
                    <a:pt x="723385" y="23653"/>
                    <a:pt x="660232" y="53278"/>
                    <a:pt x="602132" y="95073"/>
                  </a:cubicBezTo>
                  <a:cubicBezTo>
                    <a:pt x="588353" y="104948"/>
                    <a:pt x="575493" y="115972"/>
                    <a:pt x="562174" y="126076"/>
                  </a:cubicBezTo>
                  <a:cubicBezTo>
                    <a:pt x="545639" y="138477"/>
                    <a:pt x="539438" y="155471"/>
                    <a:pt x="541505" y="175450"/>
                  </a:cubicBezTo>
                  <a:cubicBezTo>
                    <a:pt x="542424" y="183947"/>
                    <a:pt x="544032" y="192214"/>
                    <a:pt x="545409" y="200481"/>
                  </a:cubicBezTo>
                  <a:cubicBezTo>
                    <a:pt x="552758" y="243425"/>
                    <a:pt x="537601" y="273968"/>
                    <a:pt x="499250" y="294866"/>
                  </a:cubicBezTo>
                  <a:cubicBezTo>
                    <a:pt x="473071" y="309104"/>
                    <a:pt x="446891" y="323572"/>
                    <a:pt x="421860" y="339417"/>
                  </a:cubicBezTo>
                  <a:cubicBezTo>
                    <a:pt x="391087" y="359167"/>
                    <a:pt x="388102" y="378457"/>
                    <a:pt x="411755" y="406244"/>
                  </a:cubicBezTo>
                  <a:cubicBezTo>
                    <a:pt x="424845" y="421860"/>
                    <a:pt x="438624" y="437017"/>
                    <a:pt x="454010" y="449877"/>
                  </a:cubicBezTo>
                  <a:cubicBezTo>
                    <a:pt x="476745" y="468937"/>
                    <a:pt x="503843" y="475827"/>
                    <a:pt x="533468" y="471693"/>
                  </a:cubicBezTo>
                  <a:cubicBezTo>
                    <a:pt x="549543" y="469397"/>
                    <a:pt x="561944" y="462048"/>
                    <a:pt x="571359" y="448499"/>
                  </a:cubicBezTo>
                  <a:cubicBezTo>
                    <a:pt x="575493" y="442299"/>
                    <a:pt x="582612" y="437246"/>
                    <a:pt x="589272" y="433802"/>
                  </a:cubicBezTo>
                  <a:cubicBezTo>
                    <a:pt x="596161" y="430357"/>
                    <a:pt x="603739" y="431275"/>
                    <a:pt x="607643" y="439772"/>
                  </a:cubicBezTo>
                  <a:cubicBezTo>
                    <a:pt x="611548" y="448269"/>
                    <a:pt x="606036" y="453092"/>
                    <a:pt x="599606" y="456307"/>
                  </a:cubicBezTo>
                  <a:cubicBezTo>
                    <a:pt x="583760" y="464115"/>
                    <a:pt x="567915" y="471464"/>
                    <a:pt x="551839" y="478812"/>
                  </a:cubicBezTo>
                  <a:cubicBezTo>
                    <a:pt x="540816" y="483864"/>
                    <a:pt x="527497" y="486620"/>
                    <a:pt x="528875" y="503155"/>
                  </a:cubicBezTo>
                  <a:cubicBezTo>
                    <a:pt x="530482" y="521756"/>
                    <a:pt x="542424" y="538750"/>
                    <a:pt x="559188" y="540128"/>
                  </a:cubicBezTo>
                  <a:cubicBezTo>
                    <a:pt x="576412" y="541505"/>
                    <a:pt x="594094" y="538520"/>
                    <a:pt x="611548" y="537142"/>
                  </a:cubicBezTo>
                  <a:cubicBezTo>
                    <a:pt x="619355" y="536453"/>
                    <a:pt x="627163" y="533468"/>
                    <a:pt x="635201" y="533468"/>
                  </a:cubicBezTo>
                  <a:cubicBezTo>
                    <a:pt x="641401" y="533238"/>
                    <a:pt x="651047" y="534387"/>
                    <a:pt x="653113" y="538061"/>
                  </a:cubicBezTo>
                  <a:cubicBezTo>
                    <a:pt x="656328" y="544032"/>
                    <a:pt x="656328" y="553447"/>
                    <a:pt x="654262" y="560336"/>
                  </a:cubicBezTo>
                  <a:cubicBezTo>
                    <a:pt x="652425" y="566308"/>
                    <a:pt x="646224" y="571360"/>
                    <a:pt x="640942" y="575493"/>
                  </a:cubicBezTo>
                  <a:cubicBezTo>
                    <a:pt x="595931" y="609710"/>
                    <a:pt x="559877" y="651965"/>
                    <a:pt x="529104" y="699272"/>
                  </a:cubicBezTo>
                  <a:cubicBezTo>
                    <a:pt x="516244" y="719252"/>
                    <a:pt x="506599" y="740149"/>
                    <a:pt x="504303" y="764032"/>
                  </a:cubicBezTo>
                  <a:cubicBezTo>
                    <a:pt x="502236" y="785849"/>
                    <a:pt x="489835" y="799169"/>
                    <a:pt x="469626" y="805139"/>
                  </a:cubicBezTo>
                  <a:cubicBezTo>
                    <a:pt x="405785" y="823970"/>
                    <a:pt x="351358" y="857958"/>
                    <a:pt x="302674" y="902739"/>
                  </a:cubicBezTo>
                  <a:cubicBezTo>
                    <a:pt x="264093" y="938105"/>
                    <a:pt x="221608" y="968188"/>
                    <a:pt x="175220" y="992301"/>
                  </a:cubicBezTo>
                  <a:cubicBezTo>
                    <a:pt x="133195" y="1014117"/>
                    <a:pt x="105637" y="1046727"/>
                    <a:pt x="88414" y="1090360"/>
                  </a:cubicBezTo>
                  <a:cubicBezTo>
                    <a:pt x="61775" y="1158335"/>
                    <a:pt x="33069" y="1225621"/>
                    <a:pt x="5282" y="1293137"/>
                  </a:cubicBezTo>
                  <a:cubicBezTo>
                    <a:pt x="3904" y="1296582"/>
                    <a:pt x="1837" y="1299797"/>
                    <a:pt x="0" y="1303012"/>
                  </a:cubicBezTo>
                  <a:lnTo>
                    <a:pt x="0" y="1378795"/>
                  </a:lnTo>
                  <a:cubicBezTo>
                    <a:pt x="14697" y="1385914"/>
                    <a:pt x="14697" y="1385914"/>
                    <a:pt x="30313" y="1362720"/>
                  </a:cubicBezTo>
                  <a:cubicBezTo>
                    <a:pt x="30313" y="1372824"/>
                    <a:pt x="29395" y="1380632"/>
                    <a:pt x="30543" y="1387751"/>
                  </a:cubicBezTo>
                  <a:cubicBezTo>
                    <a:pt x="32840" y="1401300"/>
                    <a:pt x="35595" y="1414849"/>
                    <a:pt x="39729" y="1427710"/>
                  </a:cubicBezTo>
                  <a:cubicBezTo>
                    <a:pt x="40877" y="1431614"/>
                    <a:pt x="47767" y="1435748"/>
                    <a:pt x="52130" y="1435977"/>
                  </a:cubicBezTo>
                  <a:cubicBezTo>
                    <a:pt x="54886" y="1436207"/>
                    <a:pt x="58560" y="1429547"/>
                    <a:pt x="60626" y="1425183"/>
                  </a:cubicBezTo>
                  <a:cubicBezTo>
                    <a:pt x="62004" y="1421969"/>
                    <a:pt x="61545" y="1417835"/>
                    <a:pt x="64301" y="1413931"/>
                  </a:cubicBezTo>
                  <a:cubicBezTo>
                    <a:pt x="65449" y="1419672"/>
                    <a:pt x="65908" y="1425643"/>
                    <a:pt x="67975" y="1430925"/>
                  </a:cubicBezTo>
                  <a:cubicBezTo>
                    <a:pt x="69583" y="1435058"/>
                    <a:pt x="74405" y="1441489"/>
                    <a:pt x="76013" y="1441029"/>
                  </a:cubicBezTo>
                  <a:cubicBezTo>
                    <a:pt x="80606" y="1439422"/>
                    <a:pt x="86347" y="1435977"/>
                    <a:pt x="88414" y="1431614"/>
                  </a:cubicBezTo>
                  <a:cubicBezTo>
                    <a:pt x="91629" y="1424495"/>
                    <a:pt x="92318" y="1416227"/>
                    <a:pt x="94384" y="1408419"/>
                  </a:cubicBezTo>
                  <a:cubicBezTo>
                    <a:pt x="95303" y="1405664"/>
                    <a:pt x="97140" y="1403138"/>
                    <a:pt x="99896" y="1398085"/>
                  </a:cubicBezTo>
                  <a:cubicBezTo>
                    <a:pt x="103341" y="1403367"/>
                    <a:pt x="106096" y="1407042"/>
                    <a:pt x="108393" y="1410946"/>
                  </a:cubicBezTo>
                  <a:cubicBezTo>
                    <a:pt x="113445" y="1419443"/>
                    <a:pt x="120334" y="1421050"/>
                    <a:pt x="126305" y="1413012"/>
                  </a:cubicBezTo>
                  <a:cubicBezTo>
                    <a:pt x="130898" y="1407042"/>
                    <a:pt x="133424" y="1399463"/>
                    <a:pt x="135721" y="1392344"/>
                  </a:cubicBezTo>
                  <a:cubicBezTo>
                    <a:pt x="139625" y="1381092"/>
                    <a:pt x="146055" y="1372595"/>
                    <a:pt x="158226" y="1370069"/>
                  </a:cubicBezTo>
                  <a:cubicBezTo>
                    <a:pt x="181191" y="1365246"/>
                    <a:pt x="194740" y="1350089"/>
                    <a:pt x="202318" y="1329192"/>
                  </a:cubicBezTo>
                  <a:cubicBezTo>
                    <a:pt x="207370" y="1315643"/>
                    <a:pt x="209896" y="1301175"/>
                    <a:pt x="213341" y="1287166"/>
                  </a:cubicBezTo>
                  <a:cubicBezTo>
                    <a:pt x="214719" y="1281425"/>
                    <a:pt x="215638" y="1275914"/>
                    <a:pt x="217475" y="1270402"/>
                  </a:cubicBezTo>
                  <a:cubicBezTo>
                    <a:pt x="222068" y="1255935"/>
                    <a:pt x="229187" y="1249734"/>
                    <a:pt x="244343" y="1249964"/>
                  </a:cubicBezTo>
                  <a:cubicBezTo>
                    <a:pt x="275575" y="1250423"/>
                    <a:pt x="307037" y="1250882"/>
                    <a:pt x="338269" y="1253408"/>
                  </a:cubicBezTo>
                  <a:cubicBezTo>
                    <a:pt x="402799" y="1258460"/>
                    <a:pt x="467100" y="1264891"/>
                    <a:pt x="531401" y="1270862"/>
                  </a:cubicBezTo>
                  <a:cubicBezTo>
                    <a:pt x="535535" y="1271321"/>
                    <a:pt x="539898" y="1272239"/>
                    <a:pt x="543572" y="1273847"/>
                  </a:cubicBezTo>
                  <a:cubicBezTo>
                    <a:pt x="552988" y="1278210"/>
                    <a:pt x="555514" y="1289922"/>
                    <a:pt x="547017" y="1295204"/>
                  </a:cubicBezTo>
                  <a:cubicBezTo>
                    <a:pt x="496954" y="1327125"/>
                    <a:pt x="456996" y="1373743"/>
                    <a:pt x="401651" y="1398775"/>
                  </a:cubicBezTo>
                  <a:cubicBezTo>
                    <a:pt x="392235" y="1403138"/>
                    <a:pt x="384428" y="1410257"/>
                    <a:pt x="375931" y="1415998"/>
                  </a:cubicBezTo>
                  <a:cubicBezTo>
                    <a:pt x="367663" y="1421509"/>
                    <a:pt x="360315" y="1428858"/>
                    <a:pt x="351358" y="1432762"/>
                  </a:cubicBezTo>
                  <a:cubicBezTo>
                    <a:pt x="335513" y="1439881"/>
                    <a:pt x="330231" y="1452971"/>
                    <a:pt x="329083" y="1468357"/>
                  </a:cubicBezTo>
                  <a:cubicBezTo>
                    <a:pt x="327245" y="1492700"/>
                    <a:pt x="326327" y="1517272"/>
                    <a:pt x="324720" y="1541614"/>
                  </a:cubicBezTo>
                  <a:cubicBezTo>
                    <a:pt x="324030" y="1553556"/>
                    <a:pt x="328853" y="1562742"/>
                    <a:pt x="340565" y="1564579"/>
                  </a:cubicBezTo>
                  <a:cubicBezTo>
                    <a:pt x="350899" y="1566186"/>
                    <a:pt x="361692" y="1565038"/>
                    <a:pt x="372256" y="1563890"/>
                  </a:cubicBezTo>
                  <a:cubicBezTo>
                    <a:pt x="380294" y="1562971"/>
                    <a:pt x="388331" y="1559986"/>
                    <a:pt x="396599" y="1557689"/>
                  </a:cubicBezTo>
                  <a:cubicBezTo>
                    <a:pt x="396369" y="1559067"/>
                    <a:pt x="396599" y="1559526"/>
                    <a:pt x="396369" y="1559756"/>
                  </a:cubicBezTo>
                  <a:cubicBezTo>
                    <a:pt x="383509" y="1582721"/>
                    <a:pt x="380116" y="1595107"/>
                    <a:pt x="413133" y="1592825"/>
                  </a:cubicBezTo>
                  <a:cubicBezTo>
                    <a:pt x="446150" y="1590543"/>
                    <a:pt x="559334" y="1552956"/>
                    <a:pt x="594470" y="1546066"/>
                  </a:cubicBezTo>
                  <a:lnTo>
                    <a:pt x="1503385" y="1569052"/>
                  </a:lnTo>
                  <a:cubicBezTo>
                    <a:pt x="1503717" y="1564843"/>
                    <a:pt x="1504050" y="1560635"/>
                    <a:pt x="1504382" y="1556426"/>
                  </a:cubicBezTo>
                  <a:cubicBezTo>
                    <a:pt x="1503952" y="1528467"/>
                    <a:pt x="1501311" y="1500508"/>
                    <a:pt x="1497751" y="1472491"/>
                  </a:cubicBezTo>
                  <a:cubicBezTo>
                    <a:pt x="1487647" y="1393263"/>
                    <a:pt x="1467208" y="1316561"/>
                    <a:pt x="1444244" y="1240319"/>
                  </a:cubicBezTo>
                  <a:cubicBezTo>
                    <a:pt x="1415538" y="1145245"/>
                    <a:pt x="1406352" y="1048794"/>
                    <a:pt x="1420131" y="950046"/>
                  </a:cubicBezTo>
                  <a:cubicBezTo>
                    <a:pt x="1430236" y="876789"/>
                    <a:pt x="1418753" y="805828"/>
                    <a:pt x="1393492" y="736934"/>
                  </a:cubicBezTo>
                  <a:cubicBezTo>
                    <a:pt x="1368460" y="669418"/>
                    <a:pt x="1333555" y="607184"/>
                    <a:pt x="1295893" y="546328"/>
                  </a:cubicBezTo>
                  <a:cubicBezTo>
                    <a:pt x="1277521" y="516934"/>
                    <a:pt x="1259608" y="486850"/>
                    <a:pt x="1242385" y="456766"/>
                  </a:cubicBezTo>
                  <a:cubicBezTo>
                    <a:pt x="1229984" y="434950"/>
                    <a:pt x="1223095" y="411526"/>
                    <a:pt x="1221717" y="386035"/>
                  </a:cubicBezTo>
                  <a:cubicBezTo>
                    <a:pt x="1215516" y="271671"/>
                    <a:pt x="1158105" y="186702"/>
                    <a:pt x="1066246" y="122401"/>
                  </a:cubicBezTo>
                  <a:cubicBezTo>
                    <a:pt x="1059816" y="117809"/>
                    <a:pt x="1053157" y="113216"/>
                    <a:pt x="1046727" y="108393"/>
                  </a:cubicBezTo>
                  <a:cubicBezTo>
                    <a:pt x="1028125" y="94844"/>
                    <a:pt x="1017562" y="77620"/>
                    <a:pt x="1018021" y="53967"/>
                  </a:cubicBezTo>
                  <a:cubicBezTo>
                    <a:pt x="1018250" y="35595"/>
                    <a:pt x="1009065" y="21816"/>
                    <a:pt x="994367" y="11712"/>
                  </a:cubicBezTo>
                  <a:cubicBezTo>
                    <a:pt x="988167" y="7579"/>
                    <a:pt x="981507" y="3904"/>
                    <a:pt x="975077" y="0"/>
                  </a:cubicBezTo>
                  <a:close/>
                </a:path>
              </a:pathLst>
            </a:custGeom>
            <a:solidFill>
              <a:schemeClr val="accent6"/>
            </a:solidFill>
            <a:ln w="5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Up Arrow 4">
              <a:extLst>
                <a:ext uri="{FF2B5EF4-FFF2-40B4-BE49-F238E27FC236}">
                  <a16:creationId xmlns:a16="http://schemas.microsoft.com/office/drawing/2014/main" id="{52FCE603-73F5-4D2F-AC50-2E3FD39DCF0C}"/>
                </a:ext>
              </a:extLst>
            </p:cNvPr>
            <p:cNvSpPr/>
            <p:nvPr/>
          </p:nvSpPr>
          <p:spPr>
            <a:xfrm flipV="1">
              <a:off x="5843802" y="3190688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8" name="Block Arc 17">
            <a:extLst>
              <a:ext uri="{FF2B5EF4-FFF2-40B4-BE49-F238E27FC236}">
                <a16:creationId xmlns:a16="http://schemas.microsoft.com/office/drawing/2014/main" id="{AB5B690B-54BD-432E-A504-AD812FD4B485}"/>
              </a:ext>
            </a:extLst>
          </p:cNvPr>
          <p:cNvSpPr/>
          <p:nvPr/>
        </p:nvSpPr>
        <p:spPr>
          <a:xfrm rot="5400000">
            <a:off x="4902790" y="1950029"/>
            <a:ext cx="3892275" cy="3892275"/>
          </a:xfrm>
          <a:prstGeom prst="blockArc">
            <a:avLst>
              <a:gd name="adj1" fmla="val 11864761"/>
              <a:gd name="adj2" fmla="val 20597355"/>
              <a:gd name="adj3" fmla="val 1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DF80909-E539-4958-BF39-E2F0314254B1}"/>
              </a:ext>
            </a:extLst>
          </p:cNvPr>
          <p:cNvSpPr/>
          <p:nvPr/>
        </p:nvSpPr>
        <p:spPr>
          <a:xfrm rot="16200000">
            <a:off x="3278266" y="1950029"/>
            <a:ext cx="3892275" cy="3892275"/>
          </a:xfrm>
          <a:prstGeom prst="blockArc">
            <a:avLst>
              <a:gd name="adj1" fmla="val 11864761"/>
              <a:gd name="adj2" fmla="val 20578708"/>
              <a:gd name="adj3" fmla="val 100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6E236ED-14A0-4FF2-B0ED-6109A2DD2C9B}"/>
              </a:ext>
            </a:extLst>
          </p:cNvPr>
          <p:cNvGrpSpPr/>
          <p:nvPr/>
        </p:nvGrpSpPr>
        <p:grpSpPr>
          <a:xfrm>
            <a:off x="8741700" y="1816136"/>
            <a:ext cx="2512833" cy="923330"/>
            <a:chOff x="2551706" y="4283314"/>
            <a:chExt cx="1403938" cy="923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BC0D94-0431-490D-B372-601D9314DB3E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920CEA-64F2-47B8-A42F-2C2701BACA4A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125CF1E-0BDE-47D2-AE69-D24A62F90768}"/>
              </a:ext>
            </a:extLst>
          </p:cNvPr>
          <p:cNvGrpSpPr/>
          <p:nvPr/>
        </p:nvGrpSpPr>
        <p:grpSpPr>
          <a:xfrm>
            <a:off x="9097988" y="3519470"/>
            <a:ext cx="2512833" cy="923330"/>
            <a:chOff x="2551706" y="4283314"/>
            <a:chExt cx="1403938" cy="92333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5E8ADCB-A1F7-4B6E-8F5B-928594BAFA91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A34CF77-3EBC-4892-A853-19E0C80EB194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E4EF39E-5A91-40C6-9E49-8A39BCC7AC0F}"/>
              </a:ext>
            </a:extLst>
          </p:cNvPr>
          <p:cNvGrpSpPr/>
          <p:nvPr/>
        </p:nvGrpSpPr>
        <p:grpSpPr>
          <a:xfrm>
            <a:off x="8741700" y="5163008"/>
            <a:ext cx="2512833" cy="923330"/>
            <a:chOff x="2551706" y="4283314"/>
            <a:chExt cx="1403938" cy="92333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9D485DA-1422-4B4F-B0B9-B871C9BDC96D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5CE52A9-31E8-4D82-BD2A-8538791C28D0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441030D-2133-467A-99FD-08A33AAF3BA2}"/>
              </a:ext>
            </a:extLst>
          </p:cNvPr>
          <p:cNvGrpSpPr/>
          <p:nvPr/>
        </p:nvGrpSpPr>
        <p:grpSpPr>
          <a:xfrm>
            <a:off x="726332" y="1816136"/>
            <a:ext cx="2600888" cy="923330"/>
            <a:chOff x="2551706" y="4283314"/>
            <a:chExt cx="1403938" cy="92333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3ED6612-360F-44FA-95EE-1378B78F4741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123D1D2-02D2-400D-8BD8-C5721A3D68B6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0199010-CA64-49F4-8BEA-86C82C75A660}"/>
              </a:ext>
            </a:extLst>
          </p:cNvPr>
          <p:cNvGrpSpPr/>
          <p:nvPr/>
        </p:nvGrpSpPr>
        <p:grpSpPr>
          <a:xfrm>
            <a:off x="493277" y="3519470"/>
            <a:ext cx="2473990" cy="923330"/>
            <a:chOff x="2551706" y="4283314"/>
            <a:chExt cx="1403938" cy="92333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B56598E-ECE1-4C85-918C-66A47AAFEC87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548639D-3925-4F3B-98DA-0CAAF1BDAD7F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A03F905-5879-420F-9A00-FE4EDFA91F50}"/>
              </a:ext>
            </a:extLst>
          </p:cNvPr>
          <p:cNvGrpSpPr/>
          <p:nvPr/>
        </p:nvGrpSpPr>
        <p:grpSpPr>
          <a:xfrm>
            <a:off x="726332" y="5163008"/>
            <a:ext cx="2600888" cy="923330"/>
            <a:chOff x="2551706" y="4283314"/>
            <a:chExt cx="1403938" cy="9233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71CDAB1-797D-4F38-A6FD-0B8C678EB2B3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5FC526D-83FC-4702-AE72-1EEF234E7A8F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38" name="Elbow Connector 29">
            <a:extLst>
              <a:ext uri="{FF2B5EF4-FFF2-40B4-BE49-F238E27FC236}">
                <a16:creationId xmlns:a16="http://schemas.microsoft.com/office/drawing/2014/main" id="{F021C746-B307-48A6-B3CA-D6031F5F7CA7}"/>
              </a:ext>
            </a:extLst>
          </p:cNvPr>
          <p:cNvCxnSpPr/>
          <p:nvPr/>
        </p:nvCxnSpPr>
        <p:spPr>
          <a:xfrm rot="10800000">
            <a:off x="3413159" y="5301118"/>
            <a:ext cx="777620" cy="265779"/>
          </a:xfrm>
          <a:prstGeom prst="bentConnector3">
            <a:avLst/>
          </a:prstGeom>
          <a:ln w="381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0">
            <a:extLst>
              <a:ext uri="{FF2B5EF4-FFF2-40B4-BE49-F238E27FC236}">
                <a16:creationId xmlns:a16="http://schemas.microsoft.com/office/drawing/2014/main" id="{02C18CA8-73E4-4957-9DE5-A717518F4D4C}"/>
              </a:ext>
            </a:extLst>
          </p:cNvPr>
          <p:cNvCxnSpPr>
            <a:cxnSpLocks/>
            <a:stCxn id="42" idx="6"/>
          </p:cNvCxnSpPr>
          <p:nvPr/>
        </p:nvCxnSpPr>
        <p:spPr>
          <a:xfrm>
            <a:off x="8760560" y="3110780"/>
            <a:ext cx="975521" cy="371315"/>
          </a:xfrm>
          <a:prstGeom prst="bentConnector3">
            <a:avLst>
              <a:gd name="adj1" fmla="val 99859"/>
            </a:avLst>
          </a:prstGeom>
          <a:ln w="381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1">
            <a:extLst>
              <a:ext uri="{FF2B5EF4-FFF2-40B4-BE49-F238E27FC236}">
                <a16:creationId xmlns:a16="http://schemas.microsoft.com/office/drawing/2014/main" id="{B8EE55B5-7625-4AF0-B9BD-F51B06FF1291}"/>
              </a:ext>
            </a:extLst>
          </p:cNvPr>
          <p:cNvCxnSpPr/>
          <p:nvPr/>
        </p:nvCxnSpPr>
        <p:spPr>
          <a:xfrm flipH="1" flipV="1">
            <a:off x="2158860" y="4483336"/>
            <a:ext cx="1351177" cy="372892"/>
          </a:xfrm>
          <a:prstGeom prst="bentConnector2">
            <a:avLst/>
          </a:prstGeom>
          <a:ln w="381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CE145DBA-5652-427C-A65E-0672B749D15A}"/>
              </a:ext>
            </a:extLst>
          </p:cNvPr>
          <p:cNvSpPr/>
          <p:nvPr/>
        </p:nvSpPr>
        <p:spPr>
          <a:xfrm>
            <a:off x="7639936" y="2058569"/>
            <a:ext cx="360040" cy="360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AB4E775-0A89-4755-A16A-2290ED433876}"/>
              </a:ext>
            </a:extLst>
          </p:cNvPr>
          <p:cNvSpPr/>
          <p:nvPr/>
        </p:nvSpPr>
        <p:spPr>
          <a:xfrm>
            <a:off x="8400520" y="2930760"/>
            <a:ext cx="360040" cy="360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1F250ED-F4DA-4BDB-89F5-4E95DE5102D6}"/>
              </a:ext>
            </a:extLst>
          </p:cNvPr>
          <p:cNvSpPr/>
          <p:nvPr/>
        </p:nvSpPr>
        <p:spPr>
          <a:xfrm>
            <a:off x="7639936" y="5387376"/>
            <a:ext cx="360040" cy="360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765C7B5-636E-4306-8056-7828FEF9DE1A}"/>
              </a:ext>
            </a:extLst>
          </p:cNvPr>
          <p:cNvSpPr/>
          <p:nvPr/>
        </p:nvSpPr>
        <p:spPr>
          <a:xfrm>
            <a:off x="4120377" y="5387376"/>
            <a:ext cx="360040" cy="360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8999CD5-3EAB-49EB-8D89-EF809F769D96}"/>
              </a:ext>
            </a:extLst>
          </p:cNvPr>
          <p:cNvSpPr/>
          <p:nvPr/>
        </p:nvSpPr>
        <p:spPr>
          <a:xfrm>
            <a:off x="4120377" y="2058569"/>
            <a:ext cx="360040" cy="360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7491D0A-DEF3-4E93-A3CA-1CB8FB2C5911}"/>
              </a:ext>
            </a:extLst>
          </p:cNvPr>
          <p:cNvSpPr/>
          <p:nvPr/>
        </p:nvSpPr>
        <p:spPr>
          <a:xfrm>
            <a:off x="3368912" y="4661952"/>
            <a:ext cx="360040" cy="360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cxnSp>
        <p:nvCxnSpPr>
          <p:cNvPr id="47" name="Elbow Connector 39">
            <a:extLst>
              <a:ext uri="{FF2B5EF4-FFF2-40B4-BE49-F238E27FC236}">
                <a16:creationId xmlns:a16="http://schemas.microsoft.com/office/drawing/2014/main" id="{A386F27D-E62A-4E24-B565-2D29ADB2B517}"/>
              </a:ext>
            </a:extLst>
          </p:cNvPr>
          <p:cNvCxnSpPr/>
          <p:nvPr/>
        </p:nvCxnSpPr>
        <p:spPr>
          <a:xfrm rot="10800000" flipH="1">
            <a:off x="7899237" y="5301117"/>
            <a:ext cx="777620" cy="265779"/>
          </a:xfrm>
          <a:prstGeom prst="bentConnector3">
            <a:avLst/>
          </a:prstGeom>
          <a:ln w="381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0">
            <a:extLst>
              <a:ext uri="{FF2B5EF4-FFF2-40B4-BE49-F238E27FC236}">
                <a16:creationId xmlns:a16="http://schemas.microsoft.com/office/drawing/2014/main" id="{62EA64E2-3D27-4798-B718-688FD2FA07E9}"/>
              </a:ext>
            </a:extLst>
          </p:cNvPr>
          <p:cNvCxnSpPr/>
          <p:nvPr/>
        </p:nvCxnSpPr>
        <p:spPr>
          <a:xfrm rot="10800000">
            <a:off x="3413159" y="1990064"/>
            <a:ext cx="777620" cy="265779"/>
          </a:xfrm>
          <a:prstGeom prst="bentConnector3">
            <a:avLst/>
          </a:prstGeom>
          <a:ln w="381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1">
            <a:extLst>
              <a:ext uri="{FF2B5EF4-FFF2-40B4-BE49-F238E27FC236}">
                <a16:creationId xmlns:a16="http://schemas.microsoft.com/office/drawing/2014/main" id="{C62D1C65-4322-450E-9E3E-C8FF05FBF8FC}"/>
              </a:ext>
            </a:extLst>
          </p:cNvPr>
          <p:cNvCxnSpPr/>
          <p:nvPr/>
        </p:nvCxnSpPr>
        <p:spPr>
          <a:xfrm rot="10800000" flipH="1">
            <a:off x="7899236" y="1990064"/>
            <a:ext cx="777620" cy="265779"/>
          </a:xfrm>
          <a:prstGeom prst="bentConnector3">
            <a:avLst/>
          </a:prstGeom>
          <a:ln w="381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FCD67C0-4334-45C7-BE87-428765858A3A}"/>
              </a:ext>
            </a:extLst>
          </p:cNvPr>
          <p:cNvSpPr txBox="1"/>
          <p:nvPr/>
        </p:nvSpPr>
        <p:spPr>
          <a:xfrm>
            <a:off x="4724596" y="3395298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خرید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8BA0FEF-ABD5-40AD-837A-2008C87D2B69}"/>
              </a:ext>
            </a:extLst>
          </p:cNvPr>
          <p:cNvSpPr txBox="1"/>
          <p:nvPr/>
        </p:nvSpPr>
        <p:spPr>
          <a:xfrm>
            <a:off x="6223961" y="3395298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bg1"/>
                </a:solidFill>
                <a:cs typeface="B Nazanin" panose="00000700000000000000" pitchFamily="2" charset="-78"/>
              </a:rPr>
              <a:t>فروش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6609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91DB72-632D-4AAF-ACBF-40B8B138F189}"/>
              </a:ext>
            </a:extLst>
          </p:cNvPr>
          <p:cNvGrpSpPr/>
          <p:nvPr/>
        </p:nvGrpSpPr>
        <p:grpSpPr>
          <a:xfrm>
            <a:off x="7003917" y="2113170"/>
            <a:ext cx="3889104" cy="3653597"/>
            <a:chOff x="5109516" y="2278588"/>
            <a:chExt cx="2923644" cy="274660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0FC05C1-9092-4213-B576-3A5E5A440F67}"/>
                </a:ext>
              </a:extLst>
            </p:cNvPr>
            <p:cNvGrpSpPr/>
            <p:nvPr/>
          </p:nvGrpSpPr>
          <p:grpSpPr>
            <a:xfrm>
              <a:off x="5109516" y="2278588"/>
              <a:ext cx="2923644" cy="2746601"/>
              <a:chOff x="3419872" y="1916832"/>
              <a:chExt cx="2923644" cy="274660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110387A8-7EE7-4617-BB33-5FE21053C991}"/>
                  </a:ext>
                </a:extLst>
              </p:cNvPr>
              <p:cNvSpPr/>
              <p:nvPr/>
            </p:nvSpPr>
            <p:spPr>
              <a:xfrm>
                <a:off x="4014166" y="1916832"/>
                <a:ext cx="1735057" cy="1735057"/>
              </a:xfrm>
              <a:prstGeom prst="ellipse">
                <a:avLst/>
              </a:pr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b="1" dirty="0">
                  <a:cs typeface="B Nazanin" panose="000007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377D534-344D-46A1-9FFD-43A79070F7F9}"/>
                  </a:ext>
                </a:extLst>
              </p:cNvPr>
              <p:cNvGrpSpPr/>
              <p:nvPr/>
            </p:nvGrpSpPr>
            <p:grpSpPr>
              <a:xfrm>
                <a:off x="3419872" y="2928376"/>
                <a:ext cx="2923644" cy="1735057"/>
                <a:chOff x="3419872" y="2928376"/>
                <a:chExt cx="2923644" cy="1735057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44070FB4-CC0A-4014-AB72-B8BCA80E4C8A}"/>
                    </a:ext>
                  </a:extLst>
                </p:cNvPr>
                <p:cNvSpPr/>
                <p:nvPr/>
              </p:nvSpPr>
              <p:spPr>
                <a:xfrm>
                  <a:off x="4608459" y="2928376"/>
                  <a:ext cx="1735057" cy="1735057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57B76B70-9726-45CC-814F-4474C92AFE44}"/>
                    </a:ext>
                  </a:extLst>
                </p:cNvPr>
                <p:cNvSpPr/>
                <p:nvPr/>
              </p:nvSpPr>
              <p:spPr>
                <a:xfrm>
                  <a:off x="3419872" y="2928376"/>
                  <a:ext cx="1735057" cy="1735057"/>
                </a:xfrm>
                <a:prstGeom prst="ellipse">
                  <a:avLst/>
                </a:prstGeom>
                <a:solidFill>
                  <a:schemeClr val="accent3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6DBC118-BE3E-41D7-BA5F-E41434D0E036}"/>
                </a:ext>
              </a:extLst>
            </p:cNvPr>
            <p:cNvSpPr/>
            <p:nvPr/>
          </p:nvSpPr>
          <p:spPr>
            <a:xfrm>
              <a:off x="5109516" y="4013645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5E15203-131A-4468-972E-957956DFD777}"/>
                </a:ext>
              </a:extLst>
            </p:cNvPr>
            <p:cNvSpPr/>
            <p:nvPr/>
          </p:nvSpPr>
          <p:spPr>
            <a:xfrm>
              <a:off x="6835695" y="4023390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0C0B28-9BDC-4E00-A571-0847CA80619F}"/>
                </a:ext>
              </a:extLst>
            </p:cNvPr>
            <p:cNvSpPr/>
            <p:nvPr/>
          </p:nvSpPr>
          <p:spPr>
            <a:xfrm>
              <a:off x="5977044" y="2779458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3">
            <a:extLst>
              <a:ext uri="{FF2B5EF4-FFF2-40B4-BE49-F238E27FC236}">
                <a16:creationId xmlns:a16="http://schemas.microsoft.com/office/drawing/2014/main" id="{3A8A3D88-0760-4D94-9137-51FAD6F5519C}"/>
              </a:ext>
            </a:extLst>
          </p:cNvPr>
          <p:cNvGrpSpPr/>
          <p:nvPr/>
        </p:nvGrpSpPr>
        <p:grpSpPr>
          <a:xfrm>
            <a:off x="1286518" y="2305220"/>
            <a:ext cx="4546958" cy="901016"/>
            <a:chOff x="467544" y="2421312"/>
            <a:chExt cx="4546958" cy="9010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868932D-151C-4133-9069-2EE5B995D97B}"/>
                </a:ext>
              </a:extLst>
            </p:cNvPr>
            <p:cNvSpPr/>
            <p:nvPr/>
          </p:nvSpPr>
          <p:spPr>
            <a:xfrm>
              <a:off x="820483" y="2799108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D93039-E5A5-4335-986F-6F6F0BB768E5}"/>
                </a:ext>
              </a:extLst>
            </p:cNvPr>
            <p:cNvSpPr/>
            <p:nvPr/>
          </p:nvSpPr>
          <p:spPr>
            <a:xfrm>
              <a:off x="467544" y="2421312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1. مطالب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A </a:t>
              </a:r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اینجاست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그룹 9">
            <a:extLst>
              <a:ext uri="{FF2B5EF4-FFF2-40B4-BE49-F238E27FC236}">
                <a16:creationId xmlns:a16="http://schemas.microsoft.com/office/drawing/2014/main" id="{53E09D8B-A1ED-41BD-A403-34BAEBFD8684}"/>
              </a:ext>
            </a:extLst>
          </p:cNvPr>
          <p:cNvGrpSpPr/>
          <p:nvPr/>
        </p:nvGrpSpPr>
        <p:grpSpPr>
          <a:xfrm>
            <a:off x="1286518" y="3460114"/>
            <a:ext cx="4546958" cy="901016"/>
            <a:chOff x="467544" y="3302740"/>
            <a:chExt cx="4546958" cy="90101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9B2C6B-480D-4EDB-BC0A-4EA2D7A149DE}"/>
                </a:ext>
              </a:extLst>
            </p:cNvPr>
            <p:cNvSpPr/>
            <p:nvPr/>
          </p:nvSpPr>
          <p:spPr>
            <a:xfrm>
              <a:off x="820483" y="3680536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AEC1972-B037-4F0B-B2EB-A144EF96F4D1}"/>
                </a:ext>
              </a:extLst>
            </p:cNvPr>
            <p:cNvSpPr/>
            <p:nvPr/>
          </p:nvSpPr>
          <p:spPr>
            <a:xfrm>
              <a:off x="467544" y="3302740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2.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</a:t>
              </a:r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B</a:t>
              </a:r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اینجاست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10">
            <a:extLst>
              <a:ext uri="{FF2B5EF4-FFF2-40B4-BE49-F238E27FC236}">
                <a16:creationId xmlns:a16="http://schemas.microsoft.com/office/drawing/2014/main" id="{11856825-EA8A-4DA1-91AB-C23356D9021A}"/>
              </a:ext>
            </a:extLst>
          </p:cNvPr>
          <p:cNvGrpSpPr/>
          <p:nvPr/>
        </p:nvGrpSpPr>
        <p:grpSpPr>
          <a:xfrm>
            <a:off x="1286518" y="4615008"/>
            <a:ext cx="4546958" cy="901016"/>
            <a:chOff x="467544" y="4184168"/>
            <a:chExt cx="4546958" cy="90101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E3A9B58-17DD-476B-BDBD-CDB788B7CE1F}"/>
                </a:ext>
              </a:extLst>
            </p:cNvPr>
            <p:cNvSpPr/>
            <p:nvPr/>
          </p:nvSpPr>
          <p:spPr>
            <a:xfrm>
              <a:off x="820483" y="4561964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DC7819-80FC-4F02-96D5-2848F42636CB}"/>
                </a:ext>
              </a:extLst>
            </p:cNvPr>
            <p:cNvSpPr/>
            <p:nvPr/>
          </p:nvSpPr>
          <p:spPr>
            <a:xfrm>
              <a:off x="467544" y="4184168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. 3 </a:t>
              </a:r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C</a:t>
              </a:r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اینجاست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891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16">
            <a:extLst>
              <a:ext uri="{FF2B5EF4-FFF2-40B4-BE49-F238E27FC236}">
                <a16:creationId xmlns:a16="http://schemas.microsoft.com/office/drawing/2014/main" id="{82005EED-4346-4456-B349-E59164B79C22}"/>
              </a:ext>
            </a:extLst>
          </p:cNvPr>
          <p:cNvSpPr>
            <a:spLocks noChangeAspect="1"/>
          </p:cNvSpPr>
          <p:nvPr/>
        </p:nvSpPr>
        <p:spPr>
          <a:xfrm flipH="1">
            <a:off x="637830" y="5005470"/>
            <a:ext cx="1288229" cy="1156615"/>
          </a:xfrm>
          <a:custGeom>
            <a:avLst/>
            <a:gdLst/>
            <a:ahLst/>
            <a:cxnLst/>
            <a:rect l="l" t="t" r="r" b="b"/>
            <a:pathLst>
              <a:path w="3934640" h="3532656">
                <a:moveTo>
                  <a:pt x="2573592" y="1183599"/>
                </a:moveTo>
                <a:lnTo>
                  <a:pt x="2377693" y="2032131"/>
                </a:lnTo>
                <a:lnTo>
                  <a:pt x="2446949" y="2032131"/>
                </a:lnTo>
                <a:lnTo>
                  <a:pt x="2804808" y="1183599"/>
                </a:lnTo>
                <a:close/>
                <a:moveTo>
                  <a:pt x="2007316" y="1183599"/>
                </a:moveTo>
                <a:lnTo>
                  <a:pt x="1947980" y="2032131"/>
                </a:lnTo>
                <a:lnTo>
                  <a:pt x="2122757" y="2032131"/>
                </a:lnTo>
                <a:lnTo>
                  <a:pt x="2318656" y="1183599"/>
                </a:lnTo>
                <a:close/>
                <a:moveTo>
                  <a:pt x="1419083" y="1183599"/>
                </a:moveTo>
                <a:lnTo>
                  <a:pt x="1523269" y="2032131"/>
                </a:lnTo>
                <a:lnTo>
                  <a:pt x="1698972" y="2032131"/>
                </a:lnTo>
                <a:lnTo>
                  <a:pt x="1758307" y="1183599"/>
                </a:lnTo>
                <a:close/>
                <a:moveTo>
                  <a:pt x="877916" y="1183599"/>
                </a:moveTo>
                <a:lnTo>
                  <a:pt x="1073815" y="2032131"/>
                </a:lnTo>
                <a:lnTo>
                  <a:pt x="1273002" y="2032131"/>
                </a:lnTo>
                <a:lnTo>
                  <a:pt x="1168815" y="1183599"/>
                </a:lnTo>
                <a:close/>
                <a:moveTo>
                  <a:pt x="371286" y="1183599"/>
                </a:moveTo>
                <a:lnTo>
                  <a:pt x="697066" y="2032131"/>
                </a:lnTo>
                <a:lnTo>
                  <a:pt x="818879" y="2032131"/>
                </a:lnTo>
                <a:lnTo>
                  <a:pt x="622980" y="1183599"/>
                </a:lnTo>
                <a:close/>
                <a:moveTo>
                  <a:pt x="3322640" y="0"/>
                </a:moveTo>
                <a:lnTo>
                  <a:pt x="3934640" y="0"/>
                </a:lnTo>
                <a:lnTo>
                  <a:pt x="3934640" y="248402"/>
                </a:lnTo>
                <a:lnTo>
                  <a:pt x="3502713" y="248402"/>
                </a:lnTo>
                <a:lnTo>
                  <a:pt x="2335462" y="3016114"/>
                </a:lnTo>
                <a:cubicBezTo>
                  <a:pt x="2402764" y="3068355"/>
                  <a:pt x="2445341" y="3150225"/>
                  <a:pt x="2445341" y="3242039"/>
                </a:cubicBezTo>
                <a:cubicBezTo>
                  <a:pt x="2445341" y="3402542"/>
                  <a:pt x="2315227" y="3532656"/>
                  <a:pt x="2154724" y="3532656"/>
                </a:cubicBezTo>
                <a:cubicBezTo>
                  <a:pt x="1994221" y="3532656"/>
                  <a:pt x="1864107" y="3402542"/>
                  <a:pt x="1864107" y="3242039"/>
                </a:cubicBezTo>
                <a:lnTo>
                  <a:pt x="1868362" y="3199824"/>
                </a:lnTo>
                <a:lnTo>
                  <a:pt x="1016832" y="3199824"/>
                </a:lnTo>
                <a:cubicBezTo>
                  <a:pt x="1020041" y="3213488"/>
                  <a:pt x="1021088" y="3227641"/>
                  <a:pt x="1021088" y="3242039"/>
                </a:cubicBezTo>
                <a:cubicBezTo>
                  <a:pt x="1021088" y="3402542"/>
                  <a:pt x="890974" y="3532656"/>
                  <a:pt x="730471" y="3532656"/>
                </a:cubicBezTo>
                <a:cubicBezTo>
                  <a:pt x="569968" y="3532656"/>
                  <a:pt x="439854" y="3402542"/>
                  <a:pt x="439854" y="3242039"/>
                </a:cubicBezTo>
                <a:cubicBezTo>
                  <a:pt x="439854" y="3081536"/>
                  <a:pt x="569968" y="2951422"/>
                  <a:pt x="730471" y="2951422"/>
                </a:cubicBezTo>
                <a:lnTo>
                  <a:pt x="755059" y="2953901"/>
                </a:lnTo>
                <a:lnTo>
                  <a:pt x="755059" y="2951422"/>
                </a:lnTo>
                <a:lnTo>
                  <a:pt x="2059249" y="2951422"/>
                </a:lnTo>
                <a:lnTo>
                  <a:pt x="2342189" y="2280533"/>
                </a:lnTo>
                <a:lnTo>
                  <a:pt x="568448" y="2280533"/>
                </a:lnTo>
                <a:lnTo>
                  <a:pt x="568448" y="2279626"/>
                </a:lnTo>
                <a:lnTo>
                  <a:pt x="516172" y="2279626"/>
                </a:lnTo>
                <a:lnTo>
                  <a:pt x="95370" y="1183599"/>
                </a:lnTo>
                <a:lnTo>
                  <a:pt x="82280" y="1183599"/>
                </a:lnTo>
                <a:lnTo>
                  <a:pt x="82280" y="1149505"/>
                </a:lnTo>
                <a:lnTo>
                  <a:pt x="0" y="935197"/>
                </a:lnTo>
                <a:lnTo>
                  <a:pt x="82280" y="935197"/>
                </a:lnTo>
                <a:lnTo>
                  <a:pt x="275916" y="935197"/>
                </a:lnTo>
                <a:lnTo>
                  <a:pt x="2909569" y="935197"/>
                </a:lnTo>
                <a:lnTo>
                  <a:pt x="3297651" y="15001"/>
                </a:lnTo>
                <a:lnTo>
                  <a:pt x="3322640" y="15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Diagonal Stripe 18">
            <a:extLst>
              <a:ext uri="{FF2B5EF4-FFF2-40B4-BE49-F238E27FC236}">
                <a16:creationId xmlns:a16="http://schemas.microsoft.com/office/drawing/2014/main" id="{4AF399A1-E72D-4D6C-83B8-871EEBD63406}"/>
              </a:ext>
            </a:extLst>
          </p:cNvPr>
          <p:cNvSpPr>
            <a:spLocks noChangeAspect="1"/>
          </p:cNvSpPr>
          <p:nvPr/>
        </p:nvSpPr>
        <p:spPr>
          <a:xfrm rot="2848566">
            <a:off x="960745" y="4404068"/>
            <a:ext cx="924907" cy="923531"/>
          </a:xfrm>
          <a:custGeom>
            <a:avLst/>
            <a:gdLst>
              <a:gd name="connsiteX0" fmla="*/ 2711097 w 4203112"/>
              <a:gd name="connsiteY0" fmla="*/ 2591096 h 4242998"/>
              <a:gd name="connsiteX1" fmla="*/ 2769667 w 4203112"/>
              <a:gd name="connsiteY1" fmla="*/ 2552217 h 4242998"/>
              <a:gd name="connsiteX2" fmla="*/ 2887654 w 4203112"/>
              <a:gd name="connsiteY2" fmla="*/ 2586370 h 4242998"/>
              <a:gd name="connsiteX3" fmla="*/ 2942683 w 4203112"/>
              <a:gd name="connsiteY3" fmla="*/ 2773697 h 4242998"/>
              <a:gd name="connsiteX4" fmla="*/ 2935472 w 4203112"/>
              <a:gd name="connsiteY4" fmla="*/ 2796870 h 4242998"/>
              <a:gd name="connsiteX5" fmla="*/ 2711097 w 4203112"/>
              <a:gd name="connsiteY5" fmla="*/ 2591096 h 4242998"/>
              <a:gd name="connsiteX6" fmla="*/ 2171384 w 4203112"/>
              <a:gd name="connsiteY6" fmla="*/ 2337588 h 4242998"/>
              <a:gd name="connsiteX7" fmla="*/ 2373058 w 4203112"/>
              <a:gd name="connsiteY7" fmla="*/ 2522544 h 4242998"/>
              <a:gd name="connsiteX8" fmla="*/ 2370959 w 4203112"/>
              <a:gd name="connsiteY8" fmla="*/ 2523075 h 4242998"/>
              <a:gd name="connsiteX9" fmla="*/ 2214151 w 4203112"/>
              <a:gd name="connsiteY9" fmla="*/ 2478059 h 4242998"/>
              <a:gd name="connsiteX10" fmla="*/ 2213034 w 4203112"/>
              <a:gd name="connsiteY10" fmla="*/ 2479384 h 4242998"/>
              <a:gd name="connsiteX11" fmla="*/ 2171384 w 4203112"/>
              <a:gd name="connsiteY11" fmla="*/ 2337588 h 4242998"/>
              <a:gd name="connsiteX12" fmla="*/ 1919108 w 4203112"/>
              <a:gd name="connsiteY12" fmla="*/ 2106226 h 4242998"/>
              <a:gd name="connsiteX13" fmla="*/ 1977212 w 4203112"/>
              <a:gd name="connsiteY13" fmla="*/ 2159513 h 4242998"/>
              <a:gd name="connsiteX14" fmla="*/ 1925891 w 4203112"/>
              <a:gd name="connsiteY14" fmla="*/ 2266478 h 4242998"/>
              <a:gd name="connsiteX15" fmla="*/ 2052710 w 4203112"/>
              <a:gd name="connsiteY15" fmla="*/ 2669358 h 4242998"/>
              <a:gd name="connsiteX16" fmla="*/ 2400744 w 4203112"/>
              <a:gd name="connsiteY16" fmla="*/ 2771636 h 4242998"/>
              <a:gd name="connsiteX17" fmla="*/ 2573309 w 4203112"/>
              <a:gd name="connsiteY17" fmla="*/ 2706193 h 4242998"/>
              <a:gd name="connsiteX18" fmla="*/ 2803909 w 4203112"/>
              <a:gd name="connsiteY18" fmla="*/ 2917676 h 4242998"/>
              <a:gd name="connsiteX19" fmla="*/ 2611209 w 4203112"/>
              <a:gd name="connsiteY19" fmla="*/ 2866675 h 4242998"/>
              <a:gd name="connsiteX20" fmla="*/ 2418743 w 4203112"/>
              <a:gd name="connsiteY20" fmla="*/ 3057571 h 4242998"/>
              <a:gd name="connsiteX21" fmla="*/ 2877490 w 4203112"/>
              <a:gd name="connsiteY21" fmla="*/ 3178631 h 4242998"/>
              <a:gd name="connsiteX22" fmla="*/ 3016268 w 4203112"/>
              <a:gd name="connsiteY22" fmla="*/ 3112430 h 4242998"/>
              <a:gd name="connsiteX23" fmla="*/ 3074759 w 4203112"/>
              <a:gd name="connsiteY23" fmla="*/ 3166072 h 4242998"/>
              <a:gd name="connsiteX24" fmla="*/ 3195039 w 4203112"/>
              <a:gd name="connsiteY24" fmla="*/ 3034919 h 4242998"/>
              <a:gd name="connsiteX25" fmla="*/ 3140917 w 4203112"/>
              <a:gd name="connsiteY25" fmla="*/ 2985283 h 4242998"/>
              <a:gd name="connsiteX26" fmla="*/ 3206354 w 4203112"/>
              <a:gd name="connsiteY26" fmla="*/ 2836645 h 4242998"/>
              <a:gd name="connsiteX27" fmla="*/ 3073603 w 4203112"/>
              <a:gd name="connsiteY27" fmla="*/ 2389446 h 4242998"/>
              <a:gd name="connsiteX28" fmla="*/ 3074334 w 4203112"/>
              <a:gd name="connsiteY28" fmla="*/ 2388590 h 4242998"/>
              <a:gd name="connsiteX29" fmla="*/ 3069192 w 4203112"/>
              <a:gd name="connsiteY29" fmla="*/ 2384816 h 4242998"/>
              <a:gd name="connsiteX30" fmla="*/ 3067445 w 4203112"/>
              <a:gd name="connsiteY30" fmla="*/ 2382983 h 4242998"/>
              <a:gd name="connsiteX31" fmla="*/ 3067143 w 4203112"/>
              <a:gd name="connsiteY31" fmla="*/ 2383312 h 4242998"/>
              <a:gd name="connsiteX32" fmla="*/ 2729016 w 4203112"/>
              <a:gd name="connsiteY32" fmla="*/ 2296491 h 4242998"/>
              <a:gd name="connsiteX33" fmla="*/ 2522385 w 4203112"/>
              <a:gd name="connsiteY33" fmla="*/ 2418029 h 4242998"/>
              <a:gd name="connsiteX34" fmla="*/ 2283741 w 4203112"/>
              <a:gd name="connsiteY34" fmla="*/ 2199168 h 4242998"/>
              <a:gd name="connsiteX35" fmla="*/ 2297678 w 4203112"/>
              <a:gd name="connsiteY35" fmla="*/ 2193154 h 4242998"/>
              <a:gd name="connsiteX36" fmla="*/ 2471482 w 4203112"/>
              <a:gd name="connsiteY36" fmla="*/ 2239020 h 4242998"/>
              <a:gd name="connsiteX37" fmla="*/ 2644745 w 4203112"/>
              <a:gd name="connsiteY37" fmla="*/ 2067171 h 4242998"/>
              <a:gd name="connsiteX38" fmla="*/ 2231772 w 4203112"/>
              <a:gd name="connsiteY38" fmla="*/ 1958190 h 4242998"/>
              <a:gd name="connsiteX39" fmla="*/ 2094967 w 4203112"/>
              <a:gd name="connsiteY39" fmla="*/ 2026044 h 4242998"/>
              <a:gd name="connsiteX40" fmla="*/ 2039388 w 4203112"/>
              <a:gd name="connsiteY40" fmla="*/ 1975073 h 4242998"/>
              <a:gd name="connsiteX41" fmla="*/ 1919108 w 4203112"/>
              <a:gd name="connsiteY41" fmla="*/ 2106226 h 4242998"/>
              <a:gd name="connsiteX42" fmla="*/ 1078927 w 4203112"/>
              <a:gd name="connsiteY42" fmla="*/ 2448738 h 4242998"/>
              <a:gd name="connsiteX43" fmla="*/ 2259074 w 4203112"/>
              <a:gd name="connsiteY43" fmla="*/ 1170963 h 4242998"/>
              <a:gd name="connsiteX44" fmla="*/ 3829901 w 4203112"/>
              <a:gd name="connsiteY44" fmla="*/ 1459901 h 4242998"/>
              <a:gd name="connsiteX45" fmla="*/ 3448965 w 4203112"/>
              <a:gd name="connsiteY45" fmla="*/ 3384214 h 4242998"/>
              <a:gd name="connsiteX46" fmla="*/ 1444117 w 4203112"/>
              <a:gd name="connsiteY46" fmla="*/ 3911639 h 4242998"/>
              <a:gd name="connsiteX47" fmla="*/ 1441457 w 4203112"/>
              <a:gd name="connsiteY47" fmla="*/ 3907642 h 4242998"/>
              <a:gd name="connsiteX48" fmla="*/ 1078927 w 4203112"/>
              <a:gd name="connsiteY48" fmla="*/ 2448738 h 4242998"/>
              <a:gd name="connsiteX49" fmla="*/ 844073 w 4203112"/>
              <a:gd name="connsiteY49" fmla="*/ 2182941 h 4242998"/>
              <a:gd name="connsiteX50" fmla="*/ 1947259 w 4203112"/>
              <a:gd name="connsiteY50" fmla="*/ 980032 h 4242998"/>
              <a:gd name="connsiteX51" fmla="*/ 2015087 w 4203112"/>
              <a:gd name="connsiteY51" fmla="*/ 977099 h 4242998"/>
              <a:gd name="connsiteX52" fmla="*/ 2156605 w 4203112"/>
              <a:gd name="connsiteY52" fmla="*/ 1106884 h 4242998"/>
              <a:gd name="connsiteX53" fmla="*/ 2159538 w 4203112"/>
              <a:gd name="connsiteY53" fmla="*/ 1174712 h 4242998"/>
              <a:gd name="connsiteX54" fmla="*/ 1056351 w 4203112"/>
              <a:gd name="connsiteY54" fmla="*/ 2377621 h 4242998"/>
              <a:gd name="connsiteX55" fmla="*/ 988524 w 4203112"/>
              <a:gd name="connsiteY55" fmla="*/ 2380554 h 4242998"/>
              <a:gd name="connsiteX56" fmla="*/ 847006 w 4203112"/>
              <a:gd name="connsiteY56" fmla="*/ 2250768 h 4242998"/>
              <a:gd name="connsiteX57" fmla="*/ 844073 w 4203112"/>
              <a:gd name="connsiteY57" fmla="*/ 2182941 h 4242998"/>
              <a:gd name="connsiteX58" fmla="*/ 608369 w 4203112"/>
              <a:gd name="connsiteY58" fmla="*/ 694413 h 4242998"/>
              <a:gd name="connsiteX59" fmla="*/ 1323969 w 4203112"/>
              <a:gd name="connsiteY59" fmla="*/ 580732 h 4242998"/>
              <a:gd name="connsiteX60" fmla="*/ 1407055 w 4203112"/>
              <a:gd name="connsiteY60" fmla="*/ 95866 h 4242998"/>
              <a:gd name="connsiteX61" fmla="*/ 1935243 w 4203112"/>
              <a:gd name="connsiteY61" fmla="*/ 122235 h 4242998"/>
              <a:gd name="connsiteX62" fmla="*/ 1869929 w 4203112"/>
              <a:gd name="connsiteY62" fmla="*/ 929632 h 4242998"/>
              <a:gd name="connsiteX63" fmla="*/ 830647 w 4203112"/>
              <a:gd name="connsiteY63" fmla="*/ 2091045 h 4242998"/>
              <a:gd name="connsiteX64" fmla="*/ 111882 w 4203112"/>
              <a:gd name="connsiteY64" fmla="*/ 2120016 h 4242998"/>
              <a:gd name="connsiteX65" fmla="*/ 509974 w 4203112"/>
              <a:gd name="connsiteY65" fmla="*/ 1414093 h 4242998"/>
              <a:gd name="connsiteX66" fmla="*/ 530788 w 4203112"/>
              <a:gd name="connsiteY66" fmla="*/ 798353 h 4242998"/>
              <a:gd name="connsiteX67" fmla="*/ 608369 w 4203112"/>
              <a:gd name="connsiteY67" fmla="*/ 694413 h 4242998"/>
              <a:gd name="connsiteX0" fmla="*/ 2711097 w 4203112"/>
              <a:gd name="connsiteY0" fmla="*/ 2521084 h 4172986"/>
              <a:gd name="connsiteX1" fmla="*/ 2769667 w 4203112"/>
              <a:gd name="connsiteY1" fmla="*/ 2482205 h 4172986"/>
              <a:gd name="connsiteX2" fmla="*/ 2887654 w 4203112"/>
              <a:gd name="connsiteY2" fmla="*/ 2516358 h 4172986"/>
              <a:gd name="connsiteX3" fmla="*/ 2942683 w 4203112"/>
              <a:gd name="connsiteY3" fmla="*/ 2703685 h 4172986"/>
              <a:gd name="connsiteX4" fmla="*/ 2935472 w 4203112"/>
              <a:gd name="connsiteY4" fmla="*/ 2726858 h 4172986"/>
              <a:gd name="connsiteX5" fmla="*/ 2711097 w 4203112"/>
              <a:gd name="connsiteY5" fmla="*/ 2521084 h 4172986"/>
              <a:gd name="connsiteX6" fmla="*/ 2171384 w 4203112"/>
              <a:gd name="connsiteY6" fmla="*/ 2267576 h 4172986"/>
              <a:gd name="connsiteX7" fmla="*/ 2373058 w 4203112"/>
              <a:gd name="connsiteY7" fmla="*/ 2452532 h 4172986"/>
              <a:gd name="connsiteX8" fmla="*/ 2370959 w 4203112"/>
              <a:gd name="connsiteY8" fmla="*/ 2453063 h 4172986"/>
              <a:gd name="connsiteX9" fmla="*/ 2214151 w 4203112"/>
              <a:gd name="connsiteY9" fmla="*/ 2408047 h 4172986"/>
              <a:gd name="connsiteX10" fmla="*/ 2213034 w 4203112"/>
              <a:gd name="connsiteY10" fmla="*/ 2409372 h 4172986"/>
              <a:gd name="connsiteX11" fmla="*/ 2171384 w 4203112"/>
              <a:gd name="connsiteY11" fmla="*/ 2267576 h 4172986"/>
              <a:gd name="connsiteX12" fmla="*/ 1919108 w 4203112"/>
              <a:gd name="connsiteY12" fmla="*/ 2036214 h 4172986"/>
              <a:gd name="connsiteX13" fmla="*/ 1977212 w 4203112"/>
              <a:gd name="connsiteY13" fmla="*/ 2089501 h 4172986"/>
              <a:gd name="connsiteX14" fmla="*/ 1925891 w 4203112"/>
              <a:gd name="connsiteY14" fmla="*/ 2196466 h 4172986"/>
              <a:gd name="connsiteX15" fmla="*/ 2052710 w 4203112"/>
              <a:gd name="connsiteY15" fmla="*/ 2599346 h 4172986"/>
              <a:gd name="connsiteX16" fmla="*/ 2400744 w 4203112"/>
              <a:gd name="connsiteY16" fmla="*/ 2701624 h 4172986"/>
              <a:gd name="connsiteX17" fmla="*/ 2573309 w 4203112"/>
              <a:gd name="connsiteY17" fmla="*/ 2636181 h 4172986"/>
              <a:gd name="connsiteX18" fmla="*/ 2803909 w 4203112"/>
              <a:gd name="connsiteY18" fmla="*/ 2847664 h 4172986"/>
              <a:gd name="connsiteX19" fmla="*/ 2611209 w 4203112"/>
              <a:gd name="connsiteY19" fmla="*/ 2796663 h 4172986"/>
              <a:gd name="connsiteX20" fmla="*/ 2418743 w 4203112"/>
              <a:gd name="connsiteY20" fmla="*/ 2987559 h 4172986"/>
              <a:gd name="connsiteX21" fmla="*/ 2877490 w 4203112"/>
              <a:gd name="connsiteY21" fmla="*/ 3108619 h 4172986"/>
              <a:gd name="connsiteX22" fmla="*/ 3016268 w 4203112"/>
              <a:gd name="connsiteY22" fmla="*/ 3042418 h 4172986"/>
              <a:gd name="connsiteX23" fmla="*/ 3074759 w 4203112"/>
              <a:gd name="connsiteY23" fmla="*/ 3096060 h 4172986"/>
              <a:gd name="connsiteX24" fmla="*/ 3195039 w 4203112"/>
              <a:gd name="connsiteY24" fmla="*/ 2964907 h 4172986"/>
              <a:gd name="connsiteX25" fmla="*/ 3140917 w 4203112"/>
              <a:gd name="connsiteY25" fmla="*/ 2915271 h 4172986"/>
              <a:gd name="connsiteX26" fmla="*/ 3206354 w 4203112"/>
              <a:gd name="connsiteY26" fmla="*/ 2766633 h 4172986"/>
              <a:gd name="connsiteX27" fmla="*/ 3073603 w 4203112"/>
              <a:gd name="connsiteY27" fmla="*/ 2319434 h 4172986"/>
              <a:gd name="connsiteX28" fmla="*/ 3074334 w 4203112"/>
              <a:gd name="connsiteY28" fmla="*/ 2318578 h 4172986"/>
              <a:gd name="connsiteX29" fmla="*/ 3069192 w 4203112"/>
              <a:gd name="connsiteY29" fmla="*/ 2314804 h 4172986"/>
              <a:gd name="connsiteX30" fmla="*/ 3067445 w 4203112"/>
              <a:gd name="connsiteY30" fmla="*/ 2312971 h 4172986"/>
              <a:gd name="connsiteX31" fmla="*/ 3067143 w 4203112"/>
              <a:gd name="connsiteY31" fmla="*/ 2313300 h 4172986"/>
              <a:gd name="connsiteX32" fmla="*/ 2729016 w 4203112"/>
              <a:gd name="connsiteY32" fmla="*/ 2226479 h 4172986"/>
              <a:gd name="connsiteX33" fmla="*/ 2522385 w 4203112"/>
              <a:gd name="connsiteY33" fmla="*/ 2348017 h 4172986"/>
              <a:gd name="connsiteX34" fmla="*/ 2283741 w 4203112"/>
              <a:gd name="connsiteY34" fmla="*/ 2129156 h 4172986"/>
              <a:gd name="connsiteX35" fmla="*/ 2297678 w 4203112"/>
              <a:gd name="connsiteY35" fmla="*/ 2123142 h 4172986"/>
              <a:gd name="connsiteX36" fmla="*/ 2471482 w 4203112"/>
              <a:gd name="connsiteY36" fmla="*/ 2169008 h 4172986"/>
              <a:gd name="connsiteX37" fmla="*/ 2644745 w 4203112"/>
              <a:gd name="connsiteY37" fmla="*/ 1997159 h 4172986"/>
              <a:gd name="connsiteX38" fmla="*/ 2231772 w 4203112"/>
              <a:gd name="connsiteY38" fmla="*/ 1888178 h 4172986"/>
              <a:gd name="connsiteX39" fmla="*/ 2094967 w 4203112"/>
              <a:gd name="connsiteY39" fmla="*/ 1956032 h 4172986"/>
              <a:gd name="connsiteX40" fmla="*/ 2039388 w 4203112"/>
              <a:gd name="connsiteY40" fmla="*/ 1905061 h 4172986"/>
              <a:gd name="connsiteX41" fmla="*/ 1919108 w 4203112"/>
              <a:gd name="connsiteY41" fmla="*/ 2036214 h 4172986"/>
              <a:gd name="connsiteX42" fmla="*/ 1078927 w 4203112"/>
              <a:gd name="connsiteY42" fmla="*/ 2378726 h 4172986"/>
              <a:gd name="connsiteX43" fmla="*/ 2259074 w 4203112"/>
              <a:gd name="connsiteY43" fmla="*/ 1100951 h 4172986"/>
              <a:gd name="connsiteX44" fmla="*/ 3829901 w 4203112"/>
              <a:gd name="connsiteY44" fmla="*/ 1389889 h 4172986"/>
              <a:gd name="connsiteX45" fmla="*/ 3448965 w 4203112"/>
              <a:gd name="connsiteY45" fmla="*/ 3314202 h 4172986"/>
              <a:gd name="connsiteX46" fmla="*/ 1444117 w 4203112"/>
              <a:gd name="connsiteY46" fmla="*/ 3841627 h 4172986"/>
              <a:gd name="connsiteX47" fmla="*/ 1441457 w 4203112"/>
              <a:gd name="connsiteY47" fmla="*/ 3837630 h 4172986"/>
              <a:gd name="connsiteX48" fmla="*/ 1078927 w 4203112"/>
              <a:gd name="connsiteY48" fmla="*/ 2378726 h 4172986"/>
              <a:gd name="connsiteX49" fmla="*/ 844073 w 4203112"/>
              <a:gd name="connsiteY49" fmla="*/ 2112929 h 4172986"/>
              <a:gd name="connsiteX50" fmla="*/ 1947259 w 4203112"/>
              <a:gd name="connsiteY50" fmla="*/ 910020 h 4172986"/>
              <a:gd name="connsiteX51" fmla="*/ 2015087 w 4203112"/>
              <a:gd name="connsiteY51" fmla="*/ 907087 h 4172986"/>
              <a:gd name="connsiteX52" fmla="*/ 2156605 w 4203112"/>
              <a:gd name="connsiteY52" fmla="*/ 1036872 h 4172986"/>
              <a:gd name="connsiteX53" fmla="*/ 2159538 w 4203112"/>
              <a:gd name="connsiteY53" fmla="*/ 1104700 h 4172986"/>
              <a:gd name="connsiteX54" fmla="*/ 1056351 w 4203112"/>
              <a:gd name="connsiteY54" fmla="*/ 2307609 h 4172986"/>
              <a:gd name="connsiteX55" fmla="*/ 988524 w 4203112"/>
              <a:gd name="connsiteY55" fmla="*/ 2310542 h 4172986"/>
              <a:gd name="connsiteX56" fmla="*/ 847006 w 4203112"/>
              <a:gd name="connsiteY56" fmla="*/ 2180756 h 4172986"/>
              <a:gd name="connsiteX57" fmla="*/ 844073 w 4203112"/>
              <a:gd name="connsiteY57" fmla="*/ 2112929 h 4172986"/>
              <a:gd name="connsiteX58" fmla="*/ 608369 w 4203112"/>
              <a:gd name="connsiteY58" fmla="*/ 624401 h 4172986"/>
              <a:gd name="connsiteX59" fmla="*/ 1323969 w 4203112"/>
              <a:gd name="connsiteY59" fmla="*/ 510720 h 4172986"/>
              <a:gd name="connsiteX60" fmla="*/ 1407055 w 4203112"/>
              <a:gd name="connsiteY60" fmla="*/ 25854 h 4172986"/>
              <a:gd name="connsiteX61" fmla="*/ 1845112 w 4203112"/>
              <a:gd name="connsiteY61" fmla="*/ 150503 h 4172986"/>
              <a:gd name="connsiteX62" fmla="*/ 1869929 w 4203112"/>
              <a:gd name="connsiteY62" fmla="*/ 859620 h 4172986"/>
              <a:gd name="connsiteX63" fmla="*/ 830647 w 4203112"/>
              <a:gd name="connsiteY63" fmla="*/ 2021033 h 4172986"/>
              <a:gd name="connsiteX64" fmla="*/ 111882 w 4203112"/>
              <a:gd name="connsiteY64" fmla="*/ 2050004 h 4172986"/>
              <a:gd name="connsiteX65" fmla="*/ 509974 w 4203112"/>
              <a:gd name="connsiteY65" fmla="*/ 1344081 h 4172986"/>
              <a:gd name="connsiteX66" fmla="*/ 530788 w 4203112"/>
              <a:gd name="connsiteY66" fmla="*/ 728341 h 4172986"/>
              <a:gd name="connsiteX67" fmla="*/ 608369 w 4203112"/>
              <a:gd name="connsiteY67" fmla="*/ 624401 h 4172986"/>
              <a:gd name="connsiteX0" fmla="*/ 2711097 w 4203112"/>
              <a:gd name="connsiteY0" fmla="*/ 2579505 h 4231407"/>
              <a:gd name="connsiteX1" fmla="*/ 2769667 w 4203112"/>
              <a:gd name="connsiteY1" fmla="*/ 2540626 h 4231407"/>
              <a:gd name="connsiteX2" fmla="*/ 2887654 w 4203112"/>
              <a:gd name="connsiteY2" fmla="*/ 2574779 h 4231407"/>
              <a:gd name="connsiteX3" fmla="*/ 2942683 w 4203112"/>
              <a:gd name="connsiteY3" fmla="*/ 2762106 h 4231407"/>
              <a:gd name="connsiteX4" fmla="*/ 2935472 w 4203112"/>
              <a:gd name="connsiteY4" fmla="*/ 2785279 h 4231407"/>
              <a:gd name="connsiteX5" fmla="*/ 2711097 w 4203112"/>
              <a:gd name="connsiteY5" fmla="*/ 2579505 h 4231407"/>
              <a:gd name="connsiteX6" fmla="*/ 2171384 w 4203112"/>
              <a:gd name="connsiteY6" fmla="*/ 2325997 h 4231407"/>
              <a:gd name="connsiteX7" fmla="*/ 2373058 w 4203112"/>
              <a:gd name="connsiteY7" fmla="*/ 2510953 h 4231407"/>
              <a:gd name="connsiteX8" fmla="*/ 2370959 w 4203112"/>
              <a:gd name="connsiteY8" fmla="*/ 2511484 h 4231407"/>
              <a:gd name="connsiteX9" fmla="*/ 2214151 w 4203112"/>
              <a:gd name="connsiteY9" fmla="*/ 2466468 h 4231407"/>
              <a:gd name="connsiteX10" fmla="*/ 2213034 w 4203112"/>
              <a:gd name="connsiteY10" fmla="*/ 2467793 h 4231407"/>
              <a:gd name="connsiteX11" fmla="*/ 2171384 w 4203112"/>
              <a:gd name="connsiteY11" fmla="*/ 2325997 h 4231407"/>
              <a:gd name="connsiteX12" fmla="*/ 1919108 w 4203112"/>
              <a:gd name="connsiteY12" fmla="*/ 2094635 h 4231407"/>
              <a:gd name="connsiteX13" fmla="*/ 1977212 w 4203112"/>
              <a:gd name="connsiteY13" fmla="*/ 2147922 h 4231407"/>
              <a:gd name="connsiteX14" fmla="*/ 1925891 w 4203112"/>
              <a:gd name="connsiteY14" fmla="*/ 2254887 h 4231407"/>
              <a:gd name="connsiteX15" fmla="*/ 2052710 w 4203112"/>
              <a:gd name="connsiteY15" fmla="*/ 2657767 h 4231407"/>
              <a:gd name="connsiteX16" fmla="*/ 2400744 w 4203112"/>
              <a:gd name="connsiteY16" fmla="*/ 2760045 h 4231407"/>
              <a:gd name="connsiteX17" fmla="*/ 2573309 w 4203112"/>
              <a:gd name="connsiteY17" fmla="*/ 2694602 h 4231407"/>
              <a:gd name="connsiteX18" fmla="*/ 2803909 w 4203112"/>
              <a:gd name="connsiteY18" fmla="*/ 2906085 h 4231407"/>
              <a:gd name="connsiteX19" fmla="*/ 2611209 w 4203112"/>
              <a:gd name="connsiteY19" fmla="*/ 2855084 h 4231407"/>
              <a:gd name="connsiteX20" fmla="*/ 2418743 w 4203112"/>
              <a:gd name="connsiteY20" fmla="*/ 3045980 h 4231407"/>
              <a:gd name="connsiteX21" fmla="*/ 2877490 w 4203112"/>
              <a:gd name="connsiteY21" fmla="*/ 3167040 h 4231407"/>
              <a:gd name="connsiteX22" fmla="*/ 3016268 w 4203112"/>
              <a:gd name="connsiteY22" fmla="*/ 3100839 h 4231407"/>
              <a:gd name="connsiteX23" fmla="*/ 3074759 w 4203112"/>
              <a:gd name="connsiteY23" fmla="*/ 3154481 h 4231407"/>
              <a:gd name="connsiteX24" fmla="*/ 3195039 w 4203112"/>
              <a:gd name="connsiteY24" fmla="*/ 3023328 h 4231407"/>
              <a:gd name="connsiteX25" fmla="*/ 3140917 w 4203112"/>
              <a:gd name="connsiteY25" fmla="*/ 2973692 h 4231407"/>
              <a:gd name="connsiteX26" fmla="*/ 3206354 w 4203112"/>
              <a:gd name="connsiteY26" fmla="*/ 2825054 h 4231407"/>
              <a:gd name="connsiteX27" fmla="*/ 3073603 w 4203112"/>
              <a:gd name="connsiteY27" fmla="*/ 2377855 h 4231407"/>
              <a:gd name="connsiteX28" fmla="*/ 3074334 w 4203112"/>
              <a:gd name="connsiteY28" fmla="*/ 2376999 h 4231407"/>
              <a:gd name="connsiteX29" fmla="*/ 3069192 w 4203112"/>
              <a:gd name="connsiteY29" fmla="*/ 2373225 h 4231407"/>
              <a:gd name="connsiteX30" fmla="*/ 3067445 w 4203112"/>
              <a:gd name="connsiteY30" fmla="*/ 2371392 h 4231407"/>
              <a:gd name="connsiteX31" fmla="*/ 3067143 w 4203112"/>
              <a:gd name="connsiteY31" fmla="*/ 2371721 h 4231407"/>
              <a:gd name="connsiteX32" fmla="*/ 2729016 w 4203112"/>
              <a:gd name="connsiteY32" fmla="*/ 2284900 h 4231407"/>
              <a:gd name="connsiteX33" fmla="*/ 2522385 w 4203112"/>
              <a:gd name="connsiteY33" fmla="*/ 2406438 h 4231407"/>
              <a:gd name="connsiteX34" fmla="*/ 2283741 w 4203112"/>
              <a:gd name="connsiteY34" fmla="*/ 2187577 h 4231407"/>
              <a:gd name="connsiteX35" fmla="*/ 2297678 w 4203112"/>
              <a:gd name="connsiteY35" fmla="*/ 2181563 h 4231407"/>
              <a:gd name="connsiteX36" fmla="*/ 2471482 w 4203112"/>
              <a:gd name="connsiteY36" fmla="*/ 2227429 h 4231407"/>
              <a:gd name="connsiteX37" fmla="*/ 2644745 w 4203112"/>
              <a:gd name="connsiteY37" fmla="*/ 2055580 h 4231407"/>
              <a:gd name="connsiteX38" fmla="*/ 2231772 w 4203112"/>
              <a:gd name="connsiteY38" fmla="*/ 1946599 h 4231407"/>
              <a:gd name="connsiteX39" fmla="*/ 2094967 w 4203112"/>
              <a:gd name="connsiteY39" fmla="*/ 2014453 h 4231407"/>
              <a:gd name="connsiteX40" fmla="*/ 2039388 w 4203112"/>
              <a:gd name="connsiteY40" fmla="*/ 1963482 h 4231407"/>
              <a:gd name="connsiteX41" fmla="*/ 1919108 w 4203112"/>
              <a:gd name="connsiteY41" fmla="*/ 2094635 h 4231407"/>
              <a:gd name="connsiteX42" fmla="*/ 1078927 w 4203112"/>
              <a:gd name="connsiteY42" fmla="*/ 2437147 h 4231407"/>
              <a:gd name="connsiteX43" fmla="*/ 2259074 w 4203112"/>
              <a:gd name="connsiteY43" fmla="*/ 1159372 h 4231407"/>
              <a:gd name="connsiteX44" fmla="*/ 3829901 w 4203112"/>
              <a:gd name="connsiteY44" fmla="*/ 1448310 h 4231407"/>
              <a:gd name="connsiteX45" fmla="*/ 3448965 w 4203112"/>
              <a:gd name="connsiteY45" fmla="*/ 3372623 h 4231407"/>
              <a:gd name="connsiteX46" fmla="*/ 1444117 w 4203112"/>
              <a:gd name="connsiteY46" fmla="*/ 3900048 h 4231407"/>
              <a:gd name="connsiteX47" fmla="*/ 1441457 w 4203112"/>
              <a:gd name="connsiteY47" fmla="*/ 3896051 h 4231407"/>
              <a:gd name="connsiteX48" fmla="*/ 1078927 w 4203112"/>
              <a:gd name="connsiteY48" fmla="*/ 2437147 h 4231407"/>
              <a:gd name="connsiteX49" fmla="*/ 844073 w 4203112"/>
              <a:gd name="connsiteY49" fmla="*/ 2171350 h 4231407"/>
              <a:gd name="connsiteX50" fmla="*/ 1947259 w 4203112"/>
              <a:gd name="connsiteY50" fmla="*/ 968441 h 4231407"/>
              <a:gd name="connsiteX51" fmla="*/ 2015087 w 4203112"/>
              <a:gd name="connsiteY51" fmla="*/ 965508 h 4231407"/>
              <a:gd name="connsiteX52" fmla="*/ 2156605 w 4203112"/>
              <a:gd name="connsiteY52" fmla="*/ 1095293 h 4231407"/>
              <a:gd name="connsiteX53" fmla="*/ 2159538 w 4203112"/>
              <a:gd name="connsiteY53" fmla="*/ 1163121 h 4231407"/>
              <a:gd name="connsiteX54" fmla="*/ 1056351 w 4203112"/>
              <a:gd name="connsiteY54" fmla="*/ 2366030 h 4231407"/>
              <a:gd name="connsiteX55" fmla="*/ 988524 w 4203112"/>
              <a:gd name="connsiteY55" fmla="*/ 2368963 h 4231407"/>
              <a:gd name="connsiteX56" fmla="*/ 847006 w 4203112"/>
              <a:gd name="connsiteY56" fmla="*/ 2239177 h 4231407"/>
              <a:gd name="connsiteX57" fmla="*/ 844073 w 4203112"/>
              <a:gd name="connsiteY57" fmla="*/ 2171350 h 4231407"/>
              <a:gd name="connsiteX58" fmla="*/ 608369 w 4203112"/>
              <a:gd name="connsiteY58" fmla="*/ 682822 h 4231407"/>
              <a:gd name="connsiteX59" fmla="*/ 1323969 w 4203112"/>
              <a:gd name="connsiteY59" fmla="*/ 569141 h 4231407"/>
              <a:gd name="connsiteX60" fmla="*/ 1407055 w 4203112"/>
              <a:gd name="connsiteY60" fmla="*/ 84275 h 4231407"/>
              <a:gd name="connsiteX61" fmla="*/ 1845112 w 4203112"/>
              <a:gd name="connsiteY61" fmla="*/ 208924 h 4231407"/>
              <a:gd name="connsiteX62" fmla="*/ 1869929 w 4203112"/>
              <a:gd name="connsiteY62" fmla="*/ 918041 h 4231407"/>
              <a:gd name="connsiteX63" fmla="*/ 830647 w 4203112"/>
              <a:gd name="connsiteY63" fmla="*/ 2079454 h 4231407"/>
              <a:gd name="connsiteX64" fmla="*/ 111882 w 4203112"/>
              <a:gd name="connsiteY64" fmla="*/ 2108425 h 4231407"/>
              <a:gd name="connsiteX65" fmla="*/ 509974 w 4203112"/>
              <a:gd name="connsiteY65" fmla="*/ 1402502 h 4231407"/>
              <a:gd name="connsiteX66" fmla="*/ 530788 w 4203112"/>
              <a:gd name="connsiteY66" fmla="*/ 786762 h 4231407"/>
              <a:gd name="connsiteX67" fmla="*/ 608369 w 4203112"/>
              <a:gd name="connsiteY67" fmla="*/ 682822 h 4231407"/>
              <a:gd name="connsiteX0" fmla="*/ 2711097 w 4203112"/>
              <a:gd name="connsiteY0" fmla="*/ 2591123 h 4243025"/>
              <a:gd name="connsiteX1" fmla="*/ 2769667 w 4203112"/>
              <a:gd name="connsiteY1" fmla="*/ 2552244 h 4243025"/>
              <a:gd name="connsiteX2" fmla="*/ 2887654 w 4203112"/>
              <a:gd name="connsiteY2" fmla="*/ 2586397 h 4243025"/>
              <a:gd name="connsiteX3" fmla="*/ 2942683 w 4203112"/>
              <a:gd name="connsiteY3" fmla="*/ 2773724 h 4243025"/>
              <a:gd name="connsiteX4" fmla="*/ 2935472 w 4203112"/>
              <a:gd name="connsiteY4" fmla="*/ 2796897 h 4243025"/>
              <a:gd name="connsiteX5" fmla="*/ 2711097 w 4203112"/>
              <a:gd name="connsiteY5" fmla="*/ 2591123 h 4243025"/>
              <a:gd name="connsiteX6" fmla="*/ 2171384 w 4203112"/>
              <a:gd name="connsiteY6" fmla="*/ 2337615 h 4243025"/>
              <a:gd name="connsiteX7" fmla="*/ 2373058 w 4203112"/>
              <a:gd name="connsiteY7" fmla="*/ 2522571 h 4243025"/>
              <a:gd name="connsiteX8" fmla="*/ 2370959 w 4203112"/>
              <a:gd name="connsiteY8" fmla="*/ 2523102 h 4243025"/>
              <a:gd name="connsiteX9" fmla="*/ 2214151 w 4203112"/>
              <a:gd name="connsiteY9" fmla="*/ 2478086 h 4243025"/>
              <a:gd name="connsiteX10" fmla="*/ 2213034 w 4203112"/>
              <a:gd name="connsiteY10" fmla="*/ 2479411 h 4243025"/>
              <a:gd name="connsiteX11" fmla="*/ 2171384 w 4203112"/>
              <a:gd name="connsiteY11" fmla="*/ 2337615 h 4243025"/>
              <a:gd name="connsiteX12" fmla="*/ 1919108 w 4203112"/>
              <a:gd name="connsiteY12" fmla="*/ 2106253 h 4243025"/>
              <a:gd name="connsiteX13" fmla="*/ 1977212 w 4203112"/>
              <a:gd name="connsiteY13" fmla="*/ 2159540 h 4243025"/>
              <a:gd name="connsiteX14" fmla="*/ 1925891 w 4203112"/>
              <a:gd name="connsiteY14" fmla="*/ 2266505 h 4243025"/>
              <a:gd name="connsiteX15" fmla="*/ 2052710 w 4203112"/>
              <a:gd name="connsiteY15" fmla="*/ 2669385 h 4243025"/>
              <a:gd name="connsiteX16" fmla="*/ 2400744 w 4203112"/>
              <a:gd name="connsiteY16" fmla="*/ 2771663 h 4243025"/>
              <a:gd name="connsiteX17" fmla="*/ 2573309 w 4203112"/>
              <a:gd name="connsiteY17" fmla="*/ 2706220 h 4243025"/>
              <a:gd name="connsiteX18" fmla="*/ 2803909 w 4203112"/>
              <a:gd name="connsiteY18" fmla="*/ 2917703 h 4243025"/>
              <a:gd name="connsiteX19" fmla="*/ 2611209 w 4203112"/>
              <a:gd name="connsiteY19" fmla="*/ 2866702 h 4243025"/>
              <a:gd name="connsiteX20" fmla="*/ 2418743 w 4203112"/>
              <a:gd name="connsiteY20" fmla="*/ 3057598 h 4243025"/>
              <a:gd name="connsiteX21" fmla="*/ 2877490 w 4203112"/>
              <a:gd name="connsiteY21" fmla="*/ 3178658 h 4243025"/>
              <a:gd name="connsiteX22" fmla="*/ 3016268 w 4203112"/>
              <a:gd name="connsiteY22" fmla="*/ 3112457 h 4243025"/>
              <a:gd name="connsiteX23" fmla="*/ 3074759 w 4203112"/>
              <a:gd name="connsiteY23" fmla="*/ 3166099 h 4243025"/>
              <a:gd name="connsiteX24" fmla="*/ 3195039 w 4203112"/>
              <a:gd name="connsiteY24" fmla="*/ 3034946 h 4243025"/>
              <a:gd name="connsiteX25" fmla="*/ 3140917 w 4203112"/>
              <a:gd name="connsiteY25" fmla="*/ 2985310 h 4243025"/>
              <a:gd name="connsiteX26" fmla="*/ 3206354 w 4203112"/>
              <a:gd name="connsiteY26" fmla="*/ 2836672 h 4243025"/>
              <a:gd name="connsiteX27" fmla="*/ 3073603 w 4203112"/>
              <a:gd name="connsiteY27" fmla="*/ 2389473 h 4243025"/>
              <a:gd name="connsiteX28" fmla="*/ 3074334 w 4203112"/>
              <a:gd name="connsiteY28" fmla="*/ 2388617 h 4243025"/>
              <a:gd name="connsiteX29" fmla="*/ 3069192 w 4203112"/>
              <a:gd name="connsiteY29" fmla="*/ 2384843 h 4243025"/>
              <a:gd name="connsiteX30" fmla="*/ 3067445 w 4203112"/>
              <a:gd name="connsiteY30" fmla="*/ 2383010 h 4243025"/>
              <a:gd name="connsiteX31" fmla="*/ 3067143 w 4203112"/>
              <a:gd name="connsiteY31" fmla="*/ 2383339 h 4243025"/>
              <a:gd name="connsiteX32" fmla="*/ 2729016 w 4203112"/>
              <a:gd name="connsiteY32" fmla="*/ 2296518 h 4243025"/>
              <a:gd name="connsiteX33" fmla="*/ 2522385 w 4203112"/>
              <a:gd name="connsiteY33" fmla="*/ 2418056 h 4243025"/>
              <a:gd name="connsiteX34" fmla="*/ 2283741 w 4203112"/>
              <a:gd name="connsiteY34" fmla="*/ 2199195 h 4243025"/>
              <a:gd name="connsiteX35" fmla="*/ 2297678 w 4203112"/>
              <a:gd name="connsiteY35" fmla="*/ 2193181 h 4243025"/>
              <a:gd name="connsiteX36" fmla="*/ 2471482 w 4203112"/>
              <a:gd name="connsiteY36" fmla="*/ 2239047 h 4243025"/>
              <a:gd name="connsiteX37" fmla="*/ 2644745 w 4203112"/>
              <a:gd name="connsiteY37" fmla="*/ 2067198 h 4243025"/>
              <a:gd name="connsiteX38" fmla="*/ 2231772 w 4203112"/>
              <a:gd name="connsiteY38" fmla="*/ 1958217 h 4243025"/>
              <a:gd name="connsiteX39" fmla="*/ 2094967 w 4203112"/>
              <a:gd name="connsiteY39" fmla="*/ 2026071 h 4243025"/>
              <a:gd name="connsiteX40" fmla="*/ 2039388 w 4203112"/>
              <a:gd name="connsiteY40" fmla="*/ 1975100 h 4243025"/>
              <a:gd name="connsiteX41" fmla="*/ 1919108 w 4203112"/>
              <a:gd name="connsiteY41" fmla="*/ 2106253 h 4243025"/>
              <a:gd name="connsiteX42" fmla="*/ 1078927 w 4203112"/>
              <a:gd name="connsiteY42" fmla="*/ 2448765 h 4243025"/>
              <a:gd name="connsiteX43" fmla="*/ 2259074 w 4203112"/>
              <a:gd name="connsiteY43" fmla="*/ 1170990 h 4243025"/>
              <a:gd name="connsiteX44" fmla="*/ 3829901 w 4203112"/>
              <a:gd name="connsiteY44" fmla="*/ 1459928 h 4243025"/>
              <a:gd name="connsiteX45" fmla="*/ 3448965 w 4203112"/>
              <a:gd name="connsiteY45" fmla="*/ 3384241 h 4243025"/>
              <a:gd name="connsiteX46" fmla="*/ 1444117 w 4203112"/>
              <a:gd name="connsiteY46" fmla="*/ 3911666 h 4243025"/>
              <a:gd name="connsiteX47" fmla="*/ 1441457 w 4203112"/>
              <a:gd name="connsiteY47" fmla="*/ 3907669 h 4243025"/>
              <a:gd name="connsiteX48" fmla="*/ 1078927 w 4203112"/>
              <a:gd name="connsiteY48" fmla="*/ 2448765 h 4243025"/>
              <a:gd name="connsiteX49" fmla="*/ 844073 w 4203112"/>
              <a:gd name="connsiteY49" fmla="*/ 2182968 h 4243025"/>
              <a:gd name="connsiteX50" fmla="*/ 1947259 w 4203112"/>
              <a:gd name="connsiteY50" fmla="*/ 980059 h 4243025"/>
              <a:gd name="connsiteX51" fmla="*/ 2015087 w 4203112"/>
              <a:gd name="connsiteY51" fmla="*/ 977126 h 4243025"/>
              <a:gd name="connsiteX52" fmla="*/ 2156605 w 4203112"/>
              <a:gd name="connsiteY52" fmla="*/ 1106911 h 4243025"/>
              <a:gd name="connsiteX53" fmla="*/ 2159538 w 4203112"/>
              <a:gd name="connsiteY53" fmla="*/ 1174739 h 4243025"/>
              <a:gd name="connsiteX54" fmla="*/ 1056351 w 4203112"/>
              <a:gd name="connsiteY54" fmla="*/ 2377648 h 4243025"/>
              <a:gd name="connsiteX55" fmla="*/ 988524 w 4203112"/>
              <a:gd name="connsiteY55" fmla="*/ 2380581 h 4243025"/>
              <a:gd name="connsiteX56" fmla="*/ 847006 w 4203112"/>
              <a:gd name="connsiteY56" fmla="*/ 2250795 h 4243025"/>
              <a:gd name="connsiteX57" fmla="*/ 844073 w 4203112"/>
              <a:gd name="connsiteY57" fmla="*/ 2182968 h 4243025"/>
              <a:gd name="connsiteX58" fmla="*/ 608369 w 4203112"/>
              <a:gd name="connsiteY58" fmla="*/ 694440 h 4243025"/>
              <a:gd name="connsiteX59" fmla="*/ 1323969 w 4203112"/>
              <a:gd name="connsiteY59" fmla="*/ 580759 h 4243025"/>
              <a:gd name="connsiteX60" fmla="*/ 1407055 w 4203112"/>
              <a:gd name="connsiteY60" fmla="*/ 95893 h 4243025"/>
              <a:gd name="connsiteX61" fmla="*/ 1845112 w 4203112"/>
              <a:gd name="connsiteY61" fmla="*/ 220542 h 4243025"/>
              <a:gd name="connsiteX62" fmla="*/ 1869929 w 4203112"/>
              <a:gd name="connsiteY62" fmla="*/ 929659 h 4243025"/>
              <a:gd name="connsiteX63" fmla="*/ 830647 w 4203112"/>
              <a:gd name="connsiteY63" fmla="*/ 2091072 h 4243025"/>
              <a:gd name="connsiteX64" fmla="*/ 111882 w 4203112"/>
              <a:gd name="connsiteY64" fmla="*/ 2120043 h 4243025"/>
              <a:gd name="connsiteX65" fmla="*/ 509974 w 4203112"/>
              <a:gd name="connsiteY65" fmla="*/ 1414120 h 4243025"/>
              <a:gd name="connsiteX66" fmla="*/ 530788 w 4203112"/>
              <a:gd name="connsiteY66" fmla="*/ 798380 h 4243025"/>
              <a:gd name="connsiteX67" fmla="*/ 608369 w 4203112"/>
              <a:gd name="connsiteY67" fmla="*/ 694440 h 4243025"/>
              <a:gd name="connsiteX0" fmla="*/ 2711097 w 4203112"/>
              <a:gd name="connsiteY0" fmla="*/ 2522365 h 4174267"/>
              <a:gd name="connsiteX1" fmla="*/ 2769667 w 4203112"/>
              <a:gd name="connsiteY1" fmla="*/ 2483486 h 4174267"/>
              <a:gd name="connsiteX2" fmla="*/ 2887654 w 4203112"/>
              <a:gd name="connsiteY2" fmla="*/ 2517639 h 4174267"/>
              <a:gd name="connsiteX3" fmla="*/ 2942683 w 4203112"/>
              <a:gd name="connsiteY3" fmla="*/ 2704966 h 4174267"/>
              <a:gd name="connsiteX4" fmla="*/ 2935472 w 4203112"/>
              <a:gd name="connsiteY4" fmla="*/ 2728139 h 4174267"/>
              <a:gd name="connsiteX5" fmla="*/ 2711097 w 4203112"/>
              <a:gd name="connsiteY5" fmla="*/ 2522365 h 4174267"/>
              <a:gd name="connsiteX6" fmla="*/ 2171384 w 4203112"/>
              <a:gd name="connsiteY6" fmla="*/ 2268857 h 4174267"/>
              <a:gd name="connsiteX7" fmla="*/ 2373058 w 4203112"/>
              <a:gd name="connsiteY7" fmla="*/ 2453813 h 4174267"/>
              <a:gd name="connsiteX8" fmla="*/ 2370959 w 4203112"/>
              <a:gd name="connsiteY8" fmla="*/ 2454344 h 4174267"/>
              <a:gd name="connsiteX9" fmla="*/ 2214151 w 4203112"/>
              <a:gd name="connsiteY9" fmla="*/ 2409328 h 4174267"/>
              <a:gd name="connsiteX10" fmla="*/ 2213034 w 4203112"/>
              <a:gd name="connsiteY10" fmla="*/ 2410653 h 4174267"/>
              <a:gd name="connsiteX11" fmla="*/ 2171384 w 4203112"/>
              <a:gd name="connsiteY11" fmla="*/ 2268857 h 4174267"/>
              <a:gd name="connsiteX12" fmla="*/ 1919108 w 4203112"/>
              <a:gd name="connsiteY12" fmla="*/ 2037495 h 4174267"/>
              <a:gd name="connsiteX13" fmla="*/ 1977212 w 4203112"/>
              <a:gd name="connsiteY13" fmla="*/ 2090782 h 4174267"/>
              <a:gd name="connsiteX14" fmla="*/ 1925891 w 4203112"/>
              <a:gd name="connsiteY14" fmla="*/ 2197747 h 4174267"/>
              <a:gd name="connsiteX15" fmla="*/ 2052710 w 4203112"/>
              <a:gd name="connsiteY15" fmla="*/ 2600627 h 4174267"/>
              <a:gd name="connsiteX16" fmla="*/ 2400744 w 4203112"/>
              <a:gd name="connsiteY16" fmla="*/ 2702905 h 4174267"/>
              <a:gd name="connsiteX17" fmla="*/ 2573309 w 4203112"/>
              <a:gd name="connsiteY17" fmla="*/ 2637462 h 4174267"/>
              <a:gd name="connsiteX18" fmla="*/ 2803909 w 4203112"/>
              <a:gd name="connsiteY18" fmla="*/ 2848945 h 4174267"/>
              <a:gd name="connsiteX19" fmla="*/ 2611209 w 4203112"/>
              <a:gd name="connsiteY19" fmla="*/ 2797944 h 4174267"/>
              <a:gd name="connsiteX20" fmla="*/ 2418743 w 4203112"/>
              <a:gd name="connsiteY20" fmla="*/ 2988840 h 4174267"/>
              <a:gd name="connsiteX21" fmla="*/ 2877490 w 4203112"/>
              <a:gd name="connsiteY21" fmla="*/ 3109900 h 4174267"/>
              <a:gd name="connsiteX22" fmla="*/ 3016268 w 4203112"/>
              <a:gd name="connsiteY22" fmla="*/ 3043699 h 4174267"/>
              <a:gd name="connsiteX23" fmla="*/ 3074759 w 4203112"/>
              <a:gd name="connsiteY23" fmla="*/ 3097341 h 4174267"/>
              <a:gd name="connsiteX24" fmla="*/ 3195039 w 4203112"/>
              <a:gd name="connsiteY24" fmla="*/ 2966188 h 4174267"/>
              <a:gd name="connsiteX25" fmla="*/ 3140917 w 4203112"/>
              <a:gd name="connsiteY25" fmla="*/ 2916552 h 4174267"/>
              <a:gd name="connsiteX26" fmla="*/ 3206354 w 4203112"/>
              <a:gd name="connsiteY26" fmla="*/ 2767914 h 4174267"/>
              <a:gd name="connsiteX27" fmla="*/ 3073603 w 4203112"/>
              <a:gd name="connsiteY27" fmla="*/ 2320715 h 4174267"/>
              <a:gd name="connsiteX28" fmla="*/ 3074334 w 4203112"/>
              <a:gd name="connsiteY28" fmla="*/ 2319859 h 4174267"/>
              <a:gd name="connsiteX29" fmla="*/ 3069192 w 4203112"/>
              <a:gd name="connsiteY29" fmla="*/ 2316085 h 4174267"/>
              <a:gd name="connsiteX30" fmla="*/ 3067445 w 4203112"/>
              <a:gd name="connsiteY30" fmla="*/ 2314252 h 4174267"/>
              <a:gd name="connsiteX31" fmla="*/ 3067143 w 4203112"/>
              <a:gd name="connsiteY31" fmla="*/ 2314581 h 4174267"/>
              <a:gd name="connsiteX32" fmla="*/ 2729016 w 4203112"/>
              <a:gd name="connsiteY32" fmla="*/ 2227760 h 4174267"/>
              <a:gd name="connsiteX33" fmla="*/ 2522385 w 4203112"/>
              <a:gd name="connsiteY33" fmla="*/ 2349298 h 4174267"/>
              <a:gd name="connsiteX34" fmla="*/ 2283741 w 4203112"/>
              <a:gd name="connsiteY34" fmla="*/ 2130437 h 4174267"/>
              <a:gd name="connsiteX35" fmla="*/ 2297678 w 4203112"/>
              <a:gd name="connsiteY35" fmla="*/ 2124423 h 4174267"/>
              <a:gd name="connsiteX36" fmla="*/ 2471482 w 4203112"/>
              <a:gd name="connsiteY36" fmla="*/ 2170289 h 4174267"/>
              <a:gd name="connsiteX37" fmla="*/ 2644745 w 4203112"/>
              <a:gd name="connsiteY37" fmla="*/ 1998440 h 4174267"/>
              <a:gd name="connsiteX38" fmla="*/ 2231772 w 4203112"/>
              <a:gd name="connsiteY38" fmla="*/ 1889459 h 4174267"/>
              <a:gd name="connsiteX39" fmla="*/ 2094967 w 4203112"/>
              <a:gd name="connsiteY39" fmla="*/ 1957313 h 4174267"/>
              <a:gd name="connsiteX40" fmla="*/ 2039388 w 4203112"/>
              <a:gd name="connsiteY40" fmla="*/ 1906342 h 4174267"/>
              <a:gd name="connsiteX41" fmla="*/ 1919108 w 4203112"/>
              <a:gd name="connsiteY41" fmla="*/ 2037495 h 4174267"/>
              <a:gd name="connsiteX42" fmla="*/ 1078927 w 4203112"/>
              <a:gd name="connsiteY42" fmla="*/ 2380007 h 4174267"/>
              <a:gd name="connsiteX43" fmla="*/ 2259074 w 4203112"/>
              <a:gd name="connsiteY43" fmla="*/ 1102232 h 4174267"/>
              <a:gd name="connsiteX44" fmla="*/ 3829901 w 4203112"/>
              <a:gd name="connsiteY44" fmla="*/ 1391170 h 4174267"/>
              <a:gd name="connsiteX45" fmla="*/ 3448965 w 4203112"/>
              <a:gd name="connsiteY45" fmla="*/ 3315483 h 4174267"/>
              <a:gd name="connsiteX46" fmla="*/ 1444117 w 4203112"/>
              <a:gd name="connsiteY46" fmla="*/ 3842908 h 4174267"/>
              <a:gd name="connsiteX47" fmla="*/ 1441457 w 4203112"/>
              <a:gd name="connsiteY47" fmla="*/ 3838911 h 4174267"/>
              <a:gd name="connsiteX48" fmla="*/ 1078927 w 4203112"/>
              <a:gd name="connsiteY48" fmla="*/ 2380007 h 4174267"/>
              <a:gd name="connsiteX49" fmla="*/ 844073 w 4203112"/>
              <a:gd name="connsiteY49" fmla="*/ 2114210 h 4174267"/>
              <a:gd name="connsiteX50" fmla="*/ 1947259 w 4203112"/>
              <a:gd name="connsiteY50" fmla="*/ 911301 h 4174267"/>
              <a:gd name="connsiteX51" fmla="*/ 2015087 w 4203112"/>
              <a:gd name="connsiteY51" fmla="*/ 908368 h 4174267"/>
              <a:gd name="connsiteX52" fmla="*/ 2156605 w 4203112"/>
              <a:gd name="connsiteY52" fmla="*/ 1038153 h 4174267"/>
              <a:gd name="connsiteX53" fmla="*/ 2159538 w 4203112"/>
              <a:gd name="connsiteY53" fmla="*/ 1105981 h 4174267"/>
              <a:gd name="connsiteX54" fmla="*/ 1056351 w 4203112"/>
              <a:gd name="connsiteY54" fmla="*/ 2308890 h 4174267"/>
              <a:gd name="connsiteX55" fmla="*/ 988524 w 4203112"/>
              <a:gd name="connsiteY55" fmla="*/ 2311823 h 4174267"/>
              <a:gd name="connsiteX56" fmla="*/ 847006 w 4203112"/>
              <a:gd name="connsiteY56" fmla="*/ 2182037 h 4174267"/>
              <a:gd name="connsiteX57" fmla="*/ 844073 w 4203112"/>
              <a:gd name="connsiteY57" fmla="*/ 2114210 h 4174267"/>
              <a:gd name="connsiteX58" fmla="*/ 608369 w 4203112"/>
              <a:gd name="connsiteY58" fmla="*/ 625682 h 4174267"/>
              <a:gd name="connsiteX59" fmla="*/ 1230346 w 4203112"/>
              <a:gd name="connsiteY59" fmla="*/ 529532 h 4174267"/>
              <a:gd name="connsiteX60" fmla="*/ 1407055 w 4203112"/>
              <a:gd name="connsiteY60" fmla="*/ 27135 h 4174267"/>
              <a:gd name="connsiteX61" fmla="*/ 1845112 w 4203112"/>
              <a:gd name="connsiteY61" fmla="*/ 151784 h 4174267"/>
              <a:gd name="connsiteX62" fmla="*/ 1869929 w 4203112"/>
              <a:gd name="connsiteY62" fmla="*/ 860901 h 4174267"/>
              <a:gd name="connsiteX63" fmla="*/ 830647 w 4203112"/>
              <a:gd name="connsiteY63" fmla="*/ 2022314 h 4174267"/>
              <a:gd name="connsiteX64" fmla="*/ 111882 w 4203112"/>
              <a:gd name="connsiteY64" fmla="*/ 2051285 h 4174267"/>
              <a:gd name="connsiteX65" fmla="*/ 509974 w 4203112"/>
              <a:gd name="connsiteY65" fmla="*/ 1345362 h 4174267"/>
              <a:gd name="connsiteX66" fmla="*/ 530788 w 4203112"/>
              <a:gd name="connsiteY66" fmla="*/ 729622 h 4174267"/>
              <a:gd name="connsiteX67" fmla="*/ 608369 w 4203112"/>
              <a:gd name="connsiteY67" fmla="*/ 625682 h 417426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7353 w 4183969"/>
              <a:gd name="connsiteY66" fmla="*/ 75378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2673 w 4183969"/>
              <a:gd name="connsiteY66" fmla="*/ 749490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685517 w 4177532"/>
              <a:gd name="connsiteY0" fmla="*/ 2541845 h 4193747"/>
              <a:gd name="connsiteX1" fmla="*/ 2744087 w 4177532"/>
              <a:gd name="connsiteY1" fmla="*/ 2502966 h 4193747"/>
              <a:gd name="connsiteX2" fmla="*/ 2862074 w 4177532"/>
              <a:gd name="connsiteY2" fmla="*/ 2537119 h 4193747"/>
              <a:gd name="connsiteX3" fmla="*/ 2917103 w 4177532"/>
              <a:gd name="connsiteY3" fmla="*/ 2724446 h 4193747"/>
              <a:gd name="connsiteX4" fmla="*/ 2909892 w 4177532"/>
              <a:gd name="connsiteY4" fmla="*/ 2747619 h 4193747"/>
              <a:gd name="connsiteX5" fmla="*/ 2685517 w 4177532"/>
              <a:gd name="connsiteY5" fmla="*/ 2541845 h 4193747"/>
              <a:gd name="connsiteX6" fmla="*/ 2145804 w 4177532"/>
              <a:gd name="connsiteY6" fmla="*/ 2288337 h 4193747"/>
              <a:gd name="connsiteX7" fmla="*/ 2347478 w 4177532"/>
              <a:gd name="connsiteY7" fmla="*/ 2473293 h 4193747"/>
              <a:gd name="connsiteX8" fmla="*/ 2345379 w 4177532"/>
              <a:gd name="connsiteY8" fmla="*/ 2473824 h 4193747"/>
              <a:gd name="connsiteX9" fmla="*/ 2188571 w 4177532"/>
              <a:gd name="connsiteY9" fmla="*/ 2428808 h 4193747"/>
              <a:gd name="connsiteX10" fmla="*/ 2187454 w 4177532"/>
              <a:gd name="connsiteY10" fmla="*/ 2430133 h 4193747"/>
              <a:gd name="connsiteX11" fmla="*/ 2145804 w 4177532"/>
              <a:gd name="connsiteY11" fmla="*/ 2288337 h 4193747"/>
              <a:gd name="connsiteX12" fmla="*/ 1893528 w 4177532"/>
              <a:gd name="connsiteY12" fmla="*/ 2056975 h 4193747"/>
              <a:gd name="connsiteX13" fmla="*/ 1951632 w 4177532"/>
              <a:gd name="connsiteY13" fmla="*/ 2110262 h 4193747"/>
              <a:gd name="connsiteX14" fmla="*/ 1900311 w 4177532"/>
              <a:gd name="connsiteY14" fmla="*/ 2217227 h 4193747"/>
              <a:gd name="connsiteX15" fmla="*/ 2027130 w 4177532"/>
              <a:gd name="connsiteY15" fmla="*/ 2620107 h 4193747"/>
              <a:gd name="connsiteX16" fmla="*/ 2375164 w 4177532"/>
              <a:gd name="connsiteY16" fmla="*/ 2722385 h 4193747"/>
              <a:gd name="connsiteX17" fmla="*/ 2547729 w 4177532"/>
              <a:gd name="connsiteY17" fmla="*/ 2656942 h 4193747"/>
              <a:gd name="connsiteX18" fmla="*/ 2778329 w 4177532"/>
              <a:gd name="connsiteY18" fmla="*/ 2868425 h 4193747"/>
              <a:gd name="connsiteX19" fmla="*/ 2585629 w 4177532"/>
              <a:gd name="connsiteY19" fmla="*/ 2817424 h 4193747"/>
              <a:gd name="connsiteX20" fmla="*/ 2393163 w 4177532"/>
              <a:gd name="connsiteY20" fmla="*/ 3008320 h 4193747"/>
              <a:gd name="connsiteX21" fmla="*/ 2851910 w 4177532"/>
              <a:gd name="connsiteY21" fmla="*/ 3129380 h 4193747"/>
              <a:gd name="connsiteX22" fmla="*/ 2990688 w 4177532"/>
              <a:gd name="connsiteY22" fmla="*/ 3063179 h 4193747"/>
              <a:gd name="connsiteX23" fmla="*/ 3049179 w 4177532"/>
              <a:gd name="connsiteY23" fmla="*/ 3116821 h 4193747"/>
              <a:gd name="connsiteX24" fmla="*/ 3169459 w 4177532"/>
              <a:gd name="connsiteY24" fmla="*/ 2985668 h 4193747"/>
              <a:gd name="connsiteX25" fmla="*/ 3115337 w 4177532"/>
              <a:gd name="connsiteY25" fmla="*/ 2936032 h 4193747"/>
              <a:gd name="connsiteX26" fmla="*/ 3180774 w 4177532"/>
              <a:gd name="connsiteY26" fmla="*/ 2787394 h 4193747"/>
              <a:gd name="connsiteX27" fmla="*/ 3048023 w 4177532"/>
              <a:gd name="connsiteY27" fmla="*/ 2340195 h 4193747"/>
              <a:gd name="connsiteX28" fmla="*/ 3048754 w 4177532"/>
              <a:gd name="connsiteY28" fmla="*/ 2339339 h 4193747"/>
              <a:gd name="connsiteX29" fmla="*/ 3043612 w 4177532"/>
              <a:gd name="connsiteY29" fmla="*/ 2335565 h 4193747"/>
              <a:gd name="connsiteX30" fmla="*/ 3041865 w 4177532"/>
              <a:gd name="connsiteY30" fmla="*/ 2333732 h 4193747"/>
              <a:gd name="connsiteX31" fmla="*/ 3041563 w 4177532"/>
              <a:gd name="connsiteY31" fmla="*/ 2334061 h 4193747"/>
              <a:gd name="connsiteX32" fmla="*/ 2703436 w 4177532"/>
              <a:gd name="connsiteY32" fmla="*/ 2247240 h 4193747"/>
              <a:gd name="connsiteX33" fmla="*/ 2496805 w 4177532"/>
              <a:gd name="connsiteY33" fmla="*/ 2368778 h 4193747"/>
              <a:gd name="connsiteX34" fmla="*/ 2258161 w 4177532"/>
              <a:gd name="connsiteY34" fmla="*/ 2149917 h 4193747"/>
              <a:gd name="connsiteX35" fmla="*/ 2272098 w 4177532"/>
              <a:gd name="connsiteY35" fmla="*/ 2143903 h 4193747"/>
              <a:gd name="connsiteX36" fmla="*/ 2445902 w 4177532"/>
              <a:gd name="connsiteY36" fmla="*/ 2189769 h 4193747"/>
              <a:gd name="connsiteX37" fmla="*/ 2619165 w 4177532"/>
              <a:gd name="connsiteY37" fmla="*/ 2017920 h 4193747"/>
              <a:gd name="connsiteX38" fmla="*/ 2206192 w 4177532"/>
              <a:gd name="connsiteY38" fmla="*/ 1908939 h 4193747"/>
              <a:gd name="connsiteX39" fmla="*/ 2069387 w 4177532"/>
              <a:gd name="connsiteY39" fmla="*/ 1976793 h 4193747"/>
              <a:gd name="connsiteX40" fmla="*/ 2013808 w 4177532"/>
              <a:gd name="connsiteY40" fmla="*/ 1925822 h 4193747"/>
              <a:gd name="connsiteX41" fmla="*/ 1893528 w 4177532"/>
              <a:gd name="connsiteY41" fmla="*/ 2056975 h 4193747"/>
              <a:gd name="connsiteX42" fmla="*/ 1053347 w 4177532"/>
              <a:gd name="connsiteY42" fmla="*/ 2399487 h 4193747"/>
              <a:gd name="connsiteX43" fmla="*/ 2233494 w 4177532"/>
              <a:gd name="connsiteY43" fmla="*/ 1121712 h 4193747"/>
              <a:gd name="connsiteX44" fmla="*/ 3804321 w 4177532"/>
              <a:gd name="connsiteY44" fmla="*/ 1410650 h 4193747"/>
              <a:gd name="connsiteX45" fmla="*/ 3423385 w 4177532"/>
              <a:gd name="connsiteY45" fmla="*/ 3334963 h 4193747"/>
              <a:gd name="connsiteX46" fmla="*/ 1418537 w 4177532"/>
              <a:gd name="connsiteY46" fmla="*/ 3862388 h 4193747"/>
              <a:gd name="connsiteX47" fmla="*/ 1415877 w 4177532"/>
              <a:gd name="connsiteY47" fmla="*/ 3858391 h 4193747"/>
              <a:gd name="connsiteX48" fmla="*/ 1053347 w 4177532"/>
              <a:gd name="connsiteY48" fmla="*/ 2399487 h 4193747"/>
              <a:gd name="connsiteX49" fmla="*/ 818493 w 4177532"/>
              <a:gd name="connsiteY49" fmla="*/ 2133690 h 4193747"/>
              <a:gd name="connsiteX50" fmla="*/ 1921679 w 4177532"/>
              <a:gd name="connsiteY50" fmla="*/ 930781 h 4193747"/>
              <a:gd name="connsiteX51" fmla="*/ 1989507 w 4177532"/>
              <a:gd name="connsiteY51" fmla="*/ 927848 h 4193747"/>
              <a:gd name="connsiteX52" fmla="*/ 2131025 w 4177532"/>
              <a:gd name="connsiteY52" fmla="*/ 1057633 h 4193747"/>
              <a:gd name="connsiteX53" fmla="*/ 2133958 w 4177532"/>
              <a:gd name="connsiteY53" fmla="*/ 1125461 h 4193747"/>
              <a:gd name="connsiteX54" fmla="*/ 1030771 w 4177532"/>
              <a:gd name="connsiteY54" fmla="*/ 2328370 h 4193747"/>
              <a:gd name="connsiteX55" fmla="*/ 962944 w 4177532"/>
              <a:gd name="connsiteY55" fmla="*/ 2331303 h 4193747"/>
              <a:gd name="connsiteX56" fmla="*/ 821426 w 4177532"/>
              <a:gd name="connsiteY56" fmla="*/ 2201517 h 4193747"/>
              <a:gd name="connsiteX57" fmla="*/ 818493 w 4177532"/>
              <a:gd name="connsiteY57" fmla="*/ 2133690 h 4193747"/>
              <a:gd name="connsiteX58" fmla="*/ 582789 w 4177532"/>
              <a:gd name="connsiteY58" fmla="*/ 645162 h 4193747"/>
              <a:gd name="connsiteX59" fmla="*/ 1204766 w 4177532"/>
              <a:gd name="connsiteY59" fmla="*/ 549012 h 4193747"/>
              <a:gd name="connsiteX60" fmla="*/ 1381475 w 4177532"/>
              <a:gd name="connsiteY60" fmla="*/ 46615 h 4193747"/>
              <a:gd name="connsiteX61" fmla="*/ 1819532 w 4177532"/>
              <a:gd name="connsiteY61" fmla="*/ 171264 h 4193747"/>
              <a:gd name="connsiteX62" fmla="*/ 1844349 w 4177532"/>
              <a:gd name="connsiteY62" fmla="*/ 880381 h 4193747"/>
              <a:gd name="connsiteX63" fmla="*/ 805067 w 4177532"/>
              <a:gd name="connsiteY63" fmla="*/ 2041794 h 4193747"/>
              <a:gd name="connsiteX64" fmla="*/ 86302 w 4177532"/>
              <a:gd name="connsiteY64" fmla="*/ 2070765 h 4193747"/>
              <a:gd name="connsiteX65" fmla="*/ 406751 w 4177532"/>
              <a:gd name="connsiteY65" fmla="*/ 1440109 h 4193747"/>
              <a:gd name="connsiteX66" fmla="*/ 582789 w 4177532"/>
              <a:gd name="connsiteY66" fmla="*/ 645162 h 4193747"/>
              <a:gd name="connsiteX0" fmla="*/ 2706143 w 4198158"/>
              <a:gd name="connsiteY0" fmla="*/ 2541845 h 4193747"/>
              <a:gd name="connsiteX1" fmla="*/ 2764713 w 4198158"/>
              <a:gd name="connsiteY1" fmla="*/ 2502966 h 4193747"/>
              <a:gd name="connsiteX2" fmla="*/ 2882700 w 4198158"/>
              <a:gd name="connsiteY2" fmla="*/ 2537119 h 4193747"/>
              <a:gd name="connsiteX3" fmla="*/ 2937729 w 4198158"/>
              <a:gd name="connsiteY3" fmla="*/ 2724446 h 4193747"/>
              <a:gd name="connsiteX4" fmla="*/ 2930518 w 4198158"/>
              <a:gd name="connsiteY4" fmla="*/ 2747619 h 4193747"/>
              <a:gd name="connsiteX5" fmla="*/ 2706143 w 4198158"/>
              <a:gd name="connsiteY5" fmla="*/ 2541845 h 4193747"/>
              <a:gd name="connsiteX6" fmla="*/ 2166430 w 4198158"/>
              <a:gd name="connsiteY6" fmla="*/ 2288337 h 4193747"/>
              <a:gd name="connsiteX7" fmla="*/ 2368104 w 4198158"/>
              <a:gd name="connsiteY7" fmla="*/ 2473293 h 4193747"/>
              <a:gd name="connsiteX8" fmla="*/ 2366005 w 4198158"/>
              <a:gd name="connsiteY8" fmla="*/ 2473824 h 4193747"/>
              <a:gd name="connsiteX9" fmla="*/ 2209197 w 4198158"/>
              <a:gd name="connsiteY9" fmla="*/ 2428808 h 4193747"/>
              <a:gd name="connsiteX10" fmla="*/ 2208080 w 4198158"/>
              <a:gd name="connsiteY10" fmla="*/ 2430133 h 4193747"/>
              <a:gd name="connsiteX11" fmla="*/ 2166430 w 4198158"/>
              <a:gd name="connsiteY11" fmla="*/ 2288337 h 4193747"/>
              <a:gd name="connsiteX12" fmla="*/ 1914154 w 4198158"/>
              <a:gd name="connsiteY12" fmla="*/ 2056975 h 4193747"/>
              <a:gd name="connsiteX13" fmla="*/ 1972258 w 4198158"/>
              <a:gd name="connsiteY13" fmla="*/ 2110262 h 4193747"/>
              <a:gd name="connsiteX14" fmla="*/ 1920937 w 4198158"/>
              <a:gd name="connsiteY14" fmla="*/ 2217227 h 4193747"/>
              <a:gd name="connsiteX15" fmla="*/ 2047756 w 4198158"/>
              <a:gd name="connsiteY15" fmla="*/ 2620107 h 4193747"/>
              <a:gd name="connsiteX16" fmla="*/ 2395790 w 4198158"/>
              <a:gd name="connsiteY16" fmla="*/ 2722385 h 4193747"/>
              <a:gd name="connsiteX17" fmla="*/ 2568355 w 4198158"/>
              <a:gd name="connsiteY17" fmla="*/ 2656942 h 4193747"/>
              <a:gd name="connsiteX18" fmla="*/ 2798955 w 4198158"/>
              <a:gd name="connsiteY18" fmla="*/ 2868425 h 4193747"/>
              <a:gd name="connsiteX19" fmla="*/ 2606255 w 4198158"/>
              <a:gd name="connsiteY19" fmla="*/ 2817424 h 4193747"/>
              <a:gd name="connsiteX20" fmla="*/ 2413789 w 4198158"/>
              <a:gd name="connsiteY20" fmla="*/ 3008320 h 4193747"/>
              <a:gd name="connsiteX21" fmla="*/ 2872536 w 4198158"/>
              <a:gd name="connsiteY21" fmla="*/ 3129380 h 4193747"/>
              <a:gd name="connsiteX22" fmla="*/ 3011314 w 4198158"/>
              <a:gd name="connsiteY22" fmla="*/ 3063179 h 4193747"/>
              <a:gd name="connsiteX23" fmla="*/ 3069805 w 4198158"/>
              <a:gd name="connsiteY23" fmla="*/ 3116821 h 4193747"/>
              <a:gd name="connsiteX24" fmla="*/ 3190085 w 4198158"/>
              <a:gd name="connsiteY24" fmla="*/ 2985668 h 4193747"/>
              <a:gd name="connsiteX25" fmla="*/ 3135963 w 4198158"/>
              <a:gd name="connsiteY25" fmla="*/ 2936032 h 4193747"/>
              <a:gd name="connsiteX26" fmla="*/ 3201400 w 4198158"/>
              <a:gd name="connsiteY26" fmla="*/ 2787394 h 4193747"/>
              <a:gd name="connsiteX27" fmla="*/ 3068649 w 4198158"/>
              <a:gd name="connsiteY27" fmla="*/ 2340195 h 4193747"/>
              <a:gd name="connsiteX28" fmla="*/ 3069380 w 4198158"/>
              <a:gd name="connsiteY28" fmla="*/ 2339339 h 4193747"/>
              <a:gd name="connsiteX29" fmla="*/ 3064238 w 4198158"/>
              <a:gd name="connsiteY29" fmla="*/ 2335565 h 4193747"/>
              <a:gd name="connsiteX30" fmla="*/ 3062491 w 4198158"/>
              <a:gd name="connsiteY30" fmla="*/ 2333732 h 4193747"/>
              <a:gd name="connsiteX31" fmla="*/ 3062189 w 4198158"/>
              <a:gd name="connsiteY31" fmla="*/ 2334061 h 4193747"/>
              <a:gd name="connsiteX32" fmla="*/ 2724062 w 4198158"/>
              <a:gd name="connsiteY32" fmla="*/ 2247240 h 4193747"/>
              <a:gd name="connsiteX33" fmla="*/ 2517431 w 4198158"/>
              <a:gd name="connsiteY33" fmla="*/ 2368778 h 4193747"/>
              <a:gd name="connsiteX34" fmla="*/ 2278787 w 4198158"/>
              <a:gd name="connsiteY34" fmla="*/ 2149917 h 4193747"/>
              <a:gd name="connsiteX35" fmla="*/ 2292724 w 4198158"/>
              <a:gd name="connsiteY35" fmla="*/ 2143903 h 4193747"/>
              <a:gd name="connsiteX36" fmla="*/ 2466528 w 4198158"/>
              <a:gd name="connsiteY36" fmla="*/ 2189769 h 4193747"/>
              <a:gd name="connsiteX37" fmla="*/ 2639791 w 4198158"/>
              <a:gd name="connsiteY37" fmla="*/ 2017920 h 4193747"/>
              <a:gd name="connsiteX38" fmla="*/ 2226818 w 4198158"/>
              <a:gd name="connsiteY38" fmla="*/ 1908939 h 4193747"/>
              <a:gd name="connsiteX39" fmla="*/ 2090013 w 4198158"/>
              <a:gd name="connsiteY39" fmla="*/ 1976793 h 4193747"/>
              <a:gd name="connsiteX40" fmla="*/ 2034434 w 4198158"/>
              <a:gd name="connsiteY40" fmla="*/ 1925822 h 4193747"/>
              <a:gd name="connsiteX41" fmla="*/ 1914154 w 4198158"/>
              <a:gd name="connsiteY41" fmla="*/ 2056975 h 4193747"/>
              <a:gd name="connsiteX42" fmla="*/ 1073973 w 4198158"/>
              <a:gd name="connsiteY42" fmla="*/ 2399487 h 4193747"/>
              <a:gd name="connsiteX43" fmla="*/ 2254120 w 4198158"/>
              <a:gd name="connsiteY43" fmla="*/ 1121712 h 4193747"/>
              <a:gd name="connsiteX44" fmla="*/ 3824947 w 4198158"/>
              <a:gd name="connsiteY44" fmla="*/ 1410650 h 4193747"/>
              <a:gd name="connsiteX45" fmla="*/ 3444011 w 4198158"/>
              <a:gd name="connsiteY45" fmla="*/ 3334963 h 4193747"/>
              <a:gd name="connsiteX46" fmla="*/ 1439163 w 4198158"/>
              <a:gd name="connsiteY46" fmla="*/ 3862388 h 4193747"/>
              <a:gd name="connsiteX47" fmla="*/ 1436503 w 4198158"/>
              <a:gd name="connsiteY47" fmla="*/ 3858391 h 4193747"/>
              <a:gd name="connsiteX48" fmla="*/ 1073973 w 4198158"/>
              <a:gd name="connsiteY48" fmla="*/ 2399487 h 4193747"/>
              <a:gd name="connsiteX49" fmla="*/ 839119 w 4198158"/>
              <a:gd name="connsiteY49" fmla="*/ 2133690 h 4193747"/>
              <a:gd name="connsiteX50" fmla="*/ 1942305 w 4198158"/>
              <a:gd name="connsiteY50" fmla="*/ 930781 h 4193747"/>
              <a:gd name="connsiteX51" fmla="*/ 2010133 w 4198158"/>
              <a:gd name="connsiteY51" fmla="*/ 927848 h 4193747"/>
              <a:gd name="connsiteX52" fmla="*/ 2151651 w 4198158"/>
              <a:gd name="connsiteY52" fmla="*/ 1057633 h 4193747"/>
              <a:gd name="connsiteX53" fmla="*/ 2154584 w 4198158"/>
              <a:gd name="connsiteY53" fmla="*/ 1125461 h 4193747"/>
              <a:gd name="connsiteX54" fmla="*/ 1051397 w 4198158"/>
              <a:gd name="connsiteY54" fmla="*/ 2328370 h 4193747"/>
              <a:gd name="connsiteX55" fmla="*/ 983570 w 4198158"/>
              <a:gd name="connsiteY55" fmla="*/ 2331303 h 4193747"/>
              <a:gd name="connsiteX56" fmla="*/ 842052 w 4198158"/>
              <a:gd name="connsiteY56" fmla="*/ 2201517 h 4193747"/>
              <a:gd name="connsiteX57" fmla="*/ 839119 w 4198158"/>
              <a:gd name="connsiteY57" fmla="*/ 2133690 h 4193747"/>
              <a:gd name="connsiteX58" fmla="*/ 603415 w 4198158"/>
              <a:gd name="connsiteY58" fmla="*/ 645162 h 4193747"/>
              <a:gd name="connsiteX59" fmla="*/ 1225392 w 4198158"/>
              <a:gd name="connsiteY59" fmla="*/ 549012 h 4193747"/>
              <a:gd name="connsiteX60" fmla="*/ 1402101 w 4198158"/>
              <a:gd name="connsiteY60" fmla="*/ 46615 h 4193747"/>
              <a:gd name="connsiteX61" fmla="*/ 1840158 w 4198158"/>
              <a:gd name="connsiteY61" fmla="*/ 171264 h 4193747"/>
              <a:gd name="connsiteX62" fmla="*/ 1864975 w 4198158"/>
              <a:gd name="connsiteY62" fmla="*/ 880381 h 4193747"/>
              <a:gd name="connsiteX63" fmla="*/ 825693 w 4198158"/>
              <a:gd name="connsiteY63" fmla="*/ 2041794 h 4193747"/>
              <a:gd name="connsiteX64" fmla="*/ 106928 w 4198158"/>
              <a:gd name="connsiteY64" fmla="*/ 2070765 h 4193747"/>
              <a:gd name="connsiteX65" fmla="*/ 427377 w 4198158"/>
              <a:gd name="connsiteY65" fmla="*/ 1440109 h 4193747"/>
              <a:gd name="connsiteX66" fmla="*/ 603415 w 4198158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498676 h 4150578"/>
              <a:gd name="connsiteX1" fmla="*/ 2785542 w 4218987"/>
              <a:gd name="connsiteY1" fmla="*/ 2459797 h 4150578"/>
              <a:gd name="connsiteX2" fmla="*/ 2903529 w 4218987"/>
              <a:gd name="connsiteY2" fmla="*/ 2493950 h 4150578"/>
              <a:gd name="connsiteX3" fmla="*/ 2958558 w 4218987"/>
              <a:gd name="connsiteY3" fmla="*/ 2681277 h 4150578"/>
              <a:gd name="connsiteX4" fmla="*/ 2951347 w 4218987"/>
              <a:gd name="connsiteY4" fmla="*/ 2704450 h 4150578"/>
              <a:gd name="connsiteX5" fmla="*/ 2726972 w 4218987"/>
              <a:gd name="connsiteY5" fmla="*/ 2498676 h 4150578"/>
              <a:gd name="connsiteX6" fmla="*/ 2187259 w 4218987"/>
              <a:gd name="connsiteY6" fmla="*/ 2245168 h 4150578"/>
              <a:gd name="connsiteX7" fmla="*/ 2388933 w 4218987"/>
              <a:gd name="connsiteY7" fmla="*/ 2430124 h 4150578"/>
              <a:gd name="connsiteX8" fmla="*/ 2386834 w 4218987"/>
              <a:gd name="connsiteY8" fmla="*/ 2430655 h 4150578"/>
              <a:gd name="connsiteX9" fmla="*/ 2230026 w 4218987"/>
              <a:gd name="connsiteY9" fmla="*/ 2385639 h 4150578"/>
              <a:gd name="connsiteX10" fmla="*/ 2228909 w 4218987"/>
              <a:gd name="connsiteY10" fmla="*/ 2386964 h 4150578"/>
              <a:gd name="connsiteX11" fmla="*/ 2187259 w 4218987"/>
              <a:gd name="connsiteY11" fmla="*/ 2245168 h 4150578"/>
              <a:gd name="connsiteX12" fmla="*/ 1934983 w 4218987"/>
              <a:gd name="connsiteY12" fmla="*/ 2013806 h 4150578"/>
              <a:gd name="connsiteX13" fmla="*/ 1993087 w 4218987"/>
              <a:gd name="connsiteY13" fmla="*/ 2067093 h 4150578"/>
              <a:gd name="connsiteX14" fmla="*/ 1941766 w 4218987"/>
              <a:gd name="connsiteY14" fmla="*/ 2174058 h 4150578"/>
              <a:gd name="connsiteX15" fmla="*/ 2068585 w 4218987"/>
              <a:gd name="connsiteY15" fmla="*/ 2576938 h 4150578"/>
              <a:gd name="connsiteX16" fmla="*/ 2416619 w 4218987"/>
              <a:gd name="connsiteY16" fmla="*/ 2679216 h 4150578"/>
              <a:gd name="connsiteX17" fmla="*/ 2589184 w 4218987"/>
              <a:gd name="connsiteY17" fmla="*/ 2613773 h 4150578"/>
              <a:gd name="connsiteX18" fmla="*/ 2819784 w 4218987"/>
              <a:gd name="connsiteY18" fmla="*/ 2825256 h 4150578"/>
              <a:gd name="connsiteX19" fmla="*/ 2627084 w 4218987"/>
              <a:gd name="connsiteY19" fmla="*/ 2774255 h 4150578"/>
              <a:gd name="connsiteX20" fmla="*/ 2434618 w 4218987"/>
              <a:gd name="connsiteY20" fmla="*/ 2965151 h 4150578"/>
              <a:gd name="connsiteX21" fmla="*/ 2893365 w 4218987"/>
              <a:gd name="connsiteY21" fmla="*/ 3086211 h 4150578"/>
              <a:gd name="connsiteX22" fmla="*/ 3032143 w 4218987"/>
              <a:gd name="connsiteY22" fmla="*/ 3020010 h 4150578"/>
              <a:gd name="connsiteX23" fmla="*/ 3090634 w 4218987"/>
              <a:gd name="connsiteY23" fmla="*/ 3073652 h 4150578"/>
              <a:gd name="connsiteX24" fmla="*/ 3210914 w 4218987"/>
              <a:gd name="connsiteY24" fmla="*/ 2942499 h 4150578"/>
              <a:gd name="connsiteX25" fmla="*/ 3156792 w 4218987"/>
              <a:gd name="connsiteY25" fmla="*/ 2892863 h 4150578"/>
              <a:gd name="connsiteX26" fmla="*/ 3222229 w 4218987"/>
              <a:gd name="connsiteY26" fmla="*/ 2744225 h 4150578"/>
              <a:gd name="connsiteX27" fmla="*/ 3089478 w 4218987"/>
              <a:gd name="connsiteY27" fmla="*/ 2297026 h 4150578"/>
              <a:gd name="connsiteX28" fmla="*/ 3090209 w 4218987"/>
              <a:gd name="connsiteY28" fmla="*/ 2296170 h 4150578"/>
              <a:gd name="connsiteX29" fmla="*/ 3085067 w 4218987"/>
              <a:gd name="connsiteY29" fmla="*/ 2292396 h 4150578"/>
              <a:gd name="connsiteX30" fmla="*/ 3083320 w 4218987"/>
              <a:gd name="connsiteY30" fmla="*/ 2290563 h 4150578"/>
              <a:gd name="connsiteX31" fmla="*/ 3083018 w 4218987"/>
              <a:gd name="connsiteY31" fmla="*/ 2290892 h 4150578"/>
              <a:gd name="connsiteX32" fmla="*/ 2744891 w 4218987"/>
              <a:gd name="connsiteY32" fmla="*/ 2204071 h 4150578"/>
              <a:gd name="connsiteX33" fmla="*/ 2538260 w 4218987"/>
              <a:gd name="connsiteY33" fmla="*/ 2325609 h 4150578"/>
              <a:gd name="connsiteX34" fmla="*/ 2299616 w 4218987"/>
              <a:gd name="connsiteY34" fmla="*/ 2106748 h 4150578"/>
              <a:gd name="connsiteX35" fmla="*/ 2313553 w 4218987"/>
              <a:gd name="connsiteY35" fmla="*/ 2100734 h 4150578"/>
              <a:gd name="connsiteX36" fmla="*/ 2487357 w 4218987"/>
              <a:gd name="connsiteY36" fmla="*/ 2146600 h 4150578"/>
              <a:gd name="connsiteX37" fmla="*/ 2660620 w 4218987"/>
              <a:gd name="connsiteY37" fmla="*/ 1974751 h 4150578"/>
              <a:gd name="connsiteX38" fmla="*/ 2247647 w 4218987"/>
              <a:gd name="connsiteY38" fmla="*/ 1865770 h 4150578"/>
              <a:gd name="connsiteX39" fmla="*/ 2110842 w 4218987"/>
              <a:gd name="connsiteY39" fmla="*/ 1933624 h 4150578"/>
              <a:gd name="connsiteX40" fmla="*/ 2055263 w 4218987"/>
              <a:gd name="connsiteY40" fmla="*/ 1882653 h 4150578"/>
              <a:gd name="connsiteX41" fmla="*/ 1934983 w 4218987"/>
              <a:gd name="connsiteY41" fmla="*/ 2013806 h 4150578"/>
              <a:gd name="connsiteX42" fmla="*/ 1094802 w 4218987"/>
              <a:gd name="connsiteY42" fmla="*/ 2356318 h 4150578"/>
              <a:gd name="connsiteX43" fmla="*/ 2274949 w 4218987"/>
              <a:gd name="connsiteY43" fmla="*/ 1078543 h 4150578"/>
              <a:gd name="connsiteX44" fmla="*/ 3845776 w 4218987"/>
              <a:gd name="connsiteY44" fmla="*/ 1367481 h 4150578"/>
              <a:gd name="connsiteX45" fmla="*/ 3464840 w 4218987"/>
              <a:gd name="connsiteY45" fmla="*/ 3291794 h 4150578"/>
              <a:gd name="connsiteX46" fmla="*/ 1459992 w 4218987"/>
              <a:gd name="connsiteY46" fmla="*/ 3819219 h 4150578"/>
              <a:gd name="connsiteX47" fmla="*/ 1457332 w 4218987"/>
              <a:gd name="connsiteY47" fmla="*/ 3815222 h 4150578"/>
              <a:gd name="connsiteX48" fmla="*/ 1094802 w 4218987"/>
              <a:gd name="connsiteY48" fmla="*/ 2356318 h 4150578"/>
              <a:gd name="connsiteX49" fmla="*/ 859948 w 4218987"/>
              <a:gd name="connsiteY49" fmla="*/ 2090521 h 4150578"/>
              <a:gd name="connsiteX50" fmla="*/ 1963134 w 4218987"/>
              <a:gd name="connsiteY50" fmla="*/ 887612 h 4150578"/>
              <a:gd name="connsiteX51" fmla="*/ 2030962 w 4218987"/>
              <a:gd name="connsiteY51" fmla="*/ 884679 h 4150578"/>
              <a:gd name="connsiteX52" fmla="*/ 2172480 w 4218987"/>
              <a:gd name="connsiteY52" fmla="*/ 1014464 h 4150578"/>
              <a:gd name="connsiteX53" fmla="*/ 2175413 w 4218987"/>
              <a:gd name="connsiteY53" fmla="*/ 1082292 h 4150578"/>
              <a:gd name="connsiteX54" fmla="*/ 1072226 w 4218987"/>
              <a:gd name="connsiteY54" fmla="*/ 2285201 h 4150578"/>
              <a:gd name="connsiteX55" fmla="*/ 1004399 w 4218987"/>
              <a:gd name="connsiteY55" fmla="*/ 2288134 h 4150578"/>
              <a:gd name="connsiteX56" fmla="*/ 862881 w 4218987"/>
              <a:gd name="connsiteY56" fmla="*/ 2158348 h 4150578"/>
              <a:gd name="connsiteX57" fmla="*/ 859948 w 4218987"/>
              <a:gd name="connsiteY57" fmla="*/ 2090521 h 4150578"/>
              <a:gd name="connsiteX58" fmla="*/ 624244 w 4218987"/>
              <a:gd name="connsiteY58" fmla="*/ 601993 h 4150578"/>
              <a:gd name="connsiteX59" fmla="*/ 1246221 w 4218987"/>
              <a:gd name="connsiteY59" fmla="*/ 505843 h 4150578"/>
              <a:gd name="connsiteX60" fmla="*/ 1422930 w 4218987"/>
              <a:gd name="connsiteY60" fmla="*/ 3446 h 4150578"/>
              <a:gd name="connsiteX61" fmla="*/ 1885804 w 4218987"/>
              <a:gd name="connsiteY61" fmla="*/ 837212 h 4150578"/>
              <a:gd name="connsiteX62" fmla="*/ 846522 w 4218987"/>
              <a:gd name="connsiteY62" fmla="*/ 1998625 h 4150578"/>
              <a:gd name="connsiteX63" fmla="*/ 127757 w 4218987"/>
              <a:gd name="connsiteY63" fmla="*/ 2027596 h 4150578"/>
              <a:gd name="connsiteX64" fmla="*/ 448206 w 4218987"/>
              <a:gd name="connsiteY64" fmla="*/ 1396940 h 4150578"/>
              <a:gd name="connsiteX65" fmla="*/ 624244 w 4218987"/>
              <a:gd name="connsiteY65" fmla="*/ 601993 h 4150578"/>
              <a:gd name="connsiteX0" fmla="*/ 2726972 w 4218987"/>
              <a:gd name="connsiteY0" fmla="*/ 2657094 h 4308996"/>
              <a:gd name="connsiteX1" fmla="*/ 2785542 w 4218987"/>
              <a:gd name="connsiteY1" fmla="*/ 2618215 h 4308996"/>
              <a:gd name="connsiteX2" fmla="*/ 2903529 w 4218987"/>
              <a:gd name="connsiteY2" fmla="*/ 2652368 h 4308996"/>
              <a:gd name="connsiteX3" fmla="*/ 2958558 w 4218987"/>
              <a:gd name="connsiteY3" fmla="*/ 2839695 h 4308996"/>
              <a:gd name="connsiteX4" fmla="*/ 2951347 w 4218987"/>
              <a:gd name="connsiteY4" fmla="*/ 2862868 h 4308996"/>
              <a:gd name="connsiteX5" fmla="*/ 2726972 w 4218987"/>
              <a:gd name="connsiteY5" fmla="*/ 2657094 h 4308996"/>
              <a:gd name="connsiteX6" fmla="*/ 2187259 w 4218987"/>
              <a:gd name="connsiteY6" fmla="*/ 2403586 h 4308996"/>
              <a:gd name="connsiteX7" fmla="*/ 2388933 w 4218987"/>
              <a:gd name="connsiteY7" fmla="*/ 2588542 h 4308996"/>
              <a:gd name="connsiteX8" fmla="*/ 2386834 w 4218987"/>
              <a:gd name="connsiteY8" fmla="*/ 2589073 h 4308996"/>
              <a:gd name="connsiteX9" fmla="*/ 2230026 w 4218987"/>
              <a:gd name="connsiteY9" fmla="*/ 2544057 h 4308996"/>
              <a:gd name="connsiteX10" fmla="*/ 2228909 w 4218987"/>
              <a:gd name="connsiteY10" fmla="*/ 2545382 h 4308996"/>
              <a:gd name="connsiteX11" fmla="*/ 2187259 w 4218987"/>
              <a:gd name="connsiteY11" fmla="*/ 2403586 h 4308996"/>
              <a:gd name="connsiteX12" fmla="*/ 1934983 w 4218987"/>
              <a:gd name="connsiteY12" fmla="*/ 2172224 h 4308996"/>
              <a:gd name="connsiteX13" fmla="*/ 1993087 w 4218987"/>
              <a:gd name="connsiteY13" fmla="*/ 2225511 h 4308996"/>
              <a:gd name="connsiteX14" fmla="*/ 1941766 w 4218987"/>
              <a:gd name="connsiteY14" fmla="*/ 2332476 h 4308996"/>
              <a:gd name="connsiteX15" fmla="*/ 2068585 w 4218987"/>
              <a:gd name="connsiteY15" fmla="*/ 2735356 h 4308996"/>
              <a:gd name="connsiteX16" fmla="*/ 2416619 w 4218987"/>
              <a:gd name="connsiteY16" fmla="*/ 2837634 h 4308996"/>
              <a:gd name="connsiteX17" fmla="*/ 2589184 w 4218987"/>
              <a:gd name="connsiteY17" fmla="*/ 2772191 h 4308996"/>
              <a:gd name="connsiteX18" fmla="*/ 2819784 w 4218987"/>
              <a:gd name="connsiteY18" fmla="*/ 2983674 h 4308996"/>
              <a:gd name="connsiteX19" fmla="*/ 2627084 w 4218987"/>
              <a:gd name="connsiteY19" fmla="*/ 2932673 h 4308996"/>
              <a:gd name="connsiteX20" fmla="*/ 2434618 w 4218987"/>
              <a:gd name="connsiteY20" fmla="*/ 3123569 h 4308996"/>
              <a:gd name="connsiteX21" fmla="*/ 2893365 w 4218987"/>
              <a:gd name="connsiteY21" fmla="*/ 3244629 h 4308996"/>
              <a:gd name="connsiteX22" fmla="*/ 3032143 w 4218987"/>
              <a:gd name="connsiteY22" fmla="*/ 3178428 h 4308996"/>
              <a:gd name="connsiteX23" fmla="*/ 3090634 w 4218987"/>
              <a:gd name="connsiteY23" fmla="*/ 3232070 h 4308996"/>
              <a:gd name="connsiteX24" fmla="*/ 3210914 w 4218987"/>
              <a:gd name="connsiteY24" fmla="*/ 3100917 h 4308996"/>
              <a:gd name="connsiteX25" fmla="*/ 3156792 w 4218987"/>
              <a:gd name="connsiteY25" fmla="*/ 3051281 h 4308996"/>
              <a:gd name="connsiteX26" fmla="*/ 3222229 w 4218987"/>
              <a:gd name="connsiteY26" fmla="*/ 2902643 h 4308996"/>
              <a:gd name="connsiteX27" fmla="*/ 3089478 w 4218987"/>
              <a:gd name="connsiteY27" fmla="*/ 2455444 h 4308996"/>
              <a:gd name="connsiteX28" fmla="*/ 3090209 w 4218987"/>
              <a:gd name="connsiteY28" fmla="*/ 2454588 h 4308996"/>
              <a:gd name="connsiteX29" fmla="*/ 3085067 w 4218987"/>
              <a:gd name="connsiteY29" fmla="*/ 2450814 h 4308996"/>
              <a:gd name="connsiteX30" fmla="*/ 3083320 w 4218987"/>
              <a:gd name="connsiteY30" fmla="*/ 2448981 h 4308996"/>
              <a:gd name="connsiteX31" fmla="*/ 3083018 w 4218987"/>
              <a:gd name="connsiteY31" fmla="*/ 2449310 h 4308996"/>
              <a:gd name="connsiteX32" fmla="*/ 2744891 w 4218987"/>
              <a:gd name="connsiteY32" fmla="*/ 2362489 h 4308996"/>
              <a:gd name="connsiteX33" fmla="*/ 2538260 w 4218987"/>
              <a:gd name="connsiteY33" fmla="*/ 2484027 h 4308996"/>
              <a:gd name="connsiteX34" fmla="*/ 2299616 w 4218987"/>
              <a:gd name="connsiteY34" fmla="*/ 2265166 h 4308996"/>
              <a:gd name="connsiteX35" fmla="*/ 2313553 w 4218987"/>
              <a:gd name="connsiteY35" fmla="*/ 2259152 h 4308996"/>
              <a:gd name="connsiteX36" fmla="*/ 2487357 w 4218987"/>
              <a:gd name="connsiteY36" fmla="*/ 2305018 h 4308996"/>
              <a:gd name="connsiteX37" fmla="*/ 2660620 w 4218987"/>
              <a:gd name="connsiteY37" fmla="*/ 2133169 h 4308996"/>
              <a:gd name="connsiteX38" fmla="*/ 2247647 w 4218987"/>
              <a:gd name="connsiteY38" fmla="*/ 2024188 h 4308996"/>
              <a:gd name="connsiteX39" fmla="*/ 2110842 w 4218987"/>
              <a:gd name="connsiteY39" fmla="*/ 2092042 h 4308996"/>
              <a:gd name="connsiteX40" fmla="*/ 2055263 w 4218987"/>
              <a:gd name="connsiteY40" fmla="*/ 2041071 h 4308996"/>
              <a:gd name="connsiteX41" fmla="*/ 1934983 w 4218987"/>
              <a:gd name="connsiteY41" fmla="*/ 2172224 h 4308996"/>
              <a:gd name="connsiteX42" fmla="*/ 1094802 w 4218987"/>
              <a:gd name="connsiteY42" fmla="*/ 2514736 h 4308996"/>
              <a:gd name="connsiteX43" fmla="*/ 2274949 w 4218987"/>
              <a:gd name="connsiteY43" fmla="*/ 1236961 h 4308996"/>
              <a:gd name="connsiteX44" fmla="*/ 3845776 w 4218987"/>
              <a:gd name="connsiteY44" fmla="*/ 1525899 h 4308996"/>
              <a:gd name="connsiteX45" fmla="*/ 3464840 w 4218987"/>
              <a:gd name="connsiteY45" fmla="*/ 3450212 h 4308996"/>
              <a:gd name="connsiteX46" fmla="*/ 1459992 w 4218987"/>
              <a:gd name="connsiteY46" fmla="*/ 3977637 h 4308996"/>
              <a:gd name="connsiteX47" fmla="*/ 1457332 w 4218987"/>
              <a:gd name="connsiteY47" fmla="*/ 3973640 h 4308996"/>
              <a:gd name="connsiteX48" fmla="*/ 1094802 w 4218987"/>
              <a:gd name="connsiteY48" fmla="*/ 2514736 h 4308996"/>
              <a:gd name="connsiteX49" fmla="*/ 859948 w 4218987"/>
              <a:gd name="connsiteY49" fmla="*/ 2248939 h 4308996"/>
              <a:gd name="connsiteX50" fmla="*/ 1963134 w 4218987"/>
              <a:gd name="connsiteY50" fmla="*/ 1046030 h 4308996"/>
              <a:gd name="connsiteX51" fmla="*/ 2030962 w 4218987"/>
              <a:gd name="connsiteY51" fmla="*/ 1043097 h 4308996"/>
              <a:gd name="connsiteX52" fmla="*/ 2172480 w 4218987"/>
              <a:gd name="connsiteY52" fmla="*/ 1172882 h 4308996"/>
              <a:gd name="connsiteX53" fmla="*/ 2175413 w 4218987"/>
              <a:gd name="connsiteY53" fmla="*/ 1240710 h 4308996"/>
              <a:gd name="connsiteX54" fmla="*/ 1072226 w 4218987"/>
              <a:gd name="connsiteY54" fmla="*/ 2443619 h 4308996"/>
              <a:gd name="connsiteX55" fmla="*/ 1004399 w 4218987"/>
              <a:gd name="connsiteY55" fmla="*/ 2446552 h 4308996"/>
              <a:gd name="connsiteX56" fmla="*/ 862881 w 4218987"/>
              <a:gd name="connsiteY56" fmla="*/ 2316766 h 4308996"/>
              <a:gd name="connsiteX57" fmla="*/ 859948 w 4218987"/>
              <a:gd name="connsiteY57" fmla="*/ 2248939 h 4308996"/>
              <a:gd name="connsiteX58" fmla="*/ 624244 w 4218987"/>
              <a:gd name="connsiteY58" fmla="*/ 760411 h 4308996"/>
              <a:gd name="connsiteX59" fmla="*/ 1246221 w 4218987"/>
              <a:gd name="connsiteY59" fmla="*/ 664261 h 4308996"/>
              <a:gd name="connsiteX60" fmla="*/ 1422930 w 4218987"/>
              <a:gd name="connsiteY60" fmla="*/ 161864 h 4308996"/>
              <a:gd name="connsiteX61" fmla="*/ 1885804 w 4218987"/>
              <a:gd name="connsiteY61" fmla="*/ 995630 h 4308996"/>
              <a:gd name="connsiteX62" fmla="*/ 846522 w 4218987"/>
              <a:gd name="connsiteY62" fmla="*/ 2157043 h 4308996"/>
              <a:gd name="connsiteX63" fmla="*/ 127757 w 4218987"/>
              <a:gd name="connsiteY63" fmla="*/ 2186014 h 4308996"/>
              <a:gd name="connsiteX64" fmla="*/ 448206 w 4218987"/>
              <a:gd name="connsiteY64" fmla="*/ 1555358 h 4308996"/>
              <a:gd name="connsiteX65" fmla="*/ 624244 w 4218987"/>
              <a:gd name="connsiteY65" fmla="*/ 760411 h 4308996"/>
              <a:gd name="connsiteX0" fmla="*/ 2726972 w 4218987"/>
              <a:gd name="connsiteY0" fmla="*/ 2714720 h 4366622"/>
              <a:gd name="connsiteX1" fmla="*/ 2785542 w 4218987"/>
              <a:gd name="connsiteY1" fmla="*/ 2675841 h 4366622"/>
              <a:gd name="connsiteX2" fmla="*/ 2903529 w 4218987"/>
              <a:gd name="connsiteY2" fmla="*/ 2709994 h 4366622"/>
              <a:gd name="connsiteX3" fmla="*/ 2958558 w 4218987"/>
              <a:gd name="connsiteY3" fmla="*/ 2897321 h 4366622"/>
              <a:gd name="connsiteX4" fmla="*/ 2951347 w 4218987"/>
              <a:gd name="connsiteY4" fmla="*/ 2920494 h 4366622"/>
              <a:gd name="connsiteX5" fmla="*/ 2726972 w 4218987"/>
              <a:gd name="connsiteY5" fmla="*/ 2714720 h 4366622"/>
              <a:gd name="connsiteX6" fmla="*/ 2187259 w 4218987"/>
              <a:gd name="connsiteY6" fmla="*/ 2461212 h 4366622"/>
              <a:gd name="connsiteX7" fmla="*/ 2388933 w 4218987"/>
              <a:gd name="connsiteY7" fmla="*/ 2646168 h 4366622"/>
              <a:gd name="connsiteX8" fmla="*/ 2386834 w 4218987"/>
              <a:gd name="connsiteY8" fmla="*/ 2646699 h 4366622"/>
              <a:gd name="connsiteX9" fmla="*/ 2230026 w 4218987"/>
              <a:gd name="connsiteY9" fmla="*/ 2601683 h 4366622"/>
              <a:gd name="connsiteX10" fmla="*/ 2228909 w 4218987"/>
              <a:gd name="connsiteY10" fmla="*/ 2603008 h 4366622"/>
              <a:gd name="connsiteX11" fmla="*/ 2187259 w 4218987"/>
              <a:gd name="connsiteY11" fmla="*/ 2461212 h 4366622"/>
              <a:gd name="connsiteX12" fmla="*/ 1934983 w 4218987"/>
              <a:gd name="connsiteY12" fmla="*/ 2229850 h 4366622"/>
              <a:gd name="connsiteX13" fmla="*/ 1993087 w 4218987"/>
              <a:gd name="connsiteY13" fmla="*/ 2283137 h 4366622"/>
              <a:gd name="connsiteX14" fmla="*/ 1941766 w 4218987"/>
              <a:gd name="connsiteY14" fmla="*/ 2390102 h 4366622"/>
              <a:gd name="connsiteX15" fmla="*/ 2068585 w 4218987"/>
              <a:gd name="connsiteY15" fmla="*/ 2792982 h 4366622"/>
              <a:gd name="connsiteX16" fmla="*/ 2416619 w 4218987"/>
              <a:gd name="connsiteY16" fmla="*/ 2895260 h 4366622"/>
              <a:gd name="connsiteX17" fmla="*/ 2589184 w 4218987"/>
              <a:gd name="connsiteY17" fmla="*/ 2829817 h 4366622"/>
              <a:gd name="connsiteX18" fmla="*/ 2819784 w 4218987"/>
              <a:gd name="connsiteY18" fmla="*/ 3041300 h 4366622"/>
              <a:gd name="connsiteX19" fmla="*/ 2627084 w 4218987"/>
              <a:gd name="connsiteY19" fmla="*/ 2990299 h 4366622"/>
              <a:gd name="connsiteX20" fmla="*/ 2434618 w 4218987"/>
              <a:gd name="connsiteY20" fmla="*/ 3181195 h 4366622"/>
              <a:gd name="connsiteX21" fmla="*/ 2893365 w 4218987"/>
              <a:gd name="connsiteY21" fmla="*/ 3302255 h 4366622"/>
              <a:gd name="connsiteX22" fmla="*/ 3032143 w 4218987"/>
              <a:gd name="connsiteY22" fmla="*/ 3236054 h 4366622"/>
              <a:gd name="connsiteX23" fmla="*/ 3090634 w 4218987"/>
              <a:gd name="connsiteY23" fmla="*/ 3289696 h 4366622"/>
              <a:gd name="connsiteX24" fmla="*/ 3210914 w 4218987"/>
              <a:gd name="connsiteY24" fmla="*/ 3158543 h 4366622"/>
              <a:gd name="connsiteX25" fmla="*/ 3156792 w 4218987"/>
              <a:gd name="connsiteY25" fmla="*/ 3108907 h 4366622"/>
              <a:gd name="connsiteX26" fmla="*/ 3222229 w 4218987"/>
              <a:gd name="connsiteY26" fmla="*/ 2960269 h 4366622"/>
              <a:gd name="connsiteX27" fmla="*/ 3089478 w 4218987"/>
              <a:gd name="connsiteY27" fmla="*/ 2513070 h 4366622"/>
              <a:gd name="connsiteX28" fmla="*/ 3090209 w 4218987"/>
              <a:gd name="connsiteY28" fmla="*/ 2512214 h 4366622"/>
              <a:gd name="connsiteX29" fmla="*/ 3085067 w 4218987"/>
              <a:gd name="connsiteY29" fmla="*/ 2508440 h 4366622"/>
              <a:gd name="connsiteX30" fmla="*/ 3083320 w 4218987"/>
              <a:gd name="connsiteY30" fmla="*/ 2506607 h 4366622"/>
              <a:gd name="connsiteX31" fmla="*/ 3083018 w 4218987"/>
              <a:gd name="connsiteY31" fmla="*/ 2506936 h 4366622"/>
              <a:gd name="connsiteX32" fmla="*/ 2744891 w 4218987"/>
              <a:gd name="connsiteY32" fmla="*/ 2420115 h 4366622"/>
              <a:gd name="connsiteX33" fmla="*/ 2538260 w 4218987"/>
              <a:gd name="connsiteY33" fmla="*/ 2541653 h 4366622"/>
              <a:gd name="connsiteX34" fmla="*/ 2299616 w 4218987"/>
              <a:gd name="connsiteY34" fmla="*/ 2322792 h 4366622"/>
              <a:gd name="connsiteX35" fmla="*/ 2313553 w 4218987"/>
              <a:gd name="connsiteY35" fmla="*/ 2316778 h 4366622"/>
              <a:gd name="connsiteX36" fmla="*/ 2487357 w 4218987"/>
              <a:gd name="connsiteY36" fmla="*/ 2362644 h 4366622"/>
              <a:gd name="connsiteX37" fmla="*/ 2660620 w 4218987"/>
              <a:gd name="connsiteY37" fmla="*/ 2190795 h 4366622"/>
              <a:gd name="connsiteX38" fmla="*/ 2247647 w 4218987"/>
              <a:gd name="connsiteY38" fmla="*/ 2081814 h 4366622"/>
              <a:gd name="connsiteX39" fmla="*/ 2110842 w 4218987"/>
              <a:gd name="connsiteY39" fmla="*/ 2149668 h 4366622"/>
              <a:gd name="connsiteX40" fmla="*/ 2055263 w 4218987"/>
              <a:gd name="connsiteY40" fmla="*/ 2098697 h 4366622"/>
              <a:gd name="connsiteX41" fmla="*/ 1934983 w 4218987"/>
              <a:gd name="connsiteY41" fmla="*/ 2229850 h 4366622"/>
              <a:gd name="connsiteX42" fmla="*/ 1094802 w 4218987"/>
              <a:gd name="connsiteY42" fmla="*/ 2572362 h 4366622"/>
              <a:gd name="connsiteX43" fmla="*/ 2274949 w 4218987"/>
              <a:gd name="connsiteY43" fmla="*/ 1294587 h 4366622"/>
              <a:gd name="connsiteX44" fmla="*/ 3845776 w 4218987"/>
              <a:gd name="connsiteY44" fmla="*/ 1583525 h 4366622"/>
              <a:gd name="connsiteX45" fmla="*/ 3464840 w 4218987"/>
              <a:gd name="connsiteY45" fmla="*/ 3507838 h 4366622"/>
              <a:gd name="connsiteX46" fmla="*/ 1459992 w 4218987"/>
              <a:gd name="connsiteY46" fmla="*/ 4035263 h 4366622"/>
              <a:gd name="connsiteX47" fmla="*/ 1457332 w 4218987"/>
              <a:gd name="connsiteY47" fmla="*/ 4031266 h 4366622"/>
              <a:gd name="connsiteX48" fmla="*/ 1094802 w 4218987"/>
              <a:gd name="connsiteY48" fmla="*/ 2572362 h 4366622"/>
              <a:gd name="connsiteX49" fmla="*/ 859948 w 4218987"/>
              <a:gd name="connsiteY49" fmla="*/ 2306565 h 4366622"/>
              <a:gd name="connsiteX50" fmla="*/ 1963134 w 4218987"/>
              <a:gd name="connsiteY50" fmla="*/ 1103656 h 4366622"/>
              <a:gd name="connsiteX51" fmla="*/ 2030962 w 4218987"/>
              <a:gd name="connsiteY51" fmla="*/ 1100723 h 4366622"/>
              <a:gd name="connsiteX52" fmla="*/ 2172480 w 4218987"/>
              <a:gd name="connsiteY52" fmla="*/ 1230508 h 4366622"/>
              <a:gd name="connsiteX53" fmla="*/ 2175413 w 4218987"/>
              <a:gd name="connsiteY53" fmla="*/ 1298336 h 4366622"/>
              <a:gd name="connsiteX54" fmla="*/ 1072226 w 4218987"/>
              <a:gd name="connsiteY54" fmla="*/ 2501245 h 4366622"/>
              <a:gd name="connsiteX55" fmla="*/ 1004399 w 4218987"/>
              <a:gd name="connsiteY55" fmla="*/ 2504178 h 4366622"/>
              <a:gd name="connsiteX56" fmla="*/ 862881 w 4218987"/>
              <a:gd name="connsiteY56" fmla="*/ 2374392 h 4366622"/>
              <a:gd name="connsiteX57" fmla="*/ 859948 w 4218987"/>
              <a:gd name="connsiteY57" fmla="*/ 2306565 h 4366622"/>
              <a:gd name="connsiteX58" fmla="*/ 624244 w 4218987"/>
              <a:gd name="connsiteY58" fmla="*/ 818037 h 4366622"/>
              <a:gd name="connsiteX59" fmla="*/ 1246221 w 4218987"/>
              <a:gd name="connsiteY59" fmla="*/ 721887 h 4366622"/>
              <a:gd name="connsiteX60" fmla="*/ 1422930 w 4218987"/>
              <a:gd name="connsiteY60" fmla="*/ 219490 h 4366622"/>
              <a:gd name="connsiteX61" fmla="*/ 1885804 w 4218987"/>
              <a:gd name="connsiteY61" fmla="*/ 1053256 h 4366622"/>
              <a:gd name="connsiteX62" fmla="*/ 846522 w 4218987"/>
              <a:gd name="connsiteY62" fmla="*/ 2214669 h 4366622"/>
              <a:gd name="connsiteX63" fmla="*/ 127757 w 4218987"/>
              <a:gd name="connsiteY63" fmla="*/ 2243640 h 4366622"/>
              <a:gd name="connsiteX64" fmla="*/ 448206 w 4218987"/>
              <a:gd name="connsiteY64" fmla="*/ 1612984 h 4366622"/>
              <a:gd name="connsiteX65" fmla="*/ 624244 w 4218987"/>
              <a:gd name="connsiteY65" fmla="*/ 818037 h 4366622"/>
              <a:gd name="connsiteX0" fmla="*/ 2726972 w 4218987"/>
              <a:gd name="connsiteY0" fmla="*/ 2679961 h 4331863"/>
              <a:gd name="connsiteX1" fmla="*/ 2785542 w 4218987"/>
              <a:gd name="connsiteY1" fmla="*/ 2641082 h 4331863"/>
              <a:gd name="connsiteX2" fmla="*/ 2903529 w 4218987"/>
              <a:gd name="connsiteY2" fmla="*/ 2675235 h 4331863"/>
              <a:gd name="connsiteX3" fmla="*/ 2958558 w 4218987"/>
              <a:gd name="connsiteY3" fmla="*/ 2862562 h 4331863"/>
              <a:gd name="connsiteX4" fmla="*/ 2951347 w 4218987"/>
              <a:gd name="connsiteY4" fmla="*/ 2885735 h 4331863"/>
              <a:gd name="connsiteX5" fmla="*/ 2726972 w 4218987"/>
              <a:gd name="connsiteY5" fmla="*/ 2679961 h 4331863"/>
              <a:gd name="connsiteX6" fmla="*/ 2187259 w 4218987"/>
              <a:gd name="connsiteY6" fmla="*/ 2426453 h 4331863"/>
              <a:gd name="connsiteX7" fmla="*/ 2388933 w 4218987"/>
              <a:gd name="connsiteY7" fmla="*/ 2611409 h 4331863"/>
              <a:gd name="connsiteX8" fmla="*/ 2386834 w 4218987"/>
              <a:gd name="connsiteY8" fmla="*/ 2611940 h 4331863"/>
              <a:gd name="connsiteX9" fmla="*/ 2230026 w 4218987"/>
              <a:gd name="connsiteY9" fmla="*/ 2566924 h 4331863"/>
              <a:gd name="connsiteX10" fmla="*/ 2228909 w 4218987"/>
              <a:gd name="connsiteY10" fmla="*/ 2568249 h 4331863"/>
              <a:gd name="connsiteX11" fmla="*/ 2187259 w 4218987"/>
              <a:gd name="connsiteY11" fmla="*/ 2426453 h 4331863"/>
              <a:gd name="connsiteX12" fmla="*/ 1934983 w 4218987"/>
              <a:gd name="connsiteY12" fmla="*/ 2195091 h 4331863"/>
              <a:gd name="connsiteX13" fmla="*/ 1993087 w 4218987"/>
              <a:gd name="connsiteY13" fmla="*/ 2248378 h 4331863"/>
              <a:gd name="connsiteX14" fmla="*/ 1941766 w 4218987"/>
              <a:gd name="connsiteY14" fmla="*/ 2355343 h 4331863"/>
              <a:gd name="connsiteX15" fmla="*/ 2068585 w 4218987"/>
              <a:gd name="connsiteY15" fmla="*/ 2758223 h 4331863"/>
              <a:gd name="connsiteX16" fmla="*/ 2416619 w 4218987"/>
              <a:gd name="connsiteY16" fmla="*/ 2860501 h 4331863"/>
              <a:gd name="connsiteX17" fmla="*/ 2589184 w 4218987"/>
              <a:gd name="connsiteY17" fmla="*/ 2795058 h 4331863"/>
              <a:gd name="connsiteX18" fmla="*/ 2819784 w 4218987"/>
              <a:gd name="connsiteY18" fmla="*/ 3006541 h 4331863"/>
              <a:gd name="connsiteX19" fmla="*/ 2627084 w 4218987"/>
              <a:gd name="connsiteY19" fmla="*/ 2955540 h 4331863"/>
              <a:gd name="connsiteX20" fmla="*/ 2434618 w 4218987"/>
              <a:gd name="connsiteY20" fmla="*/ 3146436 h 4331863"/>
              <a:gd name="connsiteX21" fmla="*/ 2893365 w 4218987"/>
              <a:gd name="connsiteY21" fmla="*/ 3267496 h 4331863"/>
              <a:gd name="connsiteX22" fmla="*/ 3032143 w 4218987"/>
              <a:gd name="connsiteY22" fmla="*/ 3201295 h 4331863"/>
              <a:gd name="connsiteX23" fmla="*/ 3090634 w 4218987"/>
              <a:gd name="connsiteY23" fmla="*/ 3254937 h 4331863"/>
              <a:gd name="connsiteX24" fmla="*/ 3210914 w 4218987"/>
              <a:gd name="connsiteY24" fmla="*/ 3123784 h 4331863"/>
              <a:gd name="connsiteX25" fmla="*/ 3156792 w 4218987"/>
              <a:gd name="connsiteY25" fmla="*/ 3074148 h 4331863"/>
              <a:gd name="connsiteX26" fmla="*/ 3222229 w 4218987"/>
              <a:gd name="connsiteY26" fmla="*/ 2925510 h 4331863"/>
              <a:gd name="connsiteX27" fmla="*/ 3089478 w 4218987"/>
              <a:gd name="connsiteY27" fmla="*/ 2478311 h 4331863"/>
              <a:gd name="connsiteX28" fmla="*/ 3090209 w 4218987"/>
              <a:gd name="connsiteY28" fmla="*/ 2477455 h 4331863"/>
              <a:gd name="connsiteX29" fmla="*/ 3085067 w 4218987"/>
              <a:gd name="connsiteY29" fmla="*/ 2473681 h 4331863"/>
              <a:gd name="connsiteX30" fmla="*/ 3083320 w 4218987"/>
              <a:gd name="connsiteY30" fmla="*/ 2471848 h 4331863"/>
              <a:gd name="connsiteX31" fmla="*/ 3083018 w 4218987"/>
              <a:gd name="connsiteY31" fmla="*/ 2472177 h 4331863"/>
              <a:gd name="connsiteX32" fmla="*/ 2744891 w 4218987"/>
              <a:gd name="connsiteY32" fmla="*/ 2385356 h 4331863"/>
              <a:gd name="connsiteX33" fmla="*/ 2538260 w 4218987"/>
              <a:gd name="connsiteY33" fmla="*/ 2506894 h 4331863"/>
              <a:gd name="connsiteX34" fmla="*/ 2299616 w 4218987"/>
              <a:gd name="connsiteY34" fmla="*/ 2288033 h 4331863"/>
              <a:gd name="connsiteX35" fmla="*/ 2313553 w 4218987"/>
              <a:gd name="connsiteY35" fmla="*/ 2282019 h 4331863"/>
              <a:gd name="connsiteX36" fmla="*/ 2487357 w 4218987"/>
              <a:gd name="connsiteY36" fmla="*/ 2327885 h 4331863"/>
              <a:gd name="connsiteX37" fmla="*/ 2660620 w 4218987"/>
              <a:gd name="connsiteY37" fmla="*/ 2156036 h 4331863"/>
              <a:gd name="connsiteX38" fmla="*/ 2247647 w 4218987"/>
              <a:gd name="connsiteY38" fmla="*/ 2047055 h 4331863"/>
              <a:gd name="connsiteX39" fmla="*/ 2110842 w 4218987"/>
              <a:gd name="connsiteY39" fmla="*/ 2114909 h 4331863"/>
              <a:gd name="connsiteX40" fmla="*/ 2055263 w 4218987"/>
              <a:gd name="connsiteY40" fmla="*/ 2063938 h 4331863"/>
              <a:gd name="connsiteX41" fmla="*/ 1934983 w 4218987"/>
              <a:gd name="connsiteY41" fmla="*/ 2195091 h 4331863"/>
              <a:gd name="connsiteX42" fmla="*/ 1094802 w 4218987"/>
              <a:gd name="connsiteY42" fmla="*/ 2537603 h 4331863"/>
              <a:gd name="connsiteX43" fmla="*/ 2274949 w 4218987"/>
              <a:gd name="connsiteY43" fmla="*/ 1259828 h 4331863"/>
              <a:gd name="connsiteX44" fmla="*/ 3845776 w 4218987"/>
              <a:gd name="connsiteY44" fmla="*/ 1548766 h 4331863"/>
              <a:gd name="connsiteX45" fmla="*/ 3464840 w 4218987"/>
              <a:gd name="connsiteY45" fmla="*/ 3473079 h 4331863"/>
              <a:gd name="connsiteX46" fmla="*/ 1459992 w 4218987"/>
              <a:gd name="connsiteY46" fmla="*/ 4000504 h 4331863"/>
              <a:gd name="connsiteX47" fmla="*/ 1457332 w 4218987"/>
              <a:gd name="connsiteY47" fmla="*/ 3996507 h 4331863"/>
              <a:gd name="connsiteX48" fmla="*/ 1094802 w 4218987"/>
              <a:gd name="connsiteY48" fmla="*/ 2537603 h 4331863"/>
              <a:gd name="connsiteX49" fmla="*/ 859948 w 4218987"/>
              <a:gd name="connsiteY49" fmla="*/ 2271806 h 4331863"/>
              <a:gd name="connsiteX50" fmla="*/ 1963134 w 4218987"/>
              <a:gd name="connsiteY50" fmla="*/ 1068897 h 4331863"/>
              <a:gd name="connsiteX51" fmla="*/ 2030962 w 4218987"/>
              <a:gd name="connsiteY51" fmla="*/ 1065964 h 4331863"/>
              <a:gd name="connsiteX52" fmla="*/ 2172480 w 4218987"/>
              <a:gd name="connsiteY52" fmla="*/ 1195749 h 4331863"/>
              <a:gd name="connsiteX53" fmla="*/ 2175413 w 4218987"/>
              <a:gd name="connsiteY53" fmla="*/ 1263577 h 4331863"/>
              <a:gd name="connsiteX54" fmla="*/ 1072226 w 4218987"/>
              <a:gd name="connsiteY54" fmla="*/ 2466486 h 4331863"/>
              <a:gd name="connsiteX55" fmla="*/ 1004399 w 4218987"/>
              <a:gd name="connsiteY55" fmla="*/ 2469419 h 4331863"/>
              <a:gd name="connsiteX56" fmla="*/ 862881 w 4218987"/>
              <a:gd name="connsiteY56" fmla="*/ 2339633 h 4331863"/>
              <a:gd name="connsiteX57" fmla="*/ 859948 w 4218987"/>
              <a:gd name="connsiteY57" fmla="*/ 2271806 h 4331863"/>
              <a:gd name="connsiteX58" fmla="*/ 624244 w 4218987"/>
              <a:gd name="connsiteY58" fmla="*/ 783278 h 4331863"/>
              <a:gd name="connsiteX59" fmla="*/ 1246221 w 4218987"/>
              <a:gd name="connsiteY59" fmla="*/ 687128 h 4331863"/>
              <a:gd name="connsiteX60" fmla="*/ 1422930 w 4218987"/>
              <a:gd name="connsiteY60" fmla="*/ 184731 h 4331863"/>
              <a:gd name="connsiteX61" fmla="*/ 1885804 w 4218987"/>
              <a:gd name="connsiteY61" fmla="*/ 1018497 h 4331863"/>
              <a:gd name="connsiteX62" fmla="*/ 846522 w 4218987"/>
              <a:gd name="connsiteY62" fmla="*/ 2179910 h 4331863"/>
              <a:gd name="connsiteX63" fmla="*/ 127757 w 4218987"/>
              <a:gd name="connsiteY63" fmla="*/ 2208881 h 4331863"/>
              <a:gd name="connsiteX64" fmla="*/ 448206 w 4218987"/>
              <a:gd name="connsiteY64" fmla="*/ 1578225 h 4331863"/>
              <a:gd name="connsiteX65" fmla="*/ 624244 w 4218987"/>
              <a:gd name="connsiteY65" fmla="*/ 783278 h 433186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24244 w 4218987"/>
              <a:gd name="connsiteY58" fmla="*/ 804258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24244 w 4218987"/>
              <a:gd name="connsiteY65" fmla="*/ 804258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498006 h 4149908"/>
              <a:gd name="connsiteX1" fmla="*/ 2785542 w 4218987"/>
              <a:gd name="connsiteY1" fmla="*/ 2459127 h 4149908"/>
              <a:gd name="connsiteX2" fmla="*/ 2903529 w 4218987"/>
              <a:gd name="connsiteY2" fmla="*/ 2493280 h 4149908"/>
              <a:gd name="connsiteX3" fmla="*/ 2958558 w 4218987"/>
              <a:gd name="connsiteY3" fmla="*/ 2680607 h 4149908"/>
              <a:gd name="connsiteX4" fmla="*/ 2951347 w 4218987"/>
              <a:gd name="connsiteY4" fmla="*/ 2703780 h 4149908"/>
              <a:gd name="connsiteX5" fmla="*/ 2726972 w 4218987"/>
              <a:gd name="connsiteY5" fmla="*/ 2498006 h 4149908"/>
              <a:gd name="connsiteX6" fmla="*/ 2187259 w 4218987"/>
              <a:gd name="connsiteY6" fmla="*/ 2244498 h 4149908"/>
              <a:gd name="connsiteX7" fmla="*/ 2388933 w 4218987"/>
              <a:gd name="connsiteY7" fmla="*/ 2429454 h 4149908"/>
              <a:gd name="connsiteX8" fmla="*/ 2386834 w 4218987"/>
              <a:gd name="connsiteY8" fmla="*/ 2429985 h 4149908"/>
              <a:gd name="connsiteX9" fmla="*/ 2230026 w 4218987"/>
              <a:gd name="connsiteY9" fmla="*/ 2384969 h 4149908"/>
              <a:gd name="connsiteX10" fmla="*/ 2228909 w 4218987"/>
              <a:gd name="connsiteY10" fmla="*/ 2386294 h 4149908"/>
              <a:gd name="connsiteX11" fmla="*/ 2187259 w 4218987"/>
              <a:gd name="connsiteY11" fmla="*/ 2244498 h 4149908"/>
              <a:gd name="connsiteX12" fmla="*/ 1934983 w 4218987"/>
              <a:gd name="connsiteY12" fmla="*/ 2013136 h 4149908"/>
              <a:gd name="connsiteX13" fmla="*/ 1993087 w 4218987"/>
              <a:gd name="connsiteY13" fmla="*/ 2066423 h 4149908"/>
              <a:gd name="connsiteX14" fmla="*/ 1941766 w 4218987"/>
              <a:gd name="connsiteY14" fmla="*/ 2173388 h 4149908"/>
              <a:gd name="connsiteX15" fmla="*/ 2068585 w 4218987"/>
              <a:gd name="connsiteY15" fmla="*/ 2576268 h 4149908"/>
              <a:gd name="connsiteX16" fmla="*/ 2416619 w 4218987"/>
              <a:gd name="connsiteY16" fmla="*/ 2678546 h 4149908"/>
              <a:gd name="connsiteX17" fmla="*/ 2589184 w 4218987"/>
              <a:gd name="connsiteY17" fmla="*/ 2613103 h 4149908"/>
              <a:gd name="connsiteX18" fmla="*/ 2819784 w 4218987"/>
              <a:gd name="connsiteY18" fmla="*/ 2824586 h 4149908"/>
              <a:gd name="connsiteX19" fmla="*/ 2627084 w 4218987"/>
              <a:gd name="connsiteY19" fmla="*/ 2773585 h 4149908"/>
              <a:gd name="connsiteX20" fmla="*/ 2434618 w 4218987"/>
              <a:gd name="connsiteY20" fmla="*/ 2964481 h 4149908"/>
              <a:gd name="connsiteX21" fmla="*/ 2893365 w 4218987"/>
              <a:gd name="connsiteY21" fmla="*/ 3085541 h 4149908"/>
              <a:gd name="connsiteX22" fmla="*/ 3032143 w 4218987"/>
              <a:gd name="connsiteY22" fmla="*/ 3019340 h 4149908"/>
              <a:gd name="connsiteX23" fmla="*/ 3090634 w 4218987"/>
              <a:gd name="connsiteY23" fmla="*/ 3072982 h 4149908"/>
              <a:gd name="connsiteX24" fmla="*/ 3210914 w 4218987"/>
              <a:gd name="connsiteY24" fmla="*/ 2941829 h 4149908"/>
              <a:gd name="connsiteX25" fmla="*/ 3156792 w 4218987"/>
              <a:gd name="connsiteY25" fmla="*/ 2892193 h 4149908"/>
              <a:gd name="connsiteX26" fmla="*/ 3222229 w 4218987"/>
              <a:gd name="connsiteY26" fmla="*/ 2743555 h 4149908"/>
              <a:gd name="connsiteX27" fmla="*/ 3089478 w 4218987"/>
              <a:gd name="connsiteY27" fmla="*/ 2296356 h 4149908"/>
              <a:gd name="connsiteX28" fmla="*/ 3090209 w 4218987"/>
              <a:gd name="connsiteY28" fmla="*/ 2295500 h 4149908"/>
              <a:gd name="connsiteX29" fmla="*/ 3085067 w 4218987"/>
              <a:gd name="connsiteY29" fmla="*/ 2291726 h 4149908"/>
              <a:gd name="connsiteX30" fmla="*/ 3083320 w 4218987"/>
              <a:gd name="connsiteY30" fmla="*/ 2289893 h 4149908"/>
              <a:gd name="connsiteX31" fmla="*/ 3083018 w 4218987"/>
              <a:gd name="connsiteY31" fmla="*/ 2290222 h 4149908"/>
              <a:gd name="connsiteX32" fmla="*/ 2744891 w 4218987"/>
              <a:gd name="connsiteY32" fmla="*/ 2203401 h 4149908"/>
              <a:gd name="connsiteX33" fmla="*/ 2538260 w 4218987"/>
              <a:gd name="connsiteY33" fmla="*/ 2324939 h 4149908"/>
              <a:gd name="connsiteX34" fmla="*/ 2299616 w 4218987"/>
              <a:gd name="connsiteY34" fmla="*/ 2106078 h 4149908"/>
              <a:gd name="connsiteX35" fmla="*/ 2313553 w 4218987"/>
              <a:gd name="connsiteY35" fmla="*/ 2100064 h 4149908"/>
              <a:gd name="connsiteX36" fmla="*/ 2487357 w 4218987"/>
              <a:gd name="connsiteY36" fmla="*/ 2145930 h 4149908"/>
              <a:gd name="connsiteX37" fmla="*/ 2660620 w 4218987"/>
              <a:gd name="connsiteY37" fmla="*/ 1974081 h 4149908"/>
              <a:gd name="connsiteX38" fmla="*/ 2247647 w 4218987"/>
              <a:gd name="connsiteY38" fmla="*/ 1865100 h 4149908"/>
              <a:gd name="connsiteX39" fmla="*/ 2110842 w 4218987"/>
              <a:gd name="connsiteY39" fmla="*/ 1932954 h 4149908"/>
              <a:gd name="connsiteX40" fmla="*/ 2055263 w 4218987"/>
              <a:gd name="connsiteY40" fmla="*/ 1881983 h 4149908"/>
              <a:gd name="connsiteX41" fmla="*/ 1934983 w 4218987"/>
              <a:gd name="connsiteY41" fmla="*/ 2013136 h 4149908"/>
              <a:gd name="connsiteX42" fmla="*/ 1094802 w 4218987"/>
              <a:gd name="connsiteY42" fmla="*/ 2355648 h 4149908"/>
              <a:gd name="connsiteX43" fmla="*/ 2274949 w 4218987"/>
              <a:gd name="connsiteY43" fmla="*/ 1077873 h 4149908"/>
              <a:gd name="connsiteX44" fmla="*/ 3845776 w 4218987"/>
              <a:gd name="connsiteY44" fmla="*/ 1366811 h 4149908"/>
              <a:gd name="connsiteX45" fmla="*/ 3464840 w 4218987"/>
              <a:gd name="connsiteY45" fmla="*/ 3291124 h 4149908"/>
              <a:gd name="connsiteX46" fmla="*/ 1459992 w 4218987"/>
              <a:gd name="connsiteY46" fmla="*/ 3818549 h 4149908"/>
              <a:gd name="connsiteX47" fmla="*/ 1457332 w 4218987"/>
              <a:gd name="connsiteY47" fmla="*/ 3814552 h 4149908"/>
              <a:gd name="connsiteX48" fmla="*/ 1094802 w 4218987"/>
              <a:gd name="connsiteY48" fmla="*/ 2355648 h 4149908"/>
              <a:gd name="connsiteX49" fmla="*/ 859948 w 4218987"/>
              <a:gd name="connsiteY49" fmla="*/ 2089851 h 4149908"/>
              <a:gd name="connsiteX50" fmla="*/ 1963134 w 4218987"/>
              <a:gd name="connsiteY50" fmla="*/ 886942 h 4149908"/>
              <a:gd name="connsiteX51" fmla="*/ 2030962 w 4218987"/>
              <a:gd name="connsiteY51" fmla="*/ 884009 h 4149908"/>
              <a:gd name="connsiteX52" fmla="*/ 2172480 w 4218987"/>
              <a:gd name="connsiteY52" fmla="*/ 1013794 h 4149908"/>
              <a:gd name="connsiteX53" fmla="*/ 2175413 w 4218987"/>
              <a:gd name="connsiteY53" fmla="*/ 1081622 h 4149908"/>
              <a:gd name="connsiteX54" fmla="*/ 1072226 w 4218987"/>
              <a:gd name="connsiteY54" fmla="*/ 2284531 h 4149908"/>
              <a:gd name="connsiteX55" fmla="*/ 1004399 w 4218987"/>
              <a:gd name="connsiteY55" fmla="*/ 2287464 h 4149908"/>
              <a:gd name="connsiteX56" fmla="*/ 862881 w 4218987"/>
              <a:gd name="connsiteY56" fmla="*/ 2157678 h 4149908"/>
              <a:gd name="connsiteX57" fmla="*/ 859948 w 4218987"/>
              <a:gd name="connsiteY57" fmla="*/ 2089851 h 4149908"/>
              <a:gd name="connsiteX58" fmla="*/ 617213 w 4218987"/>
              <a:gd name="connsiteY58" fmla="*/ 646571 h 4149908"/>
              <a:gd name="connsiteX59" fmla="*/ 1193554 w 4218987"/>
              <a:gd name="connsiteY59" fmla="*/ 534417 h 4149908"/>
              <a:gd name="connsiteX60" fmla="*/ 1422930 w 4218987"/>
              <a:gd name="connsiteY60" fmla="*/ 2776 h 4149908"/>
              <a:gd name="connsiteX61" fmla="*/ 1885804 w 4218987"/>
              <a:gd name="connsiteY61" fmla="*/ 836542 h 4149908"/>
              <a:gd name="connsiteX62" fmla="*/ 846522 w 4218987"/>
              <a:gd name="connsiteY62" fmla="*/ 1997955 h 4149908"/>
              <a:gd name="connsiteX63" fmla="*/ 127757 w 4218987"/>
              <a:gd name="connsiteY63" fmla="*/ 2026926 h 4149908"/>
              <a:gd name="connsiteX64" fmla="*/ 448206 w 4218987"/>
              <a:gd name="connsiteY64" fmla="*/ 1396270 h 4149908"/>
              <a:gd name="connsiteX65" fmla="*/ 617213 w 4218987"/>
              <a:gd name="connsiteY65" fmla="*/ 646571 h 4149908"/>
              <a:gd name="connsiteX0" fmla="*/ 2726972 w 4218987"/>
              <a:gd name="connsiteY0" fmla="*/ 2558980 h 4210882"/>
              <a:gd name="connsiteX1" fmla="*/ 2785542 w 4218987"/>
              <a:gd name="connsiteY1" fmla="*/ 2520101 h 4210882"/>
              <a:gd name="connsiteX2" fmla="*/ 2903529 w 4218987"/>
              <a:gd name="connsiteY2" fmla="*/ 2554254 h 4210882"/>
              <a:gd name="connsiteX3" fmla="*/ 2958558 w 4218987"/>
              <a:gd name="connsiteY3" fmla="*/ 2741581 h 4210882"/>
              <a:gd name="connsiteX4" fmla="*/ 2951347 w 4218987"/>
              <a:gd name="connsiteY4" fmla="*/ 2764754 h 4210882"/>
              <a:gd name="connsiteX5" fmla="*/ 2726972 w 4218987"/>
              <a:gd name="connsiteY5" fmla="*/ 2558980 h 4210882"/>
              <a:gd name="connsiteX6" fmla="*/ 2187259 w 4218987"/>
              <a:gd name="connsiteY6" fmla="*/ 2305472 h 4210882"/>
              <a:gd name="connsiteX7" fmla="*/ 2388933 w 4218987"/>
              <a:gd name="connsiteY7" fmla="*/ 2490428 h 4210882"/>
              <a:gd name="connsiteX8" fmla="*/ 2386834 w 4218987"/>
              <a:gd name="connsiteY8" fmla="*/ 2490959 h 4210882"/>
              <a:gd name="connsiteX9" fmla="*/ 2230026 w 4218987"/>
              <a:gd name="connsiteY9" fmla="*/ 2445943 h 4210882"/>
              <a:gd name="connsiteX10" fmla="*/ 2228909 w 4218987"/>
              <a:gd name="connsiteY10" fmla="*/ 2447268 h 4210882"/>
              <a:gd name="connsiteX11" fmla="*/ 2187259 w 4218987"/>
              <a:gd name="connsiteY11" fmla="*/ 2305472 h 4210882"/>
              <a:gd name="connsiteX12" fmla="*/ 1934983 w 4218987"/>
              <a:gd name="connsiteY12" fmla="*/ 2074110 h 4210882"/>
              <a:gd name="connsiteX13" fmla="*/ 1993087 w 4218987"/>
              <a:gd name="connsiteY13" fmla="*/ 2127397 h 4210882"/>
              <a:gd name="connsiteX14" fmla="*/ 1941766 w 4218987"/>
              <a:gd name="connsiteY14" fmla="*/ 2234362 h 4210882"/>
              <a:gd name="connsiteX15" fmla="*/ 2068585 w 4218987"/>
              <a:gd name="connsiteY15" fmla="*/ 2637242 h 4210882"/>
              <a:gd name="connsiteX16" fmla="*/ 2416619 w 4218987"/>
              <a:gd name="connsiteY16" fmla="*/ 2739520 h 4210882"/>
              <a:gd name="connsiteX17" fmla="*/ 2589184 w 4218987"/>
              <a:gd name="connsiteY17" fmla="*/ 2674077 h 4210882"/>
              <a:gd name="connsiteX18" fmla="*/ 2819784 w 4218987"/>
              <a:gd name="connsiteY18" fmla="*/ 2885560 h 4210882"/>
              <a:gd name="connsiteX19" fmla="*/ 2627084 w 4218987"/>
              <a:gd name="connsiteY19" fmla="*/ 2834559 h 4210882"/>
              <a:gd name="connsiteX20" fmla="*/ 2434618 w 4218987"/>
              <a:gd name="connsiteY20" fmla="*/ 3025455 h 4210882"/>
              <a:gd name="connsiteX21" fmla="*/ 2893365 w 4218987"/>
              <a:gd name="connsiteY21" fmla="*/ 3146515 h 4210882"/>
              <a:gd name="connsiteX22" fmla="*/ 3032143 w 4218987"/>
              <a:gd name="connsiteY22" fmla="*/ 3080314 h 4210882"/>
              <a:gd name="connsiteX23" fmla="*/ 3090634 w 4218987"/>
              <a:gd name="connsiteY23" fmla="*/ 3133956 h 4210882"/>
              <a:gd name="connsiteX24" fmla="*/ 3210914 w 4218987"/>
              <a:gd name="connsiteY24" fmla="*/ 3002803 h 4210882"/>
              <a:gd name="connsiteX25" fmla="*/ 3156792 w 4218987"/>
              <a:gd name="connsiteY25" fmla="*/ 2953167 h 4210882"/>
              <a:gd name="connsiteX26" fmla="*/ 3222229 w 4218987"/>
              <a:gd name="connsiteY26" fmla="*/ 2804529 h 4210882"/>
              <a:gd name="connsiteX27" fmla="*/ 3089478 w 4218987"/>
              <a:gd name="connsiteY27" fmla="*/ 2357330 h 4210882"/>
              <a:gd name="connsiteX28" fmla="*/ 3090209 w 4218987"/>
              <a:gd name="connsiteY28" fmla="*/ 2356474 h 4210882"/>
              <a:gd name="connsiteX29" fmla="*/ 3085067 w 4218987"/>
              <a:gd name="connsiteY29" fmla="*/ 2352700 h 4210882"/>
              <a:gd name="connsiteX30" fmla="*/ 3083320 w 4218987"/>
              <a:gd name="connsiteY30" fmla="*/ 2350867 h 4210882"/>
              <a:gd name="connsiteX31" fmla="*/ 3083018 w 4218987"/>
              <a:gd name="connsiteY31" fmla="*/ 2351196 h 4210882"/>
              <a:gd name="connsiteX32" fmla="*/ 2744891 w 4218987"/>
              <a:gd name="connsiteY32" fmla="*/ 2264375 h 4210882"/>
              <a:gd name="connsiteX33" fmla="*/ 2538260 w 4218987"/>
              <a:gd name="connsiteY33" fmla="*/ 2385913 h 4210882"/>
              <a:gd name="connsiteX34" fmla="*/ 2299616 w 4218987"/>
              <a:gd name="connsiteY34" fmla="*/ 2167052 h 4210882"/>
              <a:gd name="connsiteX35" fmla="*/ 2313553 w 4218987"/>
              <a:gd name="connsiteY35" fmla="*/ 2161038 h 4210882"/>
              <a:gd name="connsiteX36" fmla="*/ 2487357 w 4218987"/>
              <a:gd name="connsiteY36" fmla="*/ 2206904 h 4210882"/>
              <a:gd name="connsiteX37" fmla="*/ 2660620 w 4218987"/>
              <a:gd name="connsiteY37" fmla="*/ 2035055 h 4210882"/>
              <a:gd name="connsiteX38" fmla="*/ 2247647 w 4218987"/>
              <a:gd name="connsiteY38" fmla="*/ 1926074 h 4210882"/>
              <a:gd name="connsiteX39" fmla="*/ 2110842 w 4218987"/>
              <a:gd name="connsiteY39" fmla="*/ 1993928 h 4210882"/>
              <a:gd name="connsiteX40" fmla="*/ 2055263 w 4218987"/>
              <a:gd name="connsiteY40" fmla="*/ 1942957 h 4210882"/>
              <a:gd name="connsiteX41" fmla="*/ 1934983 w 4218987"/>
              <a:gd name="connsiteY41" fmla="*/ 2074110 h 4210882"/>
              <a:gd name="connsiteX42" fmla="*/ 1094802 w 4218987"/>
              <a:gd name="connsiteY42" fmla="*/ 2416622 h 4210882"/>
              <a:gd name="connsiteX43" fmla="*/ 2274949 w 4218987"/>
              <a:gd name="connsiteY43" fmla="*/ 1138847 h 4210882"/>
              <a:gd name="connsiteX44" fmla="*/ 3845776 w 4218987"/>
              <a:gd name="connsiteY44" fmla="*/ 1427785 h 4210882"/>
              <a:gd name="connsiteX45" fmla="*/ 3464840 w 4218987"/>
              <a:gd name="connsiteY45" fmla="*/ 3352098 h 4210882"/>
              <a:gd name="connsiteX46" fmla="*/ 1459992 w 4218987"/>
              <a:gd name="connsiteY46" fmla="*/ 3879523 h 4210882"/>
              <a:gd name="connsiteX47" fmla="*/ 1457332 w 4218987"/>
              <a:gd name="connsiteY47" fmla="*/ 3875526 h 4210882"/>
              <a:gd name="connsiteX48" fmla="*/ 1094802 w 4218987"/>
              <a:gd name="connsiteY48" fmla="*/ 2416622 h 4210882"/>
              <a:gd name="connsiteX49" fmla="*/ 859948 w 4218987"/>
              <a:gd name="connsiteY49" fmla="*/ 2150825 h 4210882"/>
              <a:gd name="connsiteX50" fmla="*/ 1963134 w 4218987"/>
              <a:gd name="connsiteY50" fmla="*/ 947916 h 4210882"/>
              <a:gd name="connsiteX51" fmla="*/ 2030962 w 4218987"/>
              <a:gd name="connsiteY51" fmla="*/ 944983 h 4210882"/>
              <a:gd name="connsiteX52" fmla="*/ 2172480 w 4218987"/>
              <a:gd name="connsiteY52" fmla="*/ 1074768 h 4210882"/>
              <a:gd name="connsiteX53" fmla="*/ 2175413 w 4218987"/>
              <a:gd name="connsiteY53" fmla="*/ 1142596 h 4210882"/>
              <a:gd name="connsiteX54" fmla="*/ 1072226 w 4218987"/>
              <a:gd name="connsiteY54" fmla="*/ 2345505 h 4210882"/>
              <a:gd name="connsiteX55" fmla="*/ 1004399 w 4218987"/>
              <a:gd name="connsiteY55" fmla="*/ 2348438 h 4210882"/>
              <a:gd name="connsiteX56" fmla="*/ 862881 w 4218987"/>
              <a:gd name="connsiteY56" fmla="*/ 2218652 h 4210882"/>
              <a:gd name="connsiteX57" fmla="*/ 859948 w 4218987"/>
              <a:gd name="connsiteY57" fmla="*/ 2150825 h 4210882"/>
              <a:gd name="connsiteX58" fmla="*/ 617213 w 4218987"/>
              <a:gd name="connsiteY58" fmla="*/ 707545 h 4210882"/>
              <a:gd name="connsiteX59" fmla="*/ 1193554 w 4218987"/>
              <a:gd name="connsiteY59" fmla="*/ 595391 h 4210882"/>
              <a:gd name="connsiteX60" fmla="*/ 1591068 w 4218987"/>
              <a:gd name="connsiteY60" fmla="*/ 2547 h 4210882"/>
              <a:gd name="connsiteX61" fmla="*/ 1885804 w 4218987"/>
              <a:gd name="connsiteY61" fmla="*/ 897516 h 4210882"/>
              <a:gd name="connsiteX62" fmla="*/ 846522 w 4218987"/>
              <a:gd name="connsiteY62" fmla="*/ 2058929 h 4210882"/>
              <a:gd name="connsiteX63" fmla="*/ 127757 w 4218987"/>
              <a:gd name="connsiteY63" fmla="*/ 2087900 h 4210882"/>
              <a:gd name="connsiteX64" fmla="*/ 448206 w 4218987"/>
              <a:gd name="connsiteY64" fmla="*/ 1457244 h 4210882"/>
              <a:gd name="connsiteX65" fmla="*/ 617213 w 4218987"/>
              <a:gd name="connsiteY65" fmla="*/ 707545 h 4210882"/>
              <a:gd name="connsiteX0" fmla="*/ 2726972 w 4218987"/>
              <a:gd name="connsiteY0" fmla="*/ 2566931 h 4218833"/>
              <a:gd name="connsiteX1" fmla="*/ 2785542 w 4218987"/>
              <a:gd name="connsiteY1" fmla="*/ 2528052 h 4218833"/>
              <a:gd name="connsiteX2" fmla="*/ 2903529 w 4218987"/>
              <a:gd name="connsiteY2" fmla="*/ 2562205 h 4218833"/>
              <a:gd name="connsiteX3" fmla="*/ 2958558 w 4218987"/>
              <a:gd name="connsiteY3" fmla="*/ 2749532 h 4218833"/>
              <a:gd name="connsiteX4" fmla="*/ 2951347 w 4218987"/>
              <a:gd name="connsiteY4" fmla="*/ 2772705 h 4218833"/>
              <a:gd name="connsiteX5" fmla="*/ 2726972 w 4218987"/>
              <a:gd name="connsiteY5" fmla="*/ 2566931 h 4218833"/>
              <a:gd name="connsiteX6" fmla="*/ 2187259 w 4218987"/>
              <a:gd name="connsiteY6" fmla="*/ 2313423 h 4218833"/>
              <a:gd name="connsiteX7" fmla="*/ 2388933 w 4218987"/>
              <a:gd name="connsiteY7" fmla="*/ 2498379 h 4218833"/>
              <a:gd name="connsiteX8" fmla="*/ 2386834 w 4218987"/>
              <a:gd name="connsiteY8" fmla="*/ 2498910 h 4218833"/>
              <a:gd name="connsiteX9" fmla="*/ 2230026 w 4218987"/>
              <a:gd name="connsiteY9" fmla="*/ 2453894 h 4218833"/>
              <a:gd name="connsiteX10" fmla="*/ 2228909 w 4218987"/>
              <a:gd name="connsiteY10" fmla="*/ 2455219 h 4218833"/>
              <a:gd name="connsiteX11" fmla="*/ 2187259 w 4218987"/>
              <a:gd name="connsiteY11" fmla="*/ 2313423 h 4218833"/>
              <a:gd name="connsiteX12" fmla="*/ 1934983 w 4218987"/>
              <a:gd name="connsiteY12" fmla="*/ 2082061 h 4218833"/>
              <a:gd name="connsiteX13" fmla="*/ 1993087 w 4218987"/>
              <a:gd name="connsiteY13" fmla="*/ 2135348 h 4218833"/>
              <a:gd name="connsiteX14" fmla="*/ 1941766 w 4218987"/>
              <a:gd name="connsiteY14" fmla="*/ 2242313 h 4218833"/>
              <a:gd name="connsiteX15" fmla="*/ 2068585 w 4218987"/>
              <a:gd name="connsiteY15" fmla="*/ 2645193 h 4218833"/>
              <a:gd name="connsiteX16" fmla="*/ 2416619 w 4218987"/>
              <a:gd name="connsiteY16" fmla="*/ 2747471 h 4218833"/>
              <a:gd name="connsiteX17" fmla="*/ 2589184 w 4218987"/>
              <a:gd name="connsiteY17" fmla="*/ 2682028 h 4218833"/>
              <a:gd name="connsiteX18" fmla="*/ 2819784 w 4218987"/>
              <a:gd name="connsiteY18" fmla="*/ 2893511 h 4218833"/>
              <a:gd name="connsiteX19" fmla="*/ 2627084 w 4218987"/>
              <a:gd name="connsiteY19" fmla="*/ 2842510 h 4218833"/>
              <a:gd name="connsiteX20" fmla="*/ 2434618 w 4218987"/>
              <a:gd name="connsiteY20" fmla="*/ 3033406 h 4218833"/>
              <a:gd name="connsiteX21" fmla="*/ 2893365 w 4218987"/>
              <a:gd name="connsiteY21" fmla="*/ 3154466 h 4218833"/>
              <a:gd name="connsiteX22" fmla="*/ 3032143 w 4218987"/>
              <a:gd name="connsiteY22" fmla="*/ 3088265 h 4218833"/>
              <a:gd name="connsiteX23" fmla="*/ 3090634 w 4218987"/>
              <a:gd name="connsiteY23" fmla="*/ 3141907 h 4218833"/>
              <a:gd name="connsiteX24" fmla="*/ 3210914 w 4218987"/>
              <a:gd name="connsiteY24" fmla="*/ 3010754 h 4218833"/>
              <a:gd name="connsiteX25" fmla="*/ 3156792 w 4218987"/>
              <a:gd name="connsiteY25" fmla="*/ 2961118 h 4218833"/>
              <a:gd name="connsiteX26" fmla="*/ 3222229 w 4218987"/>
              <a:gd name="connsiteY26" fmla="*/ 2812480 h 4218833"/>
              <a:gd name="connsiteX27" fmla="*/ 3089478 w 4218987"/>
              <a:gd name="connsiteY27" fmla="*/ 2365281 h 4218833"/>
              <a:gd name="connsiteX28" fmla="*/ 3090209 w 4218987"/>
              <a:gd name="connsiteY28" fmla="*/ 2364425 h 4218833"/>
              <a:gd name="connsiteX29" fmla="*/ 3085067 w 4218987"/>
              <a:gd name="connsiteY29" fmla="*/ 2360651 h 4218833"/>
              <a:gd name="connsiteX30" fmla="*/ 3083320 w 4218987"/>
              <a:gd name="connsiteY30" fmla="*/ 2358818 h 4218833"/>
              <a:gd name="connsiteX31" fmla="*/ 3083018 w 4218987"/>
              <a:gd name="connsiteY31" fmla="*/ 2359147 h 4218833"/>
              <a:gd name="connsiteX32" fmla="*/ 2744891 w 4218987"/>
              <a:gd name="connsiteY32" fmla="*/ 2272326 h 4218833"/>
              <a:gd name="connsiteX33" fmla="*/ 2538260 w 4218987"/>
              <a:gd name="connsiteY33" fmla="*/ 2393864 h 4218833"/>
              <a:gd name="connsiteX34" fmla="*/ 2299616 w 4218987"/>
              <a:gd name="connsiteY34" fmla="*/ 2175003 h 4218833"/>
              <a:gd name="connsiteX35" fmla="*/ 2313553 w 4218987"/>
              <a:gd name="connsiteY35" fmla="*/ 2168989 h 4218833"/>
              <a:gd name="connsiteX36" fmla="*/ 2487357 w 4218987"/>
              <a:gd name="connsiteY36" fmla="*/ 2214855 h 4218833"/>
              <a:gd name="connsiteX37" fmla="*/ 2660620 w 4218987"/>
              <a:gd name="connsiteY37" fmla="*/ 2043006 h 4218833"/>
              <a:gd name="connsiteX38" fmla="*/ 2247647 w 4218987"/>
              <a:gd name="connsiteY38" fmla="*/ 1934025 h 4218833"/>
              <a:gd name="connsiteX39" fmla="*/ 2110842 w 4218987"/>
              <a:gd name="connsiteY39" fmla="*/ 2001879 h 4218833"/>
              <a:gd name="connsiteX40" fmla="*/ 2055263 w 4218987"/>
              <a:gd name="connsiteY40" fmla="*/ 1950908 h 4218833"/>
              <a:gd name="connsiteX41" fmla="*/ 1934983 w 4218987"/>
              <a:gd name="connsiteY41" fmla="*/ 2082061 h 4218833"/>
              <a:gd name="connsiteX42" fmla="*/ 1094802 w 4218987"/>
              <a:gd name="connsiteY42" fmla="*/ 2424573 h 4218833"/>
              <a:gd name="connsiteX43" fmla="*/ 2274949 w 4218987"/>
              <a:gd name="connsiteY43" fmla="*/ 1146798 h 4218833"/>
              <a:gd name="connsiteX44" fmla="*/ 3845776 w 4218987"/>
              <a:gd name="connsiteY44" fmla="*/ 1435736 h 4218833"/>
              <a:gd name="connsiteX45" fmla="*/ 3464840 w 4218987"/>
              <a:gd name="connsiteY45" fmla="*/ 3360049 h 4218833"/>
              <a:gd name="connsiteX46" fmla="*/ 1459992 w 4218987"/>
              <a:gd name="connsiteY46" fmla="*/ 3887474 h 4218833"/>
              <a:gd name="connsiteX47" fmla="*/ 1457332 w 4218987"/>
              <a:gd name="connsiteY47" fmla="*/ 3883477 h 4218833"/>
              <a:gd name="connsiteX48" fmla="*/ 1094802 w 4218987"/>
              <a:gd name="connsiteY48" fmla="*/ 2424573 h 4218833"/>
              <a:gd name="connsiteX49" fmla="*/ 859948 w 4218987"/>
              <a:gd name="connsiteY49" fmla="*/ 2158776 h 4218833"/>
              <a:gd name="connsiteX50" fmla="*/ 1963134 w 4218987"/>
              <a:gd name="connsiteY50" fmla="*/ 955867 h 4218833"/>
              <a:gd name="connsiteX51" fmla="*/ 2030962 w 4218987"/>
              <a:gd name="connsiteY51" fmla="*/ 952934 h 4218833"/>
              <a:gd name="connsiteX52" fmla="*/ 2172480 w 4218987"/>
              <a:gd name="connsiteY52" fmla="*/ 1082719 h 4218833"/>
              <a:gd name="connsiteX53" fmla="*/ 2175413 w 4218987"/>
              <a:gd name="connsiteY53" fmla="*/ 1150547 h 4218833"/>
              <a:gd name="connsiteX54" fmla="*/ 1072226 w 4218987"/>
              <a:gd name="connsiteY54" fmla="*/ 2353456 h 4218833"/>
              <a:gd name="connsiteX55" fmla="*/ 1004399 w 4218987"/>
              <a:gd name="connsiteY55" fmla="*/ 2356389 h 4218833"/>
              <a:gd name="connsiteX56" fmla="*/ 862881 w 4218987"/>
              <a:gd name="connsiteY56" fmla="*/ 2226603 h 4218833"/>
              <a:gd name="connsiteX57" fmla="*/ 859948 w 4218987"/>
              <a:gd name="connsiteY57" fmla="*/ 2158776 h 4218833"/>
              <a:gd name="connsiteX58" fmla="*/ 617213 w 4218987"/>
              <a:gd name="connsiteY58" fmla="*/ 715496 h 4218833"/>
              <a:gd name="connsiteX59" fmla="*/ 1193554 w 4218987"/>
              <a:gd name="connsiteY59" fmla="*/ 603342 h 4218833"/>
              <a:gd name="connsiteX60" fmla="*/ 1591068 w 4218987"/>
              <a:gd name="connsiteY60" fmla="*/ 10498 h 4218833"/>
              <a:gd name="connsiteX61" fmla="*/ 1885804 w 4218987"/>
              <a:gd name="connsiteY61" fmla="*/ 905467 h 4218833"/>
              <a:gd name="connsiteX62" fmla="*/ 846522 w 4218987"/>
              <a:gd name="connsiteY62" fmla="*/ 2066880 h 4218833"/>
              <a:gd name="connsiteX63" fmla="*/ 127757 w 4218987"/>
              <a:gd name="connsiteY63" fmla="*/ 2095851 h 4218833"/>
              <a:gd name="connsiteX64" fmla="*/ 448206 w 4218987"/>
              <a:gd name="connsiteY64" fmla="*/ 1465195 h 4218833"/>
              <a:gd name="connsiteX65" fmla="*/ 617213 w 4218987"/>
              <a:gd name="connsiteY65" fmla="*/ 715496 h 4218833"/>
              <a:gd name="connsiteX0" fmla="*/ 2726972 w 4218987"/>
              <a:gd name="connsiteY0" fmla="*/ 2560838 h 4212740"/>
              <a:gd name="connsiteX1" fmla="*/ 2785542 w 4218987"/>
              <a:gd name="connsiteY1" fmla="*/ 2521959 h 4212740"/>
              <a:gd name="connsiteX2" fmla="*/ 2903529 w 4218987"/>
              <a:gd name="connsiteY2" fmla="*/ 2556112 h 4212740"/>
              <a:gd name="connsiteX3" fmla="*/ 2958558 w 4218987"/>
              <a:gd name="connsiteY3" fmla="*/ 2743439 h 4212740"/>
              <a:gd name="connsiteX4" fmla="*/ 2951347 w 4218987"/>
              <a:gd name="connsiteY4" fmla="*/ 2766612 h 4212740"/>
              <a:gd name="connsiteX5" fmla="*/ 2726972 w 4218987"/>
              <a:gd name="connsiteY5" fmla="*/ 2560838 h 4212740"/>
              <a:gd name="connsiteX6" fmla="*/ 2187259 w 4218987"/>
              <a:gd name="connsiteY6" fmla="*/ 2307330 h 4212740"/>
              <a:gd name="connsiteX7" fmla="*/ 2388933 w 4218987"/>
              <a:gd name="connsiteY7" fmla="*/ 2492286 h 4212740"/>
              <a:gd name="connsiteX8" fmla="*/ 2386834 w 4218987"/>
              <a:gd name="connsiteY8" fmla="*/ 2492817 h 4212740"/>
              <a:gd name="connsiteX9" fmla="*/ 2230026 w 4218987"/>
              <a:gd name="connsiteY9" fmla="*/ 2447801 h 4212740"/>
              <a:gd name="connsiteX10" fmla="*/ 2228909 w 4218987"/>
              <a:gd name="connsiteY10" fmla="*/ 2449126 h 4212740"/>
              <a:gd name="connsiteX11" fmla="*/ 2187259 w 4218987"/>
              <a:gd name="connsiteY11" fmla="*/ 2307330 h 4212740"/>
              <a:gd name="connsiteX12" fmla="*/ 1934983 w 4218987"/>
              <a:gd name="connsiteY12" fmla="*/ 2075968 h 4212740"/>
              <a:gd name="connsiteX13" fmla="*/ 1993087 w 4218987"/>
              <a:gd name="connsiteY13" fmla="*/ 2129255 h 4212740"/>
              <a:gd name="connsiteX14" fmla="*/ 1941766 w 4218987"/>
              <a:gd name="connsiteY14" fmla="*/ 2236220 h 4212740"/>
              <a:gd name="connsiteX15" fmla="*/ 2068585 w 4218987"/>
              <a:gd name="connsiteY15" fmla="*/ 2639100 h 4212740"/>
              <a:gd name="connsiteX16" fmla="*/ 2416619 w 4218987"/>
              <a:gd name="connsiteY16" fmla="*/ 2741378 h 4212740"/>
              <a:gd name="connsiteX17" fmla="*/ 2589184 w 4218987"/>
              <a:gd name="connsiteY17" fmla="*/ 2675935 h 4212740"/>
              <a:gd name="connsiteX18" fmla="*/ 2819784 w 4218987"/>
              <a:gd name="connsiteY18" fmla="*/ 2887418 h 4212740"/>
              <a:gd name="connsiteX19" fmla="*/ 2627084 w 4218987"/>
              <a:gd name="connsiteY19" fmla="*/ 2836417 h 4212740"/>
              <a:gd name="connsiteX20" fmla="*/ 2434618 w 4218987"/>
              <a:gd name="connsiteY20" fmla="*/ 3027313 h 4212740"/>
              <a:gd name="connsiteX21" fmla="*/ 2893365 w 4218987"/>
              <a:gd name="connsiteY21" fmla="*/ 3148373 h 4212740"/>
              <a:gd name="connsiteX22" fmla="*/ 3032143 w 4218987"/>
              <a:gd name="connsiteY22" fmla="*/ 3082172 h 4212740"/>
              <a:gd name="connsiteX23" fmla="*/ 3090634 w 4218987"/>
              <a:gd name="connsiteY23" fmla="*/ 3135814 h 4212740"/>
              <a:gd name="connsiteX24" fmla="*/ 3210914 w 4218987"/>
              <a:gd name="connsiteY24" fmla="*/ 3004661 h 4212740"/>
              <a:gd name="connsiteX25" fmla="*/ 3156792 w 4218987"/>
              <a:gd name="connsiteY25" fmla="*/ 2955025 h 4212740"/>
              <a:gd name="connsiteX26" fmla="*/ 3222229 w 4218987"/>
              <a:gd name="connsiteY26" fmla="*/ 2806387 h 4212740"/>
              <a:gd name="connsiteX27" fmla="*/ 3089478 w 4218987"/>
              <a:gd name="connsiteY27" fmla="*/ 2359188 h 4212740"/>
              <a:gd name="connsiteX28" fmla="*/ 3090209 w 4218987"/>
              <a:gd name="connsiteY28" fmla="*/ 2358332 h 4212740"/>
              <a:gd name="connsiteX29" fmla="*/ 3085067 w 4218987"/>
              <a:gd name="connsiteY29" fmla="*/ 2354558 h 4212740"/>
              <a:gd name="connsiteX30" fmla="*/ 3083320 w 4218987"/>
              <a:gd name="connsiteY30" fmla="*/ 2352725 h 4212740"/>
              <a:gd name="connsiteX31" fmla="*/ 3083018 w 4218987"/>
              <a:gd name="connsiteY31" fmla="*/ 2353054 h 4212740"/>
              <a:gd name="connsiteX32" fmla="*/ 2744891 w 4218987"/>
              <a:gd name="connsiteY32" fmla="*/ 2266233 h 4212740"/>
              <a:gd name="connsiteX33" fmla="*/ 2538260 w 4218987"/>
              <a:gd name="connsiteY33" fmla="*/ 2387771 h 4212740"/>
              <a:gd name="connsiteX34" fmla="*/ 2299616 w 4218987"/>
              <a:gd name="connsiteY34" fmla="*/ 2168910 h 4212740"/>
              <a:gd name="connsiteX35" fmla="*/ 2313553 w 4218987"/>
              <a:gd name="connsiteY35" fmla="*/ 2162896 h 4212740"/>
              <a:gd name="connsiteX36" fmla="*/ 2487357 w 4218987"/>
              <a:gd name="connsiteY36" fmla="*/ 2208762 h 4212740"/>
              <a:gd name="connsiteX37" fmla="*/ 2660620 w 4218987"/>
              <a:gd name="connsiteY37" fmla="*/ 2036913 h 4212740"/>
              <a:gd name="connsiteX38" fmla="*/ 2247647 w 4218987"/>
              <a:gd name="connsiteY38" fmla="*/ 1927932 h 4212740"/>
              <a:gd name="connsiteX39" fmla="*/ 2110842 w 4218987"/>
              <a:gd name="connsiteY39" fmla="*/ 1995786 h 4212740"/>
              <a:gd name="connsiteX40" fmla="*/ 2055263 w 4218987"/>
              <a:gd name="connsiteY40" fmla="*/ 1944815 h 4212740"/>
              <a:gd name="connsiteX41" fmla="*/ 1934983 w 4218987"/>
              <a:gd name="connsiteY41" fmla="*/ 2075968 h 4212740"/>
              <a:gd name="connsiteX42" fmla="*/ 1094802 w 4218987"/>
              <a:gd name="connsiteY42" fmla="*/ 2418480 h 4212740"/>
              <a:gd name="connsiteX43" fmla="*/ 2274949 w 4218987"/>
              <a:gd name="connsiteY43" fmla="*/ 1140705 h 4212740"/>
              <a:gd name="connsiteX44" fmla="*/ 3845776 w 4218987"/>
              <a:gd name="connsiteY44" fmla="*/ 1429643 h 4212740"/>
              <a:gd name="connsiteX45" fmla="*/ 3464840 w 4218987"/>
              <a:gd name="connsiteY45" fmla="*/ 3353956 h 4212740"/>
              <a:gd name="connsiteX46" fmla="*/ 1459992 w 4218987"/>
              <a:gd name="connsiteY46" fmla="*/ 3881381 h 4212740"/>
              <a:gd name="connsiteX47" fmla="*/ 1457332 w 4218987"/>
              <a:gd name="connsiteY47" fmla="*/ 3877384 h 4212740"/>
              <a:gd name="connsiteX48" fmla="*/ 1094802 w 4218987"/>
              <a:gd name="connsiteY48" fmla="*/ 2418480 h 4212740"/>
              <a:gd name="connsiteX49" fmla="*/ 859948 w 4218987"/>
              <a:gd name="connsiteY49" fmla="*/ 2152683 h 4212740"/>
              <a:gd name="connsiteX50" fmla="*/ 1963134 w 4218987"/>
              <a:gd name="connsiteY50" fmla="*/ 949774 h 4212740"/>
              <a:gd name="connsiteX51" fmla="*/ 2030962 w 4218987"/>
              <a:gd name="connsiteY51" fmla="*/ 946841 h 4212740"/>
              <a:gd name="connsiteX52" fmla="*/ 2172480 w 4218987"/>
              <a:gd name="connsiteY52" fmla="*/ 1076626 h 4212740"/>
              <a:gd name="connsiteX53" fmla="*/ 2175413 w 4218987"/>
              <a:gd name="connsiteY53" fmla="*/ 1144454 h 4212740"/>
              <a:gd name="connsiteX54" fmla="*/ 1072226 w 4218987"/>
              <a:gd name="connsiteY54" fmla="*/ 2347363 h 4212740"/>
              <a:gd name="connsiteX55" fmla="*/ 1004399 w 4218987"/>
              <a:gd name="connsiteY55" fmla="*/ 2350296 h 4212740"/>
              <a:gd name="connsiteX56" fmla="*/ 862881 w 4218987"/>
              <a:gd name="connsiteY56" fmla="*/ 2220510 h 4212740"/>
              <a:gd name="connsiteX57" fmla="*/ 859948 w 4218987"/>
              <a:gd name="connsiteY57" fmla="*/ 2152683 h 4212740"/>
              <a:gd name="connsiteX58" fmla="*/ 617213 w 4218987"/>
              <a:gd name="connsiteY58" fmla="*/ 709403 h 4212740"/>
              <a:gd name="connsiteX59" fmla="*/ 1193554 w 4218987"/>
              <a:gd name="connsiteY59" fmla="*/ 597249 h 4212740"/>
              <a:gd name="connsiteX60" fmla="*/ 1591068 w 4218987"/>
              <a:gd name="connsiteY60" fmla="*/ 4405 h 4212740"/>
              <a:gd name="connsiteX61" fmla="*/ 1885804 w 4218987"/>
              <a:gd name="connsiteY61" fmla="*/ 899374 h 4212740"/>
              <a:gd name="connsiteX62" fmla="*/ 846522 w 4218987"/>
              <a:gd name="connsiteY62" fmla="*/ 2060787 h 4212740"/>
              <a:gd name="connsiteX63" fmla="*/ 127757 w 4218987"/>
              <a:gd name="connsiteY63" fmla="*/ 2089758 h 4212740"/>
              <a:gd name="connsiteX64" fmla="*/ 448206 w 4218987"/>
              <a:gd name="connsiteY64" fmla="*/ 1459102 h 4212740"/>
              <a:gd name="connsiteX65" fmla="*/ 617213 w 4218987"/>
              <a:gd name="connsiteY65" fmla="*/ 709403 h 421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18987" h="4212740">
                <a:moveTo>
                  <a:pt x="2726972" y="2560838"/>
                </a:moveTo>
                <a:cubicBezTo>
                  <a:pt x="2742919" y="2545669"/>
                  <a:pt x="2761036" y="2532131"/>
                  <a:pt x="2785542" y="2521959"/>
                </a:cubicBezTo>
                <a:cubicBezTo>
                  <a:pt x="2842367" y="2511454"/>
                  <a:pt x="2866050" y="2521010"/>
                  <a:pt x="2903529" y="2556112"/>
                </a:cubicBezTo>
                <a:cubicBezTo>
                  <a:pt x="2953803" y="2604223"/>
                  <a:pt x="2974773" y="2675518"/>
                  <a:pt x="2958558" y="2743439"/>
                </a:cubicBezTo>
                <a:cubicBezTo>
                  <a:pt x="2956662" y="2751378"/>
                  <a:pt x="2954293" y="2759129"/>
                  <a:pt x="2951347" y="2766612"/>
                </a:cubicBezTo>
                <a:lnTo>
                  <a:pt x="2726972" y="2560838"/>
                </a:lnTo>
                <a:close/>
                <a:moveTo>
                  <a:pt x="2187259" y="2307330"/>
                </a:moveTo>
                <a:lnTo>
                  <a:pt x="2388933" y="2492286"/>
                </a:lnTo>
                <a:lnTo>
                  <a:pt x="2386834" y="2492817"/>
                </a:lnTo>
                <a:cubicBezTo>
                  <a:pt x="2324502" y="2508724"/>
                  <a:pt x="2271072" y="2488504"/>
                  <a:pt x="2230026" y="2447801"/>
                </a:cubicBezTo>
                <a:lnTo>
                  <a:pt x="2228909" y="2449126"/>
                </a:lnTo>
                <a:cubicBezTo>
                  <a:pt x="2193714" y="2410899"/>
                  <a:pt x="2178315" y="2358663"/>
                  <a:pt x="2187259" y="2307330"/>
                </a:cubicBezTo>
                <a:close/>
                <a:moveTo>
                  <a:pt x="1934983" y="2075968"/>
                </a:moveTo>
                <a:lnTo>
                  <a:pt x="1993087" y="2129255"/>
                </a:lnTo>
                <a:cubicBezTo>
                  <a:pt x="1974652" y="2162240"/>
                  <a:pt x="1950785" y="2198446"/>
                  <a:pt x="1941766" y="2236220"/>
                </a:cubicBezTo>
                <a:cubicBezTo>
                  <a:pt x="1904674" y="2387735"/>
                  <a:pt x="1931447" y="2512849"/>
                  <a:pt x="2068585" y="2639100"/>
                </a:cubicBezTo>
                <a:cubicBezTo>
                  <a:pt x="2164747" y="2720768"/>
                  <a:pt x="2290975" y="2757863"/>
                  <a:pt x="2416619" y="2741378"/>
                </a:cubicBezTo>
                <a:cubicBezTo>
                  <a:pt x="2479450" y="2733135"/>
                  <a:pt x="2537492" y="2710222"/>
                  <a:pt x="2589184" y="2675935"/>
                </a:cubicBezTo>
                <a:lnTo>
                  <a:pt x="2819784" y="2887418"/>
                </a:lnTo>
                <a:cubicBezTo>
                  <a:pt x="2751065" y="2906608"/>
                  <a:pt x="2677341" y="2887088"/>
                  <a:pt x="2627084" y="2836417"/>
                </a:cubicBezTo>
                <a:lnTo>
                  <a:pt x="2434618" y="3027313"/>
                </a:lnTo>
                <a:cubicBezTo>
                  <a:pt x="2554238" y="3147918"/>
                  <a:pt x="2729811" y="3194250"/>
                  <a:pt x="2893365" y="3148373"/>
                </a:cubicBezTo>
                <a:cubicBezTo>
                  <a:pt x="2943893" y="3134200"/>
                  <a:pt x="2990823" y="3111914"/>
                  <a:pt x="3032143" y="3082172"/>
                </a:cubicBezTo>
                <a:lnTo>
                  <a:pt x="3090634" y="3135814"/>
                </a:lnTo>
                <a:lnTo>
                  <a:pt x="3210914" y="3004661"/>
                </a:lnTo>
                <a:lnTo>
                  <a:pt x="3156792" y="2955025"/>
                </a:lnTo>
                <a:cubicBezTo>
                  <a:pt x="3187233" y="2910677"/>
                  <a:pt x="3209343" y="2860364"/>
                  <a:pt x="3222229" y="2806387"/>
                </a:cubicBezTo>
                <a:cubicBezTo>
                  <a:pt x="3260983" y="2644060"/>
                  <a:pt x="3210346" y="2473619"/>
                  <a:pt x="3089478" y="2359188"/>
                </a:cubicBezTo>
                <a:lnTo>
                  <a:pt x="3090209" y="2358332"/>
                </a:lnTo>
                <a:cubicBezTo>
                  <a:pt x="3088590" y="2356959"/>
                  <a:pt x="3086958" y="2355602"/>
                  <a:pt x="3085067" y="2354558"/>
                </a:cubicBezTo>
                <a:lnTo>
                  <a:pt x="3083320" y="2352725"/>
                </a:lnTo>
                <a:lnTo>
                  <a:pt x="3083018" y="2353054"/>
                </a:lnTo>
                <a:cubicBezTo>
                  <a:pt x="2988175" y="2276339"/>
                  <a:pt x="2860427" y="2234599"/>
                  <a:pt x="2744891" y="2266233"/>
                </a:cubicBezTo>
                <a:cubicBezTo>
                  <a:pt x="2669329" y="2286922"/>
                  <a:pt x="2604815" y="2324138"/>
                  <a:pt x="2538260" y="2387771"/>
                </a:cubicBezTo>
                <a:lnTo>
                  <a:pt x="2299616" y="2168910"/>
                </a:lnTo>
                <a:lnTo>
                  <a:pt x="2313553" y="2162896"/>
                </a:lnTo>
                <a:cubicBezTo>
                  <a:pt x="2375518" y="2145515"/>
                  <a:pt x="2442037" y="2163069"/>
                  <a:pt x="2487357" y="2208762"/>
                </a:cubicBezTo>
                <a:lnTo>
                  <a:pt x="2660620" y="2036913"/>
                </a:lnTo>
                <a:cubicBezTo>
                  <a:pt x="2552935" y="1928342"/>
                  <a:pt x="2394881" y="1886633"/>
                  <a:pt x="2247647" y="1927932"/>
                </a:cubicBezTo>
                <a:cubicBezTo>
                  <a:pt x="2197362" y="1942037"/>
                  <a:pt x="2151035" y="1965068"/>
                  <a:pt x="2110842" y="1995786"/>
                </a:cubicBezTo>
                <a:lnTo>
                  <a:pt x="2055263" y="1944815"/>
                </a:lnTo>
                <a:lnTo>
                  <a:pt x="1934983" y="2075968"/>
                </a:lnTo>
                <a:close/>
                <a:moveTo>
                  <a:pt x="1094802" y="2418480"/>
                </a:moveTo>
                <a:lnTo>
                  <a:pt x="2274949" y="1140705"/>
                </a:lnTo>
                <a:cubicBezTo>
                  <a:pt x="3066920" y="1107715"/>
                  <a:pt x="3506098" y="1181630"/>
                  <a:pt x="3845776" y="1429643"/>
                </a:cubicBezTo>
                <a:cubicBezTo>
                  <a:pt x="4361123" y="1802856"/>
                  <a:pt x="4436743" y="2218686"/>
                  <a:pt x="3464840" y="3353956"/>
                </a:cubicBezTo>
                <a:cubicBezTo>
                  <a:pt x="2372477" y="4481621"/>
                  <a:pt x="1885659" y="4318774"/>
                  <a:pt x="1459992" y="3881381"/>
                </a:cubicBezTo>
                <a:lnTo>
                  <a:pt x="1457332" y="3877384"/>
                </a:lnTo>
                <a:cubicBezTo>
                  <a:pt x="1174687" y="3560083"/>
                  <a:pt x="1093021" y="3193236"/>
                  <a:pt x="1094802" y="2418480"/>
                </a:cubicBezTo>
                <a:close/>
                <a:moveTo>
                  <a:pt x="859948" y="2152683"/>
                </a:moveTo>
                <a:lnTo>
                  <a:pt x="1963134" y="949774"/>
                </a:lnTo>
                <a:cubicBezTo>
                  <a:pt x="1981055" y="930234"/>
                  <a:pt x="2011422" y="928920"/>
                  <a:pt x="2030962" y="946841"/>
                </a:cubicBezTo>
                <a:lnTo>
                  <a:pt x="2172480" y="1076626"/>
                </a:lnTo>
                <a:cubicBezTo>
                  <a:pt x="2192020" y="1094546"/>
                  <a:pt x="2193333" y="1124914"/>
                  <a:pt x="2175413" y="1144454"/>
                </a:cubicBezTo>
                <a:lnTo>
                  <a:pt x="1072226" y="2347363"/>
                </a:lnTo>
                <a:cubicBezTo>
                  <a:pt x="1054306" y="2366903"/>
                  <a:pt x="1023939" y="2368216"/>
                  <a:pt x="1004399" y="2350296"/>
                </a:cubicBezTo>
                <a:lnTo>
                  <a:pt x="862881" y="2220510"/>
                </a:lnTo>
                <a:cubicBezTo>
                  <a:pt x="843341" y="2202590"/>
                  <a:pt x="842028" y="2172223"/>
                  <a:pt x="859948" y="2152683"/>
                </a:cubicBezTo>
                <a:close/>
                <a:moveTo>
                  <a:pt x="617213" y="709403"/>
                </a:moveTo>
                <a:cubicBezTo>
                  <a:pt x="867493" y="482409"/>
                  <a:pt x="905041" y="540987"/>
                  <a:pt x="1193554" y="597249"/>
                </a:cubicBezTo>
                <a:cubicBezTo>
                  <a:pt x="1611640" y="667547"/>
                  <a:pt x="1434098" y="64942"/>
                  <a:pt x="1591068" y="4405"/>
                </a:cubicBezTo>
                <a:cubicBezTo>
                  <a:pt x="1728507" y="-48600"/>
                  <a:pt x="2045888" y="384303"/>
                  <a:pt x="1885804" y="899374"/>
                </a:cubicBezTo>
                <a:cubicBezTo>
                  <a:pt x="1524682" y="1293140"/>
                  <a:pt x="1207644" y="1667021"/>
                  <a:pt x="846522" y="2060787"/>
                </a:cubicBezTo>
                <a:cubicBezTo>
                  <a:pt x="455578" y="2242802"/>
                  <a:pt x="293609" y="2203716"/>
                  <a:pt x="127757" y="2089758"/>
                </a:cubicBezTo>
                <a:cubicBezTo>
                  <a:pt x="-38095" y="1975800"/>
                  <a:pt x="-136790" y="1614018"/>
                  <a:pt x="448206" y="1459102"/>
                </a:cubicBezTo>
                <a:cubicBezTo>
                  <a:pt x="669775" y="1417745"/>
                  <a:pt x="251827" y="1252233"/>
                  <a:pt x="617213" y="7094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5D5075C-63B3-46F3-A64B-32E4414BC0DE}"/>
              </a:ext>
            </a:extLst>
          </p:cNvPr>
          <p:cNvGrpSpPr/>
          <p:nvPr/>
        </p:nvGrpSpPr>
        <p:grpSpPr>
          <a:xfrm>
            <a:off x="2407468" y="5180258"/>
            <a:ext cx="2757920" cy="1074993"/>
            <a:chOff x="2079598" y="4257726"/>
            <a:chExt cx="2262901" cy="107499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331747-08C8-4395-86CC-3D34616CED40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714CD03-8CFC-4CCD-99D6-6B500F1C7065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DB1413A-84D7-415A-A445-07CF5EC4BBC7}"/>
              </a:ext>
            </a:extLst>
          </p:cNvPr>
          <p:cNvSpPr txBox="1"/>
          <p:nvPr/>
        </p:nvSpPr>
        <p:spPr>
          <a:xfrm>
            <a:off x="2407467" y="4212901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612E7B3-7696-4D04-A295-4149FD3C7EB3}"/>
              </a:ext>
            </a:extLst>
          </p:cNvPr>
          <p:cNvSpPr txBox="1"/>
          <p:nvPr/>
        </p:nvSpPr>
        <p:spPr>
          <a:xfrm>
            <a:off x="5261606" y="214838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اسلاید</a:t>
            </a:r>
          </a:p>
          <a:p>
            <a:pPr algn="r"/>
            <a:r>
              <a:rPr lang="fa-IR" altLang="ko-KR" sz="4800" b="1" dirty="0">
                <a:solidFill>
                  <a:schemeClr val="accent1"/>
                </a:solidFill>
                <a:cs typeface="B Nazanin" panose="00000700000000000000" pitchFamily="2" charset="-78"/>
              </a:rPr>
              <a:t>عالی</a:t>
            </a:r>
            <a:endParaRPr lang="en-US" altLang="ko-KR" sz="4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3364A9-FFAC-40B3-820A-2B1F0C7FF136}"/>
              </a:ext>
            </a:extLst>
          </p:cNvPr>
          <p:cNvSpPr txBox="1"/>
          <p:nvPr/>
        </p:nvSpPr>
        <p:spPr>
          <a:xfrm>
            <a:off x="4354286" y="1884596"/>
            <a:ext cx="462084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AF9800-296D-48C5-A843-43D45E948332}"/>
              </a:ext>
            </a:extLst>
          </p:cNvPr>
          <p:cNvSpPr txBox="1"/>
          <p:nvPr/>
        </p:nvSpPr>
        <p:spPr>
          <a:xfrm>
            <a:off x="746882" y="1871906"/>
            <a:ext cx="289040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به ارمغان خواهد آورد.</a:t>
            </a:r>
          </a:p>
          <a:p>
            <a:pPr algn="just" rtl="1"/>
            <a:endParaRPr lang="fa-IR" altLang="ko-KR" sz="1200" dirty="0"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BB66B6-A18A-42E9-899E-27DB7A7AD894}"/>
              </a:ext>
            </a:extLst>
          </p:cNvPr>
          <p:cNvSpPr txBox="1"/>
          <p:nvPr/>
        </p:nvSpPr>
        <p:spPr>
          <a:xfrm>
            <a:off x="796577" y="841648"/>
            <a:ext cx="2688139" cy="92333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cs typeface="B Nazanin" panose="00000700000000000000" pitchFamily="2" charset="-78"/>
              </a:rPr>
              <a:t>ما ارائه </a:t>
            </a:r>
            <a:r>
              <a:rPr lang="en-US" altLang="ko-KR" sz="2000" b="1" dirty="0">
                <a:cs typeface="B Nazanin" panose="00000700000000000000" pitchFamily="2" charset="-78"/>
              </a:rPr>
              <a:t>PPT </a:t>
            </a:r>
            <a:endParaRPr lang="fa-IR" altLang="ko-KR" sz="2000" b="1" dirty="0">
              <a:cs typeface="B Nazanin" panose="00000700000000000000" pitchFamily="2" charset="-78"/>
            </a:endParaRPr>
          </a:p>
          <a:p>
            <a:pPr algn="r" rtl="1"/>
            <a:r>
              <a:rPr lang="fa-IR" altLang="ko-KR" sz="2000" b="1" dirty="0">
                <a:cs typeface="B Nazanin" panose="00000700000000000000" pitchFamily="2" charset="-78"/>
              </a:rPr>
              <a:t>حرفه ای با کیفیت </a:t>
            </a:r>
          </a:p>
          <a:p>
            <a:pPr algn="r" rtl="1"/>
            <a:r>
              <a:rPr lang="fa-IR" altLang="ko-KR" sz="2000" b="1" dirty="0">
                <a:cs typeface="B Nazanin" panose="00000700000000000000" pitchFamily="2" charset="-78"/>
              </a:rPr>
              <a:t>ایجاد می کنیم</a:t>
            </a:r>
            <a:endParaRPr lang="ko-KR" altLang="en-US" sz="2000" b="1" dirty="0"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378763-A763-4E13-B8BE-36818A9E2E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2235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D4BC38B-FA1A-4786-9E4C-2DBEA1CD8EB2}"/>
              </a:ext>
            </a:extLst>
          </p:cNvPr>
          <p:cNvGrpSpPr/>
          <p:nvPr/>
        </p:nvGrpSpPr>
        <p:grpSpPr>
          <a:xfrm>
            <a:off x="0" y="5595675"/>
            <a:ext cx="12192000" cy="1262326"/>
            <a:chOff x="0" y="5595675"/>
            <a:chExt cx="12192000" cy="126232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EEE6C76-568F-4AC1-B2CA-80EE863AF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595675"/>
              <a:ext cx="6664569" cy="1262326"/>
            </a:xfrm>
            <a:custGeom>
              <a:avLst/>
              <a:gdLst>
                <a:gd name="connsiteX0" fmla="*/ 1649375 w 8882887"/>
                <a:gd name="connsiteY0" fmla="*/ 0 h 1682495"/>
                <a:gd name="connsiteX1" fmla="*/ 1652414 w 8882887"/>
                <a:gd name="connsiteY1" fmla="*/ 369665 h 1682495"/>
                <a:gd name="connsiteX2" fmla="*/ 1710174 w 8882887"/>
                <a:gd name="connsiteY2" fmla="*/ 489644 h 1682495"/>
                <a:gd name="connsiteX3" fmla="*/ 1713215 w 8882887"/>
                <a:gd name="connsiteY3" fmla="*/ 489644 h 1682495"/>
                <a:gd name="connsiteX4" fmla="*/ 1734495 w 8882887"/>
                <a:gd name="connsiteY4" fmla="*/ 489644 h 1682495"/>
                <a:gd name="connsiteX5" fmla="*/ 1734495 w 8882887"/>
                <a:gd name="connsiteY5" fmla="*/ 525312 h 1682495"/>
                <a:gd name="connsiteX6" fmla="*/ 1735256 w 8882887"/>
                <a:gd name="connsiteY6" fmla="*/ 526529 h 1682495"/>
                <a:gd name="connsiteX7" fmla="*/ 1740575 w 8882887"/>
                <a:gd name="connsiteY7" fmla="*/ 535041 h 1682495"/>
                <a:gd name="connsiteX8" fmla="*/ 1740575 w 8882887"/>
                <a:gd name="connsiteY8" fmla="*/ 706902 h 1682495"/>
                <a:gd name="connsiteX9" fmla="*/ 1743995 w 8882887"/>
                <a:gd name="connsiteY9" fmla="*/ 706902 h 1682495"/>
                <a:gd name="connsiteX10" fmla="*/ 1767936 w 8882887"/>
                <a:gd name="connsiteY10" fmla="*/ 706902 h 1682495"/>
                <a:gd name="connsiteX11" fmla="*/ 1767936 w 8882887"/>
                <a:gd name="connsiteY11" fmla="*/ 917675 h 1682495"/>
                <a:gd name="connsiteX12" fmla="*/ 1770216 w 8882887"/>
                <a:gd name="connsiteY12" fmla="*/ 917270 h 1682495"/>
                <a:gd name="connsiteX13" fmla="*/ 1786176 w 8882887"/>
                <a:gd name="connsiteY13" fmla="*/ 914433 h 1682495"/>
                <a:gd name="connsiteX14" fmla="*/ 1783136 w 8882887"/>
                <a:gd name="connsiteY14" fmla="*/ 1047381 h 1682495"/>
                <a:gd name="connsiteX15" fmla="*/ 1785416 w 8882887"/>
                <a:gd name="connsiteY15" fmla="*/ 1047788 h 1682495"/>
                <a:gd name="connsiteX16" fmla="*/ 1801376 w 8882887"/>
                <a:gd name="connsiteY16" fmla="*/ 1050624 h 1682495"/>
                <a:gd name="connsiteX17" fmla="*/ 1801755 w 8882887"/>
                <a:gd name="connsiteY17" fmla="*/ 1051841 h 1682495"/>
                <a:gd name="connsiteX18" fmla="*/ 1804416 w 8882887"/>
                <a:gd name="connsiteY18" fmla="*/ 1060353 h 1682495"/>
                <a:gd name="connsiteX19" fmla="*/ 1805556 w 8882887"/>
                <a:gd name="connsiteY19" fmla="*/ 1056705 h 1682495"/>
                <a:gd name="connsiteX20" fmla="*/ 1813536 w 8882887"/>
                <a:gd name="connsiteY20" fmla="*/ 1031169 h 1682495"/>
                <a:gd name="connsiteX21" fmla="*/ 1816196 w 8882887"/>
                <a:gd name="connsiteY21" fmla="*/ 1031169 h 1682495"/>
                <a:gd name="connsiteX22" fmla="*/ 1834817 w 8882887"/>
                <a:gd name="connsiteY22" fmla="*/ 1031169 h 1682495"/>
                <a:gd name="connsiteX23" fmla="*/ 1834817 w 8882887"/>
                <a:gd name="connsiteY23" fmla="*/ 1079808 h 1682495"/>
                <a:gd name="connsiteX24" fmla="*/ 1836336 w 8882887"/>
                <a:gd name="connsiteY24" fmla="*/ 1080620 h 1682495"/>
                <a:gd name="connsiteX25" fmla="*/ 1846977 w 8882887"/>
                <a:gd name="connsiteY25" fmla="*/ 1086294 h 1682495"/>
                <a:gd name="connsiteX26" fmla="*/ 1846977 w 8882887"/>
                <a:gd name="connsiteY26" fmla="*/ 1088321 h 1682495"/>
                <a:gd name="connsiteX27" fmla="*/ 1846977 w 8882887"/>
                <a:gd name="connsiteY27" fmla="*/ 1102508 h 1682495"/>
                <a:gd name="connsiteX28" fmla="*/ 1913858 w 8882887"/>
                <a:gd name="connsiteY28" fmla="*/ 1102508 h 1682495"/>
                <a:gd name="connsiteX29" fmla="*/ 1913858 w 8882887"/>
                <a:gd name="connsiteY29" fmla="*/ 1104129 h 1682495"/>
                <a:gd name="connsiteX30" fmla="*/ 1913858 w 8882887"/>
                <a:gd name="connsiteY30" fmla="*/ 1115478 h 1682495"/>
                <a:gd name="connsiteX31" fmla="*/ 1916897 w 8882887"/>
                <a:gd name="connsiteY31" fmla="*/ 1115478 h 1682495"/>
                <a:gd name="connsiteX32" fmla="*/ 1938177 w 8882887"/>
                <a:gd name="connsiteY32" fmla="*/ 1115478 h 1682495"/>
                <a:gd name="connsiteX33" fmla="*/ 1938177 w 8882887"/>
                <a:gd name="connsiteY33" fmla="*/ 1070081 h 1682495"/>
                <a:gd name="connsiteX34" fmla="*/ 2005058 w 8882887"/>
                <a:gd name="connsiteY34" fmla="*/ 1070081 h 1682495"/>
                <a:gd name="connsiteX35" fmla="*/ 2005058 w 8882887"/>
                <a:gd name="connsiteY35" fmla="*/ 1068054 h 1682495"/>
                <a:gd name="connsiteX36" fmla="*/ 2005058 w 8882887"/>
                <a:gd name="connsiteY36" fmla="*/ 1053867 h 1682495"/>
                <a:gd name="connsiteX37" fmla="*/ 2006579 w 8882887"/>
                <a:gd name="connsiteY37" fmla="*/ 1053867 h 1682495"/>
                <a:gd name="connsiteX38" fmla="*/ 2017218 w 8882887"/>
                <a:gd name="connsiteY38" fmla="*/ 1053867 h 1682495"/>
                <a:gd name="connsiteX39" fmla="*/ 2017218 w 8882887"/>
                <a:gd name="connsiteY39" fmla="*/ 1051031 h 1682495"/>
                <a:gd name="connsiteX40" fmla="*/ 2017218 w 8882887"/>
                <a:gd name="connsiteY40" fmla="*/ 1031169 h 1682495"/>
                <a:gd name="connsiteX41" fmla="*/ 2018358 w 8882887"/>
                <a:gd name="connsiteY41" fmla="*/ 1031169 h 1682495"/>
                <a:gd name="connsiteX42" fmla="*/ 2026338 w 8882887"/>
                <a:gd name="connsiteY42" fmla="*/ 1031169 h 1682495"/>
                <a:gd name="connsiteX43" fmla="*/ 2026338 w 8882887"/>
                <a:gd name="connsiteY43" fmla="*/ 1029548 h 1682495"/>
                <a:gd name="connsiteX44" fmla="*/ 2026338 w 8882887"/>
                <a:gd name="connsiteY44" fmla="*/ 1018197 h 1682495"/>
                <a:gd name="connsiteX45" fmla="*/ 2029379 w 8882887"/>
                <a:gd name="connsiteY45" fmla="*/ 1018197 h 1682495"/>
                <a:gd name="connsiteX46" fmla="*/ 2050659 w 8882887"/>
                <a:gd name="connsiteY46" fmla="*/ 1018197 h 1682495"/>
                <a:gd name="connsiteX47" fmla="*/ 2050659 w 8882887"/>
                <a:gd name="connsiteY47" fmla="*/ 1019819 h 1682495"/>
                <a:gd name="connsiteX48" fmla="*/ 2050659 w 8882887"/>
                <a:gd name="connsiteY48" fmla="*/ 1031169 h 1682495"/>
                <a:gd name="connsiteX49" fmla="*/ 2084099 w 8882887"/>
                <a:gd name="connsiteY49" fmla="*/ 1031169 h 1682495"/>
                <a:gd name="connsiteX50" fmla="*/ 2084099 w 8882887"/>
                <a:gd name="connsiteY50" fmla="*/ 1028331 h 1682495"/>
                <a:gd name="connsiteX51" fmla="*/ 2084099 w 8882887"/>
                <a:gd name="connsiteY51" fmla="*/ 1008470 h 1682495"/>
                <a:gd name="connsiteX52" fmla="*/ 2086760 w 8882887"/>
                <a:gd name="connsiteY52" fmla="*/ 1008470 h 1682495"/>
                <a:gd name="connsiteX53" fmla="*/ 2105379 w 8882887"/>
                <a:gd name="connsiteY53" fmla="*/ 1008470 h 1682495"/>
                <a:gd name="connsiteX54" fmla="*/ 2105379 w 8882887"/>
                <a:gd name="connsiteY54" fmla="*/ 1044140 h 1682495"/>
                <a:gd name="connsiteX55" fmla="*/ 2106900 w 8882887"/>
                <a:gd name="connsiteY55" fmla="*/ 1044140 h 1682495"/>
                <a:gd name="connsiteX56" fmla="*/ 2117540 w 8882887"/>
                <a:gd name="connsiteY56" fmla="*/ 1044140 h 1682495"/>
                <a:gd name="connsiteX57" fmla="*/ 2117540 w 8882887"/>
                <a:gd name="connsiteY57" fmla="*/ 1042518 h 1682495"/>
                <a:gd name="connsiteX58" fmla="*/ 2117540 w 8882887"/>
                <a:gd name="connsiteY58" fmla="*/ 1031169 h 1682495"/>
                <a:gd name="connsiteX59" fmla="*/ 2120199 w 8882887"/>
                <a:gd name="connsiteY59" fmla="*/ 1031169 h 1682495"/>
                <a:gd name="connsiteX60" fmla="*/ 2138820 w 8882887"/>
                <a:gd name="connsiteY60" fmla="*/ 1031169 h 1682495"/>
                <a:gd name="connsiteX61" fmla="*/ 2138820 w 8882887"/>
                <a:gd name="connsiteY61" fmla="*/ 1070081 h 1682495"/>
                <a:gd name="connsiteX62" fmla="*/ 2141861 w 8882887"/>
                <a:gd name="connsiteY62" fmla="*/ 1070081 h 1682495"/>
                <a:gd name="connsiteX63" fmla="*/ 2163140 w 8882887"/>
                <a:gd name="connsiteY63" fmla="*/ 1070081 h 1682495"/>
                <a:gd name="connsiteX64" fmla="*/ 2163140 w 8882887"/>
                <a:gd name="connsiteY64" fmla="*/ 1072512 h 1682495"/>
                <a:gd name="connsiteX65" fmla="*/ 2163140 w 8882887"/>
                <a:gd name="connsiteY65" fmla="*/ 1089537 h 1682495"/>
                <a:gd name="connsiteX66" fmla="*/ 2164280 w 8882887"/>
                <a:gd name="connsiteY66" fmla="*/ 1089537 h 1682495"/>
                <a:gd name="connsiteX67" fmla="*/ 2172261 w 8882887"/>
                <a:gd name="connsiteY67" fmla="*/ 1089537 h 1682495"/>
                <a:gd name="connsiteX68" fmla="*/ 2172261 w 8882887"/>
                <a:gd name="connsiteY68" fmla="*/ 1088321 h 1682495"/>
                <a:gd name="connsiteX69" fmla="*/ 2172261 w 8882887"/>
                <a:gd name="connsiteY69" fmla="*/ 1079808 h 1682495"/>
                <a:gd name="connsiteX70" fmla="*/ 2217861 w 8882887"/>
                <a:gd name="connsiteY70" fmla="*/ 1079808 h 1682495"/>
                <a:gd name="connsiteX71" fmla="*/ 2217861 w 8882887"/>
                <a:gd name="connsiteY71" fmla="*/ 1115478 h 1682495"/>
                <a:gd name="connsiteX72" fmla="*/ 2219381 w 8882887"/>
                <a:gd name="connsiteY72" fmla="*/ 1115478 h 1682495"/>
                <a:gd name="connsiteX73" fmla="*/ 2230022 w 8882887"/>
                <a:gd name="connsiteY73" fmla="*/ 1115478 h 1682495"/>
                <a:gd name="connsiteX74" fmla="*/ 2230022 w 8882887"/>
                <a:gd name="connsiteY74" fmla="*/ 1117100 h 1682495"/>
                <a:gd name="connsiteX75" fmla="*/ 2230022 w 8882887"/>
                <a:gd name="connsiteY75" fmla="*/ 1128449 h 1682495"/>
                <a:gd name="connsiteX76" fmla="*/ 2231162 w 8882887"/>
                <a:gd name="connsiteY76" fmla="*/ 1128449 h 1682495"/>
                <a:gd name="connsiteX77" fmla="*/ 2239142 w 8882887"/>
                <a:gd name="connsiteY77" fmla="*/ 1128449 h 1682495"/>
                <a:gd name="connsiteX78" fmla="*/ 2239142 w 8882887"/>
                <a:gd name="connsiteY78" fmla="*/ 1125206 h 1682495"/>
                <a:gd name="connsiteX79" fmla="*/ 2239142 w 8882887"/>
                <a:gd name="connsiteY79" fmla="*/ 1102508 h 1682495"/>
                <a:gd name="connsiteX80" fmla="*/ 2240661 w 8882887"/>
                <a:gd name="connsiteY80" fmla="*/ 1102508 h 1682495"/>
                <a:gd name="connsiteX81" fmla="*/ 2251302 w 8882887"/>
                <a:gd name="connsiteY81" fmla="*/ 1102508 h 1682495"/>
                <a:gd name="connsiteX82" fmla="*/ 2251302 w 8882887"/>
                <a:gd name="connsiteY82" fmla="*/ 1104129 h 1682495"/>
                <a:gd name="connsiteX83" fmla="*/ 2251302 w 8882887"/>
                <a:gd name="connsiteY83" fmla="*/ 1115478 h 1682495"/>
                <a:gd name="connsiteX84" fmla="*/ 2259282 w 8882887"/>
                <a:gd name="connsiteY84" fmla="*/ 1112489 h 1682495"/>
                <a:gd name="connsiteX85" fmla="*/ 2260422 w 8882887"/>
                <a:gd name="connsiteY85" fmla="*/ 1111019 h 1682495"/>
                <a:gd name="connsiteX86" fmla="*/ 2260422 w 8882887"/>
                <a:gd name="connsiteY86" fmla="*/ 1102508 h 1682495"/>
                <a:gd name="connsiteX87" fmla="*/ 2318183 w 8882887"/>
                <a:gd name="connsiteY87" fmla="*/ 1102508 h 1682495"/>
                <a:gd name="connsiteX88" fmla="*/ 2318183 w 8882887"/>
                <a:gd name="connsiteY88" fmla="*/ 1138176 h 1682495"/>
                <a:gd name="connsiteX89" fmla="*/ 2321222 w 8882887"/>
                <a:gd name="connsiteY89" fmla="*/ 1138176 h 1682495"/>
                <a:gd name="connsiteX90" fmla="*/ 2342502 w 8882887"/>
                <a:gd name="connsiteY90" fmla="*/ 1138176 h 1682495"/>
                <a:gd name="connsiteX91" fmla="*/ 2342502 w 8882887"/>
                <a:gd name="connsiteY91" fmla="*/ 1139798 h 1682495"/>
                <a:gd name="connsiteX92" fmla="*/ 2342502 w 8882887"/>
                <a:gd name="connsiteY92" fmla="*/ 1151147 h 1682495"/>
                <a:gd name="connsiteX93" fmla="*/ 2345163 w 8882887"/>
                <a:gd name="connsiteY93" fmla="*/ 1151147 h 1682495"/>
                <a:gd name="connsiteX94" fmla="*/ 2363783 w 8882887"/>
                <a:gd name="connsiteY94" fmla="*/ 1151147 h 1682495"/>
                <a:gd name="connsiteX95" fmla="*/ 2363783 w 8882887"/>
                <a:gd name="connsiteY95" fmla="*/ 1115478 h 1682495"/>
                <a:gd name="connsiteX96" fmla="*/ 2365302 w 8882887"/>
                <a:gd name="connsiteY96" fmla="*/ 1115478 h 1682495"/>
                <a:gd name="connsiteX97" fmla="*/ 2375943 w 8882887"/>
                <a:gd name="connsiteY97" fmla="*/ 1115478 h 1682495"/>
                <a:gd name="connsiteX98" fmla="*/ 2375943 w 8882887"/>
                <a:gd name="connsiteY98" fmla="*/ 1066838 h 1682495"/>
                <a:gd name="connsiteX99" fmla="*/ 2377463 w 8882887"/>
                <a:gd name="connsiteY99" fmla="*/ 1066838 h 1682495"/>
                <a:gd name="connsiteX100" fmla="*/ 2388104 w 8882887"/>
                <a:gd name="connsiteY100" fmla="*/ 1066838 h 1682495"/>
                <a:gd name="connsiteX101" fmla="*/ 2388104 w 8882887"/>
                <a:gd name="connsiteY101" fmla="*/ 1064001 h 1682495"/>
                <a:gd name="connsiteX102" fmla="*/ 2388104 w 8882887"/>
                <a:gd name="connsiteY102" fmla="*/ 1044140 h 1682495"/>
                <a:gd name="connsiteX103" fmla="*/ 2386203 w 8882887"/>
                <a:gd name="connsiteY103" fmla="*/ 1041707 h 1682495"/>
                <a:gd name="connsiteX104" fmla="*/ 2394183 w 8882887"/>
                <a:gd name="connsiteY104" fmla="*/ 1024683 h 1682495"/>
                <a:gd name="connsiteX105" fmla="*/ 2406344 w 8882887"/>
                <a:gd name="connsiteY105" fmla="*/ 1066838 h 1682495"/>
                <a:gd name="connsiteX106" fmla="*/ 2407484 w 8882887"/>
                <a:gd name="connsiteY106" fmla="*/ 1066838 h 1682495"/>
                <a:gd name="connsiteX107" fmla="*/ 2415464 w 8882887"/>
                <a:gd name="connsiteY107" fmla="*/ 1066838 h 1682495"/>
                <a:gd name="connsiteX108" fmla="*/ 2415464 w 8882887"/>
                <a:gd name="connsiteY108" fmla="*/ 907947 h 1682495"/>
                <a:gd name="connsiteX109" fmla="*/ 2417744 w 8882887"/>
                <a:gd name="connsiteY109" fmla="*/ 907947 h 1682495"/>
                <a:gd name="connsiteX110" fmla="*/ 2433704 w 8882887"/>
                <a:gd name="connsiteY110" fmla="*/ 907947 h 1682495"/>
                <a:gd name="connsiteX111" fmla="*/ 2433704 w 8882887"/>
                <a:gd name="connsiteY111" fmla="*/ 836609 h 1682495"/>
                <a:gd name="connsiteX112" fmla="*/ 2473224 w 8882887"/>
                <a:gd name="connsiteY112" fmla="*/ 836609 h 1682495"/>
                <a:gd name="connsiteX113" fmla="*/ 2473224 w 8882887"/>
                <a:gd name="connsiteY113" fmla="*/ 804182 h 1682495"/>
                <a:gd name="connsiteX114" fmla="*/ 2524905 w 8882887"/>
                <a:gd name="connsiteY114" fmla="*/ 804182 h 1682495"/>
                <a:gd name="connsiteX115" fmla="*/ 2524905 w 8882887"/>
                <a:gd name="connsiteY115" fmla="*/ 807830 h 1682495"/>
                <a:gd name="connsiteX116" fmla="*/ 2524905 w 8882887"/>
                <a:gd name="connsiteY116" fmla="*/ 833366 h 1682495"/>
                <a:gd name="connsiteX117" fmla="*/ 2528325 w 8882887"/>
                <a:gd name="connsiteY117" fmla="*/ 833366 h 1682495"/>
                <a:gd name="connsiteX118" fmla="*/ 2552265 w 8882887"/>
                <a:gd name="connsiteY118" fmla="*/ 833366 h 1682495"/>
                <a:gd name="connsiteX119" fmla="*/ 2552265 w 8882887"/>
                <a:gd name="connsiteY119" fmla="*/ 904704 h 1682495"/>
                <a:gd name="connsiteX120" fmla="*/ 2553785 w 8882887"/>
                <a:gd name="connsiteY120" fmla="*/ 904704 h 1682495"/>
                <a:gd name="connsiteX121" fmla="*/ 2564426 w 8882887"/>
                <a:gd name="connsiteY121" fmla="*/ 904704 h 1682495"/>
                <a:gd name="connsiteX122" fmla="*/ 2585706 w 8882887"/>
                <a:gd name="connsiteY122" fmla="*/ 911190 h 1682495"/>
                <a:gd name="connsiteX123" fmla="*/ 2585706 w 8882887"/>
                <a:gd name="connsiteY123" fmla="*/ 969558 h 1682495"/>
                <a:gd name="connsiteX124" fmla="*/ 2587226 w 8882887"/>
                <a:gd name="connsiteY124" fmla="*/ 969558 h 1682495"/>
                <a:gd name="connsiteX125" fmla="*/ 2597865 w 8882887"/>
                <a:gd name="connsiteY125" fmla="*/ 969558 h 1682495"/>
                <a:gd name="connsiteX126" fmla="*/ 2597865 w 8882887"/>
                <a:gd name="connsiteY126" fmla="*/ 971990 h 1682495"/>
                <a:gd name="connsiteX127" fmla="*/ 2597865 w 8882887"/>
                <a:gd name="connsiteY127" fmla="*/ 989013 h 1682495"/>
                <a:gd name="connsiteX128" fmla="*/ 2600906 w 8882887"/>
                <a:gd name="connsiteY128" fmla="*/ 989013 h 1682495"/>
                <a:gd name="connsiteX129" fmla="*/ 2622186 w 8882887"/>
                <a:gd name="connsiteY129" fmla="*/ 989013 h 1682495"/>
                <a:gd name="connsiteX130" fmla="*/ 2631306 w 8882887"/>
                <a:gd name="connsiteY130" fmla="*/ 998742 h 1682495"/>
                <a:gd name="connsiteX131" fmla="*/ 2631306 w 8882887"/>
                <a:gd name="connsiteY131" fmla="*/ 1031169 h 1682495"/>
                <a:gd name="connsiteX132" fmla="*/ 2634726 w 8882887"/>
                <a:gd name="connsiteY132" fmla="*/ 1031169 h 1682495"/>
                <a:gd name="connsiteX133" fmla="*/ 2658666 w 8882887"/>
                <a:gd name="connsiteY133" fmla="*/ 1031169 h 1682495"/>
                <a:gd name="connsiteX134" fmla="*/ 2658666 w 8882887"/>
                <a:gd name="connsiteY134" fmla="*/ 1032789 h 1682495"/>
                <a:gd name="connsiteX135" fmla="*/ 2658666 w 8882887"/>
                <a:gd name="connsiteY135" fmla="*/ 1044140 h 1682495"/>
                <a:gd name="connsiteX136" fmla="*/ 2660567 w 8882887"/>
                <a:gd name="connsiteY136" fmla="*/ 1044140 h 1682495"/>
                <a:gd name="connsiteX137" fmla="*/ 2673867 w 8882887"/>
                <a:gd name="connsiteY137" fmla="*/ 1044140 h 1682495"/>
                <a:gd name="connsiteX138" fmla="*/ 2673867 w 8882887"/>
                <a:gd name="connsiteY138" fmla="*/ 1047381 h 1682495"/>
                <a:gd name="connsiteX139" fmla="*/ 2673867 w 8882887"/>
                <a:gd name="connsiteY139" fmla="*/ 1070081 h 1682495"/>
                <a:gd name="connsiteX140" fmla="*/ 2679947 w 8882887"/>
                <a:gd name="connsiteY140" fmla="*/ 1067243 h 1682495"/>
                <a:gd name="connsiteX141" fmla="*/ 2679947 w 8882887"/>
                <a:gd name="connsiteY141" fmla="*/ 1047381 h 1682495"/>
                <a:gd name="connsiteX142" fmla="*/ 2681466 w 8882887"/>
                <a:gd name="connsiteY142" fmla="*/ 1047381 h 1682495"/>
                <a:gd name="connsiteX143" fmla="*/ 2692107 w 8882887"/>
                <a:gd name="connsiteY143" fmla="*/ 1047381 h 1682495"/>
                <a:gd name="connsiteX144" fmla="*/ 2692107 w 8882887"/>
                <a:gd name="connsiteY144" fmla="*/ 1049814 h 1682495"/>
                <a:gd name="connsiteX145" fmla="*/ 2692107 w 8882887"/>
                <a:gd name="connsiteY145" fmla="*/ 1066838 h 1682495"/>
                <a:gd name="connsiteX146" fmla="*/ 2693247 w 8882887"/>
                <a:gd name="connsiteY146" fmla="*/ 1066838 h 1682495"/>
                <a:gd name="connsiteX147" fmla="*/ 2701227 w 8882887"/>
                <a:gd name="connsiteY147" fmla="*/ 1066838 h 1682495"/>
                <a:gd name="connsiteX148" fmla="*/ 2774187 w 8882887"/>
                <a:gd name="connsiteY148" fmla="*/ 1060353 h 1682495"/>
                <a:gd name="connsiteX149" fmla="*/ 2774187 w 8882887"/>
                <a:gd name="connsiteY149" fmla="*/ 1062380 h 1682495"/>
                <a:gd name="connsiteX150" fmla="*/ 2774187 w 8882887"/>
                <a:gd name="connsiteY150" fmla="*/ 1076565 h 1682495"/>
                <a:gd name="connsiteX151" fmla="*/ 2775327 w 8882887"/>
                <a:gd name="connsiteY151" fmla="*/ 1076565 h 1682495"/>
                <a:gd name="connsiteX152" fmla="*/ 2783309 w 8882887"/>
                <a:gd name="connsiteY152" fmla="*/ 1076565 h 1682495"/>
                <a:gd name="connsiteX153" fmla="*/ 2783309 w 8882887"/>
                <a:gd name="connsiteY153" fmla="*/ 1079808 h 1682495"/>
                <a:gd name="connsiteX154" fmla="*/ 2783309 w 8882887"/>
                <a:gd name="connsiteY154" fmla="*/ 1102508 h 1682495"/>
                <a:gd name="connsiteX155" fmla="*/ 2786348 w 8882887"/>
                <a:gd name="connsiteY155" fmla="*/ 1100481 h 1682495"/>
                <a:gd name="connsiteX156" fmla="*/ 2807628 w 8882887"/>
                <a:gd name="connsiteY156" fmla="*/ 1086294 h 1682495"/>
                <a:gd name="connsiteX157" fmla="*/ 2816748 w 8882887"/>
                <a:gd name="connsiteY157" fmla="*/ 1024683 h 1682495"/>
                <a:gd name="connsiteX158" fmla="*/ 2817888 w 8882887"/>
                <a:gd name="connsiteY158" fmla="*/ 1024278 h 1682495"/>
                <a:gd name="connsiteX159" fmla="*/ 2825868 w 8882887"/>
                <a:gd name="connsiteY159" fmla="*/ 1021440 h 1682495"/>
                <a:gd name="connsiteX160" fmla="*/ 2828909 w 8882887"/>
                <a:gd name="connsiteY160" fmla="*/ 917675 h 1682495"/>
                <a:gd name="connsiteX161" fmla="*/ 2831949 w 8882887"/>
                <a:gd name="connsiteY161" fmla="*/ 1021440 h 1682495"/>
                <a:gd name="connsiteX162" fmla="*/ 2833089 w 8882887"/>
                <a:gd name="connsiteY162" fmla="*/ 1021845 h 1682495"/>
                <a:gd name="connsiteX163" fmla="*/ 2841069 w 8882887"/>
                <a:gd name="connsiteY163" fmla="*/ 1024683 h 1682495"/>
                <a:gd name="connsiteX164" fmla="*/ 2841069 w 8882887"/>
                <a:gd name="connsiteY164" fmla="*/ 894977 h 1682495"/>
                <a:gd name="connsiteX165" fmla="*/ 2847149 w 8882887"/>
                <a:gd name="connsiteY165" fmla="*/ 846336 h 1682495"/>
                <a:gd name="connsiteX166" fmla="*/ 2904909 w 8882887"/>
                <a:gd name="connsiteY166" fmla="*/ 846336 h 1682495"/>
                <a:gd name="connsiteX167" fmla="*/ 2904909 w 8882887"/>
                <a:gd name="connsiteY167" fmla="*/ 894977 h 1682495"/>
                <a:gd name="connsiteX168" fmla="*/ 2906049 w 8882887"/>
                <a:gd name="connsiteY168" fmla="*/ 894977 h 1682495"/>
                <a:gd name="connsiteX169" fmla="*/ 2914029 w 8882887"/>
                <a:gd name="connsiteY169" fmla="*/ 894977 h 1682495"/>
                <a:gd name="connsiteX170" fmla="*/ 2914029 w 8882887"/>
                <a:gd name="connsiteY170" fmla="*/ 771755 h 1682495"/>
                <a:gd name="connsiteX171" fmla="*/ 2916690 w 8882887"/>
                <a:gd name="connsiteY171" fmla="*/ 771755 h 1682495"/>
                <a:gd name="connsiteX172" fmla="*/ 2935310 w 8882887"/>
                <a:gd name="connsiteY172" fmla="*/ 771755 h 1682495"/>
                <a:gd name="connsiteX173" fmla="*/ 2935310 w 8882887"/>
                <a:gd name="connsiteY173" fmla="*/ 768918 h 1682495"/>
                <a:gd name="connsiteX174" fmla="*/ 2935310 w 8882887"/>
                <a:gd name="connsiteY174" fmla="*/ 749057 h 1682495"/>
                <a:gd name="connsiteX175" fmla="*/ 2968751 w 8882887"/>
                <a:gd name="connsiteY175" fmla="*/ 749057 h 1682495"/>
                <a:gd name="connsiteX176" fmla="*/ 2968751 w 8882887"/>
                <a:gd name="connsiteY176" fmla="*/ 747435 h 1682495"/>
                <a:gd name="connsiteX177" fmla="*/ 2968751 w 8882887"/>
                <a:gd name="connsiteY177" fmla="*/ 736086 h 1682495"/>
                <a:gd name="connsiteX178" fmla="*/ 2971410 w 8882887"/>
                <a:gd name="connsiteY178" fmla="*/ 736086 h 1682495"/>
                <a:gd name="connsiteX179" fmla="*/ 2990031 w 8882887"/>
                <a:gd name="connsiteY179" fmla="*/ 736086 h 1682495"/>
                <a:gd name="connsiteX180" fmla="*/ 2990031 w 8882887"/>
                <a:gd name="connsiteY180" fmla="*/ 737708 h 1682495"/>
                <a:gd name="connsiteX181" fmla="*/ 2990031 w 8882887"/>
                <a:gd name="connsiteY181" fmla="*/ 749057 h 1682495"/>
                <a:gd name="connsiteX182" fmla="*/ 2991171 w 8882887"/>
                <a:gd name="connsiteY182" fmla="*/ 749057 h 1682495"/>
                <a:gd name="connsiteX183" fmla="*/ 2999151 w 8882887"/>
                <a:gd name="connsiteY183" fmla="*/ 749057 h 1682495"/>
                <a:gd name="connsiteX184" fmla="*/ 3014351 w 8882887"/>
                <a:gd name="connsiteY184" fmla="*/ 742571 h 1682495"/>
                <a:gd name="connsiteX185" fmla="*/ 3020430 w 8882887"/>
                <a:gd name="connsiteY185" fmla="*/ 747435 h 1682495"/>
                <a:gd name="connsiteX186" fmla="*/ 3020430 w 8882887"/>
                <a:gd name="connsiteY186" fmla="*/ 736086 h 1682495"/>
                <a:gd name="connsiteX187" fmla="*/ 3023850 w 8882887"/>
                <a:gd name="connsiteY187" fmla="*/ 736086 h 1682495"/>
                <a:gd name="connsiteX188" fmla="*/ 3047792 w 8882887"/>
                <a:gd name="connsiteY188" fmla="*/ 736086 h 1682495"/>
                <a:gd name="connsiteX189" fmla="*/ 3047792 w 8882887"/>
                <a:gd name="connsiteY189" fmla="*/ 737708 h 1682495"/>
                <a:gd name="connsiteX190" fmla="*/ 3047792 w 8882887"/>
                <a:gd name="connsiteY190" fmla="*/ 749057 h 1682495"/>
                <a:gd name="connsiteX191" fmla="*/ 3093392 w 8882887"/>
                <a:gd name="connsiteY191" fmla="*/ 749057 h 1682495"/>
                <a:gd name="connsiteX192" fmla="*/ 3093392 w 8882887"/>
                <a:gd name="connsiteY192" fmla="*/ 751488 h 1682495"/>
                <a:gd name="connsiteX193" fmla="*/ 3093392 w 8882887"/>
                <a:gd name="connsiteY193" fmla="*/ 768513 h 1682495"/>
                <a:gd name="connsiteX194" fmla="*/ 3132912 w 8882887"/>
                <a:gd name="connsiteY194" fmla="*/ 768513 h 1682495"/>
                <a:gd name="connsiteX195" fmla="*/ 3132912 w 8882887"/>
                <a:gd name="connsiteY195" fmla="*/ 813909 h 1682495"/>
                <a:gd name="connsiteX196" fmla="*/ 3134052 w 8882887"/>
                <a:gd name="connsiteY196" fmla="*/ 813909 h 1682495"/>
                <a:gd name="connsiteX197" fmla="*/ 3142032 w 8882887"/>
                <a:gd name="connsiteY197" fmla="*/ 813909 h 1682495"/>
                <a:gd name="connsiteX198" fmla="*/ 3142032 w 8882887"/>
                <a:gd name="connsiteY198" fmla="*/ 815531 h 1682495"/>
                <a:gd name="connsiteX199" fmla="*/ 3142032 w 8882887"/>
                <a:gd name="connsiteY199" fmla="*/ 826881 h 1682495"/>
                <a:gd name="connsiteX200" fmla="*/ 3148113 w 8882887"/>
                <a:gd name="connsiteY200" fmla="*/ 872277 h 1682495"/>
                <a:gd name="connsiteX201" fmla="*/ 3149253 w 8882887"/>
                <a:gd name="connsiteY201" fmla="*/ 872277 h 1682495"/>
                <a:gd name="connsiteX202" fmla="*/ 3157233 w 8882887"/>
                <a:gd name="connsiteY202" fmla="*/ 872277 h 1682495"/>
                <a:gd name="connsiteX203" fmla="*/ 3157233 w 8882887"/>
                <a:gd name="connsiteY203" fmla="*/ 873494 h 1682495"/>
                <a:gd name="connsiteX204" fmla="*/ 3157233 w 8882887"/>
                <a:gd name="connsiteY204" fmla="*/ 882006 h 1682495"/>
                <a:gd name="connsiteX205" fmla="*/ 3158753 w 8882887"/>
                <a:gd name="connsiteY205" fmla="*/ 882006 h 1682495"/>
                <a:gd name="connsiteX206" fmla="*/ 3169392 w 8882887"/>
                <a:gd name="connsiteY206" fmla="*/ 882006 h 1682495"/>
                <a:gd name="connsiteX207" fmla="*/ 3169392 w 8882887"/>
                <a:gd name="connsiteY207" fmla="*/ 927404 h 1682495"/>
                <a:gd name="connsiteX208" fmla="*/ 3172433 w 8882887"/>
                <a:gd name="connsiteY208" fmla="*/ 927404 h 1682495"/>
                <a:gd name="connsiteX209" fmla="*/ 3193713 w 8882887"/>
                <a:gd name="connsiteY209" fmla="*/ 927404 h 1682495"/>
                <a:gd name="connsiteX210" fmla="*/ 3193713 w 8882887"/>
                <a:gd name="connsiteY210" fmla="*/ 963072 h 1682495"/>
                <a:gd name="connsiteX211" fmla="*/ 3196754 w 8882887"/>
                <a:gd name="connsiteY211" fmla="*/ 965504 h 1682495"/>
                <a:gd name="connsiteX212" fmla="*/ 3196754 w 8882887"/>
                <a:gd name="connsiteY212" fmla="*/ 982529 h 1682495"/>
                <a:gd name="connsiteX213" fmla="*/ 3197894 w 8882887"/>
                <a:gd name="connsiteY213" fmla="*/ 982529 h 1682495"/>
                <a:gd name="connsiteX214" fmla="*/ 3205874 w 8882887"/>
                <a:gd name="connsiteY214" fmla="*/ 982529 h 1682495"/>
                <a:gd name="connsiteX215" fmla="*/ 3205874 w 8882887"/>
                <a:gd name="connsiteY215" fmla="*/ 1018197 h 1682495"/>
                <a:gd name="connsiteX216" fmla="*/ 3207773 w 8882887"/>
                <a:gd name="connsiteY216" fmla="*/ 1018197 h 1682495"/>
                <a:gd name="connsiteX217" fmla="*/ 3221073 w 8882887"/>
                <a:gd name="connsiteY217" fmla="*/ 1018197 h 1682495"/>
                <a:gd name="connsiteX218" fmla="*/ 3224114 w 8882887"/>
                <a:gd name="connsiteY218" fmla="*/ 1024278 h 1682495"/>
                <a:gd name="connsiteX219" fmla="*/ 3224114 w 8882887"/>
                <a:gd name="connsiteY219" fmla="*/ 1044140 h 1682495"/>
                <a:gd name="connsiteX220" fmla="*/ 3226394 w 8882887"/>
                <a:gd name="connsiteY220" fmla="*/ 1041302 h 1682495"/>
                <a:gd name="connsiteX221" fmla="*/ 3242354 w 8882887"/>
                <a:gd name="connsiteY221" fmla="*/ 1021440 h 1682495"/>
                <a:gd name="connsiteX222" fmla="*/ 3284915 w 8882887"/>
                <a:gd name="connsiteY222" fmla="*/ 1021440 h 1682495"/>
                <a:gd name="connsiteX223" fmla="*/ 3284915 w 8882887"/>
                <a:gd name="connsiteY223" fmla="*/ 1151147 h 1682495"/>
                <a:gd name="connsiteX224" fmla="*/ 3286055 w 8882887"/>
                <a:gd name="connsiteY224" fmla="*/ 1151147 h 1682495"/>
                <a:gd name="connsiteX225" fmla="*/ 3294035 w 8882887"/>
                <a:gd name="connsiteY225" fmla="*/ 1151147 h 1682495"/>
                <a:gd name="connsiteX226" fmla="*/ 3295175 w 8882887"/>
                <a:gd name="connsiteY226" fmla="*/ 1149120 h 1682495"/>
                <a:gd name="connsiteX227" fmla="*/ 3303155 w 8882887"/>
                <a:gd name="connsiteY227" fmla="*/ 1134933 h 1682495"/>
                <a:gd name="connsiteX228" fmla="*/ 3303155 w 8882887"/>
                <a:gd name="connsiteY228" fmla="*/ 1137771 h 1682495"/>
                <a:gd name="connsiteX229" fmla="*/ 3303155 w 8882887"/>
                <a:gd name="connsiteY229" fmla="*/ 1157633 h 1682495"/>
                <a:gd name="connsiteX230" fmla="*/ 3309234 w 8882887"/>
                <a:gd name="connsiteY230" fmla="*/ 1089537 h 1682495"/>
                <a:gd name="connsiteX231" fmla="*/ 3310374 w 8882887"/>
                <a:gd name="connsiteY231" fmla="*/ 1089537 h 1682495"/>
                <a:gd name="connsiteX232" fmla="*/ 3318354 w 8882887"/>
                <a:gd name="connsiteY232" fmla="*/ 1089537 h 1682495"/>
                <a:gd name="connsiteX233" fmla="*/ 3318354 w 8882887"/>
                <a:gd name="connsiteY233" fmla="*/ 992256 h 1682495"/>
                <a:gd name="connsiteX234" fmla="*/ 3319875 w 8882887"/>
                <a:gd name="connsiteY234" fmla="*/ 992256 h 1682495"/>
                <a:gd name="connsiteX235" fmla="*/ 3330515 w 8882887"/>
                <a:gd name="connsiteY235" fmla="*/ 992256 h 1682495"/>
                <a:gd name="connsiteX236" fmla="*/ 3348755 w 8882887"/>
                <a:gd name="connsiteY236" fmla="*/ 927404 h 1682495"/>
                <a:gd name="connsiteX237" fmla="*/ 3350655 w 8882887"/>
                <a:gd name="connsiteY237" fmla="*/ 927404 h 1682495"/>
                <a:gd name="connsiteX238" fmla="*/ 3363956 w 8882887"/>
                <a:gd name="connsiteY238" fmla="*/ 927404 h 1682495"/>
                <a:gd name="connsiteX239" fmla="*/ 3379155 w 8882887"/>
                <a:gd name="connsiteY239" fmla="*/ 992256 h 1682495"/>
                <a:gd name="connsiteX240" fmla="*/ 3380675 w 8882887"/>
                <a:gd name="connsiteY240" fmla="*/ 992256 h 1682495"/>
                <a:gd name="connsiteX241" fmla="*/ 3391316 w 8882887"/>
                <a:gd name="connsiteY241" fmla="*/ 992256 h 1682495"/>
                <a:gd name="connsiteX242" fmla="*/ 3391316 w 8882887"/>
                <a:gd name="connsiteY242" fmla="*/ 1050624 h 1682495"/>
                <a:gd name="connsiteX243" fmla="*/ 3393975 w 8882887"/>
                <a:gd name="connsiteY243" fmla="*/ 1050624 h 1682495"/>
                <a:gd name="connsiteX244" fmla="*/ 3412596 w 8882887"/>
                <a:gd name="connsiteY244" fmla="*/ 1050624 h 1682495"/>
                <a:gd name="connsiteX245" fmla="*/ 3412596 w 8882887"/>
                <a:gd name="connsiteY245" fmla="*/ 1053867 h 1682495"/>
                <a:gd name="connsiteX246" fmla="*/ 3412596 w 8882887"/>
                <a:gd name="connsiteY246" fmla="*/ 1076565 h 1682495"/>
                <a:gd name="connsiteX247" fmla="*/ 3418676 w 8882887"/>
                <a:gd name="connsiteY247" fmla="*/ 1073324 h 1682495"/>
                <a:gd name="connsiteX248" fmla="*/ 3418676 w 8882887"/>
                <a:gd name="connsiteY248" fmla="*/ 1050624 h 1682495"/>
                <a:gd name="connsiteX249" fmla="*/ 3420956 w 8882887"/>
                <a:gd name="connsiteY249" fmla="*/ 1050624 h 1682495"/>
                <a:gd name="connsiteX250" fmla="*/ 3436916 w 8882887"/>
                <a:gd name="connsiteY250" fmla="*/ 1050624 h 1682495"/>
                <a:gd name="connsiteX251" fmla="*/ 3436916 w 8882887"/>
                <a:gd name="connsiteY251" fmla="*/ 1053056 h 1682495"/>
                <a:gd name="connsiteX252" fmla="*/ 3436916 w 8882887"/>
                <a:gd name="connsiteY252" fmla="*/ 1070081 h 1682495"/>
                <a:gd name="connsiteX253" fmla="*/ 3482517 w 8882887"/>
                <a:gd name="connsiteY253" fmla="*/ 1070081 h 1682495"/>
                <a:gd name="connsiteX254" fmla="*/ 3482517 w 8882887"/>
                <a:gd name="connsiteY254" fmla="*/ 1014956 h 1682495"/>
                <a:gd name="connsiteX255" fmla="*/ 3484416 w 8882887"/>
                <a:gd name="connsiteY255" fmla="*/ 1014956 h 1682495"/>
                <a:gd name="connsiteX256" fmla="*/ 3497717 w 8882887"/>
                <a:gd name="connsiteY256" fmla="*/ 1014956 h 1682495"/>
                <a:gd name="connsiteX257" fmla="*/ 3497717 w 8882887"/>
                <a:gd name="connsiteY257" fmla="*/ 1047381 h 1682495"/>
                <a:gd name="connsiteX258" fmla="*/ 3500757 w 8882887"/>
                <a:gd name="connsiteY258" fmla="*/ 998742 h 1682495"/>
                <a:gd name="connsiteX259" fmla="*/ 3534197 w 8882887"/>
                <a:gd name="connsiteY259" fmla="*/ 998742 h 1682495"/>
                <a:gd name="connsiteX260" fmla="*/ 3534197 w 8882887"/>
                <a:gd name="connsiteY260" fmla="*/ 996309 h 1682495"/>
                <a:gd name="connsiteX261" fmla="*/ 3534197 w 8882887"/>
                <a:gd name="connsiteY261" fmla="*/ 979286 h 1682495"/>
                <a:gd name="connsiteX262" fmla="*/ 3535337 w 8882887"/>
                <a:gd name="connsiteY262" fmla="*/ 979286 h 1682495"/>
                <a:gd name="connsiteX263" fmla="*/ 3543317 w 8882887"/>
                <a:gd name="connsiteY263" fmla="*/ 979286 h 1682495"/>
                <a:gd name="connsiteX264" fmla="*/ 3543317 w 8882887"/>
                <a:gd name="connsiteY264" fmla="*/ 976449 h 1682495"/>
                <a:gd name="connsiteX265" fmla="*/ 3543317 w 8882887"/>
                <a:gd name="connsiteY265" fmla="*/ 956588 h 1682495"/>
                <a:gd name="connsiteX266" fmla="*/ 3549398 w 8882887"/>
                <a:gd name="connsiteY266" fmla="*/ 966315 h 1682495"/>
                <a:gd name="connsiteX267" fmla="*/ 3552818 w 8882887"/>
                <a:gd name="connsiteY267" fmla="*/ 966315 h 1682495"/>
                <a:gd name="connsiteX268" fmla="*/ 3576758 w 8882887"/>
                <a:gd name="connsiteY268" fmla="*/ 966315 h 1682495"/>
                <a:gd name="connsiteX269" fmla="*/ 3576758 w 8882887"/>
                <a:gd name="connsiteY269" fmla="*/ 965099 h 1682495"/>
                <a:gd name="connsiteX270" fmla="*/ 3576758 w 8882887"/>
                <a:gd name="connsiteY270" fmla="*/ 956588 h 1682495"/>
                <a:gd name="connsiteX271" fmla="*/ 3577898 w 8882887"/>
                <a:gd name="connsiteY271" fmla="*/ 956588 h 1682495"/>
                <a:gd name="connsiteX272" fmla="*/ 3585878 w 8882887"/>
                <a:gd name="connsiteY272" fmla="*/ 956588 h 1682495"/>
                <a:gd name="connsiteX273" fmla="*/ 3585878 w 8882887"/>
                <a:gd name="connsiteY273" fmla="*/ 958614 h 1682495"/>
                <a:gd name="connsiteX274" fmla="*/ 3585878 w 8882887"/>
                <a:gd name="connsiteY274" fmla="*/ 972801 h 1682495"/>
                <a:gd name="connsiteX275" fmla="*/ 3643638 w 8882887"/>
                <a:gd name="connsiteY275" fmla="*/ 972801 h 1682495"/>
                <a:gd name="connsiteX276" fmla="*/ 3643638 w 8882887"/>
                <a:gd name="connsiteY276" fmla="*/ 1180331 h 1682495"/>
                <a:gd name="connsiteX277" fmla="*/ 3645918 w 8882887"/>
                <a:gd name="connsiteY277" fmla="*/ 1180331 h 1682495"/>
                <a:gd name="connsiteX278" fmla="*/ 3661878 w 8882887"/>
                <a:gd name="connsiteY278" fmla="*/ 1180331 h 1682495"/>
                <a:gd name="connsiteX279" fmla="*/ 3661878 w 8882887"/>
                <a:gd name="connsiteY279" fmla="*/ 1160876 h 1682495"/>
                <a:gd name="connsiteX280" fmla="*/ 3667959 w 8882887"/>
                <a:gd name="connsiteY280" fmla="*/ 1160876 h 1682495"/>
                <a:gd name="connsiteX281" fmla="*/ 3667959 w 8882887"/>
                <a:gd name="connsiteY281" fmla="*/ 1180331 h 1682495"/>
                <a:gd name="connsiteX282" fmla="*/ 3713559 w 8882887"/>
                <a:gd name="connsiteY282" fmla="*/ 1180331 h 1682495"/>
                <a:gd name="connsiteX283" fmla="*/ 3713559 w 8882887"/>
                <a:gd name="connsiteY283" fmla="*/ 1134933 h 1682495"/>
                <a:gd name="connsiteX284" fmla="*/ 3731799 w 8882887"/>
                <a:gd name="connsiteY284" fmla="*/ 1134933 h 1682495"/>
                <a:gd name="connsiteX285" fmla="*/ 3750039 w 8882887"/>
                <a:gd name="connsiteY285" fmla="*/ 1131692 h 1682495"/>
                <a:gd name="connsiteX286" fmla="*/ 3756120 w 8882887"/>
                <a:gd name="connsiteY286" fmla="*/ 1134933 h 1682495"/>
                <a:gd name="connsiteX287" fmla="*/ 3771320 w 8882887"/>
                <a:gd name="connsiteY287" fmla="*/ 1134933 h 1682495"/>
                <a:gd name="connsiteX288" fmla="*/ 3771320 w 8882887"/>
                <a:gd name="connsiteY288" fmla="*/ 1180331 h 1682495"/>
                <a:gd name="connsiteX289" fmla="*/ 3783480 w 8882887"/>
                <a:gd name="connsiteY289" fmla="*/ 1180331 h 1682495"/>
                <a:gd name="connsiteX290" fmla="*/ 3783480 w 8882887"/>
                <a:gd name="connsiteY290" fmla="*/ 1206273 h 1682495"/>
                <a:gd name="connsiteX291" fmla="*/ 3797484 w 8882887"/>
                <a:gd name="connsiteY291" fmla="*/ 1207631 h 1682495"/>
                <a:gd name="connsiteX292" fmla="*/ 3816921 w 8882887"/>
                <a:gd name="connsiteY292" fmla="*/ 1207631 h 1682495"/>
                <a:gd name="connsiteX293" fmla="*/ 3816921 w 8882887"/>
                <a:gd name="connsiteY293" fmla="*/ 1183574 h 1682495"/>
                <a:gd name="connsiteX294" fmla="*/ 3918855 w 8882887"/>
                <a:gd name="connsiteY294" fmla="*/ 1183574 h 1682495"/>
                <a:gd name="connsiteX295" fmla="*/ 3918855 w 8882887"/>
                <a:gd name="connsiteY295" fmla="*/ 1055694 h 1682495"/>
                <a:gd name="connsiteX296" fmla="*/ 4026867 w 8882887"/>
                <a:gd name="connsiteY296" fmla="*/ 1055694 h 1682495"/>
                <a:gd name="connsiteX297" fmla="*/ 4026867 w 8882887"/>
                <a:gd name="connsiteY297" fmla="*/ 1173846 h 1682495"/>
                <a:gd name="connsiteX298" fmla="*/ 4029723 w 8882887"/>
                <a:gd name="connsiteY298" fmla="*/ 1173846 h 1682495"/>
                <a:gd name="connsiteX299" fmla="*/ 4031586 w 8882887"/>
                <a:gd name="connsiteY299" fmla="*/ 1207631 h 1682495"/>
                <a:gd name="connsiteX300" fmla="*/ 4046100 w 8882887"/>
                <a:gd name="connsiteY300" fmla="*/ 1207631 h 1682495"/>
                <a:gd name="connsiteX301" fmla="*/ 4047963 w 8882887"/>
                <a:gd name="connsiteY301" fmla="*/ 1173846 h 1682495"/>
                <a:gd name="connsiteX302" fmla="*/ 4057083 w 8882887"/>
                <a:gd name="connsiteY302" fmla="*/ 1173846 h 1682495"/>
                <a:gd name="connsiteX303" fmla="*/ 4058946 w 8882887"/>
                <a:gd name="connsiteY303" fmla="*/ 1207631 h 1682495"/>
                <a:gd name="connsiteX304" fmla="*/ 4134879 w 8882887"/>
                <a:gd name="connsiteY304" fmla="*/ 1207631 h 1682495"/>
                <a:gd name="connsiteX305" fmla="*/ 4134879 w 8882887"/>
                <a:gd name="connsiteY305" fmla="*/ 963089 h 1682495"/>
                <a:gd name="connsiteX306" fmla="*/ 4430870 w 8882887"/>
                <a:gd name="connsiteY306" fmla="*/ 963089 h 1682495"/>
                <a:gd name="connsiteX307" fmla="*/ 4430870 w 8882887"/>
                <a:gd name="connsiteY307" fmla="*/ 1207631 h 1682495"/>
                <a:gd name="connsiteX308" fmla="*/ 4458915 w 8882887"/>
                <a:gd name="connsiteY308" fmla="*/ 1207631 h 1682495"/>
                <a:gd name="connsiteX309" fmla="*/ 4458915 w 8882887"/>
                <a:gd name="connsiteY309" fmla="*/ 1083591 h 1682495"/>
                <a:gd name="connsiteX310" fmla="*/ 4601595 w 8882887"/>
                <a:gd name="connsiteY310" fmla="*/ 1083591 h 1682495"/>
                <a:gd name="connsiteX311" fmla="*/ 4619491 w 8882887"/>
                <a:gd name="connsiteY311" fmla="*/ 606380 h 1682495"/>
                <a:gd name="connsiteX312" fmla="*/ 4601251 w 8882887"/>
                <a:gd name="connsiteY312" fmla="*/ 573953 h 1682495"/>
                <a:gd name="connsiteX313" fmla="*/ 4592131 w 8882887"/>
                <a:gd name="connsiteY313" fmla="*/ 567467 h 1682495"/>
                <a:gd name="connsiteX314" fmla="*/ 4604291 w 8882887"/>
                <a:gd name="connsiteY314" fmla="*/ 531798 h 1682495"/>
                <a:gd name="connsiteX315" fmla="*/ 4604291 w 8882887"/>
                <a:gd name="connsiteY315" fmla="*/ 505857 h 1682495"/>
                <a:gd name="connsiteX316" fmla="*/ 4625571 w 8882887"/>
                <a:gd name="connsiteY316" fmla="*/ 505857 h 1682495"/>
                <a:gd name="connsiteX317" fmla="*/ 4625571 w 8882887"/>
                <a:gd name="connsiteY317" fmla="*/ 473430 h 1682495"/>
                <a:gd name="connsiteX318" fmla="*/ 4628611 w 8882887"/>
                <a:gd name="connsiteY318" fmla="*/ 466944 h 1682495"/>
                <a:gd name="connsiteX319" fmla="*/ 4628611 w 8882887"/>
                <a:gd name="connsiteY319" fmla="*/ 350208 h 1682495"/>
                <a:gd name="connsiteX320" fmla="*/ 4625571 w 8882887"/>
                <a:gd name="connsiteY320" fmla="*/ 340481 h 1682495"/>
                <a:gd name="connsiteX321" fmla="*/ 4634691 w 8882887"/>
                <a:gd name="connsiteY321" fmla="*/ 330752 h 1682495"/>
                <a:gd name="connsiteX322" fmla="*/ 4634691 w 8882887"/>
                <a:gd name="connsiteY322" fmla="*/ 243200 h 1682495"/>
                <a:gd name="connsiteX323" fmla="*/ 4637731 w 8882887"/>
                <a:gd name="connsiteY323" fmla="*/ 236715 h 1682495"/>
                <a:gd name="connsiteX324" fmla="*/ 4637731 w 8882887"/>
                <a:gd name="connsiteY324" fmla="*/ 152406 h 1682495"/>
                <a:gd name="connsiteX325" fmla="*/ 4640771 w 8882887"/>
                <a:gd name="connsiteY325" fmla="*/ 123222 h 1682495"/>
                <a:gd name="connsiteX326" fmla="*/ 4646851 w 8882887"/>
                <a:gd name="connsiteY326" fmla="*/ 149163 h 1682495"/>
                <a:gd name="connsiteX327" fmla="*/ 4649891 w 8882887"/>
                <a:gd name="connsiteY327" fmla="*/ 236715 h 1682495"/>
                <a:gd name="connsiteX328" fmla="*/ 4652931 w 8882887"/>
                <a:gd name="connsiteY328" fmla="*/ 330752 h 1682495"/>
                <a:gd name="connsiteX329" fmla="*/ 4662051 w 8882887"/>
                <a:gd name="connsiteY329" fmla="*/ 340481 h 1682495"/>
                <a:gd name="connsiteX330" fmla="*/ 4659011 w 8882887"/>
                <a:gd name="connsiteY330" fmla="*/ 350208 h 1682495"/>
                <a:gd name="connsiteX331" fmla="*/ 4659011 w 8882887"/>
                <a:gd name="connsiteY331" fmla="*/ 466944 h 1682495"/>
                <a:gd name="connsiteX332" fmla="*/ 4662051 w 8882887"/>
                <a:gd name="connsiteY332" fmla="*/ 473430 h 1682495"/>
                <a:gd name="connsiteX333" fmla="*/ 4662051 w 8882887"/>
                <a:gd name="connsiteY333" fmla="*/ 505857 h 1682495"/>
                <a:gd name="connsiteX334" fmla="*/ 4683331 w 8882887"/>
                <a:gd name="connsiteY334" fmla="*/ 505857 h 1682495"/>
                <a:gd name="connsiteX335" fmla="*/ 4683331 w 8882887"/>
                <a:gd name="connsiteY335" fmla="*/ 531798 h 1682495"/>
                <a:gd name="connsiteX336" fmla="*/ 4695493 w 8882887"/>
                <a:gd name="connsiteY336" fmla="*/ 567467 h 1682495"/>
                <a:gd name="connsiteX337" fmla="*/ 4686373 w 8882887"/>
                <a:gd name="connsiteY337" fmla="*/ 573953 h 1682495"/>
                <a:gd name="connsiteX338" fmla="*/ 4668131 w 8882887"/>
                <a:gd name="connsiteY338" fmla="*/ 606380 h 1682495"/>
                <a:gd name="connsiteX339" fmla="*/ 4680291 w 8882887"/>
                <a:gd name="connsiteY339" fmla="*/ 985772 h 1682495"/>
                <a:gd name="connsiteX340" fmla="*/ 4777573 w 8882887"/>
                <a:gd name="connsiteY340" fmla="*/ 985772 h 1682495"/>
                <a:gd name="connsiteX341" fmla="*/ 4777573 w 8882887"/>
                <a:gd name="connsiteY341" fmla="*/ 1099265 h 1682495"/>
                <a:gd name="connsiteX342" fmla="*/ 4789733 w 8882887"/>
                <a:gd name="connsiteY342" fmla="*/ 1099265 h 1682495"/>
                <a:gd name="connsiteX343" fmla="*/ 4792773 w 8882887"/>
                <a:gd name="connsiteY343" fmla="*/ 1089537 h 1682495"/>
                <a:gd name="connsiteX344" fmla="*/ 4801893 w 8882887"/>
                <a:gd name="connsiteY344" fmla="*/ 1089537 h 1682495"/>
                <a:gd name="connsiteX345" fmla="*/ 4804935 w 8882887"/>
                <a:gd name="connsiteY345" fmla="*/ 1102508 h 1682495"/>
                <a:gd name="connsiteX346" fmla="*/ 4823175 w 8882887"/>
                <a:gd name="connsiteY346" fmla="*/ 1102508 h 1682495"/>
                <a:gd name="connsiteX347" fmla="*/ 4823175 w 8882887"/>
                <a:gd name="connsiteY347" fmla="*/ 1092779 h 1682495"/>
                <a:gd name="connsiteX348" fmla="*/ 4856613 w 8882887"/>
                <a:gd name="connsiteY348" fmla="*/ 1092779 h 1682495"/>
                <a:gd name="connsiteX349" fmla="*/ 4856613 w 8882887"/>
                <a:gd name="connsiteY349" fmla="*/ 1102508 h 1682495"/>
                <a:gd name="connsiteX350" fmla="*/ 4887015 w 8882887"/>
                <a:gd name="connsiteY350" fmla="*/ 1102508 h 1682495"/>
                <a:gd name="connsiteX351" fmla="*/ 4887015 w 8882887"/>
                <a:gd name="connsiteY351" fmla="*/ 1170603 h 1682495"/>
                <a:gd name="connsiteX352" fmla="*/ 4908295 w 8882887"/>
                <a:gd name="connsiteY352" fmla="*/ 1170603 h 1682495"/>
                <a:gd name="connsiteX353" fmla="*/ 4908295 w 8882887"/>
                <a:gd name="connsiteY353" fmla="*/ 1151147 h 1682495"/>
                <a:gd name="connsiteX354" fmla="*/ 4932615 w 8882887"/>
                <a:gd name="connsiteY354" fmla="*/ 1151147 h 1682495"/>
                <a:gd name="connsiteX355" fmla="*/ 4932615 w 8882887"/>
                <a:gd name="connsiteY355" fmla="*/ 882006 h 1682495"/>
                <a:gd name="connsiteX356" fmla="*/ 4941735 w 8882887"/>
                <a:gd name="connsiteY356" fmla="*/ 872277 h 1682495"/>
                <a:gd name="connsiteX357" fmla="*/ 5051177 w 8882887"/>
                <a:gd name="connsiteY357" fmla="*/ 872277 h 1682495"/>
                <a:gd name="connsiteX358" fmla="*/ 5051177 w 8882887"/>
                <a:gd name="connsiteY358" fmla="*/ 885249 h 1682495"/>
                <a:gd name="connsiteX359" fmla="*/ 5066377 w 8882887"/>
                <a:gd name="connsiteY359" fmla="*/ 885249 h 1682495"/>
                <a:gd name="connsiteX360" fmla="*/ 5066377 w 8882887"/>
                <a:gd name="connsiteY360" fmla="*/ 1057110 h 1682495"/>
                <a:gd name="connsiteX361" fmla="*/ 5099817 w 8882887"/>
                <a:gd name="connsiteY361" fmla="*/ 1057110 h 1682495"/>
                <a:gd name="connsiteX362" fmla="*/ 5099817 w 8882887"/>
                <a:gd name="connsiteY362" fmla="*/ 956588 h 1682495"/>
                <a:gd name="connsiteX363" fmla="*/ 5139339 w 8882887"/>
                <a:gd name="connsiteY363" fmla="*/ 956588 h 1682495"/>
                <a:gd name="connsiteX364" fmla="*/ 5145417 w 8882887"/>
                <a:gd name="connsiteY364" fmla="*/ 950102 h 1682495"/>
                <a:gd name="connsiteX365" fmla="*/ 5157579 w 8882887"/>
                <a:gd name="connsiteY365" fmla="*/ 950102 h 1682495"/>
                <a:gd name="connsiteX366" fmla="*/ 5163657 w 8882887"/>
                <a:gd name="connsiteY366" fmla="*/ 956588 h 1682495"/>
                <a:gd name="connsiteX367" fmla="*/ 5197099 w 8882887"/>
                <a:gd name="connsiteY367" fmla="*/ 956588 h 1682495"/>
                <a:gd name="connsiteX368" fmla="*/ 5197099 w 8882887"/>
                <a:gd name="connsiteY368" fmla="*/ 781484 h 1682495"/>
                <a:gd name="connsiteX369" fmla="*/ 5282219 w 8882887"/>
                <a:gd name="connsiteY369" fmla="*/ 765270 h 1682495"/>
                <a:gd name="connsiteX370" fmla="*/ 5282219 w 8882887"/>
                <a:gd name="connsiteY370" fmla="*/ 766892 h 1682495"/>
                <a:gd name="connsiteX371" fmla="*/ 5282219 w 8882887"/>
                <a:gd name="connsiteY371" fmla="*/ 778241 h 1682495"/>
                <a:gd name="connsiteX372" fmla="*/ 5321739 w 8882887"/>
                <a:gd name="connsiteY372" fmla="*/ 778241 h 1682495"/>
                <a:gd name="connsiteX373" fmla="*/ 5321739 w 8882887"/>
                <a:gd name="connsiteY373" fmla="*/ 1160876 h 1682495"/>
                <a:gd name="connsiteX374" fmla="*/ 5355181 w 8882887"/>
                <a:gd name="connsiteY374" fmla="*/ 1160876 h 1682495"/>
                <a:gd name="connsiteX375" fmla="*/ 5355181 w 8882887"/>
                <a:gd name="connsiteY375" fmla="*/ 1154390 h 1682495"/>
                <a:gd name="connsiteX376" fmla="*/ 5373421 w 8882887"/>
                <a:gd name="connsiteY376" fmla="*/ 1154390 h 1682495"/>
                <a:gd name="connsiteX377" fmla="*/ 5373421 w 8882887"/>
                <a:gd name="connsiteY377" fmla="*/ 1160876 h 1682495"/>
                <a:gd name="connsiteX378" fmla="*/ 5409901 w 8882887"/>
                <a:gd name="connsiteY378" fmla="*/ 1160876 h 1682495"/>
                <a:gd name="connsiteX379" fmla="*/ 5409901 w 8882887"/>
                <a:gd name="connsiteY379" fmla="*/ 1141419 h 1682495"/>
                <a:gd name="connsiteX380" fmla="*/ 5452461 w 8882887"/>
                <a:gd name="connsiteY380" fmla="*/ 1141419 h 1682495"/>
                <a:gd name="connsiteX381" fmla="*/ 5470701 w 8882887"/>
                <a:gd name="connsiteY381" fmla="*/ 1134933 h 1682495"/>
                <a:gd name="connsiteX382" fmla="*/ 5501103 w 8882887"/>
                <a:gd name="connsiteY382" fmla="*/ 1141419 h 1682495"/>
                <a:gd name="connsiteX383" fmla="*/ 5501103 w 8882887"/>
                <a:gd name="connsiteY383" fmla="*/ 1115478 h 1682495"/>
                <a:gd name="connsiteX384" fmla="*/ 5513263 w 8882887"/>
                <a:gd name="connsiteY384" fmla="*/ 1115478 h 1682495"/>
                <a:gd name="connsiteX385" fmla="*/ 5513263 w 8882887"/>
                <a:gd name="connsiteY385" fmla="*/ 1096022 h 1682495"/>
                <a:gd name="connsiteX386" fmla="*/ 5598383 w 8882887"/>
                <a:gd name="connsiteY386" fmla="*/ 1096022 h 1682495"/>
                <a:gd name="connsiteX387" fmla="*/ 5598383 w 8882887"/>
                <a:gd name="connsiteY387" fmla="*/ 1050624 h 1682495"/>
                <a:gd name="connsiteX388" fmla="*/ 5625743 w 8882887"/>
                <a:gd name="connsiteY388" fmla="*/ 1050624 h 1682495"/>
                <a:gd name="connsiteX389" fmla="*/ 5625743 w 8882887"/>
                <a:gd name="connsiteY389" fmla="*/ 1040897 h 1682495"/>
                <a:gd name="connsiteX390" fmla="*/ 5643983 w 8882887"/>
                <a:gd name="connsiteY390" fmla="*/ 1040897 h 1682495"/>
                <a:gd name="connsiteX391" fmla="*/ 5643983 w 8882887"/>
                <a:gd name="connsiteY391" fmla="*/ 1050624 h 1682495"/>
                <a:gd name="connsiteX392" fmla="*/ 5668303 w 8882887"/>
                <a:gd name="connsiteY392" fmla="*/ 1050624 h 1682495"/>
                <a:gd name="connsiteX393" fmla="*/ 5668303 w 8882887"/>
                <a:gd name="connsiteY393" fmla="*/ 1125206 h 1682495"/>
                <a:gd name="connsiteX394" fmla="*/ 5716945 w 8882887"/>
                <a:gd name="connsiteY394" fmla="*/ 1125206 h 1682495"/>
                <a:gd name="connsiteX395" fmla="*/ 5716945 w 8882887"/>
                <a:gd name="connsiteY395" fmla="*/ 1086294 h 1682495"/>
                <a:gd name="connsiteX396" fmla="*/ 5774705 w 8882887"/>
                <a:gd name="connsiteY396" fmla="*/ 1086294 h 1682495"/>
                <a:gd name="connsiteX397" fmla="*/ 5774705 w 8882887"/>
                <a:gd name="connsiteY397" fmla="*/ 1040897 h 1682495"/>
                <a:gd name="connsiteX398" fmla="*/ 5847667 w 8882887"/>
                <a:gd name="connsiteY398" fmla="*/ 1040897 h 1682495"/>
                <a:gd name="connsiteX399" fmla="*/ 5847667 w 8882887"/>
                <a:gd name="connsiteY399" fmla="*/ 1207631 h 1682495"/>
                <a:gd name="connsiteX400" fmla="*/ 5847667 w 8882887"/>
                <a:gd name="connsiteY400" fmla="*/ 1228299 h 1682495"/>
                <a:gd name="connsiteX401" fmla="*/ 5946479 w 8882887"/>
                <a:gd name="connsiteY401" fmla="*/ 1228299 h 1682495"/>
                <a:gd name="connsiteX402" fmla="*/ 5946479 w 8882887"/>
                <a:gd name="connsiteY402" fmla="*/ 1386957 h 1682495"/>
                <a:gd name="connsiteX403" fmla="*/ 5946479 w 8882887"/>
                <a:gd name="connsiteY403" fmla="*/ 1421828 h 1682495"/>
                <a:gd name="connsiteX404" fmla="*/ 5968919 w 8882887"/>
                <a:gd name="connsiteY404" fmla="*/ 1421828 h 1682495"/>
                <a:gd name="connsiteX405" fmla="*/ 5968919 w 8882887"/>
                <a:gd name="connsiteY405" fmla="*/ 1420085 h 1682495"/>
                <a:gd name="connsiteX406" fmla="*/ 5968919 w 8882887"/>
                <a:gd name="connsiteY406" fmla="*/ 1407881 h 1682495"/>
                <a:gd name="connsiteX407" fmla="*/ 6035789 w 8882887"/>
                <a:gd name="connsiteY407" fmla="*/ 1407881 h 1682495"/>
                <a:gd name="connsiteX408" fmla="*/ 6035789 w 8882887"/>
                <a:gd name="connsiteY408" fmla="*/ 1439262 h 1682495"/>
                <a:gd name="connsiteX409" fmla="*/ 6039131 w 8882887"/>
                <a:gd name="connsiteY409" fmla="*/ 1441007 h 1682495"/>
                <a:gd name="connsiteX410" fmla="*/ 6062537 w 8882887"/>
                <a:gd name="connsiteY410" fmla="*/ 1453211 h 1682495"/>
                <a:gd name="connsiteX411" fmla="*/ 6062537 w 8882887"/>
                <a:gd name="connsiteY411" fmla="*/ 1498541 h 1682495"/>
                <a:gd name="connsiteX412" fmla="*/ 6064627 w 8882887"/>
                <a:gd name="connsiteY412" fmla="*/ 1499414 h 1682495"/>
                <a:gd name="connsiteX413" fmla="*/ 6079255 w 8882887"/>
                <a:gd name="connsiteY413" fmla="*/ 1505516 h 1682495"/>
                <a:gd name="connsiteX414" fmla="*/ 6079255 w 8882887"/>
                <a:gd name="connsiteY414" fmla="*/ 1503773 h 1682495"/>
                <a:gd name="connsiteX415" fmla="*/ 6079255 w 8882887"/>
                <a:gd name="connsiteY415" fmla="*/ 1491567 h 1682495"/>
                <a:gd name="connsiteX416" fmla="*/ 6080927 w 8882887"/>
                <a:gd name="connsiteY416" fmla="*/ 1491567 h 1682495"/>
                <a:gd name="connsiteX417" fmla="*/ 6092629 w 8882887"/>
                <a:gd name="connsiteY417" fmla="*/ 1491567 h 1682495"/>
                <a:gd name="connsiteX418" fmla="*/ 6092629 w 8882887"/>
                <a:gd name="connsiteY418" fmla="*/ 1490259 h 1682495"/>
                <a:gd name="connsiteX419" fmla="*/ 6092629 w 8882887"/>
                <a:gd name="connsiteY419" fmla="*/ 1481106 h 1682495"/>
                <a:gd name="connsiteX420" fmla="*/ 6090957 w 8882887"/>
                <a:gd name="connsiteY420" fmla="*/ 1481106 h 1682495"/>
                <a:gd name="connsiteX421" fmla="*/ 6079255 w 8882887"/>
                <a:gd name="connsiteY421" fmla="*/ 1481106 h 1682495"/>
                <a:gd name="connsiteX422" fmla="*/ 6079255 w 8882887"/>
                <a:gd name="connsiteY422" fmla="*/ 1479363 h 1682495"/>
                <a:gd name="connsiteX423" fmla="*/ 6079255 w 8882887"/>
                <a:gd name="connsiteY423" fmla="*/ 1467159 h 1682495"/>
                <a:gd name="connsiteX424" fmla="*/ 6080927 w 8882887"/>
                <a:gd name="connsiteY424" fmla="*/ 1467159 h 1682495"/>
                <a:gd name="connsiteX425" fmla="*/ 6092629 w 8882887"/>
                <a:gd name="connsiteY425" fmla="*/ 1467159 h 1682495"/>
                <a:gd name="connsiteX426" fmla="*/ 6092629 w 8882887"/>
                <a:gd name="connsiteY426" fmla="*/ 1465415 h 1682495"/>
                <a:gd name="connsiteX427" fmla="*/ 6092629 w 8882887"/>
                <a:gd name="connsiteY427" fmla="*/ 1453211 h 1682495"/>
                <a:gd name="connsiteX428" fmla="*/ 6090957 w 8882887"/>
                <a:gd name="connsiteY428" fmla="*/ 1453211 h 1682495"/>
                <a:gd name="connsiteX429" fmla="*/ 6079255 w 8882887"/>
                <a:gd name="connsiteY429" fmla="*/ 1453211 h 1682495"/>
                <a:gd name="connsiteX430" fmla="*/ 6079255 w 8882887"/>
                <a:gd name="connsiteY430" fmla="*/ 1451468 h 1682495"/>
                <a:gd name="connsiteX431" fmla="*/ 6079255 w 8882887"/>
                <a:gd name="connsiteY431" fmla="*/ 1439262 h 1682495"/>
                <a:gd name="connsiteX432" fmla="*/ 6080927 w 8882887"/>
                <a:gd name="connsiteY432" fmla="*/ 1439262 h 1682495"/>
                <a:gd name="connsiteX433" fmla="*/ 6092629 w 8882887"/>
                <a:gd name="connsiteY433" fmla="*/ 1439262 h 1682495"/>
                <a:gd name="connsiteX434" fmla="*/ 6092629 w 8882887"/>
                <a:gd name="connsiteY434" fmla="*/ 1437956 h 1682495"/>
                <a:gd name="connsiteX435" fmla="*/ 6092629 w 8882887"/>
                <a:gd name="connsiteY435" fmla="*/ 1428803 h 1682495"/>
                <a:gd name="connsiteX436" fmla="*/ 6090957 w 8882887"/>
                <a:gd name="connsiteY436" fmla="*/ 1428803 h 1682495"/>
                <a:gd name="connsiteX437" fmla="*/ 6079255 w 8882887"/>
                <a:gd name="connsiteY437" fmla="*/ 1428803 h 1682495"/>
                <a:gd name="connsiteX438" fmla="*/ 6079255 w 8882887"/>
                <a:gd name="connsiteY438" fmla="*/ 1427058 h 1682495"/>
                <a:gd name="connsiteX439" fmla="*/ 6079255 w 8882887"/>
                <a:gd name="connsiteY439" fmla="*/ 1414854 h 1682495"/>
                <a:gd name="connsiteX440" fmla="*/ 6080927 w 8882887"/>
                <a:gd name="connsiteY440" fmla="*/ 1414854 h 1682495"/>
                <a:gd name="connsiteX441" fmla="*/ 6092629 w 8882887"/>
                <a:gd name="connsiteY441" fmla="*/ 1414854 h 1682495"/>
                <a:gd name="connsiteX442" fmla="*/ 6092629 w 8882887"/>
                <a:gd name="connsiteY442" fmla="*/ 1413111 h 1682495"/>
                <a:gd name="connsiteX443" fmla="*/ 6092629 w 8882887"/>
                <a:gd name="connsiteY443" fmla="*/ 1400906 h 1682495"/>
                <a:gd name="connsiteX444" fmla="*/ 6090957 w 8882887"/>
                <a:gd name="connsiteY444" fmla="*/ 1400906 h 1682495"/>
                <a:gd name="connsiteX445" fmla="*/ 6079255 w 8882887"/>
                <a:gd name="connsiteY445" fmla="*/ 1400906 h 1682495"/>
                <a:gd name="connsiteX446" fmla="*/ 6079255 w 8882887"/>
                <a:gd name="connsiteY446" fmla="*/ 1399599 h 1682495"/>
                <a:gd name="connsiteX447" fmla="*/ 6079255 w 8882887"/>
                <a:gd name="connsiteY447" fmla="*/ 1390445 h 1682495"/>
                <a:gd name="connsiteX448" fmla="*/ 6080927 w 8882887"/>
                <a:gd name="connsiteY448" fmla="*/ 1390445 h 1682495"/>
                <a:gd name="connsiteX449" fmla="*/ 6092629 w 8882887"/>
                <a:gd name="connsiteY449" fmla="*/ 1390445 h 1682495"/>
                <a:gd name="connsiteX450" fmla="*/ 6092629 w 8882887"/>
                <a:gd name="connsiteY450" fmla="*/ 1388702 h 1682495"/>
                <a:gd name="connsiteX451" fmla="*/ 6092629 w 8882887"/>
                <a:gd name="connsiteY451" fmla="*/ 1376498 h 1682495"/>
                <a:gd name="connsiteX452" fmla="*/ 6090957 w 8882887"/>
                <a:gd name="connsiteY452" fmla="*/ 1376498 h 1682495"/>
                <a:gd name="connsiteX453" fmla="*/ 6079255 w 8882887"/>
                <a:gd name="connsiteY453" fmla="*/ 1376498 h 1682495"/>
                <a:gd name="connsiteX454" fmla="*/ 6079255 w 8882887"/>
                <a:gd name="connsiteY454" fmla="*/ 1374755 h 1682495"/>
                <a:gd name="connsiteX455" fmla="*/ 6079255 w 8882887"/>
                <a:gd name="connsiteY455" fmla="*/ 1362549 h 1682495"/>
                <a:gd name="connsiteX456" fmla="*/ 6080927 w 8882887"/>
                <a:gd name="connsiteY456" fmla="*/ 1362549 h 1682495"/>
                <a:gd name="connsiteX457" fmla="*/ 6092629 w 8882887"/>
                <a:gd name="connsiteY457" fmla="*/ 1362549 h 1682495"/>
                <a:gd name="connsiteX458" fmla="*/ 6092629 w 8882887"/>
                <a:gd name="connsiteY458" fmla="*/ 1360806 h 1682495"/>
                <a:gd name="connsiteX459" fmla="*/ 6092629 w 8882887"/>
                <a:gd name="connsiteY459" fmla="*/ 1348602 h 1682495"/>
                <a:gd name="connsiteX460" fmla="*/ 6090957 w 8882887"/>
                <a:gd name="connsiteY460" fmla="*/ 1348602 h 1682495"/>
                <a:gd name="connsiteX461" fmla="*/ 6079255 w 8882887"/>
                <a:gd name="connsiteY461" fmla="*/ 1348602 h 1682495"/>
                <a:gd name="connsiteX462" fmla="*/ 6079255 w 8882887"/>
                <a:gd name="connsiteY462" fmla="*/ 1347294 h 1682495"/>
                <a:gd name="connsiteX463" fmla="*/ 6079255 w 8882887"/>
                <a:gd name="connsiteY463" fmla="*/ 1338141 h 1682495"/>
                <a:gd name="connsiteX464" fmla="*/ 6080927 w 8882887"/>
                <a:gd name="connsiteY464" fmla="*/ 1338141 h 1682495"/>
                <a:gd name="connsiteX465" fmla="*/ 6092629 w 8882887"/>
                <a:gd name="connsiteY465" fmla="*/ 1338141 h 1682495"/>
                <a:gd name="connsiteX466" fmla="*/ 6092629 w 8882887"/>
                <a:gd name="connsiteY466" fmla="*/ 1336397 h 1682495"/>
                <a:gd name="connsiteX467" fmla="*/ 6092629 w 8882887"/>
                <a:gd name="connsiteY467" fmla="*/ 1324193 h 1682495"/>
                <a:gd name="connsiteX468" fmla="*/ 6090957 w 8882887"/>
                <a:gd name="connsiteY468" fmla="*/ 1324193 h 1682495"/>
                <a:gd name="connsiteX469" fmla="*/ 6079255 w 8882887"/>
                <a:gd name="connsiteY469" fmla="*/ 1324193 h 1682495"/>
                <a:gd name="connsiteX470" fmla="*/ 6079255 w 8882887"/>
                <a:gd name="connsiteY470" fmla="*/ 1322450 h 1682495"/>
                <a:gd name="connsiteX471" fmla="*/ 6079255 w 8882887"/>
                <a:gd name="connsiteY471" fmla="*/ 1310244 h 1682495"/>
                <a:gd name="connsiteX472" fmla="*/ 6080927 w 8882887"/>
                <a:gd name="connsiteY472" fmla="*/ 1310244 h 1682495"/>
                <a:gd name="connsiteX473" fmla="*/ 6092629 w 8882887"/>
                <a:gd name="connsiteY473" fmla="*/ 1310244 h 1682495"/>
                <a:gd name="connsiteX474" fmla="*/ 6092629 w 8882887"/>
                <a:gd name="connsiteY474" fmla="*/ 1308938 h 1682495"/>
                <a:gd name="connsiteX475" fmla="*/ 6092629 w 8882887"/>
                <a:gd name="connsiteY475" fmla="*/ 1299785 h 1682495"/>
                <a:gd name="connsiteX476" fmla="*/ 6090957 w 8882887"/>
                <a:gd name="connsiteY476" fmla="*/ 1299785 h 1682495"/>
                <a:gd name="connsiteX477" fmla="*/ 6079255 w 8882887"/>
                <a:gd name="connsiteY477" fmla="*/ 1299785 h 1682495"/>
                <a:gd name="connsiteX478" fmla="*/ 6079255 w 8882887"/>
                <a:gd name="connsiteY478" fmla="*/ 1298040 h 1682495"/>
                <a:gd name="connsiteX479" fmla="*/ 6079255 w 8882887"/>
                <a:gd name="connsiteY479" fmla="*/ 1285836 h 1682495"/>
                <a:gd name="connsiteX480" fmla="*/ 6080927 w 8882887"/>
                <a:gd name="connsiteY480" fmla="*/ 1285836 h 1682495"/>
                <a:gd name="connsiteX481" fmla="*/ 6092629 w 8882887"/>
                <a:gd name="connsiteY481" fmla="*/ 1285836 h 1682495"/>
                <a:gd name="connsiteX482" fmla="*/ 6092629 w 8882887"/>
                <a:gd name="connsiteY482" fmla="*/ 1284093 h 1682495"/>
                <a:gd name="connsiteX483" fmla="*/ 6092629 w 8882887"/>
                <a:gd name="connsiteY483" fmla="*/ 1271888 h 1682495"/>
                <a:gd name="connsiteX484" fmla="*/ 6090957 w 8882887"/>
                <a:gd name="connsiteY484" fmla="*/ 1271888 h 1682495"/>
                <a:gd name="connsiteX485" fmla="*/ 6079255 w 8882887"/>
                <a:gd name="connsiteY485" fmla="*/ 1271888 h 1682495"/>
                <a:gd name="connsiteX486" fmla="*/ 6079255 w 8882887"/>
                <a:gd name="connsiteY486" fmla="*/ 1270145 h 1682495"/>
                <a:gd name="connsiteX487" fmla="*/ 6079255 w 8882887"/>
                <a:gd name="connsiteY487" fmla="*/ 1257941 h 1682495"/>
                <a:gd name="connsiteX488" fmla="*/ 6080927 w 8882887"/>
                <a:gd name="connsiteY488" fmla="*/ 1257941 h 1682495"/>
                <a:gd name="connsiteX489" fmla="*/ 6092629 w 8882887"/>
                <a:gd name="connsiteY489" fmla="*/ 1257941 h 1682495"/>
                <a:gd name="connsiteX490" fmla="*/ 6092629 w 8882887"/>
                <a:gd name="connsiteY490" fmla="*/ 1256633 h 1682495"/>
                <a:gd name="connsiteX491" fmla="*/ 6092629 w 8882887"/>
                <a:gd name="connsiteY491" fmla="*/ 1247480 h 1682495"/>
                <a:gd name="connsiteX492" fmla="*/ 6090957 w 8882887"/>
                <a:gd name="connsiteY492" fmla="*/ 1247480 h 1682495"/>
                <a:gd name="connsiteX493" fmla="*/ 6079255 w 8882887"/>
                <a:gd name="connsiteY493" fmla="*/ 1247480 h 1682495"/>
                <a:gd name="connsiteX494" fmla="*/ 6079255 w 8882887"/>
                <a:gd name="connsiteY494" fmla="*/ 1245737 h 1682495"/>
                <a:gd name="connsiteX495" fmla="*/ 6079255 w 8882887"/>
                <a:gd name="connsiteY495" fmla="*/ 1233531 h 1682495"/>
                <a:gd name="connsiteX496" fmla="*/ 6080927 w 8882887"/>
                <a:gd name="connsiteY496" fmla="*/ 1233531 h 1682495"/>
                <a:gd name="connsiteX497" fmla="*/ 6092629 w 8882887"/>
                <a:gd name="connsiteY497" fmla="*/ 1233531 h 1682495"/>
                <a:gd name="connsiteX498" fmla="*/ 6092629 w 8882887"/>
                <a:gd name="connsiteY498" fmla="*/ 1231788 h 1682495"/>
                <a:gd name="connsiteX499" fmla="*/ 6092629 w 8882887"/>
                <a:gd name="connsiteY499" fmla="*/ 1219584 h 1682495"/>
                <a:gd name="connsiteX500" fmla="*/ 6090957 w 8882887"/>
                <a:gd name="connsiteY500" fmla="*/ 1219584 h 1682495"/>
                <a:gd name="connsiteX501" fmla="*/ 6079255 w 8882887"/>
                <a:gd name="connsiteY501" fmla="*/ 1219584 h 1682495"/>
                <a:gd name="connsiteX502" fmla="*/ 6079255 w 8882887"/>
                <a:gd name="connsiteY502" fmla="*/ 1217840 h 1682495"/>
                <a:gd name="connsiteX503" fmla="*/ 6079255 w 8882887"/>
                <a:gd name="connsiteY503" fmla="*/ 1205636 h 1682495"/>
                <a:gd name="connsiteX504" fmla="*/ 6080927 w 8882887"/>
                <a:gd name="connsiteY504" fmla="*/ 1205636 h 1682495"/>
                <a:gd name="connsiteX505" fmla="*/ 6092629 w 8882887"/>
                <a:gd name="connsiteY505" fmla="*/ 1205636 h 1682495"/>
                <a:gd name="connsiteX506" fmla="*/ 6092629 w 8882887"/>
                <a:gd name="connsiteY506" fmla="*/ 1204328 h 1682495"/>
                <a:gd name="connsiteX507" fmla="*/ 6092629 w 8882887"/>
                <a:gd name="connsiteY507" fmla="*/ 1195175 h 1682495"/>
                <a:gd name="connsiteX508" fmla="*/ 6090957 w 8882887"/>
                <a:gd name="connsiteY508" fmla="*/ 1195175 h 1682495"/>
                <a:gd name="connsiteX509" fmla="*/ 6079255 w 8882887"/>
                <a:gd name="connsiteY509" fmla="*/ 1195175 h 1682495"/>
                <a:gd name="connsiteX510" fmla="*/ 6079255 w 8882887"/>
                <a:gd name="connsiteY510" fmla="*/ 1193432 h 1682495"/>
                <a:gd name="connsiteX511" fmla="*/ 6079255 w 8882887"/>
                <a:gd name="connsiteY511" fmla="*/ 1181226 h 1682495"/>
                <a:gd name="connsiteX512" fmla="*/ 6080927 w 8882887"/>
                <a:gd name="connsiteY512" fmla="*/ 1181226 h 1682495"/>
                <a:gd name="connsiteX513" fmla="*/ 6092629 w 8882887"/>
                <a:gd name="connsiteY513" fmla="*/ 1181226 h 1682495"/>
                <a:gd name="connsiteX514" fmla="*/ 6090957 w 8882887"/>
                <a:gd name="connsiteY514" fmla="*/ 1178612 h 1682495"/>
                <a:gd name="connsiteX515" fmla="*/ 6079255 w 8882887"/>
                <a:gd name="connsiteY515" fmla="*/ 1160306 h 1682495"/>
                <a:gd name="connsiteX516" fmla="*/ 6079255 w 8882887"/>
                <a:gd name="connsiteY516" fmla="*/ 1104513 h 1682495"/>
                <a:gd name="connsiteX517" fmla="*/ 6303271 w 8882887"/>
                <a:gd name="connsiteY517" fmla="*/ 1104513 h 1682495"/>
                <a:gd name="connsiteX518" fmla="*/ 6323331 w 8882887"/>
                <a:gd name="connsiteY518" fmla="*/ 1135896 h 1682495"/>
                <a:gd name="connsiteX519" fmla="*/ 6323331 w 8882887"/>
                <a:gd name="connsiteY519" fmla="*/ 1205636 h 1682495"/>
                <a:gd name="connsiteX520" fmla="*/ 6321659 w 8882887"/>
                <a:gd name="connsiteY520" fmla="*/ 1205636 h 1682495"/>
                <a:gd name="connsiteX521" fmla="*/ 6309957 w 8882887"/>
                <a:gd name="connsiteY521" fmla="*/ 1205636 h 1682495"/>
                <a:gd name="connsiteX522" fmla="*/ 6309957 w 8882887"/>
                <a:gd name="connsiteY522" fmla="*/ 1207379 h 1682495"/>
                <a:gd name="connsiteX523" fmla="*/ 6309957 w 8882887"/>
                <a:gd name="connsiteY523" fmla="*/ 1219584 h 1682495"/>
                <a:gd name="connsiteX524" fmla="*/ 6311629 w 8882887"/>
                <a:gd name="connsiteY524" fmla="*/ 1219584 h 1682495"/>
                <a:gd name="connsiteX525" fmla="*/ 6323331 w 8882887"/>
                <a:gd name="connsiteY525" fmla="*/ 1219584 h 1682495"/>
                <a:gd name="connsiteX526" fmla="*/ 6323331 w 8882887"/>
                <a:gd name="connsiteY526" fmla="*/ 1221327 h 1682495"/>
                <a:gd name="connsiteX527" fmla="*/ 6323331 w 8882887"/>
                <a:gd name="connsiteY527" fmla="*/ 1233531 h 1682495"/>
                <a:gd name="connsiteX528" fmla="*/ 6321659 w 8882887"/>
                <a:gd name="connsiteY528" fmla="*/ 1233531 h 1682495"/>
                <a:gd name="connsiteX529" fmla="*/ 6309957 w 8882887"/>
                <a:gd name="connsiteY529" fmla="*/ 1233531 h 1682495"/>
                <a:gd name="connsiteX530" fmla="*/ 6309957 w 8882887"/>
                <a:gd name="connsiteY530" fmla="*/ 1235274 h 1682495"/>
                <a:gd name="connsiteX531" fmla="*/ 6309957 w 8882887"/>
                <a:gd name="connsiteY531" fmla="*/ 1247480 h 1682495"/>
                <a:gd name="connsiteX532" fmla="*/ 6311629 w 8882887"/>
                <a:gd name="connsiteY532" fmla="*/ 1247480 h 1682495"/>
                <a:gd name="connsiteX533" fmla="*/ 6323331 w 8882887"/>
                <a:gd name="connsiteY533" fmla="*/ 1247480 h 1682495"/>
                <a:gd name="connsiteX534" fmla="*/ 6323331 w 8882887"/>
                <a:gd name="connsiteY534" fmla="*/ 1248788 h 1682495"/>
                <a:gd name="connsiteX535" fmla="*/ 6323331 w 8882887"/>
                <a:gd name="connsiteY535" fmla="*/ 1257941 h 1682495"/>
                <a:gd name="connsiteX536" fmla="*/ 6321659 w 8882887"/>
                <a:gd name="connsiteY536" fmla="*/ 1257941 h 1682495"/>
                <a:gd name="connsiteX537" fmla="*/ 6309957 w 8882887"/>
                <a:gd name="connsiteY537" fmla="*/ 1257941 h 1682495"/>
                <a:gd name="connsiteX538" fmla="*/ 6309957 w 8882887"/>
                <a:gd name="connsiteY538" fmla="*/ 1259684 h 1682495"/>
                <a:gd name="connsiteX539" fmla="*/ 6309957 w 8882887"/>
                <a:gd name="connsiteY539" fmla="*/ 1271888 h 1682495"/>
                <a:gd name="connsiteX540" fmla="*/ 6311629 w 8882887"/>
                <a:gd name="connsiteY540" fmla="*/ 1271888 h 1682495"/>
                <a:gd name="connsiteX541" fmla="*/ 6323331 w 8882887"/>
                <a:gd name="connsiteY541" fmla="*/ 1271888 h 1682495"/>
                <a:gd name="connsiteX542" fmla="*/ 6323331 w 8882887"/>
                <a:gd name="connsiteY542" fmla="*/ 1273632 h 1682495"/>
                <a:gd name="connsiteX543" fmla="*/ 6323331 w 8882887"/>
                <a:gd name="connsiteY543" fmla="*/ 1285836 h 1682495"/>
                <a:gd name="connsiteX544" fmla="*/ 6321659 w 8882887"/>
                <a:gd name="connsiteY544" fmla="*/ 1285836 h 1682495"/>
                <a:gd name="connsiteX545" fmla="*/ 6309957 w 8882887"/>
                <a:gd name="connsiteY545" fmla="*/ 1285836 h 1682495"/>
                <a:gd name="connsiteX546" fmla="*/ 6309957 w 8882887"/>
                <a:gd name="connsiteY546" fmla="*/ 1287579 h 1682495"/>
                <a:gd name="connsiteX547" fmla="*/ 6309957 w 8882887"/>
                <a:gd name="connsiteY547" fmla="*/ 1299785 h 1682495"/>
                <a:gd name="connsiteX548" fmla="*/ 6311629 w 8882887"/>
                <a:gd name="connsiteY548" fmla="*/ 1299785 h 1682495"/>
                <a:gd name="connsiteX549" fmla="*/ 6323331 w 8882887"/>
                <a:gd name="connsiteY549" fmla="*/ 1299785 h 1682495"/>
                <a:gd name="connsiteX550" fmla="*/ 6323331 w 8882887"/>
                <a:gd name="connsiteY550" fmla="*/ 1301091 h 1682495"/>
                <a:gd name="connsiteX551" fmla="*/ 6323331 w 8882887"/>
                <a:gd name="connsiteY551" fmla="*/ 1310244 h 1682495"/>
                <a:gd name="connsiteX552" fmla="*/ 6321659 w 8882887"/>
                <a:gd name="connsiteY552" fmla="*/ 1310244 h 1682495"/>
                <a:gd name="connsiteX553" fmla="*/ 6309957 w 8882887"/>
                <a:gd name="connsiteY553" fmla="*/ 1310244 h 1682495"/>
                <a:gd name="connsiteX554" fmla="*/ 6309957 w 8882887"/>
                <a:gd name="connsiteY554" fmla="*/ 1311989 h 1682495"/>
                <a:gd name="connsiteX555" fmla="*/ 6309957 w 8882887"/>
                <a:gd name="connsiteY555" fmla="*/ 1324193 h 1682495"/>
                <a:gd name="connsiteX556" fmla="*/ 6311629 w 8882887"/>
                <a:gd name="connsiteY556" fmla="*/ 1324193 h 1682495"/>
                <a:gd name="connsiteX557" fmla="*/ 6323331 w 8882887"/>
                <a:gd name="connsiteY557" fmla="*/ 1324193 h 1682495"/>
                <a:gd name="connsiteX558" fmla="*/ 6323331 w 8882887"/>
                <a:gd name="connsiteY558" fmla="*/ 1325936 h 1682495"/>
                <a:gd name="connsiteX559" fmla="*/ 6323331 w 8882887"/>
                <a:gd name="connsiteY559" fmla="*/ 1338141 h 1682495"/>
                <a:gd name="connsiteX560" fmla="*/ 6321659 w 8882887"/>
                <a:gd name="connsiteY560" fmla="*/ 1338141 h 1682495"/>
                <a:gd name="connsiteX561" fmla="*/ 6309957 w 8882887"/>
                <a:gd name="connsiteY561" fmla="*/ 1338141 h 1682495"/>
                <a:gd name="connsiteX562" fmla="*/ 6309957 w 8882887"/>
                <a:gd name="connsiteY562" fmla="*/ 1339448 h 1682495"/>
                <a:gd name="connsiteX563" fmla="*/ 6309957 w 8882887"/>
                <a:gd name="connsiteY563" fmla="*/ 1348602 h 1682495"/>
                <a:gd name="connsiteX564" fmla="*/ 6311629 w 8882887"/>
                <a:gd name="connsiteY564" fmla="*/ 1348602 h 1682495"/>
                <a:gd name="connsiteX565" fmla="*/ 6323331 w 8882887"/>
                <a:gd name="connsiteY565" fmla="*/ 1348602 h 1682495"/>
                <a:gd name="connsiteX566" fmla="*/ 6323331 w 8882887"/>
                <a:gd name="connsiteY566" fmla="*/ 1350345 h 1682495"/>
                <a:gd name="connsiteX567" fmla="*/ 6323331 w 8882887"/>
                <a:gd name="connsiteY567" fmla="*/ 1362549 h 1682495"/>
                <a:gd name="connsiteX568" fmla="*/ 6321659 w 8882887"/>
                <a:gd name="connsiteY568" fmla="*/ 1362549 h 1682495"/>
                <a:gd name="connsiteX569" fmla="*/ 6309957 w 8882887"/>
                <a:gd name="connsiteY569" fmla="*/ 1362549 h 1682495"/>
                <a:gd name="connsiteX570" fmla="*/ 6309957 w 8882887"/>
                <a:gd name="connsiteY570" fmla="*/ 1364292 h 1682495"/>
                <a:gd name="connsiteX571" fmla="*/ 6309957 w 8882887"/>
                <a:gd name="connsiteY571" fmla="*/ 1376498 h 1682495"/>
                <a:gd name="connsiteX572" fmla="*/ 6311629 w 8882887"/>
                <a:gd name="connsiteY572" fmla="*/ 1376498 h 1682495"/>
                <a:gd name="connsiteX573" fmla="*/ 6323331 w 8882887"/>
                <a:gd name="connsiteY573" fmla="*/ 1376498 h 1682495"/>
                <a:gd name="connsiteX574" fmla="*/ 6323331 w 8882887"/>
                <a:gd name="connsiteY574" fmla="*/ 1378241 h 1682495"/>
                <a:gd name="connsiteX575" fmla="*/ 6323331 w 8882887"/>
                <a:gd name="connsiteY575" fmla="*/ 1390445 h 1682495"/>
                <a:gd name="connsiteX576" fmla="*/ 6321659 w 8882887"/>
                <a:gd name="connsiteY576" fmla="*/ 1390445 h 1682495"/>
                <a:gd name="connsiteX577" fmla="*/ 6309957 w 8882887"/>
                <a:gd name="connsiteY577" fmla="*/ 1390445 h 1682495"/>
                <a:gd name="connsiteX578" fmla="*/ 6309957 w 8882887"/>
                <a:gd name="connsiteY578" fmla="*/ 1391753 h 1682495"/>
                <a:gd name="connsiteX579" fmla="*/ 6309957 w 8882887"/>
                <a:gd name="connsiteY579" fmla="*/ 1400906 h 1682495"/>
                <a:gd name="connsiteX580" fmla="*/ 6311629 w 8882887"/>
                <a:gd name="connsiteY580" fmla="*/ 1400906 h 1682495"/>
                <a:gd name="connsiteX581" fmla="*/ 6323331 w 8882887"/>
                <a:gd name="connsiteY581" fmla="*/ 1400906 h 1682495"/>
                <a:gd name="connsiteX582" fmla="*/ 6323331 w 8882887"/>
                <a:gd name="connsiteY582" fmla="*/ 1402650 h 1682495"/>
                <a:gd name="connsiteX583" fmla="*/ 6323331 w 8882887"/>
                <a:gd name="connsiteY583" fmla="*/ 1414854 h 1682495"/>
                <a:gd name="connsiteX584" fmla="*/ 6321659 w 8882887"/>
                <a:gd name="connsiteY584" fmla="*/ 1414854 h 1682495"/>
                <a:gd name="connsiteX585" fmla="*/ 6309957 w 8882887"/>
                <a:gd name="connsiteY585" fmla="*/ 1414854 h 1682495"/>
                <a:gd name="connsiteX586" fmla="*/ 6309957 w 8882887"/>
                <a:gd name="connsiteY586" fmla="*/ 1416597 h 1682495"/>
                <a:gd name="connsiteX587" fmla="*/ 6309957 w 8882887"/>
                <a:gd name="connsiteY587" fmla="*/ 1428803 h 1682495"/>
                <a:gd name="connsiteX588" fmla="*/ 6311629 w 8882887"/>
                <a:gd name="connsiteY588" fmla="*/ 1428803 h 1682495"/>
                <a:gd name="connsiteX589" fmla="*/ 6323331 w 8882887"/>
                <a:gd name="connsiteY589" fmla="*/ 1428803 h 1682495"/>
                <a:gd name="connsiteX590" fmla="*/ 6323331 w 8882887"/>
                <a:gd name="connsiteY590" fmla="*/ 1430109 h 1682495"/>
                <a:gd name="connsiteX591" fmla="*/ 6323331 w 8882887"/>
                <a:gd name="connsiteY591" fmla="*/ 1439262 h 1682495"/>
                <a:gd name="connsiteX592" fmla="*/ 6321659 w 8882887"/>
                <a:gd name="connsiteY592" fmla="*/ 1439262 h 1682495"/>
                <a:gd name="connsiteX593" fmla="*/ 6309957 w 8882887"/>
                <a:gd name="connsiteY593" fmla="*/ 1439262 h 1682495"/>
                <a:gd name="connsiteX594" fmla="*/ 6309957 w 8882887"/>
                <a:gd name="connsiteY594" fmla="*/ 1441007 h 1682495"/>
                <a:gd name="connsiteX595" fmla="*/ 6309957 w 8882887"/>
                <a:gd name="connsiteY595" fmla="*/ 1453211 h 1682495"/>
                <a:gd name="connsiteX596" fmla="*/ 6311629 w 8882887"/>
                <a:gd name="connsiteY596" fmla="*/ 1453211 h 1682495"/>
                <a:gd name="connsiteX597" fmla="*/ 6323331 w 8882887"/>
                <a:gd name="connsiteY597" fmla="*/ 1453211 h 1682495"/>
                <a:gd name="connsiteX598" fmla="*/ 6323331 w 8882887"/>
                <a:gd name="connsiteY598" fmla="*/ 1454954 h 1682495"/>
                <a:gd name="connsiteX599" fmla="*/ 6323331 w 8882887"/>
                <a:gd name="connsiteY599" fmla="*/ 1467159 h 1682495"/>
                <a:gd name="connsiteX600" fmla="*/ 6321659 w 8882887"/>
                <a:gd name="connsiteY600" fmla="*/ 1467159 h 1682495"/>
                <a:gd name="connsiteX601" fmla="*/ 6309957 w 8882887"/>
                <a:gd name="connsiteY601" fmla="*/ 1467159 h 1682495"/>
                <a:gd name="connsiteX602" fmla="*/ 6309957 w 8882887"/>
                <a:gd name="connsiteY602" fmla="*/ 1468902 h 1682495"/>
                <a:gd name="connsiteX603" fmla="*/ 6309957 w 8882887"/>
                <a:gd name="connsiteY603" fmla="*/ 1481106 h 1682495"/>
                <a:gd name="connsiteX604" fmla="*/ 6311629 w 8882887"/>
                <a:gd name="connsiteY604" fmla="*/ 1481106 h 1682495"/>
                <a:gd name="connsiteX605" fmla="*/ 6323331 w 8882887"/>
                <a:gd name="connsiteY605" fmla="*/ 1481106 h 1682495"/>
                <a:gd name="connsiteX606" fmla="*/ 6323331 w 8882887"/>
                <a:gd name="connsiteY606" fmla="*/ 1482414 h 1682495"/>
                <a:gd name="connsiteX607" fmla="*/ 6323331 w 8882887"/>
                <a:gd name="connsiteY607" fmla="*/ 1491567 h 1682495"/>
                <a:gd name="connsiteX608" fmla="*/ 6321659 w 8882887"/>
                <a:gd name="connsiteY608" fmla="*/ 1491567 h 1682495"/>
                <a:gd name="connsiteX609" fmla="*/ 6309957 w 8882887"/>
                <a:gd name="connsiteY609" fmla="*/ 1491567 h 1682495"/>
                <a:gd name="connsiteX610" fmla="*/ 6309957 w 8882887"/>
                <a:gd name="connsiteY610" fmla="*/ 1493310 h 1682495"/>
                <a:gd name="connsiteX611" fmla="*/ 6309957 w 8882887"/>
                <a:gd name="connsiteY611" fmla="*/ 1505516 h 1682495"/>
                <a:gd name="connsiteX612" fmla="*/ 6346735 w 8882887"/>
                <a:gd name="connsiteY612" fmla="*/ 1536899 h 1682495"/>
                <a:gd name="connsiteX613" fmla="*/ 6345065 w 8882887"/>
                <a:gd name="connsiteY613" fmla="*/ 1543872 h 1682495"/>
                <a:gd name="connsiteX614" fmla="*/ 6333361 w 8882887"/>
                <a:gd name="connsiteY614" fmla="*/ 1543872 h 1682495"/>
                <a:gd name="connsiteX615" fmla="*/ 6333361 w 8882887"/>
                <a:gd name="connsiteY615" fmla="*/ 1582229 h 1682495"/>
                <a:gd name="connsiteX616" fmla="*/ 6335035 w 8882887"/>
                <a:gd name="connsiteY616" fmla="*/ 1582229 h 1682495"/>
                <a:gd name="connsiteX617" fmla="*/ 6346735 w 8882887"/>
                <a:gd name="connsiteY617" fmla="*/ 1582229 h 1682495"/>
                <a:gd name="connsiteX618" fmla="*/ 6346735 w 8882887"/>
                <a:gd name="connsiteY618" fmla="*/ 1580049 h 1682495"/>
                <a:gd name="connsiteX619" fmla="*/ 6346735 w 8882887"/>
                <a:gd name="connsiteY619" fmla="*/ 1564794 h 1682495"/>
                <a:gd name="connsiteX620" fmla="*/ 6348407 w 8882887"/>
                <a:gd name="connsiteY620" fmla="*/ 1563923 h 1682495"/>
                <a:gd name="connsiteX621" fmla="*/ 6360109 w 8882887"/>
                <a:gd name="connsiteY621" fmla="*/ 1557821 h 1682495"/>
                <a:gd name="connsiteX622" fmla="*/ 6363035 w 8882887"/>
                <a:gd name="connsiteY622" fmla="*/ 1557821 h 1682495"/>
                <a:gd name="connsiteX623" fmla="*/ 6383515 w 8882887"/>
                <a:gd name="connsiteY623" fmla="*/ 1557821 h 1682495"/>
                <a:gd name="connsiteX624" fmla="*/ 6383515 w 8882887"/>
                <a:gd name="connsiteY624" fmla="*/ 1559564 h 1682495"/>
                <a:gd name="connsiteX625" fmla="*/ 6383515 w 8882887"/>
                <a:gd name="connsiteY625" fmla="*/ 1571768 h 1682495"/>
                <a:gd name="connsiteX626" fmla="*/ 6386023 w 8882887"/>
                <a:gd name="connsiteY626" fmla="*/ 1571768 h 1682495"/>
                <a:gd name="connsiteX627" fmla="*/ 6403577 w 8882887"/>
                <a:gd name="connsiteY627" fmla="*/ 1571768 h 1682495"/>
                <a:gd name="connsiteX628" fmla="*/ 6405247 w 8882887"/>
                <a:gd name="connsiteY628" fmla="*/ 1578741 h 1682495"/>
                <a:gd name="connsiteX629" fmla="*/ 6416951 w 8882887"/>
                <a:gd name="connsiteY629" fmla="*/ 1578741 h 1682495"/>
                <a:gd name="connsiteX630" fmla="*/ 6453729 w 8882887"/>
                <a:gd name="connsiteY630" fmla="*/ 1627559 h 1682495"/>
                <a:gd name="connsiteX631" fmla="*/ 6453729 w 8882887"/>
                <a:gd name="connsiteY631" fmla="*/ 1679864 h 1682495"/>
                <a:gd name="connsiteX632" fmla="*/ 6455399 w 8882887"/>
                <a:gd name="connsiteY632" fmla="*/ 1679864 h 1682495"/>
                <a:gd name="connsiteX633" fmla="*/ 6467103 w 8882887"/>
                <a:gd name="connsiteY633" fmla="*/ 1679864 h 1682495"/>
                <a:gd name="connsiteX634" fmla="*/ 6467103 w 8882887"/>
                <a:gd name="connsiteY634" fmla="*/ 1676813 h 1682495"/>
                <a:gd name="connsiteX635" fmla="*/ 6467103 w 8882887"/>
                <a:gd name="connsiteY635" fmla="*/ 1655456 h 1682495"/>
                <a:gd name="connsiteX636" fmla="*/ 6468357 w 8882887"/>
                <a:gd name="connsiteY636" fmla="*/ 1655456 h 1682495"/>
                <a:gd name="connsiteX637" fmla="*/ 6477133 w 8882887"/>
                <a:gd name="connsiteY637" fmla="*/ 1655456 h 1682495"/>
                <a:gd name="connsiteX638" fmla="*/ 6477133 w 8882887"/>
                <a:gd name="connsiteY638" fmla="*/ 1657199 h 1682495"/>
                <a:gd name="connsiteX639" fmla="*/ 6477133 w 8882887"/>
                <a:gd name="connsiteY639" fmla="*/ 1669403 h 1682495"/>
                <a:gd name="connsiteX640" fmla="*/ 6490507 w 8882887"/>
                <a:gd name="connsiteY640" fmla="*/ 1596177 h 1682495"/>
                <a:gd name="connsiteX641" fmla="*/ 6547347 w 8882887"/>
                <a:gd name="connsiteY641" fmla="*/ 1596177 h 1682495"/>
                <a:gd name="connsiteX642" fmla="*/ 6547347 w 8882887"/>
                <a:gd name="connsiteY642" fmla="*/ 1484594 h 1682495"/>
                <a:gd name="connsiteX643" fmla="*/ 6600843 w 8882887"/>
                <a:gd name="connsiteY643" fmla="*/ 1484594 h 1682495"/>
                <a:gd name="connsiteX644" fmla="*/ 6600843 w 8882887"/>
                <a:gd name="connsiteY644" fmla="*/ 1483286 h 1682495"/>
                <a:gd name="connsiteX645" fmla="*/ 6600843 w 8882887"/>
                <a:gd name="connsiteY645" fmla="*/ 1474133 h 1682495"/>
                <a:gd name="connsiteX646" fmla="*/ 6634279 w 8882887"/>
                <a:gd name="connsiteY646" fmla="*/ 1474133 h 1682495"/>
                <a:gd name="connsiteX647" fmla="*/ 6634279 w 8882887"/>
                <a:gd name="connsiteY647" fmla="*/ 1414854 h 1682495"/>
                <a:gd name="connsiteX648" fmla="*/ 6627591 w 8882887"/>
                <a:gd name="connsiteY648" fmla="*/ 1412238 h 1682495"/>
                <a:gd name="connsiteX649" fmla="*/ 6627591 w 8882887"/>
                <a:gd name="connsiteY649" fmla="*/ 1393932 h 1682495"/>
                <a:gd name="connsiteX650" fmla="*/ 6634279 w 8882887"/>
                <a:gd name="connsiteY650" fmla="*/ 1397420 h 1682495"/>
                <a:gd name="connsiteX651" fmla="*/ 6640967 w 8882887"/>
                <a:gd name="connsiteY651" fmla="*/ 1362549 h 1682495"/>
                <a:gd name="connsiteX652" fmla="*/ 6647653 w 8882887"/>
                <a:gd name="connsiteY652" fmla="*/ 1397420 h 1682495"/>
                <a:gd name="connsiteX653" fmla="*/ 6651415 w 8882887"/>
                <a:gd name="connsiteY653" fmla="*/ 1392624 h 1682495"/>
                <a:gd name="connsiteX654" fmla="*/ 6654341 w 8882887"/>
                <a:gd name="connsiteY654" fmla="*/ 1383471 h 1682495"/>
                <a:gd name="connsiteX655" fmla="*/ 6655175 w 8882887"/>
                <a:gd name="connsiteY655" fmla="*/ 1381728 h 1682495"/>
                <a:gd name="connsiteX656" fmla="*/ 6661027 w 8882887"/>
                <a:gd name="connsiteY656" fmla="*/ 1369523 h 1682495"/>
                <a:gd name="connsiteX657" fmla="*/ 6661863 w 8882887"/>
                <a:gd name="connsiteY657" fmla="*/ 1367780 h 1682495"/>
                <a:gd name="connsiteX658" fmla="*/ 6667715 w 8882887"/>
                <a:gd name="connsiteY658" fmla="*/ 1355576 h 1682495"/>
                <a:gd name="connsiteX659" fmla="*/ 6669803 w 8882887"/>
                <a:gd name="connsiteY659" fmla="*/ 1354268 h 1682495"/>
                <a:gd name="connsiteX660" fmla="*/ 6684431 w 8882887"/>
                <a:gd name="connsiteY660" fmla="*/ 1345115 h 1682495"/>
                <a:gd name="connsiteX661" fmla="*/ 6686939 w 8882887"/>
                <a:gd name="connsiteY661" fmla="*/ 1343372 h 1682495"/>
                <a:gd name="connsiteX662" fmla="*/ 6704493 w 8882887"/>
                <a:gd name="connsiteY662" fmla="*/ 1331166 h 1682495"/>
                <a:gd name="connsiteX663" fmla="*/ 6705747 w 8882887"/>
                <a:gd name="connsiteY663" fmla="*/ 1329423 h 1682495"/>
                <a:gd name="connsiteX664" fmla="*/ 6714523 w 8882887"/>
                <a:gd name="connsiteY664" fmla="*/ 1317219 h 1682495"/>
                <a:gd name="connsiteX665" fmla="*/ 6715359 w 8882887"/>
                <a:gd name="connsiteY665" fmla="*/ 1314168 h 1682495"/>
                <a:gd name="connsiteX666" fmla="*/ 6721211 w 8882887"/>
                <a:gd name="connsiteY666" fmla="*/ 1292810 h 1682495"/>
                <a:gd name="connsiteX667" fmla="*/ 6722047 w 8882887"/>
                <a:gd name="connsiteY667" fmla="*/ 1295861 h 1682495"/>
                <a:gd name="connsiteX668" fmla="*/ 6727897 w 8882887"/>
                <a:gd name="connsiteY668" fmla="*/ 1317219 h 1682495"/>
                <a:gd name="connsiteX669" fmla="*/ 6728733 w 8882887"/>
                <a:gd name="connsiteY669" fmla="*/ 1318526 h 1682495"/>
                <a:gd name="connsiteX670" fmla="*/ 6734585 w 8882887"/>
                <a:gd name="connsiteY670" fmla="*/ 1327680 h 1682495"/>
                <a:gd name="connsiteX671" fmla="*/ 6736675 w 8882887"/>
                <a:gd name="connsiteY671" fmla="*/ 1329423 h 1682495"/>
                <a:gd name="connsiteX672" fmla="*/ 6751303 w 8882887"/>
                <a:gd name="connsiteY672" fmla="*/ 1341627 h 1682495"/>
                <a:gd name="connsiteX673" fmla="*/ 6752975 w 8882887"/>
                <a:gd name="connsiteY673" fmla="*/ 1343372 h 1682495"/>
                <a:gd name="connsiteX674" fmla="*/ 6764675 w 8882887"/>
                <a:gd name="connsiteY674" fmla="*/ 1355576 h 1682495"/>
                <a:gd name="connsiteX675" fmla="*/ 6766349 w 8882887"/>
                <a:gd name="connsiteY675" fmla="*/ 1357319 h 1682495"/>
                <a:gd name="connsiteX676" fmla="*/ 6778051 w 8882887"/>
                <a:gd name="connsiteY676" fmla="*/ 1369523 h 1682495"/>
                <a:gd name="connsiteX677" fmla="*/ 6778469 w 8882887"/>
                <a:gd name="connsiteY677" fmla="*/ 1371267 h 1682495"/>
                <a:gd name="connsiteX678" fmla="*/ 6781393 w 8882887"/>
                <a:gd name="connsiteY678" fmla="*/ 1383471 h 1682495"/>
                <a:gd name="connsiteX679" fmla="*/ 6781811 w 8882887"/>
                <a:gd name="connsiteY679" fmla="*/ 1385214 h 1682495"/>
                <a:gd name="connsiteX680" fmla="*/ 6784737 w 8882887"/>
                <a:gd name="connsiteY680" fmla="*/ 1397420 h 1682495"/>
                <a:gd name="connsiteX681" fmla="*/ 6794767 w 8882887"/>
                <a:gd name="connsiteY681" fmla="*/ 1362549 h 1682495"/>
                <a:gd name="connsiteX682" fmla="*/ 6801455 w 8882887"/>
                <a:gd name="connsiteY682" fmla="*/ 1397420 h 1682495"/>
                <a:gd name="connsiteX683" fmla="*/ 6808141 w 8882887"/>
                <a:gd name="connsiteY683" fmla="*/ 1400034 h 1682495"/>
                <a:gd name="connsiteX684" fmla="*/ 6808141 w 8882887"/>
                <a:gd name="connsiteY684" fmla="*/ 1418342 h 1682495"/>
                <a:gd name="connsiteX685" fmla="*/ 6801455 w 8882887"/>
                <a:gd name="connsiteY685" fmla="*/ 1467159 h 1682495"/>
                <a:gd name="connsiteX686" fmla="*/ 6803127 w 8882887"/>
                <a:gd name="connsiteY686" fmla="*/ 1467159 h 1682495"/>
                <a:gd name="connsiteX687" fmla="*/ 6814829 w 8882887"/>
                <a:gd name="connsiteY687" fmla="*/ 1467159 h 1682495"/>
                <a:gd name="connsiteX688" fmla="*/ 6816083 w 8882887"/>
                <a:gd name="connsiteY688" fmla="*/ 1474133 h 1682495"/>
                <a:gd name="connsiteX689" fmla="*/ 6824859 w 8882887"/>
                <a:gd name="connsiteY689" fmla="*/ 1474133 h 1682495"/>
                <a:gd name="connsiteX690" fmla="*/ 6824859 w 8882887"/>
                <a:gd name="connsiteY690" fmla="*/ 1472390 h 1682495"/>
                <a:gd name="connsiteX691" fmla="*/ 6824859 w 8882887"/>
                <a:gd name="connsiteY691" fmla="*/ 1460184 h 1682495"/>
                <a:gd name="connsiteX692" fmla="*/ 6828203 w 8882887"/>
                <a:gd name="connsiteY692" fmla="*/ 1460184 h 1682495"/>
                <a:gd name="connsiteX693" fmla="*/ 6851607 w 8882887"/>
                <a:gd name="connsiteY693" fmla="*/ 1460184 h 1682495"/>
                <a:gd name="connsiteX694" fmla="*/ 6851607 w 8882887"/>
                <a:gd name="connsiteY694" fmla="*/ 1457133 h 1682495"/>
                <a:gd name="connsiteX695" fmla="*/ 6851607 w 8882887"/>
                <a:gd name="connsiteY695" fmla="*/ 1435776 h 1682495"/>
                <a:gd name="connsiteX696" fmla="*/ 6908447 w 8882887"/>
                <a:gd name="connsiteY696" fmla="*/ 1435776 h 1682495"/>
                <a:gd name="connsiteX697" fmla="*/ 6908447 w 8882887"/>
                <a:gd name="connsiteY697" fmla="*/ 1437956 h 1682495"/>
                <a:gd name="connsiteX698" fmla="*/ 6908447 w 8882887"/>
                <a:gd name="connsiteY698" fmla="*/ 1453211 h 1682495"/>
                <a:gd name="connsiteX699" fmla="*/ 6938539 w 8882887"/>
                <a:gd name="connsiteY699" fmla="*/ 1453211 h 1682495"/>
                <a:gd name="connsiteX700" fmla="*/ 6938539 w 8882887"/>
                <a:gd name="connsiteY700" fmla="*/ 1456698 h 1682495"/>
                <a:gd name="connsiteX701" fmla="*/ 6938539 w 8882887"/>
                <a:gd name="connsiteY701" fmla="*/ 1481106 h 1682495"/>
                <a:gd name="connsiteX702" fmla="*/ 6931853 w 8882887"/>
                <a:gd name="connsiteY702" fmla="*/ 1482414 h 1682495"/>
                <a:gd name="connsiteX703" fmla="*/ 6931853 w 8882887"/>
                <a:gd name="connsiteY703" fmla="*/ 1491567 h 1682495"/>
                <a:gd name="connsiteX704" fmla="*/ 6938539 w 8882887"/>
                <a:gd name="connsiteY704" fmla="*/ 1494183 h 1682495"/>
                <a:gd name="connsiteX705" fmla="*/ 6938539 w 8882887"/>
                <a:gd name="connsiteY705" fmla="*/ 1512489 h 1682495"/>
                <a:gd name="connsiteX706" fmla="*/ 6931853 w 8882887"/>
                <a:gd name="connsiteY706" fmla="*/ 1519463 h 1682495"/>
                <a:gd name="connsiteX707" fmla="*/ 6931853 w 8882887"/>
                <a:gd name="connsiteY707" fmla="*/ 1603151 h 1682495"/>
                <a:gd name="connsiteX708" fmla="*/ 6934777 w 8882887"/>
                <a:gd name="connsiteY708" fmla="*/ 1603151 h 1682495"/>
                <a:gd name="connsiteX709" fmla="*/ 6955257 w 8882887"/>
                <a:gd name="connsiteY709" fmla="*/ 1603151 h 1682495"/>
                <a:gd name="connsiteX710" fmla="*/ 6957763 w 8882887"/>
                <a:gd name="connsiteY710" fmla="*/ 1610124 h 1682495"/>
                <a:gd name="connsiteX711" fmla="*/ 6975319 w 8882887"/>
                <a:gd name="connsiteY711" fmla="*/ 1610124 h 1682495"/>
                <a:gd name="connsiteX712" fmla="*/ 6975319 w 8882887"/>
                <a:gd name="connsiteY712" fmla="*/ 1613175 h 1682495"/>
                <a:gd name="connsiteX713" fmla="*/ 6975319 w 8882887"/>
                <a:gd name="connsiteY713" fmla="*/ 1634534 h 1682495"/>
                <a:gd name="connsiteX714" fmla="*/ 6977827 w 8882887"/>
                <a:gd name="connsiteY714" fmla="*/ 1634534 h 1682495"/>
                <a:gd name="connsiteX715" fmla="*/ 6995379 w 8882887"/>
                <a:gd name="connsiteY715" fmla="*/ 1634534 h 1682495"/>
                <a:gd name="connsiteX716" fmla="*/ 6995379 w 8882887"/>
                <a:gd name="connsiteY716" fmla="*/ 1631483 h 1682495"/>
                <a:gd name="connsiteX717" fmla="*/ 6995379 w 8882887"/>
                <a:gd name="connsiteY717" fmla="*/ 1610124 h 1682495"/>
                <a:gd name="connsiteX718" fmla="*/ 6998303 w 8882887"/>
                <a:gd name="connsiteY718" fmla="*/ 1608381 h 1682495"/>
                <a:gd name="connsiteX719" fmla="*/ 7018783 w 8882887"/>
                <a:gd name="connsiteY719" fmla="*/ 1596177 h 1682495"/>
                <a:gd name="connsiteX720" fmla="*/ 7018783 w 8882887"/>
                <a:gd name="connsiteY720" fmla="*/ 1564794 h 1682495"/>
                <a:gd name="connsiteX721" fmla="*/ 7012097 w 8882887"/>
                <a:gd name="connsiteY721" fmla="*/ 1529924 h 1682495"/>
                <a:gd name="connsiteX722" fmla="*/ 7013767 w 8882887"/>
                <a:gd name="connsiteY722" fmla="*/ 1529924 h 1682495"/>
                <a:gd name="connsiteX723" fmla="*/ 7025471 w 8882887"/>
                <a:gd name="connsiteY723" fmla="*/ 1529924 h 1682495"/>
                <a:gd name="connsiteX724" fmla="*/ 7055563 w 8882887"/>
                <a:gd name="connsiteY724" fmla="*/ 1526438 h 1682495"/>
                <a:gd name="connsiteX725" fmla="*/ 7055563 w 8882887"/>
                <a:gd name="connsiteY725" fmla="*/ 1524693 h 1682495"/>
                <a:gd name="connsiteX726" fmla="*/ 7055563 w 8882887"/>
                <a:gd name="connsiteY726" fmla="*/ 1512489 h 1682495"/>
                <a:gd name="connsiteX727" fmla="*/ 7058071 w 8882887"/>
                <a:gd name="connsiteY727" fmla="*/ 1512489 h 1682495"/>
                <a:gd name="connsiteX728" fmla="*/ 7075623 w 8882887"/>
                <a:gd name="connsiteY728" fmla="*/ 1512489 h 1682495"/>
                <a:gd name="connsiteX729" fmla="*/ 7075623 w 8882887"/>
                <a:gd name="connsiteY729" fmla="*/ 1338141 h 1682495"/>
                <a:gd name="connsiteX730" fmla="*/ 7077295 w 8882887"/>
                <a:gd name="connsiteY730" fmla="*/ 1338141 h 1682495"/>
                <a:gd name="connsiteX731" fmla="*/ 7088997 w 8882887"/>
                <a:gd name="connsiteY731" fmla="*/ 1338141 h 1682495"/>
                <a:gd name="connsiteX732" fmla="*/ 7088997 w 8882887"/>
                <a:gd name="connsiteY732" fmla="*/ 1334654 h 1682495"/>
                <a:gd name="connsiteX733" fmla="*/ 7088997 w 8882887"/>
                <a:gd name="connsiteY733" fmla="*/ 1310244 h 1682495"/>
                <a:gd name="connsiteX734" fmla="*/ 7092341 w 8882887"/>
                <a:gd name="connsiteY734" fmla="*/ 1240505 h 1682495"/>
                <a:gd name="connsiteX735" fmla="*/ 7094013 w 8882887"/>
                <a:gd name="connsiteY735" fmla="*/ 1240505 h 1682495"/>
                <a:gd name="connsiteX736" fmla="*/ 7105715 w 8882887"/>
                <a:gd name="connsiteY736" fmla="*/ 1240505 h 1682495"/>
                <a:gd name="connsiteX737" fmla="*/ 7105715 w 8882887"/>
                <a:gd name="connsiteY737" fmla="*/ 1242249 h 1682495"/>
                <a:gd name="connsiteX738" fmla="*/ 7105715 w 8882887"/>
                <a:gd name="connsiteY738" fmla="*/ 1254453 h 1682495"/>
                <a:gd name="connsiteX739" fmla="*/ 7112401 w 8882887"/>
                <a:gd name="connsiteY739" fmla="*/ 1250966 h 1682495"/>
                <a:gd name="connsiteX740" fmla="*/ 7112401 w 8882887"/>
                <a:gd name="connsiteY740" fmla="*/ 1226558 h 1682495"/>
                <a:gd name="connsiteX741" fmla="*/ 7114491 w 8882887"/>
                <a:gd name="connsiteY741" fmla="*/ 1225686 h 1682495"/>
                <a:gd name="connsiteX742" fmla="*/ 7129119 w 8882887"/>
                <a:gd name="connsiteY742" fmla="*/ 1219584 h 1682495"/>
                <a:gd name="connsiteX743" fmla="*/ 7130791 w 8882887"/>
                <a:gd name="connsiteY743" fmla="*/ 1220456 h 1682495"/>
                <a:gd name="connsiteX744" fmla="*/ 7142493 w 8882887"/>
                <a:gd name="connsiteY744" fmla="*/ 1226558 h 1682495"/>
                <a:gd name="connsiteX745" fmla="*/ 7145001 w 8882887"/>
                <a:gd name="connsiteY745" fmla="*/ 1226558 h 1682495"/>
                <a:gd name="connsiteX746" fmla="*/ 7162555 w 8882887"/>
                <a:gd name="connsiteY746" fmla="*/ 1226558 h 1682495"/>
                <a:gd name="connsiteX747" fmla="*/ 7162555 w 8882887"/>
                <a:gd name="connsiteY747" fmla="*/ 1181226 h 1682495"/>
                <a:gd name="connsiteX748" fmla="*/ 7164227 w 8882887"/>
                <a:gd name="connsiteY748" fmla="*/ 1181226 h 1682495"/>
                <a:gd name="connsiteX749" fmla="*/ 7175927 w 8882887"/>
                <a:gd name="connsiteY749" fmla="*/ 1181226 h 1682495"/>
                <a:gd name="connsiteX750" fmla="*/ 7178017 w 8882887"/>
                <a:gd name="connsiteY750" fmla="*/ 1188201 h 1682495"/>
                <a:gd name="connsiteX751" fmla="*/ 7192647 w 8882887"/>
                <a:gd name="connsiteY751" fmla="*/ 1188201 h 1682495"/>
                <a:gd name="connsiteX752" fmla="*/ 7194319 w 8882887"/>
                <a:gd name="connsiteY752" fmla="*/ 1181226 h 1682495"/>
                <a:gd name="connsiteX753" fmla="*/ 7206021 w 8882887"/>
                <a:gd name="connsiteY753" fmla="*/ 1181226 h 1682495"/>
                <a:gd name="connsiteX754" fmla="*/ 7206021 w 8882887"/>
                <a:gd name="connsiteY754" fmla="*/ 1233531 h 1682495"/>
                <a:gd name="connsiteX755" fmla="*/ 7208111 w 8882887"/>
                <a:gd name="connsiteY755" fmla="*/ 1235274 h 1682495"/>
                <a:gd name="connsiteX756" fmla="*/ 7222739 w 8882887"/>
                <a:gd name="connsiteY756" fmla="*/ 1247480 h 1682495"/>
                <a:gd name="connsiteX757" fmla="*/ 7256173 w 8882887"/>
                <a:gd name="connsiteY757" fmla="*/ 1257941 h 1682495"/>
                <a:gd name="connsiteX758" fmla="*/ 7256173 w 8882887"/>
                <a:gd name="connsiteY758" fmla="*/ 1255761 h 1682495"/>
                <a:gd name="connsiteX759" fmla="*/ 7256173 w 8882887"/>
                <a:gd name="connsiteY759" fmla="*/ 1240505 h 1682495"/>
                <a:gd name="connsiteX760" fmla="*/ 7299639 w 8882887"/>
                <a:gd name="connsiteY760" fmla="*/ 1226558 h 1682495"/>
                <a:gd name="connsiteX761" fmla="*/ 7299639 w 8882887"/>
                <a:gd name="connsiteY761" fmla="*/ 1224815 h 1682495"/>
                <a:gd name="connsiteX762" fmla="*/ 7299639 w 8882887"/>
                <a:gd name="connsiteY762" fmla="*/ 1212609 h 1682495"/>
                <a:gd name="connsiteX763" fmla="*/ 7300893 w 8882887"/>
                <a:gd name="connsiteY763" fmla="*/ 1212609 h 1682495"/>
                <a:gd name="connsiteX764" fmla="*/ 7309669 w 8882887"/>
                <a:gd name="connsiteY764" fmla="*/ 1212609 h 1682495"/>
                <a:gd name="connsiteX765" fmla="*/ 7309669 w 8882887"/>
                <a:gd name="connsiteY765" fmla="*/ 1211303 h 1682495"/>
                <a:gd name="connsiteX766" fmla="*/ 7309669 w 8882887"/>
                <a:gd name="connsiteY766" fmla="*/ 1202148 h 1682495"/>
                <a:gd name="connsiteX767" fmla="*/ 7313013 w 8882887"/>
                <a:gd name="connsiteY767" fmla="*/ 1202148 h 1682495"/>
                <a:gd name="connsiteX768" fmla="*/ 7336417 w 8882887"/>
                <a:gd name="connsiteY768" fmla="*/ 1202148 h 1682495"/>
                <a:gd name="connsiteX769" fmla="*/ 7336417 w 8882887"/>
                <a:gd name="connsiteY769" fmla="*/ 1203456 h 1682495"/>
                <a:gd name="connsiteX770" fmla="*/ 7336417 w 8882887"/>
                <a:gd name="connsiteY770" fmla="*/ 1212609 h 1682495"/>
                <a:gd name="connsiteX771" fmla="*/ 7338925 w 8882887"/>
                <a:gd name="connsiteY771" fmla="*/ 1212609 h 1682495"/>
                <a:gd name="connsiteX772" fmla="*/ 7356479 w 8882887"/>
                <a:gd name="connsiteY772" fmla="*/ 1212609 h 1682495"/>
                <a:gd name="connsiteX773" fmla="*/ 7356479 w 8882887"/>
                <a:gd name="connsiteY773" fmla="*/ 1215225 h 1682495"/>
                <a:gd name="connsiteX774" fmla="*/ 7356479 w 8882887"/>
                <a:gd name="connsiteY774" fmla="*/ 1233531 h 1682495"/>
                <a:gd name="connsiteX775" fmla="*/ 7393257 w 8882887"/>
                <a:gd name="connsiteY775" fmla="*/ 1233531 h 1682495"/>
                <a:gd name="connsiteX776" fmla="*/ 7393257 w 8882887"/>
                <a:gd name="connsiteY776" fmla="*/ 1231788 h 1682495"/>
                <a:gd name="connsiteX777" fmla="*/ 7393257 w 8882887"/>
                <a:gd name="connsiteY777" fmla="*/ 1219584 h 1682495"/>
                <a:gd name="connsiteX778" fmla="*/ 7395347 w 8882887"/>
                <a:gd name="connsiteY778" fmla="*/ 1219584 h 1682495"/>
                <a:gd name="connsiteX779" fmla="*/ 7409975 w 8882887"/>
                <a:gd name="connsiteY779" fmla="*/ 1219584 h 1682495"/>
                <a:gd name="connsiteX780" fmla="*/ 7409975 w 8882887"/>
                <a:gd name="connsiteY780" fmla="*/ 1217840 h 1682495"/>
                <a:gd name="connsiteX781" fmla="*/ 7409975 w 8882887"/>
                <a:gd name="connsiteY781" fmla="*/ 1205636 h 1682495"/>
                <a:gd name="connsiteX782" fmla="*/ 7412483 w 8882887"/>
                <a:gd name="connsiteY782" fmla="*/ 1205636 h 1682495"/>
                <a:gd name="connsiteX783" fmla="*/ 7430035 w 8882887"/>
                <a:gd name="connsiteY783" fmla="*/ 1205636 h 1682495"/>
                <a:gd name="connsiteX784" fmla="*/ 7430035 w 8882887"/>
                <a:gd name="connsiteY784" fmla="*/ 1207379 h 1682495"/>
                <a:gd name="connsiteX785" fmla="*/ 7430035 w 8882887"/>
                <a:gd name="connsiteY785" fmla="*/ 1219584 h 1682495"/>
                <a:gd name="connsiteX786" fmla="*/ 7436723 w 8882887"/>
                <a:gd name="connsiteY786" fmla="*/ 1135896 h 1682495"/>
                <a:gd name="connsiteX787" fmla="*/ 7587181 w 8882887"/>
                <a:gd name="connsiteY787" fmla="*/ 1135896 h 1682495"/>
                <a:gd name="connsiteX788" fmla="*/ 7587181 w 8882887"/>
                <a:gd name="connsiteY788" fmla="*/ 1247480 h 1682495"/>
                <a:gd name="connsiteX789" fmla="*/ 7590525 w 8882887"/>
                <a:gd name="connsiteY789" fmla="*/ 1247480 h 1682495"/>
                <a:gd name="connsiteX790" fmla="*/ 7613929 w 8882887"/>
                <a:gd name="connsiteY790" fmla="*/ 1247480 h 1682495"/>
                <a:gd name="connsiteX791" fmla="*/ 7613929 w 8882887"/>
                <a:gd name="connsiteY791" fmla="*/ 1121948 h 1682495"/>
                <a:gd name="connsiteX792" fmla="*/ 7647365 w 8882887"/>
                <a:gd name="connsiteY792" fmla="*/ 1104513 h 1682495"/>
                <a:gd name="connsiteX793" fmla="*/ 7690831 w 8882887"/>
                <a:gd name="connsiteY793" fmla="*/ 1104513 h 1682495"/>
                <a:gd name="connsiteX794" fmla="*/ 7693757 w 8882887"/>
                <a:gd name="connsiteY794" fmla="*/ 1101899 h 1682495"/>
                <a:gd name="connsiteX795" fmla="*/ 7714235 w 8882887"/>
                <a:gd name="connsiteY795" fmla="*/ 1083591 h 1682495"/>
                <a:gd name="connsiteX796" fmla="*/ 7771075 w 8882887"/>
                <a:gd name="connsiteY796" fmla="*/ 1083591 h 1682495"/>
                <a:gd name="connsiteX797" fmla="*/ 7771075 w 8882887"/>
                <a:gd name="connsiteY797" fmla="*/ 1086207 h 1682495"/>
                <a:gd name="connsiteX798" fmla="*/ 7771075 w 8882887"/>
                <a:gd name="connsiteY798" fmla="*/ 1104513 h 1682495"/>
                <a:gd name="connsiteX799" fmla="*/ 7827915 w 8882887"/>
                <a:gd name="connsiteY799" fmla="*/ 1104513 h 1682495"/>
                <a:gd name="connsiteX800" fmla="*/ 7827915 w 8882887"/>
                <a:gd name="connsiteY800" fmla="*/ 1240505 h 1682495"/>
                <a:gd name="connsiteX801" fmla="*/ 7830005 w 8882887"/>
                <a:gd name="connsiteY801" fmla="*/ 1240505 h 1682495"/>
                <a:gd name="connsiteX802" fmla="*/ 7844633 w 8882887"/>
                <a:gd name="connsiteY802" fmla="*/ 1240505 h 1682495"/>
                <a:gd name="connsiteX803" fmla="*/ 7844633 w 8882887"/>
                <a:gd name="connsiteY803" fmla="*/ 1439262 h 1682495"/>
                <a:gd name="connsiteX804" fmla="*/ 7847975 w 8882887"/>
                <a:gd name="connsiteY804" fmla="*/ 1439262 h 1682495"/>
                <a:gd name="connsiteX805" fmla="*/ 7871381 w 8882887"/>
                <a:gd name="connsiteY805" fmla="*/ 1439262 h 1682495"/>
                <a:gd name="connsiteX806" fmla="*/ 7871381 w 8882887"/>
                <a:gd name="connsiteY806" fmla="*/ 1310244 h 1682495"/>
                <a:gd name="connsiteX807" fmla="*/ 7872635 w 8882887"/>
                <a:gd name="connsiteY807" fmla="*/ 1309373 h 1682495"/>
                <a:gd name="connsiteX808" fmla="*/ 7881411 w 8882887"/>
                <a:gd name="connsiteY808" fmla="*/ 1303271 h 1682495"/>
                <a:gd name="connsiteX809" fmla="*/ 7888099 w 8882887"/>
                <a:gd name="connsiteY809" fmla="*/ 1305014 h 1682495"/>
                <a:gd name="connsiteX810" fmla="*/ 7888099 w 8882887"/>
                <a:gd name="connsiteY810" fmla="*/ 1317219 h 1682495"/>
                <a:gd name="connsiteX811" fmla="*/ 7891441 w 8882887"/>
                <a:gd name="connsiteY811" fmla="*/ 1315475 h 1682495"/>
                <a:gd name="connsiteX812" fmla="*/ 7914847 w 8882887"/>
                <a:gd name="connsiteY812" fmla="*/ 1303271 h 1682495"/>
                <a:gd name="connsiteX813" fmla="*/ 7917773 w 8882887"/>
                <a:gd name="connsiteY813" fmla="*/ 1303271 h 1682495"/>
                <a:gd name="connsiteX814" fmla="*/ 7938251 w 8882887"/>
                <a:gd name="connsiteY814" fmla="*/ 1303271 h 1682495"/>
                <a:gd name="connsiteX815" fmla="*/ 7938251 w 8882887"/>
                <a:gd name="connsiteY815" fmla="*/ 1540385 h 1682495"/>
                <a:gd name="connsiteX816" fmla="*/ 7985061 w 8882887"/>
                <a:gd name="connsiteY816" fmla="*/ 1547360 h 1682495"/>
                <a:gd name="connsiteX817" fmla="*/ 7985061 w 8882887"/>
                <a:gd name="connsiteY817" fmla="*/ 1536899 h 1682495"/>
                <a:gd name="connsiteX818" fmla="*/ 8035213 w 8882887"/>
                <a:gd name="connsiteY818" fmla="*/ 1536899 h 1682495"/>
                <a:gd name="connsiteX819" fmla="*/ 8035213 w 8882887"/>
                <a:gd name="connsiteY819" fmla="*/ 1491567 h 1682495"/>
                <a:gd name="connsiteX820" fmla="*/ 8048587 w 8882887"/>
                <a:gd name="connsiteY820" fmla="*/ 1491567 h 1682495"/>
                <a:gd name="connsiteX821" fmla="*/ 8048587 w 8882887"/>
                <a:gd name="connsiteY821" fmla="*/ 1432289 h 1682495"/>
                <a:gd name="connsiteX822" fmla="*/ 8058619 w 8882887"/>
                <a:gd name="connsiteY822" fmla="*/ 1432289 h 1682495"/>
                <a:gd name="connsiteX823" fmla="*/ 8058619 w 8882887"/>
                <a:gd name="connsiteY823" fmla="*/ 1373010 h 1682495"/>
                <a:gd name="connsiteX824" fmla="*/ 8082023 w 8882887"/>
                <a:gd name="connsiteY824" fmla="*/ 1373010 h 1682495"/>
                <a:gd name="connsiteX825" fmla="*/ 8155579 w 8882887"/>
                <a:gd name="connsiteY825" fmla="*/ 1341627 h 1682495"/>
                <a:gd name="connsiteX826" fmla="*/ 8158923 w 8882887"/>
                <a:gd name="connsiteY826" fmla="*/ 1310244 h 1682495"/>
                <a:gd name="connsiteX827" fmla="*/ 8165611 w 8882887"/>
                <a:gd name="connsiteY827" fmla="*/ 1341627 h 1682495"/>
                <a:gd name="connsiteX828" fmla="*/ 8242511 w 8882887"/>
                <a:gd name="connsiteY828" fmla="*/ 1383471 h 1682495"/>
                <a:gd name="connsiteX829" fmla="*/ 8242511 w 8882887"/>
                <a:gd name="connsiteY829" fmla="*/ 1376498 h 1682495"/>
                <a:gd name="connsiteX830" fmla="*/ 8262573 w 8882887"/>
                <a:gd name="connsiteY830" fmla="*/ 1376498 h 1682495"/>
                <a:gd name="connsiteX831" fmla="*/ 8262573 w 8882887"/>
                <a:gd name="connsiteY831" fmla="*/ 1432289 h 1682495"/>
                <a:gd name="connsiteX832" fmla="*/ 8272603 w 8882887"/>
                <a:gd name="connsiteY832" fmla="*/ 1432289 h 1682495"/>
                <a:gd name="connsiteX833" fmla="*/ 8272603 w 8882887"/>
                <a:gd name="connsiteY833" fmla="*/ 1498541 h 1682495"/>
                <a:gd name="connsiteX834" fmla="*/ 8282635 w 8882887"/>
                <a:gd name="connsiteY834" fmla="*/ 1498541 h 1682495"/>
                <a:gd name="connsiteX835" fmla="*/ 8282635 w 8882887"/>
                <a:gd name="connsiteY835" fmla="*/ 1529924 h 1682495"/>
                <a:gd name="connsiteX836" fmla="*/ 8302695 w 8882887"/>
                <a:gd name="connsiteY836" fmla="*/ 1529924 h 1682495"/>
                <a:gd name="connsiteX837" fmla="*/ 8302695 w 8882887"/>
                <a:gd name="connsiteY837" fmla="*/ 1578741 h 1682495"/>
                <a:gd name="connsiteX838" fmla="*/ 8429747 w 8882887"/>
                <a:gd name="connsiteY838" fmla="*/ 1568280 h 1682495"/>
                <a:gd name="connsiteX839" fmla="*/ 8429747 w 8882887"/>
                <a:gd name="connsiteY839" fmla="*/ 1519463 h 1682495"/>
                <a:gd name="connsiteX840" fmla="*/ 8496619 w 8882887"/>
                <a:gd name="connsiteY840" fmla="*/ 1519463 h 1682495"/>
                <a:gd name="connsiteX841" fmla="*/ 8496619 w 8882887"/>
                <a:gd name="connsiteY841" fmla="*/ 1491567 h 1682495"/>
                <a:gd name="connsiteX842" fmla="*/ 8637047 w 8882887"/>
                <a:gd name="connsiteY842" fmla="*/ 1491567 h 1682495"/>
                <a:gd name="connsiteX843" fmla="*/ 8637047 w 8882887"/>
                <a:gd name="connsiteY843" fmla="*/ 1509002 h 1682495"/>
                <a:gd name="connsiteX844" fmla="*/ 8727321 w 8882887"/>
                <a:gd name="connsiteY844" fmla="*/ 1509002 h 1682495"/>
                <a:gd name="connsiteX845" fmla="*/ 8727321 w 8882887"/>
                <a:gd name="connsiteY845" fmla="*/ 1519463 h 1682495"/>
                <a:gd name="connsiteX846" fmla="*/ 8754069 w 8882887"/>
                <a:gd name="connsiteY846" fmla="*/ 1519463 h 1682495"/>
                <a:gd name="connsiteX847" fmla="*/ 8754069 w 8882887"/>
                <a:gd name="connsiteY847" fmla="*/ 1529924 h 1682495"/>
                <a:gd name="connsiteX848" fmla="*/ 8777473 w 8882887"/>
                <a:gd name="connsiteY848" fmla="*/ 1529924 h 1682495"/>
                <a:gd name="connsiteX849" fmla="*/ 8777473 w 8882887"/>
                <a:gd name="connsiteY849" fmla="*/ 1499913 h 1682495"/>
                <a:gd name="connsiteX850" fmla="*/ 8882887 w 8882887"/>
                <a:gd name="connsiteY850" fmla="*/ 1682495 h 1682495"/>
                <a:gd name="connsiteX851" fmla="*/ 0 w 8882887"/>
                <a:gd name="connsiteY851" fmla="*/ 1682495 h 1682495"/>
                <a:gd name="connsiteX852" fmla="*/ 63077 w 8882887"/>
                <a:gd name="connsiteY852" fmla="*/ 1573241 h 1682495"/>
                <a:gd name="connsiteX853" fmla="*/ 123345 w 8882887"/>
                <a:gd name="connsiteY853" fmla="*/ 1568279 h 1682495"/>
                <a:gd name="connsiteX854" fmla="*/ 123345 w 8882887"/>
                <a:gd name="connsiteY854" fmla="*/ 1519461 h 1682495"/>
                <a:gd name="connsiteX855" fmla="*/ 190215 w 8882887"/>
                <a:gd name="connsiteY855" fmla="*/ 1519461 h 1682495"/>
                <a:gd name="connsiteX856" fmla="*/ 190215 w 8882887"/>
                <a:gd name="connsiteY856" fmla="*/ 1491566 h 1682495"/>
                <a:gd name="connsiteX857" fmla="*/ 330643 w 8882887"/>
                <a:gd name="connsiteY857" fmla="*/ 1491566 h 1682495"/>
                <a:gd name="connsiteX858" fmla="*/ 330643 w 8882887"/>
                <a:gd name="connsiteY858" fmla="*/ 1509000 h 1682495"/>
                <a:gd name="connsiteX859" fmla="*/ 420917 w 8882887"/>
                <a:gd name="connsiteY859" fmla="*/ 1509000 h 1682495"/>
                <a:gd name="connsiteX860" fmla="*/ 420917 w 8882887"/>
                <a:gd name="connsiteY860" fmla="*/ 1519461 h 1682495"/>
                <a:gd name="connsiteX861" fmla="*/ 447665 w 8882887"/>
                <a:gd name="connsiteY861" fmla="*/ 1519461 h 1682495"/>
                <a:gd name="connsiteX862" fmla="*/ 447665 w 8882887"/>
                <a:gd name="connsiteY862" fmla="*/ 1529922 h 1682495"/>
                <a:gd name="connsiteX863" fmla="*/ 471070 w 8882887"/>
                <a:gd name="connsiteY863" fmla="*/ 1529922 h 1682495"/>
                <a:gd name="connsiteX864" fmla="*/ 471070 w 8882887"/>
                <a:gd name="connsiteY864" fmla="*/ 1373009 h 1682495"/>
                <a:gd name="connsiteX865" fmla="*/ 541285 w 8882887"/>
                <a:gd name="connsiteY865" fmla="*/ 1352087 h 1682495"/>
                <a:gd name="connsiteX866" fmla="*/ 671681 w 8882887"/>
                <a:gd name="connsiteY866" fmla="*/ 1352087 h 1682495"/>
                <a:gd name="connsiteX867" fmla="*/ 671681 w 8882887"/>
                <a:gd name="connsiteY867" fmla="*/ 1101026 h 1682495"/>
                <a:gd name="connsiteX868" fmla="*/ 708460 w 8882887"/>
                <a:gd name="connsiteY868" fmla="*/ 1083590 h 1682495"/>
                <a:gd name="connsiteX869" fmla="*/ 868949 w 8882887"/>
                <a:gd name="connsiteY869" fmla="*/ 1055694 h 1682495"/>
                <a:gd name="connsiteX870" fmla="*/ 925789 w 8882887"/>
                <a:gd name="connsiteY870" fmla="*/ 1073129 h 1682495"/>
                <a:gd name="connsiteX871" fmla="*/ 935819 w 8882887"/>
                <a:gd name="connsiteY871" fmla="*/ 1083590 h 1682495"/>
                <a:gd name="connsiteX872" fmla="*/ 935819 w 8882887"/>
                <a:gd name="connsiteY872" fmla="*/ 1550844 h 1682495"/>
                <a:gd name="connsiteX873" fmla="*/ 959224 w 8882887"/>
                <a:gd name="connsiteY873" fmla="*/ 1550844 h 1682495"/>
                <a:gd name="connsiteX874" fmla="*/ 959224 w 8882887"/>
                <a:gd name="connsiteY874" fmla="*/ 1362548 h 1682495"/>
                <a:gd name="connsiteX875" fmla="*/ 979285 w 8882887"/>
                <a:gd name="connsiteY875" fmla="*/ 1362548 h 1682495"/>
                <a:gd name="connsiteX876" fmla="*/ 979285 w 8882887"/>
                <a:gd name="connsiteY876" fmla="*/ 1345113 h 1682495"/>
                <a:gd name="connsiteX877" fmla="*/ 999346 w 8882887"/>
                <a:gd name="connsiteY877" fmla="*/ 1334652 h 1682495"/>
                <a:gd name="connsiteX878" fmla="*/ 1016063 w 8882887"/>
                <a:gd name="connsiteY878" fmla="*/ 1334652 h 1682495"/>
                <a:gd name="connsiteX879" fmla="*/ 1016063 w 8882887"/>
                <a:gd name="connsiteY879" fmla="*/ 1317218 h 1682495"/>
                <a:gd name="connsiteX880" fmla="*/ 1029437 w 8882887"/>
                <a:gd name="connsiteY880" fmla="*/ 1306757 h 1682495"/>
                <a:gd name="connsiteX881" fmla="*/ 1062874 w 8882887"/>
                <a:gd name="connsiteY881" fmla="*/ 1306757 h 1682495"/>
                <a:gd name="connsiteX882" fmla="*/ 1062874 w 8882887"/>
                <a:gd name="connsiteY882" fmla="*/ 1362548 h 1682495"/>
                <a:gd name="connsiteX883" fmla="*/ 1133087 w 8882887"/>
                <a:gd name="connsiteY883" fmla="*/ 1362548 h 1682495"/>
                <a:gd name="connsiteX884" fmla="*/ 1133087 w 8882887"/>
                <a:gd name="connsiteY884" fmla="*/ 1557819 h 1682495"/>
                <a:gd name="connsiteX885" fmla="*/ 1159835 w 8882887"/>
                <a:gd name="connsiteY885" fmla="*/ 1557819 h 1682495"/>
                <a:gd name="connsiteX886" fmla="*/ 1186583 w 8882887"/>
                <a:gd name="connsiteY886" fmla="*/ 1547358 h 1682495"/>
                <a:gd name="connsiteX887" fmla="*/ 1186583 w 8882887"/>
                <a:gd name="connsiteY887" fmla="*/ 1533410 h 1682495"/>
                <a:gd name="connsiteX888" fmla="*/ 1176553 w 8882887"/>
                <a:gd name="connsiteY888" fmla="*/ 1529922 h 1682495"/>
                <a:gd name="connsiteX889" fmla="*/ 1176553 w 8882887"/>
                <a:gd name="connsiteY889" fmla="*/ 1519461 h 1682495"/>
                <a:gd name="connsiteX890" fmla="*/ 1186583 w 8882887"/>
                <a:gd name="connsiteY890" fmla="*/ 1512488 h 1682495"/>
                <a:gd name="connsiteX891" fmla="*/ 1186583 w 8882887"/>
                <a:gd name="connsiteY891" fmla="*/ 1435775 h 1682495"/>
                <a:gd name="connsiteX892" fmla="*/ 1176553 w 8882887"/>
                <a:gd name="connsiteY892" fmla="*/ 1432287 h 1682495"/>
                <a:gd name="connsiteX893" fmla="*/ 1176553 w 8882887"/>
                <a:gd name="connsiteY893" fmla="*/ 1421826 h 1682495"/>
                <a:gd name="connsiteX894" fmla="*/ 1186583 w 8882887"/>
                <a:gd name="connsiteY894" fmla="*/ 1414853 h 1682495"/>
                <a:gd name="connsiteX895" fmla="*/ 1193271 w 8882887"/>
                <a:gd name="connsiteY895" fmla="*/ 1407879 h 1682495"/>
                <a:gd name="connsiteX896" fmla="*/ 1193271 w 8882887"/>
                <a:gd name="connsiteY896" fmla="*/ 1393931 h 1682495"/>
                <a:gd name="connsiteX897" fmla="*/ 1186583 w 8882887"/>
                <a:gd name="connsiteY897" fmla="*/ 1393931 h 1682495"/>
                <a:gd name="connsiteX898" fmla="*/ 1186583 w 8882887"/>
                <a:gd name="connsiteY898" fmla="*/ 1383470 h 1682495"/>
                <a:gd name="connsiteX899" fmla="*/ 1196614 w 8882887"/>
                <a:gd name="connsiteY899" fmla="*/ 1376496 h 1682495"/>
                <a:gd name="connsiteX900" fmla="*/ 1250110 w 8882887"/>
                <a:gd name="connsiteY900" fmla="*/ 1278861 h 1682495"/>
                <a:gd name="connsiteX901" fmla="*/ 1243423 w 8882887"/>
                <a:gd name="connsiteY901" fmla="*/ 1275374 h 1682495"/>
                <a:gd name="connsiteX902" fmla="*/ 1243423 w 8882887"/>
                <a:gd name="connsiteY902" fmla="*/ 1264913 h 1682495"/>
                <a:gd name="connsiteX903" fmla="*/ 1253453 w 8882887"/>
                <a:gd name="connsiteY903" fmla="*/ 1261425 h 1682495"/>
                <a:gd name="connsiteX904" fmla="*/ 1253453 w 8882887"/>
                <a:gd name="connsiteY904" fmla="*/ 1247478 h 1682495"/>
                <a:gd name="connsiteX905" fmla="*/ 1260141 w 8882887"/>
                <a:gd name="connsiteY905" fmla="*/ 1247478 h 1682495"/>
                <a:gd name="connsiteX906" fmla="*/ 1260141 w 8882887"/>
                <a:gd name="connsiteY906" fmla="*/ 1216095 h 1682495"/>
                <a:gd name="connsiteX907" fmla="*/ 1253453 w 8882887"/>
                <a:gd name="connsiteY907" fmla="*/ 1216095 h 1682495"/>
                <a:gd name="connsiteX908" fmla="*/ 1253453 w 8882887"/>
                <a:gd name="connsiteY908" fmla="*/ 1209122 h 1682495"/>
                <a:gd name="connsiteX909" fmla="*/ 1260141 w 8882887"/>
                <a:gd name="connsiteY909" fmla="*/ 1205634 h 1682495"/>
                <a:gd name="connsiteX910" fmla="*/ 1276858 w 8882887"/>
                <a:gd name="connsiteY910" fmla="*/ 1181225 h 1682495"/>
                <a:gd name="connsiteX911" fmla="*/ 1280201 w 8882887"/>
                <a:gd name="connsiteY911" fmla="*/ 1167278 h 1682495"/>
                <a:gd name="connsiteX912" fmla="*/ 1280201 w 8882887"/>
                <a:gd name="connsiteY912" fmla="*/ 1128921 h 1682495"/>
                <a:gd name="connsiteX913" fmla="*/ 1280620 w 8882887"/>
                <a:gd name="connsiteY913" fmla="*/ 1127613 h 1682495"/>
                <a:gd name="connsiteX914" fmla="*/ 1283545 w 8882887"/>
                <a:gd name="connsiteY914" fmla="*/ 1118460 h 1682495"/>
                <a:gd name="connsiteX915" fmla="*/ 1283963 w 8882887"/>
                <a:gd name="connsiteY915" fmla="*/ 1119768 h 1682495"/>
                <a:gd name="connsiteX916" fmla="*/ 1286889 w 8882887"/>
                <a:gd name="connsiteY916" fmla="*/ 1128921 h 1682495"/>
                <a:gd name="connsiteX917" fmla="*/ 1290232 w 8882887"/>
                <a:gd name="connsiteY917" fmla="*/ 1167278 h 1682495"/>
                <a:gd name="connsiteX918" fmla="*/ 1290232 w 8882887"/>
                <a:gd name="connsiteY918" fmla="*/ 1177739 h 1682495"/>
                <a:gd name="connsiteX919" fmla="*/ 1306951 w 8882887"/>
                <a:gd name="connsiteY919" fmla="*/ 1205634 h 1682495"/>
                <a:gd name="connsiteX920" fmla="*/ 1313638 w 8882887"/>
                <a:gd name="connsiteY920" fmla="*/ 1209122 h 1682495"/>
                <a:gd name="connsiteX921" fmla="*/ 1313638 w 8882887"/>
                <a:gd name="connsiteY921" fmla="*/ 1216095 h 1682495"/>
                <a:gd name="connsiteX922" fmla="*/ 1310295 w 8882887"/>
                <a:gd name="connsiteY922" fmla="*/ 1247478 h 1682495"/>
                <a:gd name="connsiteX923" fmla="*/ 1316981 w 8882887"/>
                <a:gd name="connsiteY923" fmla="*/ 1261425 h 1682495"/>
                <a:gd name="connsiteX924" fmla="*/ 1323669 w 8882887"/>
                <a:gd name="connsiteY924" fmla="*/ 1264913 h 1682495"/>
                <a:gd name="connsiteX925" fmla="*/ 1323669 w 8882887"/>
                <a:gd name="connsiteY925" fmla="*/ 1275374 h 1682495"/>
                <a:gd name="connsiteX926" fmla="*/ 1316981 w 8882887"/>
                <a:gd name="connsiteY926" fmla="*/ 1278861 h 1682495"/>
                <a:gd name="connsiteX927" fmla="*/ 1356268 w 8882887"/>
                <a:gd name="connsiteY927" fmla="*/ 1319833 h 1682495"/>
                <a:gd name="connsiteX928" fmla="*/ 1369603 w 8882887"/>
                <a:gd name="connsiteY928" fmla="*/ 1373009 h 1682495"/>
                <a:gd name="connsiteX929" fmla="*/ 1417287 w 8882887"/>
                <a:gd name="connsiteY929" fmla="*/ 1373009 h 1682495"/>
                <a:gd name="connsiteX930" fmla="*/ 1417287 w 8882887"/>
                <a:gd name="connsiteY930" fmla="*/ 1329494 h 1682495"/>
                <a:gd name="connsiteX931" fmla="*/ 1409211 w 8882887"/>
                <a:gd name="connsiteY931" fmla="*/ 1329494 h 1682495"/>
                <a:gd name="connsiteX932" fmla="*/ 1409211 w 8882887"/>
                <a:gd name="connsiteY932" fmla="*/ 1086294 h 1682495"/>
                <a:gd name="connsiteX933" fmla="*/ 1439612 w 8882887"/>
                <a:gd name="connsiteY933" fmla="*/ 1086294 h 1682495"/>
                <a:gd name="connsiteX934" fmla="*/ 1440372 w 8882887"/>
                <a:gd name="connsiteY934" fmla="*/ 1084673 h 1682495"/>
                <a:gd name="connsiteX935" fmla="*/ 1445691 w 8882887"/>
                <a:gd name="connsiteY935" fmla="*/ 1073324 h 1682495"/>
                <a:gd name="connsiteX936" fmla="*/ 1448352 w 8882887"/>
                <a:gd name="connsiteY936" fmla="*/ 1073729 h 1682495"/>
                <a:gd name="connsiteX937" fmla="*/ 1466972 w 8882887"/>
                <a:gd name="connsiteY937" fmla="*/ 1076565 h 1682495"/>
                <a:gd name="connsiteX938" fmla="*/ 1467732 w 8882887"/>
                <a:gd name="connsiteY938" fmla="*/ 1078593 h 1682495"/>
                <a:gd name="connsiteX939" fmla="*/ 1473051 w 8882887"/>
                <a:gd name="connsiteY939" fmla="*/ 1092779 h 1682495"/>
                <a:gd name="connsiteX940" fmla="*/ 1512572 w 8882887"/>
                <a:gd name="connsiteY940" fmla="*/ 1096022 h 1682495"/>
                <a:gd name="connsiteX941" fmla="*/ 1512572 w 8882887"/>
                <a:gd name="connsiteY941" fmla="*/ 911190 h 1682495"/>
                <a:gd name="connsiteX942" fmla="*/ 1515612 w 8882887"/>
                <a:gd name="connsiteY942" fmla="*/ 911190 h 1682495"/>
                <a:gd name="connsiteX943" fmla="*/ 1536893 w 8882887"/>
                <a:gd name="connsiteY943" fmla="*/ 911190 h 1682495"/>
                <a:gd name="connsiteX944" fmla="*/ 1536893 w 8882887"/>
                <a:gd name="connsiteY944" fmla="*/ 706902 h 1682495"/>
                <a:gd name="connsiteX945" fmla="*/ 1539552 w 8882887"/>
                <a:gd name="connsiteY945" fmla="*/ 706902 h 1682495"/>
                <a:gd name="connsiteX946" fmla="*/ 1558173 w 8882887"/>
                <a:gd name="connsiteY946" fmla="*/ 706902 h 1682495"/>
                <a:gd name="connsiteX947" fmla="*/ 1558173 w 8882887"/>
                <a:gd name="connsiteY947" fmla="*/ 535041 h 1682495"/>
                <a:gd name="connsiteX948" fmla="*/ 1564253 w 8882887"/>
                <a:gd name="connsiteY948" fmla="*/ 492885 h 1682495"/>
                <a:gd name="connsiteX949" fmla="*/ 1567293 w 8882887"/>
                <a:gd name="connsiteY949" fmla="*/ 492885 h 1682495"/>
                <a:gd name="connsiteX950" fmla="*/ 1588574 w 8882887"/>
                <a:gd name="connsiteY950" fmla="*/ 492885 h 1682495"/>
                <a:gd name="connsiteX951" fmla="*/ 1643294 w 8882887"/>
                <a:gd name="connsiteY951" fmla="*/ 369665 h 1682495"/>
                <a:gd name="connsiteX952" fmla="*/ 1649375 w 8882887"/>
                <a:gd name="connsiteY952" fmla="*/ 0 h 168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</a:cxnLst>
              <a:rect l="l" t="t" r="r" b="b"/>
              <a:pathLst>
                <a:path w="8882887" h="1682495">
                  <a:moveTo>
                    <a:pt x="1649375" y="0"/>
                  </a:moveTo>
                  <a:cubicBezTo>
                    <a:pt x="1649375" y="27"/>
                    <a:pt x="1649399" y="3060"/>
                    <a:pt x="1652414" y="369665"/>
                  </a:cubicBezTo>
                  <a:cubicBezTo>
                    <a:pt x="1652432" y="369701"/>
                    <a:pt x="1653399" y="371712"/>
                    <a:pt x="1710174" y="489644"/>
                  </a:cubicBezTo>
                  <a:cubicBezTo>
                    <a:pt x="1710186" y="489644"/>
                    <a:pt x="1710353" y="489644"/>
                    <a:pt x="1713215" y="489644"/>
                  </a:cubicBezTo>
                  <a:lnTo>
                    <a:pt x="1734495" y="489644"/>
                  </a:lnTo>
                  <a:cubicBezTo>
                    <a:pt x="1734495" y="489665"/>
                    <a:pt x="1734495" y="490508"/>
                    <a:pt x="1734495" y="525312"/>
                  </a:cubicBezTo>
                  <a:cubicBezTo>
                    <a:pt x="1734498" y="525321"/>
                    <a:pt x="1734555" y="525408"/>
                    <a:pt x="1735256" y="526529"/>
                  </a:cubicBezTo>
                  <a:lnTo>
                    <a:pt x="1740575" y="535041"/>
                  </a:lnTo>
                  <a:cubicBezTo>
                    <a:pt x="1740575" y="535071"/>
                    <a:pt x="1740575" y="537344"/>
                    <a:pt x="1740575" y="706902"/>
                  </a:cubicBezTo>
                  <a:cubicBezTo>
                    <a:pt x="1740588" y="706902"/>
                    <a:pt x="1740798" y="706902"/>
                    <a:pt x="1743995" y="706902"/>
                  </a:cubicBezTo>
                  <a:lnTo>
                    <a:pt x="1767936" y="706902"/>
                  </a:lnTo>
                  <a:cubicBezTo>
                    <a:pt x="1767936" y="706932"/>
                    <a:pt x="1767936" y="709385"/>
                    <a:pt x="1767936" y="917675"/>
                  </a:cubicBezTo>
                  <a:cubicBezTo>
                    <a:pt x="1767951" y="917673"/>
                    <a:pt x="1768119" y="917642"/>
                    <a:pt x="1770216" y="917270"/>
                  </a:cubicBezTo>
                  <a:lnTo>
                    <a:pt x="1786176" y="914433"/>
                  </a:lnTo>
                  <a:cubicBezTo>
                    <a:pt x="1786176" y="914466"/>
                    <a:pt x="1786131" y="916467"/>
                    <a:pt x="1783136" y="1047381"/>
                  </a:cubicBezTo>
                  <a:cubicBezTo>
                    <a:pt x="1783151" y="1047384"/>
                    <a:pt x="1783317" y="1047414"/>
                    <a:pt x="1785416" y="1047788"/>
                  </a:cubicBezTo>
                  <a:lnTo>
                    <a:pt x="1801376" y="1050624"/>
                  </a:lnTo>
                  <a:cubicBezTo>
                    <a:pt x="1801379" y="1050635"/>
                    <a:pt x="1801409" y="1050731"/>
                    <a:pt x="1801755" y="1051841"/>
                  </a:cubicBezTo>
                  <a:lnTo>
                    <a:pt x="1804416" y="1060353"/>
                  </a:lnTo>
                  <a:cubicBezTo>
                    <a:pt x="1804419" y="1060340"/>
                    <a:pt x="1804487" y="1060125"/>
                    <a:pt x="1805556" y="1056705"/>
                  </a:cubicBezTo>
                  <a:lnTo>
                    <a:pt x="1813536" y="1031169"/>
                  </a:lnTo>
                  <a:cubicBezTo>
                    <a:pt x="1813547" y="1031169"/>
                    <a:pt x="1813697" y="1031169"/>
                    <a:pt x="1816196" y="1031169"/>
                  </a:cubicBezTo>
                  <a:lnTo>
                    <a:pt x="1834817" y="1031169"/>
                  </a:lnTo>
                  <a:cubicBezTo>
                    <a:pt x="1834817" y="1031195"/>
                    <a:pt x="1834817" y="1032234"/>
                    <a:pt x="1834817" y="1079808"/>
                  </a:cubicBezTo>
                  <a:cubicBezTo>
                    <a:pt x="1834826" y="1079816"/>
                    <a:pt x="1834941" y="1079876"/>
                    <a:pt x="1836336" y="1080620"/>
                  </a:cubicBezTo>
                  <a:lnTo>
                    <a:pt x="1846977" y="1086294"/>
                  </a:lnTo>
                  <a:cubicBezTo>
                    <a:pt x="1846977" y="1086308"/>
                    <a:pt x="1846977" y="1086459"/>
                    <a:pt x="1846977" y="1088321"/>
                  </a:cubicBezTo>
                  <a:lnTo>
                    <a:pt x="1846977" y="1102508"/>
                  </a:lnTo>
                  <a:cubicBezTo>
                    <a:pt x="1847007" y="1102508"/>
                    <a:pt x="1848369" y="1102508"/>
                    <a:pt x="1913858" y="1102508"/>
                  </a:cubicBezTo>
                  <a:cubicBezTo>
                    <a:pt x="1913858" y="1102520"/>
                    <a:pt x="1913858" y="1102644"/>
                    <a:pt x="1913858" y="1104129"/>
                  </a:cubicBezTo>
                  <a:lnTo>
                    <a:pt x="1913858" y="1115478"/>
                  </a:lnTo>
                  <a:cubicBezTo>
                    <a:pt x="1913871" y="1115478"/>
                    <a:pt x="1914053" y="1115478"/>
                    <a:pt x="1916897" y="1115478"/>
                  </a:cubicBezTo>
                  <a:lnTo>
                    <a:pt x="1938177" y="1115478"/>
                  </a:lnTo>
                  <a:cubicBezTo>
                    <a:pt x="1938177" y="1115451"/>
                    <a:pt x="1938177" y="1114358"/>
                    <a:pt x="1938177" y="1070081"/>
                  </a:cubicBezTo>
                  <a:cubicBezTo>
                    <a:pt x="1938209" y="1070081"/>
                    <a:pt x="1939604" y="1070081"/>
                    <a:pt x="2005058" y="1070081"/>
                  </a:cubicBezTo>
                  <a:cubicBezTo>
                    <a:pt x="2005058" y="1070069"/>
                    <a:pt x="2005058" y="1069923"/>
                    <a:pt x="2005058" y="1068054"/>
                  </a:cubicBezTo>
                  <a:lnTo>
                    <a:pt x="2005058" y="1053867"/>
                  </a:lnTo>
                  <a:cubicBezTo>
                    <a:pt x="2005067" y="1053867"/>
                    <a:pt x="2005178" y="1053867"/>
                    <a:pt x="2006579" y="1053867"/>
                  </a:cubicBezTo>
                  <a:lnTo>
                    <a:pt x="2017218" y="1053867"/>
                  </a:lnTo>
                  <a:cubicBezTo>
                    <a:pt x="2017218" y="1053857"/>
                    <a:pt x="2017218" y="1053687"/>
                    <a:pt x="2017218" y="1051031"/>
                  </a:cubicBezTo>
                  <a:lnTo>
                    <a:pt x="2017218" y="1031169"/>
                  </a:lnTo>
                  <a:cubicBezTo>
                    <a:pt x="2017232" y="1031169"/>
                    <a:pt x="2017340" y="1031169"/>
                    <a:pt x="2018358" y="1031169"/>
                  </a:cubicBezTo>
                  <a:lnTo>
                    <a:pt x="2026338" y="1031169"/>
                  </a:lnTo>
                  <a:cubicBezTo>
                    <a:pt x="2026338" y="1031159"/>
                    <a:pt x="2026338" y="1031031"/>
                    <a:pt x="2026338" y="1029548"/>
                  </a:cubicBezTo>
                  <a:lnTo>
                    <a:pt x="2026338" y="1018197"/>
                  </a:lnTo>
                  <a:cubicBezTo>
                    <a:pt x="2026350" y="1018197"/>
                    <a:pt x="2026536" y="1018197"/>
                    <a:pt x="2029379" y="1018197"/>
                  </a:cubicBezTo>
                  <a:lnTo>
                    <a:pt x="2050659" y="1018197"/>
                  </a:lnTo>
                  <a:cubicBezTo>
                    <a:pt x="2050659" y="1018208"/>
                    <a:pt x="2050659" y="1018323"/>
                    <a:pt x="2050659" y="1019819"/>
                  </a:cubicBezTo>
                  <a:lnTo>
                    <a:pt x="2050659" y="1031169"/>
                  </a:lnTo>
                  <a:cubicBezTo>
                    <a:pt x="2050676" y="1031169"/>
                    <a:pt x="2051427" y="1031169"/>
                    <a:pt x="2084099" y="1031169"/>
                  </a:cubicBezTo>
                  <a:cubicBezTo>
                    <a:pt x="2084099" y="1031157"/>
                    <a:pt x="2084099" y="1030986"/>
                    <a:pt x="2084099" y="1028331"/>
                  </a:cubicBezTo>
                  <a:lnTo>
                    <a:pt x="2084099" y="1008470"/>
                  </a:lnTo>
                  <a:cubicBezTo>
                    <a:pt x="2084108" y="1008470"/>
                    <a:pt x="2084253" y="1008470"/>
                    <a:pt x="2086760" y="1008470"/>
                  </a:cubicBezTo>
                  <a:lnTo>
                    <a:pt x="2105379" y="1008470"/>
                  </a:lnTo>
                  <a:cubicBezTo>
                    <a:pt x="2105379" y="1008488"/>
                    <a:pt x="2105379" y="1009259"/>
                    <a:pt x="2105379" y="1044140"/>
                  </a:cubicBezTo>
                  <a:cubicBezTo>
                    <a:pt x="2105390" y="1044140"/>
                    <a:pt x="2105510" y="1044140"/>
                    <a:pt x="2106900" y="1044140"/>
                  </a:cubicBezTo>
                  <a:lnTo>
                    <a:pt x="2117540" y="1044140"/>
                  </a:lnTo>
                  <a:cubicBezTo>
                    <a:pt x="2117540" y="1044131"/>
                    <a:pt x="2117540" y="1044009"/>
                    <a:pt x="2117540" y="1042518"/>
                  </a:cubicBezTo>
                  <a:lnTo>
                    <a:pt x="2117540" y="1031169"/>
                  </a:lnTo>
                  <a:cubicBezTo>
                    <a:pt x="2117553" y="1031169"/>
                    <a:pt x="2117730" y="1031169"/>
                    <a:pt x="2120199" y="1031169"/>
                  </a:cubicBezTo>
                  <a:lnTo>
                    <a:pt x="2138820" y="1031169"/>
                  </a:lnTo>
                  <a:cubicBezTo>
                    <a:pt x="2138820" y="1031189"/>
                    <a:pt x="2138820" y="1032027"/>
                    <a:pt x="2138820" y="1070081"/>
                  </a:cubicBezTo>
                  <a:cubicBezTo>
                    <a:pt x="2138832" y="1070081"/>
                    <a:pt x="2139009" y="1070081"/>
                    <a:pt x="2141861" y="1070081"/>
                  </a:cubicBezTo>
                  <a:lnTo>
                    <a:pt x="2163140" y="1070081"/>
                  </a:lnTo>
                  <a:cubicBezTo>
                    <a:pt x="2163140" y="1070097"/>
                    <a:pt x="2163140" y="1070270"/>
                    <a:pt x="2163140" y="1072512"/>
                  </a:cubicBezTo>
                  <a:lnTo>
                    <a:pt x="2163140" y="1089537"/>
                  </a:lnTo>
                  <a:cubicBezTo>
                    <a:pt x="2163152" y="1089537"/>
                    <a:pt x="2163258" y="1089537"/>
                    <a:pt x="2164280" y="1089537"/>
                  </a:cubicBezTo>
                  <a:lnTo>
                    <a:pt x="2172261" y="1089537"/>
                  </a:lnTo>
                  <a:cubicBezTo>
                    <a:pt x="2172261" y="1089525"/>
                    <a:pt x="2172261" y="1089411"/>
                    <a:pt x="2172261" y="1088321"/>
                  </a:cubicBezTo>
                  <a:lnTo>
                    <a:pt x="2172261" y="1079808"/>
                  </a:lnTo>
                  <a:cubicBezTo>
                    <a:pt x="2172287" y="1079808"/>
                    <a:pt x="2173365" y="1079808"/>
                    <a:pt x="2217861" y="1079808"/>
                  </a:cubicBezTo>
                  <a:cubicBezTo>
                    <a:pt x="2217861" y="1079829"/>
                    <a:pt x="2217861" y="1080674"/>
                    <a:pt x="2217861" y="1115478"/>
                  </a:cubicBezTo>
                  <a:cubicBezTo>
                    <a:pt x="2217872" y="1115478"/>
                    <a:pt x="2217990" y="1115478"/>
                    <a:pt x="2219381" y="1115478"/>
                  </a:cubicBezTo>
                  <a:lnTo>
                    <a:pt x="2230022" y="1115478"/>
                  </a:lnTo>
                  <a:cubicBezTo>
                    <a:pt x="2230022" y="1115489"/>
                    <a:pt x="2230022" y="1115598"/>
                    <a:pt x="2230022" y="1117100"/>
                  </a:cubicBezTo>
                  <a:lnTo>
                    <a:pt x="2230022" y="1128449"/>
                  </a:lnTo>
                  <a:cubicBezTo>
                    <a:pt x="2230035" y="1128449"/>
                    <a:pt x="2230145" y="1128449"/>
                    <a:pt x="2231162" y="1128449"/>
                  </a:cubicBezTo>
                  <a:lnTo>
                    <a:pt x="2239142" y="1128449"/>
                  </a:lnTo>
                  <a:cubicBezTo>
                    <a:pt x="2239142" y="1128438"/>
                    <a:pt x="2239142" y="1128258"/>
                    <a:pt x="2239142" y="1125206"/>
                  </a:cubicBezTo>
                  <a:lnTo>
                    <a:pt x="2239142" y="1102508"/>
                  </a:lnTo>
                  <a:cubicBezTo>
                    <a:pt x="2239152" y="1102508"/>
                    <a:pt x="2239269" y="1102508"/>
                    <a:pt x="2240661" y="1102508"/>
                  </a:cubicBezTo>
                  <a:lnTo>
                    <a:pt x="2251302" y="1102508"/>
                  </a:lnTo>
                  <a:cubicBezTo>
                    <a:pt x="2251302" y="1102520"/>
                    <a:pt x="2251302" y="1102644"/>
                    <a:pt x="2251302" y="1104129"/>
                  </a:cubicBezTo>
                  <a:lnTo>
                    <a:pt x="2251302" y="1115478"/>
                  </a:lnTo>
                  <a:lnTo>
                    <a:pt x="2259282" y="1112489"/>
                  </a:lnTo>
                  <a:cubicBezTo>
                    <a:pt x="2260422" y="1111931"/>
                    <a:pt x="2260422" y="1111628"/>
                    <a:pt x="2260422" y="1111019"/>
                  </a:cubicBezTo>
                  <a:lnTo>
                    <a:pt x="2260422" y="1102508"/>
                  </a:lnTo>
                  <a:cubicBezTo>
                    <a:pt x="2260448" y="1102508"/>
                    <a:pt x="2261649" y="1102508"/>
                    <a:pt x="2318183" y="1102508"/>
                  </a:cubicBezTo>
                  <a:cubicBezTo>
                    <a:pt x="2318183" y="1102529"/>
                    <a:pt x="2318183" y="1103349"/>
                    <a:pt x="2318183" y="1138176"/>
                  </a:cubicBezTo>
                  <a:cubicBezTo>
                    <a:pt x="2318195" y="1138176"/>
                    <a:pt x="2318372" y="1138176"/>
                    <a:pt x="2321222" y="1138176"/>
                  </a:cubicBezTo>
                  <a:lnTo>
                    <a:pt x="2342502" y="1138176"/>
                  </a:lnTo>
                  <a:cubicBezTo>
                    <a:pt x="2342502" y="1138188"/>
                    <a:pt x="2342502" y="1138311"/>
                    <a:pt x="2342502" y="1139798"/>
                  </a:cubicBezTo>
                  <a:lnTo>
                    <a:pt x="2342502" y="1151147"/>
                  </a:lnTo>
                  <a:cubicBezTo>
                    <a:pt x="2342516" y="1151147"/>
                    <a:pt x="2342700" y="1151147"/>
                    <a:pt x="2345163" y="1151147"/>
                  </a:cubicBezTo>
                  <a:lnTo>
                    <a:pt x="2363783" y="1151147"/>
                  </a:lnTo>
                  <a:cubicBezTo>
                    <a:pt x="2363783" y="1151129"/>
                    <a:pt x="2363783" y="1150362"/>
                    <a:pt x="2363783" y="1115478"/>
                  </a:cubicBezTo>
                  <a:cubicBezTo>
                    <a:pt x="2363793" y="1115478"/>
                    <a:pt x="2363910" y="1115478"/>
                    <a:pt x="2365302" y="1115478"/>
                  </a:cubicBezTo>
                  <a:lnTo>
                    <a:pt x="2375943" y="1115478"/>
                  </a:lnTo>
                  <a:cubicBezTo>
                    <a:pt x="2375943" y="1115450"/>
                    <a:pt x="2375943" y="1114293"/>
                    <a:pt x="2375943" y="1066838"/>
                  </a:cubicBezTo>
                  <a:cubicBezTo>
                    <a:pt x="2375954" y="1066838"/>
                    <a:pt x="2376069" y="1066838"/>
                    <a:pt x="2377463" y="1066838"/>
                  </a:cubicBezTo>
                  <a:lnTo>
                    <a:pt x="2388104" y="1066838"/>
                  </a:lnTo>
                  <a:cubicBezTo>
                    <a:pt x="2388104" y="1066829"/>
                    <a:pt x="2388104" y="1066665"/>
                    <a:pt x="2388104" y="1064001"/>
                  </a:cubicBezTo>
                  <a:lnTo>
                    <a:pt x="2388104" y="1044140"/>
                  </a:lnTo>
                  <a:cubicBezTo>
                    <a:pt x="2385063" y="1044140"/>
                    <a:pt x="2385063" y="1044140"/>
                    <a:pt x="2386203" y="1041707"/>
                  </a:cubicBezTo>
                  <a:lnTo>
                    <a:pt x="2394183" y="1024683"/>
                  </a:lnTo>
                  <a:cubicBezTo>
                    <a:pt x="2394191" y="1024709"/>
                    <a:pt x="2394483" y="1025720"/>
                    <a:pt x="2406344" y="1066838"/>
                  </a:cubicBezTo>
                  <a:cubicBezTo>
                    <a:pt x="2406356" y="1066838"/>
                    <a:pt x="2406465" y="1066838"/>
                    <a:pt x="2407484" y="1066838"/>
                  </a:cubicBezTo>
                  <a:lnTo>
                    <a:pt x="2415464" y="1066838"/>
                  </a:lnTo>
                  <a:cubicBezTo>
                    <a:pt x="2415464" y="1066818"/>
                    <a:pt x="2415464" y="1065050"/>
                    <a:pt x="2415464" y="907947"/>
                  </a:cubicBezTo>
                  <a:cubicBezTo>
                    <a:pt x="2415479" y="907947"/>
                    <a:pt x="2415650" y="907947"/>
                    <a:pt x="2417744" y="907947"/>
                  </a:cubicBezTo>
                  <a:lnTo>
                    <a:pt x="2433704" y="907947"/>
                  </a:lnTo>
                  <a:cubicBezTo>
                    <a:pt x="2433704" y="907914"/>
                    <a:pt x="2433704" y="906399"/>
                    <a:pt x="2433704" y="836609"/>
                  </a:cubicBezTo>
                  <a:cubicBezTo>
                    <a:pt x="2433729" y="836609"/>
                    <a:pt x="2434667" y="836609"/>
                    <a:pt x="2473224" y="836609"/>
                  </a:cubicBezTo>
                  <a:cubicBezTo>
                    <a:pt x="2473224" y="836591"/>
                    <a:pt x="2473224" y="835826"/>
                    <a:pt x="2473224" y="804182"/>
                  </a:cubicBezTo>
                  <a:cubicBezTo>
                    <a:pt x="2473253" y="804182"/>
                    <a:pt x="2474436" y="804182"/>
                    <a:pt x="2524905" y="804182"/>
                  </a:cubicBezTo>
                  <a:cubicBezTo>
                    <a:pt x="2524905" y="804194"/>
                    <a:pt x="2524905" y="804389"/>
                    <a:pt x="2524905" y="807830"/>
                  </a:cubicBezTo>
                  <a:lnTo>
                    <a:pt x="2524905" y="833366"/>
                  </a:lnTo>
                  <a:cubicBezTo>
                    <a:pt x="2524919" y="833366"/>
                    <a:pt x="2525115" y="833366"/>
                    <a:pt x="2528325" y="833366"/>
                  </a:cubicBezTo>
                  <a:lnTo>
                    <a:pt x="2552265" y="833366"/>
                  </a:lnTo>
                  <a:cubicBezTo>
                    <a:pt x="2552265" y="833393"/>
                    <a:pt x="2552265" y="834734"/>
                    <a:pt x="2552265" y="904704"/>
                  </a:cubicBezTo>
                  <a:cubicBezTo>
                    <a:pt x="2552274" y="904704"/>
                    <a:pt x="2552388" y="904704"/>
                    <a:pt x="2553785" y="904704"/>
                  </a:cubicBezTo>
                  <a:lnTo>
                    <a:pt x="2564426" y="904704"/>
                  </a:lnTo>
                  <a:lnTo>
                    <a:pt x="2585706" y="911190"/>
                  </a:lnTo>
                  <a:cubicBezTo>
                    <a:pt x="2585706" y="911205"/>
                    <a:pt x="2585706" y="912180"/>
                    <a:pt x="2585706" y="969558"/>
                  </a:cubicBezTo>
                  <a:cubicBezTo>
                    <a:pt x="2585715" y="969558"/>
                    <a:pt x="2585828" y="969558"/>
                    <a:pt x="2587226" y="969558"/>
                  </a:cubicBezTo>
                  <a:lnTo>
                    <a:pt x="2597865" y="969558"/>
                  </a:lnTo>
                  <a:cubicBezTo>
                    <a:pt x="2597865" y="969573"/>
                    <a:pt x="2597865" y="969732"/>
                    <a:pt x="2597865" y="971990"/>
                  </a:cubicBezTo>
                  <a:lnTo>
                    <a:pt x="2597865" y="989013"/>
                  </a:lnTo>
                  <a:cubicBezTo>
                    <a:pt x="2597877" y="989013"/>
                    <a:pt x="2598063" y="989013"/>
                    <a:pt x="2600906" y="989013"/>
                  </a:cubicBezTo>
                  <a:lnTo>
                    <a:pt x="2622186" y="989013"/>
                  </a:lnTo>
                  <a:lnTo>
                    <a:pt x="2631306" y="998742"/>
                  </a:lnTo>
                  <a:cubicBezTo>
                    <a:pt x="2631306" y="998760"/>
                    <a:pt x="2631306" y="999489"/>
                    <a:pt x="2631306" y="1031169"/>
                  </a:cubicBezTo>
                  <a:cubicBezTo>
                    <a:pt x="2631320" y="1031169"/>
                    <a:pt x="2631516" y="1031169"/>
                    <a:pt x="2634726" y="1031169"/>
                  </a:cubicBezTo>
                  <a:lnTo>
                    <a:pt x="2658666" y="1031169"/>
                  </a:lnTo>
                  <a:cubicBezTo>
                    <a:pt x="2658666" y="1031180"/>
                    <a:pt x="2658666" y="1031300"/>
                    <a:pt x="2658666" y="1032789"/>
                  </a:cubicBezTo>
                  <a:lnTo>
                    <a:pt x="2658666" y="1044140"/>
                  </a:lnTo>
                  <a:cubicBezTo>
                    <a:pt x="2658680" y="1044140"/>
                    <a:pt x="2658828" y="1044140"/>
                    <a:pt x="2660567" y="1044140"/>
                  </a:cubicBezTo>
                  <a:lnTo>
                    <a:pt x="2673867" y="1044140"/>
                  </a:lnTo>
                  <a:cubicBezTo>
                    <a:pt x="2673867" y="1044153"/>
                    <a:pt x="2673867" y="1044347"/>
                    <a:pt x="2673867" y="1047381"/>
                  </a:cubicBezTo>
                  <a:lnTo>
                    <a:pt x="2673867" y="1070081"/>
                  </a:lnTo>
                  <a:cubicBezTo>
                    <a:pt x="2679947" y="1070081"/>
                    <a:pt x="2679947" y="1070081"/>
                    <a:pt x="2679947" y="1067243"/>
                  </a:cubicBezTo>
                  <a:lnTo>
                    <a:pt x="2679947" y="1047381"/>
                  </a:lnTo>
                  <a:cubicBezTo>
                    <a:pt x="2679956" y="1047381"/>
                    <a:pt x="2680073" y="1047381"/>
                    <a:pt x="2681466" y="1047381"/>
                  </a:cubicBezTo>
                  <a:lnTo>
                    <a:pt x="2692107" y="1047381"/>
                  </a:lnTo>
                  <a:cubicBezTo>
                    <a:pt x="2692107" y="1047398"/>
                    <a:pt x="2692107" y="1047576"/>
                    <a:pt x="2692107" y="1049814"/>
                  </a:cubicBezTo>
                  <a:lnTo>
                    <a:pt x="2692107" y="1066838"/>
                  </a:lnTo>
                  <a:cubicBezTo>
                    <a:pt x="2692121" y="1066838"/>
                    <a:pt x="2692230" y="1066838"/>
                    <a:pt x="2693247" y="1066838"/>
                  </a:cubicBezTo>
                  <a:lnTo>
                    <a:pt x="2701227" y="1066838"/>
                  </a:lnTo>
                  <a:cubicBezTo>
                    <a:pt x="2701227" y="1060353"/>
                    <a:pt x="2701227" y="1060353"/>
                    <a:pt x="2774187" y="1060353"/>
                  </a:cubicBezTo>
                  <a:cubicBezTo>
                    <a:pt x="2774187" y="1060367"/>
                    <a:pt x="2774187" y="1060518"/>
                    <a:pt x="2774187" y="1062380"/>
                  </a:cubicBezTo>
                  <a:lnTo>
                    <a:pt x="2774187" y="1076565"/>
                  </a:lnTo>
                  <a:cubicBezTo>
                    <a:pt x="2774199" y="1076565"/>
                    <a:pt x="2774312" y="1076565"/>
                    <a:pt x="2775327" y="1076565"/>
                  </a:cubicBezTo>
                  <a:lnTo>
                    <a:pt x="2783309" y="1076565"/>
                  </a:lnTo>
                  <a:cubicBezTo>
                    <a:pt x="2783309" y="1076579"/>
                    <a:pt x="2783309" y="1076762"/>
                    <a:pt x="2783309" y="1079808"/>
                  </a:cubicBezTo>
                  <a:lnTo>
                    <a:pt x="2783309" y="1102508"/>
                  </a:lnTo>
                  <a:cubicBezTo>
                    <a:pt x="2783321" y="1102502"/>
                    <a:pt x="2783495" y="1102385"/>
                    <a:pt x="2786348" y="1100481"/>
                  </a:cubicBezTo>
                  <a:lnTo>
                    <a:pt x="2807628" y="1086294"/>
                  </a:lnTo>
                  <a:cubicBezTo>
                    <a:pt x="2807631" y="1086266"/>
                    <a:pt x="2807828" y="1084953"/>
                    <a:pt x="2816748" y="1024683"/>
                  </a:cubicBezTo>
                  <a:cubicBezTo>
                    <a:pt x="2816762" y="1024680"/>
                    <a:pt x="2816865" y="1024641"/>
                    <a:pt x="2817888" y="1024278"/>
                  </a:cubicBezTo>
                  <a:lnTo>
                    <a:pt x="2825868" y="1021440"/>
                  </a:lnTo>
                  <a:cubicBezTo>
                    <a:pt x="2825868" y="1021416"/>
                    <a:pt x="2825918" y="1019825"/>
                    <a:pt x="2828909" y="917675"/>
                  </a:cubicBezTo>
                  <a:cubicBezTo>
                    <a:pt x="2828909" y="917702"/>
                    <a:pt x="2828958" y="919338"/>
                    <a:pt x="2831949" y="1021440"/>
                  </a:cubicBezTo>
                  <a:cubicBezTo>
                    <a:pt x="2831963" y="1021445"/>
                    <a:pt x="2832069" y="1021482"/>
                    <a:pt x="2833089" y="1021845"/>
                  </a:cubicBezTo>
                  <a:lnTo>
                    <a:pt x="2841069" y="1024683"/>
                  </a:lnTo>
                  <a:cubicBezTo>
                    <a:pt x="2841069" y="1024653"/>
                    <a:pt x="2841069" y="1022654"/>
                    <a:pt x="2841069" y="894977"/>
                  </a:cubicBezTo>
                  <a:cubicBezTo>
                    <a:pt x="2847149" y="894977"/>
                    <a:pt x="2847149" y="894977"/>
                    <a:pt x="2847149" y="846336"/>
                  </a:cubicBezTo>
                  <a:cubicBezTo>
                    <a:pt x="2847167" y="846336"/>
                    <a:pt x="2848196" y="846336"/>
                    <a:pt x="2904909" y="846336"/>
                  </a:cubicBezTo>
                  <a:cubicBezTo>
                    <a:pt x="2904909" y="846362"/>
                    <a:pt x="2904909" y="847439"/>
                    <a:pt x="2904909" y="894977"/>
                  </a:cubicBezTo>
                  <a:cubicBezTo>
                    <a:pt x="2904923" y="894977"/>
                    <a:pt x="2905031" y="894977"/>
                    <a:pt x="2906049" y="894977"/>
                  </a:cubicBezTo>
                  <a:lnTo>
                    <a:pt x="2914029" y="894977"/>
                  </a:lnTo>
                  <a:cubicBezTo>
                    <a:pt x="2914029" y="894945"/>
                    <a:pt x="2914029" y="892986"/>
                    <a:pt x="2914029" y="771755"/>
                  </a:cubicBezTo>
                  <a:cubicBezTo>
                    <a:pt x="2914038" y="771755"/>
                    <a:pt x="2914187" y="771755"/>
                    <a:pt x="2916690" y="771755"/>
                  </a:cubicBezTo>
                  <a:lnTo>
                    <a:pt x="2935310" y="771755"/>
                  </a:lnTo>
                  <a:cubicBezTo>
                    <a:pt x="2935310" y="771744"/>
                    <a:pt x="2935310" y="771578"/>
                    <a:pt x="2935310" y="768918"/>
                  </a:cubicBezTo>
                  <a:lnTo>
                    <a:pt x="2935310" y="749057"/>
                  </a:lnTo>
                  <a:cubicBezTo>
                    <a:pt x="2935326" y="749057"/>
                    <a:pt x="2936073" y="749057"/>
                    <a:pt x="2968751" y="749057"/>
                  </a:cubicBezTo>
                  <a:cubicBezTo>
                    <a:pt x="2968751" y="749046"/>
                    <a:pt x="2968751" y="748925"/>
                    <a:pt x="2968751" y="747435"/>
                  </a:cubicBezTo>
                  <a:lnTo>
                    <a:pt x="2968751" y="736086"/>
                  </a:lnTo>
                  <a:cubicBezTo>
                    <a:pt x="2968761" y="736086"/>
                    <a:pt x="2968926" y="736086"/>
                    <a:pt x="2971410" y="736086"/>
                  </a:cubicBezTo>
                  <a:lnTo>
                    <a:pt x="2990031" y="736086"/>
                  </a:lnTo>
                  <a:cubicBezTo>
                    <a:pt x="2990031" y="736098"/>
                    <a:pt x="2990031" y="736217"/>
                    <a:pt x="2990031" y="737708"/>
                  </a:cubicBezTo>
                  <a:lnTo>
                    <a:pt x="2990031" y="749057"/>
                  </a:lnTo>
                  <a:cubicBezTo>
                    <a:pt x="2990045" y="749057"/>
                    <a:pt x="2990154" y="749057"/>
                    <a:pt x="2991171" y="749057"/>
                  </a:cubicBezTo>
                  <a:lnTo>
                    <a:pt x="2999151" y="749057"/>
                  </a:lnTo>
                  <a:lnTo>
                    <a:pt x="3014351" y="742571"/>
                  </a:lnTo>
                  <a:lnTo>
                    <a:pt x="3020430" y="747435"/>
                  </a:lnTo>
                  <a:lnTo>
                    <a:pt x="3020430" y="736086"/>
                  </a:lnTo>
                  <a:cubicBezTo>
                    <a:pt x="3020444" y="736086"/>
                    <a:pt x="3020649" y="736086"/>
                    <a:pt x="3023850" y="736086"/>
                  </a:cubicBezTo>
                  <a:lnTo>
                    <a:pt x="3047792" y="736086"/>
                  </a:lnTo>
                  <a:cubicBezTo>
                    <a:pt x="3047792" y="736098"/>
                    <a:pt x="3047792" y="736217"/>
                    <a:pt x="3047792" y="737708"/>
                  </a:cubicBezTo>
                  <a:lnTo>
                    <a:pt x="3047792" y="749057"/>
                  </a:lnTo>
                  <a:cubicBezTo>
                    <a:pt x="3047820" y="749057"/>
                    <a:pt x="3048924" y="749057"/>
                    <a:pt x="3093392" y="749057"/>
                  </a:cubicBezTo>
                  <a:cubicBezTo>
                    <a:pt x="3093392" y="749072"/>
                    <a:pt x="3093392" y="749235"/>
                    <a:pt x="3093392" y="751488"/>
                  </a:cubicBezTo>
                  <a:lnTo>
                    <a:pt x="3093392" y="768513"/>
                  </a:lnTo>
                  <a:cubicBezTo>
                    <a:pt x="3093417" y="768513"/>
                    <a:pt x="3094377" y="768513"/>
                    <a:pt x="3132912" y="768513"/>
                  </a:cubicBezTo>
                  <a:cubicBezTo>
                    <a:pt x="3132912" y="768537"/>
                    <a:pt x="3132912" y="769557"/>
                    <a:pt x="3132912" y="813909"/>
                  </a:cubicBezTo>
                  <a:cubicBezTo>
                    <a:pt x="3132926" y="813909"/>
                    <a:pt x="3133035" y="813909"/>
                    <a:pt x="3134052" y="813909"/>
                  </a:cubicBezTo>
                  <a:lnTo>
                    <a:pt x="3142032" y="813909"/>
                  </a:lnTo>
                  <a:cubicBezTo>
                    <a:pt x="3142032" y="813920"/>
                    <a:pt x="3142032" y="814049"/>
                    <a:pt x="3142032" y="815531"/>
                  </a:cubicBezTo>
                  <a:lnTo>
                    <a:pt x="3142032" y="826881"/>
                  </a:lnTo>
                  <a:cubicBezTo>
                    <a:pt x="3148113" y="826881"/>
                    <a:pt x="3148113" y="826881"/>
                    <a:pt x="3148113" y="872277"/>
                  </a:cubicBezTo>
                  <a:cubicBezTo>
                    <a:pt x="3148127" y="872277"/>
                    <a:pt x="3148238" y="872277"/>
                    <a:pt x="3149253" y="872277"/>
                  </a:cubicBezTo>
                  <a:lnTo>
                    <a:pt x="3157233" y="872277"/>
                  </a:lnTo>
                  <a:cubicBezTo>
                    <a:pt x="3157233" y="872291"/>
                    <a:pt x="3157233" y="872391"/>
                    <a:pt x="3157233" y="873494"/>
                  </a:cubicBezTo>
                  <a:lnTo>
                    <a:pt x="3157233" y="882006"/>
                  </a:lnTo>
                  <a:cubicBezTo>
                    <a:pt x="3157242" y="882006"/>
                    <a:pt x="3157359" y="882006"/>
                    <a:pt x="3158753" y="882006"/>
                  </a:cubicBezTo>
                  <a:lnTo>
                    <a:pt x="3169392" y="882006"/>
                  </a:lnTo>
                  <a:cubicBezTo>
                    <a:pt x="3169392" y="882032"/>
                    <a:pt x="3169392" y="883101"/>
                    <a:pt x="3169392" y="927404"/>
                  </a:cubicBezTo>
                  <a:cubicBezTo>
                    <a:pt x="3169404" y="927404"/>
                    <a:pt x="3169584" y="927404"/>
                    <a:pt x="3172433" y="927404"/>
                  </a:cubicBezTo>
                  <a:lnTo>
                    <a:pt x="3193713" y="927404"/>
                  </a:lnTo>
                  <a:cubicBezTo>
                    <a:pt x="3193713" y="927428"/>
                    <a:pt x="3193713" y="928298"/>
                    <a:pt x="3193713" y="963072"/>
                  </a:cubicBezTo>
                  <a:cubicBezTo>
                    <a:pt x="3196754" y="963072"/>
                    <a:pt x="3196754" y="963072"/>
                    <a:pt x="3196754" y="965504"/>
                  </a:cubicBezTo>
                  <a:lnTo>
                    <a:pt x="3196754" y="982529"/>
                  </a:lnTo>
                  <a:cubicBezTo>
                    <a:pt x="3196767" y="982529"/>
                    <a:pt x="3196872" y="982529"/>
                    <a:pt x="3197894" y="982529"/>
                  </a:cubicBezTo>
                  <a:lnTo>
                    <a:pt x="3205874" y="982529"/>
                  </a:lnTo>
                  <a:cubicBezTo>
                    <a:pt x="3205874" y="982550"/>
                    <a:pt x="3205874" y="983394"/>
                    <a:pt x="3205874" y="1018197"/>
                  </a:cubicBezTo>
                  <a:cubicBezTo>
                    <a:pt x="3205886" y="1018197"/>
                    <a:pt x="3206034" y="1018197"/>
                    <a:pt x="3207773" y="1018197"/>
                  </a:cubicBezTo>
                  <a:lnTo>
                    <a:pt x="3221073" y="1018197"/>
                  </a:lnTo>
                  <a:cubicBezTo>
                    <a:pt x="3224114" y="1021440"/>
                    <a:pt x="3224114" y="1021440"/>
                    <a:pt x="3224114" y="1024278"/>
                  </a:cubicBezTo>
                  <a:lnTo>
                    <a:pt x="3224114" y="1044140"/>
                  </a:lnTo>
                  <a:cubicBezTo>
                    <a:pt x="3224121" y="1044129"/>
                    <a:pt x="3224252" y="1043969"/>
                    <a:pt x="3226394" y="1041302"/>
                  </a:cubicBezTo>
                  <a:lnTo>
                    <a:pt x="3242354" y="1021440"/>
                  </a:lnTo>
                  <a:cubicBezTo>
                    <a:pt x="3242376" y="1021440"/>
                    <a:pt x="3243335" y="1021440"/>
                    <a:pt x="3284915" y="1021440"/>
                  </a:cubicBezTo>
                  <a:cubicBezTo>
                    <a:pt x="3284915" y="1021478"/>
                    <a:pt x="3284915" y="1023579"/>
                    <a:pt x="3284915" y="1151147"/>
                  </a:cubicBezTo>
                  <a:cubicBezTo>
                    <a:pt x="3284927" y="1151147"/>
                    <a:pt x="3285041" y="1151147"/>
                    <a:pt x="3286055" y="1151147"/>
                  </a:cubicBezTo>
                  <a:lnTo>
                    <a:pt x="3294035" y="1151147"/>
                  </a:lnTo>
                  <a:cubicBezTo>
                    <a:pt x="3294041" y="1151135"/>
                    <a:pt x="3294129" y="1150985"/>
                    <a:pt x="3295175" y="1149120"/>
                  </a:cubicBezTo>
                  <a:lnTo>
                    <a:pt x="3303155" y="1134933"/>
                  </a:lnTo>
                  <a:cubicBezTo>
                    <a:pt x="3303155" y="1134944"/>
                    <a:pt x="3303155" y="1135092"/>
                    <a:pt x="3303155" y="1137771"/>
                  </a:cubicBezTo>
                  <a:lnTo>
                    <a:pt x="3303155" y="1157633"/>
                  </a:lnTo>
                  <a:cubicBezTo>
                    <a:pt x="3309234" y="1157633"/>
                    <a:pt x="3309234" y="1157633"/>
                    <a:pt x="3309234" y="1089537"/>
                  </a:cubicBezTo>
                  <a:cubicBezTo>
                    <a:pt x="3309248" y="1089537"/>
                    <a:pt x="3309353" y="1089537"/>
                    <a:pt x="3310374" y="1089537"/>
                  </a:cubicBezTo>
                  <a:lnTo>
                    <a:pt x="3318354" y="1089537"/>
                  </a:lnTo>
                  <a:cubicBezTo>
                    <a:pt x="3318354" y="1089515"/>
                    <a:pt x="3318354" y="1088015"/>
                    <a:pt x="3318354" y="992256"/>
                  </a:cubicBezTo>
                  <a:cubicBezTo>
                    <a:pt x="3318365" y="992256"/>
                    <a:pt x="3318486" y="992256"/>
                    <a:pt x="3319875" y="992256"/>
                  </a:cubicBezTo>
                  <a:lnTo>
                    <a:pt x="3330515" y="992256"/>
                  </a:lnTo>
                  <a:cubicBezTo>
                    <a:pt x="3330524" y="992225"/>
                    <a:pt x="3330920" y="990815"/>
                    <a:pt x="3348755" y="927404"/>
                  </a:cubicBezTo>
                  <a:cubicBezTo>
                    <a:pt x="3348768" y="927404"/>
                    <a:pt x="3348914" y="927404"/>
                    <a:pt x="3350655" y="927404"/>
                  </a:cubicBezTo>
                  <a:lnTo>
                    <a:pt x="3363956" y="927404"/>
                  </a:lnTo>
                  <a:cubicBezTo>
                    <a:pt x="3363963" y="927438"/>
                    <a:pt x="3364302" y="928887"/>
                    <a:pt x="3379155" y="992256"/>
                  </a:cubicBezTo>
                  <a:cubicBezTo>
                    <a:pt x="3379164" y="992256"/>
                    <a:pt x="3379275" y="992256"/>
                    <a:pt x="3380675" y="992256"/>
                  </a:cubicBezTo>
                  <a:lnTo>
                    <a:pt x="3391316" y="992256"/>
                  </a:lnTo>
                  <a:cubicBezTo>
                    <a:pt x="3391316" y="992273"/>
                    <a:pt x="3391316" y="993273"/>
                    <a:pt x="3391316" y="1050624"/>
                  </a:cubicBezTo>
                  <a:cubicBezTo>
                    <a:pt x="3391326" y="1050624"/>
                    <a:pt x="3391475" y="1050624"/>
                    <a:pt x="3393975" y="1050624"/>
                  </a:cubicBezTo>
                  <a:lnTo>
                    <a:pt x="3412596" y="1050624"/>
                  </a:lnTo>
                  <a:cubicBezTo>
                    <a:pt x="3412596" y="1050636"/>
                    <a:pt x="3412596" y="1050819"/>
                    <a:pt x="3412596" y="1053867"/>
                  </a:cubicBezTo>
                  <a:lnTo>
                    <a:pt x="3412596" y="1076565"/>
                  </a:lnTo>
                  <a:cubicBezTo>
                    <a:pt x="3418676" y="1076565"/>
                    <a:pt x="3418676" y="1076565"/>
                    <a:pt x="3418676" y="1073324"/>
                  </a:cubicBezTo>
                  <a:lnTo>
                    <a:pt x="3418676" y="1050624"/>
                  </a:lnTo>
                  <a:cubicBezTo>
                    <a:pt x="3418691" y="1050624"/>
                    <a:pt x="3418859" y="1050624"/>
                    <a:pt x="3420956" y="1050624"/>
                  </a:cubicBezTo>
                  <a:lnTo>
                    <a:pt x="3436916" y="1050624"/>
                  </a:lnTo>
                  <a:cubicBezTo>
                    <a:pt x="3436916" y="1050639"/>
                    <a:pt x="3436916" y="1050815"/>
                    <a:pt x="3436916" y="1053056"/>
                  </a:cubicBezTo>
                  <a:lnTo>
                    <a:pt x="3436916" y="1070081"/>
                  </a:lnTo>
                  <a:cubicBezTo>
                    <a:pt x="3436940" y="1070081"/>
                    <a:pt x="3438003" y="1070081"/>
                    <a:pt x="3482517" y="1070081"/>
                  </a:cubicBezTo>
                  <a:cubicBezTo>
                    <a:pt x="3482517" y="1070055"/>
                    <a:pt x="3482517" y="1068899"/>
                    <a:pt x="3482517" y="1014956"/>
                  </a:cubicBezTo>
                  <a:cubicBezTo>
                    <a:pt x="3482529" y="1014956"/>
                    <a:pt x="3482669" y="1014956"/>
                    <a:pt x="3484416" y="1014956"/>
                  </a:cubicBezTo>
                  <a:lnTo>
                    <a:pt x="3497717" y="1014956"/>
                  </a:lnTo>
                  <a:cubicBezTo>
                    <a:pt x="3497717" y="1014972"/>
                    <a:pt x="3497717" y="1015713"/>
                    <a:pt x="3497717" y="1047381"/>
                  </a:cubicBezTo>
                  <a:cubicBezTo>
                    <a:pt x="3500757" y="1047381"/>
                    <a:pt x="3500757" y="1047381"/>
                    <a:pt x="3500757" y="998742"/>
                  </a:cubicBezTo>
                  <a:cubicBezTo>
                    <a:pt x="3500778" y="998742"/>
                    <a:pt x="3501590" y="998742"/>
                    <a:pt x="3534197" y="998742"/>
                  </a:cubicBezTo>
                  <a:cubicBezTo>
                    <a:pt x="3534197" y="998727"/>
                    <a:pt x="3534197" y="998547"/>
                    <a:pt x="3534197" y="996309"/>
                  </a:cubicBezTo>
                  <a:lnTo>
                    <a:pt x="3534197" y="979286"/>
                  </a:lnTo>
                  <a:cubicBezTo>
                    <a:pt x="3534209" y="979286"/>
                    <a:pt x="3534321" y="979286"/>
                    <a:pt x="3535337" y="979286"/>
                  </a:cubicBezTo>
                  <a:lnTo>
                    <a:pt x="3543317" y="979286"/>
                  </a:lnTo>
                  <a:cubicBezTo>
                    <a:pt x="3543317" y="979277"/>
                    <a:pt x="3543317" y="979107"/>
                    <a:pt x="3543317" y="976449"/>
                  </a:cubicBezTo>
                  <a:lnTo>
                    <a:pt x="3543317" y="956588"/>
                  </a:lnTo>
                  <a:lnTo>
                    <a:pt x="3549398" y="966315"/>
                  </a:lnTo>
                  <a:cubicBezTo>
                    <a:pt x="3549410" y="966315"/>
                    <a:pt x="3549603" y="966315"/>
                    <a:pt x="3552818" y="966315"/>
                  </a:cubicBezTo>
                  <a:lnTo>
                    <a:pt x="3576758" y="966315"/>
                  </a:lnTo>
                  <a:cubicBezTo>
                    <a:pt x="3576758" y="966303"/>
                    <a:pt x="3576758" y="966201"/>
                    <a:pt x="3576758" y="965099"/>
                  </a:cubicBezTo>
                  <a:lnTo>
                    <a:pt x="3576758" y="956588"/>
                  </a:lnTo>
                  <a:cubicBezTo>
                    <a:pt x="3576771" y="956588"/>
                    <a:pt x="3576882" y="956588"/>
                    <a:pt x="3577898" y="956588"/>
                  </a:cubicBezTo>
                  <a:lnTo>
                    <a:pt x="3585878" y="956588"/>
                  </a:lnTo>
                  <a:cubicBezTo>
                    <a:pt x="3585878" y="956601"/>
                    <a:pt x="3585878" y="956751"/>
                    <a:pt x="3585878" y="958614"/>
                  </a:cubicBezTo>
                  <a:lnTo>
                    <a:pt x="3585878" y="972801"/>
                  </a:lnTo>
                  <a:cubicBezTo>
                    <a:pt x="3585900" y="972801"/>
                    <a:pt x="3587000" y="972801"/>
                    <a:pt x="3643638" y="972801"/>
                  </a:cubicBezTo>
                  <a:cubicBezTo>
                    <a:pt x="3643638" y="972828"/>
                    <a:pt x="3643638" y="975093"/>
                    <a:pt x="3643638" y="1180331"/>
                  </a:cubicBezTo>
                  <a:cubicBezTo>
                    <a:pt x="3643653" y="1180331"/>
                    <a:pt x="3643826" y="1180331"/>
                    <a:pt x="3645918" y="1180331"/>
                  </a:cubicBezTo>
                  <a:lnTo>
                    <a:pt x="3661878" y="1180331"/>
                  </a:lnTo>
                  <a:cubicBezTo>
                    <a:pt x="3661878" y="1173846"/>
                    <a:pt x="3661878" y="1167360"/>
                    <a:pt x="3661878" y="1160876"/>
                  </a:cubicBezTo>
                  <a:cubicBezTo>
                    <a:pt x="3664919" y="1160876"/>
                    <a:pt x="3664919" y="1160876"/>
                    <a:pt x="3667959" y="1160876"/>
                  </a:cubicBezTo>
                  <a:cubicBezTo>
                    <a:pt x="3667959" y="1167360"/>
                    <a:pt x="3667959" y="1173846"/>
                    <a:pt x="3667959" y="1180331"/>
                  </a:cubicBezTo>
                  <a:cubicBezTo>
                    <a:pt x="3683159" y="1180331"/>
                    <a:pt x="3698360" y="1180331"/>
                    <a:pt x="3713559" y="1180331"/>
                  </a:cubicBezTo>
                  <a:cubicBezTo>
                    <a:pt x="3713559" y="1164117"/>
                    <a:pt x="3713559" y="1151147"/>
                    <a:pt x="3713559" y="1134933"/>
                  </a:cubicBezTo>
                  <a:cubicBezTo>
                    <a:pt x="3719640" y="1134933"/>
                    <a:pt x="3725720" y="1134933"/>
                    <a:pt x="3731799" y="1134933"/>
                  </a:cubicBezTo>
                  <a:lnTo>
                    <a:pt x="3750039" y="1131692"/>
                  </a:lnTo>
                  <a:cubicBezTo>
                    <a:pt x="3753080" y="1131692"/>
                    <a:pt x="3753080" y="1134933"/>
                    <a:pt x="3756120" y="1134933"/>
                  </a:cubicBezTo>
                  <a:lnTo>
                    <a:pt x="3771320" y="1134933"/>
                  </a:lnTo>
                  <a:cubicBezTo>
                    <a:pt x="3771320" y="1151147"/>
                    <a:pt x="3771320" y="1167360"/>
                    <a:pt x="3771320" y="1180331"/>
                  </a:cubicBezTo>
                  <a:cubicBezTo>
                    <a:pt x="3774360" y="1180331"/>
                    <a:pt x="3777401" y="1180331"/>
                    <a:pt x="3783480" y="1180331"/>
                  </a:cubicBezTo>
                  <a:cubicBezTo>
                    <a:pt x="3783480" y="1190060"/>
                    <a:pt x="3783480" y="1199787"/>
                    <a:pt x="3783480" y="1206273"/>
                  </a:cubicBezTo>
                  <a:lnTo>
                    <a:pt x="3797484" y="1207631"/>
                  </a:lnTo>
                  <a:lnTo>
                    <a:pt x="3816921" y="1207631"/>
                  </a:lnTo>
                  <a:cubicBezTo>
                    <a:pt x="3816921" y="1198917"/>
                    <a:pt x="3816921" y="1192659"/>
                    <a:pt x="3816921" y="1183574"/>
                  </a:cubicBezTo>
                  <a:lnTo>
                    <a:pt x="3918855" y="1183574"/>
                  </a:lnTo>
                  <a:lnTo>
                    <a:pt x="3918855" y="1055694"/>
                  </a:lnTo>
                  <a:lnTo>
                    <a:pt x="4026867" y="1055694"/>
                  </a:lnTo>
                  <a:lnTo>
                    <a:pt x="4026867" y="1173846"/>
                  </a:lnTo>
                  <a:cubicBezTo>
                    <a:pt x="4027820" y="1173846"/>
                    <a:pt x="4028772" y="1173846"/>
                    <a:pt x="4029723" y="1173846"/>
                  </a:cubicBezTo>
                  <a:lnTo>
                    <a:pt x="4031586" y="1207631"/>
                  </a:lnTo>
                  <a:lnTo>
                    <a:pt x="4046100" y="1207631"/>
                  </a:lnTo>
                  <a:cubicBezTo>
                    <a:pt x="4046904" y="1196810"/>
                    <a:pt x="4047963" y="1185329"/>
                    <a:pt x="4047963" y="1173846"/>
                  </a:cubicBezTo>
                  <a:cubicBezTo>
                    <a:pt x="4051004" y="1173846"/>
                    <a:pt x="4054044" y="1173846"/>
                    <a:pt x="4057083" y="1173846"/>
                  </a:cubicBezTo>
                  <a:lnTo>
                    <a:pt x="4058946" y="1207631"/>
                  </a:lnTo>
                  <a:lnTo>
                    <a:pt x="4134879" y="1207631"/>
                  </a:lnTo>
                  <a:lnTo>
                    <a:pt x="4134879" y="963089"/>
                  </a:lnTo>
                  <a:lnTo>
                    <a:pt x="4430870" y="963089"/>
                  </a:lnTo>
                  <a:lnTo>
                    <a:pt x="4430870" y="1207631"/>
                  </a:lnTo>
                  <a:lnTo>
                    <a:pt x="4458915" y="1207631"/>
                  </a:lnTo>
                  <a:lnTo>
                    <a:pt x="4458915" y="1083591"/>
                  </a:lnTo>
                  <a:lnTo>
                    <a:pt x="4601595" y="1083591"/>
                  </a:lnTo>
                  <a:cubicBezTo>
                    <a:pt x="4607707" y="924560"/>
                    <a:pt x="4612775" y="766349"/>
                    <a:pt x="4619491" y="606380"/>
                  </a:cubicBezTo>
                  <a:cubicBezTo>
                    <a:pt x="4604291" y="606380"/>
                    <a:pt x="4567811" y="586923"/>
                    <a:pt x="4601251" y="573953"/>
                  </a:cubicBezTo>
                  <a:cubicBezTo>
                    <a:pt x="4598209" y="570710"/>
                    <a:pt x="4595171" y="567467"/>
                    <a:pt x="4592131" y="567467"/>
                  </a:cubicBezTo>
                  <a:cubicBezTo>
                    <a:pt x="4592131" y="548012"/>
                    <a:pt x="4589089" y="544769"/>
                    <a:pt x="4604291" y="531798"/>
                  </a:cubicBezTo>
                  <a:cubicBezTo>
                    <a:pt x="4604291" y="525312"/>
                    <a:pt x="4604291" y="515585"/>
                    <a:pt x="4604291" y="505857"/>
                  </a:cubicBezTo>
                  <a:cubicBezTo>
                    <a:pt x="4610371" y="505857"/>
                    <a:pt x="4616451" y="505857"/>
                    <a:pt x="4625571" y="505857"/>
                  </a:cubicBezTo>
                  <a:cubicBezTo>
                    <a:pt x="4625571" y="492885"/>
                    <a:pt x="4625571" y="483158"/>
                    <a:pt x="4625571" y="473430"/>
                  </a:cubicBezTo>
                  <a:cubicBezTo>
                    <a:pt x="4625571" y="470187"/>
                    <a:pt x="4628611" y="470187"/>
                    <a:pt x="4628611" y="466944"/>
                  </a:cubicBezTo>
                  <a:cubicBezTo>
                    <a:pt x="4628611" y="428033"/>
                    <a:pt x="4628611" y="389121"/>
                    <a:pt x="4628611" y="350208"/>
                  </a:cubicBezTo>
                  <a:cubicBezTo>
                    <a:pt x="4628611" y="346965"/>
                    <a:pt x="4625571" y="343724"/>
                    <a:pt x="4625571" y="340481"/>
                  </a:cubicBezTo>
                  <a:cubicBezTo>
                    <a:pt x="4628611" y="337238"/>
                    <a:pt x="4631651" y="333995"/>
                    <a:pt x="4634691" y="330752"/>
                  </a:cubicBezTo>
                  <a:cubicBezTo>
                    <a:pt x="4634691" y="301568"/>
                    <a:pt x="4634691" y="272384"/>
                    <a:pt x="4634691" y="243200"/>
                  </a:cubicBezTo>
                  <a:cubicBezTo>
                    <a:pt x="4634691" y="239958"/>
                    <a:pt x="4634691" y="239958"/>
                    <a:pt x="4637731" y="236715"/>
                  </a:cubicBezTo>
                  <a:cubicBezTo>
                    <a:pt x="4637731" y="210774"/>
                    <a:pt x="4637731" y="181590"/>
                    <a:pt x="4637731" y="152406"/>
                  </a:cubicBezTo>
                  <a:cubicBezTo>
                    <a:pt x="4640771" y="139436"/>
                    <a:pt x="4640771" y="132950"/>
                    <a:pt x="4640771" y="123222"/>
                  </a:cubicBezTo>
                  <a:cubicBezTo>
                    <a:pt x="4646851" y="132950"/>
                    <a:pt x="4646851" y="139436"/>
                    <a:pt x="4646851" y="149163"/>
                  </a:cubicBezTo>
                  <a:cubicBezTo>
                    <a:pt x="4649891" y="181590"/>
                    <a:pt x="4649891" y="210774"/>
                    <a:pt x="4649891" y="236715"/>
                  </a:cubicBezTo>
                  <a:cubicBezTo>
                    <a:pt x="4652931" y="272384"/>
                    <a:pt x="4652931" y="301568"/>
                    <a:pt x="4652931" y="330752"/>
                  </a:cubicBezTo>
                  <a:cubicBezTo>
                    <a:pt x="4655971" y="333995"/>
                    <a:pt x="4659011" y="337238"/>
                    <a:pt x="4662051" y="340481"/>
                  </a:cubicBezTo>
                  <a:cubicBezTo>
                    <a:pt x="4662051" y="343724"/>
                    <a:pt x="4659011" y="346965"/>
                    <a:pt x="4659011" y="350208"/>
                  </a:cubicBezTo>
                  <a:cubicBezTo>
                    <a:pt x="4659011" y="389121"/>
                    <a:pt x="4659011" y="428033"/>
                    <a:pt x="4659011" y="466944"/>
                  </a:cubicBezTo>
                  <a:cubicBezTo>
                    <a:pt x="4659011" y="470187"/>
                    <a:pt x="4662051" y="470187"/>
                    <a:pt x="4662051" y="473430"/>
                  </a:cubicBezTo>
                  <a:cubicBezTo>
                    <a:pt x="4662051" y="483158"/>
                    <a:pt x="4662051" y="492885"/>
                    <a:pt x="4662051" y="505857"/>
                  </a:cubicBezTo>
                  <a:cubicBezTo>
                    <a:pt x="4668131" y="505857"/>
                    <a:pt x="4677251" y="505857"/>
                    <a:pt x="4683331" y="505857"/>
                  </a:cubicBezTo>
                  <a:cubicBezTo>
                    <a:pt x="4683331" y="515585"/>
                    <a:pt x="4683331" y="525312"/>
                    <a:pt x="4683331" y="531798"/>
                  </a:cubicBezTo>
                  <a:cubicBezTo>
                    <a:pt x="4695493" y="544769"/>
                    <a:pt x="4695493" y="544769"/>
                    <a:pt x="4695493" y="567467"/>
                  </a:cubicBezTo>
                  <a:cubicBezTo>
                    <a:pt x="4692451" y="567467"/>
                    <a:pt x="4689411" y="570710"/>
                    <a:pt x="4686373" y="573953"/>
                  </a:cubicBezTo>
                  <a:cubicBezTo>
                    <a:pt x="4716771" y="590166"/>
                    <a:pt x="4680291" y="603137"/>
                    <a:pt x="4668131" y="606380"/>
                  </a:cubicBezTo>
                  <a:cubicBezTo>
                    <a:pt x="4671171" y="732843"/>
                    <a:pt x="4677251" y="859307"/>
                    <a:pt x="4680291" y="985772"/>
                  </a:cubicBezTo>
                  <a:cubicBezTo>
                    <a:pt x="4713733" y="985772"/>
                    <a:pt x="4747171" y="985772"/>
                    <a:pt x="4777573" y="985772"/>
                  </a:cubicBezTo>
                  <a:cubicBezTo>
                    <a:pt x="4777573" y="1024683"/>
                    <a:pt x="4777573" y="1063595"/>
                    <a:pt x="4777573" y="1099265"/>
                  </a:cubicBezTo>
                  <a:cubicBezTo>
                    <a:pt x="4783653" y="1099265"/>
                    <a:pt x="4786693" y="1099265"/>
                    <a:pt x="4789733" y="1099265"/>
                  </a:cubicBezTo>
                  <a:cubicBezTo>
                    <a:pt x="4789733" y="1096022"/>
                    <a:pt x="4792773" y="1092779"/>
                    <a:pt x="4792773" y="1089537"/>
                  </a:cubicBezTo>
                  <a:cubicBezTo>
                    <a:pt x="4795813" y="1089537"/>
                    <a:pt x="4798853" y="1089537"/>
                    <a:pt x="4801893" y="1089537"/>
                  </a:cubicBezTo>
                  <a:cubicBezTo>
                    <a:pt x="4801893" y="1092779"/>
                    <a:pt x="4801893" y="1096022"/>
                    <a:pt x="4804935" y="1102508"/>
                  </a:cubicBezTo>
                  <a:cubicBezTo>
                    <a:pt x="4811013" y="1102508"/>
                    <a:pt x="4817093" y="1102508"/>
                    <a:pt x="4823175" y="1102508"/>
                  </a:cubicBezTo>
                  <a:cubicBezTo>
                    <a:pt x="4823175" y="1099265"/>
                    <a:pt x="4823175" y="1096022"/>
                    <a:pt x="4823175" y="1092779"/>
                  </a:cubicBezTo>
                  <a:cubicBezTo>
                    <a:pt x="4835333" y="1092779"/>
                    <a:pt x="4844453" y="1092779"/>
                    <a:pt x="4856613" y="1092779"/>
                  </a:cubicBezTo>
                  <a:cubicBezTo>
                    <a:pt x="4856613" y="1096022"/>
                    <a:pt x="4856613" y="1099265"/>
                    <a:pt x="4856613" y="1102508"/>
                  </a:cubicBezTo>
                  <a:cubicBezTo>
                    <a:pt x="4865733" y="1102508"/>
                    <a:pt x="4877895" y="1102508"/>
                    <a:pt x="4887015" y="1102508"/>
                  </a:cubicBezTo>
                  <a:cubicBezTo>
                    <a:pt x="4887015" y="1125206"/>
                    <a:pt x="4887015" y="1147905"/>
                    <a:pt x="4887015" y="1170603"/>
                  </a:cubicBezTo>
                  <a:cubicBezTo>
                    <a:pt x="4893095" y="1170603"/>
                    <a:pt x="4902215" y="1170603"/>
                    <a:pt x="4908295" y="1170603"/>
                  </a:cubicBezTo>
                  <a:cubicBezTo>
                    <a:pt x="4908295" y="1164117"/>
                    <a:pt x="4908295" y="1157633"/>
                    <a:pt x="4908295" y="1151147"/>
                  </a:cubicBezTo>
                  <a:cubicBezTo>
                    <a:pt x="4917415" y="1151147"/>
                    <a:pt x="4926535" y="1151147"/>
                    <a:pt x="4932615" y="1151147"/>
                  </a:cubicBezTo>
                  <a:cubicBezTo>
                    <a:pt x="4932615" y="1060353"/>
                    <a:pt x="4932615" y="972801"/>
                    <a:pt x="4932615" y="882006"/>
                  </a:cubicBezTo>
                  <a:cubicBezTo>
                    <a:pt x="4935655" y="878763"/>
                    <a:pt x="4938695" y="875520"/>
                    <a:pt x="4941735" y="872277"/>
                  </a:cubicBezTo>
                  <a:cubicBezTo>
                    <a:pt x="4978215" y="872277"/>
                    <a:pt x="5014695" y="872277"/>
                    <a:pt x="5051177" y="872277"/>
                  </a:cubicBezTo>
                  <a:lnTo>
                    <a:pt x="5051177" y="885249"/>
                  </a:lnTo>
                  <a:lnTo>
                    <a:pt x="5066377" y="885249"/>
                  </a:lnTo>
                  <a:cubicBezTo>
                    <a:pt x="5066377" y="943617"/>
                    <a:pt x="5066377" y="1001985"/>
                    <a:pt x="5066377" y="1057110"/>
                  </a:cubicBezTo>
                  <a:cubicBezTo>
                    <a:pt x="5078537" y="1057110"/>
                    <a:pt x="5087657" y="1057110"/>
                    <a:pt x="5099817" y="1057110"/>
                  </a:cubicBezTo>
                  <a:cubicBezTo>
                    <a:pt x="5099817" y="1024683"/>
                    <a:pt x="5099817" y="992256"/>
                    <a:pt x="5099817" y="956588"/>
                  </a:cubicBezTo>
                  <a:cubicBezTo>
                    <a:pt x="5111977" y="956588"/>
                    <a:pt x="5127177" y="956588"/>
                    <a:pt x="5139339" y="956588"/>
                  </a:cubicBezTo>
                  <a:cubicBezTo>
                    <a:pt x="5142377" y="956588"/>
                    <a:pt x="5142377" y="953345"/>
                    <a:pt x="5145417" y="950102"/>
                  </a:cubicBezTo>
                  <a:lnTo>
                    <a:pt x="5157579" y="950102"/>
                  </a:lnTo>
                  <a:cubicBezTo>
                    <a:pt x="5160617" y="953345"/>
                    <a:pt x="5160617" y="956588"/>
                    <a:pt x="5163657" y="956588"/>
                  </a:cubicBezTo>
                  <a:cubicBezTo>
                    <a:pt x="5172777" y="956588"/>
                    <a:pt x="5184939" y="956588"/>
                    <a:pt x="5197099" y="956588"/>
                  </a:cubicBezTo>
                  <a:cubicBezTo>
                    <a:pt x="5197099" y="898220"/>
                    <a:pt x="5197099" y="839852"/>
                    <a:pt x="5197099" y="781484"/>
                  </a:cubicBezTo>
                  <a:cubicBezTo>
                    <a:pt x="5197119" y="781479"/>
                    <a:pt x="5198419" y="781233"/>
                    <a:pt x="5282219" y="765270"/>
                  </a:cubicBezTo>
                  <a:cubicBezTo>
                    <a:pt x="5282219" y="765281"/>
                    <a:pt x="5282219" y="765392"/>
                    <a:pt x="5282219" y="766892"/>
                  </a:cubicBezTo>
                  <a:lnTo>
                    <a:pt x="5282219" y="778241"/>
                  </a:lnTo>
                  <a:cubicBezTo>
                    <a:pt x="5282245" y="778241"/>
                    <a:pt x="5283211" y="778241"/>
                    <a:pt x="5321739" y="778241"/>
                  </a:cubicBezTo>
                  <a:cubicBezTo>
                    <a:pt x="5321739" y="778274"/>
                    <a:pt x="5321739" y="781830"/>
                    <a:pt x="5321739" y="1160876"/>
                  </a:cubicBezTo>
                  <a:cubicBezTo>
                    <a:pt x="5330859" y="1160876"/>
                    <a:pt x="5343019" y="1160876"/>
                    <a:pt x="5355181" y="1160876"/>
                  </a:cubicBezTo>
                  <a:cubicBezTo>
                    <a:pt x="5355181" y="1157633"/>
                    <a:pt x="5355181" y="1157633"/>
                    <a:pt x="5355181" y="1154390"/>
                  </a:cubicBezTo>
                  <a:cubicBezTo>
                    <a:pt x="5361259" y="1154390"/>
                    <a:pt x="5367339" y="1154390"/>
                    <a:pt x="5373421" y="1154390"/>
                  </a:cubicBezTo>
                  <a:cubicBezTo>
                    <a:pt x="5373421" y="1157633"/>
                    <a:pt x="5373421" y="1157633"/>
                    <a:pt x="5373421" y="1160876"/>
                  </a:cubicBezTo>
                  <a:cubicBezTo>
                    <a:pt x="5385581" y="1160876"/>
                    <a:pt x="5397739" y="1160876"/>
                    <a:pt x="5409901" y="1160876"/>
                  </a:cubicBezTo>
                  <a:cubicBezTo>
                    <a:pt x="5409901" y="1154390"/>
                    <a:pt x="5409901" y="1147905"/>
                    <a:pt x="5409901" y="1141419"/>
                  </a:cubicBezTo>
                  <a:cubicBezTo>
                    <a:pt x="5425101" y="1141419"/>
                    <a:pt x="5440301" y="1141419"/>
                    <a:pt x="5452461" y="1141419"/>
                  </a:cubicBezTo>
                  <a:cubicBezTo>
                    <a:pt x="5458541" y="1134933"/>
                    <a:pt x="5464623" y="1134933"/>
                    <a:pt x="5470701" y="1134933"/>
                  </a:cubicBezTo>
                  <a:cubicBezTo>
                    <a:pt x="5479821" y="1141419"/>
                    <a:pt x="5491983" y="1141419"/>
                    <a:pt x="5501103" y="1141419"/>
                  </a:cubicBezTo>
                  <a:cubicBezTo>
                    <a:pt x="5501103" y="1131692"/>
                    <a:pt x="5501103" y="1125206"/>
                    <a:pt x="5501103" y="1115478"/>
                  </a:cubicBezTo>
                  <a:lnTo>
                    <a:pt x="5513263" y="1115478"/>
                  </a:lnTo>
                  <a:cubicBezTo>
                    <a:pt x="5513263" y="1108992"/>
                    <a:pt x="5513263" y="1102508"/>
                    <a:pt x="5513263" y="1096022"/>
                  </a:cubicBezTo>
                  <a:cubicBezTo>
                    <a:pt x="5540623" y="1096022"/>
                    <a:pt x="5571023" y="1096022"/>
                    <a:pt x="5598383" y="1096022"/>
                  </a:cubicBezTo>
                  <a:cubicBezTo>
                    <a:pt x="5598383" y="1079808"/>
                    <a:pt x="5598383" y="1066838"/>
                    <a:pt x="5598383" y="1050624"/>
                  </a:cubicBezTo>
                  <a:cubicBezTo>
                    <a:pt x="5607503" y="1050624"/>
                    <a:pt x="5616623" y="1050624"/>
                    <a:pt x="5625743" y="1050624"/>
                  </a:cubicBezTo>
                  <a:cubicBezTo>
                    <a:pt x="5625743" y="1047381"/>
                    <a:pt x="5625743" y="1044140"/>
                    <a:pt x="5625743" y="1040897"/>
                  </a:cubicBezTo>
                  <a:cubicBezTo>
                    <a:pt x="5631823" y="1040897"/>
                    <a:pt x="5637903" y="1040897"/>
                    <a:pt x="5643983" y="1040897"/>
                  </a:cubicBezTo>
                  <a:cubicBezTo>
                    <a:pt x="5643983" y="1044140"/>
                    <a:pt x="5643983" y="1047381"/>
                    <a:pt x="5643983" y="1050624"/>
                  </a:cubicBezTo>
                  <a:cubicBezTo>
                    <a:pt x="5653103" y="1050624"/>
                    <a:pt x="5659183" y="1050624"/>
                    <a:pt x="5668303" y="1050624"/>
                  </a:cubicBezTo>
                  <a:cubicBezTo>
                    <a:pt x="5668303" y="1073324"/>
                    <a:pt x="5668303" y="1099265"/>
                    <a:pt x="5668303" y="1125206"/>
                  </a:cubicBezTo>
                  <a:cubicBezTo>
                    <a:pt x="5683503" y="1125206"/>
                    <a:pt x="5701745" y="1125206"/>
                    <a:pt x="5716945" y="1125206"/>
                  </a:cubicBezTo>
                  <a:cubicBezTo>
                    <a:pt x="5716945" y="1112235"/>
                    <a:pt x="5716945" y="1099265"/>
                    <a:pt x="5716945" y="1086294"/>
                  </a:cubicBezTo>
                  <a:cubicBezTo>
                    <a:pt x="5735185" y="1086294"/>
                    <a:pt x="5756465" y="1086294"/>
                    <a:pt x="5774705" y="1086294"/>
                  </a:cubicBezTo>
                  <a:cubicBezTo>
                    <a:pt x="5774705" y="1070081"/>
                    <a:pt x="5774705" y="1057110"/>
                    <a:pt x="5774705" y="1040897"/>
                  </a:cubicBezTo>
                  <a:cubicBezTo>
                    <a:pt x="5799027" y="1040897"/>
                    <a:pt x="5823345" y="1040897"/>
                    <a:pt x="5847667" y="1040897"/>
                  </a:cubicBezTo>
                  <a:cubicBezTo>
                    <a:pt x="5847667" y="1040940"/>
                    <a:pt x="5847667" y="1043603"/>
                    <a:pt x="5847667" y="1207631"/>
                  </a:cubicBezTo>
                  <a:lnTo>
                    <a:pt x="5847667" y="1228299"/>
                  </a:lnTo>
                  <a:lnTo>
                    <a:pt x="5946479" y="1228299"/>
                  </a:lnTo>
                  <a:lnTo>
                    <a:pt x="5946479" y="1386957"/>
                  </a:lnTo>
                  <a:lnTo>
                    <a:pt x="5946479" y="1421828"/>
                  </a:lnTo>
                  <a:lnTo>
                    <a:pt x="5968919" y="1421828"/>
                  </a:lnTo>
                  <a:cubicBezTo>
                    <a:pt x="5968919" y="1421828"/>
                    <a:pt x="5968919" y="1421828"/>
                    <a:pt x="5968919" y="1420085"/>
                  </a:cubicBezTo>
                  <a:lnTo>
                    <a:pt x="5968919" y="1407881"/>
                  </a:lnTo>
                  <a:cubicBezTo>
                    <a:pt x="5968919" y="1407881"/>
                    <a:pt x="5968919" y="1407881"/>
                    <a:pt x="6035789" y="1407881"/>
                  </a:cubicBezTo>
                  <a:cubicBezTo>
                    <a:pt x="6035789" y="1407881"/>
                    <a:pt x="6035789" y="1407881"/>
                    <a:pt x="6035789" y="1439262"/>
                  </a:cubicBezTo>
                  <a:cubicBezTo>
                    <a:pt x="6035789" y="1439262"/>
                    <a:pt x="6035789" y="1439262"/>
                    <a:pt x="6039131" y="1441007"/>
                  </a:cubicBezTo>
                  <a:lnTo>
                    <a:pt x="6062537" y="1453211"/>
                  </a:lnTo>
                  <a:cubicBezTo>
                    <a:pt x="6062537" y="1453211"/>
                    <a:pt x="6062537" y="1453211"/>
                    <a:pt x="6062537" y="1498541"/>
                  </a:cubicBezTo>
                  <a:cubicBezTo>
                    <a:pt x="6062537" y="1498541"/>
                    <a:pt x="6062537" y="1498541"/>
                    <a:pt x="6064627" y="1499414"/>
                  </a:cubicBezTo>
                  <a:lnTo>
                    <a:pt x="6079255" y="1505516"/>
                  </a:lnTo>
                  <a:cubicBezTo>
                    <a:pt x="6079255" y="1505516"/>
                    <a:pt x="6079255" y="1505516"/>
                    <a:pt x="6079255" y="1503773"/>
                  </a:cubicBezTo>
                  <a:lnTo>
                    <a:pt x="6079255" y="1491567"/>
                  </a:lnTo>
                  <a:cubicBezTo>
                    <a:pt x="6079255" y="1491567"/>
                    <a:pt x="6079255" y="1491567"/>
                    <a:pt x="6080927" y="1491567"/>
                  </a:cubicBezTo>
                  <a:lnTo>
                    <a:pt x="6092629" y="1491567"/>
                  </a:lnTo>
                  <a:cubicBezTo>
                    <a:pt x="6092629" y="1491567"/>
                    <a:pt x="6092629" y="1491567"/>
                    <a:pt x="6092629" y="1490259"/>
                  </a:cubicBezTo>
                  <a:lnTo>
                    <a:pt x="6092629" y="1481106"/>
                  </a:lnTo>
                  <a:cubicBezTo>
                    <a:pt x="6092629" y="1481106"/>
                    <a:pt x="6092629" y="1481106"/>
                    <a:pt x="6090957" y="1481106"/>
                  </a:cubicBezTo>
                  <a:lnTo>
                    <a:pt x="6079255" y="1481106"/>
                  </a:lnTo>
                  <a:cubicBezTo>
                    <a:pt x="6079255" y="1481106"/>
                    <a:pt x="6079255" y="1481106"/>
                    <a:pt x="6079255" y="1479363"/>
                  </a:cubicBezTo>
                  <a:lnTo>
                    <a:pt x="6079255" y="1467159"/>
                  </a:lnTo>
                  <a:cubicBezTo>
                    <a:pt x="6079255" y="1467159"/>
                    <a:pt x="6079255" y="1467159"/>
                    <a:pt x="6080927" y="1467159"/>
                  </a:cubicBezTo>
                  <a:lnTo>
                    <a:pt x="6092629" y="1467159"/>
                  </a:lnTo>
                  <a:cubicBezTo>
                    <a:pt x="6092629" y="1467159"/>
                    <a:pt x="6092629" y="1467159"/>
                    <a:pt x="6092629" y="1465415"/>
                  </a:cubicBezTo>
                  <a:lnTo>
                    <a:pt x="6092629" y="1453211"/>
                  </a:lnTo>
                  <a:cubicBezTo>
                    <a:pt x="6092629" y="1453211"/>
                    <a:pt x="6092629" y="1453211"/>
                    <a:pt x="6090957" y="1453211"/>
                  </a:cubicBezTo>
                  <a:lnTo>
                    <a:pt x="6079255" y="1453211"/>
                  </a:lnTo>
                  <a:cubicBezTo>
                    <a:pt x="6079255" y="1453211"/>
                    <a:pt x="6079255" y="1453211"/>
                    <a:pt x="6079255" y="1451468"/>
                  </a:cubicBezTo>
                  <a:lnTo>
                    <a:pt x="6079255" y="1439262"/>
                  </a:lnTo>
                  <a:cubicBezTo>
                    <a:pt x="6079255" y="1439262"/>
                    <a:pt x="6079255" y="1439262"/>
                    <a:pt x="6080927" y="1439262"/>
                  </a:cubicBezTo>
                  <a:lnTo>
                    <a:pt x="6092629" y="1439262"/>
                  </a:lnTo>
                  <a:cubicBezTo>
                    <a:pt x="6092629" y="1439262"/>
                    <a:pt x="6092629" y="1439262"/>
                    <a:pt x="6092629" y="1437956"/>
                  </a:cubicBezTo>
                  <a:lnTo>
                    <a:pt x="6092629" y="1428803"/>
                  </a:lnTo>
                  <a:cubicBezTo>
                    <a:pt x="6092629" y="1428803"/>
                    <a:pt x="6092629" y="1428803"/>
                    <a:pt x="6090957" y="1428803"/>
                  </a:cubicBezTo>
                  <a:lnTo>
                    <a:pt x="6079255" y="1428803"/>
                  </a:lnTo>
                  <a:cubicBezTo>
                    <a:pt x="6079255" y="1428803"/>
                    <a:pt x="6079255" y="1428803"/>
                    <a:pt x="6079255" y="1427058"/>
                  </a:cubicBezTo>
                  <a:lnTo>
                    <a:pt x="6079255" y="1414854"/>
                  </a:lnTo>
                  <a:cubicBezTo>
                    <a:pt x="6079255" y="1414854"/>
                    <a:pt x="6079255" y="1414854"/>
                    <a:pt x="6080927" y="1414854"/>
                  </a:cubicBezTo>
                  <a:lnTo>
                    <a:pt x="6092629" y="1414854"/>
                  </a:lnTo>
                  <a:cubicBezTo>
                    <a:pt x="6092629" y="1414854"/>
                    <a:pt x="6092629" y="1414854"/>
                    <a:pt x="6092629" y="1413111"/>
                  </a:cubicBezTo>
                  <a:lnTo>
                    <a:pt x="6092629" y="1400906"/>
                  </a:lnTo>
                  <a:cubicBezTo>
                    <a:pt x="6092629" y="1400906"/>
                    <a:pt x="6092629" y="1400906"/>
                    <a:pt x="6090957" y="1400906"/>
                  </a:cubicBezTo>
                  <a:lnTo>
                    <a:pt x="6079255" y="1400906"/>
                  </a:lnTo>
                  <a:cubicBezTo>
                    <a:pt x="6079255" y="1400906"/>
                    <a:pt x="6079255" y="1400906"/>
                    <a:pt x="6079255" y="1399599"/>
                  </a:cubicBezTo>
                  <a:lnTo>
                    <a:pt x="6079255" y="1390445"/>
                  </a:lnTo>
                  <a:cubicBezTo>
                    <a:pt x="6079255" y="1390445"/>
                    <a:pt x="6079255" y="1390445"/>
                    <a:pt x="6080927" y="1390445"/>
                  </a:cubicBezTo>
                  <a:lnTo>
                    <a:pt x="6092629" y="1390445"/>
                  </a:lnTo>
                  <a:cubicBezTo>
                    <a:pt x="6092629" y="1390445"/>
                    <a:pt x="6092629" y="1390445"/>
                    <a:pt x="6092629" y="1388702"/>
                  </a:cubicBezTo>
                  <a:lnTo>
                    <a:pt x="6092629" y="1376498"/>
                  </a:lnTo>
                  <a:cubicBezTo>
                    <a:pt x="6092629" y="1376498"/>
                    <a:pt x="6092629" y="1376498"/>
                    <a:pt x="6090957" y="1376498"/>
                  </a:cubicBezTo>
                  <a:lnTo>
                    <a:pt x="6079255" y="1376498"/>
                  </a:lnTo>
                  <a:cubicBezTo>
                    <a:pt x="6079255" y="1376498"/>
                    <a:pt x="6079255" y="1376498"/>
                    <a:pt x="6079255" y="1374755"/>
                  </a:cubicBezTo>
                  <a:lnTo>
                    <a:pt x="6079255" y="1362549"/>
                  </a:lnTo>
                  <a:cubicBezTo>
                    <a:pt x="6079255" y="1362549"/>
                    <a:pt x="6079255" y="1362549"/>
                    <a:pt x="6080927" y="1362549"/>
                  </a:cubicBezTo>
                  <a:lnTo>
                    <a:pt x="6092629" y="1362549"/>
                  </a:lnTo>
                  <a:cubicBezTo>
                    <a:pt x="6092629" y="1362549"/>
                    <a:pt x="6092629" y="1362549"/>
                    <a:pt x="6092629" y="1360806"/>
                  </a:cubicBezTo>
                  <a:lnTo>
                    <a:pt x="6092629" y="1348602"/>
                  </a:lnTo>
                  <a:cubicBezTo>
                    <a:pt x="6092629" y="1348602"/>
                    <a:pt x="6092629" y="1348602"/>
                    <a:pt x="6090957" y="1348602"/>
                  </a:cubicBezTo>
                  <a:lnTo>
                    <a:pt x="6079255" y="1348602"/>
                  </a:lnTo>
                  <a:cubicBezTo>
                    <a:pt x="6079255" y="1348602"/>
                    <a:pt x="6079255" y="1348602"/>
                    <a:pt x="6079255" y="1347294"/>
                  </a:cubicBezTo>
                  <a:lnTo>
                    <a:pt x="6079255" y="1338141"/>
                  </a:lnTo>
                  <a:cubicBezTo>
                    <a:pt x="6079255" y="1338141"/>
                    <a:pt x="6079255" y="1338141"/>
                    <a:pt x="6080927" y="1338141"/>
                  </a:cubicBezTo>
                  <a:lnTo>
                    <a:pt x="6092629" y="1338141"/>
                  </a:lnTo>
                  <a:cubicBezTo>
                    <a:pt x="6092629" y="1338141"/>
                    <a:pt x="6092629" y="1338141"/>
                    <a:pt x="6092629" y="1336397"/>
                  </a:cubicBezTo>
                  <a:lnTo>
                    <a:pt x="6092629" y="1324193"/>
                  </a:lnTo>
                  <a:cubicBezTo>
                    <a:pt x="6092629" y="1324193"/>
                    <a:pt x="6092629" y="1324193"/>
                    <a:pt x="6090957" y="1324193"/>
                  </a:cubicBezTo>
                  <a:lnTo>
                    <a:pt x="6079255" y="1324193"/>
                  </a:lnTo>
                  <a:cubicBezTo>
                    <a:pt x="6079255" y="1324193"/>
                    <a:pt x="6079255" y="1324193"/>
                    <a:pt x="6079255" y="1322450"/>
                  </a:cubicBezTo>
                  <a:lnTo>
                    <a:pt x="6079255" y="1310244"/>
                  </a:lnTo>
                  <a:cubicBezTo>
                    <a:pt x="6079255" y="1310244"/>
                    <a:pt x="6079255" y="1310244"/>
                    <a:pt x="6080927" y="1310244"/>
                  </a:cubicBezTo>
                  <a:lnTo>
                    <a:pt x="6092629" y="1310244"/>
                  </a:lnTo>
                  <a:cubicBezTo>
                    <a:pt x="6092629" y="1310244"/>
                    <a:pt x="6092629" y="1310244"/>
                    <a:pt x="6092629" y="1308938"/>
                  </a:cubicBezTo>
                  <a:lnTo>
                    <a:pt x="6092629" y="1299785"/>
                  </a:lnTo>
                  <a:cubicBezTo>
                    <a:pt x="6092629" y="1299785"/>
                    <a:pt x="6092629" y="1299785"/>
                    <a:pt x="6090957" y="1299785"/>
                  </a:cubicBezTo>
                  <a:lnTo>
                    <a:pt x="6079255" y="1299785"/>
                  </a:lnTo>
                  <a:cubicBezTo>
                    <a:pt x="6079255" y="1299785"/>
                    <a:pt x="6079255" y="1299785"/>
                    <a:pt x="6079255" y="1298040"/>
                  </a:cubicBezTo>
                  <a:lnTo>
                    <a:pt x="6079255" y="1285836"/>
                  </a:lnTo>
                  <a:cubicBezTo>
                    <a:pt x="6079255" y="1285836"/>
                    <a:pt x="6079255" y="1285836"/>
                    <a:pt x="6080927" y="1285836"/>
                  </a:cubicBezTo>
                  <a:lnTo>
                    <a:pt x="6092629" y="1285836"/>
                  </a:lnTo>
                  <a:cubicBezTo>
                    <a:pt x="6092629" y="1285836"/>
                    <a:pt x="6092629" y="1285836"/>
                    <a:pt x="6092629" y="1284093"/>
                  </a:cubicBezTo>
                  <a:lnTo>
                    <a:pt x="6092629" y="1271888"/>
                  </a:lnTo>
                  <a:cubicBezTo>
                    <a:pt x="6092629" y="1271888"/>
                    <a:pt x="6092629" y="1271888"/>
                    <a:pt x="6090957" y="1271888"/>
                  </a:cubicBezTo>
                  <a:lnTo>
                    <a:pt x="6079255" y="1271888"/>
                  </a:lnTo>
                  <a:cubicBezTo>
                    <a:pt x="6079255" y="1271888"/>
                    <a:pt x="6079255" y="1271888"/>
                    <a:pt x="6079255" y="1270145"/>
                  </a:cubicBezTo>
                  <a:lnTo>
                    <a:pt x="6079255" y="1257941"/>
                  </a:lnTo>
                  <a:cubicBezTo>
                    <a:pt x="6079255" y="1257941"/>
                    <a:pt x="6079255" y="1257941"/>
                    <a:pt x="6080927" y="1257941"/>
                  </a:cubicBezTo>
                  <a:lnTo>
                    <a:pt x="6092629" y="1257941"/>
                  </a:lnTo>
                  <a:cubicBezTo>
                    <a:pt x="6092629" y="1257941"/>
                    <a:pt x="6092629" y="1257941"/>
                    <a:pt x="6092629" y="1256633"/>
                  </a:cubicBezTo>
                  <a:lnTo>
                    <a:pt x="6092629" y="1247480"/>
                  </a:lnTo>
                  <a:cubicBezTo>
                    <a:pt x="6092629" y="1247480"/>
                    <a:pt x="6092629" y="1247480"/>
                    <a:pt x="6090957" y="1247480"/>
                  </a:cubicBezTo>
                  <a:lnTo>
                    <a:pt x="6079255" y="1247480"/>
                  </a:lnTo>
                  <a:cubicBezTo>
                    <a:pt x="6079255" y="1247480"/>
                    <a:pt x="6079255" y="1247480"/>
                    <a:pt x="6079255" y="1245737"/>
                  </a:cubicBezTo>
                  <a:lnTo>
                    <a:pt x="6079255" y="1233531"/>
                  </a:lnTo>
                  <a:cubicBezTo>
                    <a:pt x="6079255" y="1233531"/>
                    <a:pt x="6079255" y="1233531"/>
                    <a:pt x="6080927" y="1233531"/>
                  </a:cubicBezTo>
                  <a:lnTo>
                    <a:pt x="6092629" y="1233531"/>
                  </a:lnTo>
                  <a:cubicBezTo>
                    <a:pt x="6092629" y="1233531"/>
                    <a:pt x="6092629" y="1233531"/>
                    <a:pt x="6092629" y="1231788"/>
                  </a:cubicBezTo>
                  <a:lnTo>
                    <a:pt x="6092629" y="1219584"/>
                  </a:lnTo>
                  <a:cubicBezTo>
                    <a:pt x="6092629" y="1219584"/>
                    <a:pt x="6092629" y="1219584"/>
                    <a:pt x="6090957" y="1219584"/>
                  </a:cubicBezTo>
                  <a:lnTo>
                    <a:pt x="6079255" y="1219584"/>
                  </a:lnTo>
                  <a:cubicBezTo>
                    <a:pt x="6079255" y="1219584"/>
                    <a:pt x="6079255" y="1219584"/>
                    <a:pt x="6079255" y="1217840"/>
                  </a:cubicBezTo>
                  <a:lnTo>
                    <a:pt x="6079255" y="1205636"/>
                  </a:lnTo>
                  <a:cubicBezTo>
                    <a:pt x="6079255" y="1205636"/>
                    <a:pt x="6079255" y="1205636"/>
                    <a:pt x="6080927" y="1205636"/>
                  </a:cubicBezTo>
                  <a:lnTo>
                    <a:pt x="6092629" y="1205636"/>
                  </a:lnTo>
                  <a:cubicBezTo>
                    <a:pt x="6092629" y="1205636"/>
                    <a:pt x="6092629" y="1205636"/>
                    <a:pt x="6092629" y="1204328"/>
                  </a:cubicBezTo>
                  <a:lnTo>
                    <a:pt x="6092629" y="1195175"/>
                  </a:lnTo>
                  <a:cubicBezTo>
                    <a:pt x="6092629" y="1195175"/>
                    <a:pt x="6092629" y="1195175"/>
                    <a:pt x="6090957" y="1195175"/>
                  </a:cubicBezTo>
                  <a:lnTo>
                    <a:pt x="6079255" y="1195175"/>
                  </a:lnTo>
                  <a:cubicBezTo>
                    <a:pt x="6079255" y="1195175"/>
                    <a:pt x="6079255" y="1195175"/>
                    <a:pt x="6079255" y="1193432"/>
                  </a:cubicBezTo>
                  <a:lnTo>
                    <a:pt x="6079255" y="1181226"/>
                  </a:lnTo>
                  <a:cubicBezTo>
                    <a:pt x="6079255" y="1181226"/>
                    <a:pt x="6079255" y="1181226"/>
                    <a:pt x="6080927" y="1181226"/>
                  </a:cubicBezTo>
                  <a:lnTo>
                    <a:pt x="6092629" y="1181226"/>
                  </a:lnTo>
                  <a:cubicBezTo>
                    <a:pt x="6092629" y="1181226"/>
                    <a:pt x="6092629" y="1181226"/>
                    <a:pt x="6090957" y="1178612"/>
                  </a:cubicBezTo>
                  <a:lnTo>
                    <a:pt x="6079255" y="1160306"/>
                  </a:lnTo>
                  <a:cubicBezTo>
                    <a:pt x="6079255" y="1160306"/>
                    <a:pt x="6079255" y="1160306"/>
                    <a:pt x="6079255" y="1104513"/>
                  </a:cubicBezTo>
                  <a:cubicBezTo>
                    <a:pt x="6079255" y="1104513"/>
                    <a:pt x="6079255" y="1104513"/>
                    <a:pt x="6303271" y="1104513"/>
                  </a:cubicBezTo>
                  <a:cubicBezTo>
                    <a:pt x="6303271" y="1104513"/>
                    <a:pt x="6303271" y="1104513"/>
                    <a:pt x="6323331" y="1135896"/>
                  </a:cubicBezTo>
                  <a:cubicBezTo>
                    <a:pt x="6323331" y="1135896"/>
                    <a:pt x="6323331" y="1135896"/>
                    <a:pt x="6323331" y="1205636"/>
                  </a:cubicBezTo>
                  <a:cubicBezTo>
                    <a:pt x="6323331" y="1205636"/>
                    <a:pt x="6323331" y="1205636"/>
                    <a:pt x="6321659" y="1205636"/>
                  </a:cubicBezTo>
                  <a:lnTo>
                    <a:pt x="6309957" y="1205636"/>
                  </a:lnTo>
                  <a:cubicBezTo>
                    <a:pt x="6309957" y="1205636"/>
                    <a:pt x="6309957" y="1205636"/>
                    <a:pt x="6309957" y="1207379"/>
                  </a:cubicBezTo>
                  <a:lnTo>
                    <a:pt x="6309957" y="1219584"/>
                  </a:lnTo>
                  <a:cubicBezTo>
                    <a:pt x="6309957" y="1219584"/>
                    <a:pt x="6309957" y="1219584"/>
                    <a:pt x="6311629" y="1219584"/>
                  </a:cubicBezTo>
                  <a:lnTo>
                    <a:pt x="6323331" y="1219584"/>
                  </a:lnTo>
                  <a:cubicBezTo>
                    <a:pt x="6323331" y="1219584"/>
                    <a:pt x="6323331" y="1219584"/>
                    <a:pt x="6323331" y="1221327"/>
                  </a:cubicBezTo>
                  <a:lnTo>
                    <a:pt x="6323331" y="1233531"/>
                  </a:lnTo>
                  <a:cubicBezTo>
                    <a:pt x="6323331" y="1233531"/>
                    <a:pt x="6323331" y="1233531"/>
                    <a:pt x="6321659" y="1233531"/>
                  </a:cubicBezTo>
                  <a:lnTo>
                    <a:pt x="6309957" y="1233531"/>
                  </a:lnTo>
                  <a:cubicBezTo>
                    <a:pt x="6309957" y="1233531"/>
                    <a:pt x="6309957" y="1233531"/>
                    <a:pt x="6309957" y="1235274"/>
                  </a:cubicBezTo>
                  <a:lnTo>
                    <a:pt x="6309957" y="1247480"/>
                  </a:lnTo>
                  <a:cubicBezTo>
                    <a:pt x="6309957" y="1247480"/>
                    <a:pt x="6309957" y="1247480"/>
                    <a:pt x="6311629" y="1247480"/>
                  </a:cubicBezTo>
                  <a:lnTo>
                    <a:pt x="6323331" y="1247480"/>
                  </a:lnTo>
                  <a:cubicBezTo>
                    <a:pt x="6323331" y="1247480"/>
                    <a:pt x="6323331" y="1247480"/>
                    <a:pt x="6323331" y="1248788"/>
                  </a:cubicBezTo>
                  <a:lnTo>
                    <a:pt x="6323331" y="1257941"/>
                  </a:lnTo>
                  <a:cubicBezTo>
                    <a:pt x="6323331" y="1257941"/>
                    <a:pt x="6323331" y="1257941"/>
                    <a:pt x="6321659" y="1257941"/>
                  </a:cubicBezTo>
                  <a:lnTo>
                    <a:pt x="6309957" y="1257941"/>
                  </a:lnTo>
                  <a:cubicBezTo>
                    <a:pt x="6309957" y="1257941"/>
                    <a:pt x="6309957" y="1257941"/>
                    <a:pt x="6309957" y="1259684"/>
                  </a:cubicBezTo>
                  <a:lnTo>
                    <a:pt x="6309957" y="1271888"/>
                  </a:lnTo>
                  <a:cubicBezTo>
                    <a:pt x="6309957" y="1271888"/>
                    <a:pt x="6309957" y="1271888"/>
                    <a:pt x="6311629" y="1271888"/>
                  </a:cubicBezTo>
                  <a:lnTo>
                    <a:pt x="6323331" y="1271888"/>
                  </a:lnTo>
                  <a:cubicBezTo>
                    <a:pt x="6323331" y="1271888"/>
                    <a:pt x="6323331" y="1271888"/>
                    <a:pt x="6323331" y="1273632"/>
                  </a:cubicBezTo>
                  <a:lnTo>
                    <a:pt x="6323331" y="1285836"/>
                  </a:lnTo>
                  <a:cubicBezTo>
                    <a:pt x="6323331" y="1285836"/>
                    <a:pt x="6323331" y="1285836"/>
                    <a:pt x="6321659" y="1285836"/>
                  </a:cubicBezTo>
                  <a:lnTo>
                    <a:pt x="6309957" y="1285836"/>
                  </a:lnTo>
                  <a:cubicBezTo>
                    <a:pt x="6309957" y="1285836"/>
                    <a:pt x="6309957" y="1285836"/>
                    <a:pt x="6309957" y="1287579"/>
                  </a:cubicBezTo>
                  <a:lnTo>
                    <a:pt x="6309957" y="1299785"/>
                  </a:lnTo>
                  <a:cubicBezTo>
                    <a:pt x="6309957" y="1299785"/>
                    <a:pt x="6309957" y="1299785"/>
                    <a:pt x="6311629" y="1299785"/>
                  </a:cubicBezTo>
                  <a:lnTo>
                    <a:pt x="6323331" y="1299785"/>
                  </a:lnTo>
                  <a:cubicBezTo>
                    <a:pt x="6323331" y="1299785"/>
                    <a:pt x="6323331" y="1299785"/>
                    <a:pt x="6323331" y="1301091"/>
                  </a:cubicBezTo>
                  <a:lnTo>
                    <a:pt x="6323331" y="1310244"/>
                  </a:lnTo>
                  <a:cubicBezTo>
                    <a:pt x="6323331" y="1310244"/>
                    <a:pt x="6323331" y="1310244"/>
                    <a:pt x="6321659" y="1310244"/>
                  </a:cubicBezTo>
                  <a:lnTo>
                    <a:pt x="6309957" y="1310244"/>
                  </a:lnTo>
                  <a:cubicBezTo>
                    <a:pt x="6309957" y="1310244"/>
                    <a:pt x="6309957" y="1310244"/>
                    <a:pt x="6309957" y="1311989"/>
                  </a:cubicBezTo>
                  <a:lnTo>
                    <a:pt x="6309957" y="1324193"/>
                  </a:lnTo>
                  <a:cubicBezTo>
                    <a:pt x="6309957" y="1324193"/>
                    <a:pt x="6309957" y="1324193"/>
                    <a:pt x="6311629" y="1324193"/>
                  </a:cubicBezTo>
                  <a:lnTo>
                    <a:pt x="6323331" y="1324193"/>
                  </a:lnTo>
                  <a:cubicBezTo>
                    <a:pt x="6323331" y="1324193"/>
                    <a:pt x="6323331" y="1324193"/>
                    <a:pt x="6323331" y="1325936"/>
                  </a:cubicBezTo>
                  <a:lnTo>
                    <a:pt x="6323331" y="1338141"/>
                  </a:lnTo>
                  <a:cubicBezTo>
                    <a:pt x="6323331" y="1338141"/>
                    <a:pt x="6323331" y="1338141"/>
                    <a:pt x="6321659" y="1338141"/>
                  </a:cubicBezTo>
                  <a:lnTo>
                    <a:pt x="6309957" y="1338141"/>
                  </a:lnTo>
                  <a:cubicBezTo>
                    <a:pt x="6309957" y="1338141"/>
                    <a:pt x="6309957" y="1338141"/>
                    <a:pt x="6309957" y="1339448"/>
                  </a:cubicBezTo>
                  <a:lnTo>
                    <a:pt x="6309957" y="1348602"/>
                  </a:lnTo>
                  <a:cubicBezTo>
                    <a:pt x="6309957" y="1348602"/>
                    <a:pt x="6309957" y="1348602"/>
                    <a:pt x="6311629" y="1348602"/>
                  </a:cubicBezTo>
                  <a:lnTo>
                    <a:pt x="6323331" y="1348602"/>
                  </a:lnTo>
                  <a:cubicBezTo>
                    <a:pt x="6323331" y="1348602"/>
                    <a:pt x="6323331" y="1348602"/>
                    <a:pt x="6323331" y="1350345"/>
                  </a:cubicBezTo>
                  <a:lnTo>
                    <a:pt x="6323331" y="1362549"/>
                  </a:lnTo>
                  <a:cubicBezTo>
                    <a:pt x="6323331" y="1362549"/>
                    <a:pt x="6323331" y="1362549"/>
                    <a:pt x="6321659" y="1362549"/>
                  </a:cubicBezTo>
                  <a:lnTo>
                    <a:pt x="6309957" y="1362549"/>
                  </a:lnTo>
                  <a:cubicBezTo>
                    <a:pt x="6309957" y="1362549"/>
                    <a:pt x="6309957" y="1362549"/>
                    <a:pt x="6309957" y="1364292"/>
                  </a:cubicBezTo>
                  <a:lnTo>
                    <a:pt x="6309957" y="1376498"/>
                  </a:lnTo>
                  <a:cubicBezTo>
                    <a:pt x="6309957" y="1376498"/>
                    <a:pt x="6309957" y="1376498"/>
                    <a:pt x="6311629" y="1376498"/>
                  </a:cubicBezTo>
                  <a:lnTo>
                    <a:pt x="6323331" y="1376498"/>
                  </a:lnTo>
                  <a:cubicBezTo>
                    <a:pt x="6323331" y="1376498"/>
                    <a:pt x="6323331" y="1376498"/>
                    <a:pt x="6323331" y="1378241"/>
                  </a:cubicBezTo>
                  <a:lnTo>
                    <a:pt x="6323331" y="1390445"/>
                  </a:lnTo>
                  <a:cubicBezTo>
                    <a:pt x="6323331" y="1390445"/>
                    <a:pt x="6323331" y="1390445"/>
                    <a:pt x="6321659" y="1390445"/>
                  </a:cubicBezTo>
                  <a:lnTo>
                    <a:pt x="6309957" y="1390445"/>
                  </a:lnTo>
                  <a:cubicBezTo>
                    <a:pt x="6309957" y="1390445"/>
                    <a:pt x="6309957" y="1390445"/>
                    <a:pt x="6309957" y="1391753"/>
                  </a:cubicBezTo>
                  <a:lnTo>
                    <a:pt x="6309957" y="1400906"/>
                  </a:lnTo>
                  <a:cubicBezTo>
                    <a:pt x="6309957" y="1400906"/>
                    <a:pt x="6309957" y="1400906"/>
                    <a:pt x="6311629" y="1400906"/>
                  </a:cubicBezTo>
                  <a:lnTo>
                    <a:pt x="6323331" y="1400906"/>
                  </a:lnTo>
                  <a:cubicBezTo>
                    <a:pt x="6323331" y="1400906"/>
                    <a:pt x="6323331" y="1400906"/>
                    <a:pt x="6323331" y="1402650"/>
                  </a:cubicBezTo>
                  <a:lnTo>
                    <a:pt x="6323331" y="1414854"/>
                  </a:lnTo>
                  <a:cubicBezTo>
                    <a:pt x="6323331" y="1414854"/>
                    <a:pt x="6323331" y="1414854"/>
                    <a:pt x="6321659" y="1414854"/>
                  </a:cubicBezTo>
                  <a:lnTo>
                    <a:pt x="6309957" y="1414854"/>
                  </a:lnTo>
                  <a:cubicBezTo>
                    <a:pt x="6309957" y="1414854"/>
                    <a:pt x="6309957" y="1414854"/>
                    <a:pt x="6309957" y="1416597"/>
                  </a:cubicBezTo>
                  <a:lnTo>
                    <a:pt x="6309957" y="1428803"/>
                  </a:lnTo>
                  <a:cubicBezTo>
                    <a:pt x="6309957" y="1428803"/>
                    <a:pt x="6309957" y="1428803"/>
                    <a:pt x="6311629" y="1428803"/>
                  </a:cubicBezTo>
                  <a:lnTo>
                    <a:pt x="6323331" y="1428803"/>
                  </a:lnTo>
                  <a:cubicBezTo>
                    <a:pt x="6323331" y="1428803"/>
                    <a:pt x="6323331" y="1428803"/>
                    <a:pt x="6323331" y="1430109"/>
                  </a:cubicBezTo>
                  <a:lnTo>
                    <a:pt x="6323331" y="1439262"/>
                  </a:lnTo>
                  <a:cubicBezTo>
                    <a:pt x="6323331" y="1439262"/>
                    <a:pt x="6323331" y="1439262"/>
                    <a:pt x="6321659" y="1439262"/>
                  </a:cubicBezTo>
                  <a:lnTo>
                    <a:pt x="6309957" y="1439262"/>
                  </a:lnTo>
                  <a:cubicBezTo>
                    <a:pt x="6309957" y="1439262"/>
                    <a:pt x="6309957" y="1439262"/>
                    <a:pt x="6309957" y="1441007"/>
                  </a:cubicBezTo>
                  <a:lnTo>
                    <a:pt x="6309957" y="1453211"/>
                  </a:lnTo>
                  <a:cubicBezTo>
                    <a:pt x="6309957" y="1453211"/>
                    <a:pt x="6309957" y="1453211"/>
                    <a:pt x="6311629" y="1453211"/>
                  </a:cubicBezTo>
                  <a:lnTo>
                    <a:pt x="6323331" y="1453211"/>
                  </a:lnTo>
                  <a:cubicBezTo>
                    <a:pt x="6323331" y="1453211"/>
                    <a:pt x="6323331" y="1453211"/>
                    <a:pt x="6323331" y="1454954"/>
                  </a:cubicBezTo>
                  <a:lnTo>
                    <a:pt x="6323331" y="1467159"/>
                  </a:lnTo>
                  <a:cubicBezTo>
                    <a:pt x="6323331" y="1467159"/>
                    <a:pt x="6323331" y="1467159"/>
                    <a:pt x="6321659" y="1467159"/>
                  </a:cubicBezTo>
                  <a:lnTo>
                    <a:pt x="6309957" y="1467159"/>
                  </a:lnTo>
                  <a:cubicBezTo>
                    <a:pt x="6309957" y="1467159"/>
                    <a:pt x="6309957" y="1467159"/>
                    <a:pt x="6309957" y="1468902"/>
                  </a:cubicBezTo>
                  <a:lnTo>
                    <a:pt x="6309957" y="1481106"/>
                  </a:lnTo>
                  <a:cubicBezTo>
                    <a:pt x="6309957" y="1481106"/>
                    <a:pt x="6309957" y="1481106"/>
                    <a:pt x="6311629" y="1481106"/>
                  </a:cubicBezTo>
                  <a:lnTo>
                    <a:pt x="6323331" y="1481106"/>
                  </a:lnTo>
                  <a:cubicBezTo>
                    <a:pt x="6323331" y="1481106"/>
                    <a:pt x="6323331" y="1481106"/>
                    <a:pt x="6323331" y="1482414"/>
                  </a:cubicBezTo>
                  <a:lnTo>
                    <a:pt x="6323331" y="1491567"/>
                  </a:lnTo>
                  <a:cubicBezTo>
                    <a:pt x="6323331" y="1491567"/>
                    <a:pt x="6323331" y="1491567"/>
                    <a:pt x="6321659" y="1491567"/>
                  </a:cubicBezTo>
                  <a:lnTo>
                    <a:pt x="6309957" y="1491567"/>
                  </a:lnTo>
                  <a:cubicBezTo>
                    <a:pt x="6309957" y="1491567"/>
                    <a:pt x="6309957" y="1491567"/>
                    <a:pt x="6309957" y="1493310"/>
                  </a:cubicBezTo>
                  <a:lnTo>
                    <a:pt x="6309957" y="1505516"/>
                  </a:lnTo>
                  <a:cubicBezTo>
                    <a:pt x="6309957" y="1505516"/>
                    <a:pt x="6309957" y="1505516"/>
                    <a:pt x="6346735" y="1536899"/>
                  </a:cubicBezTo>
                  <a:cubicBezTo>
                    <a:pt x="6346735" y="1543872"/>
                    <a:pt x="6346735" y="1543872"/>
                    <a:pt x="6345065" y="1543872"/>
                  </a:cubicBezTo>
                  <a:lnTo>
                    <a:pt x="6333361" y="1543872"/>
                  </a:lnTo>
                  <a:cubicBezTo>
                    <a:pt x="6333361" y="1543872"/>
                    <a:pt x="6333361" y="1543872"/>
                    <a:pt x="6333361" y="1582229"/>
                  </a:cubicBezTo>
                  <a:cubicBezTo>
                    <a:pt x="6333361" y="1582229"/>
                    <a:pt x="6333361" y="1582229"/>
                    <a:pt x="6335035" y="1582229"/>
                  </a:cubicBezTo>
                  <a:lnTo>
                    <a:pt x="6346735" y="1582229"/>
                  </a:lnTo>
                  <a:cubicBezTo>
                    <a:pt x="6346735" y="1582229"/>
                    <a:pt x="6346735" y="1582229"/>
                    <a:pt x="6346735" y="1580049"/>
                  </a:cubicBezTo>
                  <a:lnTo>
                    <a:pt x="6346735" y="1564794"/>
                  </a:lnTo>
                  <a:cubicBezTo>
                    <a:pt x="6346735" y="1564794"/>
                    <a:pt x="6346735" y="1564794"/>
                    <a:pt x="6348407" y="1563923"/>
                  </a:cubicBezTo>
                  <a:lnTo>
                    <a:pt x="6360109" y="1557821"/>
                  </a:lnTo>
                  <a:cubicBezTo>
                    <a:pt x="6360109" y="1557821"/>
                    <a:pt x="6360109" y="1557821"/>
                    <a:pt x="6363035" y="1557821"/>
                  </a:cubicBezTo>
                  <a:lnTo>
                    <a:pt x="6383515" y="1557821"/>
                  </a:lnTo>
                  <a:cubicBezTo>
                    <a:pt x="6383515" y="1557821"/>
                    <a:pt x="6383515" y="1557821"/>
                    <a:pt x="6383515" y="1559564"/>
                  </a:cubicBezTo>
                  <a:lnTo>
                    <a:pt x="6383515" y="1571768"/>
                  </a:lnTo>
                  <a:cubicBezTo>
                    <a:pt x="6383515" y="1571768"/>
                    <a:pt x="6383515" y="1571768"/>
                    <a:pt x="6386023" y="1571768"/>
                  </a:cubicBezTo>
                  <a:lnTo>
                    <a:pt x="6403577" y="1571768"/>
                  </a:lnTo>
                  <a:cubicBezTo>
                    <a:pt x="6403577" y="1578741"/>
                    <a:pt x="6403577" y="1578741"/>
                    <a:pt x="6405247" y="1578741"/>
                  </a:cubicBezTo>
                  <a:lnTo>
                    <a:pt x="6416951" y="1578741"/>
                  </a:lnTo>
                  <a:cubicBezTo>
                    <a:pt x="6416951" y="1578741"/>
                    <a:pt x="6416951" y="1578741"/>
                    <a:pt x="6453729" y="1627559"/>
                  </a:cubicBezTo>
                  <a:cubicBezTo>
                    <a:pt x="6453729" y="1627559"/>
                    <a:pt x="6453729" y="1627559"/>
                    <a:pt x="6453729" y="1679864"/>
                  </a:cubicBezTo>
                  <a:cubicBezTo>
                    <a:pt x="6453729" y="1679864"/>
                    <a:pt x="6453729" y="1679864"/>
                    <a:pt x="6455399" y="1679864"/>
                  </a:cubicBezTo>
                  <a:lnTo>
                    <a:pt x="6467103" y="1679864"/>
                  </a:lnTo>
                  <a:cubicBezTo>
                    <a:pt x="6467103" y="1679864"/>
                    <a:pt x="6467103" y="1679864"/>
                    <a:pt x="6467103" y="1676813"/>
                  </a:cubicBezTo>
                  <a:lnTo>
                    <a:pt x="6467103" y="1655456"/>
                  </a:lnTo>
                  <a:cubicBezTo>
                    <a:pt x="6467103" y="1655456"/>
                    <a:pt x="6467103" y="1655456"/>
                    <a:pt x="6468357" y="1655456"/>
                  </a:cubicBezTo>
                  <a:lnTo>
                    <a:pt x="6477133" y="1655456"/>
                  </a:lnTo>
                  <a:cubicBezTo>
                    <a:pt x="6477133" y="1655456"/>
                    <a:pt x="6477133" y="1655456"/>
                    <a:pt x="6477133" y="1657199"/>
                  </a:cubicBezTo>
                  <a:lnTo>
                    <a:pt x="6477133" y="1669403"/>
                  </a:lnTo>
                  <a:cubicBezTo>
                    <a:pt x="6490507" y="1672891"/>
                    <a:pt x="6490507" y="1672891"/>
                    <a:pt x="6490507" y="1596177"/>
                  </a:cubicBezTo>
                  <a:cubicBezTo>
                    <a:pt x="6490507" y="1596177"/>
                    <a:pt x="6490507" y="1596177"/>
                    <a:pt x="6547347" y="1596177"/>
                  </a:cubicBezTo>
                  <a:cubicBezTo>
                    <a:pt x="6547347" y="1596177"/>
                    <a:pt x="6547347" y="1596177"/>
                    <a:pt x="6547347" y="1484594"/>
                  </a:cubicBezTo>
                  <a:cubicBezTo>
                    <a:pt x="6547347" y="1484594"/>
                    <a:pt x="6547347" y="1484594"/>
                    <a:pt x="6600843" y="1484594"/>
                  </a:cubicBezTo>
                  <a:cubicBezTo>
                    <a:pt x="6600843" y="1484594"/>
                    <a:pt x="6600843" y="1484594"/>
                    <a:pt x="6600843" y="1483286"/>
                  </a:cubicBezTo>
                  <a:lnTo>
                    <a:pt x="6600843" y="1474133"/>
                  </a:lnTo>
                  <a:cubicBezTo>
                    <a:pt x="6600843" y="1474133"/>
                    <a:pt x="6600843" y="1474133"/>
                    <a:pt x="6634279" y="1474133"/>
                  </a:cubicBezTo>
                  <a:cubicBezTo>
                    <a:pt x="6634279" y="1474133"/>
                    <a:pt x="6634279" y="1474133"/>
                    <a:pt x="6634279" y="1414854"/>
                  </a:cubicBezTo>
                  <a:cubicBezTo>
                    <a:pt x="6627591" y="1414854"/>
                    <a:pt x="6627591" y="1414854"/>
                    <a:pt x="6627591" y="1412238"/>
                  </a:cubicBezTo>
                  <a:lnTo>
                    <a:pt x="6627591" y="1393932"/>
                  </a:lnTo>
                  <a:lnTo>
                    <a:pt x="6634279" y="1397420"/>
                  </a:lnTo>
                  <a:cubicBezTo>
                    <a:pt x="6634279" y="1397420"/>
                    <a:pt x="6634279" y="1397420"/>
                    <a:pt x="6640967" y="1362549"/>
                  </a:cubicBezTo>
                  <a:cubicBezTo>
                    <a:pt x="6640967" y="1362549"/>
                    <a:pt x="6640967" y="1362549"/>
                    <a:pt x="6647653" y="1397420"/>
                  </a:cubicBezTo>
                  <a:cubicBezTo>
                    <a:pt x="6650997" y="1393932"/>
                    <a:pt x="6650997" y="1393932"/>
                    <a:pt x="6651415" y="1392624"/>
                  </a:cubicBezTo>
                  <a:lnTo>
                    <a:pt x="6654341" y="1383471"/>
                  </a:lnTo>
                  <a:cubicBezTo>
                    <a:pt x="6654341" y="1383471"/>
                    <a:pt x="6654341" y="1383471"/>
                    <a:pt x="6655175" y="1381728"/>
                  </a:cubicBezTo>
                  <a:lnTo>
                    <a:pt x="6661027" y="1369523"/>
                  </a:lnTo>
                  <a:cubicBezTo>
                    <a:pt x="6661027" y="1369523"/>
                    <a:pt x="6661027" y="1369523"/>
                    <a:pt x="6661863" y="1367780"/>
                  </a:cubicBezTo>
                  <a:lnTo>
                    <a:pt x="6667715" y="1355576"/>
                  </a:lnTo>
                  <a:cubicBezTo>
                    <a:pt x="6667715" y="1355576"/>
                    <a:pt x="6667715" y="1355576"/>
                    <a:pt x="6669803" y="1354268"/>
                  </a:cubicBezTo>
                  <a:lnTo>
                    <a:pt x="6684431" y="1345115"/>
                  </a:lnTo>
                  <a:cubicBezTo>
                    <a:pt x="6684431" y="1345115"/>
                    <a:pt x="6684431" y="1345115"/>
                    <a:pt x="6686939" y="1343372"/>
                  </a:cubicBezTo>
                  <a:lnTo>
                    <a:pt x="6704493" y="1331166"/>
                  </a:lnTo>
                  <a:cubicBezTo>
                    <a:pt x="6704493" y="1331166"/>
                    <a:pt x="6704493" y="1331166"/>
                    <a:pt x="6705747" y="1329423"/>
                  </a:cubicBezTo>
                  <a:lnTo>
                    <a:pt x="6714523" y="1317219"/>
                  </a:lnTo>
                  <a:cubicBezTo>
                    <a:pt x="6714523" y="1317219"/>
                    <a:pt x="6714523" y="1317219"/>
                    <a:pt x="6715359" y="1314168"/>
                  </a:cubicBezTo>
                  <a:lnTo>
                    <a:pt x="6721211" y="1292810"/>
                  </a:lnTo>
                  <a:cubicBezTo>
                    <a:pt x="6721211" y="1292810"/>
                    <a:pt x="6721211" y="1292810"/>
                    <a:pt x="6722047" y="1295861"/>
                  </a:cubicBezTo>
                  <a:lnTo>
                    <a:pt x="6727897" y="1317219"/>
                  </a:lnTo>
                  <a:cubicBezTo>
                    <a:pt x="6727897" y="1317219"/>
                    <a:pt x="6727897" y="1317219"/>
                    <a:pt x="6728733" y="1318526"/>
                  </a:cubicBezTo>
                  <a:lnTo>
                    <a:pt x="6734585" y="1327680"/>
                  </a:lnTo>
                  <a:cubicBezTo>
                    <a:pt x="6734585" y="1327680"/>
                    <a:pt x="6734585" y="1327680"/>
                    <a:pt x="6736675" y="1329423"/>
                  </a:cubicBezTo>
                  <a:lnTo>
                    <a:pt x="6751303" y="1341627"/>
                  </a:lnTo>
                  <a:cubicBezTo>
                    <a:pt x="6751303" y="1341627"/>
                    <a:pt x="6751303" y="1341627"/>
                    <a:pt x="6752975" y="1343372"/>
                  </a:cubicBezTo>
                  <a:lnTo>
                    <a:pt x="6764675" y="1355576"/>
                  </a:lnTo>
                  <a:cubicBezTo>
                    <a:pt x="6764675" y="1355576"/>
                    <a:pt x="6764675" y="1355576"/>
                    <a:pt x="6766349" y="1357319"/>
                  </a:cubicBezTo>
                  <a:lnTo>
                    <a:pt x="6778051" y="1369523"/>
                  </a:lnTo>
                  <a:cubicBezTo>
                    <a:pt x="6778051" y="1369523"/>
                    <a:pt x="6778051" y="1369523"/>
                    <a:pt x="6778469" y="1371267"/>
                  </a:cubicBezTo>
                  <a:lnTo>
                    <a:pt x="6781393" y="1383471"/>
                  </a:lnTo>
                  <a:cubicBezTo>
                    <a:pt x="6781393" y="1383471"/>
                    <a:pt x="6781393" y="1383471"/>
                    <a:pt x="6781811" y="1385214"/>
                  </a:cubicBezTo>
                  <a:lnTo>
                    <a:pt x="6784737" y="1397420"/>
                  </a:lnTo>
                  <a:cubicBezTo>
                    <a:pt x="6791423" y="1397420"/>
                    <a:pt x="6791423" y="1397420"/>
                    <a:pt x="6794767" y="1362549"/>
                  </a:cubicBezTo>
                  <a:cubicBezTo>
                    <a:pt x="6794767" y="1362549"/>
                    <a:pt x="6794767" y="1362549"/>
                    <a:pt x="6801455" y="1397420"/>
                  </a:cubicBezTo>
                  <a:cubicBezTo>
                    <a:pt x="6808141" y="1397420"/>
                    <a:pt x="6808141" y="1397420"/>
                    <a:pt x="6808141" y="1400034"/>
                  </a:cubicBezTo>
                  <a:lnTo>
                    <a:pt x="6808141" y="1418342"/>
                  </a:lnTo>
                  <a:cubicBezTo>
                    <a:pt x="6801455" y="1418342"/>
                    <a:pt x="6801455" y="1418342"/>
                    <a:pt x="6801455" y="1467159"/>
                  </a:cubicBezTo>
                  <a:cubicBezTo>
                    <a:pt x="6801455" y="1467159"/>
                    <a:pt x="6801455" y="1467159"/>
                    <a:pt x="6803127" y="1467159"/>
                  </a:cubicBezTo>
                  <a:lnTo>
                    <a:pt x="6814829" y="1467159"/>
                  </a:lnTo>
                  <a:cubicBezTo>
                    <a:pt x="6814829" y="1474133"/>
                    <a:pt x="6814829" y="1474133"/>
                    <a:pt x="6816083" y="1474133"/>
                  </a:cubicBezTo>
                  <a:lnTo>
                    <a:pt x="6824859" y="1474133"/>
                  </a:lnTo>
                  <a:cubicBezTo>
                    <a:pt x="6824859" y="1474133"/>
                    <a:pt x="6824859" y="1474133"/>
                    <a:pt x="6824859" y="1472390"/>
                  </a:cubicBezTo>
                  <a:lnTo>
                    <a:pt x="6824859" y="1460184"/>
                  </a:lnTo>
                  <a:cubicBezTo>
                    <a:pt x="6824859" y="1460184"/>
                    <a:pt x="6824859" y="1460184"/>
                    <a:pt x="6828203" y="1460184"/>
                  </a:cubicBezTo>
                  <a:lnTo>
                    <a:pt x="6851607" y="1460184"/>
                  </a:lnTo>
                  <a:cubicBezTo>
                    <a:pt x="6851607" y="1460184"/>
                    <a:pt x="6851607" y="1460184"/>
                    <a:pt x="6851607" y="1457133"/>
                  </a:cubicBezTo>
                  <a:lnTo>
                    <a:pt x="6851607" y="1435776"/>
                  </a:lnTo>
                  <a:cubicBezTo>
                    <a:pt x="6851607" y="1435776"/>
                    <a:pt x="6851607" y="1435776"/>
                    <a:pt x="6908447" y="1435776"/>
                  </a:cubicBezTo>
                  <a:cubicBezTo>
                    <a:pt x="6908447" y="1435776"/>
                    <a:pt x="6908447" y="1435776"/>
                    <a:pt x="6908447" y="1437956"/>
                  </a:cubicBezTo>
                  <a:lnTo>
                    <a:pt x="6908447" y="1453211"/>
                  </a:lnTo>
                  <a:cubicBezTo>
                    <a:pt x="6908447" y="1453211"/>
                    <a:pt x="6908447" y="1453211"/>
                    <a:pt x="6938539" y="1453211"/>
                  </a:cubicBezTo>
                  <a:cubicBezTo>
                    <a:pt x="6938539" y="1453211"/>
                    <a:pt x="6938539" y="1453211"/>
                    <a:pt x="6938539" y="1456698"/>
                  </a:cubicBezTo>
                  <a:lnTo>
                    <a:pt x="6938539" y="1481106"/>
                  </a:lnTo>
                  <a:cubicBezTo>
                    <a:pt x="6931853" y="1481106"/>
                    <a:pt x="6931853" y="1481106"/>
                    <a:pt x="6931853" y="1482414"/>
                  </a:cubicBezTo>
                  <a:lnTo>
                    <a:pt x="6931853" y="1491567"/>
                  </a:lnTo>
                  <a:cubicBezTo>
                    <a:pt x="6938539" y="1491567"/>
                    <a:pt x="6938539" y="1491567"/>
                    <a:pt x="6938539" y="1494183"/>
                  </a:cubicBezTo>
                  <a:lnTo>
                    <a:pt x="6938539" y="1512489"/>
                  </a:lnTo>
                  <a:lnTo>
                    <a:pt x="6931853" y="1519463"/>
                  </a:lnTo>
                  <a:cubicBezTo>
                    <a:pt x="6931853" y="1519463"/>
                    <a:pt x="6931853" y="1519463"/>
                    <a:pt x="6931853" y="1603151"/>
                  </a:cubicBezTo>
                  <a:cubicBezTo>
                    <a:pt x="6931853" y="1603151"/>
                    <a:pt x="6931853" y="1603151"/>
                    <a:pt x="6934777" y="1603151"/>
                  </a:cubicBezTo>
                  <a:lnTo>
                    <a:pt x="6955257" y="1603151"/>
                  </a:lnTo>
                  <a:cubicBezTo>
                    <a:pt x="6955257" y="1610124"/>
                    <a:pt x="6955257" y="1610124"/>
                    <a:pt x="6957763" y="1610124"/>
                  </a:cubicBezTo>
                  <a:lnTo>
                    <a:pt x="6975319" y="1610124"/>
                  </a:lnTo>
                  <a:cubicBezTo>
                    <a:pt x="6975319" y="1610124"/>
                    <a:pt x="6975319" y="1610124"/>
                    <a:pt x="6975319" y="1613175"/>
                  </a:cubicBezTo>
                  <a:lnTo>
                    <a:pt x="6975319" y="1634534"/>
                  </a:lnTo>
                  <a:cubicBezTo>
                    <a:pt x="6975319" y="1634534"/>
                    <a:pt x="6975319" y="1634534"/>
                    <a:pt x="6977827" y="1634534"/>
                  </a:cubicBezTo>
                  <a:lnTo>
                    <a:pt x="6995379" y="1634534"/>
                  </a:lnTo>
                  <a:cubicBezTo>
                    <a:pt x="6995379" y="1634534"/>
                    <a:pt x="6995379" y="1634534"/>
                    <a:pt x="6995379" y="1631483"/>
                  </a:cubicBezTo>
                  <a:lnTo>
                    <a:pt x="6995379" y="1610124"/>
                  </a:lnTo>
                  <a:cubicBezTo>
                    <a:pt x="6995379" y="1610124"/>
                    <a:pt x="6995379" y="1610124"/>
                    <a:pt x="6998303" y="1608381"/>
                  </a:cubicBezTo>
                  <a:lnTo>
                    <a:pt x="7018783" y="1596177"/>
                  </a:lnTo>
                  <a:cubicBezTo>
                    <a:pt x="7018783" y="1596177"/>
                    <a:pt x="7018783" y="1596177"/>
                    <a:pt x="7018783" y="1564794"/>
                  </a:cubicBezTo>
                  <a:cubicBezTo>
                    <a:pt x="7012097" y="1564794"/>
                    <a:pt x="7012097" y="1564794"/>
                    <a:pt x="7012097" y="1529924"/>
                  </a:cubicBezTo>
                  <a:cubicBezTo>
                    <a:pt x="7012097" y="1529924"/>
                    <a:pt x="7012097" y="1529924"/>
                    <a:pt x="7013767" y="1529924"/>
                  </a:cubicBezTo>
                  <a:lnTo>
                    <a:pt x="7025471" y="1529924"/>
                  </a:lnTo>
                  <a:cubicBezTo>
                    <a:pt x="7025471" y="1526438"/>
                    <a:pt x="7025471" y="1526438"/>
                    <a:pt x="7055563" y="1526438"/>
                  </a:cubicBezTo>
                  <a:cubicBezTo>
                    <a:pt x="7055563" y="1526438"/>
                    <a:pt x="7055563" y="1526438"/>
                    <a:pt x="7055563" y="1524693"/>
                  </a:cubicBezTo>
                  <a:lnTo>
                    <a:pt x="7055563" y="1512489"/>
                  </a:lnTo>
                  <a:cubicBezTo>
                    <a:pt x="7055563" y="1512489"/>
                    <a:pt x="7055563" y="1512489"/>
                    <a:pt x="7058071" y="1512489"/>
                  </a:cubicBezTo>
                  <a:lnTo>
                    <a:pt x="7075623" y="1512489"/>
                  </a:lnTo>
                  <a:cubicBezTo>
                    <a:pt x="7075623" y="1512489"/>
                    <a:pt x="7075623" y="1512489"/>
                    <a:pt x="7075623" y="1338141"/>
                  </a:cubicBezTo>
                  <a:cubicBezTo>
                    <a:pt x="7075623" y="1338141"/>
                    <a:pt x="7075623" y="1338141"/>
                    <a:pt x="7077295" y="1338141"/>
                  </a:cubicBezTo>
                  <a:lnTo>
                    <a:pt x="7088997" y="1338141"/>
                  </a:lnTo>
                  <a:cubicBezTo>
                    <a:pt x="7088997" y="1338141"/>
                    <a:pt x="7088997" y="1338141"/>
                    <a:pt x="7088997" y="1334654"/>
                  </a:cubicBezTo>
                  <a:lnTo>
                    <a:pt x="7088997" y="1310244"/>
                  </a:lnTo>
                  <a:cubicBezTo>
                    <a:pt x="7092341" y="1310244"/>
                    <a:pt x="7092341" y="1310244"/>
                    <a:pt x="7092341" y="1240505"/>
                  </a:cubicBezTo>
                  <a:cubicBezTo>
                    <a:pt x="7092341" y="1240505"/>
                    <a:pt x="7092341" y="1240505"/>
                    <a:pt x="7094013" y="1240505"/>
                  </a:cubicBezTo>
                  <a:lnTo>
                    <a:pt x="7105715" y="1240505"/>
                  </a:lnTo>
                  <a:cubicBezTo>
                    <a:pt x="7105715" y="1240505"/>
                    <a:pt x="7105715" y="1240505"/>
                    <a:pt x="7105715" y="1242249"/>
                  </a:cubicBezTo>
                  <a:lnTo>
                    <a:pt x="7105715" y="1254453"/>
                  </a:lnTo>
                  <a:cubicBezTo>
                    <a:pt x="7112401" y="1254453"/>
                    <a:pt x="7112401" y="1254453"/>
                    <a:pt x="7112401" y="1250966"/>
                  </a:cubicBezTo>
                  <a:lnTo>
                    <a:pt x="7112401" y="1226558"/>
                  </a:lnTo>
                  <a:cubicBezTo>
                    <a:pt x="7112401" y="1226558"/>
                    <a:pt x="7112401" y="1226558"/>
                    <a:pt x="7114491" y="1225686"/>
                  </a:cubicBezTo>
                  <a:lnTo>
                    <a:pt x="7129119" y="1219584"/>
                  </a:lnTo>
                  <a:cubicBezTo>
                    <a:pt x="7129119" y="1219584"/>
                    <a:pt x="7129119" y="1219584"/>
                    <a:pt x="7130791" y="1220456"/>
                  </a:cubicBezTo>
                  <a:lnTo>
                    <a:pt x="7142493" y="1226558"/>
                  </a:lnTo>
                  <a:cubicBezTo>
                    <a:pt x="7142493" y="1226558"/>
                    <a:pt x="7142493" y="1226558"/>
                    <a:pt x="7145001" y="1226558"/>
                  </a:cubicBezTo>
                  <a:lnTo>
                    <a:pt x="7162555" y="1226558"/>
                  </a:lnTo>
                  <a:cubicBezTo>
                    <a:pt x="7162555" y="1226558"/>
                    <a:pt x="7162555" y="1226558"/>
                    <a:pt x="7162555" y="1181226"/>
                  </a:cubicBezTo>
                  <a:cubicBezTo>
                    <a:pt x="7162555" y="1181226"/>
                    <a:pt x="7162555" y="1181226"/>
                    <a:pt x="7164227" y="1181226"/>
                  </a:cubicBezTo>
                  <a:lnTo>
                    <a:pt x="7175927" y="1181226"/>
                  </a:lnTo>
                  <a:cubicBezTo>
                    <a:pt x="7175927" y="1188201"/>
                    <a:pt x="7175927" y="1188201"/>
                    <a:pt x="7178017" y="1188201"/>
                  </a:cubicBezTo>
                  <a:lnTo>
                    <a:pt x="7192647" y="1188201"/>
                  </a:lnTo>
                  <a:cubicBezTo>
                    <a:pt x="7192647" y="1181226"/>
                    <a:pt x="7192647" y="1181226"/>
                    <a:pt x="7194319" y="1181226"/>
                  </a:cubicBezTo>
                  <a:lnTo>
                    <a:pt x="7206021" y="1181226"/>
                  </a:lnTo>
                  <a:cubicBezTo>
                    <a:pt x="7206021" y="1181226"/>
                    <a:pt x="7206021" y="1181226"/>
                    <a:pt x="7206021" y="1233531"/>
                  </a:cubicBezTo>
                  <a:cubicBezTo>
                    <a:pt x="7206021" y="1233531"/>
                    <a:pt x="7206021" y="1233531"/>
                    <a:pt x="7208111" y="1235274"/>
                  </a:cubicBezTo>
                  <a:lnTo>
                    <a:pt x="7222739" y="1247480"/>
                  </a:lnTo>
                  <a:cubicBezTo>
                    <a:pt x="7219395" y="1257941"/>
                    <a:pt x="7219395" y="1257941"/>
                    <a:pt x="7256173" y="1257941"/>
                  </a:cubicBezTo>
                  <a:cubicBezTo>
                    <a:pt x="7256173" y="1257941"/>
                    <a:pt x="7256173" y="1257941"/>
                    <a:pt x="7256173" y="1255761"/>
                  </a:cubicBezTo>
                  <a:lnTo>
                    <a:pt x="7256173" y="1240505"/>
                  </a:lnTo>
                  <a:cubicBezTo>
                    <a:pt x="7256173" y="1240505"/>
                    <a:pt x="7256173" y="1240505"/>
                    <a:pt x="7299639" y="1226558"/>
                  </a:cubicBezTo>
                  <a:cubicBezTo>
                    <a:pt x="7299639" y="1226558"/>
                    <a:pt x="7299639" y="1226558"/>
                    <a:pt x="7299639" y="1224815"/>
                  </a:cubicBezTo>
                  <a:lnTo>
                    <a:pt x="7299639" y="1212609"/>
                  </a:lnTo>
                  <a:cubicBezTo>
                    <a:pt x="7299639" y="1212609"/>
                    <a:pt x="7299639" y="1212609"/>
                    <a:pt x="7300893" y="1212609"/>
                  </a:cubicBezTo>
                  <a:lnTo>
                    <a:pt x="7309669" y="1212609"/>
                  </a:lnTo>
                  <a:cubicBezTo>
                    <a:pt x="7309669" y="1212609"/>
                    <a:pt x="7309669" y="1212609"/>
                    <a:pt x="7309669" y="1211303"/>
                  </a:cubicBezTo>
                  <a:lnTo>
                    <a:pt x="7309669" y="1202148"/>
                  </a:lnTo>
                  <a:cubicBezTo>
                    <a:pt x="7309669" y="1202148"/>
                    <a:pt x="7309669" y="1202148"/>
                    <a:pt x="7313013" y="1202148"/>
                  </a:cubicBezTo>
                  <a:lnTo>
                    <a:pt x="7336417" y="1202148"/>
                  </a:lnTo>
                  <a:cubicBezTo>
                    <a:pt x="7336417" y="1202148"/>
                    <a:pt x="7336417" y="1202148"/>
                    <a:pt x="7336417" y="1203456"/>
                  </a:cubicBezTo>
                  <a:lnTo>
                    <a:pt x="7336417" y="1212609"/>
                  </a:lnTo>
                  <a:cubicBezTo>
                    <a:pt x="7336417" y="1212609"/>
                    <a:pt x="7336417" y="1212609"/>
                    <a:pt x="7338925" y="1212609"/>
                  </a:cubicBezTo>
                  <a:lnTo>
                    <a:pt x="7356479" y="1212609"/>
                  </a:lnTo>
                  <a:cubicBezTo>
                    <a:pt x="7356479" y="1212609"/>
                    <a:pt x="7356479" y="1212609"/>
                    <a:pt x="7356479" y="1215225"/>
                  </a:cubicBezTo>
                  <a:lnTo>
                    <a:pt x="7356479" y="1233531"/>
                  </a:lnTo>
                  <a:cubicBezTo>
                    <a:pt x="7356479" y="1233531"/>
                    <a:pt x="7356479" y="1233531"/>
                    <a:pt x="7393257" y="1233531"/>
                  </a:cubicBezTo>
                  <a:cubicBezTo>
                    <a:pt x="7393257" y="1233531"/>
                    <a:pt x="7393257" y="1233531"/>
                    <a:pt x="7393257" y="1231788"/>
                  </a:cubicBezTo>
                  <a:lnTo>
                    <a:pt x="7393257" y="1219584"/>
                  </a:lnTo>
                  <a:cubicBezTo>
                    <a:pt x="7393257" y="1219584"/>
                    <a:pt x="7393257" y="1219584"/>
                    <a:pt x="7395347" y="1219584"/>
                  </a:cubicBezTo>
                  <a:lnTo>
                    <a:pt x="7409975" y="1219584"/>
                  </a:lnTo>
                  <a:cubicBezTo>
                    <a:pt x="7409975" y="1219584"/>
                    <a:pt x="7409975" y="1219584"/>
                    <a:pt x="7409975" y="1217840"/>
                  </a:cubicBezTo>
                  <a:lnTo>
                    <a:pt x="7409975" y="1205636"/>
                  </a:lnTo>
                  <a:cubicBezTo>
                    <a:pt x="7409975" y="1205636"/>
                    <a:pt x="7409975" y="1205636"/>
                    <a:pt x="7412483" y="1205636"/>
                  </a:cubicBezTo>
                  <a:lnTo>
                    <a:pt x="7430035" y="1205636"/>
                  </a:lnTo>
                  <a:cubicBezTo>
                    <a:pt x="7430035" y="1205636"/>
                    <a:pt x="7430035" y="1205636"/>
                    <a:pt x="7430035" y="1207379"/>
                  </a:cubicBezTo>
                  <a:lnTo>
                    <a:pt x="7430035" y="1219584"/>
                  </a:lnTo>
                  <a:cubicBezTo>
                    <a:pt x="7436723" y="1219584"/>
                    <a:pt x="7436723" y="1219584"/>
                    <a:pt x="7436723" y="1135896"/>
                  </a:cubicBezTo>
                  <a:cubicBezTo>
                    <a:pt x="7436723" y="1135896"/>
                    <a:pt x="7436723" y="1135896"/>
                    <a:pt x="7587181" y="1135896"/>
                  </a:cubicBezTo>
                  <a:cubicBezTo>
                    <a:pt x="7587181" y="1135896"/>
                    <a:pt x="7587181" y="1135896"/>
                    <a:pt x="7587181" y="1247480"/>
                  </a:cubicBezTo>
                  <a:cubicBezTo>
                    <a:pt x="7587181" y="1247480"/>
                    <a:pt x="7587181" y="1247480"/>
                    <a:pt x="7590525" y="1247480"/>
                  </a:cubicBezTo>
                  <a:lnTo>
                    <a:pt x="7613929" y="1247480"/>
                  </a:lnTo>
                  <a:cubicBezTo>
                    <a:pt x="7613929" y="1247480"/>
                    <a:pt x="7613929" y="1247480"/>
                    <a:pt x="7613929" y="1121948"/>
                  </a:cubicBezTo>
                  <a:cubicBezTo>
                    <a:pt x="7613929" y="1121948"/>
                    <a:pt x="7613929" y="1121948"/>
                    <a:pt x="7647365" y="1104513"/>
                  </a:cubicBezTo>
                  <a:cubicBezTo>
                    <a:pt x="7647365" y="1104513"/>
                    <a:pt x="7647365" y="1104513"/>
                    <a:pt x="7690831" y="1104513"/>
                  </a:cubicBezTo>
                  <a:cubicBezTo>
                    <a:pt x="7690831" y="1104513"/>
                    <a:pt x="7690831" y="1104513"/>
                    <a:pt x="7693757" y="1101899"/>
                  </a:cubicBezTo>
                  <a:lnTo>
                    <a:pt x="7714235" y="1083591"/>
                  </a:lnTo>
                  <a:cubicBezTo>
                    <a:pt x="7714235" y="1083591"/>
                    <a:pt x="7714235" y="1083591"/>
                    <a:pt x="7771075" y="1083591"/>
                  </a:cubicBezTo>
                  <a:cubicBezTo>
                    <a:pt x="7771075" y="1083591"/>
                    <a:pt x="7771075" y="1083591"/>
                    <a:pt x="7771075" y="1086207"/>
                  </a:cubicBezTo>
                  <a:lnTo>
                    <a:pt x="7771075" y="1104513"/>
                  </a:lnTo>
                  <a:cubicBezTo>
                    <a:pt x="7771075" y="1104513"/>
                    <a:pt x="7771075" y="1104513"/>
                    <a:pt x="7827915" y="1104513"/>
                  </a:cubicBezTo>
                  <a:cubicBezTo>
                    <a:pt x="7827915" y="1104513"/>
                    <a:pt x="7827915" y="1104513"/>
                    <a:pt x="7827915" y="1240505"/>
                  </a:cubicBezTo>
                  <a:cubicBezTo>
                    <a:pt x="7827915" y="1240505"/>
                    <a:pt x="7827915" y="1240505"/>
                    <a:pt x="7830005" y="1240505"/>
                  </a:cubicBezTo>
                  <a:lnTo>
                    <a:pt x="7844633" y="1240505"/>
                  </a:lnTo>
                  <a:cubicBezTo>
                    <a:pt x="7844633" y="1240505"/>
                    <a:pt x="7844633" y="1240505"/>
                    <a:pt x="7844633" y="1439262"/>
                  </a:cubicBezTo>
                  <a:cubicBezTo>
                    <a:pt x="7844633" y="1439262"/>
                    <a:pt x="7844633" y="1439262"/>
                    <a:pt x="7847975" y="1439262"/>
                  </a:cubicBezTo>
                  <a:lnTo>
                    <a:pt x="7871381" y="1439262"/>
                  </a:lnTo>
                  <a:cubicBezTo>
                    <a:pt x="7871381" y="1439262"/>
                    <a:pt x="7871381" y="1439262"/>
                    <a:pt x="7871381" y="1310244"/>
                  </a:cubicBezTo>
                  <a:cubicBezTo>
                    <a:pt x="7871381" y="1310244"/>
                    <a:pt x="7871381" y="1310244"/>
                    <a:pt x="7872635" y="1309373"/>
                  </a:cubicBezTo>
                  <a:lnTo>
                    <a:pt x="7881411" y="1303271"/>
                  </a:lnTo>
                  <a:cubicBezTo>
                    <a:pt x="7888099" y="1303271"/>
                    <a:pt x="7888099" y="1303271"/>
                    <a:pt x="7888099" y="1305014"/>
                  </a:cubicBezTo>
                  <a:lnTo>
                    <a:pt x="7888099" y="1317219"/>
                  </a:lnTo>
                  <a:cubicBezTo>
                    <a:pt x="7888099" y="1317219"/>
                    <a:pt x="7888099" y="1317219"/>
                    <a:pt x="7891441" y="1315475"/>
                  </a:cubicBezTo>
                  <a:lnTo>
                    <a:pt x="7914847" y="1303271"/>
                  </a:lnTo>
                  <a:cubicBezTo>
                    <a:pt x="7914847" y="1303271"/>
                    <a:pt x="7914847" y="1303271"/>
                    <a:pt x="7917773" y="1303271"/>
                  </a:cubicBezTo>
                  <a:lnTo>
                    <a:pt x="7938251" y="1303271"/>
                  </a:lnTo>
                  <a:cubicBezTo>
                    <a:pt x="7938251" y="1303271"/>
                    <a:pt x="7938251" y="1303271"/>
                    <a:pt x="7938251" y="1540385"/>
                  </a:cubicBezTo>
                  <a:cubicBezTo>
                    <a:pt x="7938251" y="1540385"/>
                    <a:pt x="7938251" y="1540385"/>
                    <a:pt x="7985061" y="1547360"/>
                  </a:cubicBezTo>
                  <a:cubicBezTo>
                    <a:pt x="7985061" y="1543872"/>
                    <a:pt x="7985061" y="1540385"/>
                    <a:pt x="7985061" y="1536899"/>
                  </a:cubicBezTo>
                  <a:cubicBezTo>
                    <a:pt x="8001779" y="1536899"/>
                    <a:pt x="8018495" y="1536899"/>
                    <a:pt x="8035213" y="1536899"/>
                  </a:cubicBezTo>
                  <a:cubicBezTo>
                    <a:pt x="8035213" y="1519463"/>
                    <a:pt x="8035213" y="1505516"/>
                    <a:pt x="8035213" y="1491567"/>
                  </a:cubicBezTo>
                  <a:lnTo>
                    <a:pt x="8048587" y="1491567"/>
                  </a:lnTo>
                  <a:cubicBezTo>
                    <a:pt x="8048587" y="1470645"/>
                    <a:pt x="8048587" y="1453211"/>
                    <a:pt x="8048587" y="1432289"/>
                  </a:cubicBezTo>
                  <a:cubicBezTo>
                    <a:pt x="8051931" y="1432289"/>
                    <a:pt x="8055275" y="1432289"/>
                    <a:pt x="8058619" y="1432289"/>
                  </a:cubicBezTo>
                  <a:cubicBezTo>
                    <a:pt x="8058619" y="1411367"/>
                    <a:pt x="8058619" y="1393932"/>
                    <a:pt x="8058619" y="1373010"/>
                  </a:cubicBezTo>
                  <a:cubicBezTo>
                    <a:pt x="8065305" y="1373010"/>
                    <a:pt x="8071991" y="1373010"/>
                    <a:pt x="8082023" y="1373010"/>
                  </a:cubicBezTo>
                  <a:cubicBezTo>
                    <a:pt x="8105427" y="1366037"/>
                    <a:pt x="8132175" y="1352088"/>
                    <a:pt x="8155579" y="1341627"/>
                  </a:cubicBezTo>
                  <a:cubicBezTo>
                    <a:pt x="8158923" y="1331166"/>
                    <a:pt x="8158923" y="1320705"/>
                    <a:pt x="8158923" y="1310244"/>
                  </a:cubicBezTo>
                  <a:cubicBezTo>
                    <a:pt x="8162267" y="1320705"/>
                    <a:pt x="8162267" y="1331166"/>
                    <a:pt x="8165611" y="1341627"/>
                  </a:cubicBezTo>
                  <a:cubicBezTo>
                    <a:pt x="8192359" y="1355576"/>
                    <a:pt x="8215763" y="1369523"/>
                    <a:pt x="8242511" y="1383471"/>
                  </a:cubicBezTo>
                  <a:cubicBezTo>
                    <a:pt x="8242511" y="1379993"/>
                    <a:pt x="8242511" y="1376516"/>
                    <a:pt x="8242511" y="1376498"/>
                  </a:cubicBezTo>
                  <a:cubicBezTo>
                    <a:pt x="8249197" y="1376498"/>
                    <a:pt x="8255887" y="1376498"/>
                    <a:pt x="8262573" y="1376498"/>
                  </a:cubicBezTo>
                  <a:cubicBezTo>
                    <a:pt x="8262573" y="1393932"/>
                    <a:pt x="8262573" y="1414854"/>
                    <a:pt x="8262573" y="1432289"/>
                  </a:cubicBezTo>
                  <a:cubicBezTo>
                    <a:pt x="8265917" y="1432289"/>
                    <a:pt x="8269259" y="1432289"/>
                    <a:pt x="8272603" y="1432289"/>
                  </a:cubicBezTo>
                  <a:cubicBezTo>
                    <a:pt x="8272603" y="1453211"/>
                    <a:pt x="8272603" y="1474133"/>
                    <a:pt x="8272603" y="1498541"/>
                  </a:cubicBezTo>
                  <a:cubicBezTo>
                    <a:pt x="8275947" y="1498541"/>
                    <a:pt x="8279291" y="1498541"/>
                    <a:pt x="8282635" y="1498541"/>
                  </a:cubicBezTo>
                  <a:cubicBezTo>
                    <a:pt x="8282635" y="1509002"/>
                    <a:pt x="8282635" y="1519463"/>
                    <a:pt x="8282635" y="1529924"/>
                  </a:cubicBezTo>
                  <a:cubicBezTo>
                    <a:pt x="8289321" y="1529924"/>
                    <a:pt x="8296007" y="1529924"/>
                    <a:pt x="8302695" y="1529924"/>
                  </a:cubicBezTo>
                  <a:cubicBezTo>
                    <a:pt x="8302695" y="1547360"/>
                    <a:pt x="8302695" y="1561307"/>
                    <a:pt x="8302695" y="1578741"/>
                  </a:cubicBezTo>
                  <a:cubicBezTo>
                    <a:pt x="8346161" y="1575255"/>
                    <a:pt x="8386283" y="1571768"/>
                    <a:pt x="8429747" y="1568280"/>
                  </a:cubicBezTo>
                  <a:cubicBezTo>
                    <a:pt x="8429747" y="1550846"/>
                    <a:pt x="8429747" y="1536899"/>
                    <a:pt x="8429747" y="1519463"/>
                  </a:cubicBezTo>
                  <a:cubicBezTo>
                    <a:pt x="8453153" y="1519463"/>
                    <a:pt x="8476557" y="1519463"/>
                    <a:pt x="8496619" y="1519463"/>
                  </a:cubicBezTo>
                  <a:cubicBezTo>
                    <a:pt x="8496619" y="1509002"/>
                    <a:pt x="8496619" y="1502028"/>
                    <a:pt x="8496619" y="1491567"/>
                  </a:cubicBezTo>
                  <a:cubicBezTo>
                    <a:pt x="8543429" y="1491567"/>
                    <a:pt x="8590237" y="1491567"/>
                    <a:pt x="8637047" y="1491567"/>
                  </a:cubicBezTo>
                  <a:cubicBezTo>
                    <a:pt x="8637047" y="1498541"/>
                    <a:pt x="8637047" y="1502028"/>
                    <a:pt x="8637047" y="1509002"/>
                  </a:cubicBezTo>
                  <a:cubicBezTo>
                    <a:pt x="8667139" y="1509002"/>
                    <a:pt x="8697229" y="1509002"/>
                    <a:pt x="8727321" y="1509002"/>
                  </a:cubicBezTo>
                  <a:cubicBezTo>
                    <a:pt x="8727321" y="1512489"/>
                    <a:pt x="8727321" y="1515977"/>
                    <a:pt x="8727321" y="1519463"/>
                  </a:cubicBezTo>
                  <a:cubicBezTo>
                    <a:pt x="8734007" y="1519463"/>
                    <a:pt x="8744039" y="1519463"/>
                    <a:pt x="8754069" y="1519463"/>
                  </a:cubicBezTo>
                  <a:cubicBezTo>
                    <a:pt x="8754069" y="1522950"/>
                    <a:pt x="8754069" y="1526438"/>
                    <a:pt x="8754069" y="1529924"/>
                  </a:cubicBezTo>
                  <a:cubicBezTo>
                    <a:pt x="8760755" y="1529924"/>
                    <a:pt x="8770787" y="1529924"/>
                    <a:pt x="8777473" y="1529924"/>
                  </a:cubicBezTo>
                  <a:cubicBezTo>
                    <a:pt x="8777473" y="1519920"/>
                    <a:pt x="8777473" y="1509917"/>
                    <a:pt x="8777473" y="1499913"/>
                  </a:cubicBezTo>
                  <a:lnTo>
                    <a:pt x="8882887" y="1682495"/>
                  </a:lnTo>
                  <a:lnTo>
                    <a:pt x="0" y="1682495"/>
                  </a:lnTo>
                  <a:lnTo>
                    <a:pt x="63077" y="1573241"/>
                  </a:lnTo>
                  <a:cubicBezTo>
                    <a:pt x="82889" y="1571585"/>
                    <a:pt x="102742" y="1569932"/>
                    <a:pt x="123345" y="1568279"/>
                  </a:cubicBezTo>
                  <a:cubicBezTo>
                    <a:pt x="123345" y="1550844"/>
                    <a:pt x="123345" y="1536897"/>
                    <a:pt x="123345" y="1519461"/>
                  </a:cubicBezTo>
                  <a:cubicBezTo>
                    <a:pt x="146749" y="1519461"/>
                    <a:pt x="170153" y="1519461"/>
                    <a:pt x="190215" y="1519461"/>
                  </a:cubicBezTo>
                  <a:cubicBezTo>
                    <a:pt x="190215" y="1509000"/>
                    <a:pt x="190215" y="1502027"/>
                    <a:pt x="190215" y="1491566"/>
                  </a:cubicBezTo>
                  <a:cubicBezTo>
                    <a:pt x="237025" y="1491566"/>
                    <a:pt x="283834" y="1491566"/>
                    <a:pt x="330643" y="1491566"/>
                  </a:cubicBezTo>
                  <a:cubicBezTo>
                    <a:pt x="330643" y="1498539"/>
                    <a:pt x="330643" y="1502027"/>
                    <a:pt x="330643" y="1509000"/>
                  </a:cubicBezTo>
                  <a:cubicBezTo>
                    <a:pt x="360735" y="1509000"/>
                    <a:pt x="390826" y="1509000"/>
                    <a:pt x="420917" y="1509000"/>
                  </a:cubicBezTo>
                  <a:cubicBezTo>
                    <a:pt x="420917" y="1512488"/>
                    <a:pt x="420917" y="1515975"/>
                    <a:pt x="420917" y="1519461"/>
                  </a:cubicBezTo>
                  <a:cubicBezTo>
                    <a:pt x="427605" y="1519461"/>
                    <a:pt x="437635" y="1519461"/>
                    <a:pt x="447665" y="1519461"/>
                  </a:cubicBezTo>
                  <a:cubicBezTo>
                    <a:pt x="447665" y="1522949"/>
                    <a:pt x="447665" y="1526436"/>
                    <a:pt x="447665" y="1529922"/>
                  </a:cubicBezTo>
                  <a:cubicBezTo>
                    <a:pt x="454353" y="1529922"/>
                    <a:pt x="464383" y="1529922"/>
                    <a:pt x="471070" y="1529922"/>
                  </a:cubicBezTo>
                  <a:cubicBezTo>
                    <a:pt x="471070" y="1477619"/>
                    <a:pt x="471070" y="1425314"/>
                    <a:pt x="471070" y="1373009"/>
                  </a:cubicBezTo>
                  <a:cubicBezTo>
                    <a:pt x="494475" y="1366035"/>
                    <a:pt x="517881" y="1359062"/>
                    <a:pt x="541285" y="1352087"/>
                  </a:cubicBezTo>
                  <a:cubicBezTo>
                    <a:pt x="584751" y="1352087"/>
                    <a:pt x="628216" y="1352087"/>
                    <a:pt x="671681" y="1352087"/>
                  </a:cubicBezTo>
                  <a:cubicBezTo>
                    <a:pt x="671681" y="1268400"/>
                    <a:pt x="671681" y="1184712"/>
                    <a:pt x="671681" y="1101026"/>
                  </a:cubicBezTo>
                  <a:cubicBezTo>
                    <a:pt x="681712" y="1094051"/>
                    <a:pt x="695086" y="1090565"/>
                    <a:pt x="708460" y="1083590"/>
                  </a:cubicBezTo>
                  <a:cubicBezTo>
                    <a:pt x="761956" y="1076616"/>
                    <a:pt x="815453" y="1066155"/>
                    <a:pt x="868949" y="1055694"/>
                  </a:cubicBezTo>
                  <a:cubicBezTo>
                    <a:pt x="889011" y="1062668"/>
                    <a:pt x="905728" y="1069643"/>
                    <a:pt x="925789" y="1073129"/>
                  </a:cubicBezTo>
                  <a:cubicBezTo>
                    <a:pt x="929133" y="1076616"/>
                    <a:pt x="932476" y="1080104"/>
                    <a:pt x="935819" y="1083590"/>
                  </a:cubicBezTo>
                  <a:cubicBezTo>
                    <a:pt x="935819" y="1240503"/>
                    <a:pt x="935819" y="1397418"/>
                    <a:pt x="935819" y="1550844"/>
                  </a:cubicBezTo>
                  <a:cubicBezTo>
                    <a:pt x="942507" y="1550844"/>
                    <a:pt x="949193" y="1550844"/>
                    <a:pt x="959224" y="1550844"/>
                  </a:cubicBezTo>
                  <a:cubicBezTo>
                    <a:pt x="959224" y="1488080"/>
                    <a:pt x="959224" y="1425314"/>
                    <a:pt x="959224" y="1362548"/>
                  </a:cubicBezTo>
                  <a:cubicBezTo>
                    <a:pt x="965911" y="1362548"/>
                    <a:pt x="972598" y="1362548"/>
                    <a:pt x="979285" y="1362548"/>
                  </a:cubicBezTo>
                  <a:cubicBezTo>
                    <a:pt x="979285" y="1355574"/>
                    <a:pt x="979285" y="1352087"/>
                    <a:pt x="979285" y="1345113"/>
                  </a:cubicBezTo>
                  <a:cubicBezTo>
                    <a:pt x="985972" y="1341626"/>
                    <a:pt x="992659" y="1338140"/>
                    <a:pt x="999346" y="1334652"/>
                  </a:cubicBezTo>
                  <a:lnTo>
                    <a:pt x="1016063" y="1334652"/>
                  </a:lnTo>
                  <a:cubicBezTo>
                    <a:pt x="1016063" y="1327679"/>
                    <a:pt x="1016063" y="1324191"/>
                    <a:pt x="1016063" y="1317218"/>
                  </a:cubicBezTo>
                  <a:cubicBezTo>
                    <a:pt x="1019407" y="1313730"/>
                    <a:pt x="1026094" y="1310243"/>
                    <a:pt x="1029437" y="1306757"/>
                  </a:cubicBezTo>
                  <a:cubicBezTo>
                    <a:pt x="1039469" y="1306757"/>
                    <a:pt x="1052843" y="1306757"/>
                    <a:pt x="1062874" y="1306757"/>
                  </a:cubicBezTo>
                  <a:cubicBezTo>
                    <a:pt x="1062874" y="1324191"/>
                    <a:pt x="1062874" y="1345113"/>
                    <a:pt x="1062874" y="1362548"/>
                  </a:cubicBezTo>
                  <a:cubicBezTo>
                    <a:pt x="1086279" y="1362548"/>
                    <a:pt x="1109683" y="1362548"/>
                    <a:pt x="1133087" y="1362548"/>
                  </a:cubicBezTo>
                  <a:cubicBezTo>
                    <a:pt x="1133087" y="1428801"/>
                    <a:pt x="1133087" y="1491566"/>
                    <a:pt x="1133087" y="1557819"/>
                  </a:cubicBezTo>
                  <a:cubicBezTo>
                    <a:pt x="1143118" y="1557819"/>
                    <a:pt x="1153149" y="1557819"/>
                    <a:pt x="1159835" y="1557819"/>
                  </a:cubicBezTo>
                  <a:cubicBezTo>
                    <a:pt x="1169866" y="1554332"/>
                    <a:pt x="1176553" y="1550844"/>
                    <a:pt x="1186583" y="1547358"/>
                  </a:cubicBezTo>
                  <a:cubicBezTo>
                    <a:pt x="1186583" y="1540383"/>
                    <a:pt x="1186583" y="1536897"/>
                    <a:pt x="1186583" y="1533410"/>
                  </a:cubicBezTo>
                  <a:cubicBezTo>
                    <a:pt x="1183240" y="1533410"/>
                    <a:pt x="1179897" y="1529922"/>
                    <a:pt x="1176553" y="1529922"/>
                  </a:cubicBezTo>
                  <a:cubicBezTo>
                    <a:pt x="1176553" y="1526436"/>
                    <a:pt x="1176553" y="1522949"/>
                    <a:pt x="1176553" y="1519461"/>
                  </a:cubicBezTo>
                  <a:cubicBezTo>
                    <a:pt x="1179897" y="1515975"/>
                    <a:pt x="1183240" y="1515975"/>
                    <a:pt x="1186583" y="1512488"/>
                  </a:cubicBezTo>
                  <a:cubicBezTo>
                    <a:pt x="1186583" y="1488080"/>
                    <a:pt x="1186583" y="1460183"/>
                    <a:pt x="1186583" y="1435775"/>
                  </a:cubicBezTo>
                  <a:cubicBezTo>
                    <a:pt x="1183240" y="1435775"/>
                    <a:pt x="1179897" y="1432287"/>
                    <a:pt x="1176553" y="1432287"/>
                  </a:cubicBezTo>
                  <a:cubicBezTo>
                    <a:pt x="1176553" y="1428801"/>
                    <a:pt x="1176553" y="1425314"/>
                    <a:pt x="1176553" y="1421826"/>
                  </a:cubicBezTo>
                  <a:cubicBezTo>
                    <a:pt x="1179897" y="1418340"/>
                    <a:pt x="1183240" y="1418340"/>
                    <a:pt x="1186583" y="1414853"/>
                  </a:cubicBezTo>
                  <a:lnTo>
                    <a:pt x="1193271" y="1407879"/>
                  </a:lnTo>
                  <a:lnTo>
                    <a:pt x="1193271" y="1393931"/>
                  </a:lnTo>
                  <a:cubicBezTo>
                    <a:pt x="1189927" y="1393931"/>
                    <a:pt x="1189927" y="1393931"/>
                    <a:pt x="1186583" y="1393931"/>
                  </a:cubicBezTo>
                  <a:cubicBezTo>
                    <a:pt x="1186583" y="1390443"/>
                    <a:pt x="1186583" y="1386957"/>
                    <a:pt x="1186583" y="1383470"/>
                  </a:cubicBezTo>
                  <a:cubicBezTo>
                    <a:pt x="1189927" y="1383470"/>
                    <a:pt x="1193271" y="1379982"/>
                    <a:pt x="1196614" y="1376496"/>
                  </a:cubicBezTo>
                  <a:cubicBezTo>
                    <a:pt x="1199957" y="1334652"/>
                    <a:pt x="1209988" y="1299783"/>
                    <a:pt x="1250110" y="1278861"/>
                  </a:cubicBezTo>
                  <a:cubicBezTo>
                    <a:pt x="1246767" y="1278861"/>
                    <a:pt x="1246767" y="1275374"/>
                    <a:pt x="1243423" y="1275374"/>
                  </a:cubicBezTo>
                  <a:cubicBezTo>
                    <a:pt x="1243423" y="1271886"/>
                    <a:pt x="1243423" y="1268400"/>
                    <a:pt x="1243423" y="1264913"/>
                  </a:cubicBezTo>
                  <a:cubicBezTo>
                    <a:pt x="1246767" y="1264913"/>
                    <a:pt x="1250110" y="1261425"/>
                    <a:pt x="1253453" y="1261425"/>
                  </a:cubicBezTo>
                  <a:cubicBezTo>
                    <a:pt x="1253453" y="1254452"/>
                    <a:pt x="1253453" y="1250964"/>
                    <a:pt x="1253453" y="1247478"/>
                  </a:cubicBezTo>
                  <a:cubicBezTo>
                    <a:pt x="1256797" y="1247478"/>
                    <a:pt x="1256797" y="1247478"/>
                    <a:pt x="1260141" y="1247478"/>
                  </a:cubicBezTo>
                  <a:cubicBezTo>
                    <a:pt x="1260141" y="1237017"/>
                    <a:pt x="1260141" y="1226556"/>
                    <a:pt x="1260141" y="1216095"/>
                  </a:cubicBezTo>
                  <a:cubicBezTo>
                    <a:pt x="1256797" y="1216095"/>
                    <a:pt x="1256797" y="1216095"/>
                    <a:pt x="1253453" y="1216095"/>
                  </a:cubicBezTo>
                  <a:cubicBezTo>
                    <a:pt x="1253453" y="1212608"/>
                    <a:pt x="1253453" y="1212608"/>
                    <a:pt x="1253453" y="1209122"/>
                  </a:cubicBezTo>
                  <a:lnTo>
                    <a:pt x="1260141" y="1205634"/>
                  </a:lnTo>
                  <a:cubicBezTo>
                    <a:pt x="1266827" y="1198661"/>
                    <a:pt x="1270171" y="1191686"/>
                    <a:pt x="1276858" y="1181225"/>
                  </a:cubicBezTo>
                  <a:cubicBezTo>
                    <a:pt x="1280201" y="1174251"/>
                    <a:pt x="1280201" y="1170765"/>
                    <a:pt x="1280201" y="1167278"/>
                  </a:cubicBezTo>
                  <a:cubicBezTo>
                    <a:pt x="1273515" y="1156817"/>
                    <a:pt x="1273515" y="1139382"/>
                    <a:pt x="1280201" y="1128921"/>
                  </a:cubicBezTo>
                  <a:cubicBezTo>
                    <a:pt x="1280203" y="1128917"/>
                    <a:pt x="1280225" y="1128848"/>
                    <a:pt x="1280620" y="1127613"/>
                  </a:cubicBezTo>
                  <a:lnTo>
                    <a:pt x="1283545" y="1118460"/>
                  </a:lnTo>
                  <a:cubicBezTo>
                    <a:pt x="1283547" y="1118465"/>
                    <a:pt x="1283569" y="1118534"/>
                    <a:pt x="1283963" y="1119768"/>
                  </a:cubicBezTo>
                  <a:lnTo>
                    <a:pt x="1286889" y="1128921"/>
                  </a:lnTo>
                  <a:cubicBezTo>
                    <a:pt x="1293575" y="1139382"/>
                    <a:pt x="1296919" y="1156817"/>
                    <a:pt x="1290232" y="1167278"/>
                  </a:cubicBezTo>
                  <a:cubicBezTo>
                    <a:pt x="1290232" y="1170765"/>
                    <a:pt x="1290232" y="1174251"/>
                    <a:pt x="1290232" y="1177739"/>
                  </a:cubicBezTo>
                  <a:cubicBezTo>
                    <a:pt x="1296919" y="1188200"/>
                    <a:pt x="1303606" y="1198661"/>
                    <a:pt x="1306951" y="1205634"/>
                  </a:cubicBezTo>
                  <a:cubicBezTo>
                    <a:pt x="1310295" y="1205634"/>
                    <a:pt x="1310295" y="1209122"/>
                    <a:pt x="1313638" y="1209122"/>
                  </a:cubicBezTo>
                  <a:cubicBezTo>
                    <a:pt x="1313638" y="1212608"/>
                    <a:pt x="1313638" y="1212608"/>
                    <a:pt x="1313638" y="1216095"/>
                  </a:cubicBezTo>
                  <a:cubicBezTo>
                    <a:pt x="1310295" y="1226556"/>
                    <a:pt x="1310295" y="1237017"/>
                    <a:pt x="1310295" y="1247478"/>
                  </a:cubicBezTo>
                  <a:cubicBezTo>
                    <a:pt x="1316981" y="1250964"/>
                    <a:pt x="1316981" y="1254452"/>
                    <a:pt x="1316981" y="1261425"/>
                  </a:cubicBezTo>
                  <a:lnTo>
                    <a:pt x="1323669" y="1264913"/>
                  </a:lnTo>
                  <a:cubicBezTo>
                    <a:pt x="1323669" y="1268400"/>
                    <a:pt x="1323669" y="1271886"/>
                    <a:pt x="1323669" y="1275374"/>
                  </a:cubicBezTo>
                  <a:cubicBezTo>
                    <a:pt x="1320325" y="1278861"/>
                    <a:pt x="1320325" y="1278861"/>
                    <a:pt x="1316981" y="1278861"/>
                  </a:cubicBezTo>
                  <a:cubicBezTo>
                    <a:pt x="1337042" y="1289322"/>
                    <a:pt x="1348745" y="1303270"/>
                    <a:pt x="1356268" y="1319833"/>
                  </a:cubicBezTo>
                  <a:lnTo>
                    <a:pt x="1369603" y="1373009"/>
                  </a:lnTo>
                  <a:lnTo>
                    <a:pt x="1417287" y="1373009"/>
                  </a:lnTo>
                  <a:lnTo>
                    <a:pt x="1417287" y="1329494"/>
                  </a:lnTo>
                  <a:lnTo>
                    <a:pt x="1409211" y="1329494"/>
                  </a:lnTo>
                  <a:cubicBezTo>
                    <a:pt x="1409211" y="1329459"/>
                    <a:pt x="1409211" y="1326621"/>
                    <a:pt x="1409211" y="1086294"/>
                  </a:cubicBezTo>
                  <a:cubicBezTo>
                    <a:pt x="1409228" y="1086294"/>
                    <a:pt x="1409934" y="1086294"/>
                    <a:pt x="1439612" y="1086294"/>
                  </a:cubicBezTo>
                  <a:cubicBezTo>
                    <a:pt x="1439618" y="1086285"/>
                    <a:pt x="1439673" y="1086162"/>
                    <a:pt x="1440372" y="1084673"/>
                  </a:cubicBezTo>
                  <a:lnTo>
                    <a:pt x="1445691" y="1073324"/>
                  </a:lnTo>
                  <a:cubicBezTo>
                    <a:pt x="1445705" y="1073325"/>
                    <a:pt x="1445874" y="1073352"/>
                    <a:pt x="1448352" y="1073729"/>
                  </a:cubicBezTo>
                  <a:lnTo>
                    <a:pt x="1466972" y="1076565"/>
                  </a:lnTo>
                  <a:cubicBezTo>
                    <a:pt x="1466976" y="1076580"/>
                    <a:pt x="1467033" y="1076732"/>
                    <a:pt x="1467732" y="1078593"/>
                  </a:cubicBezTo>
                  <a:lnTo>
                    <a:pt x="1473051" y="1092779"/>
                  </a:lnTo>
                  <a:cubicBezTo>
                    <a:pt x="1473072" y="1092780"/>
                    <a:pt x="1473966" y="1092855"/>
                    <a:pt x="1512572" y="1096022"/>
                  </a:cubicBezTo>
                  <a:cubicBezTo>
                    <a:pt x="1512572" y="1095992"/>
                    <a:pt x="1512572" y="1093697"/>
                    <a:pt x="1512572" y="911190"/>
                  </a:cubicBezTo>
                  <a:cubicBezTo>
                    <a:pt x="1512585" y="911190"/>
                    <a:pt x="1512764" y="911190"/>
                    <a:pt x="1515612" y="911190"/>
                  </a:cubicBezTo>
                  <a:lnTo>
                    <a:pt x="1536893" y="911190"/>
                  </a:lnTo>
                  <a:cubicBezTo>
                    <a:pt x="1536893" y="911157"/>
                    <a:pt x="1536893" y="908586"/>
                    <a:pt x="1536893" y="706902"/>
                  </a:cubicBezTo>
                  <a:cubicBezTo>
                    <a:pt x="1536905" y="706902"/>
                    <a:pt x="1537067" y="706902"/>
                    <a:pt x="1539552" y="706902"/>
                  </a:cubicBezTo>
                  <a:lnTo>
                    <a:pt x="1558173" y="706902"/>
                  </a:lnTo>
                  <a:cubicBezTo>
                    <a:pt x="1558173" y="706877"/>
                    <a:pt x="1558173" y="704768"/>
                    <a:pt x="1558173" y="535041"/>
                  </a:cubicBezTo>
                  <a:cubicBezTo>
                    <a:pt x="1564253" y="531798"/>
                    <a:pt x="1564253" y="531798"/>
                    <a:pt x="1564253" y="492885"/>
                  </a:cubicBezTo>
                  <a:cubicBezTo>
                    <a:pt x="1564263" y="492885"/>
                    <a:pt x="1564443" y="492885"/>
                    <a:pt x="1567293" y="492885"/>
                  </a:cubicBezTo>
                  <a:lnTo>
                    <a:pt x="1588574" y="492885"/>
                  </a:lnTo>
                  <a:cubicBezTo>
                    <a:pt x="1588590" y="492851"/>
                    <a:pt x="1589499" y="490800"/>
                    <a:pt x="1643294" y="369665"/>
                  </a:cubicBezTo>
                  <a:cubicBezTo>
                    <a:pt x="1643294" y="369644"/>
                    <a:pt x="1643345" y="366717"/>
                    <a:pt x="16493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957F7A-EDF8-43FC-9DE8-E82CFD646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868" y="6276408"/>
              <a:ext cx="3651746" cy="581593"/>
            </a:xfrm>
            <a:custGeom>
              <a:avLst/>
              <a:gdLst>
                <a:gd name="connsiteX0" fmla="*/ 5307865 w 12192148"/>
                <a:gd name="connsiteY0" fmla="*/ 0 h 1941773"/>
                <a:gd name="connsiteX1" fmla="*/ 5817217 w 12192148"/>
                <a:gd name="connsiteY1" fmla="*/ 0 h 1941773"/>
                <a:gd name="connsiteX2" fmla="*/ 5817217 w 12192148"/>
                <a:gd name="connsiteY2" fmla="*/ 697113 h 1941773"/>
                <a:gd name="connsiteX3" fmla="*/ 6190042 w 12192148"/>
                <a:gd name="connsiteY3" fmla="*/ 697113 h 1941773"/>
                <a:gd name="connsiteX4" fmla="*/ 6190042 w 12192148"/>
                <a:gd name="connsiteY4" fmla="*/ 1325570 h 1941773"/>
                <a:gd name="connsiteX5" fmla="*/ 6489353 w 12192148"/>
                <a:gd name="connsiteY5" fmla="*/ 1325570 h 1941773"/>
                <a:gd name="connsiteX6" fmla="*/ 6489353 w 12192148"/>
                <a:gd name="connsiteY6" fmla="*/ 1114324 h 1941773"/>
                <a:gd name="connsiteX7" fmla="*/ 6898935 w 12192148"/>
                <a:gd name="connsiteY7" fmla="*/ 1114324 h 1941773"/>
                <a:gd name="connsiteX8" fmla="*/ 6898935 w 12192148"/>
                <a:gd name="connsiteY8" fmla="*/ 348556 h 1941773"/>
                <a:gd name="connsiteX9" fmla="*/ 7219249 w 12192148"/>
                <a:gd name="connsiteY9" fmla="*/ 348556 h 1941773"/>
                <a:gd name="connsiteX10" fmla="*/ 7219249 w 12192148"/>
                <a:gd name="connsiteY10" fmla="*/ 1093199 h 1941773"/>
                <a:gd name="connsiteX11" fmla="*/ 7413539 w 12192148"/>
                <a:gd name="connsiteY11" fmla="*/ 1093199 h 1941773"/>
                <a:gd name="connsiteX12" fmla="*/ 7413539 w 12192148"/>
                <a:gd name="connsiteY12" fmla="*/ 517553 h 1941773"/>
                <a:gd name="connsiteX13" fmla="*/ 7875631 w 12192148"/>
                <a:gd name="connsiteY13" fmla="*/ 517553 h 1941773"/>
                <a:gd name="connsiteX14" fmla="*/ 7875631 w 12192148"/>
                <a:gd name="connsiteY14" fmla="*/ 1103761 h 1941773"/>
                <a:gd name="connsiteX15" fmla="*/ 8342975 w 12192148"/>
                <a:gd name="connsiteY15" fmla="*/ 1103761 h 1941773"/>
                <a:gd name="connsiteX16" fmla="*/ 8342975 w 12192148"/>
                <a:gd name="connsiteY16" fmla="*/ 739362 h 1941773"/>
                <a:gd name="connsiteX17" fmla="*/ 8852328 w 12192148"/>
                <a:gd name="connsiteY17" fmla="*/ 739362 h 1941773"/>
                <a:gd name="connsiteX18" fmla="*/ 8852328 w 12192148"/>
                <a:gd name="connsiteY18" fmla="*/ 1093199 h 1941773"/>
                <a:gd name="connsiteX19" fmla="*/ 9240906 w 12192148"/>
                <a:gd name="connsiteY19" fmla="*/ 1093199 h 1941773"/>
                <a:gd name="connsiteX20" fmla="*/ 9240906 w 12192148"/>
                <a:gd name="connsiteY20" fmla="*/ 924202 h 1941773"/>
                <a:gd name="connsiteX21" fmla="*/ 9503459 w 12192148"/>
                <a:gd name="connsiteY21" fmla="*/ 929483 h 1941773"/>
                <a:gd name="connsiteX22" fmla="*/ 9503459 w 12192148"/>
                <a:gd name="connsiteY22" fmla="*/ 781611 h 1941773"/>
                <a:gd name="connsiteX23" fmla="*/ 9771263 w 12192148"/>
                <a:gd name="connsiteY23" fmla="*/ 781611 h 1941773"/>
                <a:gd name="connsiteX24" fmla="*/ 9771263 w 12192148"/>
                <a:gd name="connsiteY24" fmla="*/ 918921 h 1941773"/>
                <a:gd name="connsiteX25" fmla="*/ 10028565 w 12192148"/>
                <a:gd name="connsiteY25" fmla="*/ 918921 h 1941773"/>
                <a:gd name="connsiteX26" fmla="*/ 10028565 w 12192148"/>
                <a:gd name="connsiteY26" fmla="*/ 765768 h 1941773"/>
                <a:gd name="connsiteX27" fmla="*/ 10280615 w 12192148"/>
                <a:gd name="connsiteY27" fmla="*/ 771049 h 1941773"/>
                <a:gd name="connsiteX28" fmla="*/ 10280615 w 12192148"/>
                <a:gd name="connsiteY28" fmla="*/ 190122 h 1941773"/>
                <a:gd name="connsiteX29" fmla="*/ 10789968 w 12192148"/>
                <a:gd name="connsiteY29" fmla="*/ 190122 h 1941773"/>
                <a:gd name="connsiteX30" fmla="*/ 10789968 w 12192148"/>
                <a:gd name="connsiteY30" fmla="*/ 697113 h 1941773"/>
                <a:gd name="connsiteX31" fmla="*/ 11168044 w 12192148"/>
                <a:gd name="connsiteY31" fmla="*/ 697113 h 1941773"/>
                <a:gd name="connsiteX32" fmla="*/ 11168044 w 12192148"/>
                <a:gd name="connsiteY32" fmla="*/ 1621315 h 1941773"/>
                <a:gd name="connsiteX33" fmla="*/ 11467354 w 12192148"/>
                <a:gd name="connsiteY33" fmla="*/ 1621315 h 1941773"/>
                <a:gd name="connsiteX34" fmla="*/ 11467354 w 12192148"/>
                <a:gd name="connsiteY34" fmla="*/ 1114324 h 1941773"/>
                <a:gd name="connsiteX35" fmla="*/ 11871686 w 12192148"/>
                <a:gd name="connsiteY35" fmla="*/ 1114324 h 1941773"/>
                <a:gd name="connsiteX36" fmla="*/ 11871686 w 12192148"/>
                <a:gd name="connsiteY36" fmla="*/ 348556 h 1941773"/>
                <a:gd name="connsiteX37" fmla="*/ 12192000 w 12192148"/>
                <a:gd name="connsiteY37" fmla="*/ 348556 h 1941773"/>
                <a:gd name="connsiteX38" fmla="*/ 12192000 w 12192148"/>
                <a:gd name="connsiteY38" fmla="*/ 1754103 h 1941773"/>
                <a:gd name="connsiteX39" fmla="*/ 12192000 w 12192148"/>
                <a:gd name="connsiteY39" fmla="*/ 1896676 h 1941773"/>
                <a:gd name="connsiteX40" fmla="*/ 12192148 w 12192148"/>
                <a:gd name="connsiteY40" fmla="*/ 1896676 h 1941773"/>
                <a:gd name="connsiteX41" fmla="*/ 12192148 w 12192148"/>
                <a:gd name="connsiteY41" fmla="*/ 1941773 h 1941773"/>
                <a:gd name="connsiteX42" fmla="*/ 0 w 12192148"/>
                <a:gd name="connsiteY42" fmla="*/ 1941773 h 1941773"/>
                <a:gd name="connsiteX43" fmla="*/ 0 w 12192148"/>
                <a:gd name="connsiteY43" fmla="*/ 1896676 h 1941773"/>
                <a:gd name="connsiteX44" fmla="*/ 0 w 12192148"/>
                <a:gd name="connsiteY44" fmla="*/ 1573784 h 1941773"/>
                <a:gd name="connsiteX45" fmla="*/ 112847 w 12192148"/>
                <a:gd name="connsiteY45" fmla="*/ 1573784 h 1941773"/>
                <a:gd name="connsiteX46" fmla="*/ 293106 w 12192148"/>
                <a:gd name="connsiteY46" fmla="*/ 1573784 h 1941773"/>
                <a:gd name="connsiteX47" fmla="*/ 293106 w 12192148"/>
                <a:gd name="connsiteY47" fmla="*/ 411930 h 1941773"/>
                <a:gd name="connsiteX48" fmla="*/ 655428 w 12192148"/>
                <a:gd name="connsiteY48" fmla="*/ 411930 h 1941773"/>
                <a:gd name="connsiteX49" fmla="*/ 655428 w 12192148"/>
                <a:gd name="connsiteY49" fmla="*/ 1373100 h 1941773"/>
                <a:gd name="connsiteX50" fmla="*/ 791956 w 12192148"/>
                <a:gd name="connsiteY50" fmla="*/ 1188260 h 1941773"/>
                <a:gd name="connsiteX51" fmla="*/ 954739 w 12192148"/>
                <a:gd name="connsiteY51" fmla="*/ 1399506 h 1941773"/>
                <a:gd name="connsiteX52" fmla="*/ 1101768 w 12192148"/>
                <a:gd name="connsiteY52" fmla="*/ 1188260 h 1941773"/>
                <a:gd name="connsiteX53" fmla="*/ 1264551 w 12192148"/>
                <a:gd name="connsiteY53" fmla="*/ 1399506 h 1941773"/>
                <a:gd name="connsiteX54" fmla="*/ 1411580 w 12192148"/>
                <a:gd name="connsiteY54" fmla="*/ 1188260 h 1941773"/>
                <a:gd name="connsiteX55" fmla="*/ 1574363 w 12192148"/>
                <a:gd name="connsiteY55" fmla="*/ 1399506 h 1941773"/>
                <a:gd name="connsiteX56" fmla="*/ 1574363 w 12192148"/>
                <a:gd name="connsiteY56" fmla="*/ 1447036 h 1941773"/>
                <a:gd name="connsiteX57" fmla="*/ 1721393 w 12192148"/>
                <a:gd name="connsiteY57" fmla="*/ 1447036 h 1941773"/>
                <a:gd name="connsiteX58" fmla="*/ 1721393 w 12192148"/>
                <a:gd name="connsiteY58" fmla="*/ 1299164 h 1941773"/>
                <a:gd name="connsiteX59" fmla="*/ 1537606 w 12192148"/>
                <a:gd name="connsiteY59" fmla="*/ 1072074 h 1941773"/>
                <a:gd name="connsiteX60" fmla="*/ 1721393 w 12192148"/>
                <a:gd name="connsiteY60" fmla="*/ 844985 h 1941773"/>
                <a:gd name="connsiteX61" fmla="*/ 1721393 w 12192148"/>
                <a:gd name="connsiteY61" fmla="*/ 586208 h 1941773"/>
                <a:gd name="connsiteX62" fmla="*/ 1815912 w 12192148"/>
                <a:gd name="connsiteY62" fmla="*/ 586208 h 1941773"/>
                <a:gd name="connsiteX63" fmla="*/ 1815912 w 12192148"/>
                <a:gd name="connsiteY63" fmla="*/ 844985 h 1941773"/>
                <a:gd name="connsiteX64" fmla="*/ 1999699 w 12192148"/>
                <a:gd name="connsiteY64" fmla="*/ 1072074 h 1941773"/>
                <a:gd name="connsiteX65" fmla="*/ 1815912 w 12192148"/>
                <a:gd name="connsiteY65" fmla="*/ 1299164 h 1941773"/>
                <a:gd name="connsiteX66" fmla="*/ 1815912 w 12192148"/>
                <a:gd name="connsiteY66" fmla="*/ 1447036 h 1941773"/>
                <a:gd name="connsiteX67" fmla="*/ 1941937 w 12192148"/>
                <a:gd name="connsiteY67" fmla="*/ 1447036 h 1941773"/>
                <a:gd name="connsiteX68" fmla="*/ 1941937 w 12192148"/>
                <a:gd name="connsiteY68" fmla="*/ 1293883 h 1941773"/>
                <a:gd name="connsiteX69" fmla="*/ 2099469 w 12192148"/>
                <a:gd name="connsiteY69" fmla="*/ 1293883 h 1941773"/>
                <a:gd name="connsiteX70" fmla="*/ 2099469 w 12192148"/>
                <a:gd name="connsiteY70" fmla="*/ 1093199 h 1941773"/>
                <a:gd name="connsiteX71" fmla="*/ 2440788 w 12192148"/>
                <a:gd name="connsiteY71" fmla="*/ 1093199 h 1941773"/>
                <a:gd name="connsiteX72" fmla="*/ 2440788 w 12192148"/>
                <a:gd name="connsiteY72" fmla="*/ 517553 h 1941773"/>
                <a:gd name="connsiteX73" fmla="*/ 2897630 w 12192148"/>
                <a:gd name="connsiteY73" fmla="*/ 517553 h 1941773"/>
                <a:gd name="connsiteX74" fmla="*/ 2897630 w 12192148"/>
                <a:gd name="connsiteY74" fmla="*/ 1103761 h 1941773"/>
                <a:gd name="connsiteX75" fmla="*/ 3364974 w 12192148"/>
                <a:gd name="connsiteY75" fmla="*/ 1103761 h 1941773"/>
                <a:gd name="connsiteX76" fmla="*/ 3364974 w 12192148"/>
                <a:gd name="connsiteY76" fmla="*/ 739362 h 1941773"/>
                <a:gd name="connsiteX77" fmla="*/ 3879577 w 12192148"/>
                <a:gd name="connsiteY77" fmla="*/ 739362 h 1941773"/>
                <a:gd name="connsiteX78" fmla="*/ 3879577 w 12192148"/>
                <a:gd name="connsiteY78" fmla="*/ 1093199 h 1941773"/>
                <a:gd name="connsiteX79" fmla="*/ 4268157 w 12192148"/>
                <a:gd name="connsiteY79" fmla="*/ 1093199 h 1941773"/>
                <a:gd name="connsiteX80" fmla="*/ 4268157 w 12192148"/>
                <a:gd name="connsiteY80" fmla="*/ 924202 h 1941773"/>
                <a:gd name="connsiteX81" fmla="*/ 4530710 w 12192148"/>
                <a:gd name="connsiteY81" fmla="*/ 929483 h 1941773"/>
                <a:gd name="connsiteX82" fmla="*/ 4530710 w 12192148"/>
                <a:gd name="connsiteY82" fmla="*/ 781611 h 1941773"/>
                <a:gd name="connsiteX83" fmla="*/ 4798513 w 12192148"/>
                <a:gd name="connsiteY83" fmla="*/ 781611 h 1941773"/>
                <a:gd name="connsiteX84" fmla="*/ 4798513 w 12192148"/>
                <a:gd name="connsiteY84" fmla="*/ 918921 h 1941773"/>
                <a:gd name="connsiteX85" fmla="*/ 5055815 w 12192148"/>
                <a:gd name="connsiteY85" fmla="*/ 918921 h 1941773"/>
                <a:gd name="connsiteX86" fmla="*/ 5055815 w 12192148"/>
                <a:gd name="connsiteY86" fmla="*/ 765768 h 1941773"/>
                <a:gd name="connsiteX87" fmla="*/ 5307865 w 12192148"/>
                <a:gd name="connsiteY87" fmla="*/ 771049 h 1941773"/>
                <a:gd name="connsiteX88" fmla="*/ 5307865 w 12192148"/>
                <a:gd name="connsiteY88" fmla="*/ 0 h 194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192148" h="1941773">
                  <a:moveTo>
                    <a:pt x="5307865" y="0"/>
                  </a:moveTo>
                  <a:cubicBezTo>
                    <a:pt x="5307865" y="0"/>
                    <a:pt x="5307865" y="0"/>
                    <a:pt x="5817217" y="0"/>
                  </a:cubicBezTo>
                  <a:cubicBezTo>
                    <a:pt x="5817217" y="0"/>
                    <a:pt x="5817217" y="0"/>
                    <a:pt x="5817217" y="697113"/>
                  </a:cubicBezTo>
                  <a:cubicBezTo>
                    <a:pt x="5817217" y="697113"/>
                    <a:pt x="5817217" y="697113"/>
                    <a:pt x="6190042" y="697113"/>
                  </a:cubicBezTo>
                  <a:cubicBezTo>
                    <a:pt x="6190042" y="697113"/>
                    <a:pt x="6190042" y="697113"/>
                    <a:pt x="6190042" y="1325570"/>
                  </a:cubicBezTo>
                  <a:cubicBezTo>
                    <a:pt x="6190042" y="1325570"/>
                    <a:pt x="6190042" y="1325570"/>
                    <a:pt x="6489353" y="1325570"/>
                  </a:cubicBezTo>
                  <a:cubicBezTo>
                    <a:pt x="6489353" y="1325570"/>
                    <a:pt x="6489353" y="1325570"/>
                    <a:pt x="6489353" y="1114324"/>
                  </a:cubicBezTo>
                  <a:cubicBezTo>
                    <a:pt x="6489353" y="1114324"/>
                    <a:pt x="6489353" y="1114324"/>
                    <a:pt x="6898935" y="1114324"/>
                  </a:cubicBezTo>
                  <a:cubicBezTo>
                    <a:pt x="6898935" y="1114324"/>
                    <a:pt x="6898935" y="1114324"/>
                    <a:pt x="6898935" y="348556"/>
                  </a:cubicBezTo>
                  <a:cubicBezTo>
                    <a:pt x="6898935" y="348556"/>
                    <a:pt x="6898935" y="348556"/>
                    <a:pt x="7219249" y="348556"/>
                  </a:cubicBezTo>
                  <a:cubicBezTo>
                    <a:pt x="7219249" y="348556"/>
                    <a:pt x="7219249" y="348556"/>
                    <a:pt x="7219249" y="1093199"/>
                  </a:cubicBezTo>
                  <a:cubicBezTo>
                    <a:pt x="7219249" y="1093199"/>
                    <a:pt x="7219249" y="1093199"/>
                    <a:pt x="7413539" y="1093199"/>
                  </a:cubicBezTo>
                  <a:cubicBezTo>
                    <a:pt x="7413539" y="1093199"/>
                    <a:pt x="7413539" y="1093199"/>
                    <a:pt x="7413539" y="517553"/>
                  </a:cubicBezTo>
                  <a:cubicBezTo>
                    <a:pt x="7413539" y="517553"/>
                    <a:pt x="7413539" y="517553"/>
                    <a:pt x="7875631" y="517553"/>
                  </a:cubicBezTo>
                  <a:cubicBezTo>
                    <a:pt x="7875631" y="517553"/>
                    <a:pt x="7875631" y="517553"/>
                    <a:pt x="7875631" y="1103761"/>
                  </a:cubicBezTo>
                  <a:cubicBezTo>
                    <a:pt x="7875631" y="1103761"/>
                    <a:pt x="7875631" y="1103761"/>
                    <a:pt x="8342975" y="1103761"/>
                  </a:cubicBezTo>
                  <a:cubicBezTo>
                    <a:pt x="8342975" y="1103761"/>
                    <a:pt x="8342975" y="1103761"/>
                    <a:pt x="8342975" y="739362"/>
                  </a:cubicBezTo>
                  <a:cubicBezTo>
                    <a:pt x="8342975" y="739362"/>
                    <a:pt x="8342975" y="739362"/>
                    <a:pt x="8852328" y="739362"/>
                  </a:cubicBezTo>
                  <a:cubicBezTo>
                    <a:pt x="8852328" y="739362"/>
                    <a:pt x="8852328" y="739362"/>
                    <a:pt x="8852328" y="1093199"/>
                  </a:cubicBezTo>
                  <a:cubicBezTo>
                    <a:pt x="8852328" y="1093199"/>
                    <a:pt x="8852328" y="1093199"/>
                    <a:pt x="9240906" y="1093199"/>
                  </a:cubicBezTo>
                  <a:cubicBezTo>
                    <a:pt x="9240906" y="1093199"/>
                    <a:pt x="9240906" y="1093199"/>
                    <a:pt x="9240906" y="924202"/>
                  </a:cubicBezTo>
                  <a:cubicBezTo>
                    <a:pt x="9240906" y="924202"/>
                    <a:pt x="9240906" y="924202"/>
                    <a:pt x="9503459" y="929483"/>
                  </a:cubicBezTo>
                  <a:cubicBezTo>
                    <a:pt x="9503459" y="929483"/>
                    <a:pt x="9503459" y="929483"/>
                    <a:pt x="9503459" y="781611"/>
                  </a:cubicBezTo>
                  <a:cubicBezTo>
                    <a:pt x="9503459" y="781611"/>
                    <a:pt x="9503459" y="781611"/>
                    <a:pt x="9771263" y="781611"/>
                  </a:cubicBezTo>
                  <a:cubicBezTo>
                    <a:pt x="9771263" y="781611"/>
                    <a:pt x="9771263" y="781611"/>
                    <a:pt x="9771263" y="918921"/>
                  </a:cubicBezTo>
                  <a:cubicBezTo>
                    <a:pt x="9771263" y="918921"/>
                    <a:pt x="9771263" y="918921"/>
                    <a:pt x="10028565" y="918921"/>
                  </a:cubicBezTo>
                  <a:cubicBezTo>
                    <a:pt x="10028565" y="918921"/>
                    <a:pt x="10028565" y="918921"/>
                    <a:pt x="10028565" y="765768"/>
                  </a:cubicBezTo>
                  <a:cubicBezTo>
                    <a:pt x="10028565" y="765768"/>
                    <a:pt x="10028565" y="765768"/>
                    <a:pt x="10280615" y="771049"/>
                  </a:cubicBezTo>
                  <a:cubicBezTo>
                    <a:pt x="10280615" y="771049"/>
                    <a:pt x="10280615" y="771049"/>
                    <a:pt x="10280615" y="190122"/>
                  </a:cubicBezTo>
                  <a:cubicBezTo>
                    <a:pt x="10280615" y="190122"/>
                    <a:pt x="10280615" y="190122"/>
                    <a:pt x="10789968" y="190122"/>
                  </a:cubicBezTo>
                  <a:cubicBezTo>
                    <a:pt x="10789968" y="190122"/>
                    <a:pt x="10789968" y="190122"/>
                    <a:pt x="10789968" y="697113"/>
                  </a:cubicBezTo>
                  <a:cubicBezTo>
                    <a:pt x="10789968" y="697113"/>
                    <a:pt x="10789968" y="697113"/>
                    <a:pt x="11168044" y="697113"/>
                  </a:cubicBezTo>
                  <a:cubicBezTo>
                    <a:pt x="11168044" y="697113"/>
                    <a:pt x="11168044" y="697113"/>
                    <a:pt x="11168044" y="1621315"/>
                  </a:cubicBezTo>
                  <a:cubicBezTo>
                    <a:pt x="11168044" y="1621315"/>
                    <a:pt x="11168044" y="1621315"/>
                    <a:pt x="11467354" y="1621315"/>
                  </a:cubicBezTo>
                  <a:cubicBezTo>
                    <a:pt x="11467354" y="1621315"/>
                    <a:pt x="11467354" y="1621315"/>
                    <a:pt x="11467354" y="1114324"/>
                  </a:cubicBezTo>
                  <a:cubicBezTo>
                    <a:pt x="11467354" y="1114324"/>
                    <a:pt x="11467354" y="1114324"/>
                    <a:pt x="11871686" y="1114324"/>
                  </a:cubicBezTo>
                  <a:cubicBezTo>
                    <a:pt x="11871686" y="1114324"/>
                    <a:pt x="11871686" y="1114324"/>
                    <a:pt x="11871686" y="348556"/>
                  </a:cubicBezTo>
                  <a:cubicBezTo>
                    <a:pt x="11871686" y="348556"/>
                    <a:pt x="11871686" y="348556"/>
                    <a:pt x="12192000" y="348556"/>
                  </a:cubicBezTo>
                  <a:cubicBezTo>
                    <a:pt x="12192000" y="348556"/>
                    <a:pt x="12192000" y="348556"/>
                    <a:pt x="12192000" y="1754103"/>
                  </a:cubicBezTo>
                  <a:lnTo>
                    <a:pt x="12192000" y="1896676"/>
                  </a:lnTo>
                  <a:lnTo>
                    <a:pt x="12192148" y="1896676"/>
                  </a:lnTo>
                  <a:lnTo>
                    <a:pt x="12192148" y="1941773"/>
                  </a:lnTo>
                  <a:lnTo>
                    <a:pt x="0" y="1941773"/>
                  </a:lnTo>
                  <a:lnTo>
                    <a:pt x="0" y="1896676"/>
                  </a:lnTo>
                  <a:lnTo>
                    <a:pt x="0" y="1573784"/>
                  </a:lnTo>
                  <a:lnTo>
                    <a:pt x="112847" y="1573784"/>
                  </a:lnTo>
                  <a:cubicBezTo>
                    <a:pt x="165111" y="1573784"/>
                    <a:pt x="224842" y="1573784"/>
                    <a:pt x="293106" y="1573784"/>
                  </a:cubicBezTo>
                  <a:cubicBezTo>
                    <a:pt x="293106" y="1573784"/>
                    <a:pt x="293106" y="1573784"/>
                    <a:pt x="293106" y="411930"/>
                  </a:cubicBezTo>
                  <a:cubicBezTo>
                    <a:pt x="293106" y="411930"/>
                    <a:pt x="293106" y="411930"/>
                    <a:pt x="655428" y="411930"/>
                  </a:cubicBezTo>
                  <a:cubicBezTo>
                    <a:pt x="655428" y="411930"/>
                    <a:pt x="655428" y="411930"/>
                    <a:pt x="655428" y="1373100"/>
                  </a:cubicBezTo>
                  <a:cubicBezTo>
                    <a:pt x="676433" y="1315008"/>
                    <a:pt x="734194" y="1188260"/>
                    <a:pt x="791956" y="1188260"/>
                  </a:cubicBezTo>
                  <a:cubicBezTo>
                    <a:pt x="875973" y="1188260"/>
                    <a:pt x="954739" y="1399506"/>
                    <a:pt x="954739" y="1399506"/>
                  </a:cubicBezTo>
                  <a:cubicBezTo>
                    <a:pt x="954739" y="1399506"/>
                    <a:pt x="1023002" y="1188260"/>
                    <a:pt x="1101768" y="1188260"/>
                  </a:cubicBezTo>
                  <a:cubicBezTo>
                    <a:pt x="1180534" y="1188260"/>
                    <a:pt x="1264551" y="1399506"/>
                    <a:pt x="1264551" y="1399506"/>
                  </a:cubicBezTo>
                  <a:cubicBezTo>
                    <a:pt x="1264551" y="1399506"/>
                    <a:pt x="1332815" y="1188260"/>
                    <a:pt x="1411580" y="1188260"/>
                  </a:cubicBezTo>
                  <a:cubicBezTo>
                    <a:pt x="1490347" y="1188260"/>
                    <a:pt x="1574363" y="1399506"/>
                    <a:pt x="1574363" y="1399506"/>
                  </a:cubicBezTo>
                  <a:cubicBezTo>
                    <a:pt x="1574363" y="1399506"/>
                    <a:pt x="1574363" y="1399506"/>
                    <a:pt x="1574363" y="1447036"/>
                  </a:cubicBezTo>
                  <a:cubicBezTo>
                    <a:pt x="1574363" y="1447036"/>
                    <a:pt x="1574363" y="1447036"/>
                    <a:pt x="1721393" y="1447036"/>
                  </a:cubicBezTo>
                  <a:cubicBezTo>
                    <a:pt x="1721393" y="1447036"/>
                    <a:pt x="1721393" y="1447036"/>
                    <a:pt x="1721393" y="1299164"/>
                  </a:cubicBezTo>
                  <a:cubicBezTo>
                    <a:pt x="1616372" y="1278040"/>
                    <a:pt x="1537606" y="1182979"/>
                    <a:pt x="1537606" y="1072074"/>
                  </a:cubicBezTo>
                  <a:cubicBezTo>
                    <a:pt x="1537606" y="961170"/>
                    <a:pt x="1616372" y="866110"/>
                    <a:pt x="1721393" y="844985"/>
                  </a:cubicBezTo>
                  <a:cubicBezTo>
                    <a:pt x="1721393" y="844985"/>
                    <a:pt x="1721393" y="844985"/>
                    <a:pt x="1721393" y="586208"/>
                  </a:cubicBezTo>
                  <a:cubicBezTo>
                    <a:pt x="1721393" y="586208"/>
                    <a:pt x="1721393" y="586208"/>
                    <a:pt x="1815912" y="586208"/>
                  </a:cubicBezTo>
                  <a:cubicBezTo>
                    <a:pt x="1815912" y="586208"/>
                    <a:pt x="1815912" y="586208"/>
                    <a:pt x="1815912" y="844985"/>
                  </a:cubicBezTo>
                  <a:cubicBezTo>
                    <a:pt x="1920933" y="866110"/>
                    <a:pt x="1999699" y="961170"/>
                    <a:pt x="1999699" y="1072074"/>
                  </a:cubicBezTo>
                  <a:cubicBezTo>
                    <a:pt x="1999699" y="1188260"/>
                    <a:pt x="1920933" y="1278040"/>
                    <a:pt x="1815912" y="1299164"/>
                  </a:cubicBezTo>
                  <a:cubicBezTo>
                    <a:pt x="1815912" y="1299164"/>
                    <a:pt x="1815912" y="1299164"/>
                    <a:pt x="1815912" y="1447036"/>
                  </a:cubicBezTo>
                  <a:cubicBezTo>
                    <a:pt x="1815912" y="1447036"/>
                    <a:pt x="1815912" y="1447036"/>
                    <a:pt x="1941937" y="1447036"/>
                  </a:cubicBezTo>
                  <a:cubicBezTo>
                    <a:pt x="1941937" y="1447036"/>
                    <a:pt x="1941937" y="1447036"/>
                    <a:pt x="1941937" y="1293883"/>
                  </a:cubicBezTo>
                  <a:cubicBezTo>
                    <a:pt x="1941937" y="1293883"/>
                    <a:pt x="1941937" y="1293883"/>
                    <a:pt x="2099469" y="1293883"/>
                  </a:cubicBezTo>
                  <a:cubicBezTo>
                    <a:pt x="2099469" y="1293883"/>
                    <a:pt x="2099469" y="1293883"/>
                    <a:pt x="2099469" y="1093199"/>
                  </a:cubicBezTo>
                  <a:cubicBezTo>
                    <a:pt x="2099469" y="1093199"/>
                    <a:pt x="2099469" y="1093199"/>
                    <a:pt x="2440788" y="1093199"/>
                  </a:cubicBezTo>
                  <a:cubicBezTo>
                    <a:pt x="2440788" y="1093199"/>
                    <a:pt x="2440788" y="1093199"/>
                    <a:pt x="2440788" y="517553"/>
                  </a:cubicBezTo>
                  <a:cubicBezTo>
                    <a:pt x="2440788" y="517553"/>
                    <a:pt x="2440788" y="517553"/>
                    <a:pt x="2897630" y="517553"/>
                  </a:cubicBezTo>
                  <a:cubicBezTo>
                    <a:pt x="2897630" y="517553"/>
                    <a:pt x="2897630" y="517553"/>
                    <a:pt x="2897630" y="1103761"/>
                  </a:cubicBezTo>
                  <a:cubicBezTo>
                    <a:pt x="2897630" y="1103761"/>
                    <a:pt x="2897630" y="1103761"/>
                    <a:pt x="3364974" y="1103761"/>
                  </a:cubicBezTo>
                  <a:cubicBezTo>
                    <a:pt x="3364974" y="1103761"/>
                    <a:pt x="3364974" y="1103761"/>
                    <a:pt x="3364974" y="739362"/>
                  </a:cubicBezTo>
                  <a:cubicBezTo>
                    <a:pt x="3364974" y="739362"/>
                    <a:pt x="3364974" y="739362"/>
                    <a:pt x="3879577" y="739362"/>
                  </a:cubicBezTo>
                  <a:cubicBezTo>
                    <a:pt x="3879577" y="739362"/>
                    <a:pt x="3879577" y="739362"/>
                    <a:pt x="3879577" y="1093199"/>
                  </a:cubicBezTo>
                  <a:cubicBezTo>
                    <a:pt x="3879577" y="1093199"/>
                    <a:pt x="3879577" y="1093199"/>
                    <a:pt x="4268157" y="1093199"/>
                  </a:cubicBezTo>
                  <a:cubicBezTo>
                    <a:pt x="4268157" y="1093199"/>
                    <a:pt x="4268157" y="1093199"/>
                    <a:pt x="4268157" y="924202"/>
                  </a:cubicBezTo>
                  <a:cubicBezTo>
                    <a:pt x="4268157" y="924202"/>
                    <a:pt x="4268157" y="924202"/>
                    <a:pt x="4530710" y="929483"/>
                  </a:cubicBezTo>
                  <a:cubicBezTo>
                    <a:pt x="4530710" y="929483"/>
                    <a:pt x="4530710" y="929483"/>
                    <a:pt x="4530710" y="781611"/>
                  </a:cubicBezTo>
                  <a:cubicBezTo>
                    <a:pt x="4530710" y="781611"/>
                    <a:pt x="4530710" y="781611"/>
                    <a:pt x="4798513" y="781611"/>
                  </a:cubicBezTo>
                  <a:cubicBezTo>
                    <a:pt x="4798513" y="781611"/>
                    <a:pt x="4798513" y="781611"/>
                    <a:pt x="4798513" y="918921"/>
                  </a:cubicBezTo>
                  <a:cubicBezTo>
                    <a:pt x="4798513" y="918921"/>
                    <a:pt x="4798513" y="918921"/>
                    <a:pt x="5055815" y="918921"/>
                  </a:cubicBezTo>
                  <a:cubicBezTo>
                    <a:pt x="5055815" y="918921"/>
                    <a:pt x="5055815" y="918921"/>
                    <a:pt x="5055815" y="765768"/>
                  </a:cubicBezTo>
                  <a:cubicBezTo>
                    <a:pt x="5055815" y="765768"/>
                    <a:pt x="5055815" y="765768"/>
                    <a:pt x="5307865" y="771049"/>
                  </a:cubicBezTo>
                  <a:cubicBezTo>
                    <a:pt x="5307865" y="771049"/>
                    <a:pt x="5307865" y="771049"/>
                    <a:pt x="53078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71BA293-E6AE-457B-8E32-60896AFAD16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318872" y="6387731"/>
              <a:ext cx="873128" cy="470270"/>
            </a:xfrm>
            <a:custGeom>
              <a:avLst/>
              <a:gdLst>
                <a:gd name="connsiteX0" fmla="*/ 651947 w 873128"/>
                <a:gd name="connsiteY0" fmla="*/ 0 h 470270"/>
                <a:gd name="connsiteX1" fmla="*/ 694592 w 873128"/>
                <a:gd name="connsiteY1" fmla="*/ 13081 h 470270"/>
                <a:gd name="connsiteX2" fmla="*/ 702118 w 873128"/>
                <a:gd name="connsiteY2" fmla="*/ 20929 h 470270"/>
                <a:gd name="connsiteX3" fmla="*/ 702118 w 873128"/>
                <a:gd name="connsiteY3" fmla="*/ 371496 h 470270"/>
                <a:gd name="connsiteX4" fmla="*/ 719678 w 873128"/>
                <a:gd name="connsiteY4" fmla="*/ 371496 h 470270"/>
                <a:gd name="connsiteX5" fmla="*/ 719678 w 873128"/>
                <a:gd name="connsiteY5" fmla="*/ 230223 h 470270"/>
                <a:gd name="connsiteX6" fmla="*/ 734729 w 873128"/>
                <a:gd name="connsiteY6" fmla="*/ 230223 h 470270"/>
                <a:gd name="connsiteX7" fmla="*/ 734729 w 873128"/>
                <a:gd name="connsiteY7" fmla="*/ 217142 h 470270"/>
                <a:gd name="connsiteX8" fmla="*/ 749780 w 873128"/>
                <a:gd name="connsiteY8" fmla="*/ 209294 h 470270"/>
                <a:gd name="connsiteX9" fmla="*/ 762322 w 873128"/>
                <a:gd name="connsiteY9" fmla="*/ 209294 h 470270"/>
                <a:gd name="connsiteX10" fmla="*/ 762322 w 873128"/>
                <a:gd name="connsiteY10" fmla="*/ 196214 h 470270"/>
                <a:gd name="connsiteX11" fmla="*/ 772356 w 873128"/>
                <a:gd name="connsiteY11" fmla="*/ 188365 h 470270"/>
                <a:gd name="connsiteX12" fmla="*/ 797443 w 873128"/>
                <a:gd name="connsiteY12" fmla="*/ 188365 h 470270"/>
                <a:gd name="connsiteX13" fmla="*/ 797443 w 873128"/>
                <a:gd name="connsiteY13" fmla="*/ 230223 h 470270"/>
                <a:gd name="connsiteX14" fmla="*/ 850122 w 873128"/>
                <a:gd name="connsiteY14" fmla="*/ 230223 h 470270"/>
                <a:gd name="connsiteX15" fmla="*/ 850122 w 873128"/>
                <a:gd name="connsiteY15" fmla="*/ 376729 h 470270"/>
                <a:gd name="connsiteX16" fmla="*/ 870190 w 873128"/>
                <a:gd name="connsiteY16" fmla="*/ 376729 h 470270"/>
                <a:gd name="connsiteX17" fmla="*/ 873128 w 873128"/>
                <a:gd name="connsiteY17" fmla="*/ 375580 h 470270"/>
                <a:gd name="connsiteX18" fmla="*/ 873128 w 873128"/>
                <a:gd name="connsiteY18" fmla="*/ 470270 h 470270"/>
                <a:gd name="connsiteX19" fmla="*/ 0 w 873128"/>
                <a:gd name="connsiteY19" fmla="*/ 470270 h 470270"/>
                <a:gd name="connsiteX20" fmla="*/ 47325 w 873128"/>
                <a:gd name="connsiteY20" fmla="*/ 388300 h 470270"/>
                <a:gd name="connsiteX21" fmla="*/ 92542 w 873128"/>
                <a:gd name="connsiteY21" fmla="*/ 384577 h 470270"/>
                <a:gd name="connsiteX22" fmla="*/ 92542 w 873128"/>
                <a:gd name="connsiteY22" fmla="*/ 347950 h 470270"/>
                <a:gd name="connsiteX23" fmla="*/ 142713 w 873128"/>
                <a:gd name="connsiteY23" fmla="*/ 347950 h 470270"/>
                <a:gd name="connsiteX24" fmla="*/ 142713 w 873128"/>
                <a:gd name="connsiteY24" fmla="*/ 327022 h 470270"/>
                <a:gd name="connsiteX25" fmla="*/ 248072 w 873128"/>
                <a:gd name="connsiteY25" fmla="*/ 327022 h 470270"/>
                <a:gd name="connsiteX26" fmla="*/ 248072 w 873128"/>
                <a:gd name="connsiteY26" fmla="*/ 340102 h 470270"/>
                <a:gd name="connsiteX27" fmla="*/ 315802 w 873128"/>
                <a:gd name="connsiteY27" fmla="*/ 340102 h 470270"/>
                <a:gd name="connsiteX28" fmla="*/ 315802 w 873128"/>
                <a:gd name="connsiteY28" fmla="*/ 347950 h 470270"/>
                <a:gd name="connsiteX29" fmla="*/ 335870 w 873128"/>
                <a:gd name="connsiteY29" fmla="*/ 347950 h 470270"/>
                <a:gd name="connsiteX30" fmla="*/ 335870 w 873128"/>
                <a:gd name="connsiteY30" fmla="*/ 355799 h 470270"/>
                <a:gd name="connsiteX31" fmla="*/ 353430 w 873128"/>
                <a:gd name="connsiteY31" fmla="*/ 355799 h 470270"/>
                <a:gd name="connsiteX32" fmla="*/ 353430 w 873128"/>
                <a:gd name="connsiteY32" fmla="*/ 238072 h 470270"/>
                <a:gd name="connsiteX33" fmla="*/ 406110 w 873128"/>
                <a:gd name="connsiteY33" fmla="*/ 222375 h 470270"/>
                <a:gd name="connsiteX34" fmla="*/ 503943 w 873128"/>
                <a:gd name="connsiteY34" fmla="*/ 222375 h 470270"/>
                <a:gd name="connsiteX35" fmla="*/ 503943 w 873128"/>
                <a:gd name="connsiteY35" fmla="*/ 34011 h 470270"/>
                <a:gd name="connsiteX36" fmla="*/ 531537 w 873128"/>
                <a:gd name="connsiteY36" fmla="*/ 20929 h 470270"/>
                <a:gd name="connsiteX37" fmla="*/ 651947 w 873128"/>
                <a:gd name="connsiteY37" fmla="*/ 0 h 47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3128" h="470270">
                  <a:moveTo>
                    <a:pt x="651947" y="0"/>
                  </a:moveTo>
                  <a:cubicBezTo>
                    <a:pt x="666999" y="5232"/>
                    <a:pt x="679541" y="10465"/>
                    <a:pt x="694592" y="13081"/>
                  </a:cubicBezTo>
                  <a:cubicBezTo>
                    <a:pt x="697101" y="15697"/>
                    <a:pt x="699609" y="18314"/>
                    <a:pt x="702118" y="20929"/>
                  </a:cubicBezTo>
                  <a:cubicBezTo>
                    <a:pt x="702118" y="138657"/>
                    <a:pt x="702118" y="256385"/>
                    <a:pt x="702118" y="371496"/>
                  </a:cubicBezTo>
                  <a:cubicBezTo>
                    <a:pt x="707135" y="371496"/>
                    <a:pt x="712152" y="371496"/>
                    <a:pt x="719678" y="371496"/>
                  </a:cubicBezTo>
                  <a:cubicBezTo>
                    <a:pt x="719678" y="324406"/>
                    <a:pt x="719678" y="277315"/>
                    <a:pt x="719678" y="230223"/>
                  </a:cubicBezTo>
                  <a:cubicBezTo>
                    <a:pt x="724695" y="230223"/>
                    <a:pt x="729712" y="230223"/>
                    <a:pt x="734729" y="230223"/>
                  </a:cubicBezTo>
                  <a:cubicBezTo>
                    <a:pt x="734729" y="224991"/>
                    <a:pt x="734729" y="222375"/>
                    <a:pt x="734729" y="217142"/>
                  </a:cubicBezTo>
                  <a:cubicBezTo>
                    <a:pt x="739746" y="214526"/>
                    <a:pt x="744763" y="211911"/>
                    <a:pt x="749780" y="209294"/>
                  </a:cubicBezTo>
                  <a:lnTo>
                    <a:pt x="762322" y="209294"/>
                  </a:lnTo>
                  <a:cubicBezTo>
                    <a:pt x="762322" y="204062"/>
                    <a:pt x="762322" y="201445"/>
                    <a:pt x="762322" y="196214"/>
                  </a:cubicBezTo>
                  <a:cubicBezTo>
                    <a:pt x="764831" y="193597"/>
                    <a:pt x="769848" y="190980"/>
                    <a:pt x="772356" y="188365"/>
                  </a:cubicBezTo>
                  <a:cubicBezTo>
                    <a:pt x="779883" y="188365"/>
                    <a:pt x="789917" y="188365"/>
                    <a:pt x="797443" y="188365"/>
                  </a:cubicBezTo>
                  <a:cubicBezTo>
                    <a:pt x="797443" y="201445"/>
                    <a:pt x="797443" y="217142"/>
                    <a:pt x="797443" y="230223"/>
                  </a:cubicBezTo>
                  <a:cubicBezTo>
                    <a:pt x="815003" y="230223"/>
                    <a:pt x="832563" y="230223"/>
                    <a:pt x="850122" y="230223"/>
                  </a:cubicBezTo>
                  <a:cubicBezTo>
                    <a:pt x="850122" y="279931"/>
                    <a:pt x="850122" y="327022"/>
                    <a:pt x="850122" y="376729"/>
                  </a:cubicBezTo>
                  <a:cubicBezTo>
                    <a:pt x="857648" y="376729"/>
                    <a:pt x="865174" y="376729"/>
                    <a:pt x="870190" y="376729"/>
                  </a:cubicBezTo>
                  <a:lnTo>
                    <a:pt x="873128" y="375580"/>
                  </a:lnTo>
                  <a:lnTo>
                    <a:pt x="873128" y="470270"/>
                  </a:lnTo>
                  <a:lnTo>
                    <a:pt x="0" y="470270"/>
                  </a:lnTo>
                  <a:lnTo>
                    <a:pt x="47325" y="388300"/>
                  </a:lnTo>
                  <a:cubicBezTo>
                    <a:pt x="62189" y="387058"/>
                    <a:pt x="77084" y="385817"/>
                    <a:pt x="92542" y="384577"/>
                  </a:cubicBezTo>
                  <a:cubicBezTo>
                    <a:pt x="92542" y="371496"/>
                    <a:pt x="92542" y="361032"/>
                    <a:pt x="92542" y="347950"/>
                  </a:cubicBezTo>
                  <a:cubicBezTo>
                    <a:pt x="110102" y="347950"/>
                    <a:pt x="127661" y="347950"/>
                    <a:pt x="142713" y="347950"/>
                  </a:cubicBezTo>
                  <a:cubicBezTo>
                    <a:pt x="142713" y="340102"/>
                    <a:pt x="142713" y="334870"/>
                    <a:pt x="142713" y="327022"/>
                  </a:cubicBezTo>
                  <a:cubicBezTo>
                    <a:pt x="177833" y="327022"/>
                    <a:pt x="212952" y="327022"/>
                    <a:pt x="248072" y="327022"/>
                  </a:cubicBezTo>
                  <a:cubicBezTo>
                    <a:pt x="248072" y="332253"/>
                    <a:pt x="248072" y="334870"/>
                    <a:pt x="248072" y="340102"/>
                  </a:cubicBezTo>
                  <a:cubicBezTo>
                    <a:pt x="270649" y="340102"/>
                    <a:pt x="293225" y="340102"/>
                    <a:pt x="315802" y="340102"/>
                  </a:cubicBezTo>
                  <a:cubicBezTo>
                    <a:pt x="315802" y="342719"/>
                    <a:pt x="315802" y="345335"/>
                    <a:pt x="315802" y="347950"/>
                  </a:cubicBezTo>
                  <a:cubicBezTo>
                    <a:pt x="320820" y="347950"/>
                    <a:pt x="328345" y="347950"/>
                    <a:pt x="335870" y="347950"/>
                  </a:cubicBezTo>
                  <a:cubicBezTo>
                    <a:pt x="335870" y="350567"/>
                    <a:pt x="335870" y="353184"/>
                    <a:pt x="335870" y="355799"/>
                  </a:cubicBezTo>
                  <a:cubicBezTo>
                    <a:pt x="340888" y="355799"/>
                    <a:pt x="348413" y="355799"/>
                    <a:pt x="353430" y="355799"/>
                  </a:cubicBezTo>
                  <a:cubicBezTo>
                    <a:pt x="353430" y="316558"/>
                    <a:pt x="353430" y="277315"/>
                    <a:pt x="353430" y="238072"/>
                  </a:cubicBezTo>
                  <a:cubicBezTo>
                    <a:pt x="370990" y="232840"/>
                    <a:pt x="388551" y="227608"/>
                    <a:pt x="406110" y="222375"/>
                  </a:cubicBezTo>
                  <a:cubicBezTo>
                    <a:pt x="438722" y="222375"/>
                    <a:pt x="471332" y="222375"/>
                    <a:pt x="503943" y="222375"/>
                  </a:cubicBezTo>
                  <a:cubicBezTo>
                    <a:pt x="503943" y="159587"/>
                    <a:pt x="503943" y="96798"/>
                    <a:pt x="503943" y="34011"/>
                  </a:cubicBezTo>
                  <a:cubicBezTo>
                    <a:pt x="511469" y="28778"/>
                    <a:pt x="521503" y="26163"/>
                    <a:pt x="531537" y="20929"/>
                  </a:cubicBezTo>
                  <a:cubicBezTo>
                    <a:pt x="571673" y="15697"/>
                    <a:pt x="611811" y="7849"/>
                    <a:pt x="6519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6A6BFDA-FDC9-4A14-B2A2-F1297D691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2614" y="6322479"/>
              <a:ext cx="1673378" cy="535522"/>
            </a:xfrm>
            <a:custGeom>
              <a:avLst/>
              <a:gdLst>
                <a:gd name="connsiteX0" fmla="*/ 527275 w 1404080"/>
                <a:gd name="connsiteY0" fmla="*/ 0 h 449340"/>
                <a:gd name="connsiteX1" fmla="*/ 569920 w 1404080"/>
                <a:gd name="connsiteY1" fmla="*/ 0 h 449340"/>
                <a:gd name="connsiteX2" fmla="*/ 569920 w 1404080"/>
                <a:gd name="connsiteY2" fmla="*/ 1963 h 449340"/>
                <a:gd name="connsiteX3" fmla="*/ 569920 w 1404080"/>
                <a:gd name="connsiteY3" fmla="*/ 15697 h 449340"/>
                <a:gd name="connsiteX4" fmla="*/ 612566 w 1404080"/>
                <a:gd name="connsiteY4" fmla="*/ 15697 h 449340"/>
                <a:gd name="connsiteX5" fmla="*/ 612566 w 1404080"/>
                <a:gd name="connsiteY5" fmla="*/ 117728 h 449340"/>
                <a:gd name="connsiteX6" fmla="*/ 614134 w 1404080"/>
                <a:gd name="connsiteY6" fmla="*/ 117728 h 449340"/>
                <a:gd name="connsiteX7" fmla="*/ 625109 w 1404080"/>
                <a:gd name="connsiteY7" fmla="*/ 117728 h 449340"/>
                <a:gd name="connsiteX8" fmla="*/ 625109 w 1404080"/>
                <a:gd name="connsiteY8" fmla="*/ 266850 h 449340"/>
                <a:gd name="connsiteX9" fmla="*/ 627616 w 1404080"/>
                <a:gd name="connsiteY9" fmla="*/ 266850 h 449340"/>
                <a:gd name="connsiteX10" fmla="*/ 645177 w 1404080"/>
                <a:gd name="connsiteY10" fmla="*/ 266850 h 449340"/>
                <a:gd name="connsiteX11" fmla="*/ 645177 w 1404080"/>
                <a:gd name="connsiteY11" fmla="*/ 170051 h 449340"/>
                <a:gd name="connsiteX12" fmla="*/ 646118 w 1404080"/>
                <a:gd name="connsiteY12" fmla="*/ 169398 h 449340"/>
                <a:gd name="connsiteX13" fmla="*/ 652702 w 1404080"/>
                <a:gd name="connsiteY13" fmla="*/ 164820 h 449340"/>
                <a:gd name="connsiteX14" fmla="*/ 657720 w 1404080"/>
                <a:gd name="connsiteY14" fmla="*/ 166127 h 449340"/>
                <a:gd name="connsiteX15" fmla="*/ 657720 w 1404080"/>
                <a:gd name="connsiteY15" fmla="*/ 175284 h 449340"/>
                <a:gd name="connsiteX16" fmla="*/ 660227 w 1404080"/>
                <a:gd name="connsiteY16" fmla="*/ 173976 h 449340"/>
                <a:gd name="connsiteX17" fmla="*/ 677788 w 1404080"/>
                <a:gd name="connsiteY17" fmla="*/ 164820 h 449340"/>
                <a:gd name="connsiteX18" fmla="*/ 679984 w 1404080"/>
                <a:gd name="connsiteY18" fmla="*/ 164820 h 449340"/>
                <a:gd name="connsiteX19" fmla="*/ 695348 w 1404080"/>
                <a:gd name="connsiteY19" fmla="*/ 164820 h 449340"/>
                <a:gd name="connsiteX20" fmla="*/ 695348 w 1404080"/>
                <a:gd name="connsiteY20" fmla="*/ 342719 h 449340"/>
                <a:gd name="connsiteX21" fmla="*/ 730468 w 1404080"/>
                <a:gd name="connsiteY21" fmla="*/ 347952 h 449340"/>
                <a:gd name="connsiteX22" fmla="*/ 730468 w 1404080"/>
                <a:gd name="connsiteY22" fmla="*/ 340104 h 449340"/>
                <a:gd name="connsiteX23" fmla="*/ 768095 w 1404080"/>
                <a:gd name="connsiteY23" fmla="*/ 340104 h 449340"/>
                <a:gd name="connsiteX24" fmla="*/ 768095 w 1404080"/>
                <a:gd name="connsiteY24" fmla="*/ 306093 h 449340"/>
                <a:gd name="connsiteX25" fmla="*/ 778129 w 1404080"/>
                <a:gd name="connsiteY25" fmla="*/ 306093 h 449340"/>
                <a:gd name="connsiteX26" fmla="*/ 778129 w 1404080"/>
                <a:gd name="connsiteY26" fmla="*/ 261618 h 449340"/>
                <a:gd name="connsiteX27" fmla="*/ 785656 w 1404080"/>
                <a:gd name="connsiteY27" fmla="*/ 261618 h 449340"/>
                <a:gd name="connsiteX28" fmla="*/ 785656 w 1404080"/>
                <a:gd name="connsiteY28" fmla="*/ 217143 h 449340"/>
                <a:gd name="connsiteX29" fmla="*/ 803216 w 1404080"/>
                <a:gd name="connsiteY29" fmla="*/ 217143 h 449340"/>
                <a:gd name="connsiteX30" fmla="*/ 858402 w 1404080"/>
                <a:gd name="connsiteY30" fmla="*/ 193597 h 449340"/>
                <a:gd name="connsiteX31" fmla="*/ 860911 w 1404080"/>
                <a:gd name="connsiteY31" fmla="*/ 170051 h 449340"/>
                <a:gd name="connsiteX32" fmla="*/ 865929 w 1404080"/>
                <a:gd name="connsiteY32" fmla="*/ 193597 h 449340"/>
                <a:gd name="connsiteX33" fmla="*/ 923625 w 1404080"/>
                <a:gd name="connsiteY33" fmla="*/ 224991 h 449340"/>
                <a:gd name="connsiteX34" fmla="*/ 923625 w 1404080"/>
                <a:gd name="connsiteY34" fmla="*/ 219760 h 449340"/>
                <a:gd name="connsiteX35" fmla="*/ 938677 w 1404080"/>
                <a:gd name="connsiteY35" fmla="*/ 219760 h 449340"/>
                <a:gd name="connsiteX36" fmla="*/ 938677 w 1404080"/>
                <a:gd name="connsiteY36" fmla="*/ 261618 h 449340"/>
                <a:gd name="connsiteX37" fmla="*/ 946202 w 1404080"/>
                <a:gd name="connsiteY37" fmla="*/ 261618 h 449340"/>
                <a:gd name="connsiteX38" fmla="*/ 946202 w 1404080"/>
                <a:gd name="connsiteY38" fmla="*/ 311325 h 449340"/>
                <a:gd name="connsiteX39" fmla="*/ 953729 w 1404080"/>
                <a:gd name="connsiteY39" fmla="*/ 311325 h 449340"/>
                <a:gd name="connsiteX40" fmla="*/ 953729 w 1404080"/>
                <a:gd name="connsiteY40" fmla="*/ 334871 h 449340"/>
                <a:gd name="connsiteX41" fmla="*/ 968779 w 1404080"/>
                <a:gd name="connsiteY41" fmla="*/ 334871 h 449340"/>
                <a:gd name="connsiteX42" fmla="*/ 968779 w 1404080"/>
                <a:gd name="connsiteY42" fmla="*/ 371497 h 449340"/>
                <a:gd name="connsiteX43" fmla="*/ 1064103 w 1404080"/>
                <a:gd name="connsiteY43" fmla="*/ 363648 h 449340"/>
                <a:gd name="connsiteX44" fmla="*/ 1064103 w 1404080"/>
                <a:gd name="connsiteY44" fmla="*/ 327022 h 449340"/>
                <a:gd name="connsiteX45" fmla="*/ 1114275 w 1404080"/>
                <a:gd name="connsiteY45" fmla="*/ 327022 h 449340"/>
                <a:gd name="connsiteX46" fmla="*/ 1114275 w 1404080"/>
                <a:gd name="connsiteY46" fmla="*/ 306093 h 449340"/>
                <a:gd name="connsiteX47" fmla="*/ 1219634 w 1404080"/>
                <a:gd name="connsiteY47" fmla="*/ 306093 h 449340"/>
                <a:gd name="connsiteX48" fmla="*/ 1219634 w 1404080"/>
                <a:gd name="connsiteY48" fmla="*/ 319174 h 449340"/>
                <a:gd name="connsiteX49" fmla="*/ 1287364 w 1404080"/>
                <a:gd name="connsiteY49" fmla="*/ 319174 h 449340"/>
                <a:gd name="connsiteX50" fmla="*/ 1287364 w 1404080"/>
                <a:gd name="connsiteY50" fmla="*/ 327022 h 449340"/>
                <a:gd name="connsiteX51" fmla="*/ 1307432 w 1404080"/>
                <a:gd name="connsiteY51" fmla="*/ 327022 h 449340"/>
                <a:gd name="connsiteX52" fmla="*/ 1307432 w 1404080"/>
                <a:gd name="connsiteY52" fmla="*/ 334871 h 449340"/>
                <a:gd name="connsiteX53" fmla="*/ 1324991 w 1404080"/>
                <a:gd name="connsiteY53" fmla="*/ 334871 h 449340"/>
                <a:gd name="connsiteX54" fmla="*/ 1324991 w 1404080"/>
                <a:gd name="connsiteY54" fmla="*/ 312354 h 449340"/>
                <a:gd name="connsiteX55" fmla="*/ 1404080 w 1404080"/>
                <a:gd name="connsiteY55" fmla="*/ 449340 h 449340"/>
                <a:gd name="connsiteX56" fmla="*/ 0 w 1404080"/>
                <a:gd name="connsiteY56" fmla="*/ 449340 h 449340"/>
                <a:gd name="connsiteX57" fmla="*/ 0 w 1404080"/>
                <a:gd name="connsiteY57" fmla="*/ 387854 h 449340"/>
                <a:gd name="connsiteX58" fmla="*/ 5498 w 1404080"/>
                <a:gd name="connsiteY58" fmla="*/ 384578 h 449340"/>
                <a:gd name="connsiteX59" fmla="*/ 5498 w 1404080"/>
                <a:gd name="connsiteY59" fmla="*/ 361033 h 449340"/>
                <a:gd name="connsiteX60" fmla="*/ 482 w 1404080"/>
                <a:gd name="connsiteY60" fmla="*/ 334871 h 449340"/>
                <a:gd name="connsiteX61" fmla="*/ 1734 w 1404080"/>
                <a:gd name="connsiteY61" fmla="*/ 334871 h 449340"/>
                <a:gd name="connsiteX62" fmla="*/ 10516 w 1404080"/>
                <a:gd name="connsiteY62" fmla="*/ 334871 h 449340"/>
                <a:gd name="connsiteX63" fmla="*/ 33093 w 1404080"/>
                <a:gd name="connsiteY63" fmla="*/ 332255 h 449340"/>
                <a:gd name="connsiteX64" fmla="*/ 33093 w 1404080"/>
                <a:gd name="connsiteY64" fmla="*/ 330946 h 449340"/>
                <a:gd name="connsiteX65" fmla="*/ 33093 w 1404080"/>
                <a:gd name="connsiteY65" fmla="*/ 321790 h 449340"/>
                <a:gd name="connsiteX66" fmla="*/ 34974 w 1404080"/>
                <a:gd name="connsiteY66" fmla="*/ 321790 h 449340"/>
                <a:gd name="connsiteX67" fmla="*/ 48143 w 1404080"/>
                <a:gd name="connsiteY67" fmla="*/ 321790 h 449340"/>
                <a:gd name="connsiteX68" fmla="*/ 48143 w 1404080"/>
                <a:gd name="connsiteY68" fmla="*/ 190982 h 449340"/>
                <a:gd name="connsiteX69" fmla="*/ 49398 w 1404080"/>
                <a:gd name="connsiteY69" fmla="*/ 190982 h 449340"/>
                <a:gd name="connsiteX70" fmla="*/ 58177 w 1404080"/>
                <a:gd name="connsiteY70" fmla="*/ 190982 h 449340"/>
                <a:gd name="connsiteX71" fmla="*/ 58177 w 1404080"/>
                <a:gd name="connsiteY71" fmla="*/ 188365 h 449340"/>
                <a:gd name="connsiteX72" fmla="*/ 58177 w 1404080"/>
                <a:gd name="connsiteY72" fmla="*/ 170051 h 449340"/>
                <a:gd name="connsiteX73" fmla="*/ 60686 w 1404080"/>
                <a:gd name="connsiteY73" fmla="*/ 117728 h 449340"/>
                <a:gd name="connsiteX74" fmla="*/ 61941 w 1404080"/>
                <a:gd name="connsiteY74" fmla="*/ 117728 h 449340"/>
                <a:gd name="connsiteX75" fmla="*/ 70720 w 1404080"/>
                <a:gd name="connsiteY75" fmla="*/ 117728 h 449340"/>
                <a:gd name="connsiteX76" fmla="*/ 70720 w 1404080"/>
                <a:gd name="connsiteY76" fmla="*/ 119037 h 449340"/>
                <a:gd name="connsiteX77" fmla="*/ 70720 w 1404080"/>
                <a:gd name="connsiteY77" fmla="*/ 128193 h 449340"/>
                <a:gd name="connsiteX78" fmla="*/ 75737 w 1404080"/>
                <a:gd name="connsiteY78" fmla="*/ 125577 h 449340"/>
                <a:gd name="connsiteX79" fmla="*/ 75737 w 1404080"/>
                <a:gd name="connsiteY79" fmla="*/ 107264 h 449340"/>
                <a:gd name="connsiteX80" fmla="*/ 77305 w 1404080"/>
                <a:gd name="connsiteY80" fmla="*/ 106610 h 449340"/>
                <a:gd name="connsiteX81" fmla="*/ 88280 w 1404080"/>
                <a:gd name="connsiteY81" fmla="*/ 102032 h 449340"/>
                <a:gd name="connsiteX82" fmla="*/ 89534 w 1404080"/>
                <a:gd name="connsiteY82" fmla="*/ 102686 h 449340"/>
                <a:gd name="connsiteX83" fmla="*/ 98314 w 1404080"/>
                <a:gd name="connsiteY83" fmla="*/ 107264 h 449340"/>
                <a:gd name="connsiteX84" fmla="*/ 100195 w 1404080"/>
                <a:gd name="connsiteY84" fmla="*/ 107264 h 449340"/>
                <a:gd name="connsiteX85" fmla="*/ 113366 w 1404080"/>
                <a:gd name="connsiteY85" fmla="*/ 107264 h 449340"/>
                <a:gd name="connsiteX86" fmla="*/ 113366 w 1404080"/>
                <a:gd name="connsiteY86" fmla="*/ 73253 h 449340"/>
                <a:gd name="connsiteX87" fmla="*/ 114620 w 1404080"/>
                <a:gd name="connsiteY87" fmla="*/ 73253 h 449340"/>
                <a:gd name="connsiteX88" fmla="*/ 123398 w 1404080"/>
                <a:gd name="connsiteY88" fmla="*/ 73253 h 449340"/>
                <a:gd name="connsiteX89" fmla="*/ 124966 w 1404080"/>
                <a:gd name="connsiteY89" fmla="*/ 78486 h 449340"/>
                <a:gd name="connsiteX90" fmla="*/ 135943 w 1404080"/>
                <a:gd name="connsiteY90" fmla="*/ 78486 h 449340"/>
                <a:gd name="connsiteX91" fmla="*/ 137197 w 1404080"/>
                <a:gd name="connsiteY91" fmla="*/ 73253 h 449340"/>
                <a:gd name="connsiteX92" fmla="*/ 145977 w 1404080"/>
                <a:gd name="connsiteY92" fmla="*/ 73253 h 449340"/>
                <a:gd name="connsiteX93" fmla="*/ 145977 w 1404080"/>
                <a:gd name="connsiteY93" fmla="*/ 112496 h 449340"/>
                <a:gd name="connsiteX94" fmla="*/ 147545 w 1404080"/>
                <a:gd name="connsiteY94" fmla="*/ 113804 h 449340"/>
                <a:gd name="connsiteX95" fmla="*/ 158520 w 1404080"/>
                <a:gd name="connsiteY95" fmla="*/ 122961 h 449340"/>
                <a:gd name="connsiteX96" fmla="*/ 183605 w 1404080"/>
                <a:gd name="connsiteY96" fmla="*/ 130810 h 449340"/>
                <a:gd name="connsiteX97" fmla="*/ 183605 w 1404080"/>
                <a:gd name="connsiteY97" fmla="*/ 129174 h 449340"/>
                <a:gd name="connsiteX98" fmla="*/ 183605 w 1404080"/>
                <a:gd name="connsiteY98" fmla="*/ 117728 h 449340"/>
                <a:gd name="connsiteX99" fmla="*/ 216216 w 1404080"/>
                <a:gd name="connsiteY99" fmla="*/ 107264 h 449340"/>
                <a:gd name="connsiteX100" fmla="*/ 216216 w 1404080"/>
                <a:gd name="connsiteY100" fmla="*/ 105957 h 449340"/>
                <a:gd name="connsiteX101" fmla="*/ 216216 w 1404080"/>
                <a:gd name="connsiteY101" fmla="*/ 96799 h 449340"/>
                <a:gd name="connsiteX102" fmla="*/ 217157 w 1404080"/>
                <a:gd name="connsiteY102" fmla="*/ 96799 h 449340"/>
                <a:gd name="connsiteX103" fmla="*/ 223741 w 1404080"/>
                <a:gd name="connsiteY103" fmla="*/ 96799 h 449340"/>
                <a:gd name="connsiteX104" fmla="*/ 223741 w 1404080"/>
                <a:gd name="connsiteY104" fmla="*/ 95819 h 449340"/>
                <a:gd name="connsiteX105" fmla="*/ 223741 w 1404080"/>
                <a:gd name="connsiteY105" fmla="*/ 88950 h 449340"/>
                <a:gd name="connsiteX106" fmla="*/ 226250 w 1404080"/>
                <a:gd name="connsiteY106" fmla="*/ 88950 h 449340"/>
                <a:gd name="connsiteX107" fmla="*/ 243809 w 1404080"/>
                <a:gd name="connsiteY107" fmla="*/ 88950 h 449340"/>
                <a:gd name="connsiteX108" fmla="*/ 243809 w 1404080"/>
                <a:gd name="connsiteY108" fmla="*/ 89931 h 449340"/>
                <a:gd name="connsiteX109" fmla="*/ 243809 w 1404080"/>
                <a:gd name="connsiteY109" fmla="*/ 96799 h 449340"/>
                <a:gd name="connsiteX110" fmla="*/ 245691 w 1404080"/>
                <a:gd name="connsiteY110" fmla="*/ 96799 h 449340"/>
                <a:gd name="connsiteX111" fmla="*/ 258861 w 1404080"/>
                <a:gd name="connsiteY111" fmla="*/ 96799 h 449340"/>
                <a:gd name="connsiteX112" fmla="*/ 258861 w 1404080"/>
                <a:gd name="connsiteY112" fmla="*/ 98761 h 449340"/>
                <a:gd name="connsiteX113" fmla="*/ 258861 w 1404080"/>
                <a:gd name="connsiteY113" fmla="*/ 112496 h 449340"/>
                <a:gd name="connsiteX114" fmla="*/ 286455 w 1404080"/>
                <a:gd name="connsiteY114" fmla="*/ 112496 h 449340"/>
                <a:gd name="connsiteX115" fmla="*/ 286455 w 1404080"/>
                <a:gd name="connsiteY115" fmla="*/ 111188 h 449340"/>
                <a:gd name="connsiteX116" fmla="*/ 286455 w 1404080"/>
                <a:gd name="connsiteY116" fmla="*/ 102032 h 449340"/>
                <a:gd name="connsiteX117" fmla="*/ 288023 w 1404080"/>
                <a:gd name="connsiteY117" fmla="*/ 102032 h 449340"/>
                <a:gd name="connsiteX118" fmla="*/ 298998 w 1404080"/>
                <a:gd name="connsiteY118" fmla="*/ 102032 h 449340"/>
                <a:gd name="connsiteX119" fmla="*/ 298998 w 1404080"/>
                <a:gd name="connsiteY119" fmla="*/ 100723 h 449340"/>
                <a:gd name="connsiteX120" fmla="*/ 298998 w 1404080"/>
                <a:gd name="connsiteY120" fmla="*/ 91567 h 449340"/>
                <a:gd name="connsiteX121" fmla="*/ 300879 w 1404080"/>
                <a:gd name="connsiteY121" fmla="*/ 91567 h 449340"/>
                <a:gd name="connsiteX122" fmla="*/ 314048 w 1404080"/>
                <a:gd name="connsiteY122" fmla="*/ 91567 h 449340"/>
                <a:gd name="connsiteX123" fmla="*/ 314048 w 1404080"/>
                <a:gd name="connsiteY123" fmla="*/ 92875 h 449340"/>
                <a:gd name="connsiteX124" fmla="*/ 314048 w 1404080"/>
                <a:gd name="connsiteY124" fmla="*/ 102032 h 449340"/>
                <a:gd name="connsiteX125" fmla="*/ 319066 w 1404080"/>
                <a:gd name="connsiteY125" fmla="*/ 39243 h 449340"/>
                <a:gd name="connsiteX126" fmla="*/ 431950 w 1404080"/>
                <a:gd name="connsiteY126" fmla="*/ 39243 h 449340"/>
                <a:gd name="connsiteX127" fmla="*/ 431950 w 1404080"/>
                <a:gd name="connsiteY127" fmla="*/ 122961 h 449340"/>
                <a:gd name="connsiteX128" fmla="*/ 434459 w 1404080"/>
                <a:gd name="connsiteY128" fmla="*/ 122961 h 449340"/>
                <a:gd name="connsiteX129" fmla="*/ 452018 w 1404080"/>
                <a:gd name="connsiteY129" fmla="*/ 122961 h 449340"/>
                <a:gd name="connsiteX130" fmla="*/ 452018 w 1404080"/>
                <a:gd name="connsiteY130" fmla="*/ 28778 h 449340"/>
                <a:gd name="connsiteX131" fmla="*/ 477104 w 1404080"/>
                <a:gd name="connsiteY131" fmla="*/ 15697 h 449340"/>
                <a:gd name="connsiteX132" fmla="*/ 509716 w 1404080"/>
                <a:gd name="connsiteY132" fmla="*/ 15697 h 449340"/>
                <a:gd name="connsiteX133" fmla="*/ 511911 w 1404080"/>
                <a:gd name="connsiteY133" fmla="*/ 13736 h 44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404080" h="449340">
                  <a:moveTo>
                    <a:pt x="527275" y="0"/>
                  </a:moveTo>
                  <a:cubicBezTo>
                    <a:pt x="527275" y="0"/>
                    <a:pt x="527275" y="0"/>
                    <a:pt x="569920" y="0"/>
                  </a:cubicBezTo>
                  <a:cubicBezTo>
                    <a:pt x="569920" y="0"/>
                    <a:pt x="569920" y="0"/>
                    <a:pt x="569920" y="1963"/>
                  </a:cubicBezTo>
                  <a:lnTo>
                    <a:pt x="569920" y="15697"/>
                  </a:lnTo>
                  <a:cubicBezTo>
                    <a:pt x="569920" y="15697"/>
                    <a:pt x="569920" y="15697"/>
                    <a:pt x="612566" y="15697"/>
                  </a:cubicBezTo>
                  <a:cubicBezTo>
                    <a:pt x="612566" y="15697"/>
                    <a:pt x="612566" y="15697"/>
                    <a:pt x="612566" y="117728"/>
                  </a:cubicBezTo>
                  <a:cubicBezTo>
                    <a:pt x="612566" y="117728"/>
                    <a:pt x="612566" y="117728"/>
                    <a:pt x="614134" y="117728"/>
                  </a:cubicBezTo>
                  <a:lnTo>
                    <a:pt x="625109" y="117728"/>
                  </a:lnTo>
                  <a:cubicBezTo>
                    <a:pt x="625109" y="117728"/>
                    <a:pt x="625109" y="117728"/>
                    <a:pt x="625109" y="266850"/>
                  </a:cubicBezTo>
                  <a:cubicBezTo>
                    <a:pt x="625109" y="266850"/>
                    <a:pt x="625109" y="266850"/>
                    <a:pt x="627616" y="266850"/>
                  </a:cubicBezTo>
                  <a:lnTo>
                    <a:pt x="645177" y="266850"/>
                  </a:lnTo>
                  <a:cubicBezTo>
                    <a:pt x="645177" y="266850"/>
                    <a:pt x="645177" y="266850"/>
                    <a:pt x="645177" y="170051"/>
                  </a:cubicBezTo>
                  <a:cubicBezTo>
                    <a:pt x="645177" y="170051"/>
                    <a:pt x="645177" y="170051"/>
                    <a:pt x="646118" y="169398"/>
                  </a:cubicBezTo>
                  <a:lnTo>
                    <a:pt x="652702" y="164820"/>
                  </a:lnTo>
                  <a:cubicBezTo>
                    <a:pt x="657720" y="164820"/>
                    <a:pt x="657720" y="164820"/>
                    <a:pt x="657720" y="166127"/>
                  </a:cubicBezTo>
                  <a:lnTo>
                    <a:pt x="657720" y="175284"/>
                  </a:lnTo>
                  <a:cubicBezTo>
                    <a:pt x="657720" y="175284"/>
                    <a:pt x="657720" y="175284"/>
                    <a:pt x="660227" y="173976"/>
                  </a:cubicBezTo>
                  <a:lnTo>
                    <a:pt x="677788" y="164820"/>
                  </a:lnTo>
                  <a:cubicBezTo>
                    <a:pt x="677788" y="164820"/>
                    <a:pt x="677788" y="164820"/>
                    <a:pt x="679984" y="164820"/>
                  </a:cubicBezTo>
                  <a:lnTo>
                    <a:pt x="695348" y="164820"/>
                  </a:lnTo>
                  <a:cubicBezTo>
                    <a:pt x="695348" y="164820"/>
                    <a:pt x="695348" y="164820"/>
                    <a:pt x="695348" y="342719"/>
                  </a:cubicBezTo>
                  <a:cubicBezTo>
                    <a:pt x="695348" y="342719"/>
                    <a:pt x="695348" y="342719"/>
                    <a:pt x="730468" y="347952"/>
                  </a:cubicBezTo>
                  <a:cubicBezTo>
                    <a:pt x="730468" y="345335"/>
                    <a:pt x="730468" y="342719"/>
                    <a:pt x="730468" y="340104"/>
                  </a:cubicBezTo>
                  <a:cubicBezTo>
                    <a:pt x="743011" y="340104"/>
                    <a:pt x="755552" y="340104"/>
                    <a:pt x="768095" y="340104"/>
                  </a:cubicBezTo>
                  <a:cubicBezTo>
                    <a:pt x="768095" y="327022"/>
                    <a:pt x="768095" y="316558"/>
                    <a:pt x="768095" y="306093"/>
                  </a:cubicBezTo>
                  <a:lnTo>
                    <a:pt x="778129" y="306093"/>
                  </a:lnTo>
                  <a:cubicBezTo>
                    <a:pt x="778129" y="290395"/>
                    <a:pt x="778129" y="277315"/>
                    <a:pt x="778129" y="261618"/>
                  </a:cubicBezTo>
                  <a:cubicBezTo>
                    <a:pt x="780638" y="261618"/>
                    <a:pt x="783147" y="261618"/>
                    <a:pt x="785656" y="261618"/>
                  </a:cubicBezTo>
                  <a:cubicBezTo>
                    <a:pt x="785656" y="245921"/>
                    <a:pt x="785656" y="232840"/>
                    <a:pt x="785656" y="217143"/>
                  </a:cubicBezTo>
                  <a:cubicBezTo>
                    <a:pt x="790673" y="217143"/>
                    <a:pt x="795689" y="217143"/>
                    <a:pt x="803216" y="217143"/>
                  </a:cubicBezTo>
                  <a:cubicBezTo>
                    <a:pt x="820775" y="211911"/>
                    <a:pt x="840843" y="201446"/>
                    <a:pt x="858402" y="193597"/>
                  </a:cubicBezTo>
                  <a:cubicBezTo>
                    <a:pt x="860911" y="185749"/>
                    <a:pt x="860911" y="177900"/>
                    <a:pt x="860911" y="170051"/>
                  </a:cubicBezTo>
                  <a:cubicBezTo>
                    <a:pt x="863420" y="177900"/>
                    <a:pt x="863420" y="185749"/>
                    <a:pt x="865929" y="193597"/>
                  </a:cubicBezTo>
                  <a:cubicBezTo>
                    <a:pt x="885997" y="204063"/>
                    <a:pt x="903557" y="214527"/>
                    <a:pt x="923625" y="224991"/>
                  </a:cubicBezTo>
                  <a:cubicBezTo>
                    <a:pt x="923625" y="222382"/>
                    <a:pt x="923625" y="219773"/>
                    <a:pt x="923625" y="219760"/>
                  </a:cubicBezTo>
                  <a:cubicBezTo>
                    <a:pt x="928641" y="219760"/>
                    <a:pt x="933661" y="219760"/>
                    <a:pt x="938677" y="219760"/>
                  </a:cubicBezTo>
                  <a:cubicBezTo>
                    <a:pt x="938677" y="232840"/>
                    <a:pt x="938677" y="248537"/>
                    <a:pt x="938677" y="261618"/>
                  </a:cubicBezTo>
                  <a:cubicBezTo>
                    <a:pt x="941186" y="261618"/>
                    <a:pt x="943693" y="261618"/>
                    <a:pt x="946202" y="261618"/>
                  </a:cubicBezTo>
                  <a:cubicBezTo>
                    <a:pt x="946202" y="277315"/>
                    <a:pt x="946202" y="293012"/>
                    <a:pt x="946202" y="311325"/>
                  </a:cubicBezTo>
                  <a:cubicBezTo>
                    <a:pt x="948711" y="311325"/>
                    <a:pt x="951220" y="311325"/>
                    <a:pt x="953729" y="311325"/>
                  </a:cubicBezTo>
                  <a:cubicBezTo>
                    <a:pt x="953729" y="319174"/>
                    <a:pt x="953729" y="327022"/>
                    <a:pt x="953729" y="334871"/>
                  </a:cubicBezTo>
                  <a:cubicBezTo>
                    <a:pt x="958745" y="334871"/>
                    <a:pt x="963761" y="334871"/>
                    <a:pt x="968779" y="334871"/>
                  </a:cubicBezTo>
                  <a:cubicBezTo>
                    <a:pt x="968779" y="347952"/>
                    <a:pt x="968779" y="358416"/>
                    <a:pt x="968779" y="371497"/>
                  </a:cubicBezTo>
                  <a:cubicBezTo>
                    <a:pt x="1001391" y="368881"/>
                    <a:pt x="1031493" y="366265"/>
                    <a:pt x="1064103" y="363648"/>
                  </a:cubicBezTo>
                  <a:cubicBezTo>
                    <a:pt x="1064103" y="350568"/>
                    <a:pt x="1064103" y="340104"/>
                    <a:pt x="1064103" y="327022"/>
                  </a:cubicBezTo>
                  <a:cubicBezTo>
                    <a:pt x="1081663" y="327022"/>
                    <a:pt x="1099223" y="327022"/>
                    <a:pt x="1114275" y="327022"/>
                  </a:cubicBezTo>
                  <a:cubicBezTo>
                    <a:pt x="1114275" y="319174"/>
                    <a:pt x="1114275" y="313941"/>
                    <a:pt x="1114275" y="306093"/>
                  </a:cubicBezTo>
                  <a:cubicBezTo>
                    <a:pt x="1149395" y="306093"/>
                    <a:pt x="1184514" y="306093"/>
                    <a:pt x="1219634" y="306093"/>
                  </a:cubicBezTo>
                  <a:cubicBezTo>
                    <a:pt x="1219634" y="311325"/>
                    <a:pt x="1219634" y="313941"/>
                    <a:pt x="1219634" y="319174"/>
                  </a:cubicBezTo>
                  <a:cubicBezTo>
                    <a:pt x="1242211" y="319174"/>
                    <a:pt x="1264787" y="319174"/>
                    <a:pt x="1287364" y="319174"/>
                  </a:cubicBezTo>
                  <a:cubicBezTo>
                    <a:pt x="1287364" y="321790"/>
                    <a:pt x="1287364" y="324407"/>
                    <a:pt x="1287364" y="327022"/>
                  </a:cubicBezTo>
                  <a:cubicBezTo>
                    <a:pt x="1292380" y="327022"/>
                    <a:pt x="1299907" y="327022"/>
                    <a:pt x="1307432" y="327022"/>
                  </a:cubicBezTo>
                  <a:cubicBezTo>
                    <a:pt x="1307432" y="329638"/>
                    <a:pt x="1307432" y="332255"/>
                    <a:pt x="1307432" y="334871"/>
                  </a:cubicBezTo>
                  <a:cubicBezTo>
                    <a:pt x="1312448" y="334871"/>
                    <a:pt x="1319975" y="334871"/>
                    <a:pt x="1324991" y="334871"/>
                  </a:cubicBezTo>
                  <a:cubicBezTo>
                    <a:pt x="1324991" y="327365"/>
                    <a:pt x="1324991" y="319860"/>
                    <a:pt x="1324991" y="312354"/>
                  </a:cubicBezTo>
                  <a:lnTo>
                    <a:pt x="1404080" y="449340"/>
                  </a:lnTo>
                  <a:lnTo>
                    <a:pt x="0" y="449340"/>
                  </a:lnTo>
                  <a:lnTo>
                    <a:pt x="0" y="387854"/>
                  </a:lnTo>
                  <a:lnTo>
                    <a:pt x="5498" y="384578"/>
                  </a:lnTo>
                  <a:cubicBezTo>
                    <a:pt x="5498" y="384578"/>
                    <a:pt x="5498" y="384578"/>
                    <a:pt x="5498" y="361033"/>
                  </a:cubicBezTo>
                  <a:cubicBezTo>
                    <a:pt x="482" y="361033"/>
                    <a:pt x="482" y="361033"/>
                    <a:pt x="482" y="334871"/>
                  </a:cubicBezTo>
                  <a:cubicBezTo>
                    <a:pt x="482" y="334871"/>
                    <a:pt x="482" y="334871"/>
                    <a:pt x="1734" y="334871"/>
                  </a:cubicBezTo>
                  <a:lnTo>
                    <a:pt x="10516" y="334871"/>
                  </a:lnTo>
                  <a:cubicBezTo>
                    <a:pt x="10516" y="332255"/>
                    <a:pt x="10516" y="332255"/>
                    <a:pt x="33093" y="332255"/>
                  </a:cubicBezTo>
                  <a:cubicBezTo>
                    <a:pt x="33093" y="332255"/>
                    <a:pt x="33093" y="332255"/>
                    <a:pt x="33093" y="330946"/>
                  </a:cubicBezTo>
                  <a:lnTo>
                    <a:pt x="33093" y="321790"/>
                  </a:lnTo>
                  <a:cubicBezTo>
                    <a:pt x="33093" y="321790"/>
                    <a:pt x="33093" y="321790"/>
                    <a:pt x="34974" y="321790"/>
                  </a:cubicBezTo>
                  <a:lnTo>
                    <a:pt x="48143" y="321790"/>
                  </a:lnTo>
                  <a:cubicBezTo>
                    <a:pt x="48143" y="321790"/>
                    <a:pt x="48143" y="321790"/>
                    <a:pt x="48143" y="190982"/>
                  </a:cubicBezTo>
                  <a:cubicBezTo>
                    <a:pt x="48143" y="190982"/>
                    <a:pt x="48143" y="190982"/>
                    <a:pt x="49398" y="190982"/>
                  </a:cubicBezTo>
                  <a:lnTo>
                    <a:pt x="58177" y="190982"/>
                  </a:lnTo>
                  <a:cubicBezTo>
                    <a:pt x="58177" y="190982"/>
                    <a:pt x="58177" y="190982"/>
                    <a:pt x="58177" y="188365"/>
                  </a:cubicBezTo>
                  <a:lnTo>
                    <a:pt x="58177" y="170051"/>
                  </a:lnTo>
                  <a:cubicBezTo>
                    <a:pt x="60686" y="170051"/>
                    <a:pt x="60686" y="170051"/>
                    <a:pt x="60686" y="117728"/>
                  </a:cubicBezTo>
                  <a:cubicBezTo>
                    <a:pt x="60686" y="117728"/>
                    <a:pt x="60686" y="117728"/>
                    <a:pt x="61941" y="117728"/>
                  </a:cubicBezTo>
                  <a:lnTo>
                    <a:pt x="70720" y="117728"/>
                  </a:lnTo>
                  <a:cubicBezTo>
                    <a:pt x="70720" y="117728"/>
                    <a:pt x="70720" y="117728"/>
                    <a:pt x="70720" y="119037"/>
                  </a:cubicBezTo>
                  <a:lnTo>
                    <a:pt x="70720" y="128193"/>
                  </a:lnTo>
                  <a:cubicBezTo>
                    <a:pt x="75737" y="128193"/>
                    <a:pt x="75737" y="128193"/>
                    <a:pt x="75737" y="125577"/>
                  </a:cubicBezTo>
                  <a:lnTo>
                    <a:pt x="75737" y="107264"/>
                  </a:lnTo>
                  <a:cubicBezTo>
                    <a:pt x="75737" y="107264"/>
                    <a:pt x="75737" y="107264"/>
                    <a:pt x="77305" y="106610"/>
                  </a:cubicBezTo>
                  <a:lnTo>
                    <a:pt x="88280" y="102032"/>
                  </a:lnTo>
                  <a:cubicBezTo>
                    <a:pt x="88280" y="102032"/>
                    <a:pt x="88280" y="102032"/>
                    <a:pt x="89534" y="102686"/>
                  </a:cubicBezTo>
                  <a:lnTo>
                    <a:pt x="98314" y="107264"/>
                  </a:lnTo>
                  <a:cubicBezTo>
                    <a:pt x="98314" y="107264"/>
                    <a:pt x="98314" y="107264"/>
                    <a:pt x="100195" y="107264"/>
                  </a:cubicBezTo>
                  <a:lnTo>
                    <a:pt x="113366" y="107264"/>
                  </a:lnTo>
                  <a:cubicBezTo>
                    <a:pt x="113366" y="107264"/>
                    <a:pt x="113366" y="107264"/>
                    <a:pt x="113366" y="73253"/>
                  </a:cubicBezTo>
                  <a:cubicBezTo>
                    <a:pt x="113366" y="73253"/>
                    <a:pt x="113366" y="73253"/>
                    <a:pt x="114620" y="73253"/>
                  </a:cubicBezTo>
                  <a:lnTo>
                    <a:pt x="123398" y="73253"/>
                  </a:lnTo>
                  <a:cubicBezTo>
                    <a:pt x="123398" y="78486"/>
                    <a:pt x="123398" y="78486"/>
                    <a:pt x="124966" y="78486"/>
                  </a:cubicBezTo>
                  <a:lnTo>
                    <a:pt x="135943" y="78486"/>
                  </a:lnTo>
                  <a:cubicBezTo>
                    <a:pt x="135943" y="73253"/>
                    <a:pt x="135943" y="73253"/>
                    <a:pt x="137197" y="73253"/>
                  </a:cubicBezTo>
                  <a:lnTo>
                    <a:pt x="145977" y="73253"/>
                  </a:lnTo>
                  <a:cubicBezTo>
                    <a:pt x="145977" y="73253"/>
                    <a:pt x="145977" y="73253"/>
                    <a:pt x="145977" y="112496"/>
                  </a:cubicBezTo>
                  <a:cubicBezTo>
                    <a:pt x="145977" y="112496"/>
                    <a:pt x="145977" y="112496"/>
                    <a:pt x="147545" y="113804"/>
                  </a:cubicBezTo>
                  <a:lnTo>
                    <a:pt x="158520" y="122961"/>
                  </a:lnTo>
                  <a:cubicBezTo>
                    <a:pt x="156011" y="130810"/>
                    <a:pt x="156011" y="130810"/>
                    <a:pt x="183605" y="130810"/>
                  </a:cubicBezTo>
                  <a:cubicBezTo>
                    <a:pt x="183605" y="130810"/>
                    <a:pt x="183605" y="130810"/>
                    <a:pt x="183605" y="129174"/>
                  </a:cubicBezTo>
                  <a:lnTo>
                    <a:pt x="183605" y="117728"/>
                  </a:lnTo>
                  <a:cubicBezTo>
                    <a:pt x="183605" y="117728"/>
                    <a:pt x="183605" y="117728"/>
                    <a:pt x="216216" y="107264"/>
                  </a:cubicBezTo>
                  <a:cubicBezTo>
                    <a:pt x="216216" y="107264"/>
                    <a:pt x="216216" y="107264"/>
                    <a:pt x="216216" y="105957"/>
                  </a:cubicBezTo>
                  <a:lnTo>
                    <a:pt x="216216" y="96799"/>
                  </a:lnTo>
                  <a:cubicBezTo>
                    <a:pt x="216216" y="96799"/>
                    <a:pt x="216216" y="96799"/>
                    <a:pt x="217157" y="96799"/>
                  </a:cubicBezTo>
                  <a:lnTo>
                    <a:pt x="223741" y="96799"/>
                  </a:lnTo>
                  <a:cubicBezTo>
                    <a:pt x="223741" y="96799"/>
                    <a:pt x="223741" y="96799"/>
                    <a:pt x="223741" y="95819"/>
                  </a:cubicBezTo>
                  <a:lnTo>
                    <a:pt x="223741" y="88950"/>
                  </a:lnTo>
                  <a:cubicBezTo>
                    <a:pt x="223741" y="88950"/>
                    <a:pt x="223741" y="88950"/>
                    <a:pt x="226250" y="88950"/>
                  </a:cubicBezTo>
                  <a:lnTo>
                    <a:pt x="243809" y="88950"/>
                  </a:lnTo>
                  <a:cubicBezTo>
                    <a:pt x="243809" y="88950"/>
                    <a:pt x="243809" y="88950"/>
                    <a:pt x="243809" y="89931"/>
                  </a:cubicBezTo>
                  <a:lnTo>
                    <a:pt x="243809" y="96799"/>
                  </a:lnTo>
                  <a:cubicBezTo>
                    <a:pt x="243809" y="96799"/>
                    <a:pt x="243809" y="96799"/>
                    <a:pt x="245691" y="96799"/>
                  </a:cubicBezTo>
                  <a:lnTo>
                    <a:pt x="258861" y="96799"/>
                  </a:lnTo>
                  <a:cubicBezTo>
                    <a:pt x="258861" y="96799"/>
                    <a:pt x="258861" y="96799"/>
                    <a:pt x="258861" y="98761"/>
                  </a:cubicBezTo>
                  <a:lnTo>
                    <a:pt x="258861" y="112496"/>
                  </a:lnTo>
                  <a:cubicBezTo>
                    <a:pt x="258861" y="112496"/>
                    <a:pt x="258861" y="112496"/>
                    <a:pt x="286455" y="112496"/>
                  </a:cubicBezTo>
                  <a:cubicBezTo>
                    <a:pt x="286455" y="112496"/>
                    <a:pt x="286455" y="112496"/>
                    <a:pt x="286455" y="111188"/>
                  </a:cubicBezTo>
                  <a:lnTo>
                    <a:pt x="286455" y="102032"/>
                  </a:lnTo>
                  <a:cubicBezTo>
                    <a:pt x="286455" y="102032"/>
                    <a:pt x="286455" y="102032"/>
                    <a:pt x="288023" y="102032"/>
                  </a:cubicBezTo>
                  <a:lnTo>
                    <a:pt x="298998" y="102032"/>
                  </a:lnTo>
                  <a:cubicBezTo>
                    <a:pt x="298998" y="102032"/>
                    <a:pt x="298998" y="102032"/>
                    <a:pt x="298998" y="100723"/>
                  </a:cubicBezTo>
                  <a:lnTo>
                    <a:pt x="298998" y="91567"/>
                  </a:lnTo>
                  <a:cubicBezTo>
                    <a:pt x="298998" y="91567"/>
                    <a:pt x="298998" y="91567"/>
                    <a:pt x="300879" y="91567"/>
                  </a:cubicBezTo>
                  <a:lnTo>
                    <a:pt x="314048" y="91567"/>
                  </a:lnTo>
                  <a:cubicBezTo>
                    <a:pt x="314048" y="91567"/>
                    <a:pt x="314048" y="91567"/>
                    <a:pt x="314048" y="92875"/>
                  </a:cubicBezTo>
                  <a:lnTo>
                    <a:pt x="314048" y="102032"/>
                  </a:lnTo>
                  <a:cubicBezTo>
                    <a:pt x="319066" y="102032"/>
                    <a:pt x="319066" y="102032"/>
                    <a:pt x="319066" y="39243"/>
                  </a:cubicBezTo>
                  <a:cubicBezTo>
                    <a:pt x="319066" y="39243"/>
                    <a:pt x="319066" y="39243"/>
                    <a:pt x="431950" y="39243"/>
                  </a:cubicBezTo>
                  <a:cubicBezTo>
                    <a:pt x="431950" y="39243"/>
                    <a:pt x="431950" y="39243"/>
                    <a:pt x="431950" y="122961"/>
                  </a:cubicBezTo>
                  <a:cubicBezTo>
                    <a:pt x="431950" y="122961"/>
                    <a:pt x="431950" y="122961"/>
                    <a:pt x="434459" y="122961"/>
                  </a:cubicBezTo>
                  <a:lnTo>
                    <a:pt x="452018" y="122961"/>
                  </a:lnTo>
                  <a:cubicBezTo>
                    <a:pt x="452018" y="122961"/>
                    <a:pt x="452018" y="122961"/>
                    <a:pt x="452018" y="28778"/>
                  </a:cubicBezTo>
                  <a:cubicBezTo>
                    <a:pt x="452018" y="28778"/>
                    <a:pt x="452018" y="28778"/>
                    <a:pt x="477104" y="15697"/>
                  </a:cubicBezTo>
                  <a:cubicBezTo>
                    <a:pt x="477104" y="15697"/>
                    <a:pt x="477104" y="15697"/>
                    <a:pt x="509716" y="15697"/>
                  </a:cubicBezTo>
                  <a:cubicBezTo>
                    <a:pt x="509716" y="15697"/>
                    <a:pt x="509716" y="15697"/>
                    <a:pt x="511911" y="137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2568878" y="3487055"/>
            <a:ext cx="705424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800" dirty="0">
                <a:solidFill>
                  <a:schemeClr val="bg1"/>
                </a:solidFill>
                <a:cs typeface="B Nazanin" panose="00000700000000000000" pitchFamily="2" charset="-78"/>
              </a:rPr>
              <a:t>شکستن بخش</a:t>
            </a:r>
            <a:endParaRPr lang="ko-KR" altLang="en-US" sz="4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2568920" y="4192103"/>
            <a:ext cx="705416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E5EEE44-FEBA-40F7-B0EF-9237C4864333}"/>
              </a:ext>
            </a:extLst>
          </p:cNvPr>
          <p:cNvGrpSpPr/>
          <p:nvPr/>
        </p:nvGrpSpPr>
        <p:grpSpPr>
          <a:xfrm>
            <a:off x="5293641" y="1717900"/>
            <a:ext cx="1570335" cy="946374"/>
            <a:chOff x="3767143" y="2846931"/>
            <a:chExt cx="1053838" cy="63510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F3FDEF-D3D4-4589-8A28-7AE612D65109}"/>
                </a:ext>
              </a:extLst>
            </p:cNvPr>
            <p:cNvSpPr/>
            <p:nvPr/>
          </p:nvSpPr>
          <p:spPr>
            <a:xfrm>
              <a:off x="3813737" y="2889799"/>
              <a:ext cx="967795" cy="543968"/>
            </a:xfrm>
            <a:custGeom>
              <a:avLst/>
              <a:gdLst>
                <a:gd name="connsiteX0" fmla="*/ 0 w 967795"/>
                <a:gd name="connsiteY0" fmla="*/ 543968 h 543968"/>
                <a:gd name="connsiteX1" fmla="*/ 240280 w 967795"/>
                <a:gd name="connsiteY1" fmla="*/ 233606 h 543968"/>
                <a:gd name="connsiteX2" fmla="*/ 490572 w 967795"/>
                <a:gd name="connsiteY2" fmla="*/ 423828 h 543968"/>
                <a:gd name="connsiteX3" fmla="*/ 724178 w 967795"/>
                <a:gd name="connsiteY3" fmla="*/ 280327 h 543968"/>
                <a:gd name="connsiteX4" fmla="*/ 967795 w 967795"/>
                <a:gd name="connsiteY4" fmla="*/ 0 h 543968"/>
                <a:gd name="connsiteX0" fmla="*/ 0 w 967795"/>
                <a:gd name="connsiteY0" fmla="*/ 543968 h 543968"/>
                <a:gd name="connsiteX1" fmla="*/ 230044 w 967795"/>
                <a:gd name="connsiteY1" fmla="*/ 233606 h 543968"/>
                <a:gd name="connsiteX2" fmla="*/ 490572 w 967795"/>
                <a:gd name="connsiteY2" fmla="*/ 423828 h 543968"/>
                <a:gd name="connsiteX3" fmla="*/ 724178 w 967795"/>
                <a:gd name="connsiteY3" fmla="*/ 280327 h 543968"/>
                <a:gd name="connsiteX4" fmla="*/ 967795 w 967795"/>
                <a:gd name="connsiteY4" fmla="*/ 0 h 543968"/>
                <a:gd name="connsiteX0" fmla="*/ 0 w 967795"/>
                <a:gd name="connsiteY0" fmla="*/ 543968 h 543968"/>
                <a:gd name="connsiteX1" fmla="*/ 230044 w 967795"/>
                <a:gd name="connsiteY1" fmla="*/ 233606 h 543968"/>
                <a:gd name="connsiteX2" fmla="*/ 480336 w 967795"/>
                <a:gd name="connsiteY2" fmla="*/ 430652 h 543968"/>
                <a:gd name="connsiteX3" fmla="*/ 724178 w 967795"/>
                <a:gd name="connsiteY3" fmla="*/ 280327 h 543968"/>
                <a:gd name="connsiteX4" fmla="*/ 967795 w 967795"/>
                <a:gd name="connsiteY4" fmla="*/ 0 h 54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795" h="543968">
                  <a:moveTo>
                    <a:pt x="0" y="543968"/>
                  </a:moveTo>
                  <a:lnTo>
                    <a:pt x="230044" y="233606"/>
                  </a:lnTo>
                  <a:lnTo>
                    <a:pt x="480336" y="430652"/>
                  </a:lnTo>
                  <a:lnTo>
                    <a:pt x="724178" y="280327"/>
                  </a:lnTo>
                  <a:lnTo>
                    <a:pt x="96779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58E0B52-FD3F-4E68-AB60-2B0200FFF3B8}"/>
                </a:ext>
              </a:extLst>
            </p:cNvPr>
            <p:cNvSpPr/>
            <p:nvPr/>
          </p:nvSpPr>
          <p:spPr>
            <a:xfrm>
              <a:off x="3767143" y="3389488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DFA4BE8-0E34-48B1-B39D-B84BE8FC98A2}"/>
                </a:ext>
              </a:extLst>
            </p:cNvPr>
            <p:cNvSpPr/>
            <p:nvPr/>
          </p:nvSpPr>
          <p:spPr>
            <a:xfrm>
              <a:off x="4000642" y="3081351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3E0C768-B403-4783-A56B-A48CC4314C72}"/>
                </a:ext>
              </a:extLst>
            </p:cNvPr>
            <p:cNvSpPr/>
            <p:nvPr/>
          </p:nvSpPr>
          <p:spPr>
            <a:xfrm>
              <a:off x="4247789" y="3267775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C0A5F38-4569-4A0B-8D8A-DE087F2E9571}"/>
                </a:ext>
              </a:extLst>
            </p:cNvPr>
            <p:cNvSpPr/>
            <p:nvPr/>
          </p:nvSpPr>
          <p:spPr>
            <a:xfrm>
              <a:off x="4488112" y="3127624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E79D9C2-B681-42F2-91BD-2889582B702C}"/>
                </a:ext>
              </a:extLst>
            </p:cNvPr>
            <p:cNvSpPr/>
            <p:nvPr/>
          </p:nvSpPr>
          <p:spPr>
            <a:xfrm>
              <a:off x="4728435" y="2846931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4527DBF-6B4A-40FF-BD05-C68E49046F15}"/>
              </a:ext>
            </a:extLst>
          </p:cNvPr>
          <p:cNvSpPr/>
          <p:nvPr/>
        </p:nvSpPr>
        <p:spPr>
          <a:xfrm>
            <a:off x="5228214" y="2039497"/>
            <a:ext cx="1751173" cy="1412801"/>
          </a:xfrm>
          <a:custGeom>
            <a:avLst/>
            <a:gdLst>
              <a:gd name="connsiteX0" fmla="*/ 716218 w 1751173"/>
              <a:gd name="connsiteY0" fmla="*/ 1355596 h 1412801"/>
              <a:gd name="connsiteX1" fmla="*/ 723219 w 1751173"/>
              <a:gd name="connsiteY1" fmla="*/ 1361289 h 1412801"/>
              <a:gd name="connsiteX2" fmla="*/ 752605 w 1751173"/>
              <a:gd name="connsiteY2" fmla="*/ 1363344 h 1412801"/>
              <a:gd name="connsiteX3" fmla="*/ 827317 w 1751173"/>
              <a:gd name="connsiteY3" fmla="*/ 1364186 h 1412801"/>
              <a:gd name="connsiteX4" fmla="*/ 882043 w 1751173"/>
              <a:gd name="connsiteY4" fmla="*/ 1381863 h 1412801"/>
              <a:gd name="connsiteX5" fmla="*/ 913873 w 1751173"/>
              <a:gd name="connsiteY5" fmla="*/ 1412801 h 1412801"/>
              <a:gd name="connsiteX6" fmla="*/ 716218 w 1751173"/>
              <a:gd name="connsiteY6" fmla="*/ 1412801 h 1412801"/>
              <a:gd name="connsiteX7" fmla="*/ 716218 w 1751173"/>
              <a:gd name="connsiteY7" fmla="*/ 967749 h 1412801"/>
              <a:gd name="connsiteX8" fmla="*/ 730124 w 1751173"/>
              <a:gd name="connsiteY8" fmla="*/ 992585 h 1412801"/>
              <a:gd name="connsiteX9" fmla="*/ 724456 w 1751173"/>
              <a:gd name="connsiteY9" fmla="*/ 1049695 h 1412801"/>
              <a:gd name="connsiteX10" fmla="*/ 716218 w 1751173"/>
              <a:gd name="connsiteY10" fmla="*/ 1058849 h 1412801"/>
              <a:gd name="connsiteX11" fmla="*/ 716218 w 1751173"/>
              <a:gd name="connsiteY11" fmla="*/ 891198 h 1412801"/>
              <a:gd name="connsiteX12" fmla="*/ 734723 w 1751173"/>
              <a:gd name="connsiteY12" fmla="*/ 892319 h 1412801"/>
              <a:gd name="connsiteX13" fmla="*/ 748523 w 1751173"/>
              <a:gd name="connsiteY13" fmla="*/ 901625 h 1412801"/>
              <a:gd name="connsiteX14" fmla="*/ 748890 w 1751173"/>
              <a:gd name="connsiteY14" fmla="*/ 913801 h 1412801"/>
              <a:gd name="connsiteX15" fmla="*/ 732355 w 1751173"/>
              <a:gd name="connsiteY15" fmla="*/ 913168 h 1412801"/>
              <a:gd name="connsiteX16" fmla="*/ 716218 w 1751173"/>
              <a:gd name="connsiteY16" fmla="*/ 908013 h 1412801"/>
              <a:gd name="connsiteX17" fmla="*/ 1393066 w 1751173"/>
              <a:gd name="connsiteY17" fmla="*/ 841122 h 1412801"/>
              <a:gd name="connsiteX18" fmla="*/ 1393066 w 1751173"/>
              <a:gd name="connsiteY18" fmla="*/ 884095 h 1412801"/>
              <a:gd name="connsiteX19" fmla="*/ 1348413 w 1751173"/>
              <a:gd name="connsiteY19" fmla="*/ 853981 h 1412801"/>
              <a:gd name="connsiteX20" fmla="*/ 1353727 w 1751173"/>
              <a:gd name="connsiteY20" fmla="*/ 851356 h 1412801"/>
              <a:gd name="connsiteX21" fmla="*/ 0 w 1751173"/>
              <a:gd name="connsiteY21" fmla="*/ 818414 h 1412801"/>
              <a:gd name="connsiteX22" fmla="*/ 318741 w 1751173"/>
              <a:gd name="connsiteY22" fmla="*/ 818414 h 1412801"/>
              <a:gd name="connsiteX23" fmla="*/ 318741 w 1751173"/>
              <a:gd name="connsiteY23" fmla="*/ 1412801 h 1412801"/>
              <a:gd name="connsiteX24" fmla="*/ 0 w 1751173"/>
              <a:gd name="connsiteY24" fmla="*/ 1412801 h 1412801"/>
              <a:gd name="connsiteX25" fmla="*/ 716218 w 1751173"/>
              <a:gd name="connsiteY25" fmla="*/ 602228 h 1412801"/>
              <a:gd name="connsiteX26" fmla="*/ 1034959 w 1751173"/>
              <a:gd name="connsiteY26" fmla="*/ 602228 h 1412801"/>
              <a:gd name="connsiteX27" fmla="*/ 1034959 w 1751173"/>
              <a:gd name="connsiteY27" fmla="*/ 709706 h 1412801"/>
              <a:gd name="connsiteX28" fmla="*/ 1006499 w 1751173"/>
              <a:gd name="connsiteY28" fmla="*/ 710265 h 1412801"/>
              <a:gd name="connsiteX29" fmla="*/ 851884 w 1751173"/>
              <a:gd name="connsiteY29" fmla="*/ 763881 h 1412801"/>
              <a:gd name="connsiteX30" fmla="*/ 828700 w 1751173"/>
              <a:gd name="connsiteY30" fmla="*/ 775736 h 1412801"/>
              <a:gd name="connsiteX31" fmla="*/ 736876 w 1751173"/>
              <a:gd name="connsiteY31" fmla="*/ 779981 h 1412801"/>
              <a:gd name="connsiteX32" fmla="*/ 716218 w 1751173"/>
              <a:gd name="connsiteY32" fmla="*/ 778011 h 1412801"/>
              <a:gd name="connsiteX33" fmla="*/ 1074325 w 1751173"/>
              <a:gd name="connsiteY33" fmla="*/ 469735 h 1412801"/>
              <a:gd name="connsiteX34" fmla="*/ 1393066 w 1751173"/>
              <a:gd name="connsiteY34" fmla="*/ 469735 h 1412801"/>
              <a:gd name="connsiteX35" fmla="*/ 1393066 w 1751173"/>
              <a:gd name="connsiteY35" fmla="*/ 669661 h 1412801"/>
              <a:gd name="connsiteX36" fmla="*/ 1389145 w 1751173"/>
              <a:gd name="connsiteY36" fmla="*/ 667880 h 1412801"/>
              <a:gd name="connsiteX37" fmla="*/ 1113926 w 1751173"/>
              <a:gd name="connsiteY37" fmla="*/ 505370 h 1412801"/>
              <a:gd name="connsiteX38" fmla="*/ 1086705 w 1751173"/>
              <a:gd name="connsiteY38" fmla="*/ 492673 h 1412801"/>
              <a:gd name="connsiteX39" fmla="*/ 1077710 w 1751173"/>
              <a:gd name="connsiteY39" fmla="*/ 501335 h 1412801"/>
              <a:gd name="connsiteX40" fmla="*/ 1095581 w 1751173"/>
              <a:gd name="connsiteY40" fmla="*/ 540720 h 1412801"/>
              <a:gd name="connsiteX41" fmla="*/ 1206427 w 1751173"/>
              <a:gd name="connsiteY41" fmla="*/ 644294 h 1412801"/>
              <a:gd name="connsiteX42" fmla="*/ 1309675 w 1751173"/>
              <a:gd name="connsiteY42" fmla="*/ 721258 h 1412801"/>
              <a:gd name="connsiteX43" fmla="*/ 1323442 w 1751173"/>
              <a:gd name="connsiteY43" fmla="*/ 737193 h 1412801"/>
              <a:gd name="connsiteX44" fmla="*/ 1273905 w 1751173"/>
              <a:gd name="connsiteY44" fmla="*/ 734193 h 1412801"/>
              <a:gd name="connsiteX45" fmla="*/ 1261116 w 1751173"/>
              <a:gd name="connsiteY45" fmla="*/ 726420 h 1412801"/>
              <a:gd name="connsiteX46" fmla="*/ 1219529 w 1751173"/>
              <a:gd name="connsiteY46" fmla="*/ 707697 h 1412801"/>
              <a:gd name="connsiteX47" fmla="*/ 1196812 w 1751173"/>
              <a:gd name="connsiteY47" fmla="*/ 711846 h 1412801"/>
              <a:gd name="connsiteX48" fmla="*/ 1173893 w 1751173"/>
              <a:gd name="connsiteY48" fmla="*/ 707144 h 1412801"/>
              <a:gd name="connsiteX49" fmla="*/ 1136565 w 1751173"/>
              <a:gd name="connsiteY49" fmla="*/ 697148 h 1412801"/>
              <a:gd name="connsiteX50" fmla="*/ 1089818 w 1751173"/>
              <a:gd name="connsiteY50" fmla="*/ 702789 h 1412801"/>
              <a:gd name="connsiteX51" fmla="*/ 1074325 w 1751173"/>
              <a:gd name="connsiteY51" fmla="*/ 705277 h 1412801"/>
              <a:gd name="connsiteX52" fmla="*/ 358111 w 1751173"/>
              <a:gd name="connsiteY52" fmla="*/ 453168 h 1412801"/>
              <a:gd name="connsiteX53" fmla="*/ 676852 w 1751173"/>
              <a:gd name="connsiteY53" fmla="*/ 453168 h 1412801"/>
              <a:gd name="connsiteX54" fmla="*/ 676852 w 1751173"/>
              <a:gd name="connsiteY54" fmla="*/ 774258 h 1412801"/>
              <a:gd name="connsiteX55" fmla="*/ 645560 w 1751173"/>
              <a:gd name="connsiteY55" fmla="*/ 771275 h 1412801"/>
              <a:gd name="connsiteX56" fmla="*/ 536987 w 1751173"/>
              <a:gd name="connsiteY56" fmla="*/ 739656 h 1412801"/>
              <a:gd name="connsiteX57" fmla="*/ 522018 w 1751173"/>
              <a:gd name="connsiteY57" fmla="*/ 719230 h 1412801"/>
              <a:gd name="connsiteX58" fmla="*/ 526608 w 1751173"/>
              <a:gd name="connsiteY58" fmla="*/ 673839 h 1412801"/>
              <a:gd name="connsiteX59" fmla="*/ 539304 w 1751173"/>
              <a:gd name="connsiteY59" fmla="*/ 610156 h 1412801"/>
              <a:gd name="connsiteX60" fmla="*/ 521244 w 1751173"/>
              <a:gd name="connsiteY60" fmla="*/ 579968 h 1412801"/>
              <a:gd name="connsiteX61" fmla="*/ 525804 w 1751173"/>
              <a:gd name="connsiteY61" fmla="*/ 589819 h 1412801"/>
              <a:gd name="connsiteX62" fmla="*/ 509936 w 1751173"/>
              <a:gd name="connsiteY62" fmla="*/ 590332 h 1412801"/>
              <a:gd name="connsiteX63" fmla="*/ 467009 w 1751173"/>
              <a:gd name="connsiteY63" fmla="*/ 709270 h 1412801"/>
              <a:gd name="connsiteX64" fmla="*/ 479355 w 1751173"/>
              <a:gd name="connsiteY64" fmla="*/ 785149 h 1412801"/>
              <a:gd name="connsiteX65" fmla="*/ 540895 w 1751173"/>
              <a:gd name="connsiteY65" fmla="*/ 839332 h 1412801"/>
              <a:gd name="connsiteX66" fmla="*/ 670841 w 1751173"/>
              <a:gd name="connsiteY66" fmla="*/ 882925 h 1412801"/>
              <a:gd name="connsiteX67" fmla="*/ 676852 w 1751173"/>
              <a:gd name="connsiteY67" fmla="*/ 884343 h 1412801"/>
              <a:gd name="connsiteX68" fmla="*/ 676852 w 1751173"/>
              <a:gd name="connsiteY68" fmla="*/ 1111682 h 1412801"/>
              <a:gd name="connsiteX69" fmla="*/ 663280 w 1751173"/>
              <a:gd name="connsiteY69" fmla="*/ 1123332 h 1412801"/>
              <a:gd name="connsiteX70" fmla="*/ 637206 w 1751173"/>
              <a:gd name="connsiteY70" fmla="*/ 1158583 h 1412801"/>
              <a:gd name="connsiteX71" fmla="*/ 637167 w 1751173"/>
              <a:gd name="connsiteY71" fmla="*/ 1256546 h 1412801"/>
              <a:gd name="connsiteX72" fmla="*/ 651158 w 1751173"/>
              <a:gd name="connsiteY72" fmla="*/ 1293855 h 1412801"/>
              <a:gd name="connsiteX73" fmla="*/ 676852 w 1751173"/>
              <a:gd name="connsiteY73" fmla="*/ 1319676 h 1412801"/>
              <a:gd name="connsiteX74" fmla="*/ 676852 w 1751173"/>
              <a:gd name="connsiteY74" fmla="*/ 1412801 h 1412801"/>
              <a:gd name="connsiteX75" fmla="*/ 358111 w 1751173"/>
              <a:gd name="connsiteY75" fmla="*/ 1412801 h 1412801"/>
              <a:gd name="connsiteX76" fmla="*/ 1432432 w 1751173"/>
              <a:gd name="connsiteY76" fmla="*/ 0 h 1412801"/>
              <a:gd name="connsiteX77" fmla="*/ 1751173 w 1751173"/>
              <a:gd name="connsiteY77" fmla="*/ 0 h 1412801"/>
              <a:gd name="connsiteX78" fmla="*/ 1751173 w 1751173"/>
              <a:gd name="connsiteY78" fmla="*/ 1165798 h 1412801"/>
              <a:gd name="connsiteX79" fmla="*/ 1692337 w 1751173"/>
              <a:gd name="connsiteY79" fmla="*/ 1109788 h 1412801"/>
              <a:gd name="connsiteX80" fmla="*/ 1531914 w 1751173"/>
              <a:gd name="connsiteY80" fmla="*/ 974108 h 1412801"/>
              <a:gd name="connsiteX81" fmla="*/ 1440528 w 1751173"/>
              <a:gd name="connsiteY81" fmla="*/ 912791 h 1412801"/>
              <a:gd name="connsiteX82" fmla="*/ 1432432 w 1751173"/>
              <a:gd name="connsiteY82" fmla="*/ 908491 h 1412801"/>
              <a:gd name="connsiteX83" fmla="*/ 1432432 w 1751173"/>
              <a:gd name="connsiteY83" fmla="*/ 827424 h 1412801"/>
              <a:gd name="connsiteX84" fmla="*/ 1451232 w 1751173"/>
              <a:gd name="connsiteY84" fmla="*/ 817163 h 1412801"/>
              <a:gd name="connsiteX85" fmla="*/ 1468879 w 1751173"/>
              <a:gd name="connsiteY85" fmla="*/ 786512 h 1412801"/>
              <a:gd name="connsiteX86" fmla="*/ 1447325 w 1751173"/>
              <a:gd name="connsiteY86" fmla="*/ 701978 h 1412801"/>
              <a:gd name="connsiteX87" fmla="*/ 1432432 w 1751173"/>
              <a:gd name="connsiteY87" fmla="*/ 690545 h 141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51173" h="1412801">
                <a:moveTo>
                  <a:pt x="716218" y="1355596"/>
                </a:moveTo>
                <a:lnTo>
                  <a:pt x="723219" y="1361289"/>
                </a:lnTo>
                <a:cubicBezTo>
                  <a:pt x="732095" y="1364496"/>
                  <a:pt x="742014" y="1364913"/>
                  <a:pt x="752605" y="1363344"/>
                </a:cubicBezTo>
                <a:cubicBezTo>
                  <a:pt x="777523" y="1359329"/>
                  <a:pt x="802153" y="1360084"/>
                  <a:pt x="827317" y="1364186"/>
                </a:cubicBezTo>
                <a:cubicBezTo>
                  <a:pt x="847388" y="1367243"/>
                  <a:pt x="865841" y="1372688"/>
                  <a:pt x="882043" y="1381863"/>
                </a:cubicBezTo>
                <a:lnTo>
                  <a:pt x="913873" y="1412801"/>
                </a:lnTo>
                <a:lnTo>
                  <a:pt x="716218" y="1412801"/>
                </a:lnTo>
                <a:close/>
                <a:moveTo>
                  <a:pt x="716218" y="967749"/>
                </a:moveTo>
                <a:lnTo>
                  <a:pt x="730124" y="992585"/>
                </a:lnTo>
                <a:cubicBezTo>
                  <a:pt x="746827" y="1020849"/>
                  <a:pt x="746627" y="1024152"/>
                  <a:pt x="724456" y="1049695"/>
                </a:cubicBezTo>
                <a:lnTo>
                  <a:pt x="716218" y="1058849"/>
                </a:lnTo>
                <a:close/>
                <a:moveTo>
                  <a:pt x="716218" y="891198"/>
                </a:moveTo>
                <a:lnTo>
                  <a:pt x="734723" y="892319"/>
                </a:lnTo>
                <a:cubicBezTo>
                  <a:pt x="741028" y="891595"/>
                  <a:pt x="746332" y="895231"/>
                  <a:pt x="748523" y="901625"/>
                </a:cubicBezTo>
                <a:cubicBezTo>
                  <a:pt x="749746" y="905750"/>
                  <a:pt x="750836" y="912077"/>
                  <a:pt x="748890" y="913801"/>
                </a:cubicBezTo>
                <a:cubicBezTo>
                  <a:pt x="744221" y="917938"/>
                  <a:pt x="737771" y="914969"/>
                  <a:pt x="732355" y="913168"/>
                </a:cubicBezTo>
                <a:lnTo>
                  <a:pt x="716218" y="908013"/>
                </a:lnTo>
                <a:close/>
                <a:moveTo>
                  <a:pt x="1393066" y="841122"/>
                </a:moveTo>
                <a:lnTo>
                  <a:pt x="1393066" y="884095"/>
                </a:lnTo>
                <a:lnTo>
                  <a:pt x="1348413" y="853981"/>
                </a:lnTo>
                <a:cubicBezTo>
                  <a:pt x="1350681" y="853013"/>
                  <a:pt x="1352215" y="852001"/>
                  <a:pt x="1353727" y="851356"/>
                </a:cubicBezTo>
                <a:close/>
                <a:moveTo>
                  <a:pt x="0" y="818414"/>
                </a:moveTo>
                <a:lnTo>
                  <a:pt x="318741" y="818414"/>
                </a:lnTo>
                <a:lnTo>
                  <a:pt x="318741" y="1412801"/>
                </a:lnTo>
                <a:lnTo>
                  <a:pt x="0" y="1412801"/>
                </a:lnTo>
                <a:close/>
                <a:moveTo>
                  <a:pt x="716218" y="602228"/>
                </a:moveTo>
                <a:lnTo>
                  <a:pt x="1034959" y="602228"/>
                </a:lnTo>
                <a:lnTo>
                  <a:pt x="1034959" y="709706"/>
                </a:lnTo>
                <a:lnTo>
                  <a:pt x="1006499" y="710265"/>
                </a:lnTo>
                <a:cubicBezTo>
                  <a:pt x="946520" y="703319"/>
                  <a:pt x="894314" y="720045"/>
                  <a:pt x="851884" y="763881"/>
                </a:cubicBezTo>
                <a:cubicBezTo>
                  <a:pt x="845223" y="770475"/>
                  <a:pt x="838352" y="774479"/>
                  <a:pt x="828700" y="775736"/>
                </a:cubicBezTo>
                <a:cubicBezTo>
                  <a:pt x="798083" y="779590"/>
                  <a:pt x="767437" y="780865"/>
                  <a:pt x="736876" y="779981"/>
                </a:cubicBezTo>
                <a:lnTo>
                  <a:pt x="716218" y="778011"/>
                </a:lnTo>
                <a:close/>
                <a:moveTo>
                  <a:pt x="1074325" y="469735"/>
                </a:moveTo>
                <a:lnTo>
                  <a:pt x="1393066" y="469735"/>
                </a:lnTo>
                <a:lnTo>
                  <a:pt x="1393066" y="669661"/>
                </a:lnTo>
                <a:lnTo>
                  <a:pt x="1389145" y="667880"/>
                </a:lnTo>
                <a:cubicBezTo>
                  <a:pt x="1290023" y="626153"/>
                  <a:pt x="1190467" y="585505"/>
                  <a:pt x="1113926" y="505370"/>
                </a:cubicBezTo>
                <a:cubicBezTo>
                  <a:pt x="1106643" y="497931"/>
                  <a:pt x="1097692" y="493706"/>
                  <a:pt x="1086705" y="492673"/>
                </a:cubicBezTo>
                <a:cubicBezTo>
                  <a:pt x="1079733" y="492250"/>
                  <a:pt x="1078110" y="494730"/>
                  <a:pt x="1077710" y="501335"/>
                </a:cubicBezTo>
                <a:cubicBezTo>
                  <a:pt x="1077099" y="517504"/>
                  <a:pt x="1085195" y="529779"/>
                  <a:pt x="1095581" y="540720"/>
                </a:cubicBezTo>
                <a:cubicBezTo>
                  <a:pt x="1130554" y="577457"/>
                  <a:pt x="1165961" y="613116"/>
                  <a:pt x="1206427" y="644294"/>
                </a:cubicBezTo>
                <a:cubicBezTo>
                  <a:pt x="1240576" y="670301"/>
                  <a:pt x="1277539" y="692427"/>
                  <a:pt x="1309675" y="721258"/>
                </a:cubicBezTo>
                <a:cubicBezTo>
                  <a:pt x="1314568" y="725606"/>
                  <a:pt x="1320585" y="729654"/>
                  <a:pt x="1323442" y="737193"/>
                </a:cubicBezTo>
                <a:cubicBezTo>
                  <a:pt x="1306196" y="736148"/>
                  <a:pt x="1290072" y="734803"/>
                  <a:pt x="1273905" y="734193"/>
                </a:cubicBezTo>
                <a:cubicBezTo>
                  <a:pt x="1267667" y="733815"/>
                  <a:pt x="1264086" y="732125"/>
                  <a:pt x="1261116" y="726420"/>
                </a:cubicBezTo>
                <a:cubicBezTo>
                  <a:pt x="1252187" y="709674"/>
                  <a:pt x="1237798" y="704015"/>
                  <a:pt x="1219529" y="707697"/>
                </a:cubicBezTo>
                <a:lnTo>
                  <a:pt x="1196812" y="711846"/>
                </a:lnTo>
                <a:cubicBezTo>
                  <a:pt x="1188605" y="713559"/>
                  <a:pt x="1180554" y="712703"/>
                  <a:pt x="1173893" y="707144"/>
                </a:cubicBezTo>
                <a:cubicBezTo>
                  <a:pt x="1163029" y="698015"/>
                  <a:pt x="1150230" y="696503"/>
                  <a:pt x="1136565" y="697148"/>
                </a:cubicBezTo>
                <a:cubicBezTo>
                  <a:pt x="1120675" y="698028"/>
                  <a:pt x="1105430" y="700419"/>
                  <a:pt x="1089818" y="702789"/>
                </a:cubicBezTo>
                <a:lnTo>
                  <a:pt x="1074325" y="705277"/>
                </a:lnTo>
                <a:close/>
                <a:moveTo>
                  <a:pt x="358111" y="453168"/>
                </a:moveTo>
                <a:lnTo>
                  <a:pt x="676852" y="453168"/>
                </a:lnTo>
                <a:lnTo>
                  <a:pt x="676852" y="774258"/>
                </a:lnTo>
                <a:lnTo>
                  <a:pt x="645560" y="771275"/>
                </a:lnTo>
                <a:cubicBezTo>
                  <a:pt x="608353" y="765338"/>
                  <a:pt x="571324" y="756467"/>
                  <a:pt x="536987" y="739656"/>
                </a:cubicBezTo>
                <a:cubicBezTo>
                  <a:pt x="528035" y="735431"/>
                  <a:pt x="523643" y="728904"/>
                  <a:pt x="522018" y="719230"/>
                </a:cubicBezTo>
                <a:cubicBezTo>
                  <a:pt x="518915" y="703573"/>
                  <a:pt x="523129" y="688729"/>
                  <a:pt x="526608" y="673839"/>
                </a:cubicBezTo>
                <a:cubicBezTo>
                  <a:pt x="531200" y="652756"/>
                  <a:pt x="539071" y="632240"/>
                  <a:pt x="539304" y="610156"/>
                </a:cubicBezTo>
                <a:cubicBezTo>
                  <a:pt x="539548" y="593967"/>
                  <a:pt x="533843" y="584782"/>
                  <a:pt x="521244" y="579968"/>
                </a:cubicBezTo>
                <a:cubicBezTo>
                  <a:pt x="518365" y="584949"/>
                  <a:pt x="525682" y="585761"/>
                  <a:pt x="525804" y="589819"/>
                </a:cubicBezTo>
                <a:cubicBezTo>
                  <a:pt x="512772" y="586084"/>
                  <a:pt x="512427" y="585695"/>
                  <a:pt x="509936" y="590332"/>
                </a:cubicBezTo>
                <a:cubicBezTo>
                  <a:pt x="489256" y="627751"/>
                  <a:pt x="472178" y="666492"/>
                  <a:pt x="467009" y="709270"/>
                </a:cubicBezTo>
                <a:cubicBezTo>
                  <a:pt x="463941" y="735600"/>
                  <a:pt x="462386" y="761287"/>
                  <a:pt x="479355" y="785149"/>
                </a:cubicBezTo>
                <a:cubicBezTo>
                  <a:pt x="496003" y="808255"/>
                  <a:pt x="516286" y="826056"/>
                  <a:pt x="540895" y="839332"/>
                </a:cubicBezTo>
                <a:cubicBezTo>
                  <a:pt x="581549" y="861313"/>
                  <a:pt x="626172" y="872486"/>
                  <a:pt x="670841" y="882925"/>
                </a:cubicBezTo>
                <a:lnTo>
                  <a:pt x="676852" y="884343"/>
                </a:lnTo>
                <a:lnTo>
                  <a:pt x="676852" y="1111682"/>
                </a:lnTo>
                <a:lnTo>
                  <a:pt x="663280" y="1123332"/>
                </a:lnTo>
                <a:cubicBezTo>
                  <a:pt x="650226" y="1132117"/>
                  <a:pt x="642865" y="1144194"/>
                  <a:pt x="637206" y="1158583"/>
                </a:cubicBezTo>
                <a:cubicBezTo>
                  <a:pt x="624543" y="1191330"/>
                  <a:pt x="631049" y="1223766"/>
                  <a:pt x="637167" y="1256546"/>
                </a:cubicBezTo>
                <a:cubicBezTo>
                  <a:pt x="639831" y="1270334"/>
                  <a:pt x="644321" y="1282852"/>
                  <a:pt x="651158" y="1293855"/>
                </a:cubicBezTo>
                <a:lnTo>
                  <a:pt x="676852" y="1319676"/>
                </a:lnTo>
                <a:lnTo>
                  <a:pt x="676852" y="1412801"/>
                </a:lnTo>
                <a:lnTo>
                  <a:pt x="358111" y="1412801"/>
                </a:lnTo>
                <a:close/>
                <a:moveTo>
                  <a:pt x="1432432" y="0"/>
                </a:moveTo>
                <a:lnTo>
                  <a:pt x="1751173" y="0"/>
                </a:lnTo>
                <a:lnTo>
                  <a:pt x="1751173" y="1165798"/>
                </a:lnTo>
                <a:lnTo>
                  <a:pt x="1692337" y="1109788"/>
                </a:lnTo>
                <a:cubicBezTo>
                  <a:pt x="1629069" y="1053679"/>
                  <a:pt x="1570584" y="1008137"/>
                  <a:pt x="1531914" y="974108"/>
                </a:cubicBezTo>
                <a:cubicBezTo>
                  <a:pt x="1473908" y="923064"/>
                  <a:pt x="1459972" y="920988"/>
                  <a:pt x="1440528" y="912791"/>
                </a:cubicBezTo>
                <a:lnTo>
                  <a:pt x="1432432" y="908491"/>
                </a:lnTo>
                <a:lnTo>
                  <a:pt x="1432432" y="827424"/>
                </a:lnTo>
                <a:lnTo>
                  <a:pt x="1451232" y="817163"/>
                </a:lnTo>
                <a:cubicBezTo>
                  <a:pt x="1459487" y="809330"/>
                  <a:pt x="1465533" y="799200"/>
                  <a:pt x="1468879" y="786512"/>
                </a:cubicBezTo>
                <a:cubicBezTo>
                  <a:pt x="1476766" y="756605"/>
                  <a:pt x="1468010" y="724448"/>
                  <a:pt x="1447325" y="701978"/>
                </a:cubicBezTo>
                <a:lnTo>
                  <a:pt x="1432432" y="690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8994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차트 62">
            <a:extLst>
              <a:ext uri="{FF2B5EF4-FFF2-40B4-BE49-F238E27FC236}">
                <a16:creationId xmlns:a16="http://schemas.microsoft.com/office/drawing/2014/main" id="{C7339103-1749-4F93-9C79-6CCEF3A89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6826615"/>
              </p:ext>
            </p:extLst>
          </p:nvPr>
        </p:nvGraphicFramePr>
        <p:xfrm>
          <a:off x="5385919" y="1834186"/>
          <a:ext cx="5720144" cy="3178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3ABB4576-38EB-4C3F-972D-55228FF1E7F6}"/>
              </a:ext>
            </a:extLst>
          </p:cNvPr>
          <p:cNvGrpSpPr/>
          <p:nvPr/>
        </p:nvGrpSpPr>
        <p:grpSpPr>
          <a:xfrm>
            <a:off x="5263757" y="4835910"/>
            <a:ext cx="5999600" cy="222870"/>
            <a:chOff x="3881029" y="3284984"/>
            <a:chExt cx="6164578" cy="216024"/>
          </a:xfrm>
        </p:grpSpPr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2FD94B56-38E5-43C2-A503-D05CC07A4BEC}"/>
                </a:ext>
              </a:extLst>
            </p:cNvPr>
            <p:cNvSpPr/>
            <p:nvPr/>
          </p:nvSpPr>
          <p:spPr>
            <a:xfrm>
              <a:off x="4025045" y="3284984"/>
              <a:ext cx="6020562" cy="216024"/>
            </a:xfrm>
            <a:prstGeom prst="rightArrow">
              <a:avLst>
                <a:gd name="adj1" fmla="val 45068"/>
                <a:gd name="adj2" fmla="val 6664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3FCE00C-FDEC-48BC-91E1-71610DBC87BF}"/>
                </a:ext>
              </a:extLst>
            </p:cNvPr>
            <p:cNvSpPr/>
            <p:nvPr/>
          </p:nvSpPr>
          <p:spPr>
            <a:xfrm>
              <a:off x="3881029" y="3284984"/>
              <a:ext cx="216024" cy="21602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FA67495-10F5-4CD8-B1BA-BCB25735FE57}"/>
              </a:ext>
            </a:extLst>
          </p:cNvPr>
          <p:cNvSpPr txBox="1"/>
          <p:nvPr/>
        </p:nvSpPr>
        <p:spPr>
          <a:xfrm>
            <a:off x="5902815" y="5058782"/>
            <a:ext cx="103361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700000000000000" pitchFamily="2" charset="-78"/>
              </a:rPr>
              <a:t>فهرست</a:t>
            </a:r>
            <a:r>
              <a:rPr lang="en-US" altLang="ko-KR" sz="1400" b="1" dirty="0">
                <a:solidFill>
                  <a:srgbClr val="262626"/>
                </a:solidFill>
                <a:cs typeface="B Nazanin" panose="00000700000000000000" pitchFamily="2" charset="-78"/>
              </a:rPr>
              <a:t>A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0A7131-EF84-43CB-804B-67C541902A00}"/>
              </a:ext>
            </a:extLst>
          </p:cNvPr>
          <p:cNvSpPr txBox="1"/>
          <p:nvPr/>
        </p:nvSpPr>
        <p:spPr>
          <a:xfrm>
            <a:off x="7724578" y="5058782"/>
            <a:ext cx="103361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700000000000000" pitchFamily="2" charset="-78"/>
              </a:rPr>
              <a:t>فهرست</a:t>
            </a:r>
            <a:r>
              <a:rPr lang="en-US" altLang="ko-KR" sz="1400" b="1" dirty="0">
                <a:solidFill>
                  <a:srgbClr val="262626"/>
                </a:solidFill>
                <a:cs typeface="B Nazanin" panose="00000700000000000000" pitchFamily="2" charset="-78"/>
              </a:rPr>
              <a:t> </a:t>
            </a:r>
            <a:r>
              <a:rPr lang="en-US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B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97FA09-F6C8-4ED9-B52D-53402BF9BCAC}"/>
              </a:ext>
            </a:extLst>
          </p:cNvPr>
          <p:cNvSpPr txBox="1"/>
          <p:nvPr/>
        </p:nvSpPr>
        <p:spPr>
          <a:xfrm>
            <a:off x="9546341" y="5058782"/>
            <a:ext cx="103361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700000000000000" pitchFamily="2" charset="-78"/>
              </a:rPr>
              <a:t>فهرست</a:t>
            </a:r>
            <a:r>
              <a:rPr lang="en-US" altLang="ko-KR" sz="1400" b="1" dirty="0">
                <a:solidFill>
                  <a:srgbClr val="262626"/>
                </a:solidFill>
                <a:cs typeface="B Nazanin" panose="00000700000000000000" pitchFamily="2" charset="-78"/>
              </a:rPr>
              <a:t> </a:t>
            </a:r>
            <a:r>
              <a:rPr lang="en-US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C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3C9F2A-9E1A-438C-A38C-252477D68D6C}"/>
              </a:ext>
            </a:extLst>
          </p:cNvPr>
          <p:cNvGrpSpPr/>
          <p:nvPr/>
        </p:nvGrpSpPr>
        <p:grpSpPr>
          <a:xfrm>
            <a:off x="5900626" y="1788309"/>
            <a:ext cx="1037986" cy="307777"/>
            <a:chOff x="380678" y="3645024"/>
            <a:chExt cx="1037986" cy="30777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721273D-CC45-4E29-AC15-B32AD91D9C37}"/>
                </a:ext>
              </a:extLst>
            </p:cNvPr>
            <p:cNvSpPr/>
            <p:nvPr/>
          </p:nvSpPr>
          <p:spPr>
            <a:xfrm>
              <a:off x="380678" y="3690901"/>
              <a:ext cx="216024" cy="21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29C4F00-73A6-4357-A1C3-2D53782535AD}"/>
                </a:ext>
              </a:extLst>
            </p:cNvPr>
            <p:cNvSpPr txBox="1"/>
            <p:nvPr/>
          </p:nvSpPr>
          <p:spPr>
            <a:xfrm>
              <a:off x="650480" y="3645024"/>
              <a:ext cx="76818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262626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rgbClr val="26262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AE6E48E-40DC-42A0-B6FA-8A1B961C74DD}"/>
              </a:ext>
            </a:extLst>
          </p:cNvPr>
          <p:cNvGrpSpPr/>
          <p:nvPr/>
        </p:nvGrpSpPr>
        <p:grpSpPr>
          <a:xfrm>
            <a:off x="7680042" y="1788309"/>
            <a:ext cx="1122680" cy="307777"/>
            <a:chOff x="380678" y="3933056"/>
            <a:chExt cx="1122680" cy="30777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F4CE22C-E869-448D-9F4E-6076BB948844}"/>
                </a:ext>
              </a:extLst>
            </p:cNvPr>
            <p:cNvSpPr/>
            <p:nvPr/>
          </p:nvSpPr>
          <p:spPr>
            <a:xfrm>
              <a:off x="380678" y="3969408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770C3B4-3369-4CD0-8609-46D22C809478}"/>
                </a:ext>
              </a:extLst>
            </p:cNvPr>
            <p:cNvSpPr txBox="1"/>
            <p:nvPr/>
          </p:nvSpPr>
          <p:spPr>
            <a:xfrm>
              <a:off x="648247" y="3933056"/>
              <a:ext cx="85511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262626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rgbClr val="26262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8A40D5-5AA3-4682-9BD5-DB7D3804A9EF}"/>
              </a:ext>
            </a:extLst>
          </p:cNvPr>
          <p:cNvGrpSpPr/>
          <p:nvPr/>
        </p:nvGrpSpPr>
        <p:grpSpPr>
          <a:xfrm>
            <a:off x="9500292" y="1788309"/>
            <a:ext cx="1125706" cy="307777"/>
            <a:chOff x="380678" y="4221088"/>
            <a:chExt cx="1125706" cy="307777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E99C08-05A7-433F-90B4-B8603317E2BF}"/>
                </a:ext>
              </a:extLst>
            </p:cNvPr>
            <p:cNvSpPr/>
            <p:nvPr/>
          </p:nvSpPr>
          <p:spPr>
            <a:xfrm>
              <a:off x="380678" y="4257440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395AE9-D253-4631-B350-65F2A8B71CB4}"/>
                </a:ext>
              </a:extLst>
            </p:cNvPr>
            <p:cNvSpPr txBox="1"/>
            <p:nvPr/>
          </p:nvSpPr>
          <p:spPr>
            <a:xfrm>
              <a:off x="646015" y="4221088"/>
              <a:ext cx="86036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262626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rgbClr val="26262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E9AC0BBD-D201-467C-A48C-B3A402E43E41}"/>
              </a:ext>
            </a:extLst>
          </p:cNvPr>
          <p:cNvSpPr/>
          <p:nvPr/>
        </p:nvSpPr>
        <p:spPr>
          <a:xfrm>
            <a:off x="5385920" y="5450510"/>
            <a:ext cx="5877438" cy="580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EE2F8-F43B-4896-8B68-1A3494C2415C}"/>
              </a:ext>
            </a:extLst>
          </p:cNvPr>
          <p:cNvSpPr txBox="1"/>
          <p:nvPr/>
        </p:nvSpPr>
        <p:spPr>
          <a:xfrm>
            <a:off x="5678580" y="5450888"/>
            <a:ext cx="1482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1"/>
                </a:solidFill>
                <a:cs typeface="B Nazanin" panose="00000700000000000000" pitchFamily="2" charset="-78"/>
              </a:rPr>
              <a:t>$</a:t>
            </a:r>
            <a:r>
              <a:rPr lang="en-US" altLang="ko-KR" sz="3200" b="1" dirty="0">
                <a:solidFill>
                  <a:schemeClr val="accent1"/>
                </a:solidFill>
                <a:cs typeface="B Nazanin" panose="00000700000000000000" pitchFamily="2" charset="-78"/>
              </a:rPr>
              <a:t>120</a:t>
            </a:r>
            <a:endParaRPr lang="ko-KR" altLang="en-US" sz="32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9B6979-0F4B-4C97-8AFE-AC089BD3CC50}"/>
              </a:ext>
            </a:extLst>
          </p:cNvPr>
          <p:cNvSpPr txBox="1"/>
          <p:nvPr/>
        </p:nvSpPr>
        <p:spPr>
          <a:xfrm>
            <a:off x="7500344" y="5450888"/>
            <a:ext cx="1482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$</a:t>
            </a:r>
            <a:r>
              <a:rPr lang="en-US" altLang="ko-KR" sz="3200" b="1" dirty="0">
                <a:solidFill>
                  <a:schemeClr val="accent2"/>
                </a:solidFill>
                <a:cs typeface="B Nazanin" panose="00000700000000000000" pitchFamily="2" charset="-78"/>
              </a:rPr>
              <a:t>90</a:t>
            </a:r>
            <a:endParaRPr lang="ko-KR" altLang="en-US" sz="3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CFD60C-405C-4AA8-8515-A2B5491B0C3E}"/>
              </a:ext>
            </a:extLst>
          </p:cNvPr>
          <p:cNvSpPr txBox="1"/>
          <p:nvPr/>
        </p:nvSpPr>
        <p:spPr>
          <a:xfrm>
            <a:off x="9322106" y="5450888"/>
            <a:ext cx="1482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$</a:t>
            </a:r>
            <a:r>
              <a:rPr lang="en-US" altLang="ko-KR" sz="3200" b="1" dirty="0">
                <a:solidFill>
                  <a:schemeClr val="accent3"/>
                </a:solidFill>
                <a:cs typeface="B Nazanin" panose="00000700000000000000" pitchFamily="2" charset="-78"/>
              </a:rPr>
              <a:t>210</a:t>
            </a:r>
            <a:endParaRPr lang="ko-KR" altLang="en-US" sz="32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5ED9E26-5001-44DB-A392-BD0A98802160}"/>
              </a:ext>
            </a:extLst>
          </p:cNvPr>
          <p:cNvGrpSpPr/>
          <p:nvPr/>
        </p:nvGrpSpPr>
        <p:grpSpPr>
          <a:xfrm>
            <a:off x="955589" y="2372943"/>
            <a:ext cx="206152" cy="206152"/>
            <a:chOff x="2411760" y="3708613"/>
            <a:chExt cx="206152" cy="206152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521D283-1D59-4580-9F80-5B7B637ADB44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25" name="Chevron 34">
              <a:extLst>
                <a:ext uri="{FF2B5EF4-FFF2-40B4-BE49-F238E27FC236}">
                  <a16:creationId xmlns:a16="http://schemas.microsoft.com/office/drawing/2014/main" id="{2DAAC042-6782-4A59-BA0A-3C0299249E4E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그룹 10">
            <a:extLst>
              <a:ext uri="{FF2B5EF4-FFF2-40B4-BE49-F238E27FC236}">
                <a16:creationId xmlns:a16="http://schemas.microsoft.com/office/drawing/2014/main" id="{6C55FD25-E26F-4543-B13C-9D7A4C74776A}"/>
              </a:ext>
            </a:extLst>
          </p:cNvPr>
          <p:cNvGrpSpPr/>
          <p:nvPr/>
        </p:nvGrpSpPr>
        <p:grpSpPr>
          <a:xfrm>
            <a:off x="1214922" y="2335712"/>
            <a:ext cx="3886918" cy="924232"/>
            <a:chOff x="1214921" y="2335710"/>
            <a:chExt cx="3886918" cy="92423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E10319D-D8FF-4A45-BF19-E067267E8ACE}"/>
                </a:ext>
              </a:extLst>
            </p:cNvPr>
            <p:cNvSpPr txBox="1"/>
            <p:nvPr/>
          </p:nvSpPr>
          <p:spPr>
            <a:xfrm>
              <a:off x="1214922" y="2335710"/>
              <a:ext cx="388691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79C447-C497-464C-80DC-E19539C61D51}"/>
                </a:ext>
              </a:extLst>
            </p:cNvPr>
            <p:cNvSpPr txBox="1"/>
            <p:nvPr/>
          </p:nvSpPr>
          <p:spPr>
            <a:xfrm>
              <a:off x="1214921" y="2613611"/>
              <a:ext cx="3886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34E6C7A-C10E-4068-AD03-C55BBDF6ADA2}"/>
              </a:ext>
            </a:extLst>
          </p:cNvPr>
          <p:cNvGrpSpPr/>
          <p:nvPr/>
        </p:nvGrpSpPr>
        <p:grpSpPr>
          <a:xfrm>
            <a:off x="955588" y="3453063"/>
            <a:ext cx="206152" cy="206152"/>
            <a:chOff x="2411760" y="3708613"/>
            <a:chExt cx="206152" cy="20615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8F6F06-F170-4651-A2E3-8D840FB18890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31" name="Chevron 54">
              <a:extLst>
                <a:ext uri="{FF2B5EF4-FFF2-40B4-BE49-F238E27FC236}">
                  <a16:creationId xmlns:a16="http://schemas.microsoft.com/office/drawing/2014/main" id="{68E64F21-DC06-4E3D-A2BC-576F4FA288EC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그룹 11">
            <a:extLst>
              <a:ext uri="{FF2B5EF4-FFF2-40B4-BE49-F238E27FC236}">
                <a16:creationId xmlns:a16="http://schemas.microsoft.com/office/drawing/2014/main" id="{DA7BF0E1-C5B6-4B28-B406-99722938F878}"/>
              </a:ext>
            </a:extLst>
          </p:cNvPr>
          <p:cNvGrpSpPr/>
          <p:nvPr/>
        </p:nvGrpSpPr>
        <p:grpSpPr>
          <a:xfrm>
            <a:off x="1214922" y="3415832"/>
            <a:ext cx="3886918" cy="924232"/>
            <a:chOff x="1214921" y="3415830"/>
            <a:chExt cx="3886918" cy="92423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0BF1B89-DAF7-4806-BC0D-40DBDACF09EB}"/>
                </a:ext>
              </a:extLst>
            </p:cNvPr>
            <p:cNvSpPr txBox="1"/>
            <p:nvPr/>
          </p:nvSpPr>
          <p:spPr>
            <a:xfrm>
              <a:off x="1214922" y="3415830"/>
              <a:ext cx="388691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457E830-2A61-4F59-853F-E5B408F48952}"/>
                </a:ext>
              </a:extLst>
            </p:cNvPr>
            <p:cNvSpPr txBox="1"/>
            <p:nvPr/>
          </p:nvSpPr>
          <p:spPr>
            <a:xfrm>
              <a:off x="1214921" y="3693731"/>
              <a:ext cx="3886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3FCDD8C-D46B-496D-9396-F69EB4AD59D1}"/>
              </a:ext>
            </a:extLst>
          </p:cNvPr>
          <p:cNvGrpSpPr/>
          <p:nvPr/>
        </p:nvGrpSpPr>
        <p:grpSpPr>
          <a:xfrm>
            <a:off x="955586" y="4533182"/>
            <a:ext cx="206152" cy="206152"/>
            <a:chOff x="2411760" y="3708613"/>
            <a:chExt cx="206152" cy="20615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8261EAA-AB02-4C1A-BFC0-5D3035AA80C3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37" name="Chevron 61">
              <a:extLst>
                <a:ext uri="{FF2B5EF4-FFF2-40B4-BE49-F238E27FC236}">
                  <a16:creationId xmlns:a16="http://schemas.microsoft.com/office/drawing/2014/main" id="{E16C741D-C11C-4CE0-A877-45012F36D196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그룹 26">
            <a:extLst>
              <a:ext uri="{FF2B5EF4-FFF2-40B4-BE49-F238E27FC236}">
                <a16:creationId xmlns:a16="http://schemas.microsoft.com/office/drawing/2014/main" id="{D20D598F-6C43-494C-96F4-C874E569CB6B}"/>
              </a:ext>
            </a:extLst>
          </p:cNvPr>
          <p:cNvGrpSpPr/>
          <p:nvPr/>
        </p:nvGrpSpPr>
        <p:grpSpPr>
          <a:xfrm>
            <a:off x="1214923" y="4495952"/>
            <a:ext cx="3886917" cy="909450"/>
            <a:chOff x="1214922" y="4495949"/>
            <a:chExt cx="3886917" cy="90945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8AB2D0E-022C-46B7-917F-26E5832C2B15}"/>
                </a:ext>
              </a:extLst>
            </p:cNvPr>
            <p:cNvSpPr txBox="1"/>
            <p:nvPr/>
          </p:nvSpPr>
          <p:spPr>
            <a:xfrm>
              <a:off x="1214922" y="4495949"/>
              <a:ext cx="388691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6AD865F-D026-4D47-9152-4115A6A0D767}"/>
                </a:ext>
              </a:extLst>
            </p:cNvPr>
            <p:cNvSpPr txBox="1"/>
            <p:nvPr/>
          </p:nvSpPr>
          <p:spPr>
            <a:xfrm>
              <a:off x="1214922" y="4759068"/>
              <a:ext cx="3886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3930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A760846B-0E7D-4B3D-B634-55FBA9141F7D}"/>
              </a:ext>
            </a:extLst>
          </p:cNvPr>
          <p:cNvSpPr txBox="1"/>
          <p:nvPr/>
        </p:nvSpPr>
        <p:spPr>
          <a:xfrm>
            <a:off x="6357426" y="272911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</a:t>
            </a:r>
            <a:endParaRPr lang="en-US" altLang="ko-KR" sz="4800" b="1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48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</a:t>
            </a:r>
            <a:endParaRPr lang="en-US" altLang="ko-KR" sz="4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83E9666-FAA4-4563-8112-CADB736646D1}"/>
              </a:ext>
            </a:extLst>
          </p:cNvPr>
          <p:cNvSpPr/>
          <p:nvPr/>
        </p:nvSpPr>
        <p:spPr>
          <a:xfrm>
            <a:off x="1793006" y="602541"/>
            <a:ext cx="5554493" cy="555449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ADECFF2-DF79-4F24-BFCB-B5A5D3DE2DE8}"/>
              </a:ext>
            </a:extLst>
          </p:cNvPr>
          <p:cNvSpPr/>
          <p:nvPr/>
        </p:nvSpPr>
        <p:spPr>
          <a:xfrm>
            <a:off x="64046" y="1575036"/>
            <a:ext cx="6400800" cy="4695825"/>
          </a:xfrm>
          <a:custGeom>
            <a:avLst/>
            <a:gdLst>
              <a:gd name="connsiteX0" fmla="*/ 1634490 w 6400800"/>
              <a:gd name="connsiteY0" fmla="*/ 4672013 h 4695825"/>
              <a:gd name="connsiteX1" fmla="*/ 2747010 w 6400800"/>
              <a:gd name="connsiteY1" fmla="*/ 2950845 h 4695825"/>
              <a:gd name="connsiteX2" fmla="*/ 3359468 w 6400800"/>
              <a:gd name="connsiteY2" fmla="*/ 3642360 h 4695825"/>
              <a:gd name="connsiteX3" fmla="*/ 4717733 w 6400800"/>
              <a:gd name="connsiteY3" fmla="*/ 1831658 h 4695825"/>
              <a:gd name="connsiteX4" fmla="*/ 5797868 w 6400800"/>
              <a:gd name="connsiteY4" fmla="*/ 2167890 h 4695825"/>
              <a:gd name="connsiteX5" fmla="*/ 6219825 w 6400800"/>
              <a:gd name="connsiteY5" fmla="*/ 1724978 h 4695825"/>
              <a:gd name="connsiteX6" fmla="*/ 6405563 w 6400800"/>
              <a:gd name="connsiteY6" fmla="*/ 0 h 4695825"/>
              <a:gd name="connsiteX7" fmla="*/ 2615565 w 6400800"/>
              <a:gd name="connsiteY7" fmla="*/ 399098 h 4695825"/>
              <a:gd name="connsiteX8" fmla="*/ 3460433 w 6400800"/>
              <a:gd name="connsiteY8" fmla="*/ 1246823 h 4695825"/>
              <a:gd name="connsiteX9" fmla="*/ 0 w 6400800"/>
              <a:gd name="connsiteY9" fmla="*/ 4697730 h 4695825"/>
              <a:gd name="connsiteX10" fmla="*/ 963930 w 6400800"/>
              <a:gd name="connsiteY10" fmla="*/ 4102418 h 469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0" h="4695825">
                <a:moveTo>
                  <a:pt x="1634490" y="4672013"/>
                </a:moveTo>
                <a:lnTo>
                  <a:pt x="2747010" y="2950845"/>
                </a:lnTo>
                <a:lnTo>
                  <a:pt x="3359468" y="3642360"/>
                </a:lnTo>
                <a:lnTo>
                  <a:pt x="4717733" y="1831658"/>
                </a:lnTo>
                <a:lnTo>
                  <a:pt x="5797868" y="2167890"/>
                </a:lnTo>
                <a:lnTo>
                  <a:pt x="6219825" y="1724978"/>
                </a:lnTo>
                <a:lnTo>
                  <a:pt x="6405563" y="0"/>
                </a:lnTo>
                <a:lnTo>
                  <a:pt x="2615565" y="399098"/>
                </a:lnTo>
                <a:lnTo>
                  <a:pt x="3460433" y="1246823"/>
                </a:lnTo>
                <a:lnTo>
                  <a:pt x="0" y="4697730"/>
                </a:lnTo>
                <a:lnTo>
                  <a:pt x="963930" y="410241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2615A54-40EA-44DA-ACA8-7E3AE3D08510}"/>
              </a:ext>
            </a:extLst>
          </p:cNvPr>
          <p:cNvSpPr/>
          <p:nvPr/>
        </p:nvSpPr>
        <p:spPr>
          <a:xfrm>
            <a:off x="1" y="3300014"/>
            <a:ext cx="6283871" cy="5057775"/>
          </a:xfrm>
          <a:custGeom>
            <a:avLst/>
            <a:gdLst>
              <a:gd name="connsiteX0" fmla="*/ 1223446 w 6283871"/>
              <a:gd name="connsiteY0" fmla="*/ 4916615 h 5057775"/>
              <a:gd name="connsiteX1" fmla="*/ 1505754 w 6283871"/>
              <a:gd name="connsiteY1" fmla="*/ 4916615 h 5057775"/>
              <a:gd name="connsiteX2" fmla="*/ 1364209 w 6283871"/>
              <a:gd name="connsiteY2" fmla="*/ 5057775 h 5057775"/>
              <a:gd name="connsiteX3" fmla="*/ 6283871 w 6283871"/>
              <a:gd name="connsiteY3" fmla="*/ 0 h 5057775"/>
              <a:gd name="connsiteX4" fmla="*/ 6060034 w 6283871"/>
              <a:gd name="connsiteY4" fmla="*/ 2065020 h 5057775"/>
              <a:gd name="connsiteX5" fmla="*/ 5215166 w 6283871"/>
              <a:gd name="connsiteY5" fmla="*/ 1217295 h 5057775"/>
              <a:gd name="connsiteX6" fmla="*/ 2851834 w 6283871"/>
              <a:gd name="connsiteY6" fmla="*/ 3574198 h 5057775"/>
              <a:gd name="connsiteX7" fmla="*/ 0 w 6283871"/>
              <a:gd name="connsiteY7" fmla="*/ 3574198 h 5057775"/>
              <a:gd name="connsiteX8" fmla="*/ 0 w 6283871"/>
              <a:gd name="connsiteY8" fmla="*/ 3036643 h 5057775"/>
              <a:gd name="connsiteX9" fmla="*/ 64046 w 6283871"/>
              <a:gd name="connsiteY9" fmla="*/ 2972753 h 5057775"/>
              <a:gd name="connsiteX10" fmla="*/ 1027976 w 6283871"/>
              <a:gd name="connsiteY10" fmla="*/ 2377440 h 5057775"/>
              <a:gd name="connsiteX11" fmla="*/ 1698536 w 6283871"/>
              <a:gd name="connsiteY11" fmla="*/ 2947035 h 5057775"/>
              <a:gd name="connsiteX12" fmla="*/ 2811056 w 6283871"/>
              <a:gd name="connsiteY12" fmla="*/ 1225867 h 5057775"/>
              <a:gd name="connsiteX13" fmla="*/ 3423514 w 6283871"/>
              <a:gd name="connsiteY13" fmla="*/ 1917382 h 5057775"/>
              <a:gd name="connsiteX14" fmla="*/ 4781779 w 6283871"/>
              <a:gd name="connsiteY14" fmla="*/ 106680 h 5057775"/>
              <a:gd name="connsiteX15" fmla="*/ 5861914 w 6283871"/>
              <a:gd name="connsiteY15" fmla="*/ 442913 h 505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83871" h="5057775">
                <a:moveTo>
                  <a:pt x="1223446" y="4916615"/>
                </a:moveTo>
                <a:lnTo>
                  <a:pt x="1505754" y="4916615"/>
                </a:lnTo>
                <a:lnTo>
                  <a:pt x="1364209" y="5057775"/>
                </a:lnTo>
                <a:close/>
                <a:moveTo>
                  <a:pt x="6283871" y="0"/>
                </a:moveTo>
                <a:lnTo>
                  <a:pt x="6060034" y="2065020"/>
                </a:lnTo>
                <a:lnTo>
                  <a:pt x="5215166" y="1217295"/>
                </a:lnTo>
                <a:lnTo>
                  <a:pt x="2851834" y="3574198"/>
                </a:lnTo>
                <a:lnTo>
                  <a:pt x="0" y="3574198"/>
                </a:lnTo>
                <a:lnTo>
                  <a:pt x="0" y="3036643"/>
                </a:lnTo>
                <a:lnTo>
                  <a:pt x="64046" y="2972753"/>
                </a:lnTo>
                <a:lnTo>
                  <a:pt x="1027976" y="2377440"/>
                </a:lnTo>
                <a:lnTo>
                  <a:pt x="1698536" y="2947035"/>
                </a:lnTo>
                <a:lnTo>
                  <a:pt x="2811056" y="1225867"/>
                </a:lnTo>
                <a:lnTo>
                  <a:pt x="3423514" y="1917382"/>
                </a:lnTo>
                <a:lnTo>
                  <a:pt x="4781779" y="106680"/>
                </a:lnTo>
                <a:lnTo>
                  <a:pt x="5861914" y="44291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6F038E8-EF64-4F3C-94D0-1148260B8F98}"/>
              </a:ext>
            </a:extLst>
          </p:cNvPr>
          <p:cNvSpPr/>
          <p:nvPr/>
        </p:nvSpPr>
        <p:spPr>
          <a:xfrm>
            <a:off x="-13614" y="3336148"/>
            <a:ext cx="6290735" cy="3010589"/>
          </a:xfrm>
          <a:custGeom>
            <a:avLst/>
            <a:gdLst>
              <a:gd name="connsiteX0" fmla="*/ 0 w 6858000"/>
              <a:gd name="connsiteY0" fmla="*/ 3526155 h 3524250"/>
              <a:gd name="connsiteX1" fmla="*/ 1255395 w 6858000"/>
              <a:gd name="connsiteY1" fmla="*/ 2749868 h 3524250"/>
              <a:gd name="connsiteX2" fmla="*/ 1925955 w 6858000"/>
              <a:gd name="connsiteY2" fmla="*/ 3319463 h 3524250"/>
              <a:gd name="connsiteX3" fmla="*/ 3038475 w 6858000"/>
              <a:gd name="connsiteY3" fmla="*/ 1598295 h 3524250"/>
              <a:gd name="connsiteX4" fmla="*/ 3650933 w 6858000"/>
              <a:gd name="connsiteY4" fmla="*/ 2289810 h 3524250"/>
              <a:gd name="connsiteX5" fmla="*/ 5009198 w 6858000"/>
              <a:gd name="connsiteY5" fmla="*/ 479108 h 3524250"/>
              <a:gd name="connsiteX6" fmla="*/ 6089333 w 6858000"/>
              <a:gd name="connsiteY6" fmla="*/ 815340 h 3524250"/>
              <a:gd name="connsiteX7" fmla="*/ 6864668 w 6858000"/>
              <a:gd name="connsiteY7" fmla="*/ 0 h 3524250"/>
              <a:gd name="connsiteX0" fmla="*/ 0 w 6670115"/>
              <a:gd name="connsiteY0" fmla="*/ 3409423 h 3409423"/>
              <a:gd name="connsiteX1" fmla="*/ 1060842 w 6670115"/>
              <a:gd name="connsiteY1" fmla="*/ 2749868 h 3409423"/>
              <a:gd name="connsiteX2" fmla="*/ 1731402 w 6670115"/>
              <a:gd name="connsiteY2" fmla="*/ 3319463 h 3409423"/>
              <a:gd name="connsiteX3" fmla="*/ 2843922 w 6670115"/>
              <a:gd name="connsiteY3" fmla="*/ 1598295 h 3409423"/>
              <a:gd name="connsiteX4" fmla="*/ 3456380 w 6670115"/>
              <a:gd name="connsiteY4" fmla="*/ 2289810 h 3409423"/>
              <a:gd name="connsiteX5" fmla="*/ 4814645 w 6670115"/>
              <a:gd name="connsiteY5" fmla="*/ 479108 h 3409423"/>
              <a:gd name="connsiteX6" fmla="*/ 5894780 w 6670115"/>
              <a:gd name="connsiteY6" fmla="*/ 815340 h 3409423"/>
              <a:gd name="connsiteX7" fmla="*/ 6670115 w 6670115"/>
              <a:gd name="connsiteY7" fmla="*/ 0 h 3409423"/>
              <a:gd name="connsiteX0" fmla="*/ 0 w 6660387"/>
              <a:gd name="connsiteY0" fmla="*/ 3419151 h 3419151"/>
              <a:gd name="connsiteX1" fmla="*/ 1051114 w 6660387"/>
              <a:gd name="connsiteY1" fmla="*/ 2749868 h 3419151"/>
              <a:gd name="connsiteX2" fmla="*/ 1721674 w 6660387"/>
              <a:gd name="connsiteY2" fmla="*/ 3319463 h 3419151"/>
              <a:gd name="connsiteX3" fmla="*/ 2834194 w 6660387"/>
              <a:gd name="connsiteY3" fmla="*/ 1598295 h 3419151"/>
              <a:gd name="connsiteX4" fmla="*/ 3446652 w 6660387"/>
              <a:gd name="connsiteY4" fmla="*/ 2289810 h 3419151"/>
              <a:gd name="connsiteX5" fmla="*/ 4804917 w 6660387"/>
              <a:gd name="connsiteY5" fmla="*/ 479108 h 3419151"/>
              <a:gd name="connsiteX6" fmla="*/ 5885052 w 6660387"/>
              <a:gd name="connsiteY6" fmla="*/ 815340 h 3419151"/>
              <a:gd name="connsiteX7" fmla="*/ 6660387 w 6660387"/>
              <a:gd name="connsiteY7" fmla="*/ 0 h 3419151"/>
              <a:gd name="connsiteX0" fmla="*/ 0 w 6319918"/>
              <a:gd name="connsiteY0" fmla="*/ 3039772 h 3039772"/>
              <a:gd name="connsiteX1" fmla="*/ 1051114 w 6319918"/>
              <a:gd name="connsiteY1" fmla="*/ 2370489 h 3039772"/>
              <a:gd name="connsiteX2" fmla="*/ 1721674 w 6319918"/>
              <a:gd name="connsiteY2" fmla="*/ 2940084 h 3039772"/>
              <a:gd name="connsiteX3" fmla="*/ 2834194 w 6319918"/>
              <a:gd name="connsiteY3" fmla="*/ 1218916 h 3039772"/>
              <a:gd name="connsiteX4" fmla="*/ 3446652 w 6319918"/>
              <a:gd name="connsiteY4" fmla="*/ 1910431 h 3039772"/>
              <a:gd name="connsiteX5" fmla="*/ 4804917 w 6319918"/>
              <a:gd name="connsiteY5" fmla="*/ 99729 h 3039772"/>
              <a:gd name="connsiteX6" fmla="*/ 5885052 w 6319918"/>
              <a:gd name="connsiteY6" fmla="*/ 435961 h 3039772"/>
              <a:gd name="connsiteX7" fmla="*/ 6319918 w 6319918"/>
              <a:gd name="connsiteY7" fmla="*/ 0 h 3039772"/>
              <a:gd name="connsiteX0" fmla="*/ 0 w 6290735"/>
              <a:gd name="connsiteY0" fmla="*/ 3010589 h 3010589"/>
              <a:gd name="connsiteX1" fmla="*/ 1051114 w 6290735"/>
              <a:gd name="connsiteY1" fmla="*/ 2341306 h 3010589"/>
              <a:gd name="connsiteX2" fmla="*/ 1721674 w 6290735"/>
              <a:gd name="connsiteY2" fmla="*/ 2910901 h 3010589"/>
              <a:gd name="connsiteX3" fmla="*/ 2834194 w 6290735"/>
              <a:gd name="connsiteY3" fmla="*/ 1189733 h 3010589"/>
              <a:gd name="connsiteX4" fmla="*/ 3446652 w 6290735"/>
              <a:gd name="connsiteY4" fmla="*/ 1881248 h 3010589"/>
              <a:gd name="connsiteX5" fmla="*/ 4804917 w 6290735"/>
              <a:gd name="connsiteY5" fmla="*/ 70546 h 3010589"/>
              <a:gd name="connsiteX6" fmla="*/ 5885052 w 6290735"/>
              <a:gd name="connsiteY6" fmla="*/ 406778 h 3010589"/>
              <a:gd name="connsiteX7" fmla="*/ 6290735 w 6290735"/>
              <a:gd name="connsiteY7" fmla="*/ 0 h 301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0735" h="3010589">
                <a:moveTo>
                  <a:pt x="0" y="3010589"/>
                </a:moveTo>
                <a:lnTo>
                  <a:pt x="1051114" y="2341306"/>
                </a:lnTo>
                <a:lnTo>
                  <a:pt x="1721674" y="2910901"/>
                </a:lnTo>
                <a:lnTo>
                  <a:pt x="2834194" y="1189733"/>
                </a:lnTo>
                <a:lnTo>
                  <a:pt x="3446652" y="1881248"/>
                </a:lnTo>
                <a:lnTo>
                  <a:pt x="4804917" y="70546"/>
                </a:lnTo>
                <a:lnTo>
                  <a:pt x="5885052" y="406778"/>
                </a:lnTo>
                <a:lnTo>
                  <a:pt x="6290735" y="0"/>
                </a:lnTo>
              </a:path>
            </a:pathLst>
          </a:cu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44EFAEE-E22A-4F41-9D5B-9544CDFBEF91}"/>
              </a:ext>
            </a:extLst>
          </p:cNvPr>
          <p:cNvSpPr/>
          <p:nvPr/>
        </p:nvSpPr>
        <p:spPr>
          <a:xfrm>
            <a:off x="933113" y="5617519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55E3BA-C37D-4603-977A-09C6024E2848}"/>
              </a:ext>
            </a:extLst>
          </p:cNvPr>
          <p:cNvSpPr/>
          <p:nvPr/>
        </p:nvSpPr>
        <p:spPr>
          <a:xfrm>
            <a:off x="1581624" y="6135354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0A2AC1F-2806-4902-BCC0-CE1CAC7B2E70}"/>
              </a:ext>
            </a:extLst>
          </p:cNvPr>
          <p:cNvSpPr/>
          <p:nvPr/>
        </p:nvSpPr>
        <p:spPr>
          <a:xfrm>
            <a:off x="2706791" y="4425778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3181FB-E62C-41FB-9443-2953F2631981}"/>
              </a:ext>
            </a:extLst>
          </p:cNvPr>
          <p:cNvSpPr/>
          <p:nvPr/>
        </p:nvSpPr>
        <p:spPr>
          <a:xfrm>
            <a:off x="4694475" y="3300014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F8072F5-35B3-494C-90A6-75F1E0591FA3}"/>
              </a:ext>
            </a:extLst>
          </p:cNvPr>
          <p:cNvSpPr/>
          <p:nvPr/>
        </p:nvSpPr>
        <p:spPr>
          <a:xfrm>
            <a:off x="5771003" y="3636718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7EDC5B-E11C-4BC1-901E-A2032196E5D8}"/>
              </a:ext>
            </a:extLst>
          </p:cNvPr>
          <p:cNvSpPr/>
          <p:nvPr/>
        </p:nvSpPr>
        <p:spPr>
          <a:xfrm>
            <a:off x="3316580" y="5071582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4973463-92C6-4604-AAE7-B71C919D0C58}"/>
              </a:ext>
            </a:extLst>
          </p:cNvPr>
          <p:cNvGrpSpPr/>
          <p:nvPr/>
        </p:nvGrpSpPr>
        <p:grpSpPr>
          <a:xfrm>
            <a:off x="6409633" y="5202320"/>
            <a:ext cx="1045499" cy="1193045"/>
            <a:chOff x="10255665" y="4623530"/>
            <a:chExt cx="1780099" cy="2031315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496D2DB-1B30-40F5-9410-100C594D11EC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336D3D-E9FC-4A23-8208-D919457B5507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0D4CCCB-A7EE-4437-9EEB-6166F15D4F1F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6253D1-62AA-4F69-8ACA-8CD12FB9460B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EF92792-52D8-4D57-A801-345C6C05C404}"/>
              </a:ext>
            </a:extLst>
          </p:cNvPr>
          <p:cNvGrpSpPr/>
          <p:nvPr/>
        </p:nvGrpSpPr>
        <p:grpSpPr>
          <a:xfrm>
            <a:off x="918987" y="1249220"/>
            <a:ext cx="1193383" cy="1228529"/>
            <a:chOff x="2736685" y="4481688"/>
            <a:chExt cx="1741367" cy="179265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8EB599A-B98A-4A0D-9B86-C98BB5555A7C}"/>
                </a:ext>
              </a:extLst>
            </p:cNvPr>
            <p:cNvSpPr/>
            <p:nvPr/>
          </p:nvSpPr>
          <p:spPr>
            <a:xfrm>
              <a:off x="3172072" y="4481688"/>
              <a:ext cx="883757" cy="1511276"/>
            </a:xfrm>
            <a:custGeom>
              <a:avLst/>
              <a:gdLst>
                <a:gd name="connsiteX0" fmla="*/ 216364 w 989594"/>
                <a:gd name="connsiteY0" fmla="*/ 1501182 h 1692265"/>
                <a:gd name="connsiteX1" fmla="*/ 128530 w 989594"/>
                <a:gd name="connsiteY1" fmla="*/ 1386412 h 1692265"/>
                <a:gd name="connsiteX2" fmla="*/ 36597 w 989594"/>
                <a:gd name="connsiteY2" fmla="*/ 1159215 h 1692265"/>
                <a:gd name="connsiteX3" fmla="*/ 35426 w 989594"/>
                <a:gd name="connsiteY3" fmla="*/ 1145162 h 1692265"/>
                <a:gd name="connsiteX4" fmla="*/ 13175 w 989594"/>
                <a:gd name="connsiteY4" fmla="*/ 938460 h 1692265"/>
                <a:gd name="connsiteX5" fmla="*/ 2635 w 989594"/>
                <a:gd name="connsiteY5" fmla="*/ 839500 h 1692265"/>
                <a:gd name="connsiteX6" fmla="*/ 6734 w 989594"/>
                <a:gd name="connsiteY6" fmla="*/ 783872 h 1692265"/>
                <a:gd name="connsiteX7" fmla="*/ 1464 w 989594"/>
                <a:gd name="connsiteY7" fmla="*/ 670274 h 1692265"/>
                <a:gd name="connsiteX8" fmla="*/ 3806 w 989594"/>
                <a:gd name="connsiteY8" fmla="*/ 643338 h 1692265"/>
                <a:gd name="connsiteX9" fmla="*/ 1464 w 989594"/>
                <a:gd name="connsiteY9" fmla="*/ 458301 h 1692265"/>
                <a:gd name="connsiteX10" fmla="*/ 43624 w 989594"/>
                <a:gd name="connsiteY10" fmla="*/ 223492 h 1692265"/>
                <a:gd name="connsiteX11" fmla="*/ 50065 w 989594"/>
                <a:gd name="connsiteY11" fmla="*/ 206511 h 1692265"/>
                <a:gd name="connsiteX12" fmla="*/ 65875 w 989594"/>
                <a:gd name="connsiteY12" fmla="*/ 169035 h 1692265"/>
                <a:gd name="connsiteX13" fmla="*/ 139656 w 989594"/>
                <a:gd name="connsiteY13" fmla="*/ 101110 h 1692265"/>
                <a:gd name="connsiteX14" fmla="*/ 165420 w 989594"/>
                <a:gd name="connsiteY14" fmla="*/ 85300 h 1692265"/>
                <a:gd name="connsiteX15" fmla="*/ 296000 w 989594"/>
                <a:gd name="connsiteY15" fmla="*/ 27915 h 1692265"/>
                <a:gd name="connsiteX16" fmla="*/ 481037 w 989594"/>
                <a:gd name="connsiteY16" fmla="*/ 2151 h 1692265"/>
                <a:gd name="connsiteX17" fmla="*/ 776158 w 989594"/>
                <a:gd name="connsiteY17" fmla="*/ 57193 h 1692265"/>
                <a:gd name="connsiteX18" fmla="*/ 900297 w 989594"/>
                <a:gd name="connsiteY18" fmla="*/ 173720 h 1692265"/>
                <a:gd name="connsiteX19" fmla="*/ 993401 w 989594"/>
                <a:gd name="connsiteY19" fmla="*/ 525641 h 1692265"/>
                <a:gd name="connsiteX20" fmla="*/ 988716 w 989594"/>
                <a:gd name="connsiteY20" fmla="*/ 647437 h 1692265"/>
                <a:gd name="connsiteX21" fmla="*/ 991059 w 989594"/>
                <a:gd name="connsiteY21" fmla="*/ 674958 h 1692265"/>
                <a:gd name="connsiteX22" fmla="*/ 981690 w 989594"/>
                <a:gd name="connsiteY22" fmla="*/ 874634 h 1692265"/>
                <a:gd name="connsiteX23" fmla="*/ 965880 w 989594"/>
                <a:gd name="connsiteY23" fmla="*/ 953099 h 1692265"/>
                <a:gd name="connsiteX24" fmla="*/ 955339 w 989594"/>
                <a:gd name="connsiteY24" fmla="*/ 1105344 h 1692265"/>
                <a:gd name="connsiteX25" fmla="*/ 911423 w 989594"/>
                <a:gd name="connsiteY25" fmla="*/ 1322001 h 1692265"/>
                <a:gd name="connsiteX26" fmla="*/ 832372 w 989594"/>
                <a:gd name="connsiteY26" fmla="*/ 1481273 h 1692265"/>
                <a:gd name="connsiteX27" fmla="*/ 810121 w 989594"/>
                <a:gd name="connsiteY27" fmla="*/ 1511136 h 1692265"/>
                <a:gd name="connsiteX28" fmla="*/ 777330 w 989594"/>
                <a:gd name="connsiteY28" fmla="*/ 1555639 h 1692265"/>
                <a:gd name="connsiteX29" fmla="*/ 644993 w 989594"/>
                <a:gd name="connsiteY29" fmla="*/ 1663382 h 1692265"/>
                <a:gd name="connsiteX30" fmla="*/ 517341 w 989594"/>
                <a:gd name="connsiteY30" fmla="*/ 1692660 h 1692265"/>
                <a:gd name="connsiteX31" fmla="*/ 304783 w 989594"/>
                <a:gd name="connsiteY31" fmla="*/ 1592529 h 1692265"/>
                <a:gd name="connsiteX32" fmla="*/ 231003 w 989594"/>
                <a:gd name="connsiteY32" fmla="*/ 1524019 h 1692265"/>
                <a:gd name="connsiteX33" fmla="*/ 216364 w 989594"/>
                <a:gd name="connsiteY33" fmla="*/ 1501182 h 16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89594" h="1692265">
                  <a:moveTo>
                    <a:pt x="216364" y="1501182"/>
                  </a:moveTo>
                  <a:cubicBezTo>
                    <a:pt x="186501" y="1463120"/>
                    <a:pt x="153709" y="1427987"/>
                    <a:pt x="128530" y="1386412"/>
                  </a:cubicBezTo>
                  <a:cubicBezTo>
                    <a:pt x="85784" y="1316731"/>
                    <a:pt x="59434" y="1272814"/>
                    <a:pt x="36597" y="1159215"/>
                  </a:cubicBezTo>
                  <a:cubicBezTo>
                    <a:pt x="36597" y="1154531"/>
                    <a:pt x="37183" y="1149261"/>
                    <a:pt x="35426" y="1145162"/>
                  </a:cubicBezTo>
                  <a:cubicBezTo>
                    <a:pt x="16103" y="1065526"/>
                    <a:pt x="23130" y="1008141"/>
                    <a:pt x="13175" y="938460"/>
                  </a:cubicBezTo>
                  <a:cubicBezTo>
                    <a:pt x="2635" y="906254"/>
                    <a:pt x="878" y="872877"/>
                    <a:pt x="2635" y="839500"/>
                  </a:cubicBezTo>
                  <a:cubicBezTo>
                    <a:pt x="3806" y="820762"/>
                    <a:pt x="3806" y="802024"/>
                    <a:pt x="6734" y="783872"/>
                  </a:cubicBezTo>
                  <a:cubicBezTo>
                    <a:pt x="12590" y="745225"/>
                    <a:pt x="7319" y="707749"/>
                    <a:pt x="1464" y="670274"/>
                  </a:cubicBezTo>
                  <a:cubicBezTo>
                    <a:pt x="293" y="661490"/>
                    <a:pt x="-2049" y="651536"/>
                    <a:pt x="3806" y="643338"/>
                  </a:cubicBezTo>
                  <a:cubicBezTo>
                    <a:pt x="-878" y="581854"/>
                    <a:pt x="-293" y="520371"/>
                    <a:pt x="1464" y="458301"/>
                  </a:cubicBezTo>
                  <a:cubicBezTo>
                    <a:pt x="4392" y="373981"/>
                    <a:pt x="10247" y="298444"/>
                    <a:pt x="43624" y="223492"/>
                  </a:cubicBezTo>
                  <a:cubicBezTo>
                    <a:pt x="45966" y="218222"/>
                    <a:pt x="51236" y="212952"/>
                    <a:pt x="50065" y="206511"/>
                  </a:cubicBezTo>
                  <a:cubicBezTo>
                    <a:pt x="49480" y="191286"/>
                    <a:pt x="57678" y="179575"/>
                    <a:pt x="65875" y="169035"/>
                  </a:cubicBezTo>
                  <a:cubicBezTo>
                    <a:pt x="81685" y="149712"/>
                    <a:pt x="116233" y="113993"/>
                    <a:pt x="139656" y="101110"/>
                  </a:cubicBezTo>
                  <a:cubicBezTo>
                    <a:pt x="147854" y="94669"/>
                    <a:pt x="156051" y="89399"/>
                    <a:pt x="165420" y="85300"/>
                  </a:cubicBezTo>
                  <a:cubicBezTo>
                    <a:pt x="209337" y="66562"/>
                    <a:pt x="253254" y="48410"/>
                    <a:pt x="296000" y="27915"/>
                  </a:cubicBezTo>
                  <a:cubicBezTo>
                    <a:pt x="355142" y="-191"/>
                    <a:pt x="416625" y="-3119"/>
                    <a:pt x="481037" y="2151"/>
                  </a:cubicBezTo>
                  <a:cubicBezTo>
                    <a:pt x="581753" y="10349"/>
                    <a:pt x="680712" y="22060"/>
                    <a:pt x="776158" y="57193"/>
                  </a:cubicBezTo>
                  <a:cubicBezTo>
                    <a:pt x="830615" y="77688"/>
                    <a:pt x="872776" y="122776"/>
                    <a:pt x="900297" y="173720"/>
                  </a:cubicBezTo>
                  <a:cubicBezTo>
                    <a:pt x="960024" y="283219"/>
                    <a:pt x="998671" y="398574"/>
                    <a:pt x="993401" y="525641"/>
                  </a:cubicBezTo>
                  <a:cubicBezTo>
                    <a:pt x="991644" y="566044"/>
                    <a:pt x="991059" y="606448"/>
                    <a:pt x="988716" y="647437"/>
                  </a:cubicBezTo>
                  <a:cubicBezTo>
                    <a:pt x="993401" y="656220"/>
                    <a:pt x="992815" y="665589"/>
                    <a:pt x="991059" y="674958"/>
                  </a:cubicBezTo>
                  <a:cubicBezTo>
                    <a:pt x="978762" y="741126"/>
                    <a:pt x="983446" y="807880"/>
                    <a:pt x="981690" y="874634"/>
                  </a:cubicBezTo>
                  <a:cubicBezTo>
                    <a:pt x="981104" y="901569"/>
                    <a:pt x="982275" y="929091"/>
                    <a:pt x="965880" y="953099"/>
                  </a:cubicBezTo>
                  <a:cubicBezTo>
                    <a:pt x="951241" y="1002871"/>
                    <a:pt x="955339" y="1053815"/>
                    <a:pt x="955339" y="1105344"/>
                  </a:cubicBezTo>
                  <a:cubicBezTo>
                    <a:pt x="954754" y="1179710"/>
                    <a:pt x="923719" y="1249977"/>
                    <a:pt x="911423" y="1322001"/>
                  </a:cubicBezTo>
                  <a:cubicBezTo>
                    <a:pt x="900882" y="1383484"/>
                    <a:pt x="867506" y="1432671"/>
                    <a:pt x="832372" y="1481273"/>
                  </a:cubicBezTo>
                  <a:cubicBezTo>
                    <a:pt x="825345" y="1491227"/>
                    <a:pt x="817148" y="1501182"/>
                    <a:pt x="810121" y="1511136"/>
                  </a:cubicBezTo>
                  <a:cubicBezTo>
                    <a:pt x="805436" y="1530460"/>
                    <a:pt x="790797" y="1543342"/>
                    <a:pt x="777330" y="1555639"/>
                  </a:cubicBezTo>
                  <a:cubicBezTo>
                    <a:pt x="734584" y="1593700"/>
                    <a:pt x="691838" y="1631176"/>
                    <a:pt x="644993" y="1663382"/>
                  </a:cubicBezTo>
                  <a:cubicBezTo>
                    <a:pt x="606346" y="1689732"/>
                    <a:pt x="561844" y="1693245"/>
                    <a:pt x="517341" y="1692660"/>
                  </a:cubicBezTo>
                  <a:cubicBezTo>
                    <a:pt x="431850" y="1691488"/>
                    <a:pt x="363339" y="1651670"/>
                    <a:pt x="304783" y="1592529"/>
                  </a:cubicBezTo>
                  <a:cubicBezTo>
                    <a:pt x="280776" y="1568521"/>
                    <a:pt x="253840" y="1548612"/>
                    <a:pt x="231003" y="1524019"/>
                  </a:cubicBezTo>
                  <a:cubicBezTo>
                    <a:pt x="224562" y="1517578"/>
                    <a:pt x="216364" y="1511722"/>
                    <a:pt x="216364" y="1501182"/>
                  </a:cubicBezTo>
                  <a:close/>
                </a:path>
              </a:pathLst>
            </a:custGeom>
            <a:solidFill>
              <a:srgbClr val="714B2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DB0811E-E92E-493E-8691-33E39416874E}"/>
                </a:ext>
              </a:extLst>
            </p:cNvPr>
            <p:cNvSpPr/>
            <p:nvPr/>
          </p:nvSpPr>
          <p:spPr>
            <a:xfrm>
              <a:off x="2736685" y="5855994"/>
              <a:ext cx="1741367" cy="418346"/>
            </a:xfrm>
            <a:custGeom>
              <a:avLst/>
              <a:gdLst>
                <a:gd name="connsiteX0" fmla="*/ 1948526 w 1949911"/>
                <a:gd name="connsiteY0" fmla="*/ 469970 h 468447"/>
                <a:gd name="connsiteX1" fmla="*/ 1143968 w 1949911"/>
                <a:gd name="connsiteY1" fmla="*/ 469970 h 468447"/>
                <a:gd name="connsiteX2" fmla="*/ 27307 w 1949911"/>
                <a:gd name="connsiteY2" fmla="*/ 469970 h 468447"/>
                <a:gd name="connsiteX3" fmla="*/ 2128 w 1949911"/>
                <a:gd name="connsiteY3" fmla="*/ 440107 h 468447"/>
                <a:gd name="connsiteX4" fmla="*/ 53071 w 1949911"/>
                <a:gd name="connsiteY4" fmla="*/ 275565 h 468447"/>
                <a:gd name="connsiteX5" fmla="*/ 278511 w 1949911"/>
                <a:gd name="connsiteY5" fmla="*/ 94041 h 468447"/>
                <a:gd name="connsiteX6" fmla="*/ 557238 w 1949911"/>
                <a:gd name="connsiteY6" fmla="*/ 6208 h 468447"/>
                <a:gd name="connsiteX7" fmla="*/ 581831 w 1949911"/>
                <a:gd name="connsiteY7" fmla="*/ 352 h 468447"/>
                <a:gd name="connsiteX8" fmla="*/ 596470 w 1949911"/>
                <a:gd name="connsiteY8" fmla="*/ 29044 h 468447"/>
                <a:gd name="connsiteX9" fmla="*/ 885151 w 1949911"/>
                <a:gd name="connsiteY9" fmla="*/ 335877 h 468447"/>
                <a:gd name="connsiteX10" fmla="*/ 1067259 w 1949911"/>
                <a:gd name="connsiteY10" fmla="*/ 331193 h 468447"/>
                <a:gd name="connsiteX11" fmla="*/ 1354769 w 1949911"/>
                <a:gd name="connsiteY11" fmla="*/ 36071 h 468447"/>
                <a:gd name="connsiteX12" fmla="*/ 1375849 w 1949911"/>
                <a:gd name="connsiteY12" fmla="*/ 938 h 468447"/>
                <a:gd name="connsiteX13" fmla="*/ 1677997 w 1949911"/>
                <a:gd name="connsiteY13" fmla="*/ 96384 h 468447"/>
                <a:gd name="connsiteX14" fmla="*/ 1947940 w 1949911"/>
                <a:gd name="connsiteY14" fmla="*/ 423126 h 468447"/>
                <a:gd name="connsiteX15" fmla="*/ 1948526 w 1949911"/>
                <a:gd name="connsiteY15" fmla="*/ 469970 h 4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9911" h="468447">
                  <a:moveTo>
                    <a:pt x="1948526" y="469970"/>
                  </a:moveTo>
                  <a:cubicBezTo>
                    <a:pt x="1680340" y="469970"/>
                    <a:pt x="1412154" y="469970"/>
                    <a:pt x="1143968" y="469970"/>
                  </a:cubicBezTo>
                  <a:cubicBezTo>
                    <a:pt x="771552" y="469970"/>
                    <a:pt x="399722" y="469970"/>
                    <a:pt x="27307" y="469970"/>
                  </a:cubicBezTo>
                  <a:cubicBezTo>
                    <a:pt x="-3142" y="469970"/>
                    <a:pt x="-1971" y="469970"/>
                    <a:pt x="2128" y="440107"/>
                  </a:cubicBezTo>
                  <a:cubicBezTo>
                    <a:pt x="10325" y="382722"/>
                    <a:pt x="24964" y="327094"/>
                    <a:pt x="53071" y="275565"/>
                  </a:cubicBezTo>
                  <a:cubicBezTo>
                    <a:pt x="103429" y="184803"/>
                    <a:pt x="178381" y="122734"/>
                    <a:pt x="278511" y="94041"/>
                  </a:cubicBezTo>
                  <a:cubicBezTo>
                    <a:pt x="372201" y="67691"/>
                    <a:pt x="464134" y="34900"/>
                    <a:pt x="557238" y="6208"/>
                  </a:cubicBezTo>
                  <a:cubicBezTo>
                    <a:pt x="565435" y="3865"/>
                    <a:pt x="573048" y="-1405"/>
                    <a:pt x="581831" y="352"/>
                  </a:cubicBezTo>
                  <a:cubicBezTo>
                    <a:pt x="591786" y="7379"/>
                    <a:pt x="592371" y="19090"/>
                    <a:pt x="596470" y="29044"/>
                  </a:cubicBezTo>
                  <a:cubicBezTo>
                    <a:pt x="650341" y="171335"/>
                    <a:pt x="744031" y="274394"/>
                    <a:pt x="885151" y="335877"/>
                  </a:cubicBezTo>
                  <a:cubicBezTo>
                    <a:pt x="948391" y="363399"/>
                    <a:pt x="1005776" y="359885"/>
                    <a:pt x="1067259" y="331193"/>
                  </a:cubicBezTo>
                  <a:cubicBezTo>
                    <a:pt x="1200181" y="267952"/>
                    <a:pt x="1296213" y="170750"/>
                    <a:pt x="1354769" y="36071"/>
                  </a:cubicBezTo>
                  <a:cubicBezTo>
                    <a:pt x="1360039" y="23774"/>
                    <a:pt x="1362381" y="8550"/>
                    <a:pt x="1375849" y="938"/>
                  </a:cubicBezTo>
                  <a:cubicBezTo>
                    <a:pt x="1477151" y="31972"/>
                    <a:pt x="1577281" y="64763"/>
                    <a:pt x="1677997" y="96384"/>
                  </a:cubicBezTo>
                  <a:cubicBezTo>
                    <a:pt x="1836684" y="146742"/>
                    <a:pt x="1922761" y="260926"/>
                    <a:pt x="1947940" y="423126"/>
                  </a:cubicBezTo>
                  <a:cubicBezTo>
                    <a:pt x="1950282" y="438350"/>
                    <a:pt x="1958480" y="454160"/>
                    <a:pt x="1948526" y="46997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9F91D63-5154-41CA-A17F-F281643F5171}"/>
                </a:ext>
              </a:extLst>
            </p:cNvPr>
            <p:cNvSpPr/>
            <p:nvPr/>
          </p:nvSpPr>
          <p:spPr>
            <a:xfrm>
              <a:off x="3101616" y="4708800"/>
              <a:ext cx="1016287" cy="1475493"/>
            </a:xfrm>
            <a:custGeom>
              <a:avLst/>
              <a:gdLst>
                <a:gd name="connsiteX0" fmla="*/ 252462 w 1016287"/>
                <a:gd name="connsiteY0" fmla="*/ 1114041 h 1475493"/>
                <a:gd name="connsiteX1" fmla="*/ 373260 w 1016287"/>
                <a:gd name="connsiteY1" fmla="*/ 1223335 h 1475493"/>
                <a:gd name="connsiteX2" fmla="*/ 608580 w 1016287"/>
                <a:gd name="connsiteY2" fmla="*/ 1265692 h 1475493"/>
                <a:gd name="connsiteX3" fmla="*/ 689111 w 1016287"/>
                <a:gd name="connsiteY3" fmla="*/ 1210261 h 1475493"/>
                <a:gd name="connsiteX4" fmla="*/ 782716 w 1016287"/>
                <a:gd name="connsiteY4" fmla="*/ 1121885 h 1475493"/>
                <a:gd name="connsiteX5" fmla="*/ 862726 w 1016287"/>
                <a:gd name="connsiteY5" fmla="*/ 1147509 h 1475493"/>
                <a:gd name="connsiteX6" fmla="*/ 687543 w 1016287"/>
                <a:gd name="connsiteY6" fmla="*/ 1389628 h 1475493"/>
                <a:gd name="connsiteX7" fmla="*/ 520727 w 1016287"/>
                <a:gd name="connsiteY7" fmla="*/ 1472774 h 1475493"/>
                <a:gd name="connsiteX8" fmla="*/ 491966 w 1016287"/>
                <a:gd name="connsiteY8" fmla="*/ 1473819 h 1475493"/>
                <a:gd name="connsiteX9" fmla="*/ 154673 w 1016287"/>
                <a:gd name="connsiteY9" fmla="*/ 1148555 h 1475493"/>
                <a:gd name="connsiteX10" fmla="*/ 252462 w 1016287"/>
                <a:gd name="connsiteY10" fmla="*/ 1114041 h 1475493"/>
                <a:gd name="connsiteX11" fmla="*/ 943780 w 1016287"/>
                <a:gd name="connsiteY11" fmla="*/ 350558 h 1475493"/>
                <a:gd name="connsiteX12" fmla="*/ 999211 w 1016287"/>
                <a:gd name="connsiteY12" fmla="*/ 378797 h 1475493"/>
                <a:gd name="connsiteX13" fmla="*/ 1002348 w 1016287"/>
                <a:gd name="connsiteY13" fmla="*/ 515806 h 1475493"/>
                <a:gd name="connsiteX14" fmla="*/ 945871 w 1016287"/>
                <a:gd name="connsiteY14" fmla="*/ 609934 h 1475493"/>
                <a:gd name="connsiteX15" fmla="*/ 923385 w 1016287"/>
                <a:gd name="connsiteY15" fmla="*/ 623531 h 1475493"/>
                <a:gd name="connsiteX16" fmla="*/ 930707 w 1016287"/>
                <a:gd name="connsiteY16" fmla="*/ 447301 h 1475493"/>
                <a:gd name="connsiteX17" fmla="*/ 943780 w 1016287"/>
                <a:gd name="connsiteY17" fmla="*/ 350558 h 1475493"/>
                <a:gd name="connsiteX18" fmla="*/ 63159 w 1016287"/>
                <a:gd name="connsiteY18" fmla="*/ 346899 h 1475493"/>
                <a:gd name="connsiteX19" fmla="*/ 70480 w 1016287"/>
                <a:gd name="connsiteY19" fmla="*/ 509008 h 1475493"/>
                <a:gd name="connsiteX20" fmla="*/ 71526 w 1016287"/>
                <a:gd name="connsiteY20" fmla="*/ 610980 h 1475493"/>
                <a:gd name="connsiteX21" fmla="*/ 408 w 1016287"/>
                <a:gd name="connsiteY21" fmla="*/ 428476 h 1475493"/>
                <a:gd name="connsiteX22" fmla="*/ 63159 w 1016287"/>
                <a:gd name="connsiteY22" fmla="*/ 346899 h 1475493"/>
                <a:gd name="connsiteX23" fmla="*/ 537330 w 1016287"/>
                <a:gd name="connsiteY23" fmla="*/ 781 h 1475493"/>
                <a:gd name="connsiteX24" fmla="*/ 739313 w 1016287"/>
                <a:gd name="connsiteY24" fmla="*/ 33138 h 1475493"/>
                <a:gd name="connsiteX25" fmla="*/ 745589 w 1016287"/>
                <a:gd name="connsiteY25" fmla="*/ 34707 h 1475493"/>
                <a:gd name="connsiteX26" fmla="*/ 861157 w 1016287"/>
                <a:gd name="connsiteY26" fmla="*/ 147660 h 1475493"/>
                <a:gd name="connsiteX27" fmla="*/ 898285 w 1016287"/>
                <a:gd name="connsiteY27" fmla="*/ 393962 h 1475493"/>
                <a:gd name="connsiteX28" fmla="*/ 848083 w 1016287"/>
                <a:gd name="connsiteY28" fmla="*/ 644970 h 1475493"/>
                <a:gd name="connsiteX29" fmla="*/ 811478 w 1016287"/>
                <a:gd name="connsiteY29" fmla="*/ 744850 h 1475493"/>
                <a:gd name="connsiteX30" fmla="*/ 787423 w 1016287"/>
                <a:gd name="connsiteY30" fmla="*/ 767859 h 1475493"/>
                <a:gd name="connsiteX31" fmla="*/ 758661 w 1016287"/>
                <a:gd name="connsiteY31" fmla="*/ 747987 h 1475493"/>
                <a:gd name="connsiteX32" fmla="*/ 553149 w 1016287"/>
                <a:gd name="connsiteY32" fmla="*/ 653859 h 1475493"/>
                <a:gd name="connsiteX33" fmla="*/ 505038 w 1016287"/>
                <a:gd name="connsiteY33" fmla="*/ 677914 h 1475493"/>
                <a:gd name="connsiteX34" fmla="*/ 566222 w 1016287"/>
                <a:gd name="connsiteY34" fmla="*/ 687327 h 1475493"/>
                <a:gd name="connsiteX35" fmla="*/ 636295 w 1016287"/>
                <a:gd name="connsiteY35" fmla="*/ 775180 h 1475493"/>
                <a:gd name="connsiteX36" fmla="*/ 605965 w 1016287"/>
                <a:gd name="connsiteY36" fmla="*/ 844207 h 1475493"/>
                <a:gd name="connsiteX37" fmla="*/ 403066 w 1016287"/>
                <a:gd name="connsiteY37" fmla="*/ 846822 h 1475493"/>
                <a:gd name="connsiteX38" fmla="*/ 421369 w 1016287"/>
                <a:gd name="connsiteY38" fmla="*/ 694648 h 1475493"/>
                <a:gd name="connsiteX39" fmla="*/ 500332 w 1016287"/>
                <a:gd name="connsiteY39" fmla="*/ 678437 h 1475493"/>
                <a:gd name="connsiteX40" fmla="*/ 278086 w 1016287"/>
                <a:gd name="connsiteY40" fmla="*/ 704061 h 1475493"/>
                <a:gd name="connsiteX41" fmla="*/ 245663 w 1016287"/>
                <a:gd name="connsiteY41" fmla="*/ 750079 h 1475493"/>
                <a:gd name="connsiteX42" fmla="*/ 220040 w 1016287"/>
                <a:gd name="connsiteY42" fmla="*/ 767859 h 1475493"/>
                <a:gd name="connsiteX43" fmla="*/ 195985 w 1016287"/>
                <a:gd name="connsiteY43" fmla="*/ 747987 h 1475493"/>
                <a:gd name="connsiteX44" fmla="*/ 106563 w 1016287"/>
                <a:gd name="connsiteY44" fmla="*/ 493841 h 1475493"/>
                <a:gd name="connsiteX45" fmla="*/ 104995 w 1016287"/>
                <a:gd name="connsiteY45" fmla="*/ 481291 h 1475493"/>
                <a:gd name="connsiteX46" fmla="*/ 121729 w 1016287"/>
                <a:gd name="connsiteY46" fmla="*/ 239173 h 1475493"/>
                <a:gd name="connsiteX47" fmla="*/ 168269 w 1016287"/>
                <a:gd name="connsiteY47" fmla="*/ 90138 h 1475493"/>
                <a:gd name="connsiteX48" fmla="*/ 197554 w 1016287"/>
                <a:gd name="connsiteY48" fmla="*/ 61376 h 1475493"/>
                <a:gd name="connsiteX49" fmla="*/ 332993 w 1016287"/>
                <a:gd name="connsiteY49" fmla="*/ 14312 h 1475493"/>
                <a:gd name="connsiteX50" fmla="*/ 537330 w 1016287"/>
                <a:gd name="connsiteY50" fmla="*/ 781 h 14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16287" h="1475493">
                  <a:moveTo>
                    <a:pt x="252462" y="1114041"/>
                  </a:moveTo>
                  <a:cubicBezTo>
                    <a:pt x="292728" y="1150647"/>
                    <a:pt x="331425" y="1188821"/>
                    <a:pt x="373260" y="1223335"/>
                  </a:cubicBezTo>
                  <a:cubicBezTo>
                    <a:pt x="443333" y="1280857"/>
                    <a:pt x="522818" y="1293408"/>
                    <a:pt x="608580" y="1265692"/>
                  </a:cubicBezTo>
                  <a:cubicBezTo>
                    <a:pt x="640478" y="1255234"/>
                    <a:pt x="663488" y="1230133"/>
                    <a:pt x="689111" y="1210261"/>
                  </a:cubicBezTo>
                  <a:cubicBezTo>
                    <a:pt x="723103" y="1183591"/>
                    <a:pt x="754478" y="1153785"/>
                    <a:pt x="782716" y="1121885"/>
                  </a:cubicBezTo>
                  <a:cubicBezTo>
                    <a:pt x="809386" y="1130252"/>
                    <a:pt x="836056" y="1139142"/>
                    <a:pt x="862726" y="1147509"/>
                  </a:cubicBezTo>
                  <a:cubicBezTo>
                    <a:pt x="827166" y="1244775"/>
                    <a:pt x="770689" y="1326876"/>
                    <a:pt x="687543" y="1389628"/>
                  </a:cubicBezTo>
                  <a:cubicBezTo>
                    <a:pt x="637341" y="1427801"/>
                    <a:pt x="581387" y="1454995"/>
                    <a:pt x="520727" y="1472774"/>
                  </a:cubicBezTo>
                  <a:cubicBezTo>
                    <a:pt x="510791" y="1475912"/>
                    <a:pt x="501379" y="1476434"/>
                    <a:pt x="491966" y="1473819"/>
                  </a:cubicBezTo>
                  <a:cubicBezTo>
                    <a:pt x="318352" y="1429371"/>
                    <a:pt x="206443" y="1319555"/>
                    <a:pt x="154673" y="1148555"/>
                  </a:cubicBezTo>
                  <a:cubicBezTo>
                    <a:pt x="185526" y="1131298"/>
                    <a:pt x="221086" y="1128160"/>
                    <a:pt x="252462" y="1114041"/>
                  </a:cubicBezTo>
                  <a:close/>
                  <a:moveTo>
                    <a:pt x="943780" y="350558"/>
                  </a:moveTo>
                  <a:cubicBezTo>
                    <a:pt x="964697" y="344283"/>
                    <a:pt x="985615" y="354742"/>
                    <a:pt x="999211" y="378797"/>
                  </a:cubicBezTo>
                  <a:cubicBezTo>
                    <a:pt x="1024312" y="424292"/>
                    <a:pt x="1018560" y="470311"/>
                    <a:pt x="1002348" y="515806"/>
                  </a:cubicBezTo>
                  <a:cubicBezTo>
                    <a:pt x="989798" y="550843"/>
                    <a:pt x="970972" y="582219"/>
                    <a:pt x="945871" y="609934"/>
                  </a:cubicBezTo>
                  <a:cubicBezTo>
                    <a:pt x="940119" y="616733"/>
                    <a:pt x="932798" y="621962"/>
                    <a:pt x="923385" y="623531"/>
                  </a:cubicBezTo>
                  <a:cubicBezTo>
                    <a:pt x="932275" y="565485"/>
                    <a:pt x="932275" y="506394"/>
                    <a:pt x="930707" y="447301"/>
                  </a:cubicBezTo>
                  <a:cubicBezTo>
                    <a:pt x="930183" y="414880"/>
                    <a:pt x="937504" y="382457"/>
                    <a:pt x="943780" y="350558"/>
                  </a:cubicBezTo>
                  <a:close/>
                  <a:moveTo>
                    <a:pt x="63159" y="346899"/>
                  </a:moveTo>
                  <a:cubicBezTo>
                    <a:pt x="76755" y="400238"/>
                    <a:pt x="75709" y="454623"/>
                    <a:pt x="70480" y="509008"/>
                  </a:cubicBezTo>
                  <a:cubicBezTo>
                    <a:pt x="66819" y="542998"/>
                    <a:pt x="73094" y="576989"/>
                    <a:pt x="71526" y="610980"/>
                  </a:cubicBezTo>
                  <a:cubicBezTo>
                    <a:pt x="24462" y="559210"/>
                    <a:pt x="-3776" y="500118"/>
                    <a:pt x="408" y="428476"/>
                  </a:cubicBezTo>
                  <a:cubicBezTo>
                    <a:pt x="2499" y="393440"/>
                    <a:pt x="26031" y="346375"/>
                    <a:pt x="63159" y="346899"/>
                  </a:cubicBezTo>
                  <a:close/>
                  <a:moveTo>
                    <a:pt x="537330" y="781"/>
                  </a:moveTo>
                  <a:cubicBezTo>
                    <a:pt x="605050" y="3592"/>
                    <a:pt x="672378" y="14051"/>
                    <a:pt x="739313" y="33138"/>
                  </a:cubicBezTo>
                  <a:cubicBezTo>
                    <a:pt x="741405" y="33661"/>
                    <a:pt x="743496" y="34184"/>
                    <a:pt x="745589" y="34707"/>
                  </a:cubicBezTo>
                  <a:cubicBezTo>
                    <a:pt x="804680" y="51441"/>
                    <a:pt x="842331" y="84908"/>
                    <a:pt x="861157" y="147660"/>
                  </a:cubicBezTo>
                  <a:cubicBezTo>
                    <a:pt x="885212" y="228715"/>
                    <a:pt x="888873" y="310815"/>
                    <a:pt x="898285" y="393962"/>
                  </a:cubicBezTo>
                  <a:cubicBezTo>
                    <a:pt x="908744" y="484952"/>
                    <a:pt x="874753" y="563392"/>
                    <a:pt x="848083" y="644970"/>
                  </a:cubicBezTo>
                  <a:cubicBezTo>
                    <a:pt x="837102" y="678437"/>
                    <a:pt x="824028" y="711382"/>
                    <a:pt x="811478" y="744850"/>
                  </a:cubicBezTo>
                  <a:cubicBezTo>
                    <a:pt x="807294" y="756354"/>
                    <a:pt x="801542" y="766290"/>
                    <a:pt x="787423" y="767859"/>
                  </a:cubicBezTo>
                  <a:cubicBezTo>
                    <a:pt x="771735" y="769428"/>
                    <a:pt x="765460" y="758969"/>
                    <a:pt x="758661" y="747987"/>
                  </a:cubicBezTo>
                  <a:cubicBezTo>
                    <a:pt x="710552" y="666410"/>
                    <a:pt x="633157" y="630850"/>
                    <a:pt x="553149" y="653859"/>
                  </a:cubicBezTo>
                  <a:cubicBezTo>
                    <a:pt x="536937" y="658565"/>
                    <a:pt x="521250" y="664318"/>
                    <a:pt x="505038" y="677914"/>
                  </a:cubicBezTo>
                  <a:cubicBezTo>
                    <a:pt x="528048" y="678960"/>
                    <a:pt x="547397" y="681575"/>
                    <a:pt x="566222" y="687327"/>
                  </a:cubicBezTo>
                  <a:cubicBezTo>
                    <a:pt x="609625" y="700924"/>
                    <a:pt x="629497" y="733345"/>
                    <a:pt x="636295" y="775180"/>
                  </a:cubicBezTo>
                  <a:cubicBezTo>
                    <a:pt x="641002" y="803941"/>
                    <a:pt x="628974" y="826950"/>
                    <a:pt x="605965" y="844207"/>
                  </a:cubicBezTo>
                  <a:cubicBezTo>
                    <a:pt x="551580" y="884995"/>
                    <a:pt x="459020" y="886564"/>
                    <a:pt x="403066" y="846822"/>
                  </a:cubicBezTo>
                  <a:cubicBezTo>
                    <a:pt x="350250" y="809170"/>
                    <a:pt x="360187" y="726025"/>
                    <a:pt x="421369" y="694648"/>
                  </a:cubicBezTo>
                  <a:cubicBezTo>
                    <a:pt x="444901" y="682621"/>
                    <a:pt x="470002" y="678437"/>
                    <a:pt x="500332" y="678437"/>
                  </a:cubicBezTo>
                  <a:cubicBezTo>
                    <a:pt x="432874" y="628759"/>
                    <a:pt x="335608" y="641309"/>
                    <a:pt x="278086" y="704061"/>
                  </a:cubicBezTo>
                  <a:cubicBezTo>
                    <a:pt x="265535" y="718180"/>
                    <a:pt x="254554" y="733345"/>
                    <a:pt x="245663" y="750079"/>
                  </a:cubicBezTo>
                  <a:cubicBezTo>
                    <a:pt x="240435" y="760537"/>
                    <a:pt x="233113" y="768382"/>
                    <a:pt x="220040" y="767859"/>
                  </a:cubicBezTo>
                  <a:cubicBezTo>
                    <a:pt x="206967" y="767336"/>
                    <a:pt x="200691" y="759492"/>
                    <a:pt x="195985" y="747987"/>
                  </a:cubicBezTo>
                  <a:cubicBezTo>
                    <a:pt x="161994" y="664841"/>
                    <a:pt x="132710" y="579603"/>
                    <a:pt x="106563" y="493841"/>
                  </a:cubicBezTo>
                  <a:cubicBezTo>
                    <a:pt x="105517" y="489658"/>
                    <a:pt x="104471" y="485474"/>
                    <a:pt x="104995" y="481291"/>
                  </a:cubicBezTo>
                  <a:cubicBezTo>
                    <a:pt x="110747" y="400236"/>
                    <a:pt x="107609" y="319182"/>
                    <a:pt x="121729" y="239173"/>
                  </a:cubicBezTo>
                  <a:cubicBezTo>
                    <a:pt x="130618" y="187926"/>
                    <a:pt x="148921" y="138770"/>
                    <a:pt x="168269" y="90138"/>
                  </a:cubicBezTo>
                  <a:cubicBezTo>
                    <a:pt x="173499" y="76018"/>
                    <a:pt x="186049" y="68697"/>
                    <a:pt x="197554" y="61376"/>
                  </a:cubicBezTo>
                  <a:cubicBezTo>
                    <a:pt x="238866" y="34707"/>
                    <a:pt x="285407" y="22156"/>
                    <a:pt x="332993" y="14312"/>
                  </a:cubicBezTo>
                  <a:cubicBezTo>
                    <a:pt x="401498" y="2808"/>
                    <a:pt x="469610" y="-2030"/>
                    <a:pt x="537330" y="781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4" name="Rounded Rectangle 15">
            <a:extLst>
              <a:ext uri="{FF2B5EF4-FFF2-40B4-BE49-F238E27FC236}">
                <a16:creationId xmlns:a16="http://schemas.microsoft.com/office/drawing/2014/main" id="{FE9963A4-4EB6-49B3-B4DF-47A6EF4A931D}"/>
              </a:ext>
            </a:extLst>
          </p:cNvPr>
          <p:cNvSpPr/>
          <p:nvPr/>
        </p:nvSpPr>
        <p:spPr>
          <a:xfrm>
            <a:off x="6676229" y="4069537"/>
            <a:ext cx="1354056" cy="1253153"/>
          </a:xfrm>
          <a:custGeom>
            <a:avLst/>
            <a:gdLst/>
            <a:ahLst/>
            <a:cxnLst/>
            <a:rect l="l" t="t" r="r" b="b"/>
            <a:pathLst>
              <a:path w="936104" h="1001868">
                <a:moveTo>
                  <a:pt x="108014" y="0"/>
                </a:moveTo>
                <a:lnTo>
                  <a:pt x="828090" y="0"/>
                </a:lnTo>
                <a:cubicBezTo>
                  <a:pt x="887744" y="0"/>
                  <a:pt x="936104" y="48360"/>
                  <a:pt x="936104" y="108014"/>
                </a:cubicBezTo>
                <a:lnTo>
                  <a:pt x="936104" y="540058"/>
                </a:lnTo>
                <a:cubicBezTo>
                  <a:pt x="936104" y="599712"/>
                  <a:pt x="887744" y="648072"/>
                  <a:pt x="828090" y="648072"/>
                </a:cubicBezTo>
                <a:lnTo>
                  <a:pt x="676954" y="648072"/>
                </a:lnTo>
                <a:lnTo>
                  <a:pt x="500056" y="1001868"/>
                </a:lnTo>
                <a:lnTo>
                  <a:pt x="521498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Rounded Rectangle 15">
            <a:extLst>
              <a:ext uri="{FF2B5EF4-FFF2-40B4-BE49-F238E27FC236}">
                <a16:creationId xmlns:a16="http://schemas.microsoft.com/office/drawing/2014/main" id="{8814ADD9-7406-4195-827E-5B3172432418}"/>
              </a:ext>
            </a:extLst>
          </p:cNvPr>
          <p:cNvSpPr/>
          <p:nvPr/>
        </p:nvSpPr>
        <p:spPr>
          <a:xfrm>
            <a:off x="1687315" y="405189"/>
            <a:ext cx="1354056" cy="1253153"/>
          </a:xfrm>
          <a:custGeom>
            <a:avLst/>
            <a:gdLst/>
            <a:ahLst/>
            <a:cxnLst/>
            <a:rect l="l" t="t" r="r" b="b"/>
            <a:pathLst>
              <a:path w="936104" h="1001868">
                <a:moveTo>
                  <a:pt x="108014" y="0"/>
                </a:moveTo>
                <a:lnTo>
                  <a:pt x="828090" y="0"/>
                </a:lnTo>
                <a:cubicBezTo>
                  <a:pt x="887744" y="0"/>
                  <a:pt x="936104" y="48360"/>
                  <a:pt x="936104" y="108014"/>
                </a:cubicBezTo>
                <a:lnTo>
                  <a:pt x="936104" y="540058"/>
                </a:lnTo>
                <a:cubicBezTo>
                  <a:pt x="936104" y="599712"/>
                  <a:pt x="887744" y="648072"/>
                  <a:pt x="828090" y="648072"/>
                </a:cubicBezTo>
                <a:lnTo>
                  <a:pt x="676954" y="648072"/>
                </a:lnTo>
                <a:lnTo>
                  <a:pt x="500056" y="1001868"/>
                </a:lnTo>
                <a:lnTo>
                  <a:pt x="521498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18DC60-0061-432B-A2F0-FEE27FF1D51F}"/>
              </a:ext>
            </a:extLst>
          </p:cNvPr>
          <p:cNvSpPr txBox="1"/>
          <p:nvPr/>
        </p:nvSpPr>
        <p:spPr>
          <a:xfrm>
            <a:off x="1753191" y="516127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accent1"/>
                </a:solidFill>
                <a:cs typeface="B Nazanin" panose="00000700000000000000" pitchFamily="2" charset="-78"/>
              </a:rPr>
              <a:t>خرید</a:t>
            </a:r>
            <a:endParaRPr lang="ko-KR" altLang="en-US" sz="32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8A7675-9918-469A-A080-8F7BCAAB522D}"/>
              </a:ext>
            </a:extLst>
          </p:cNvPr>
          <p:cNvSpPr txBox="1"/>
          <p:nvPr/>
        </p:nvSpPr>
        <p:spPr>
          <a:xfrm>
            <a:off x="6773707" y="4165720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accent2"/>
                </a:solidFill>
                <a:cs typeface="B Nazanin" panose="00000700000000000000" pitchFamily="2" charset="-78"/>
              </a:rPr>
              <a:t>فروش</a:t>
            </a:r>
            <a:endParaRPr lang="ko-KR" altLang="en-US" sz="3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E37F2B-341A-4492-952D-1AC465A772DB}"/>
              </a:ext>
            </a:extLst>
          </p:cNvPr>
          <p:cNvSpPr txBox="1"/>
          <p:nvPr/>
        </p:nvSpPr>
        <p:spPr>
          <a:xfrm>
            <a:off x="7384858" y="1976005"/>
            <a:ext cx="41996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20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3D63C35-D9D4-41C9-9F49-CFA9DB724992}"/>
              </a:ext>
            </a:extLst>
          </p:cNvPr>
          <p:cNvGrpSpPr/>
          <p:nvPr/>
        </p:nvGrpSpPr>
        <p:grpSpPr>
          <a:xfrm>
            <a:off x="8518038" y="3400935"/>
            <a:ext cx="1224260" cy="1224260"/>
            <a:chOff x="6732240" y="3044790"/>
            <a:chExt cx="1584000" cy="1584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9AEFC66-E813-4D55-864A-83DCA08A8731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5D8B62C-2A15-4F1D-98BD-E4516BA0EE72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97BE78C-833E-47E5-A537-FB3FE2362514}"/>
              </a:ext>
            </a:extLst>
          </p:cNvPr>
          <p:cNvGrpSpPr/>
          <p:nvPr/>
        </p:nvGrpSpPr>
        <p:grpSpPr>
          <a:xfrm>
            <a:off x="10360258" y="3400935"/>
            <a:ext cx="1224260" cy="1224260"/>
            <a:chOff x="6732240" y="3044790"/>
            <a:chExt cx="1584000" cy="1584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EF6DA29-2584-4EC8-8029-9C26A050A2AE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E3DEB2E-011F-4C52-B918-1E83F04D29DE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1C9A086-628F-4AF0-99F0-38FDC9E44AD7}"/>
              </a:ext>
            </a:extLst>
          </p:cNvPr>
          <p:cNvSpPr txBox="1"/>
          <p:nvPr/>
        </p:nvSpPr>
        <p:spPr>
          <a:xfrm>
            <a:off x="8483763" y="4080719"/>
            <a:ext cx="1224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95D13A-A74D-4979-BD58-E37F6FDB48D1}"/>
              </a:ext>
            </a:extLst>
          </p:cNvPr>
          <p:cNvSpPr txBox="1"/>
          <p:nvPr/>
        </p:nvSpPr>
        <p:spPr>
          <a:xfrm>
            <a:off x="10470007" y="4052488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E69FC7-2B80-49FF-A0C6-9E1FFAFA0CB8}"/>
              </a:ext>
            </a:extLst>
          </p:cNvPr>
          <p:cNvGrpSpPr/>
          <p:nvPr/>
        </p:nvGrpSpPr>
        <p:grpSpPr>
          <a:xfrm>
            <a:off x="8397462" y="4939491"/>
            <a:ext cx="1465408" cy="1146791"/>
            <a:chOff x="675860" y="4647833"/>
            <a:chExt cx="2011680" cy="114679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5891F95-D831-496E-ABC4-B6A5595B80A4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25AF7BF-64C5-4DBA-AF04-07C4DC8B1177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2E232F6-85BE-443B-99D0-86E6EBCE43FD}"/>
              </a:ext>
            </a:extLst>
          </p:cNvPr>
          <p:cNvGrpSpPr/>
          <p:nvPr/>
        </p:nvGrpSpPr>
        <p:grpSpPr>
          <a:xfrm>
            <a:off x="10239682" y="4939491"/>
            <a:ext cx="1465408" cy="1146791"/>
            <a:chOff x="675860" y="4647833"/>
            <a:chExt cx="2011680" cy="114679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377A711-7B1F-42FE-8333-B14EB4ED884E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CD8245F-F4F3-493F-9B99-EBE42BEB41D0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3" name="Rectangle 16">
            <a:extLst>
              <a:ext uri="{FF2B5EF4-FFF2-40B4-BE49-F238E27FC236}">
                <a16:creationId xmlns:a16="http://schemas.microsoft.com/office/drawing/2014/main" id="{BC60D084-88BF-4428-A6B3-E8D6A78D3C10}"/>
              </a:ext>
            </a:extLst>
          </p:cNvPr>
          <p:cNvSpPr/>
          <p:nvPr/>
        </p:nvSpPr>
        <p:spPr>
          <a:xfrm rot="2700000">
            <a:off x="8992139" y="360872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4" name="Frame 17">
            <a:extLst>
              <a:ext uri="{FF2B5EF4-FFF2-40B4-BE49-F238E27FC236}">
                <a16:creationId xmlns:a16="http://schemas.microsoft.com/office/drawing/2014/main" id="{75EDC74B-F6F2-47A6-861F-E9DE5266BDAE}"/>
              </a:ext>
            </a:extLst>
          </p:cNvPr>
          <p:cNvSpPr/>
          <p:nvPr/>
        </p:nvSpPr>
        <p:spPr>
          <a:xfrm>
            <a:off x="10813169" y="3681368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6581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10B770-22D7-49F2-B1F0-2286B7485B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Chord 5">
            <a:extLst>
              <a:ext uri="{FF2B5EF4-FFF2-40B4-BE49-F238E27FC236}">
                <a16:creationId xmlns:a16="http://schemas.microsoft.com/office/drawing/2014/main" id="{073D4C8E-CDE2-4205-819D-3BFDC216CAFC}"/>
              </a:ext>
            </a:extLst>
          </p:cNvPr>
          <p:cNvSpPr/>
          <p:nvPr/>
        </p:nvSpPr>
        <p:spPr>
          <a:xfrm>
            <a:off x="3032789" y="0"/>
            <a:ext cx="6134459" cy="1272152"/>
          </a:xfrm>
          <a:custGeom>
            <a:avLst/>
            <a:gdLst>
              <a:gd name="connsiteX0" fmla="*/ 7414648 w 8686800"/>
              <a:gd name="connsiteY0" fmla="*/ 7414648 h 8686800"/>
              <a:gd name="connsiteX1" fmla="*/ 1280189 w 8686800"/>
              <a:gd name="connsiteY1" fmla="*/ 7422663 h 8686800"/>
              <a:gd name="connsiteX2" fmla="*/ 7414648 w 8686800"/>
              <a:gd name="connsiteY2" fmla="*/ 7414648 h 8686800"/>
              <a:gd name="connsiteX0" fmla="*/ 6134459 w 6134459"/>
              <a:gd name="connsiteY0" fmla="*/ 0 h 1272152"/>
              <a:gd name="connsiteX1" fmla="*/ 0 w 6134459"/>
              <a:gd name="connsiteY1" fmla="*/ 8015 h 1272152"/>
              <a:gd name="connsiteX2" fmla="*/ 6134459 w 6134459"/>
              <a:gd name="connsiteY2" fmla="*/ 0 h 12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459" h="1272152">
                <a:moveTo>
                  <a:pt x="6134459" y="0"/>
                </a:moveTo>
                <a:cubicBezTo>
                  <a:pt x="4441389" y="1693070"/>
                  <a:pt x="1697488" y="1696655"/>
                  <a:pt x="0" y="8015"/>
                </a:cubicBezTo>
                <a:lnTo>
                  <a:pt x="6134459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71703-90E5-471F-9F7A-80DBFE5D8999}"/>
              </a:ext>
            </a:extLst>
          </p:cNvPr>
          <p:cNvSpPr txBox="1"/>
          <p:nvPr/>
        </p:nvSpPr>
        <p:spPr>
          <a:xfrm>
            <a:off x="701749" y="3726775"/>
            <a:ext cx="468940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</a:p>
          <a:p>
            <a:pPr algn="r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ko-KR" altLang="en-US" sz="4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DD29F0-9330-4406-A5E9-EEAA6B13B49F}"/>
              </a:ext>
            </a:extLst>
          </p:cNvPr>
          <p:cNvSpPr txBox="1"/>
          <p:nvPr/>
        </p:nvSpPr>
        <p:spPr>
          <a:xfrm>
            <a:off x="701749" y="5289892"/>
            <a:ext cx="4927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FBB0CE-495B-4567-BA0C-4F1E482A6D65}"/>
              </a:ext>
            </a:extLst>
          </p:cNvPr>
          <p:cNvSpPr txBox="1"/>
          <p:nvPr/>
        </p:nvSpPr>
        <p:spPr>
          <a:xfrm>
            <a:off x="4417057" y="83940"/>
            <a:ext cx="335788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</a:t>
            </a:r>
          </a:p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ویرایش می باشد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637032-960B-4A7D-B25F-20472C27AD9E}"/>
              </a:ext>
            </a:extLst>
          </p:cNvPr>
          <p:cNvSpPr txBox="1"/>
          <p:nvPr/>
        </p:nvSpPr>
        <p:spPr>
          <a:xfrm>
            <a:off x="8306935" y="3995375"/>
            <a:ext cx="30171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dirty="0">
                <a:solidFill>
                  <a:schemeClr val="accent3"/>
                </a:solidFill>
                <a:cs typeface="B Nazanin" panose="00000700000000000000" pitchFamily="2" charset="-78"/>
              </a:rPr>
              <a:t>$3,800,000</a:t>
            </a:r>
            <a:endParaRPr lang="ko-KR" altLang="en-US" sz="40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723C2A-A504-4743-99DD-F7285906136C}"/>
              </a:ext>
            </a:extLst>
          </p:cNvPr>
          <p:cNvSpPr txBox="1"/>
          <p:nvPr/>
        </p:nvSpPr>
        <p:spPr>
          <a:xfrm>
            <a:off x="7226885" y="1939296"/>
            <a:ext cx="2688139" cy="92333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ما ارائه </a:t>
            </a:r>
            <a:r>
              <a:rPr lang="en-US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PPT </a:t>
            </a:r>
            <a:endParaRPr lang="fa-IR" altLang="ko-KR" sz="2000" b="1" dirty="0">
              <a:solidFill>
                <a:schemeClr val="accent3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 ایجاد می کنیم</a:t>
            </a:r>
            <a:endParaRPr lang="ko-KR" altLang="en-US" sz="20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9CD0BDD-6F26-4361-A547-BF741610BA15}"/>
              </a:ext>
            </a:extLst>
          </p:cNvPr>
          <p:cNvGrpSpPr/>
          <p:nvPr/>
        </p:nvGrpSpPr>
        <p:grpSpPr>
          <a:xfrm>
            <a:off x="6470053" y="4966726"/>
            <a:ext cx="5020198" cy="646331"/>
            <a:chOff x="6562727" y="5062006"/>
            <a:chExt cx="5020198" cy="64633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6EA8F0-F442-4FFC-8579-5D0C732B9B50}"/>
                </a:ext>
              </a:extLst>
            </p:cNvPr>
            <p:cNvSpPr txBox="1"/>
            <p:nvPr/>
          </p:nvSpPr>
          <p:spPr>
            <a:xfrm>
              <a:off x="6562727" y="5156275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1559B6-DCDC-4171-B68F-317D94A74123}"/>
                </a:ext>
              </a:extLst>
            </p:cNvPr>
            <p:cNvSpPr txBox="1"/>
            <p:nvPr/>
          </p:nvSpPr>
          <p:spPr>
            <a:xfrm>
              <a:off x="8571802" y="506200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Chevron 25">
              <a:extLst>
                <a:ext uri="{FF2B5EF4-FFF2-40B4-BE49-F238E27FC236}">
                  <a16:creationId xmlns:a16="http://schemas.microsoft.com/office/drawing/2014/main" id="{11954844-D29B-432E-B52A-581E6A79D474}"/>
                </a:ext>
              </a:extLst>
            </p:cNvPr>
            <p:cNvSpPr/>
            <p:nvPr/>
          </p:nvSpPr>
          <p:spPr>
            <a:xfrm>
              <a:off x="8205044" y="519641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56A2562-C05E-4711-9C6F-6674001D0110}"/>
              </a:ext>
            </a:extLst>
          </p:cNvPr>
          <p:cNvGrpSpPr/>
          <p:nvPr/>
        </p:nvGrpSpPr>
        <p:grpSpPr>
          <a:xfrm>
            <a:off x="6470053" y="5658334"/>
            <a:ext cx="5020198" cy="646331"/>
            <a:chOff x="6562727" y="6094536"/>
            <a:chExt cx="5020198" cy="6463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EC1C5BC-33B7-4E3C-93CB-DA1A26828571}"/>
                </a:ext>
              </a:extLst>
            </p:cNvPr>
            <p:cNvSpPr txBox="1"/>
            <p:nvPr/>
          </p:nvSpPr>
          <p:spPr>
            <a:xfrm>
              <a:off x="6562727" y="6190224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07A01CB-D09B-4452-8B1C-4F6E46F3E268}"/>
                </a:ext>
              </a:extLst>
            </p:cNvPr>
            <p:cNvSpPr txBox="1"/>
            <p:nvPr/>
          </p:nvSpPr>
          <p:spPr>
            <a:xfrm>
              <a:off x="8571802" y="609453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Chevron 26">
              <a:extLst>
                <a:ext uri="{FF2B5EF4-FFF2-40B4-BE49-F238E27FC236}">
                  <a16:creationId xmlns:a16="http://schemas.microsoft.com/office/drawing/2014/main" id="{30491E1D-5F80-4635-8C19-250F16C8F375}"/>
                </a:ext>
              </a:extLst>
            </p:cNvPr>
            <p:cNvSpPr/>
            <p:nvPr/>
          </p:nvSpPr>
          <p:spPr>
            <a:xfrm>
              <a:off x="8205044" y="622894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77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EEAB8B-7EC6-4530-A6DB-AE1BDABF106B}"/>
              </a:ext>
            </a:extLst>
          </p:cNvPr>
          <p:cNvGrpSpPr/>
          <p:nvPr/>
        </p:nvGrpSpPr>
        <p:grpSpPr>
          <a:xfrm>
            <a:off x="610419" y="2852936"/>
            <a:ext cx="5472000" cy="1152128"/>
            <a:chOff x="-568416" y="1916832"/>
            <a:chExt cx="4104456" cy="1152128"/>
          </a:xfrm>
        </p:grpSpPr>
        <p:sp>
          <p:nvSpPr>
            <p:cNvPr id="4" name="Right Arrow 8">
              <a:extLst>
                <a:ext uri="{FF2B5EF4-FFF2-40B4-BE49-F238E27FC236}">
                  <a16:creationId xmlns:a16="http://schemas.microsoft.com/office/drawing/2014/main" id="{8D64A2B9-E15E-4AE8-9F43-47980CC8459A}"/>
                </a:ext>
              </a:extLst>
            </p:cNvPr>
            <p:cNvSpPr/>
            <p:nvPr/>
          </p:nvSpPr>
          <p:spPr>
            <a:xfrm>
              <a:off x="-568416" y="1916832"/>
              <a:ext cx="4104456" cy="1152128"/>
            </a:xfrm>
            <a:prstGeom prst="rightArrow">
              <a:avLst>
                <a:gd name="adj1" fmla="val 68188"/>
                <a:gd name="adj2" fmla="val 50000"/>
              </a:avLst>
            </a:prstGeom>
            <a:gradFill flip="none" rotWithShape="1">
              <a:gsLst>
                <a:gs pos="46000">
                  <a:schemeClr val="accent5"/>
                </a:gs>
                <a:gs pos="9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255205C-389D-44AB-B1CD-72C73B6282DA}"/>
                </a:ext>
              </a:extLst>
            </p:cNvPr>
            <p:cNvSpPr txBox="1"/>
            <p:nvPr/>
          </p:nvSpPr>
          <p:spPr>
            <a:xfrm>
              <a:off x="633925" y="2214555"/>
              <a:ext cx="2326398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r"/>
              <a:r>
                <a:rPr lang="fa-IR" altLang="ko-KR" sz="3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3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B9442DD-FA9B-4322-A722-42CFBB7F7934}"/>
              </a:ext>
            </a:extLst>
          </p:cNvPr>
          <p:cNvGrpSpPr/>
          <p:nvPr/>
        </p:nvGrpSpPr>
        <p:grpSpPr>
          <a:xfrm>
            <a:off x="6105527" y="2852936"/>
            <a:ext cx="5472000" cy="1152128"/>
            <a:chOff x="4694684" y="1960632"/>
            <a:chExt cx="4104456" cy="1152128"/>
          </a:xfrm>
        </p:grpSpPr>
        <p:sp>
          <p:nvSpPr>
            <p:cNvPr id="7" name="Right Arrow 11">
              <a:extLst>
                <a:ext uri="{FF2B5EF4-FFF2-40B4-BE49-F238E27FC236}">
                  <a16:creationId xmlns:a16="http://schemas.microsoft.com/office/drawing/2014/main" id="{B0D2A67D-333B-479A-BC22-E808AC988248}"/>
                </a:ext>
              </a:extLst>
            </p:cNvPr>
            <p:cNvSpPr/>
            <p:nvPr/>
          </p:nvSpPr>
          <p:spPr>
            <a:xfrm rot="10800000">
              <a:off x="4694684" y="1960632"/>
              <a:ext cx="4104456" cy="1152128"/>
            </a:xfrm>
            <a:prstGeom prst="rightArrow">
              <a:avLst>
                <a:gd name="adj1" fmla="val 68188"/>
                <a:gd name="adj2" fmla="val 50000"/>
              </a:avLst>
            </a:prstGeom>
            <a:gradFill flip="none" rotWithShape="1">
              <a:gsLst>
                <a:gs pos="46000">
                  <a:schemeClr val="accent6"/>
                </a:gs>
                <a:gs pos="9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11619B-9067-451B-A356-0C6DD0F40217}"/>
                </a:ext>
              </a:extLst>
            </p:cNvPr>
            <p:cNvSpPr txBox="1"/>
            <p:nvPr/>
          </p:nvSpPr>
          <p:spPr>
            <a:xfrm>
              <a:off x="5272684" y="2258355"/>
              <a:ext cx="2327159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r>
                <a:rPr lang="fa-IR" altLang="ko-KR" sz="3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3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1DF8754-4B24-4317-AF43-E14AA18F5F3F}"/>
              </a:ext>
            </a:extLst>
          </p:cNvPr>
          <p:cNvSpPr/>
          <p:nvPr/>
        </p:nvSpPr>
        <p:spPr>
          <a:xfrm>
            <a:off x="1073458" y="1293183"/>
            <a:ext cx="2975681" cy="1857476"/>
          </a:xfrm>
          <a:custGeom>
            <a:avLst/>
            <a:gdLst>
              <a:gd name="connsiteX0" fmla="*/ 0 w 6857999"/>
              <a:gd name="connsiteY0" fmla="*/ 385763 h 4280892"/>
              <a:gd name="connsiteX1" fmla="*/ 0 w 6857999"/>
              <a:gd name="connsiteY1" fmla="*/ 294680 h 4280892"/>
              <a:gd name="connsiteX2" fmla="*/ 19288 w 6857999"/>
              <a:gd name="connsiteY2" fmla="*/ 183773 h 4280892"/>
              <a:gd name="connsiteX3" fmla="*/ 31075 w 6857999"/>
              <a:gd name="connsiteY3" fmla="*/ 199846 h 4280892"/>
              <a:gd name="connsiteX4" fmla="*/ 38040 w 6857999"/>
              <a:gd name="connsiteY4" fmla="*/ 311825 h 4280892"/>
              <a:gd name="connsiteX5" fmla="*/ 56793 w 6857999"/>
              <a:gd name="connsiteY5" fmla="*/ 392192 h 4280892"/>
              <a:gd name="connsiteX6" fmla="*/ 106085 w 6857999"/>
              <a:gd name="connsiteY6" fmla="*/ 413623 h 4280892"/>
              <a:gd name="connsiteX7" fmla="*/ 169843 w 6857999"/>
              <a:gd name="connsiteY7" fmla="*/ 380941 h 4280892"/>
              <a:gd name="connsiteX8" fmla="*/ 362188 w 6857999"/>
              <a:gd name="connsiteY8" fmla="*/ 227707 h 4280892"/>
              <a:gd name="connsiteX9" fmla="*/ 648295 w 6857999"/>
              <a:gd name="connsiteY9" fmla="*/ 0 h 4280892"/>
              <a:gd name="connsiteX10" fmla="*/ 685800 w 6857999"/>
              <a:gd name="connsiteY10" fmla="*/ 0 h 4280892"/>
              <a:gd name="connsiteX11" fmla="*/ 727591 w 6857999"/>
              <a:gd name="connsiteY11" fmla="*/ 27325 h 4280892"/>
              <a:gd name="connsiteX12" fmla="*/ 750094 w 6857999"/>
              <a:gd name="connsiteY12" fmla="*/ 152698 h 4280892"/>
              <a:gd name="connsiteX13" fmla="*/ 643473 w 6857999"/>
              <a:gd name="connsiteY13" fmla="*/ 530423 h 4280892"/>
              <a:gd name="connsiteX14" fmla="*/ 752773 w 6857999"/>
              <a:gd name="connsiteY14" fmla="*/ 862608 h 4280892"/>
              <a:gd name="connsiteX15" fmla="*/ 1143893 w 6857999"/>
              <a:gd name="connsiteY15" fmla="*/ 1106388 h 4280892"/>
              <a:gd name="connsiteX16" fmla="*/ 1171754 w 6857999"/>
              <a:gd name="connsiteY16" fmla="*/ 1099959 h 4280892"/>
              <a:gd name="connsiteX17" fmla="*/ 1309449 w 6857999"/>
              <a:gd name="connsiteY17" fmla="*/ 1012627 h 4280892"/>
              <a:gd name="connsiteX18" fmla="*/ 1481971 w 6857999"/>
              <a:gd name="connsiteY18" fmla="*/ 971907 h 4280892"/>
              <a:gd name="connsiteX19" fmla="*/ 1717715 w 6857999"/>
              <a:gd name="connsiteY19" fmla="*/ 966549 h 4280892"/>
              <a:gd name="connsiteX20" fmla="*/ 2466201 w 6857999"/>
              <a:gd name="connsiteY20" fmla="*/ 872788 h 4280892"/>
              <a:gd name="connsiteX21" fmla="*/ 2814995 w 6857999"/>
              <a:gd name="connsiteY21" fmla="*/ 758131 h 4280892"/>
              <a:gd name="connsiteX22" fmla="*/ 2988052 w 6857999"/>
              <a:gd name="connsiteY22" fmla="*/ 681514 h 4280892"/>
              <a:gd name="connsiteX23" fmla="*/ 3538835 w 6857999"/>
              <a:gd name="connsiteY23" fmla="*/ 482203 h 4280892"/>
              <a:gd name="connsiteX24" fmla="*/ 4148554 w 6857999"/>
              <a:gd name="connsiteY24" fmla="*/ 397550 h 4280892"/>
              <a:gd name="connsiteX25" fmla="*/ 4542889 w 6857999"/>
              <a:gd name="connsiteY25" fmla="*/ 503634 h 4280892"/>
              <a:gd name="connsiteX26" fmla="*/ 5078671 w 6857999"/>
              <a:gd name="connsiteY26" fmla="*/ 733485 h 4280892"/>
              <a:gd name="connsiteX27" fmla="*/ 5504617 w 6857999"/>
              <a:gd name="connsiteY27" fmla="*/ 1057096 h 4280892"/>
              <a:gd name="connsiteX28" fmla="*/ 5889307 w 6857999"/>
              <a:gd name="connsiteY28" fmla="*/ 1495901 h 4280892"/>
              <a:gd name="connsiteX29" fmla="*/ 5910739 w 6857999"/>
              <a:gd name="connsiteY29" fmla="*/ 1520547 h 4280892"/>
              <a:gd name="connsiteX30" fmla="*/ 6204347 w 6857999"/>
              <a:gd name="connsiteY30" fmla="*/ 1357670 h 4280892"/>
              <a:gd name="connsiteX31" fmla="*/ 6438483 w 6857999"/>
              <a:gd name="connsiteY31" fmla="*/ 1313200 h 4280892"/>
              <a:gd name="connsiteX32" fmla="*/ 6787813 w 6857999"/>
              <a:gd name="connsiteY32" fmla="*/ 1247299 h 4280892"/>
              <a:gd name="connsiteX33" fmla="*/ 6858000 w 6857999"/>
              <a:gd name="connsiteY33" fmla="*/ 1232833 h 4280892"/>
              <a:gd name="connsiteX34" fmla="*/ 6858000 w 6857999"/>
              <a:gd name="connsiteY34" fmla="*/ 1243548 h 4280892"/>
              <a:gd name="connsiteX35" fmla="*/ 6701016 w 6857999"/>
              <a:gd name="connsiteY35" fmla="*/ 1390352 h 4280892"/>
              <a:gd name="connsiteX36" fmla="*/ 6473309 w 6857999"/>
              <a:gd name="connsiteY36" fmla="*/ 1482507 h 4280892"/>
              <a:gd name="connsiteX37" fmla="*/ 6267033 w 6857999"/>
              <a:gd name="connsiteY37" fmla="*/ 1586448 h 4280892"/>
              <a:gd name="connsiteX38" fmla="*/ 6249353 w 6857999"/>
              <a:gd name="connsiteY38" fmla="*/ 1602522 h 4280892"/>
              <a:gd name="connsiteX39" fmla="*/ 6377405 w 6857999"/>
              <a:gd name="connsiteY39" fmla="*/ 1627168 h 4280892"/>
              <a:gd name="connsiteX40" fmla="*/ 6774418 w 6857999"/>
              <a:gd name="connsiteY40" fmla="*/ 1617524 h 4280892"/>
              <a:gd name="connsiteX41" fmla="*/ 6791563 w 6857999"/>
              <a:gd name="connsiteY41" fmla="*/ 1618595 h 4280892"/>
              <a:gd name="connsiteX42" fmla="*/ 6787277 w 6857999"/>
              <a:gd name="connsiteY42" fmla="*/ 1640027 h 4280892"/>
              <a:gd name="connsiteX43" fmla="*/ 6644223 w 6857999"/>
              <a:gd name="connsiteY43" fmla="*/ 1735931 h 4280892"/>
              <a:gd name="connsiteX44" fmla="*/ 6345258 w 6857999"/>
              <a:gd name="connsiteY44" fmla="*/ 1795403 h 4280892"/>
              <a:gd name="connsiteX45" fmla="*/ 6196310 w 6857999"/>
              <a:gd name="connsiteY45" fmla="*/ 1828621 h 4280892"/>
              <a:gd name="connsiteX46" fmla="*/ 6195775 w 6857999"/>
              <a:gd name="connsiteY46" fmla="*/ 1835587 h 4280892"/>
              <a:gd name="connsiteX47" fmla="*/ 6201668 w 6857999"/>
              <a:gd name="connsiteY47" fmla="*/ 1844695 h 4280892"/>
              <a:gd name="connsiteX48" fmla="*/ 6279356 w 6857999"/>
              <a:gd name="connsiteY48" fmla="*/ 2128659 h 4280892"/>
              <a:gd name="connsiteX49" fmla="*/ 6220956 w 6857999"/>
              <a:gd name="connsiteY49" fmla="*/ 2187059 h 4280892"/>
              <a:gd name="connsiteX50" fmla="*/ 6104692 w 6857999"/>
              <a:gd name="connsiteY50" fmla="*/ 2246531 h 4280892"/>
              <a:gd name="connsiteX51" fmla="*/ 5831443 w 6857999"/>
              <a:gd name="connsiteY51" fmla="*/ 2595860 h 4280892"/>
              <a:gd name="connsiteX52" fmla="*/ 5682496 w 6857999"/>
              <a:gd name="connsiteY52" fmla="*/ 2894826 h 4280892"/>
              <a:gd name="connsiteX53" fmla="*/ 5555516 w 6857999"/>
              <a:gd name="connsiteY53" fmla="*/ 2977872 h 4280892"/>
              <a:gd name="connsiteX54" fmla="*/ 5404425 w 6857999"/>
              <a:gd name="connsiteY54" fmla="*/ 2959120 h 4280892"/>
              <a:gd name="connsiteX55" fmla="*/ 5351919 w 6857999"/>
              <a:gd name="connsiteY55" fmla="*/ 2967157 h 4280892"/>
              <a:gd name="connsiteX56" fmla="*/ 5217438 w 6857999"/>
              <a:gd name="connsiteY56" fmla="*/ 2914650 h 4280892"/>
              <a:gd name="connsiteX57" fmla="*/ 5168682 w 6857999"/>
              <a:gd name="connsiteY57" fmla="*/ 2826246 h 4280892"/>
              <a:gd name="connsiteX58" fmla="*/ 5089922 w 6857999"/>
              <a:gd name="connsiteY58" fmla="*/ 2592110 h 4280892"/>
              <a:gd name="connsiteX59" fmla="*/ 5090993 w 6857999"/>
              <a:gd name="connsiteY59" fmla="*/ 2573357 h 4280892"/>
              <a:gd name="connsiteX60" fmla="*/ 5060990 w 6857999"/>
              <a:gd name="connsiteY60" fmla="*/ 2535853 h 4280892"/>
              <a:gd name="connsiteX61" fmla="*/ 4976336 w 6857999"/>
              <a:gd name="connsiteY61" fmla="*/ 2532102 h 4280892"/>
              <a:gd name="connsiteX62" fmla="*/ 4941510 w 6857999"/>
              <a:gd name="connsiteY62" fmla="*/ 2543889 h 4280892"/>
              <a:gd name="connsiteX63" fmla="*/ 4831675 w 6857999"/>
              <a:gd name="connsiteY63" fmla="*/ 2641937 h 4280892"/>
              <a:gd name="connsiteX64" fmla="*/ 4483954 w 6857999"/>
              <a:gd name="connsiteY64" fmla="*/ 2746415 h 4280892"/>
              <a:gd name="connsiteX65" fmla="*/ 4415909 w 6857999"/>
              <a:gd name="connsiteY65" fmla="*/ 2740521 h 4280892"/>
              <a:gd name="connsiteX66" fmla="*/ 4428768 w 6857999"/>
              <a:gd name="connsiteY66" fmla="*/ 2784455 h 4280892"/>
              <a:gd name="connsiteX67" fmla="*/ 4543425 w 6857999"/>
              <a:gd name="connsiteY67" fmla="*/ 3031450 h 4280892"/>
              <a:gd name="connsiteX68" fmla="*/ 4561106 w 6857999"/>
              <a:gd name="connsiteY68" fmla="*/ 3171825 h 4280892"/>
              <a:gd name="connsiteX69" fmla="*/ 4536460 w 6857999"/>
              <a:gd name="connsiteY69" fmla="*/ 3566160 h 4280892"/>
              <a:gd name="connsiteX70" fmla="*/ 4512885 w 6857999"/>
              <a:gd name="connsiteY70" fmla="*/ 3666351 h 4280892"/>
              <a:gd name="connsiteX71" fmla="*/ 4464665 w 6857999"/>
              <a:gd name="connsiteY71" fmla="*/ 3719929 h 4280892"/>
              <a:gd name="connsiteX72" fmla="*/ 4225707 w 6857999"/>
              <a:gd name="connsiteY72" fmla="*/ 3939064 h 4280892"/>
              <a:gd name="connsiteX73" fmla="*/ 4172664 w 6857999"/>
              <a:gd name="connsiteY73" fmla="*/ 3994249 h 4280892"/>
              <a:gd name="connsiteX74" fmla="*/ 4166235 w 6857999"/>
              <a:gd name="connsiteY74" fmla="*/ 3958352 h 4280892"/>
              <a:gd name="connsiteX75" fmla="*/ 4151769 w 6857999"/>
              <a:gd name="connsiteY75" fmla="*/ 3836194 h 4280892"/>
              <a:gd name="connsiteX76" fmla="*/ 4193560 w 6857999"/>
              <a:gd name="connsiteY76" fmla="*/ 3699034 h 4280892"/>
              <a:gd name="connsiteX77" fmla="*/ 4251424 w 6857999"/>
              <a:gd name="connsiteY77" fmla="*/ 3642241 h 4280892"/>
              <a:gd name="connsiteX78" fmla="*/ 4287857 w 6857999"/>
              <a:gd name="connsiteY78" fmla="*/ 3568839 h 4280892"/>
              <a:gd name="connsiteX79" fmla="*/ 4299109 w 6857999"/>
              <a:gd name="connsiteY79" fmla="*/ 3544729 h 4280892"/>
              <a:gd name="connsiteX80" fmla="*/ 4343579 w 6857999"/>
              <a:gd name="connsiteY80" fmla="*/ 3332560 h 4280892"/>
              <a:gd name="connsiteX81" fmla="*/ 4320004 w 6857999"/>
              <a:gd name="connsiteY81" fmla="*/ 3237726 h 4280892"/>
              <a:gd name="connsiteX82" fmla="*/ 3988891 w 6857999"/>
              <a:gd name="connsiteY82" fmla="*/ 2902327 h 4280892"/>
              <a:gd name="connsiteX83" fmla="*/ 3910131 w 6857999"/>
              <a:gd name="connsiteY83" fmla="*/ 2934474 h 4280892"/>
              <a:gd name="connsiteX84" fmla="*/ 3910667 w 6857999"/>
              <a:gd name="connsiteY84" fmla="*/ 3173432 h 4280892"/>
              <a:gd name="connsiteX85" fmla="*/ 3930491 w 6857999"/>
              <a:gd name="connsiteY85" fmla="*/ 3329345 h 4280892"/>
              <a:gd name="connsiteX86" fmla="*/ 3931027 w 6857999"/>
              <a:gd name="connsiteY86" fmla="*/ 3424714 h 4280892"/>
              <a:gd name="connsiteX87" fmla="*/ 3949779 w 6857999"/>
              <a:gd name="connsiteY87" fmla="*/ 3727430 h 4280892"/>
              <a:gd name="connsiteX88" fmla="*/ 4055864 w 6857999"/>
              <a:gd name="connsiteY88" fmla="*/ 3990499 h 4280892"/>
              <a:gd name="connsiteX89" fmla="*/ 4074616 w 6857999"/>
              <a:gd name="connsiteY89" fmla="*/ 4015681 h 4280892"/>
              <a:gd name="connsiteX90" fmla="*/ 4225171 w 6857999"/>
              <a:gd name="connsiteY90" fmla="*/ 4152305 h 4280892"/>
              <a:gd name="connsiteX91" fmla="*/ 4225171 w 6857999"/>
              <a:gd name="connsiteY91" fmla="*/ 4191953 h 4280892"/>
              <a:gd name="connsiteX92" fmla="*/ 4086939 w 6857999"/>
              <a:gd name="connsiteY92" fmla="*/ 4230529 h 4280892"/>
              <a:gd name="connsiteX93" fmla="*/ 3892986 w 6857999"/>
              <a:gd name="connsiteY93" fmla="*/ 4178558 h 4280892"/>
              <a:gd name="connsiteX94" fmla="*/ 3863518 w 6857999"/>
              <a:gd name="connsiteY94" fmla="*/ 4149090 h 4280892"/>
              <a:gd name="connsiteX95" fmla="*/ 3807797 w 6857999"/>
              <a:gd name="connsiteY95" fmla="*/ 4004429 h 4280892"/>
              <a:gd name="connsiteX96" fmla="*/ 3767614 w 6857999"/>
              <a:gd name="connsiteY96" fmla="*/ 3960495 h 4280892"/>
              <a:gd name="connsiteX97" fmla="*/ 3746183 w 6857999"/>
              <a:gd name="connsiteY97" fmla="*/ 3930491 h 4280892"/>
              <a:gd name="connsiteX98" fmla="*/ 3727966 w 6857999"/>
              <a:gd name="connsiteY98" fmla="*/ 3687782 h 4280892"/>
              <a:gd name="connsiteX99" fmla="*/ 3690461 w 6857999"/>
              <a:gd name="connsiteY99" fmla="*/ 3505617 h 4280892"/>
              <a:gd name="connsiteX100" fmla="*/ 3476149 w 6857999"/>
              <a:gd name="connsiteY100" fmla="*/ 2923222 h 4280892"/>
              <a:gd name="connsiteX101" fmla="*/ 3432751 w 6857999"/>
              <a:gd name="connsiteY101" fmla="*/ 2828925 h 4280892"/>
              <a:gd name="connsiteX102" fmla="*/ 3368457 w 6857999"/>
              <a:gd name="connsiteY102" fmla="*/ 2785527 h 4280892"/>
              <a:gd name="connsiteX103" fmla="*/ 3328273 w 6857999"/>
              <a:gd name="connsiteY103" fmla="*/ 2774811 h 4280892"/>
              <a:gd name="connsiteX104" fmla="*/ 3157359 w 6857999"/>
              <a:gd name="connsiteY104" fmla="*/ 2706231 h 4280892"/>
              <a:gd name="connsiteX105" fmla="*/ 2484953 w 6857999"/>
              <a:gd name="connsiteY105" fmla="*/ 2652653 h 4280892"/>
              <a:gd name="connsiteX106" fmla="*/ 2442627 w 6857999"/>
              <a:gd name="connsiteY106" fmla="*/ 2677835 h 4280892"/>
              <a:gd name="connsiteX107" fmla="*/ 2341364 w 6857999"/>
              <a:gd name="connsiteY107" fmla="*/ 2756059 h 4280892"/>
              <a:gd name="connsiteX108" fmla="*/ 2299573 w 6857999"/>
              <a:gd name="connsiteY108" fmla="*/ 2765703 h 4280892"/>
              <a:gd name="connsiteX109" fmla="*/ 2062758 w 6857999"/>
              <a:gd name="connsiteY109" fmla="*/ 2899112 h 4280892"/>
              <a:gd name="connsiteX110" fmla="*/ 1831836 w 6857999"/>
              <a:gd name="connsiteY110" fmla="*/ 3102174 h 4280892"/>
              <a:gd name="connsiteX111" fmla="*/ 1720394 w 6857999"/>
              <a:gd name="connsiteY111" fmla="*/ 3237191 h 4280892"/>
              <a:gd name="connsiteX112" fmla="*/ 1637348 w 6857999"/>
              <a:gd name="connsiteY112" fmla="*/ 3454182 h 4280892"/>
              <a:gd name="connsiteX113" fmla="*/ 1635740 w 6857999"/>
              <a:gd name="connsiteY113" fmla="*/ 3516332 h 4280892"/>
              <a:gd name="connsiteX114" fmla="*/ 1660922 w 6857999"/>
              <a:gd name="connsiteY114" fmla="*/ 3686711 h 4280892"/>
              <a:gd name="connsiteX115" fmla="*/ 1662529 w 6857999"/>
              <a:gd name="connsiteY115" fmla="*/ 3777794 h 4280892"/>
              <a:gd name="connsiteX116" fmla="*/ 1677531 w 6857999"/>
              <a:gd name="connsiteY116" fmla="*/ 3867269 h 4280892"/>
              <a:gd name="connsiteX117" fmla="*/ 1893987 w 6857999"/>
              <a:gd name="connsiteY117" fmla="*/ 4141054 h 4280892"/>
              <a:gd name="connsiteX118" fmla="*/ 1919168 w 6857999"/>
              <a:gd name="connsiteY118" fmla="*/ 4159270 h 4280892"/>
              <a:gd name="connsiteX119" fmla="*/ 1605201 w 6857999"/>
              <a:gd name="connsiteY119" fmla="*/ 4178558 h 4280892"/>
              <a:gd name="connsiteX120" fmla="*/ 1570911 w 6857999"/>
              <a:gd name="connsiteY120" fmla="*/ 4147483 h 4280892"/>
              <a:gd name="connsiteX121" fmla="*/ 1574125 w 6857999"/>
              <a:gd name="connsiteY121" fmla="*/ 4143732 h 4280892"/>
              <a:gd name="connsiteX122" fmla="*/ 1555373 w 6857999"/>
              <a:gd name="connsiteY122" fmla="*/ 4139982 h 4280892"/>
              <a:gd name="connsiteX123" fmla="*/ 1541443 w 6857999"/>
              <a:gd name="connsiteY123" fmla="*/ 4083725 h 4280892"/>
              <a:gd name="connsiteX124" fmla="*/ 1500723 w 6857999"/>
              <a:gd name="connsiteY124" fmla="*/ 4021038 h 4280892"/>
              <a:gd name="connsiteX125" fmla="*/ 1456789 w 6857999"/>
              <a:gd name="connsiteY125" fmla="*/ 4006037 h 4280892"/>
              <a:gd name="connsiteX126" fmla="*/ 1423571 w 6857999"/>
              <a:gd name="connsiteY126" fmla="*/ 3982462 h 4280892"/>
              <a:gd name="connsiteX127" fmla="*/ 1386066 w 6857999"/>
              <a:gd name="connsiteY127" fmla="*/ 3507224 h 4280892"/>
              <a:gd name="connsiteX128" fmla="*/ 1305163 w 6857999"/>
              <a:gd name="connsiteY128" fmla="*/ 3120390 h 4280892"/>
              <a:gd name="connsiteX129" fmla="*/ 1311592 w 6857999"/>
              <a:gd name="connsiteY129" fmla="*/ 2960192 h 4280892"/>
              <a:gd name="connsiteX130" fmla="*/ 1336238 w 6857999"/>
              <a:gd name="connsiteY130" fmla="*/ 2907149 h 4280892"/>
              <a:gd name="connsiteX131" fmla="*/ 1024949 w 6857999"/>
              <a:gd name="connsiteY131" fmla="*/ 3154144 h 4280892"/>
              <a:gd name="connsiteX132" fmla="*/ 805815 w 6857999"/>
              <a:gd name="connsiteY132" fmla="*/ 3474006 h 4280892"/>
              <a:gd name="connsiteX133" fmla="*/ 685800 w 6857999"/>
              <a:gd name="connsiteY133" fmla="*/ 4048363 h 4280892"/>
              <a:gd name="connsiteX134" fmla="*/ 712589 w 6857999"/>
              <a:gd name="connsiteY134" fmla="*/ 4132481 h 4280892"/>
              <a:gd name="connsiteX135" fmla="*/ 764024 w 6857999"/>
              <a:gd name="connsiteY135" fmla="*/ 4197846 h 4280892"/>
              <a:gd name="connsiteX136" fmla="*/ 742057 w 6857999"/>
              <a:gd name="connsiteY136" fmla="*/ 4278749 h 4280892"/>
              <a:gd name="connsiteX137" fmla="*/ 738842 w 6857999"/>
              <a:gd name="connsiteY137" fmla="*/ 4282500 h 4280892"/>
              <a:gd name="connsiteX138" fmla="*/ 599539 w 6857999"/>
              <a:gd name="connsiteY138" fmla="*/ 4282500 h 4280892"/>
              <a:gd name="connsiteX139" fmla="*/ 541139 w 6857999"/>
              <a:gd name="connsiteY139" fmla="*/ 4276070 h 4280892"/>
              <a:gd name="connsiteX140" fmla="*/ 403979 w 6857999"/>
              <a:gd name="connsiteY140" fmla="*/ 4203204 h 4280892"/>
              <a:gd name="connsiteX141" fmla="*/ 398085 w 6857999"/>
              <a:gd name="connsiteY141" fmla="*/ 4170522 h 4280892"/>
              <a:gd name="connsiteX142" fmla="*/ 410944 w 6857999"/>
              <a:gd name="connsiteY142" fmla="*/ 4008180 h 4280892"/>
              <a:gd name="connsiteX143" fmla="*/ 353080 w 6857999"/>
              <a:gd name="connsiteY143" fmla="*/ 3991570 h 4280892"/>
              <a:gd name="connsiteX144" fmla="*/ 399693 w 6857999"/>
              <a:gd name="connsiteY144" fmla="*/ 3905310 h 4280892"/>
              <a:gd name="connsiteX145" fmla="*/ 541139 w 6857999"/>
              <a:gd name="connsiteY145" fmla="*/ 3482578 h 4280892"/>
              <a:gd name="connsiteX146" fmla="*/ 564178 w 6857999"/>
              <a:gd name="connsiteY146" fmla="*/ 3209330 h 4280892"/>
              <a:gd name="connsiteX147" fmla="*/ 557748 w 6857999"/>
              <a:gd name="connsiteY147" fmla="*/ 3033058 h 4280892"/>
              <a:gd name="connsiteX148" fmla="*/ 622042 w 6857999"/>
              <a:gd name="connsiteY148" fmla="*/ 2901256 h 4280892"/>
              <a:gd name="connsiteX149" fmla="*/ 715268 w 6857999"/>
              <a:gd name="connsiteY149" fmla="*/ 2820888 h 4280892"/>
              <a:gd name="connsiteX150" fmla="*/ 846534 w 6857999"/>
              <a:gd name="connsiteY150" fmla="*/ 2607112 h 4280892"/>
              <a:gd name="connsiteX151" fmla="*/ 851892 w 6857999"/>
              <a:gd name="connsiteY151" fmla="*/ 2301716 h 4280892"/>
              <a:gd name="connsiteX152" fmla="*/ 805279 w 6857999"/>
              <a:gd name="connsiteY152" fmla="*/ 2109371 h 4280892"/>
              <a:gd name="connsiteX153" fmla="*/ 804208 w 6857999"/>
              <a:gd name="connsiteY153" fmla="*/ 1676460 h 4280892"/>
              <a:gd name="connsiteX154" fmla="*/ 956905 w 6857999"/>
              <a:gd name="connsiteY154" fmla="*/ 1347490 h 4280892"/>
              <a:gd name="connsiteX155" fmla="*/ 973515 w 6857999"/>
              <a:gd name="connsiteY155" fmla="*/ 1320165 h 4280892"/>
              <a:gd name="connsiteX156" fmla="*/ 755452 w 6857999"/>
              <a:gd name="connsiteY156" fmla="*/ 1093530 h 4280892"/>
              <a:gd name="connsiteX157" fmla="*/ 543282 w 6857999"/>
              <a:gd name="connsiteY157" fmla="*/ 832604 h 4280892"/>
              <a:gd name="connsiteX158" fmla="*/ 495598 w 6857999"/>
              <a:gd name="connsiteY158" fmla="*/ 397014 h 4280892"/>
              <a:gd name="connsiteX159" fmla="*/ 557748 w 6857999"/>
              <a:gd name="connsiteY159" fmla="*/ 220206 h 4280892"/>
              <a:gd name="connsiteX160" fmla="*/ 536853 w 6857999"/>
              <a:gd name="connsiteY160" fmla="*/ 234136 h 4280892"/>
              <a:gd name="connsiteX161" fmla="*/ 378797 w 6857999"/>
              <a:gd name="connsiteY161" fmla="*/ 344507 h 4280892"/>
              <a:gd name="connsiteX162" fmla="*/ 165556 w 6857999"/>
              <a:gd name="connsiteY162" fmla="*/ 466130 h 4280892"/>
              <a:gd name="connsiteX163" fmla="*/ 2679 w 6857999"/>
              <a:gd name="connsiteY163" fmla="*/ 389513 h 4280892"/>
              <a:gd name="connsiteX164" fmla="*/ 0 w 6857999"/>
              <a:gd name="connsiteY164" fmla="*/ 385763 h 428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857999" h="4280892">
                <a:moveTo>
                  <a:pt x="0" y="385763"/>
                </a:moveTo>
                <a:cubicBezTo>
                  <a:pt x="0" y="355223"/>
                  <a:pt x="0" y="325219"/>
                  <a:pt x="0" y="294680"/>
                </a:cubicBezTo>
                <a:cubicBezTo>
                  <a:pt x="6429" y="259318"/>
                  <a:pt x="12323" y="223957"/>
                  <a:pt x="19288" y="183773"/>
                </a:cubicBezTo>
                <a:cubicBezTo>
                  <a:pt x="23039" y="188595"/>
                  <a:pt x="30540" y="193953"/>
                  <a:pt x="31075" y="199846"/>
                </a:cubicBezTo>
                <a:cubicBezTo>
                  <a:pt x="34290" y="237351"/>
                  <a:pt x="33754" y="274856"/>
                  <a:pt x="38040" y="311825"/>
                </a:cubicBezTo>
                <a:cubicBezTo>
                  <a:pt x="41255" y="339150"/>
                  <a:pt x="47685" y="365939"/>
                  <a:pt x="56793" y="392192"/>
                </a:cubicBezTo>
                <a:cubicBezTo>
                  <a:pt x="64294" y="414695"/>
                  <a:pt x="83046" y="423803"/>
                  <a:pt x="106085" y="413623"/>
                </a:cubicBezTo>
                <a:cubicBezTo>
                  <a:pt x="128052" y="403979"/>
                  <a:pt x="151090" y="395407"/>
                  <a:pt x="169843" y="380941"/>
                </a:cubicBezTo>
                <a:cubicBezTo>
                  <a:pt x="235208" y="331113"/>
                  <a:pt x="298966" y="279678"/>
                  <a:pt x="362188" y="227707"/>
                </a:cubicBezTo>
                <a:cubicBezTo>
                  <a:pt x="457021" y="150555"/>
                  <a:pt x="541139" y="61079"/>
                  <a:pt x="648295" y="0"/>
                </a:cubicBezTo>
                <a:cubicBezTo>
                  <a:pt x="660618" y="0"/>
                  <a:pt x="673477" y="0"/>
                  <a:pt x="685800" y="0"/>
                </a:cubicBezTo>
                <a:cubicBezTo>
                  <a:pt x="699730" y="9108"/>
                  <a:pt x="715804" y="16073"/>
                  <a:pt x="727591" y="27325"/>
                </a:cubicBezTo>
                <a:cubicBezTo>
                  <a:pt x="764560" y="63222"/>
                  <a:pt x="767775" y="105013"/>
                  <a:pt x="750094" y="152698"/>
                </a:cubicBezTo>
                <a:cubicBezTo>
                  <a:pt x="705088" y="275927"/>
                  <a:pt x="664905" y="400229"/>
                  <a:pt x="643473" y="530423"/>
                </a:cubicBezTo>
                <a:cubicBezTo>
                  <a:pt x="622042" y="662226"/>
                  <a:pt x="654725" y="771525"/>
                  <a:pt x="752773" y="862608"/>
                </a:cubicBezTo>
                <a:cubicBezTo>
                  <a:pt x="867430" y="969228"/>
                  <a:pt x="1002983" y="1042630"/>
                  <a:pt x="1143893" y="1106388"/>
                </a:cubicBezTo>
                <a:cubicBezTo>
                  <a:pt x="1150858" y="1109603"/>
                  <a:pt x="1163717" y="1104781"/>
                  <a:pt x="1171754" y="1099959"/>
                </a:cubicBezTo>
                <a:cubicBezTo>
                  <a:pt x="1217831" y="1071027"/>
                  <a:pt x="1262301" y="1038880"/>
                  <a:pt x="1309449" y="1012627"/>
                </a:cubicBezTo>
                <a:cubicBezTo>
                  <a:pt x="1362492" y="983159"/>
                  <a:pt x="1419820" y="970836"/>
                  <a:pt x="1481971" y="971907"/>
                </a:cubicBezTo>
                <a:cubicBezTo>
                  <a:pt x="1560195" y="973515"/>
                  <a:pt x="1638955" y="970836"/>
                  <a:pt x="1717715" y="966549"/>
                </a:cubicBezTo>
                <a:cubicBezTo>
                  <a:pt x="1969532" y="953155"/>
                  <a:pt x="2218134" y="916186"/>
                  <a:pt x="2466201" y="872788"/>
                </a:cubicBezTo>
                <a:cubicBezTo>
                  <a:pt x="2588359" y="851356"/>
                  <a:pt x="2705695" y="817602"/>
                  <a:pt x="2814995" y="758131"/>
                </a:cubicBezTo>
                <a:cubicBezTo>
                  <a:pt x="2870180" y="728127"/>
                  <a:pt x="2928580" y="700802"/>
                  <a:pt x="2988052" y="681514"/>
                </a:cubicBezTo>
                <a:cubicBezTo>
                  <a:pt x="3173432" y="620435"/>
                  <a:pt x="3361492" y="566321"/>
                  <a:pt x="3538835" y="482203"/>
                </a:cubicBezTo>
                <a:cubicBezTo>
                  <a:pt x="3733324" y="390049"/>
                  <a:pt x="3939064" y="375047"/>
                  <a:pt x="4148554" y="397550"/>
                </a:cubicBezTo>
                <a:cubicBezTo>
                  <a:pt x="4285178" y="412016"/>
                  <a:pt x="4415909" y="452199"/>
                  <a:pt x="4542889" y="503634"/>
                </a:cubicBezTo>
                <a:cubicBezTo>
                  <a:pt x="4722912" y="577036"/>
                  <a:pt x="4905613" y="641866"/>
                  <a:pt x="5078671" y="733485"/>
                </a:cubicBezTo>
                <a:cubicBezTo>
                  <a:pt x="5239941" y="818674"/>
                  <a:pt x="5383530" y="922615"/>
                  <a:pt x="5504617" y="1057096"/>
                </a:cubicBezTo>
                <a:cubicBezTo>
                  <a:pt x="5635348" y="1201222"/>
                  <a:pt x="5761256" y="1349633"/>
                  <a:pt x="5889307" y="1495901"/>
                </a:cubicBezTo>
                <a:cubicBezTo>
                  <a:pt x="5896273" y="1503402"/>
                  <a:pt x="5902702" y="1511439"/>
                  <a:pt x="5910739" y="1520547"/>
                </a:cubicBezTo>
                <a:cubicBezTo>
                  <a:pt x="5992713" y="1432143"/>
                  <a:pt x="6091833" y="1382316"/>
                  <a:pt x="6204347" y="1357670"/>
                </a:cubicBezTo>
                <a:cubicBezTo>
                  <a:pt x="6282035" y="1340525"/>
                  <a:pt x="6360259" y="1327666"/>
                  <a:pt x="6438483" y="1313200"/>
                </a:cubicBezTo>
                <a:cubicBezTo>
                  <a:pt x="6554748" y="1291233"/>
                  <a:pt x="6671548" y="1269266"/>
                  <a:pt x="6787813" y="1247299"/>
                </a:cubicBezTo>
                <a:cubicBezTo>
                  <a:pt x="6811387" y="1243013"/>
                  <a:pt x="6834961" y="1237655"/>
                  <a:pt x="6858000" y="1232833"/>
                </a:cubicBezTo>
                <a:cubicBezTo>
                  <a:pt x="6858000" y="1236583"/>
                  <a:pt x="6858000" y="1239798"/>
                  <a:pt x="6858000" y="1243548"/>
                </a:cubicBezTo>
                <a:cubicBezTo>
                  <a:pt x="6825317" y="1313200"/>
                  <a:pt x="6767989" y="1358741"/>
                  <a:pt x="6701016" y="1390352"/>
                </a:cubicBezTo>
                <a:cubicBezTo>
                  <a:pt x="6627078" y="1425178"/>
                  <a:pt x="6550461" y="1456789"/>
                  <a:pt x="6473309" y="1482507"/>
                </a:cubicBezTo>
                <a:cubicBezTo>
                  <a:pt x="6398836" y="1507153"/>
                  <a:pt x="6328648" y="1538228"/>
                  <a:pt x="6267033" y="1586448"/>
                </a:cubicBezTo>
                <a:cubicBezTo>
                  <a:pt x="6262212" y="1590199"/>
                  <a:pt x="6257389" y="1595021"/>
                  <a:pt x="6249353" y="1602522"/>
                </a:cubicBezTo>
                <a:cubicBezTo>
                  <a:pt x="6295430" y="1611630"/>
                  <a:pt x="6336149" y="1620738"/>
                  <a:pt x="6377405" y="1627168"/>
                </a:cubicBezTo>
                <a:cubicBezTo>
                  <a:pt x="6510278" y="1648599"/>
                  <a:pt x="6643152" y="1664672"/>
                  <a:pt x="6774418" y="1617524"/>
                </a:cubicBezTo>
                <a:cubicBezTo>
                  <a:pt x="6779240" y="1615916"/>
                  <a:pt x="6785670" y="1618059"/>
                  <a:pt x="6791563" y="1618595"/>
                </a:cubicBezTo>
                <a:cubicBezTo>
                  <a:pt x="6790492" y="1626096"/>
                  <a:pt x="6791563" y="1635205"/>
                  <a:pt x="6787277" y="1640027"/>
                </a:cubicBezTo>
                <a:cubicBezTo>
                  <a:pt x="6750308" y="1687711"/>
                  <a:pt x="6705838" y="1724144"/>
                  <a:pt x="6644223" y="1735931"/>
                </a:cubicBezTo>
                <a:cubicBezTo>
                  <a:pt x="6544032" y="1754684"/>
                  <a:pt x="6444377" y="1775043"/>
                  <a:pt x="6345258" y="1795403"/>
                </a:cubicBezTo>
                <a:cubicBezTo>
                  <a:pt x="6294894" y="1805583"/>
                  <a:pt x="6245066" y="1817370"/>
                  <a:pt x="6196310" y="1828621"/>
                </a:cubicBezTo>
                <a:cubicBezTo>
                  <a:pt x="6195775" y="1833979"/>
                  <a:pt x="6195239" y="1835051"/>
                  <a:pt x="6195775" y="1835587"/>
                </a:cubicBezTo>
                <a:cubicBezTo>
                  <a:pt x="6197381" y="1838801"/>
                  <a:pt x="6199525" y="1842016"/>
                  <a:pt x="6201668" y="1844695"/>
                </a:cubicBezTo>
                <a:cubicBezTo>
                  <a:pt x="6269176" y="1927741"/>
                  <a:pt x="6289536" y="2024182"/>
                  <a:pt x="6279356" y="2128659"/>
                </a:cubicBezTo>
                <a:cubicBezTo>
                  <a:pt x="6275606" y="2168843"/>
                  <a:pt x="6261675" y="2183309"/>
                  <a:pt x="6220956" y="2187059"/>
                </a:cubicBezTo>
                <a:cubicBezTo>
                  <a:pt x="6173808" y="2191345"/>
                  <a:pt x="6136303" y="2212241"/>
                  <a:pt x="6104692" y="2246531"/>
                </a:cubicBezTo>
                <a:cubicBezTo>
                  <a:pt x="6003965" y="2355294"/>
                  <a:pt x="5906988" y="2468344"/>
                  <a:pt x="5831443" y="2595860"/>
                </a:cubicBezTo>
                <a:cubicBezTo>
                  <a:pt x="5775186" y="2691765"/>
                  <a:pt x="5729645" y="2794099"/>
                  <a:pt x="5682496" y="2894826"/>
                </a:cubicBezTo>
                <a:cubicBezTo>
                  <a:pt x="5656242" y="2951083"/>
                  <a:pt x="5616059" y="2981087"/>
                  <a:pt x="5555516" y="2977872"/>
                </a:cubicBezTo>
                <a:cubicBezTo>
                  <a:pt x="5505152" y="2975193"/>
                  <a:pt x="5454789" y="2966621"/>
                  <a:pt x="5404425" y="2959120"/>
                </a:cubicBezTo>
                <a:cubicBezTo>
                  <a:pt x="5385137" y="2955905"/>
                  <a:pt x="5370136" y="2955905"/>
                  <a:pt x="5351919" y="2967157"/>
                </a:cubicBezTo>
                <a:cubicBezTo>
                  <a:pt x="5298877" y="2999839"/>
                  <a:pt x="5235119" y="2975193"/>
                  <a:pt x="5217438" y="2914650"/>
                </a:cubicBezTo>
                <a:cubicBezTo>
                  <a:pt x="5207258" y="2880896"/>
                  <a:pt x="5193864" y="2853571"/>
                  <a:pt x="5168682" y="2826246"/>
                </a:cubicBezTo>
                <a:cubicBezTo>
                  <a:pt x="5109210" y="2761952"/>
                  <a:pt x="5070098" y="2685871"/>
                  <a:pt x="5089922" y="2592110"/>
                </a:cubicBezTo>
                <a:cubicBezTo>
                  <a:pt x="5090993" y="2586216"/>
                  <a:pt x="5093137" y="2578715"/>
                  <a:pt x="5090993" y="2573357"/>
                </a:cubicBezTo>
                <a:cubicBezTo>
                  <a:pt x="5084564" y="2558356"/>
                  <a:pt x="5084564" y="2536924"/>
                  <a:pt x="5060990" y="2535853"/>
                </a:cubicBezTo>
                <a:cubicBezTo>
                  <a:pt x="5032593" y="2534781"/>
                  <a:pt x="5004197" y="2531567"/>
                  <a:pt x="4976336" y="2532102"/>
                </a:cubicBezTo>
                <a:cubicBezTo>
                  <a:pt x="4964549" y="2532102"/>
                  <a:pt x="4950619" y="2536389"/>
                  <a:pt x="4941510" y="2543889"/>
                </a:cubicBezTo>
                <a:cubicBezTo>
                  <a:pt x="4904006" y="2575501"/>
                  <a:pt x="4868644" y="2609255"/>
                  <a:pt x="4831675" y="2641937"/>
                </a:cubicBezTo>
                <a:cubicBezTo>
                  <a:pt x="4732020" y="2730877"/>
                  <a:pt x="4614684" y="2760881"/>
                  <a:pt x="4483954" y="2746415"/>
                </a:cubicBezTo>
                <a:cubicBezTo>
                  <a:pt x="4461986" y="2743736"/>
                  <a:pt x="4440019" y="2742664"/>
                  <a:pt x="4415909" y="2740521"/>
                </a:cubicBezTo>
                <a:cubicBezTo>
                  <a:pt x="4420731" y="2757130"/>
                  <a:pt x="4422874" y="2771596"/>
                  <a:pt x="4428768" y="2784455"/>
                </a:cubicBezTo>
                <a:cubicBezTo>
                  <a:pt x="4466272" y="2866965"/>
                  <a:pt x="4503777" y="2950012"/>
                  <a:pt x="4543425" y="3031450"/>
                </a:cubicBezTo>
                <a:cubicBezTo>
                  <a:pt x="4565392" y="3076992"/>
                  <a:pt x="4577715" y="3119319"/>
                  <a:pt x="4561106" y="3171825"/>
                </a:cubicBezTo>
                <a:cubicBezTo>
                  <a:pt x="4519851" y="3300413"/>
                  <a:pt x="4511814" y="3433286"/>
                  <a:pt x="4536460" y="3566160"/>
                </a:cubicBezTo>
                <a:cubicBezTo>
                  <a:pt x="4543961" y="3605272"/>
                  <a:pt x="4534853" y="3636883"/>
                  <a:pt x="4512885" y="3666351"/>
                </a:cubicBezTo>
                <a:cubicBezTo>
                  <a:pt x="4498419" y="3685639"/>
                  <a:pt x="4482346" y="3703856"/>
                  <a:pt x="4464665" y="3719929"/>
                </a:cubicBezTo>
                <a:cubicBezTo>
                  <a:pt x="4385370" y="3793331"/>
                  <a:pt x="4305538" y="3865662"/>
                  <a:pt x="4225707" y="3939064"/>
                </a:cubicBezTo>
                <a:cubicBezTo>
                  <a:pt x="4208562" y="3955137"/>
                  <a:pt x="4193024" y="3972818"/>
                  <a:pt x="4172664" y="3994249"/>
                </a:cubicBezTo>
                <a:cubicBezTo>
                  <a:pt x="4169985" y="3978712"/>
                  <a:pt x="4167306" y="3968532"/>
                  <a:pt x="4166235" y="3958352"/>
                </a:cubicBezTo>
                <a:cubicBezTo>
                  <a:pt x="4161413" y="3917633"/>
                  <a:pt x="4161949" y="3875842"/>
                  <a:pt x="4151769" y="3836194"/>
                </a:cubicBezTo>
                <a:cubicBezTo>
                  <a:pt x="4137303" y="3779937"/>
                  <a:pt x="4156055" y="3737074"/>
                  <a:pt x="4193560" y="3699034"/>
                </a:cubicBezTo>
                <a:cubicBezTo>
                  <a:pt x="4212312" y="3679746"/>
                  <a:pt x="4235887" y="3663672"/>
                  <a:pt x="4251424" y="3642241"/>
                </a:cubicBezTo>
                <a:cubicBezTo>
                  <a:pt x="4267498" y="3620274"/>
                  <a:pt x="4276070" y="3593485"/>
                  <a:pt x="4287857" y="3568839"/>
                </a:cubicBezTo>
                <a:cubicBezTo>
                  <a:pt x="4291608" y="3560802"/>
                  <a:pt x="4297501" y="3553301"/>
                  <a:pt x="4299109" y="3544729"/>
                </a:cubicBezTo>
                <a:cubicBezTo>
                  <a:pt x="4314646" y="3474006"/>
                  <a:pt x="4330720" y="3403818"/>
                  <a:pt x="4343579" y="3332560"/>
                </a:cubicBezTo>
                <a:cubicBezTo>
                  <a:pt x="4349472" y="3298805"/>
                  <a:pt x="4346258" y="3264515"/>
                  <a:pt x="4320004" y="3237726"/>
                </a:cubicBezTo>
                <a:cubicBezTo>
                  <a:pt x="4208026" y="3124140"/>
                  <a:pt x="4096048" y="3010555"/>
                  <a:pt x="3988891" y="2902327"/>
                </a:cubicBezTo>
                <a:cubicBezTo>
                  <a:pt x="3955137" y="2916257"/>
                  <a:pt x="3931027" y="2925901"/>
                  <a:pt x="3910131" y="2934474"/>
                </a:cubicBezTo>
                <a:cubicBezTo>
                  <a:pt x="3910131" y="3014841"/>
                  <a:pt x="3907989" y="3094137"/>
                  <a:pt x="3910667" y="3173432"/>
                </a:cubicBezTo>
                <a:cubicBezTo>
                  <a:pt x="3912810" y="3225939"/>
                  <a:pt x="3916561" y="3279517"/>
                  <a:pt x="3930491" y="3329345"/>
                </a:cubicBezTo>
                <a:cubicBezTo>
                  <a:pt x="3939599" y="3363099"/>
                  <a:pt x="3938528" y="3392567"/>
                  <a:pt x="3931027" y="3424714"/>
                </a:cubicBezTo>
                <a:cubicBezTo>
                  <a:pt x="3907453" y="3527584"/>
                  <a:pt x="3910667" y="3628311"/>
                  <a:pt x="3949779" y="3727430"/>
                </a:cubicBezTo>
                <a:cubicBezTo>
                  <a:pt x="3984605" y="3815298"/>
                  <a:pt x="4019967" y="3903167"/>
                  <a:pt x="4055864" y="3990499"/>
                </a:cubicBezTo>
                <a:cubicBezTo>
                  <a:pt x="4059615" y="4000143"/>
                  <a:pt x="4067115" y="4008716"/>
                  <a:pt x="4074616" y="4015681"/>
                </a:cubicBezTo>
                <a:cubicBezTo>
                  <a:pt x="4124444" y="4061758"/>
                  <a:pt x="4174272" y="4107299"/>
                  <a:pt x="4225171" y="4152305"/>
                </a:cubicBezTo>
                <a:cubicBezTo>
                  <a:pt x="4241244" y="4166771"/>
                  <a:pt x="4241244" y="4179094"/>
                  <a:pt x="4225171" y="4191953"/>
                </a:cubicBezTo>
                <a:cubicBezTo>
                  <a:pt x="4184452" y="4224100"/>
                  <a:pt x="4141053" y="4245531"/>
                  <a:pt x="4086939" y="4230529"/>
                </a:cubicBezTo>
                <a:cubicBezTo>
                  <a:pt x="4022646" y="4212848"/>
                  <a:pt x="3957816" y="4195167"/>
                  <a:pt x="3892986" y="4178558"/>
                </a:cubicBezTo>
                <a:cubicBezTo>
                  <a:pt x="3875842" y="4174272"/>
                  <a:pt x="3868876" y="4165164"/>
                  <a:pt x="3863518" y="4149090"/>
                </a:cubicBezTo>
                <a:cubicBezTo>
                  <a:pt x="3846374" y="4100334"/>
                  <a:pt x="3828693" y="4051578"/>
                  <a:pt x="3807797" y="4004429"/>
                </a:cubicBezTo>
                <a:cubicBezTo>
                  <a:pt x="3799761" y="3986748"/>
                  <a:pt x="3784223" y="3968532"/>
                  <a:pt x="3767614" y="3960495"/>
                </a:cubicBezTo>
                <a:cubicBezTo>
                  <a:pt x="3752076" y="3952994"/>
                  <a:pt x="3747254" y="3946565"/>
                  <a:pt x="3746183" y="3930491"/>
                </a:cubicBezTo>
                <a:cubicBezTo>
                  <a:pt x="3740825" y="3849588"/>
                  <a:pt x="3737610" y="3768150"/>
                  <a:pt x="3727966" y="3687782"/>
                </a:cubicBezTo>
                <a:cubicBezTo>
                  <a:pt x="3720465" y="3626168"/>
                  <a:pt x="3713500" y="3561874"/>
                  <a:pt x="3690461" y="3505617"/>
                </a:cubicBezTo>
                <a:cubicBezTo>
                  <a:pt x="3612237" y="3313807"/>
                  <a:pt x="3538835" y="3120926"/>
                  <a:pt x="3476149" y="2923222"/>
                </a:cubicBezTo>
                <a:cubicBezTo>
                  <a:pt x="3465969" y="2890540"/>
                  <a:pt x="3448824" y="2859465"/>
                  <a:pt x="3432751" y="2828925"/>
                </a:cubicBezTo>
                <a:cubicBezTo>
                  <a:pt x="3419356" y="2804279"/>
                  <a:pt x="3397389" y="2789813"/>
                  <a:pt x="3368457" y="2785527"/>
                </a:cubicBezTo>
                <a:cubicBezTo>
                  <a:pt x="3354526" y="2783384"/>
                  <a:pt x="3336846" y="2783384"/>
                  <a:pt x="3328273" y="2774811"/>
                </a:cubicBezTo>
                <a:cubicBezTo>
                  <a:pt x="3280589" y="2727127"/>
                  <a:pt x="3218974" y="2715875"/>
                  <a:pt x="3157359" y="2706231"/>
                </a:cubicBezTo>
                <a:cubicBezTo>
                  <a:pt x="2934474" y="2670870"/>
                  <a:pt x="2709982" y="2661226"/>
                  <a:pt x="2484953" y="2652653"/>
                </a:cubicBezTo>
                <a:cubicBezTo>
                  <a:pt x="2463522" y="2651582"/>
                  <a:pt x="2451199" y="2657475"/>
                  <a:pt x="2442627" y="2677835"/>
                </a:cubicBezTo>
                <a:cubicBezTo>
                  <a:pt x="2423875" y="2722305"/>
                  <a:pt x="2394407" y="2754451"/>
                  <a:pt x="2341364" y="2756059"/>
                </a:cubicBezTo>
                <a:cubicBezTo>
                  <a:pt x="2327434" y="2756595"/>
                  <a:pt x="2313503" y="2761952"/>
                  <a:pt x="2299573" y="2765703"/>
                </a:cubicBezTo>
                <a:cubicBezTo>
                  <a:pt x="2209562" y="2789813"/>
                  <a:pt x="2130266" y="2829997"/>
                  <a:pt x="2062758" y="2899112"/>
                </a:cubicBezTo>
                <a:cubicBezTo>
                  <a:pt x="1990963" y="2971979"/>
                  <a:pt x="1911132" y="3037344"/>
                  <a:pt x="1831836" y="3102174"/>
                </a:cubicBezTo>
                <a:cubicBezTo>
                  <a:pt x="1785223" y="3140214"/>
                  <a:pt x="1743968" y="3182005"/>
                  <a:pt x="1720394" y="3237191"/>
                </a:cubicBezTo>
                <a:cubicBezTo>
                  <a:pt x="1689854" y="3308449"/>
                  <a:pt x="1663065" y="3381315"/>
                  <a:pt x="1637348" y="3454182"/>
                </a:cubicBezTo>
                <a:cubicBezTo>
                  <a:pt x="1630918" y="3472934"/>
                  <a:pt x="1628239" y="3498116"/>
                  <a:pt x="1635740" y="3516332"/>
                </a:cubicBezTo>
                <a:cubicBezTo>
                  <a:pt x="1657171" y="3571518"/>
                  <a:pt x="1664672" y="3627775"/>
                  <a:pt x="1660922" y="3686711"/>
                </a:cubicBezTo>
                <a:cubicBezTo>
                  <a:pt x="1658779" y="3716715"/>
                  <a:pt x="1659850" y="3747790"/>
                  <a:pt x="1662529" y="3777794"/>
                </a:cubicBezTo>
                <a:cubicBezTo>
                  <a:pt x="1665208" y="3807798"/>
                  <a:pt x="1668959" y="3838337"/>
                  <a:pt x="1677531" y="3867269"/>
                </a:cubicBezTo>
                <a:cubicBezTo>
                  <a:pt x="1713428" y="3986748"/>
                  <a:pt x="1794867" y="4070866"/>
                  <a:pt x="1893987" y="4141054"/>
                </a:cubicBezTo>
                <a:cubicBezTo>
                  <a:pt x="1901488" y="4146411"/>
                  <a:pt x="1908989" y="4151769"/>
                  <a:pt x="1919168" y="4159270"/>
                </a:cubicBezTo>
                <a:cubicBezTo>
                  <a:pt x="1813084" y="4204811"/>
                  <a:pt x="1709678" y="4207490"/>
                  <a:pt x="1605201" y="4178558"/>
                </a:cubicBezTo>
                <a:cubicBezTo>
                  <a:pt x="1591806" y="4174808"/>
                  <a:pt x="1582162" y="4158198"/>
                  <a:pt x="1570911" y="4147483"/>
                </a:cubicBezTo>
                <a:cubicBezTo>
                  <a:pt x="1571982" y="4146411"/>
                  <a:pt x="1573054" y="4144804"/>
                  <a:pt x="1574125" y="4143732"/>
                </a:cubicBezTo>
                <a:cubicBezTo>
                  <a:pt x="1565553" y="4142125"/>
                  <a:pt x="1557516" y="4140518"/>
                  <a:pt x="1555373" y="4139982"/>
                </a:cubicBezTo>
                <a:cubicBezTo>
                  <a:pt x="1550015" y="4118015"/>
                  <a:pt x="1548944" y="4099262"/>
                  <a:pt x="1541443" y="4083725"/>
                </a:cubicBezTo>
                <a:cubicBezTo>
                  <a:pt x="1530191" y="4061758"/>
                  <a:pt x="1514118" y="4041934"/>
                  <a:pt x="1500723" y="4021038"/>
                </a:cubicBezTo>
                <a:cubicBezTo>
                  <a:pt x="1490008" y="4003358"/>
                  <a:pt x="1475006" y="3999607"/>
                  <a:pt x="1456789" y="4006037"/>
                </a:cubicBezTo>
                <a:cubicBezTo>
                  <a:pt x="1433751" y="4014073"/>
                  <a:pt x="1425178" y="4007108"/>
                  <a:pt x="1423571" y="3982462"/>
                </a:cubicBezTo>
                <a:cubicBezTo>
                  <a:pt x="1411784" y="3823871"/>
                  <a:pt x="1401604" y="3665280"/>
                  <a:pt x="1386066" y="3507224"/>
                </a:cubicBezTo>
                <a:cubicBezTo>
                  <a:pt x="1372672" y="3375958"/>
                  <a:pt x="1352312" y="3244691"/>
                  <a:pt x="1305163" y="3120390"/>
                </a:cubicBezTo>
                <a:cubicBezTo>
                  <a:pt x="1283732" y="3063597"/>
                  <a:pt x="1289090" y="3012698"/>
                  <a:pt x="1311592" y="2960192"/>
                </a:cubicBezTo>
                <a:cubicBezTo>
                  <a:pt x="1319094" y="2942511"/>
                  <a:pt x="1328202" y="2924830"/>
                  <a:pt x="1336238" y="2907149"/>
                </a:cubicBezTo>
                <a:cubicBezTo>
                  <a:pt x="1229618" y="2986981"/>
                  <a:pt x="1124605" y="3067348"/>
                  <a:pt x="1024949" y="3154144"/>
                </a:cubicBezTo>
                <a:cubicBezTo>
                  <a:pt x="924758" y="3240941"/>
                  <a:pt x="854571" y="3353455"/>
                  <a:pt x="805815" y="3474006"/>
                </a:cubicBezTo>
                <a:cubicBezTo>
                  <a:pt x="731341" y="3657243"/>
                  <a:pt x="702945" y="3852267"/>
                  <a:pt x="685800" y="4048363"/>
                </a:cubicBezTo>
                <a:cubicBezTo>
                  <a:pt x="683121" y="4079439"/>
                  <a:pt x="691158" y="4107835"/>
                  <a:pt x="712589" y="4132481"/>
                </a:cubicBezTo>
                <a:cubicBezTo>
                  <a:pt x="730806" y="4152840"/>
                  <a:pt x="747951" y="4175343"/>
                  <a:pt x="764024" y="4197846"/>
                </a:cubicBezTo>
                <a:cubicBezTo>
                  <a:pt x="797243" y="4246067"/>
                  <a:pt x="808494" y="4258926"/>
                  <a:pt x="742057" y="4278749"/>
                </a:cubicBezTo>
                <a:cubicBezTo>
                  <a:pt x="740450" y="4279285"/>
                  <a:pt x="739914" y="4281428"/>
                  <a:pt x="738842" y="4282500"/>
                </a:cubicBezTo>
                <a:cubicBezTo>
                  <a:pt x="692229" y="4282500"/>
                  <a:pt x="646152" y="4282500"/>
                  <a:pt x="599539" y="4282500"/>
                </a:cubicBezTo>
                <a:cubicBezTo>
                  <a:pt x="580251" y="4280357"/>
                  <a:pt x="560963" y="4277678"/>
                  <a:pt x="541139" y="4276070"/>
                </a:cubicBezTo>
                <a:cubicBezTo>
                  <a:pt x="484346" y="4272320"/>
                  <a:pt x="433983" y="4256782"/>
                  <a:pt x="403979" y="4203204"/>
                </a:cubicBezTo>
                <a:cubicBezTo>
                  <a:pt x="398621" y="4194096"/>
                  <a:pt x="395407" y="4180701"/>
                  <a:pt x="398085" y="4170522"/>
                </a:cubicBezTo>
                <a:cubicBezTo>
                  <a:pt x="411480" y="4116407"/>
                  <a:pt x="412552" y="4061758"/>
                  <a:pt x="410944" y="4008180"/>
                </a:cubicBezTo>
                <a:cubicBezTo>
                  <a:pt x="390049" y="4002286"/>
                  <a:pt x="372904" y="3997464"/>
                  <a:pt x="353080" y="3991570"/>
                </a:cubicBezTo>
                <a:cubicBezTo>
                  <a:pt x="370225" y="3959959"/>
                  <a:pt x="385763" y="3933170"/>
                  <a:pt x="399693" y="3905310"/>
                </a:cubicBezTo>
                <a:cubicBezTo>
                  <a:pt x="465594" y="3770828"/>
                  <a:pt x="506849" y="3627775"/>
                  <a:pt x="541139" y="3482578"/>
                </a:cubicBezTo>
                <a:cubicBezTo>
                  <a:pt x="562035" y="3393103"/>
                  <a:pt x="574893" y="3302556"/>
                  <a:pt x="564178" y="3209330"/>
                </a:cubicBezTo>
                <a:cubicBezTo>
                  <a:pt x="557748" y="3150930"/>
                  <a:pt x="557213" y="3091458"/>
                  <a:pt x="557748" y="3033058"/>
                </a:cubicBezTo>
                <a:cubicBezTo>
                  <a:pt x="558284" y="2980016"/>
                  <a:pt x="576501" y="2934474"/>
                  <a:pt x="622042" y="2901256"/>
                </a:cubicBezTo>
                <a:cubicBezTo>
                  <a:pt x="654725" y="2877145"/>
                  <a:pt x="684728" y="2848213"/>
                  <a:pt x="715268" y="2820888"/>
                </a:cubicBezTo>
                <a:cubicBezTo>
                  <a:pt x="780633" y="2763024"/>
                  <a:pt x="822960" y="2690694"/>
                  <a:pt x="846534" y="2607112"/>
                </a:cubicBezTo>
                <a:cubicBezTo>
                  <a:pt x="874931" y="2505849"/>
                  <a:pt x="885646" y="2405122"/>
                  <a:pt x="851892" y="2301716"/>
                </a:cubicBezTo>
                <a:cubicBezTo>
                  <a:pt x="831532" y="2239030"/>
                  <a:pt x="818138" y="2174200"/>
                  <a:pt x="805279" y="2109371"/>
                </a:cubicBezTo>
                <a:cubicBezTo>
                  <a:pt x="776883" y="1965246"/>
                  <a:pt x="765096" y="1820049"/>
                  <a:pt x="804208" y="1676460"/>
                </a:cubicBezTo>
                <a:cubicBezTo>
                  <a:pt x="836355" y="1559124"/>
                  <a:pt x="892076" y="1450896"/>
                  <a:pt x="956905" y="1347490"/>
                </a:cubicBezTo>
                <a:cubicBezTo>
                  <a:pt x="962263" y="1338917"/>
                  <a:pt x="967621" y="1329809"/>
                  <a:pt x="973515" y="1320165"/>
                </a:cubicBezTo>
                <a:cubicBezTo>
                  <a:pt x="900113" y="1243548"/>
                  <a:pt x="829925" y="1166396"/>
                  <a:pt x="755452" y="1093530"/>
                </a:cubicBezTo>
                <a:cubicBezTo>
                  <a:pt x="674549" y="1014234"/>
                  <a:pt x="604897" y="925830"/>
                  <a:pt x="543282" y="832604"/>
                </a:cubicBezTo>
                <a:cubicBezTo>
                  <a:pt x="454343" y="697051"/>
                  <a:pt x="453271" y="548104"/>
                  <a:pt x="495598" y="397014"/>
                </a:cubicBezTo>
                <a:cubicBezTo>
                  <a:pt x="512207" y="337542"/>
                  <a:pt x="536317" y="279678"/>
                  <a:pt x="557748" y="220206"/>
                </a:cubicBezTo>
                <a:cubicBezTo>
                  <a:pt x="550783" y="225028"/>
                  <a:pt x="543818" y="229314"/>
                  <a:pt x="536853" y="234136"/>
                </a:cubicBezTo>
                <a:cubicBezTo>
                  <a:pt x="484346" y="271105"/>
                  <a:pt x="433447" y="310753"/>
                  <a:pt x="378797" y="344507"/>
                </a:cubicBezTo>
                <a:cubicBezTo>
                  <a:pt x="309146" y="387906"/>
                  <a:pt x="240030" y="432911"/>
                  <a:pt x="165556" y="466130"/>
                </a:cubicBezTo>
                <a:cubicBezTo>
                  <a:pt x="79296" y="504706"/>
                  <a:pt x="32683" y="477917"/>
                  <a:pt x="2679" y="389513"/>
                </a:cubicBezTo>
                <a:cubicBezTo>
                  <a:pt x="1607" y="386834"/>
                  <a:pt x="536" y="386298"/>
                  <a:pt x="0" y="385763"/>
                </a:cubicBezTo>
                <a:close/>
              </a:path>
            </a:pathLst>
          </a:custGeom>
          <a:solidFill>
            <a:schemeClr val="accent5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413BBE2-C158-4B15-B45A-03FCD40EE979}"/>
              </a:ext>
            </a:extLst>
          </p:cNvPr>
          <p:cNvSpPr/>
          <p:nvPr/>
        </p:nvSpPr>
        <p:spPr>
          <a:xfrm>
            <a:off x="7972077" y="1573423"/>
            <a:ext cx="3146465" cy="1577236"/>
          </a:xfrm>
          <a:custGeom>
            <a:avLst/>
            <a:gdLst>
              <a:gd name="connsiteX0" fmla="*/ 460938 w 3626598"/>
              <a:gd name="connsiteY0" fmla="*/ 1776618 h 1817913"/>
              <a:gd name="connsiteX1" fmla="*/ 450787 w 3626598"/>
              <a:gd name="connsiteY1" fmla="*/ 1766929 h 1817913"/>
              <a:gd name="connsiteX2" fmla="*/ 495543 w 3626598"/>
              <a:gd name="connsiteY2" fmla="*/ 1719405 h 1817913"/>
              <a:gd name="connsiteX3" fmla="*/ 531071 w 3626598"/>
              <a:gd name="connsiteY3" fmla="*/ 1687107 h 1817913"/>
              <a:gd name="connsiteX4" fmla="*/ 540760 w 3626598"/>
              <a:gd name="connsiteY4" fmla="*/ 1679263 h 1817913"/>
              <a:gd name="connsiteX5" fmla="*/ 554602 w 3626598"/>
              <a:gd name="connsiteY5" fmla="*/ 1670497 h 1817913"/>
              <a:gd name="connsiteX6" fmla="*/ 557832 w 3626598"/>
              <a:gd name="connsiteY6" fmla="*/ 1668651 h 1817913"/>
              <a:gd name="connsiteX7" fmla="*/ 571674 w 3626598"/>
              <a:gd name="connsiteY7" fmla="*/ 1659423 h 1817913"/>
              <a:gd name="connsiteX8" fmla="*/ 626119 w 3626598"/>
              <a:gd name="connsiteY8" fmla="*/ 1641428 h 1817913"/>
              <a:gd name="connsiteX9" fmla="*/ 668568 w 3626598"/>
              <a:gd name="connsiteY9" fmla="*/ 1636814 h 1817913"/>
              <a:gd name="connsiteX10" fmla="*/ 733164 w 3626598"/>
              <a:gd name="connsiteY10" fmla="*/ 1617897 h 1817913"/>
              <a:gd name="connsiteX11" fmla="*/ 748851 w 3626598"/>
              <a:gd name="connsiteY11" fmla="*/ 1602209 h 1817913"/>
              <a:gd name="connsiteX12" fmla="*/ 750697 w 3626598"/>
              <a:gd name="connsiteY12" fmla="*/ 1598518 h 1817913"/>
              <a:gd name="connsiteX13" fmla="*/ 761770 w 3626598"/>
              <a:gd name="connsiteY13" fmla="*/ 1580062 h 1817913"/>
              <a:gd name="connsiteX14" fmla="*/ 761770 w 3626598"/>
              <a:gd name="connsiteY14" fmla="*/ 1580062 h 1817913"/>
              <a:gd name="connsiteX15" fmla="*/ 830057 w 3626598"/>
              <a:gd name="connsiteY15" fmla="*/ 1478554 h 1817913"/>
              <a:gd name="connsiteX16" fmla="*/ 830057 w 3626598"/>
              <a:gd name="connsiteY16" fmla="*/ 1478554 h 1817913"/>
              <a:gd name="connsiteX17" fmla="*/ 901113 w 3626598"/>
              <a:gd name="connsiteY17" fmla="*/ 1398732 h 1817913"/>
              <a:gd name="connsiteX18" fmla="*/ 903420 w 3626598"/>
              <a:gd name="connsiteY18" fmla="*/ 1394580 h 1817913"/>
              <a:gd name="connsiteX19" fmla="*/ 958788 w 3626598"/>
              <a:gd name="connsiteY19" fmla="*/ 1308759 h 1817913"/>
              <a:gd name="connsiteX20" fmla="*/ 964786 w 3626598"/>
              <a:gd name="connsiteY20" fmla="*/ 1290303 h 1817913"/>
              <a:gd name="connsiteX21" fmla="*/ 975398 w 3626598"/>
              <a:gd name="connsiteY21" fmla="*/ 1269079 h 1817913"/>
              <a:gd name="connsiteX22" fmla="*/ 1016001 w 3626598"/>
              <a:gd name="connsiteY22" fmla="*/ 1122816 h 1817913"/>
              <a:gd name="connsiteX23" fmla="*/ 1021077 w 3626598"/>
              <a:gd name="connsiteY23" fmla="*/ 1105282 h 1817913"/>
              <a:gd name="connsiteX24" fmla="*/ 1027075 w 3626598"/>
              <a:gd name="connsiteY24" fmla="*/ 1089133 h 1817913"/>
              <a:gd name="connsiteX25" fmla="*/ 1032150 w 3626598"/>
              <a:gd name="connsiteY25" fmla="*/ 1071600 h 1817913"/>
              <a:gd name="connsiteX26" fmla="*/ 1038610 w 3626598"/>
              <a:gd name="connsiteY26" fmla="*/ 1050837 h 1817913"/>
              <a:gd name="connsiteX27" fmla="*/ 1040917 w 3626598"/>
              <a:gd name="connsiteY27" fmla="*/ 1031458 h 1817913"/>
              <a:gd name="connsiteX28" fmla="*/ 1015079 w 3626598"/>
              <a:gd name="connsiteY28" fmla="*/ 1006081 h 1817913"/>
              <a:gd name="connsiteX29" fmla="*/ 992931 w 3626598"/>
              <a:gd name="connsiteY29" fmla="*/ 1004697 h 1817913"/>
              <a:gd name="connsiteX30" fmla="*/ 970323 w 3626598"/>
              <a:gd name="connsiteY30" fmla="*/ 1010234 h 1817913"/>
              <a:gd name="connsiteX31" fmla="*/ 941716 w 3626598"/>
              <a:gd name="connsiteY31" fmla="*/ 1014848 h 1817913"/>
              <a:gd name="connsiteX32" fmla="*/ 930643 w 3626598"/>
              <a:gd name="connsiteY32" fmla="*/ 1019001 h 1817913"/>
              <a:gd name="connsiteX33" fmla="*/ 867431 w 3626598"/>
              <a:gd name="connsiteY33" fmla="*/ 1030997 h 1817913"/>
              <a:gd name="connsiteX34" fmla="*/ 865124 w 3626598"/>
              <a:gd name="connsiteY34" fmla="*/ 1030536 h 1817913"/>
              <a:gd name="connsiteX35" fmla="*/ 863740 w 3626598"/>
              <a:gd name="connsiteY35" fmla="*/ 1032381 h 1817913"/>
              <a:gd name="connsiteX36" fmla="*/ 851282 w 3626598"/>
              <a:gd name="connsiteY36" fmla="*/ 1040225 h 1817913"/>
              <a:gd name="connsiteX37" fmla="*/ 806987 w 3626598"/>
              <a:gd name="connsiteY37" fmla="*/ 1060527 h 1817913"/>
              <a:gd name="connsiteX38" fmla="*/ 782533 w 3626598"/>
              <a:gd name="connsiteY38" fmla="*/ 1087749 h 1817913"/>
              <a:gd name="connsiteX39" fmla="*/ 780688 w 3626598"/>
              <a:gd name="connsiteY39" fmla="*/ 1087749 h 1817913"/>
              <a:gd name="connsiteX40" fmla="*/ 767769 w 3626598"/>
              <a:gd name="connsiteY40" fmla="*/ 1094209 h 1817913"/>
              <a:gd name="connsiteX41" fmla="*/ 767307 w 3626598"/>
              <a:gd name="connsiteY41" fmla="*/ 1093747 h 1817913"/>
              <a:gd name="connsiteX42" fmla="*/ 751158 w 3626598"/>
              <a:gd name="connsiteY42" fmla="*/ 1100207 h 1817913"/>
              <a:gd name="connsiteX43" fmla="*/ 728088 w 3626598"/>
              <a:gd name="connsiteY43" fmla="*/ 1116356 h 1817913"/>
              <a:gd name="connsiteX44" fmla="*/ 710555 w 3626598"/>
              <a:gd name="connsiteY44" fmla="*/ 1122354 h 1817913"/>
              <a:gd name="connsiteX45" fmla="*/ 711016 w 3626598"/>
              <a:gd name="connsiteY45" fmla="*/ 1121893 h 1817913"/>
              <a:gd name="connsiteX46" fmla="*/ 679180 w 3626598"/>
              <a:gd name="connsiteY46" fmla="*/ 1146808 h 1817913"/>
              <a:gd name="connsiteX47" fmla="*/ 669952 w 3626598"/>
              <a:gd name="connsiteY47" fmla="*/ 1146347 h 1817913"/>
              <a:gd name="connsiteX48" fmla="*/ 665338 w 3626598"/>
              <a:gd name="connsiteY48" fmla="*/ 1150499 h 1817913"/>
              <a:gd name="connsiteX49" fmla="*/ 651496 w 3626598"/>
              <a:gd name="connsiteY49" fmla="*/ 1146347 h 1817913"/>
              <a:gd name="connsiteX50" fmla="*/ 655648 w 3626598"/>
              <a:gd name="connsiteY50" fmla="*/ 1156498 h 1817913"/>
              <a:gd name="connsiteX51" fmla="*/ 643652 w 3626598"/>
              <a:gd name="connsiteY51" fmla="*/ 1179106 h 1817913"/>
              <a:gd name="connsiteX52" fmla="*/ 632117 w 3626598"/>
              <a:gd name="connsiteY52" fmla="*/ 1188796 h 1817913"/>
              <a:gd name="connsiteX53" fmla="*/ 624273 w 3626598"/>
              <a:gd name="connsiteY53" fmla="*/ 1185104 h 1817913"/>
              <a:gd name="connsiteX54" fmla="*/ 617352 w 3626598"/>
              <a:gd name="connsiteY54" fmla="*/ 1189718 h 1817913"/>
              <a:gd name="connsiteX55" fmla="*/ 604433 w 3626598"/>
              <a:gd name="connsiteY55" fmla="*/ 1207252 h 1817913"/>
              <a:gd name="connsiteX56" fmla="*/ 602588 w 3626598"/>
              <a:gd name="connsiteY56" fmla="*/ 1216018 h 1817913"/>
              <a:gd name="connsiteX57" fmla="*/ 585054 w 3626598"/>
              <a:gd name="connsiteY57" fmla="*/ 1234935 h 1817913"/>
              <a:gd name="connsiteX58" fmla="*/ 550911 w 3626598"/>
              <a:gd name="connsiteY58" fmla="*/ 1240934 h 1817913"/>
              <a:gd name="connsiteX59" fmla="*/ 536146 w 3626598"/>
              <a:gd name="connsiteY59" fmla="*/ 1211866 h 1817913"/>
              <a:gd name="connsiteX60" fmla="*/ 536146 w 3626598"/>
              <a:gd name="connsiteY60" fmla="*/ 1211866 h 1817913"/>
              <a:gd name="connsiteX61" fmla="*/ 513537 w 3626598"/>
              <a:gd name="connsiteY61" fmla="*/ 1198485 h 1817913"/>
              <a:gd name="connsiteX62" fmla="*/ 508462 w 3626598"/>
              <a:gd name="connsiteY62" fmla="*/ 1195255 h 1817913"/>
              <a:gd name="connsiteX63" fmla="*/ 427256 w 3626598"/>
              <a:gd name="connsiteY63" fmla="*/ 1195255 h 1817913"/>
              <a:gd name="connsiteX64" fmla="*/ 316981 w 3626598"/>
              <a:gd name="connsiteY64" fmla="*/ 1242318 h 1817913"/>
              <a:gd name="connsiteX65" fmla="*/ 233468 w 3626598"/>
              <a:gd name="connsiteY65" fmla="*/ 1234013 h 1817913"/>
              <a:gd name="connsiteX66" fmla="*/ 210860 w 3626598"/>
              <a:gd name="connsiteY66" fmla="*/ 1202176 h 1817913"/>
              <a:gd name="connsiteX67" fmla="*/ 208553 w 3626598"/>
              <a:gd name="connsiteY67" fmla="*/ 1167110 h 1817913"/>
              <a:gd name="connsiteX68" fmla="*/ 225624 w 3626598"/>
              <a:gd name="connsiteY68" fmla="*/ 1150038 h 1817913"/>
              <a:gd name="connsiteX69" fmla="*/ 235775 w 3626598"/>
              <a:gd name="connsiteY69" fmla="*/ 1144963 h 1817913"/>
              <a:gd name="connsiteX70" fmla="*/ 238082 w 3626598"/>
              <a:gd name="connsiteY70" fmla="*/ 1139887 h 1817913"/>
              <a:gd name="connsiteX71" fmla="*/ 252847 w 3626598"/>
              <a:gd name="connsiteY71" fmla="*/ 1111281 h 1817913"/>
              <a:gd name="connsiteX72" fmla="*/ 270380 w 3626598"/>
              <a:gd name="connsiteY72" fmla="*/ 1078983 h 1817913"/>
              <a:gd name="connsiteX73" fmla="*/ 243157 w 3626598"/>
              <a:gd name="connsiteY73" fmla="*/ 1087749 h 1817913"/>
              <a:gd name="connsiteX74" fmla="*/ 242696 w 3626598"/>
              <a:gd name="connsiteY74" fmla="*/ 1088211 h 1817913"/>
              <a:gd name="connsiteX75" fmla="*/ 225624 w 3626598"/>
              <a:gd name="connsiteY75" fmla="*/ 1098823 h 1817913"/>
              <a:gd name="connsiteX76" fmla="*/ 225624 w 3626598"/>
              <a:gd name="connsiteY76" fmla="*/ 1098823 h 1817913"/>
              <a:gd name="connsiteX77" fmla="*/ 205784 w 3626598"/>
              <a:gd name="connsiteY77" fmla="*/ 1108974 h 1817913"/>
              <a:gd name="connsiteX78" fmla="*/ 203939 w 3626598"/>
              <a:gd name="connsiteY78" fmla="*/ 1108512 h 1817913"/>
              <a:gd name="connsiteX79" fmla="*/ 203016 w 3626598"/>
              <a:gd name="connsiteY79" fmla="*/ 1109896 h 1817913"/>
              <a:gd name="connsiteX80" fmla="*/ 190558 w 3626598"/>
              <a:gd name="connsiteY80" fmla="*/ 1126968 h 1817913"/>
              <a:gd name="connsiteX81" fmla="*/ 173025 w 3626598"/>
              <a:gd name="connsiteY81" fmla="*/ 1132966 h 1817913"/>
              <a:gd name="connsiteX82" fmla="*/ 147186 w 3626598"/>
              <a:gd name="connsiteY82" fmla="*/ 1114972 h 1817913"/>
              <a:gd name="connsiteX83" fmla="*/ 107045 w 3626598"/>
              <a:gd name="connsiteY83" fmla="*/ 1109896 h 1817913"/>
              <a:gd name="connsiteX84" fmla="*/ 41987 w 3626598"/>
              <a:gd name="connsiteY84" fmla="*/ 1080828 h 1817913"/>
              <a:gd name="connsiteX85" fmla="*/ 22147 w 3626598"/>
              <a:gd name="connsiteY85" fmla="*/ 1059604 h 1817913"/>
              <a:gd name="connsiteX86" fmla="*/ 21224 w 3626598"/>
              <a:gd name="connsiteY86" fmla="*/ 1057758 h 1817913"/>
              <a:gd name="connsiteX87" fmla="*/ 19379 w 3626598"/>
              <a:gd name="connsiteY87" fmla="*/ 1058220 h 1817913"/>
              <a:gd name="connsiteX88" fmla="*/ 0 w 3626598"/>
              <a:gd name="connsiteY88" fmla="*/ 1042071 h 1817913"/>
              <a:gd name="connsiteX89" fmla="*/ 0 w 3626598"/>
              <a:gd name="connsiteY89" fmla="*/ 1030997 h 1817913"/>
              <a:gd name="connsiteX90" fmla="*/ 67826 w 3626598"/>
              <a:gd name="connsiteY90" fmla="*/ 956712 h 1817913"/>
              <a:gd name="connsiteX91" fmla="*/ 159183 w 3626598"/>
              <a:gd name="connsiteY91" fmla="*/ 845976 h 1817913"/>
              <a:gd name="connsiteX92" fmla="*/ 165181 w 3626598"/>
              <a:gd name="connsiteY92" fmla="*/ 761078 h 1817913"/>
              <a:gd name="connsiteX93" fmla="*/ 165642 w 3626598"/>
              <a:gd name="connsiteY93" fmla="*/ 729242 h 1817913"/>
              <a:gd name="connsiteX94" fmla="*/ 264382 w 3626598"/>
              <a:gd name="connsiteY94" fmla="*/ 572366 h 1817913"/>
              <a:gd name="connsiteX95" fmla="*/ 280992 w 3626598"/>
              <a:gd name="connsiteY95" fmla="*/ 528994 h 1817913"/>
              <a:gd name="connsiteX96" fmla="*/ 306831 w 3626598"/>
              <a:gd name="connsiteY96" fmla="*/ 437637 h 1817913"/>
              <a:gd name="connsiteX97" fmla="*/ 355739 w 3626598"/>
              <a:gd name="connsiteY97" fmla="*/ 414106 h 1817913"/>
              <a:gd name="connsiteX98" fmla="*/ 370965 w 3626598"/>
              <a:gd name="connsiteY98" fmla="*/ 421488 h 1817913"/>
              <a:gd name="connsiteX99" fmla="*/ 384346 w 3626598"/>
              <a:gd name="connsiteY99" fmla="*/ 430716 h 1817913"/>
              <a:gd name="connsiteX100" fmla="*/ 388037 w 3626598"/>
              <a:gd name="connsiteY100" fmla="*/ 432562 h 1817913"/>
              <a:gd name="connsiteX101" fmla="*/ 401417 w 3626598"/>
              <a:gd name="connsiteY101" fmla="*/ 441790 h 1817913"/>
              <a:gd name="connsiteX102" fmla="*/ 405570 w 3626598"/>
              <a:gd name="connsiteY102" fmla="*/ 443636 h 1817913"/>
              <a:gd name="connsiteX103" fmla="*/ 463245 w 3626598"/>
              <a:gd name="connsiteY103" fmla="*/ 443174 h 1817913"/>
              <a:gd name="connsiteX104" fmla="*/ 463245 w 3626598"/>
              <a:gd name="connsiteY104" fmla="*/ 443174 h 1817913"/>
              <a:gd name="connsiteX105" fmla="*/ 480778 w 3626598"/>
              <a:gd name="connsiteY105" fmla="*/ 421027 h 1817913"/>
              <a:gd name="connsiteX106" fmla="*/ 480778 w 3626598"/>
              <a:gd name="connsiteY106" fmla="*/ 421027 h 1817913"/>
              <a:gd name="connsiteX107" fmla="*/ 502003 w 3626598"/>
              <a:gd name="connsiteY107" fmla="*/ 386422 h 1817913"/>
              <a:gd name="connsiteX108" fmla="*/ 502464 w 3626598"/>
              <a:gd name="connsiteY108" fmla="*/ 385961 h 1817913"/>
              <a:gd name="connsiteX109" fmla="*/ 525072 w 3626598"/>
              <a:gd name="connsiteY109" fmla="*/ 364275 h 1817913"/>
              <a:gd name="connsiteX110" fmla="*/ 525534 w 3626598"/>
              <a:gd name="connsiteY110" fmla="*/ 364275 h 1817913"/>
              <a:gd name="connsiteX111" fmla="*/ 542606 w 3626598"/>
              <a:gd name="connsiteY111" fmla="*/ 353201 h 1817913"/>
              <a:gd name="connsiteX112" fmla="*/ 542606 w 3626598"/>
              <a:gd name="connsiteY112" fmla="*/ 353201 h 1817913"/>
              <a:gd name="connsiteX113" fmla="*/ 559677 w 3626598"/>
              <a:gd name="connsiteY113" fmla="*/ 352740 h 1817913"/>
              <a:gd name="connsiteX114" fmla="*/ 564291 w 3626598"/>
              <a:gd name="connsiteY114" fmla="*/ 353663 h 1817913"/>
              <a:gd name="connsiteX115" fmla="*/ 582286 w 3626598"/>
              <a:gd name="connsiteY115" fmla="*/ 363352 h 1817913"/>
              <a:gd name="connsiteX116" fmla="*/ 585516 w 3626598"/>
              <a:gd name="connsiteY116" fmla="*/ 365198 h 1817913"/>
              <a:gd name="connsiteX117" fmla="*/ 609970 w 3626598"/>
              <a:gd name="connsiteY117" fmla="*/ 387806 h 1817913"/>
              <a:gd name="connsiteX118" fmla="*/ 632579 w 3626598"/>
              <a:gd name="connsiteY118" fmla="*/ 385961 h 1817913"/>
              <a:gd name="connsiteX119" fmla="*/ 660724 w 3626598"/>
              <a:gd name="connsiteY119" fmla="*/ 358738 h 1817913"/>
              <a:gd name="connsiteX120" fmla="*/ 672259 w 3626598"/>
              <a:gd name="connsiteY120" fmla="*/ 352278 h 1817913"/>
              <a:gd name="connsiteX121" fmla="*/ 708248 w 3626598"/>
              <a:gd name="connsiteY121" fmla="*/ 325517 h 1817913"/>
              <a:gd name="connsiteX122" fmla="*/ 717476 w 3626598"/>
              <a:gd name="connsiteY122" fmla="*/ 317673 h 1817913"/>
              <a:gd name="connsiteX123" fmla="*/ 736855 w 3626598"/>
              <a:gd name="connsiteY123" fmla="*/ 308445 h 1817913"/>
              <a:gd name="connsiteX124" fmla="*/ 739162 w 3626598"/>
              <a:gd name="connsiteY124" fmla="*/ 308445 h 1817913"/>
              <a:gd name="connsiteX125" fmla="*/ 740085 w 3626598"/>
              <a:gd name="connsiteY125" fmla="*/ 306600 h 1817913"/>
              <a:gd name="connsiteX126" fmla="*/ 753004 w 3626598"/>
              <a:gd name="connsiteY126" fmla="*/ 296911 h 1817913"/>
              <a:gd name="connsiteX127" fmla="*/ 774228 w 3626598"/>
              <a:gd name="connsiteY127" fmla="*/ 283991 h 1817913"/>
              <a:gd name="connsiteX128" fmla="*/ 796837 w 3626598"/>
              <a:gd name="connsiteY128" fmla="*/ 273841 h 1817913"/>
              <a:gd name="connsiteX129" fmla="*/ 796837 w 3626598"/>
              <a:gd name="connsiteY129" fmla="*/ 273841 h 1817913"/>
              <a:gd name="connsiteX130" fmla="*/ 822214 w 3626598"/>
              <a:gd name="connsiteY130" fmla="*/ 263228 h 1817913"/>
              <a:gd name="connsiteX131" fmla="*/ 824059 w 3626598"/>
              <a:gd name="connsiteY131" fmla="*/ 263690 h 1817913"/>
              <a:gd name="connsiteX132" fmla="*/ 824982 w 3626598"/>
              <a:gd name="connsiteY132" fmla="*/ 261844 h 1817913"/>
              <a:gd name="connsiteX133" fmla="*/ 853127 w 3626598"/>
              <a:gd name="connsiteY133" fmla="*/ 245695 h 1817913"/>
              <a:gd name="connsiteX134" fmla="*/ 971707 w 3626598"/>
              <a:gd name="connsiteY134" fmla="*/ 193557 h 1817913"/>
              <a:gd name="connsiteX135" fmla="*/ 983242 w 3626598"/>
              <a:gd name="connsiteY135" fmla="*/ 183406 h 1817913"/>
              <a:gd name="connsiteX136" fmla="*/ 1011387 w 3626598"/>
              <a:gd name="connsiteY136" fmla="*/ 170948 h 1817913"/>
              <a:gd name="connsiteX137" fmla="*/ 1047838 w 3626598"/>
              <a:gd name="connsiteY137" fmla="*/ 150185 h 1817913"/>
              <a:gd name="connsiteX138" fmla="*/ 1050606 w 3626598"/>
              <a:gd name="connsiteY138" fmla="*/ 147878 h 1817913"/>
              <a:gd name="connsiteX139" fmla="*/ 1064448 w 3626598"/>
              <a:gd name="connsiteY139" fmla="*/ 139112 h 1817913"/>
              <a:gd name="connsiteX140" fmla="*/ 1084289 w 3626598"/>
              <a:gd name="connsiteY140" fmla="*/ 131730 h 1817913"/>
              <a:gd name="connsiteX141" fmla="*/ 1114741 w 3626598"/>
              <a:gd name="connsiteY141" fmla="*/ 104968 h 1817913"/>
              <a:gd name="connsiteX142" fmla="*/ 1129506 w 3626598"/>
              <a:gd name="connsiteY142" fmla="*/ 97586 h 1817913"/>
              <a:gd name="connsiteX143" fmla="*/ 1145655 w 3626598"/>
              <a:gd name="connsiteY143" fmla="*/ 86974 h 1817913"/>
              <a:gd name="connsiteX144" fmla="*/ 1146116 w 3626598"/>
              <a:gd name="connsiteY144" fmla="*/ 86512 h 1817913"/>
              <a:gd name="connsiteX145" fmla="*/ 1165033 w 3626598"/>
              <a:gd name="connsiteY145" fmla="*/ 76362 h 1817913"/>
              <a:gd name="connsiteX146" fmla="*/ 1168725 w 3626598"/>
              <a:gd name="connsiteY146" fmla="*/ 74516 h 1817913"/>
              <a:gd name="connsiteX147" fmla="*/ 1182105 w 3626598"/>
              <a:gd name="connsiteY147" fmla="*/ 65288 h 1817913"/>
              <a:gd name="connsiteX148" fmla="*/ 1348209 w 3626598"/>
              <a:gd name="connsiteY148" fmla="*/ 14534 h 1817913"/>
              <a:gd name="connsiteX149" fmla="*/ 1377738 w 3626598"/>
              <a:gd name="connsiteY149" fmla="*/ 8075 h 1817913"/>
              <a:gd name="connsiteX150" fmla="*/ 1408191 w 3626598"/>
              <a:gd name="connsiteY150" fmla="*/ 3461 h 1817913"/>
              <a:gd name="connsiteX151" fmla="*/ 1410498 w 3626598"/>
              <a:gd name="connsiteY151" fmla="*/ 3922 h 1817913"/>
              <a:gd name="connsiteX152" fmla="*/ 1411882 w 3626598"/>
              <a:gd name="connsiteY152" fmla="*/ 2076 h 1817913"/>
              <a:gd name="connsiteX153" fmla="*/ 1423417 w 3626598"/>
              <a:gd name="connsiteY153" fmla="*/ 2076 h 1817913"/>
              <a:gd name="connsiteX154" fmla="*/ 1443257 w 3626598"/>
              <a:gd name="connsiteY154" fmla="*/ 2999 h 1817913"/>
              <a:gd name="connsiteX155" fmla="*/ 1529078 w 3626598"/>
              <a:gd name="connsiteY155" fmla="*/ 5768 h 1817913"/>
              <a:gd name="connsiteX156" fmla="*/ 1559069 w 3626598"/>
              <a:gd name="connsiteY156" fmla="*/ 8075 h 1817913"/>
              <a:gd name="connsiteX157" fmla="*/ 1591828 w 3626598"/>
              <a:gd name="connsiteY157" fmla="*/ 14534 h 1817913"/>
              <a:gd name="connsiteX158" fmla="*/ 1602440 w 3626598"/>
              <a:gd name="connsiteY158" fmla="*/ 20532 h 1817913"/>
              <a:gd name="connsiteX159" fmla="*/ 1646273 w 3626598"/>
              <a:gd name="connsiteY159" fmla="*/ 38527 h 1817913"/>
              <a:gd name="connsiteX160" fmla="*/ 1740398 w 3626598"/>
              <a:gd name="connsiteY160" fmla="*/ 76362 h 1817913"/>
              <a:gd name="connsiteX161" fmla="*/ 1757932 w 3626598"/>
              <a:gd name="connsiteY161" fmla="*/ 87435 h 1817913"/>
              <a:gd name="connsiteX162" fmla="*/ 1767160 w 3626598"/>
              <a:gd name="connsiteY162" fmla="*/ 93433 h 1817913"/>
              <a:gd name="connsiteX163" fmla="*/ 1785615 w 3626598"/>
              <a:gd name="connsiteY163" fmla="*/ 103584 h 1817913"/>
              <a:gd name="connsiteX164" fmla="*/ 1857132 w 3626598"/>
              <a:gd name="connsiteY164" fmla="*/ 127577 h 1817913"/>
              <a:gd name="connsiteX165" fmla="*/ 1898658 w 3626598"/>
              <a:gd name="connsiteY165" fmla="*/ 132191 h 1817913"/>
              <a:gd name="connsiteX166" fmla="*/ 1929111 w 3626598"/>
              <a:gd name="connsiteY166" fmla="*/ 132652 h 1817913"/>
              <a:gd name="connsiteX167" fmla="*/ 2014470 w 3626598"/>
              <a:gd name="connsiteY167" fmla="*/ 132652 h 1817913"/>
              <a:gd name="connsiteX168" fmla="*/ 2039385 w 3626598"/>
              <a:gd name="connsiteY168" fmla="*/ 132191 h 1817913"/>
              <a:gd name="connsiteX169" fmla="*/ 2080450 w 3626598"/>
              <a:gd name="connsiteY169" fmla="*/ 127116 h 1817913"/>
              <a:gd name="connsiteX170" fmla="*/ 2304229 w 3626598"/>
              <a:gd name="connsiteY170" fmla="*/ 86051 h 1817913"/>
              <a:gd name="connsiteX171" fmla="*/ 2355905 w 3626598"/>
              <a:gd name="connsiteY171" fmla="*/ 75439 h 1817913"/>
              <a:gd name="connsiteX172" fmla="*/ 2404352 w 3626598"/>
              <a:gd name="connsiteY172" fmla="*/ 70825 h 1817913"/>
              <a:gd name="connsiteX173" fmla="*/ 2429729 w 3626598"/>
              <a:gd name="connsiteY173" fmla="*/ 69902 h 1817913"/>
              <a:gd name="connsiteX174" fmla="*/ 2522470 w 3626598"/>
              <a:gd name="connsiteY174" fmla="*/ 65288 h 1817913"/>
              <a:gd name="connsiteX175" fmla="*/ 2557537 w 3626598"/>
              <a:gd name="connsiteY175" fmla="*/ 65288 h 1817913"/>
              <a:gd name="connsiteX176" fmla="*/ 2587528 w 3626598"/>
              <a:gd name="connsiteY176" fmla="*/ 69902 h 1817913"/>
              <a:gd name="connsiteX177" fmla="*/ 2625362 w 3626598"/>
              <a:gd name="connsiteY177" fmla="*/ 76823 h 1817913"/>
              <a:gd name="connsiteX178" fmla="*/ 2660890 w 3626598"/>
              <a:gd name="connsiteY178" fmla="*/ 81437 h 1817913"/>
              <a:gd name="connsiteX179" fmla="*/ 2675655 w 3626598"/>
              <a:gd name="connsiteY179" fmla="*/ 82360 h 1817913"/>
              <a:gd name="connsiteX180" fmla="*/ 2711644 w 3626598"/>
              <a:gd name="connsiteY180" fmla="*/ 86974 h 1817913"/>
              <a:gd name="connsiteX181" fmla="*/ 2739328 w 3626598"/>
              <a:gd name="connsiteY181" fmla="*/ 92972 h 1817913"/>
              <a:gd name="connsiteX182" fmla="*/ 2761937 w 3626598"/>
              <a:gd name="connsiteY182" fmla="*/ 104968 h 1817913"/>
              <a:gd name="connsiteX183" fmla="*/ 2828378 w 3626598"/>
              <a:gd name="connsiteY183" fmla="*/ 127116 h 1817913"/>
              <a:gd name="connsiteX184" fmla="*/ 2852832 w 3626598"/>
              <a:gd name="connsiteY184" fmla="*/ 137266 h 1817913"/>
              <a:gd name="connsiteX185" fmla="*/ 2931270 w 3626598"/>
              <a:gd name="connsiteY185" fmla="*/ 171871 h 1817913"/>
              <a:gd name="connsiteX186" fmla="*/ 2954340 w 3626598"/>
              <a:gd name="connsiteY186" fmla="*/ 182022 h 1817913"/>
              <a:gd name="connsiteX187" fmla="*/ 3025857 w 3626598"/>
              <a:gd name="connsiteY187" fmla="*/ 217550 h 1817913"/>
              <a:gd name="connsiteX188" fmla="*/ 3039238 w 3626598"/>
              <a:gd name="connsiteY188" fmla="*/ 226778 h 1817913"/>
              <a:gd name="connsiteX189" fmla="*/ 3065537 w 3626598"/>
              <a:gd name="connsiteY189" fmla="*/ 240158 h 1817913"/>
              <a:gd name="connsiteX190" fmla="*/ 3078457 w 3626598"/>
              <a:gd name="connsiteY190" fmla="*/ 251232 h 1817913"/>
              <a:gd name="connsiteX191" fmla="*/ 3094144 w 3626598"/>
              <a:gd name="connsiteY191" fmla="*/ 262767 h 1817913"/>
              <a:gd name="connsiteX192" fmla="*/ 3143975 w 3626598"/>
              <a:gd name="connsiteY192" fmla="*/ 308445 h 1817913"/>
              <a:gd name="connsiteX193" fmla="*/ 3149973 w 3626598"/>
              <a:gd name="connsiteY193" fmla="*/ 313982 h 1817913"/>
              <a:gd name="connsiteX194" fmla="*/ 3223797 w 3626598"/>
              <a:gd name="connsiteY194" fmla="*/ 393804 h 1817913"/>
              <a:gd name="connsiteX195" fmla="*/ 3257941 w 3626598"/>
              <a:gd name="connsiteY195" fmla="*/ 427487 h 1817913"/>
              <a:gd name="connsiteX196" fmla="*/ 3258864 w 3626598"/>
              <a:gd name="connsiteY196" fmla="*/ 426564 h 1817913"/>
              <a:gd name="connsiteX197" fmla="*/ 3257941 w 3626598"/>
              <a:gd name="connsiteY197" fmla="*/ 427487 h 1817913"/>
              <a:gd name="connsiteX198" fmla="*/ 3303619 w 3626598"/>
              <a:gd name="connsiteY198" fmla="*/ 483777 h 1817913"/>
              <a:gd name="connsiteX199" fmla="*/ 3303619 w 3626598"/>
              <a:gd name="connsiteY199" fmla="*/ 483777 h 1817913"/>
              <a:gd name="connsiteX200" fmla="*/ 3383441 w 3626598"/>
              <a:gd name="connsiteY200" fmla="*/ 602357 h 1817913"/>
              <a:gd name="connsiteX201" fmla="*/ 3393592 w 3626598"/>
              <a:gd name="connsiteY201" fmla="*/ 630502 h 1817913"/>
              <a:gd name="connsiteX202" fmla="*/ 3404666 w 3626598"/>
              <a:gd name="connsiteY202" fmla="*/ 646651 h 1817913"/>
              <a:gd name="connsiteX203" fmla="*/ 3406973 w 3626598"/>
              <a:gd name="connsiteY203" fmla="*/ 658648 h 1817913"/>
              <a:gd name="connsiteX204" fmla="*/ 3401436 w 3626598"/>
              <a:gd name="connsiteY204" fmla="*/ 694175 h 1817913"/>
              <a:gd name="connsiteX205" fmla="*/ 3397745 w 3626598"/>
              <a:gd name="connsiteY205" fmla="*/ 701096 h 1817913"/>
              <a:gd name="connsiteX206" fmla="*/ 3399590 w 3626598"/>
              <a:gd name="connsiteY206" fmla="*/ 738470 h 1817913"/>
              <a:gd name="connsiteX207" fmla="*/ 3406511 w 3626598"/>
              <a:gd name="connsiteY207" fmla="*/ 761078 h 1817913"/>
              <a:gd name="connsiteX208" fmla="*/ 3416201 w 3626598"/>
              <a:gd name="connsiteY208" fmla="*/ 803527 h 1817913"/>
              <a:gd name="connsiteX209" fmla="*/ 3427274 w 3626598"/>
              <a:gd name="connsiteY209" fmla="*/ 832134 h 1817913"/>
              <a:gd name="connsiteX210" fmla="*/ 3434657 w 3626598"/>
              <a:gd name="connsiteY210" fmla="*/ 861663 h 1817913"/>
              <a:gd name="connsiteX211" fmla="*/ 3445730 w 3626598"/>
              <a:gd name="connsiteY211" fmla="*/ 889809 h 1817913"/>
              <a:gd name="connsiteX212" fmla="*/ 3456804 w 3626598"/>
              <a:gd name="connsiteY212" fmla="*/ 947945 h 1817913"/>
              <a:gd name="connsiteX213" fmla="*/ 3461418 w 3626598"/>
              <a:gd name="connsiteY213" fmla="*/ 962710 h 1817913"/>
              <a:gd name="connsiteX214" fmla="*/ 3467416 w 3626598"/>
              <a:gd name="connsiteY214" fmla="*/ 981627 h 1817913"/>
              <a:gd name="connsiteX215" fmla="*/ 3473414 w 3626598"/>
              <a:gd name="connsiteY215" fmla="*/ 1009773 h 1817913"/>
              <a:gd name="connsiteX216" fmla="*/ 3475721 w 3626598"/>
              <a:gd name="connsiteY216" fmla="*/ 1026844 h 1817913"/>
              <a:gd name="connsiteX217" fmla="*/ 3478490 w 3626598"/>
              <a:gd name="connsiteY217" fmla="*/ 1075291 h 1817913"/>
              <a:gd name="connsiteX218" fmla="*/ 3481258 w 3626598"/>
              <a:gd name="connsiteY218" fmla="*/ 1092825 h 1817913"/>
              <a:gd name="connsiteX219" fmla="*/ 3484488 w 3626598"/>
              <a:gd name="connsiteY219" fmla="*/ 1136657 h 1817913"/>
              <a:gd name="connsiteX220" fmla="*/ 3486795 w 3626598"/>
              <a:gd name="connsiteY220" fmla="*/ 1149577 h 1817913"/>
              <a:gd name="connsiteX221" fmla="*/ 3490025 w 3626598"/>
              <a:gd name="connsiteY221" fmla="*/ 1187873 h 1817913"/>
              <a:gd name="connsiteX222" fmla="*/ 3492332 w 3626598"/>
              <a:gd name="connsiteY222" fmla="*/ 1200331 h 1817913"/>
              <a:gd name="connsiteX223" fmla="*/ 3496023 w 3626598"/>
              <a:gd name="connsiteY223" fmla="*/ 1229399 h 1817913"/>
              <a:gd name="connsiteX224" fmla="*/ 3518632 w 3626598"/>
              <a:gd name="connsiteY224" fmla="*/ 1323524 h 1817913"/>
              <a:gd name="connsiteX225" fmla="*/ 3532474 w 3626598"/>
              <a:gd name="connsiteY225" fmla="*/ 1358590 h 1817913"/>
              <a:gd name="connsiteX226" fmla="*/ 3535703 w 3626598"/>
              <a:gd name="connsiteY226" fmla="*/ 1365050 h 1817913"/>
              <a:gd name="connsiteX227" fmla="*/ 3543547 w 3626598"/>
              <a:gd name="connsiteY227" fmla="*/ 1376585 h 1817913"/>
              <a:gd name="connsiteX228" fmla="*/ 3548161 w 3626598"/>
              <a:gd name="connsiteY228" fmla="*/ 1382122 h 1817913"/>
              <a:gd name="connsiteX229" fmla="*/ 3567540 w 3626598"/>
              <a:gd name="connsiteY229" fmla="*/ 1412574 h 1817913"/>
              <a:gd name="connsiteX230" fmla="*/ 3571693 w 3626598"/>
              <a:gd name="connsiteY230" fmla="*/ 1419034 h 1817913"/>
              <a:gd name="connsiteX231" fmla="*/ 3611373 w 3626598"/>
              <a:gd name="connsiteY231" fmla="*/ 1494242 h 1817913"/>
              <a:gd name="connsiteX232" fmla="*/ 3614141 w 3626598"/>
              <a:gd name="connsiteY232" fmla="*/ 1501624 h 1817913"/>
              <a:gd name="connsiteX233" fmla="*/ 3620601 w 3626598"/>
              <a:gd name="connsiteY233" fmla="*/ 1521003 h 1817913"/>
              <a:gd name="connsiteX234" fmla="*/ 3627983 w 3626598"/>
              <a:gd name="connsiteY234" fmla="*/ 1559761 h 1817913"/>
              <a:gd name="connsiteX235" fmla="*/ 3627522 w 3626598"/>
              <a:gd name="connsiteY235" fmla="*/ 1629432 h 1817913"/>
              <a:gd name="connsiteX236" fmla="*/ 3599377 w 3626598"/>
              <a:gd name="connsiteY236" fmla="*/ 1665421 h 1817913"/>
              <a:gd name="connsiteX237" fmla="*/ 3574461 w 3626598"/>
              <a:gd name="connsiteY237" fmla="*/ 1681570 h 1817913"/>
              <a:gd name="connsiteX238" fmla="*/ 3568463 w 3626598"/>
              <a:gd name="connsiteY238" fmla="*/ 1685261 h 1817913"/>
              <a:gd name="connsiteX239" fmla="*/ 3554621 w 3626598"/>
              <a:gd name="connsiteY239" fmla="*/ 1694489 h 1817913"/>
              <a:gd name="connsiteX240" fmla="*/ 3549084 w 3626598"/>
              <a:gd name="connsiteY240" fmla="*/ 1698181 h 1817913"/>
              <a:gd name="connsiteX241" fmla="*/ 3538010 w 3626598"/>
              <a:gd name="connsiteY241" fmla="*/ 1706024 h 1817913"/>
              <a:gd name="connsiteX242" fmla="*/ 3532474 w 3626598"/>
              <a:gd name="connsiteY242" fmla="*/ 1709716 h 1817913"/>
              <a:gd name="connsiteX243" fmla="*/ 3521400 w 3626598"/>
              <a:gd name="connsiteY243" fmla="*/ 1717098 h 1817913"/>
              <a:gd name="connsiteX244" fmla="*/ 3510326 w 3626598"/>
              <a:gd name="connsiteY244" fmla="*/ 1724019 h 1817913"/>
              <a:gd name="connsiteX245" fmla="*/ 3497869 w 3626598"/>
              <a:gd name="connsiteY245" fmla="*/ 1734631 h 1817913"/>
              <a:gd name="connsiteX246" fmla="*/ 3492332 w 3626598"/>
              <a:gd name="connsiteY246" fmla="*/ 1737861 h 1817913"/>
              <a:gd name="connsiteX247" fmla="*/ 3477567 w 3626598"/>
              <a:gd name="connsiteY247" fmla="*/ 1746166 h 1817913"/>
              <a:gd name="connsiteX248" fmla="*/ 3471569 w 3626598"/>
              <a:gd name="connsiteY248" fmla="*/ 1750319 h 1817913"/>
              <a:gd name="connsiteX249" fmla="*/ 3445730 w 3626598"/>
              <a:gd name="connsiteY249" fmla="*/ 1759547 h 1817913"/>
              <a:gd name="connsiteX250" fmla="*/ 3432350 w 3626598"/>
              <a:gd name="connsiteY250" fmla="*/ 1758624 h 1817913"/>
              <a:gd name="connsiteX251" fmla="*/ 3291162 w 3626598"/>
              <a:gd name="connsiteY251" fmla="*/ 1757240 h 1817913"/>
              <a:gd name="connsiteX252" fmla="*/ 3259325 w 3626598"/>
              <a:gd name="connsiteY252" fmla="*/ 1750780 h 1817913"/>
              <a:gd name="connsiteX253" fmla="*/ 3226104 w 3626598"/>
              <a:gd name="connsiteY253" fmla="*/ 1744782 h 1817913"/>
              <a:gd name="connsiteX254" fmla="*/ 3206264 w 3626598"/>
              <a:gd name="connsiteY254" fmla="*/ 1739245 h 1817913"/>
              <a:gd name="connsiteX255" fmla="*/ 3190577 w 3626598"/>
              <a:gd name="connsiteY255" fmla="*/ 1735093 h 1817913"/>
              <a:gd name="connsiteX256" fmla="*/ 3171198 w 3626598"/>
              <a:gd name="connsiteY256" fmla="*/ 1724942 h 1817913"/>
              <a:gd name="connsiteX257" fmla="*/ 3170736 w 3626598"/>
              <a:gd name="connsiteY257" fmla="*/ 1684339 h 1817913"/>
              <a:gd name="connsiteX258" fmla="*/ 3209033 w 3626598"/>
              <a:gd name="connsiteY258" fmla="*/ 1646965 h 1817913"/>
              <a:gd name="connsiteX259" fmla="*/ 3215031 w 3626598"/>
              <a:gd name="connsiteY259" fmla="*/ 1642813 h 1817913"/>
              <a:gd name="connsiteX260" fmla="*/ 3240408 w 3626598"/>
              <a:gd name="connsiteY260" fmla="*/ 1627586 h 1817913"/>
              <a:gd name="connsiteX261" fmla="*/ 3247329 w 3626598"/>
              <a:gd name="connsiteY261" fmla="*/ 1624357 h 1817913"/>
              <a:gd name="connsiteX262" fmla="*/ 3272244 w 3626598"/>
              <a:gd name="connsiteY262" fmla="*/ 1615129 h 1817913"/>
              <a:gd name="connsiteX263" fmla="*/ 3283779 w 3626598"/>
              <a:gd name="connsiteY263" fmla="*/ 1612360 h 1817913"/>
              <a:gd name="connsiteX264" fmla="*/ 3330381 w 3626598"/>
              <a:gd name="connsiteY264" fmla="*/ 1604055 h 1817913"/>
              <a:gd name="connsiteX265" fmla="*/ 3361294 w 3626598"/>
              <a:gd name="connsiteY265" fmla="*/ 1592059 h 1817913"/>
              <a:gd name="connsiteX266" fmla="*/ 3370984 w 3626598"/>
              <a:gd name="connsiteY266" fmla="*/ 1576371 h 1817913"/>
              <a:gd name="connsiteX267" fmla="*/ 3369599 w 3626598"/>
              <a:gd name="connsiteY267" fmla="*/ 1569450 h 1817913"/>
              <a:gd name="connsiteX268" fmla="*/ 3340070 w 3626598"/>
              <a:gd name="connsiteY268" fmla="*/ 1547303 h 1817913"/>
              <a:gd name="connsiteX269" fmla="*/ 3308695 w 3626598"/>
              <a:gd name="connsiteY269" fmla="*/ 1539459 h 1817913"/>
              <a:gd name="connsiteX270" fmla="*/ 3275474 w 3626598"/>
              <a:gd name="connsiteY270" fmla="*/ 1536691 h 1817913"/>
              <a:gd name="connsiteX271" fmla="*/ 3164738 w 3626598"/>
              <a:gd name="connsiteY271" fmla="*/ 1507623 h 1817913"/>
              <a:gd name="connsiteX272" fmla="*/ 3119983 w 3626598"/>
              <a:gd name="connsiteY272" fmla="*/ 1490551 h 1817913"/>
              <a:gd name="connsiteX273" fmla="*/ 3101988 w 3626598"/>
              <a:gd name="connsiteY273" fmla="*/ 1483630 h 1817913"/>
              <a:gd name="connsiteX274" fmla="*/ 3077534 w 3626598"/>
              <a:gd name="connsiteY274" fmla="*/ 1467019 h 1817913"/>
              <a:gd name="connsiteX275" fmla="*/ 3065999 w 3626598"/>
              <a:gd name="connsiteY275" fmla="*/ 1458714 h 1817913"/>
              <a:gd name="connsiteX276" fmla="*/ 3052157 w 3626598"/>
              <a:gd name="connsiteY276" fmla="*/ 1449486 h 1817913"/>
              <a:gd name="connsiteX277" fmla="*/ 3041083 w 3626598"/>
              <a:gd name="connsiteY277" fmla="*/ 1442104 h 1817913"/>
              <a:gd name="connsiteX278" fmla="*/ 3024934 w 3626598"/>
              <a:gd name="connsiteY278" fmla="*/ 1430569 h 1817913"/>
              <a:gd name="connsiteX279" fmla="*/ 3016629 w 3626598"/>
              <a:gd name="connsiteY279" fmla="*/ 1419495 h 1817913"/>
              <a:gd name="connsiteX280" fmla="*/ 3008785 w 3626598"/>
              <a:gd name="connsiteY280" fmla="*/ 1403808 h 1817913"/>
              <a:gd name="connsiteX281" fmla="*/ 3005094 w 3626598"/>
              <a:gd name="connsiteY281" fmla="*/ 1397809 h 1817913"/>
              <a:gd name="connsiteX282" fmla="*/ 2988945 w 3626598"/>
              <a:gd name="connsiteY282" fmla="*/ 1370587 h 1817913"/>
              <a:gd name="connsiteX283" fmla="*/ 2984793 w 3626598"/>
              <a:gd name="connsiteY283" fmla="*/ 1364589 h 1817913"/>
              <a:gd name="connsiteX284" fmla="*/ 2974180 w 3626598"/>
              <a:gd name="connsiteY284" fmla="*/ 1342441 h 1817913"/>
              <a:gd name="connsiteX285" fmla="*/ 2971412 w 3626598"/>
              <a:gd name="connsiteY285" fmla="*/ 1335982 h 1817913"/>
              <a:gd name="connsiteX286" fmla="*/ 2934500 w 3626598"/>
              <a:gd name="connsiteY286" fmla="*/ 1350285 h 1817913"/>
              <a:gd name="connsiteX287" fmla="*/ 2918813 w 3626598"/>
              <a:gd name="connsiteY287" fmla="*/ 1359052 h 1817913"/>
              <a:gd name="connsiteX288" fmla="*/ 2877287 w 3626598"/>
              <a:gd name="connsiteY288" fmla="*/ 1396425 h 1817913"/>
              <a:gd name="connsiteX289" fmla="*/ 2845911 w 3626598"/>
              <a:gd name="connsiteY289" fmla="*/ 1410267 h 1817913"/>
              <a:gd name="connsiteX290" fmla="*/ 2796080 w 3626598"/>
              <a:gd name="connsiteY290" fmla="*/ 1455484 h 1817913"/>
              <a:gd name="connsiteX291" fmla="*/ 2790543 w 3626598"/>
              <a:gd name="connsiteY291" fmla="*/ 1460098 h 1817913"/>
              <a:gd name="connsiteX292" fmla="*/ 2776240 w 3626598"/>
              <a:gd name="connsiteY292" fmla="*/ 1479939 h 1817913"/>
              <a:gd name="connsiteX293" fmla="*/ 2767935 w 3626598"/>
              <a:gd name="connsiteY293" fmla="*/ 1486860 h 1817913"/>
              <a:gd name="connsiteX294" fmla="*/ 2749479 w 3626598"/>
              <a:gd name="connsiteY294" fmla="*/ 1494703 h 1817913"/>
              <a:gd name="connsiteX295" fmla="*/ 2744403 w 3626598"/>
              <a:gd name="connsiteY295" fmla="*/ 1499317 h 1817913"/>
              <a:gd name="connsiteX296" fmla="*/ 2732868 w 3626598"/>
              <a:gd name="connsiteY296" fmla="*/ 1511775 h 1817913"/>
              <a:gd name="connsiteX297" fmla="*/ 2709337 w 3626598"/>
              <a:gd name="connsiteY297" fmla="*/ 1528847 h 1817913"/>
              <a:gd name="connsiteX298" fmla="*/ 2665043 w 3626598"/>
              <a:gd name="connsiteY298" fmla="*/ 1579139 h 1817913"/>
              <a:gd name="connsiteX299" fmla="*/ 2653046 w 3626598"/>
              <a:gd name="connsiteY299" fmla="*/ 1594366 h 1817913"/>
              <a:gd name="connsiteX300" fmla="*/ 2626285 w 3626598"/>
              <a:gd name="connsiteY300" fmla="*/ 1626664 h 1817913"/>
              <a:gd name="connsiteX301" fmla="*/ 2618441 w 3626598"/>
              <a:gd name="connsiteY301" fmla="*/ 1634507 h 1817913"/>
              <a:gd name="connsiteX302" fmla="*/ 2588450 w 3626598"/>
              <a:gd name="connsiteY302" fmla="*/ 1667267 h 1817913"/>
              <a:gd name="connsiteX303" fmla="*/ 2584298 w 3626598"/>
              <a:gd name="connsiteY303" fmla="*/ 1673726 h 1817913"/>
              <a:gd name="connsiteX304" fmla="*/ 2544617 w 3626598"/>
              <a:gd name="connsiteY304" fmla="*/ 1742475 h 1817913"/>
              <a:gd name="connsiteX305" fmla="*/ 2479560 w 3626598"/>
              <a:gd name="connsiteY305" fmla="*/ 1756778 h 1817913"/>
              <a:gd name="connsiteX306" fmla="*/ 2424192 w 3626598"/>
              <a:gd name="connsiteY306" fmla="*/ 1759547 h 1817913"/>
              <a:gd name="connsiteX307" fmla="*/ 2391433 w 3626598"/>
              <a:gd name="connsiteY307" fmla="*/ 1762315 h 1817913"/>
              <a:gd name="connsiteX308" fmla="*/ 2346216 w 3626598"/>
              <a:gd name="connsiteY308" fmla="*/ 1765083 h 1817913"/>
              <a:gd name="connsiteX309" fmla="*/ 2332835 w 3626598"/>
              <a:gd name="connsiteY309" fmla="*/ 1767390 h 1817913"/>
              <a:gd name="connsiteX310" fmla="*/ 2291771 w 3626598"/>
              <a:gd name="connsiteY310" fmla="*/ 1771082 h 1817913"/>
              <a:gd name="connsiteX311" fmla="*/ 2239633 w 3626598"/>
              <a:gd name="connsiteY311" fmla="*/ 1774311 h 1817913"/>
              <a:gd name="connsiteX312" fmla="*/ 2211487 w 3626598"/>
              <a:gd name="connsiteY312" fmla="*/ 1773850 h 1817913"/>
              <a:gd name="connsiteX313" fmla="*/ 2124744 w 3626598"/>
              <a:gd name="connsiteY313" fmla="*/ 1754010 h 1817913"/>
              <a:gd name="connsiteX314" fmla="*/ 2097983 w 3626598"/>
              <a:gd name="connsiteY314" fmla="*/ 1744321 h 1817913"/>
              <a:gd name="connsiteX315" fmla="*/ 2086909 w 3626598"/>
              <a:gd name="connsiteY315" fmla="*/ 1740629 h 1817913"/>
              <a:gd name="connsiteX316" fmla="*/ 2057841 w 3626598"/>
              <a:gd name="connsiteY316" fmla="*/ 1728633 h 1817913"/>
              <a:gd name="connsiteX317" fmla="*/ 2026927 w 3626598"/>
              <a:gd name="connsiteY317" fmla="*/ 1705102 h 1817913"/>
              <a:gd name="connsiteX318" fmla="*/ 2027389 w 3626598"/>
              <a:gd name="connsiteY318" fmla="*/ 1697258 h 1817913"/>
              <a:gd name="connsiteX319" fmla="*/ 2057841 w 3626598"/>
              <a:gd name="connsiteY319" fmla="*/ 1664037 h 1817913"/>
              <a:gd name="connsiteX320" fmla="*/ 2253475 w 3626598"/>
              <a:gd name="connsiteY320" fmla="*/ 1606362 h 1817913"/>
              <a:gd name="connsiteX321" fmla="*/ 2284388 w 3626598"/>
              <a:gd name="connsiteY321" fmla="*/ 1604055 h 1817913"/>
              <a:gd name="connsiteX322" fmla="*/ 2314841 w 3626598"/>
              <a:gd name="connsiteY322" fmla="*/ 1566682 h 1817913"/>
              <a:gd name="connsiteX323" fmla="*/ 2305613 w 3626598"/>
              <a:gd name="connsiteY323" fmla="*/ 1449025 h 1817913"/>
              <a:gd name="connsiteX324" fmla="*/ 2300537 w 3626598"/>
              <a:gd name="connsiteY324" fmla="*/ 1225708 h 1817913"/>
              <a:gd name="connsiteX325" fmla="*/ 2285311 w 3626598"/>
              <a:gd name="connsiteY325" fmla="*/ 1205406 h 1817913"/>
              <a:gd name="connsiteX326" fmla="*/ 2160733 w 3626598"/>
              <a:gd name="connsiteY326" fmla="*/ 1197562 h 1817913"/>
              <a:gd name="connsiteX327" fmla="*/ 2009394 w 3626598"/>
              <a:gd name="connsiteY327" fmla="*/ 1192025 h 1817913"/>
              <a:gd name="connsiteX328" fmla="*/ 1998321 w 3626598"/>
              <a:gd name="connsiteY328" fmla="*/ 1212327 h 1817913"/>
              <a:gd name="connsiteX329" fmla="*/ 2053689 w 3626598"/>
              <a:gd name="connsiteY329" fmla="*/ 1344748 h 1817913"/>
              <a:gd name="connsiteX330" fmla="*/ 2088755 w 3626598"/>
              <a:gd name="connsiteY330" fmla="*/ 1433799 h 1817913"/>
              <a:gd name="connsiteX331" fmla="*/ 2080450 w 3626598"/>
              <a:gd name="connsiteY331" fmla="*/ 1502086 h 1817913"/>
              <a:gd name="connsiteX332" fmla="*/ 2018161 w 3626598"/>
              <a:gd name="connsiteY332" fmla="*/ 1618358 h 1817913"/>
              <a:gd name="connsiteX333" fmla="*/ 1994168 w 3626598"/>
              <a:gd name="connsiteY333" fmla="*/ 1666805 h 1817913"/>
              <a:gd name="connsiteX334" fmla="*/ 1970175 w 3626598"/>
              <a:gd name="connsiteY334" fmla="*/ 1682493 h 1817913"/>
              <a:gd name="connsiteX335" fmla="*/ 1947105 w 3626598"/>
              <a:gd name="connsiteY335" fmla="*/ 1692644 h 1817913"/>
              <a:gd name="connsiteX336" fmla="*/ 1907886 w 3626598"/>
              <a:gd name="connsiteY336" fmla="*/ 1700488 h 1817913"/>
              <a:gd name="connsiteX337" fmla="*/ 1852057 w 3626598"/>
              <a:gd name="connsiteY337" fmla="*/ 1700488 h 1817913"/>
              <a:gd name="connsiteX338" fmla="*/ 1834062 w 3626598"/>
              <a:gd name="connsiteY338" fmla="*/ 1698181 h 1817913"/>
              <a:gd name="connsiteX339" fmla="*/ 1800842 w 3626598"/>
              <a:gd name="connsiteY339" fmla="*/ 1698181 h 1817913"/>
              <a:gd name="connsiteX340" fmla="*/ 1761161 w 3626598"/>
              <a:gd name="connsiteY340" fmla="*/ 1705563 h 1817913"/>
              <a:gd name="connsiteX341" fmla="*/ 1668420 w 3626598"/>
              <a:gd name="connsiteY341" fmla="*/ 1707409 h 1817913"/>
              <a:gd name="connsiteX342" fmla="*/ 1655962 w 3626598"/>
              <a:gd name="connsiteY342" fmla="*/ 1711100 h 1817913"/>
              <a:gd name="connsiteX343" fmla="*/ 1608900 w 3626598"/>
              <a:gd name="connsiteY343" fmla="*/ 1688953 h 1817913"/>
              <a:gd name="connsiteX344" fmla="*/ 1608900 w 3626598"/>
              <a:gd name="connsiteY344" fmla="*/ 1681570 h 1817913"/>
              <a:gd name="connsiteX345" fmla="*/ 1602901 w 3626598"/>
              <a:gd name="connsiteY345" fmla="*/ 1665421 h 1817913"/>
              <a:gd name="connsiteX346" fmla="*/ 1618128 w 3626598"/>
              <a:gd name="connsiteY346" fmla="*/ 1636353 h 1817913"/>
              <a:gd name="connsiteX347" fmla="*/ 1622742 w 3626598"/>
              <a:gd name="connsiteY347" fmla="*/ 1629893 h 1817913"/>
              <a:gd name="connsiteX348" fmla="*/ 1660115 w 3626598"/>
              <a:gd name="connsiteY348" fmla="*/ 1589290 h 1817913"/>
              <a:gd name="connsiteX349" fmla="*/ 1770389 w 3626598"/>
              <a:gd name="connsiteY349" fmla="*/ 1549610 h 1817913"/>
              <a:gd name="connsiteX350" fmla="*/ 1795766 w 3626598"/>
              <a:gd name="connsiteY350" fmla="*/ 1547764 h 1817913"/>
              <a:gd name="connsiteX351" fmla="*/ 1800380 w 3626598"/>
              <a:gd name="connsiteY351" fmla="*/ 1542689 h 1817913"/>
              <a:gd name="connsiteX352" fmla="*/ 1787000 w 3626598"/>
              <a:gd name="connsiteY352" fmla="*/ 1509007 h 1817913"/>
              <a:gd name="connsiteX353" fmla="*/ 1769005 w 3626598"/>
              <a:gd name="connsiteY353" fmla="*/ 1489167 h 1817913"/>
              <a:gd name="connsiteX354" fmla="*/ 1768544 w 3626598"/>
              <a:gd name="connsiteY354" fmla="*/ 1489167 h 1817913"/>
              <a:gd name="connsiteX355" fmla="*/ 1743628 w 3626598"/>
              <a:gd name="connsiteY355" fmla="*/ 1471633 h 1817913"/>
              <a:gd name="connsiteX356" fmla="*/ 1735323 w 3626598"/>
              <a:gd name="connsiteY356" fmla="*/ 1463328 h 1817913"/>
              <a:gd name="connsiteX357" fmla="*/ 1706716 w 3626598"/>
              <a:gd name="connsiteY357" fmla="*/ 1434260 h 1817913"/>
              <a:gd name="connsiteX358" fmla="*/ 1700718 w 3626598"/>
              <a:gd name="connsiteY358" fmla="*/ 1430107 h 1817913"/>
              <a:gd name="connsiteX359" fmla="*/ 1686415 w 3626598"/>
              <a:gd name="connsiteY359" fmla="*/ 1419957 h 1817913"/>
              <a:gd name="connsiteX360" fmla="*/ 1680417 w 3626598"/>
              <a:gd name="connsiteY360" fmla="*/ 1415804 h 1817913"/>
              <a:gd name="connsiteX361" fmla="*/ 1655040 w 3626598"/>
              <a:gd name="connsiteY361" fmla="*/ 1395502 h 1817913"/>
              <a:gd name="connsiteX362" fmla="*/ 1645812 w 3626598"/>
              <a:gd name="connsiteY362" fmla="*/ 1384429 h 1817913"/>
              <a:gd name="connsiteX363" fmla="*/ 1630585 w 3626598"/>
              <a:gd name="connsiteY363" fmla="*/ 1365050 h 1817913"/>
              <a:gd name="connsiteX364" fmla="*/ 1624587 w 3626598"/>
              <a:gd name="connsiteY364" fmla="*/ 1360897 h 1817913"/>
              <a:gd name="connsiteX365" fmla="*/ 1597826 w 3626598"/>
              <a:gd name="connsiteY365" fmla="*/ 1336905 h 1817913"/>
              <a:gd name="connsiteX366" fmla="*/ 1586291 w 3626598"/>
              <a:gd name="connsiteY366" fmla="*/ 1328600 h 1817913"/>
              <a:gd name="connsiteX367" fmla="*/ 1571526 w 3626598"/>
              <a:gd name="connsiteY367" fmla="*/ 1318910 h 1817913"/>
              <a:gd name="connsiteX368" fmla="*/ 1561376 w 3626598"/>
              <a:gd name="connsiteY368" fmla="*/ 1308759 h 1817913"/>
              <a:gd name="connsiteX369" fmla="*/ 1540151 w 3626598"/>
              <a:gd name="connsiteY369" fmla="*/ 1273693 h 1817913"/>
              <a:gd name="connsiteX370" fmla="*/ 1533230 w 3626598"/>
              <a:gd name="connsiteY370" fmla="*/ 1264926 h 1817913"/>
              <a:gd name="connsiteX371" fmla="*/ 1514774 w 3626598"/>
              <a:gd name="connsiteY371" fmla="*/ 1255237 h 1817913"/>
              <a:gd name="connsiteX372" fmla="*/ 1508776 w 3626598"/>
              <a:gd name="connsiteY372" fmla="*/ 1259390 h 1817913"/>
              <a:gd name="connsiteX373" fmla="*/ 1482015 w 3626598"/>
              <a:gd name="connsiteY373" fmla="*/ 1295840 h 1817913"/>
              <a:gd name="connsiteX374" fmla="*/ 1477401 w 3626598"/>
              <a:gd name="connsiteY374" fmla="*/ 1301838 h 1817913"/>
              <a:gd name="connsiteX375" fmla="*/ 1447871 w 3626598"/>
              <a:gd name="connsiteY375" fmla="*/ 1344748 h 1817913"/>
              <a:gd name="connsiteX376" fmla="*/ 1438643 w 3626598"/>
              <a:gd name="connsiteY376" fmla="*/ 1360897 h 1817913"/>
              <a:gd name="connsiteX377" fmla="*/ 1410036 w 3626598"/>
              <a:gd name="connsiteY377" fmla="*/ 1390888 h 1817913"/>
              <a:gd name="connsiteX378" fmla="*/ 1388351 w 3626598"/>
              <a:gd name="connsiteY378" fmla="*/ 1420418 h 1817913"/>
              <a:gd name="connsiteX379" fmla="*/ 1343134 w 3626598"/>
              <a:gd name="connsiteY379" fmla="*/ 1454100 h 1817913"/>
              <a:gd name="connsiteX380" fmla="*/ 1341288 w 3626598"/>
              <a:gd name="connsiteY380" fmla="*/ 1454100 h 1817913"/>
              <a:gd name="connsiteX381" fmla="*/ 1340365 w 3626598"/>
              <a:gd name="connsiteY381" fmla="*/ 1455946 h 1817913"/>
              <a:gd name="connsiteX382" fmla="*/ 1322371 w 3626598"/>
              <a:gd name="connsiteY382" fmla="*/ 1478554 h 1817913"/>
              <a:gd name="connsiteX383" fmla="*/ 1314988 w 3626598"/>
              <a:gd name="connsiteY383" fmla="*/ 1486398 h 1817913"/>
              <a:gd name="connsiteX384" fmla="*/ 1301608 w 3626598"/>
              <a:gd name="connsiteY384" fmla="*/ 1497933 h 1817913"/>
              <a:gd name="connsiteX385" fmla="*/ 1290073 w 3626598"/>
              <a:gd name="connsiteY385" fmla="*/ 1505777 h 1817913"/>
              <a:gd name="connsiteX386" fmla="*/ 1273462 w 3626598"/>
              <a:gd name="connsiteY386" fmla="*/ 1518696 h 1817913"/>
              <a:gd name="connsiteX387" fmla="*/ 1267926 w 3626598"/>
              <a:gd name="connsiteY387" fmla="*/ 1522849 h 1817913"/>
              <a:gd name="connsiteX388" fmla="*/ 1256852 w 3626598"/>
              <a:gd name="connsiteY388" fmla="*/ 1531154 h 1817913"/>
              <a:gd name="connsiteX389" fmla="*/ 1245317 w 3626598"/>
              <a:gd name="connsiteY389" fmla="*/ 1538536 h 1817913"/>
              <a:gd name="connsiteX390" fmla="*/ 1231475 w 3626598"/>
              <a:gd name="connsiteY390" fmla="*/ 1548687 h 1817913"/>
              <a:gd name="connsiteX391" fmla="*/ 1225938 w 3626598"/>
              <a:gd name="connsiteY391" fmla="*/ 1553301 h 1817913"/>
              <a:gd name="connsiteX392" fmla="*/ 1171032 w 3626598"/>
              <a:gd name="connsiteY392" fmla="*/ 1598057 h 1817913"/>
              <a:gd name="connsiteX393" fmla="*/ 1163188 w 3626598"/>
              <a:gd name="connsiteY393" fmla="*/ 1605901 h 1817913"/>
              <a:gd name="connsiteX394" fmla="*/ 1146116 w 3626598"/>
              <a:gd name="connsiteY394" fmla="*/ 1623434 h 1817913"/>
              <a:gd name="connsiteX395" fmla="*/ 1133197 w 3626598"/>
              <a:gd name="connsiteY395" fmla="*/ 1636353 h 1817913"/>
              <a:gd name="connsiteX396" fmla="*/ 1078752 w 3626598"/>
              <a:gd name="connsiteY396" fmla="*/ 1677879 h 1817913"/>
              <a:gd name="connsiteX397" fmla="*/ 1061219 w 3626598"/>
              <a:gd name="connsiteY397" fmla="*/ 1691260 h 1817913"/>
              <a:gd name="connsiteX398" fmla="*/ 1045992 w 3626598"/>
              <a:gd name="connsiteY398" fmla="*/ 1706947 h 1817913"/>
              <a:gd name="connsiteX399" fmla="*/ 1014617 w 3626598"/>
              <a:gd name="connsiteY399" fmla="*/ 1722173 h 1817913"/>
              <a:gd name="connsiteX400" fmla="*/ 982781 w 3626598"/>
              <a:gd name="connsiteY400" fmla="*/ 1740629 h 1817913"/>
              <a:gd name="connsiteX401" fmla="*/ 969861 w 3626598"/>
              <a:gd name="connsiteY401" fmla="*/ 1748473 h 1817913"/>
              <a:gd name="connsiteX402" fmla="*/ 914032 w 3626598"/>
              <a:gd name="connsiteY402" fmla="*/ 1778925 h 1817913"/>
              <a:gd name="connsiteX403" fmla="*/ 907573 w 3626598"/>
              <a:gd name="connsiteY403" fmla="*/ 1783539 h 1817913"/>
              <a:gd name="connsiteX404" fmla="*/ 882196 w 3626598"/>
              <a:gd name="connsiteY404" fmla="*/ 1798304 h 1817913"/>
              <a:gd name="connsiteX405" fmla="*/ 873429 w 3626598"/>
              <a:gd name="connsiteY405" fmla="*/ 1800611 h 1817913"/>
              <a:gd name="connsiteX406" fmla="*/ 760386 w 3626598"/>
              <a:gd name="connsiteY406" fmla="*/ 1804302 h 1817913"/>
              <a:gd name="connsiteX407" fmla="*/ 696252 w 3626598"/>
              <a:gd name="connsiteY407" fmla="*/ 1817222 h 1817913"/>
              <a:gd name="connsiteX408" fmla="*/ 658417 w 3626598"/>
              <a:gd name="connsiteY408" fmla="*/ 1818606 h 1817913"/>
              <a:gd name="connsiteX409" fmla="*/ 631656 w 3626598"/>
              <a:gd name="connsiteY409" fmla="*/ 1811223 h 1817913"/>
              <a:gd name="connsiteX410" fmla="*/ 555063 w 3626598"/>
              <a:gd name="connsiteY410" fmla="*/ 1799227 h 1817913"/>
              <a:gd name="connsiteX411" fmla="*/ 555063 w 3626598"/>
              <a:gd name="connsiteY411" fmla="*/ 1794152 h 1817913"/>
              <a:gd name="connsiteX412" fmla="*/ 531993 w 3626598"/>
              <a:gd name="connsiteY412" fmla="*/ 1782617 h 1817913"/>
              <a:gd name="connsiteX413" fmla="*/ 493236 w 3626598"/>
              <a:gd name="connsiteY413" fmla="*/ 1793690 h 1817913"/>
              <a:gd name="connsiteX414" fmla="*/ 498311 w 3626598"/>
              <a:gd name="connsiteY414" fmla="*/ 1768775 h 1817913"/>
              <a:gd name="connsiteX415" fmla="*/ 460938 w 3626598"/>
              <a:gd name="connsiteY415" fmla="*/ 1776618 h 181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3626598" h="1817913">
                <a:moveTo>
                  <a:pt x="460938" y="1776618"/>
                </a:moveTo>
                <a:cubicBezTo>
                  <a:pt x="458631" y="1772927"/>
                  <a:pt x="443866" y="1787231"/>
                  <a:pt x="450787" y="1766929"/>
                </a:cubicBezTo>
                <a:cubicBezTo>
                  <a:pt x="459092" y="1742475"/>
                  <a:pt x="472473" y="1727710"/>
                  <a:pt x="495543" y="1719405"/>
                </a:cubicBezTo>
                <a:cubicBezTo>
                  <a:pt x="504310" y="1705102"/>
                  <a:pt x="513999" y="1692182"/>
                  <a:pt x="531071" y="1687107"/>
                </a:cubicBezTo>
                <a:cubicBezTo>
                  <a:pt x="534300" y="1684339"/>
                  <a:pt x="537530" y="1682032"/>
                  <a:pt x="540760" y="1679263"/>
                </a:cubicBezTo>
                <a:cubicBezTo>
                  <a:pt x="543528" y="1673265"/>
                  <a:pt x="548142" y="1670958"/>
                  <a:pt x="554602" y="1670497"/>
                </a:cubicBezTo>
                <a:cubicBezTo>
                  <a:pt x="556448" y="1670958"/>
                  <a:pt x="557370" y="1670497"/>
                  <a:pt x="557832" y="1668651"/>
                </a:cubicBezTo>
                <a:cubicBezTo>
                  <a:pt x="560139" y="1662653"/>
                  <a:pt x="565214" y="1659884"/>
                  <a:pt x="571674" y="1659423"/>
                </a:cubicBezTo>
                <a:cubicBezTo>
                  <a:pt x="586900" y="1644658"/>
                  <a:pt x="608124" y="1648349"/>
                  <a:pt x="626119" y="1641428"/>
                </a:cubicBezTo>
                <a:cubicBezTo>
                  <a:pt x="639961" y="1635430"/>
                  <a:pt x="654726" y="1642351"/>
                  <a:pt x="668568" y="1636814"/>
                </a:cubicBezTo>
                <a:cubicBezTo>
                  <a:pt x="693022" y="1640044"/>
                  <a:pt x="714246" y="1632662"/>
                  <a:pt x="733164" y="1617897"/>
                </a:cubicBezTo>
                <a:cubicBezTo>
                  <a:pt x="736393" y="1610515"/>
                  <a:pt x="741469" y="1604978"/>
                  <a:pt x="748851" y="1602209"/>
                </a:cubicBezTo>
                <a:cubicBezTo>
                  <a:pt x="750697" y="1601748"/>
                  <a:pt x="751620" y="1600364"/>
                  <a:pt x="750697" y="1598518"/>
                </a:cubicBezTo>
                <a:cubicBezTo>
                  <a:pt x="752081" y="1591136"/>
                  <a:pt x="754849" y="1584215"/>
                  <a:pt x="761770" y="1580062"/>
                </a:cubicBezTo>
                <a:lnTo>
                  <a:pt x="761770" y="1580062"/>
                </a:lnTo>
                <a:cubicBezTo>
                  <a:pt x="773767" y="1538998"/>
                  <a:pt x="797759" y="1505777"/>
                  <a:pt x="830057" y="1478554"/>
                </a:cubicBezTo>
                <a:lnTo>
                  <a:pt x="830057" y="1478554"/>
                </a:lnTo>
                <a:cubicBezTo>
                  <a:pt x="849898" y="1448563"/>
                  <a:pt x="871583" y="1419957"/>
                  <a:pt x="901113" y="1398732"/>
                </a:cubicBezTo>
                <a:cubicBezTo>
                  <a:pt x="902959" y="1398271"/>
                  <a:pt x="903881" y="1396887"/>
                  <a:pt x="903420" y="1394580"/>
                </a:cubicBezTo>
                <a:cubicBezTo>
                  <a:pt x="916339" y="1362282"/>
                  <a:pt x="943100" y="1338750"/>
                  <a:pt x="958788" y="1308759"/>
                </a:cubicBezTo>
                <a:cubicBezTo>
                  <a:pt x="963863" y="1303684"/>
                  <a:pt x="957404" y="1294917"/>
                  <a:pt x="964786" y="1290303"/>
                </a:cubicBezTo>
                <a:cubicBezTo>
                  <a:pt x="970323" y="1284305"/>
                  <a:pt x="966632" y="1273693"/>
                  <a:pt x="975398" y="1269079"/>
                </a:cubicBezTo>
                <a:cubicBezTo>
                  <a:pt x="988779" y="1220171"/>
                  <a:pt x="1002159" y="1171724"/>
                  <a:pt x="1016001" y="1122816"/>
                </a:cubicBezTo>
                <a:cubicBezTo>
                  <a:pt x="1021077" y="1117740"/>
                  <a:pt x="1015540" y="1109896"/>
                  <a:pt x="1021077" y="1105282"/>
                </a:cubicBezTo>
                <a:cubicBezTo>
                  <a:pt x="1022922" y="1099746"/>
                  <a:pt x="1025229" y="1094670"/>
                  <a:pt x="1027075" y="1089133"/>
                </a:cubicBezTo>
                <a:cubicBezTo>
                  <a:pt x="1032150" y="1084058"/>
                  <a:pt x="1026614" y="1076214"/>
                  <a:pt x="1032150" y="1071600"/>
                </a:cubicBezTo>
                <a:cubicBezTo>
                  <a:pt x="1033073" y="1064218"/>
                  <a:pt x="1031689" y="1056374"/>
                  <a:pt x="1038610" y="1050837"/>
                </a:cubicBezTo>
                <a:cubicBezTo>
                  <a:pt x="1041840" y="1044839"/>
                  <a:pt x="1040456" y="1037918"/>
                  <a:pt x="1040917" y="1031458"/>
                </a:cubicBezTo>
                <a:cubicBezTo>
                  <a:pt x="1042301" y="1012541"/>
                  <a:pt x="1035380" y="1003313"/>
                  <a:pt x="1015079" y="1006081"/>
                </a:cubicBezTo>
                <a:cubicBezTo>
                  <a:pt x="1007696" y="1007004"/>
                  <a:pt x="1000314" y="1007927"/>
                  <a:pt x="992931" y="1004697"/>
                </a:cubicBezTo>
                <a:cubicBezTo>
                  <a:pt x="983242" y="997315"/>
                  <a:pt x="977244" y="1006543"/>
                  <a:pt x="970323" y="1010234"/>
                </a:cubicBezTo>
                <a:cubicBezTo>
                  <a:pt x="961095" y="1015309"/>
                  <a:pt x="950483" y="1008850"/>
                  <a:pt x="941716" y="1014848"/>
                </a:cubicBezTo>
                <a:cubicBezTo>
                  <a:pt x="937564" y="1014848"/>
                  <a:pt x="932488" y="1013925"/>
                  <a:pt x="930643" y="1019001"/>
                </a:cubicBezTo>
                <a:cubicBezTo>
                  <a:pt x="910341" y="1026383"/>
                  <a:pt x="888194" y="1026844"/>
                  <a:pt x="867431" y="1030997"/>
                </a:cubicBezTo>
                <a:lnTo>
                  <a:pt x="865124" y="1030536"/>
                </a:lnTo>
                <a:lnTo>
                  <a:pt x="863740" y="1032381"/>
                </a:lnTo>
                <a:cubicBezTo>
                  <a:pt x="860971" y="1037457"/>
                  <a:pt x="857741" y="1041148"/>
                  <a:pt x="851282" y="1040225"/>
                </a:cubicBezTo>
                <a:cubicBezTo>
                  <a:pt x="837440" y="1048992"/>
                  <a:pt x="818061" y="1045300"/>
                  <a:pt x="806987" y="1060527"/>
                </a:cubicBezTo>
                <a:cubicBezTo>
                  <a:pt x="801451" y="1072062"/>
                  <a:pt x="789454" y="1077598"/>
                  <a:pt x="782533" y="1087749"/>
                </a:cubicBezTo>
                <a:lnTo>
                  <a:pt x="780688" y="1087749"/>
                </a:lnTo>
                <a:cubicBezTo>
                  <a:pt x="772844" y="1082674"/>
                  <a:pt x="770998" y="1090056"/>
                  <a:pt x="767769" y="1094209"/>
                </a:cubicBezTo>
                <a:lnTo>
                  <a:pt x="767307" y="1093747"/>
                </a:lnTo>
                <a:cubicBezTo>
                  <a:pt x="763155" y="1099746"/>
                  <a:pt x="750697" y="1082674"/>
                  <a:pt x="751158" y="1100207"/>
                </a:cubicBezTo>
                <a:cubicBezTo>
                  <a:pt x="743314" y="1105744"/>
                  <a:pt x="735932" y="1111281"/>
                  <a:pt x="728088" y="1116356"/>
                </a:cubicBezTo>
                <a:cubicBezTo>
                  <a:pt x="723936" y="1123277"/>
                  <a:pt x="713785" y="1112665"/>
                  <a:pt x="710555" y="1122354"/>
                </a:cubicBezTo>
                <a:lnTo>
                  <a:pt x="711016" y="1121893"/>
                </a:lnTo>
                <a:cubicBezTo>
                  <a:pt x="698097" y="1127429"/>
                  <a:pt x="687485" y="1135735"/>
                  <a:pt x="679180" y="1146808"/>
                </a:cubicBezTo>
                <a:cubicBezTo>
                  <a:pt x="675950" y="1145885"/>
                  <a:pt x="673182" y="1143578"/>
                  <a:pt x="669952" y="1146347"/>
                </a:cubicBezTo>
                <a:cubicBezTo>
                  <a:pt x="668568" y="1147731"/>
                  <a:pt x="667183" y="1149115"/>
                  <a:pt x="665338" y="1150499"/>
                </a:cubicBezTo>
                <a:cubicBezTo>
                  <a:pt x="660262" y="1150038"/>
                  <a:pt x="657033" y="1141271"/>
                  <a:pt x="651496" y="1146347"/>
                </a:cubicBezTo>
                <a:cubicBezTo>
                  <a:pt x="646420" y="1150961"/>
                  <a:pt x="654726" y="1152806"/>
                  <a:pt x="655648" y="1156498"/>
                </a:cubicBezTo>
                <a:cubicBezTo>
                  <a:pt x="656571" y="1166648"/>
                  <a:pt x="648266" y="1171724"/>
                  <a:pt x="643652" y="1179106"/>
                </a:cubicBezTo>
                <a:cubicBezTo>
                  <a:pt x="639961" y="1182336"/>
                  <a:pt x="636270" y="1185566"/>
                  <a:pt x="632117" y="1188796"/>
                </a:cubicBezTo>
                <a:cubicBezTo>
                  <a:pt x="629349" y="1187873"/>
                  <a:pt x="627042" y="1186027"/>
                  <a:pt x="624273" y="1185104"/>
                </a:cubicBezTo>
                <a:cubicBezTo>
                  <a:pt x="621044" y="1185566"/>
                  <a:pt x="619198" y="1187411"/>
                  <a:pt x="617352" y="1189718"/>
                </a:cubicBezTo>
                <a:cubicBezTo>
                  <a:pt x="613661" y="1196178"/>
                  <a:pt x="611816" y="1204022"/>
                  <a:pt x="604433" y="1207252"/>
                </a:cubicBezTo>
                <a:cubicBezTo>
                  <a:pt x="603972" y="1210020"/>
                  <a:pt x="603510" y="1213250"/>
                  <a:pt x="602588" y="1216018"/>
                </a:cubicBezTo>
                <a:cubicBezTo>
                  <a:pt x="586900" y="1213250"/>
                  <a:pt x="592437" y="1229860"/>
                  <a:pt x="585054" y="1234935"/>
                </a:cubicBezTo>
                <a:cubicBezTo>
                  <a:pt x="573981" y="1237704"/>
                  <a:pt x="563830" y="1246009"/>
                  <a:pt x="550911" y="1240934"/>
                </a:cubicBezTo>
                <a:cubicBezTo>
                  <a:pt x="546758" y="1230783"/>
                  <a:pt x="538914" y="1222478"/>
                  <a:pt x="536146" y="1211866"/>
                </a:cubicBezTo>
                <a:lnTo>
                  <a:pt x="536146" y="1211866"/>
                </a:lnTo>
                <a:cubicBezTo>
                  <a:pt x="528764" y="1207252"/>
                  <a:pt x="514922" y="1213250"/>
                  <a:pt x="513537" y="1198485"/>
                </a:cubicBezTo>
                <a:cubicBezTo>
                  <a:pt x="511692" y="1197562"/>
                  <a:pt x="510308" y="1196178"/>
                  <a:pt x="508462" y="1195255"/>
                </a:cubicBezTo>
                <a:cubicBezTo>
                  <a:pt x="481240" y="1193871"/>
                  <a:pt x="454478" y="1194794"/>
                  <a:pt x="427256" y="1195255"/>
                </a:cubicBezTo>
                <a:cubicBezTo>
                  <a:pt x="386191" y="1200792"/>
                  <a:pt x="357585" y="1235858"/>
                  <a:pt x="316981" y="1242318"/>
                </a:cubicBezTo>
                <a:cubicBezTo>
                  <a:pt x="288375" y="1246932"/>
                  <a:pt x="260229" y="1248316"/>
                  <a:pt x="233468" y="1234013"/>
                </a:cubicBezTo>
                <a:cubicBezTo>
                  <a:pt x="215012" y="1231244"/>
                  <a:pt x="209937" y="1219709"/>
                  <a:pt x="210860" y="1202176"/>
                </a:cubicBezTo>
                <a:cubicBezTo>
                  <a:pt x="211321" y="1190641"/>
                  <a:pt x="214551" y="1178183"/>
                  <a:pt x="208553" y="1167110"/>
                </a:cubicBezTo>
                <a:cubicBezTo>
                  <a:pt x="210860" y="1158343"/>
                  <a:pt x="226086" y="1162034"/>
                  <a:pt x="225624" y="1150038"/>
                </a:cubicBezTo>
                <a:cubicBezTo>
                  <a:pt x="224240" y="1138503"/>
                  <a:pt x="231622" y="1144963"/>
                  <a:pt x="235775" y="1144963"/>
                </a:cubicBezTo>
                <a:cubicBezTo>
                  <a:pt x="244080" y="1147270"/>
                  <a:pt x="236698" y="1141271"/>
                  <a:pt x="238082" y="1139887"/>
                </a:cubicBezTo>
                <a:cubicBezTo>
                  <a:pt x="236236" y="1126968"/>
                  <a:pt x="244542" y="1119124"/>
                  <a:pt x="252847" y="1111281"/>
                </a:cubicBezTo>
                <a:cubicBezTo>
                  <a:pt x="262075" y="1102975"/>
                  <a:pt x="267612" y="1092825"/>
                  <a:pt x="270380" y="1078983"/>
                </a:cubicBezTo>
                <a:cubicBezTo>
                  <a:pt x="259768" y="1081290"/>
                  <a:pt x="251001" y="1083135"/>
                  <a:pt x="243157" y="1087749"/>
                </a:cubicBezTo>
                <a:lnTo>
                  <a:pt x="242696" y="1088211"/>
                </a:lnTo>
                <a:cubicBezTo>
                  <a:pt x="240389" y="1096977"/>
                  <a:pt x="230700" y="1094209"/>
                  <a:pt x="225624" y="1098823"/>
                </a:cubicBezTo>
                <a:lnTo>
                  <a:pt x="225624" y="1098823"/>
                </a:lnTo>
                <a:cubicBezTo>
                  <a:pt x="222394" y="1108512"/>
                  <a:pt x="213628" y="1107589"/>
                  <a:pt x="205784" y="1108974"/>
                </a:cubicBezTo>
                <a:lnTo>
                  <a:pt x="203939" y="1108512"/>
                </a:lnTo>
                <a:lnTo>
                  <a:pt x="203016" y="1109896"/>
                </a:lnTo>
                <a:cubicBezTo>
                  <a:pt x="199325" y="1115895"/>
                  <a:pt x="193326" y="1120047"/>
                  <a:pt x="190558" y="1126968"/>
                </a:cubicBezTo>
                <a:cubicBezTo>
                  <a:pt x="190097" y="1144501"/>
                  <a:pt x="180407" y="1137119"/>
                  <a:pt x="173025" y="1132966"/>
                </a:cubicBezTo>
                <a:cubicBezTo>
                  <a:pt x="164258" y="1127429"/>
                  <a:pt x="155953" y="1120970"/>
                  <a:pt x="147186" y="1114972"/>
                </a:cubicBezTo>
                <a:cubicBezTo>
                  <a:pt x="134267" y="1108051"/>
                  <a:pt x="119502" y="1116817"/>
                  <a:pt x="107045" y="1109896"/>
                </a:cubicBezTo>
                <a:cubicBezTo>
                  <a:pt x="83052" y="1105282"/>
                  <a:pt x="59521" y="1099284"/>
                  <a:pt x="41987" y="1080828"/>
                </a:cubicBezTo>
                <a:cubicBezTo>
                  <a:pt x="31837" y="1077137"/>
                  <a:pt x="29068" y="1066525"/>
                  <a:pt x="22147" y="1059604"/>
                </a:cubicBezTo>
                <a:lnTo>
                  <a:pt x="21224" y="1057758"/>
                </a:lnTo>
                <a:lnTo>
                  <a:pt x="19379" y="1058220"/>
                </a:lnTo>
                <a:cubicBezTo>
                  <a:pt x="8305" y="1058220"/>
                  <a:pt x="4614" y="1049453"/>
                  <a:pt x="0" y="1042071"/>
                </a:cubicBezTo>
                <a:cubicBezTo>
                  <a:pt x="0" y="1038379"/>
                  <a:pt x="0" y="1034688"/>
                  <a:pt x="0" y="1030997"/>
                </a:cubicBezTo>
                <a:cubicBezTo>
                  <a:pt x="16610" y="1000545"/>
                  <a:pt x="47524" y="983473"/>
                  <a:pt x="67826" y="956712"/>
                </a:cubicBezTo>
                <a:cubicBezTo>
                  <a:pt x="96894" y="918877"/>
                  <a:pt x="131037" y="884733"/>
                  <a:pt x="159183" y="845976"/>
                </a:cubicBezTo>
                <a:cubicBezTo>
                  <a:pt x="178562" y="819215"/>
                  <a:pt x="189174" y="791531"/>
                  <a:pt x="165181" y="761078"/>
                </a:cubicBezTo>
                <a:cubicBezTo>
                  <a:pt x="156876" y="750928"/>
                  <a:pt x="160106" y="739393"/>
                  <a:pt x="165642" y="729242"/>
                </a:cubicBezTo>
                <a:cubicBezTo>
                  <a:pt x="196556" y="675719"/>
                  <a:pt x="221472" y="618044"/>
                  <a:pt x="264382" y="572366"/>
                </a:cubicBezTo>
                <a:cubicBezTo>
                  <a:pt x="275917" y="559908"/>
                  <a:pt x="280069" y="545605"/>
                  <a:pt x="280992" y="528994"/>
                </a:cubicBezTo>
                <a:cubicBezTo>
                  <a:pt x="282838" y="496696"/>
                  <a:pt x="288836" y="465321"/>
                  <a:pt x="306831" y="437637"/>
                </a:cubicBezTo>
                <a:cubicBezTo>
                  <a:pt x="317904" y="420104"/>
                  <a:pt x="332208" y="406724"/>
                  <a:pt x="355739" y="414106"/>
                </a:cubicBezTo>
                <a:cubicBezTo>
                  <a:pt x="360353" y="417797"/>
                  <a:pt x="364506" y="422411"/>
                  <a:pt x="370965" y="421488"/>
                </a:cubicBezTo>
                <a:cubicBezTo>
                  <a:pt x="376963" y="422411"/>
                  <a:pt x="381577" y="425180"/>
                  <a:pt x="384346" y="430716"/>
                </a:cubicBezTo>
                <a:cubicBezTo>
                  <a:pt x="384807" y="432562"/>
                  <a:pt x="386191" y="433485"/>
                  <a:pt x="388037" y="432562"/>
                </a:cubicBezTo>
                <a:cubicBezTo>
                  <a:pt x="394035" y="433485"/>
                  <a:pt x="398649" y="435792"/>
                  <a:pt x="401417" y="441790"/>
                </a:cubicBezTo>
                <a:cubicBezTo>
                  <a:pt x="402340" y="443636"/>
                  <a:pt x="403724" y="444097"/>
                  <a:pt x="405570" y="443636"/>
                </a:cubicBezTo>
                <a:cubicBezTo>
                  <a:pt x="424949" y="447327"/>
                  <a:pt x="443866" y="448250"/>
                  <a:pt x="463245" y="443174"/>
                </a:cubicBezTo>
                <a:lnTo>
                  <a:pt x="463245" y="443174"/>
                </a:lnTo>
                <a:cubicBezTo>
                  <a:pt x="466936" y="433946"/>
                  <a:pt x="472934" y="427025"/>
                  <a:pt x="480778" y="421027"/>
                </a:cubicBezTo>
                <a:lnTo>
                  <a:pt x="480778" y="421027"/>
                </a:lnTo>
                <a:cubicBezTo>
                  <a:pt x="484469" y="407185"/>
                  <a:pt x="486315" y="392420"/>
                  <a:pt x="502003" y="386422"/>
                </a:cubicBezTo>
                <a:lnTo>
                  <a:pt x="502464" y="385961"/>
                </a:lnTo>
                <a:cubicBezTo>
                  <a:pt x="506155" y="374887"/>
                  <a:pt x="513537" y="367505"/>
                  <a:pt x="525072" y="364275"/>
                </a:cubicBezTo>
                <a:lnTo>
                  <a:pt x="525534" y="364275"/>
                </a:lnTo>
                <a:cubicBezTo>
                  <a:pt x="527841" y="355508"/>
                  <a:pt x="537530" y="357815"/>
                  <a:pt x="542606" y="353201"/>
                </a:cubicBezTo>
                <a:lnTo>
                  <a:pt x="542606" y="353201"/>
                </a:lnTo>
                <a:cubicBezTo>
                  <a:pt x="548142" y="348587"/>
                  <a:pt x="553679" y="347664"/>
                  <a:pt x="559677" y="352740"/>
                </a:cubicBezTo>
                <a:cubicBezTo>
                  <a:pt x="561062" y="354124"/>
                  <a:pt x="562446" y="354585"/>
                  <a:pt x="564291" y="353663"/>
                </a:cubicBezTo>
                <a:cubicBezTo>
                  <a:pt x="569828" y="357815"/>
                  <a:pt x="579056" y="355047"/>
                  <a:pt x="582286" y="363352"/>
                </a:cubicBezTo>
                <a:cubicBezTo>
                  <a:pt x="582747" y="365198"/>
                  <a:pt x="583670" y="366120"/>
                  <a:pt x="585516" y="365198"/>
                </a:cubicBezTo>
                <a:cubicBezTo>
                  <a:pt x="598896" y="367043"/>
                  <a:pt x="605817" y="375810"/>
                  <a:pt x="609970" y="387806"/>
                </a:cubicBezTo>
                <a:cubicBezTo>
                  <a:pt x="618737" y="401648"/>
                  <a:pt x="624735" y="381808"/>
                  <a:pt x="632579" y="385961"/>
                </a:cubicBezTo>
                <a:cubicBezTo>
                  <a:pt x="638577" y="373503"/>
                  <a:pt x="647805" y="364275"/>
                  <a:pt x="660724" y="358738"/>
                </a:cubicBezTo>
                <a:cubicBezTo>
                  <a:pt x="664415" y="356431"/>
                  <a:pt x="668568" y="354585"/>
                  <a:pt x="672259" y="352278"/>
                </a:cubicBezTo>
                <a:cubicBezTo>
                  <a:pt x="679180" y="336129"/>
                  <a:pt x="692099" y="329208"/>
                  <a:pt x="708248" y="325517"/>
                </a:cubicBezTo>
                <a:cubicBezTo>
                  <a:pt x="711478" y="322749"/>
                  <a:pt x="714246" y="320442"/>
                  <a:pt x="717476" y="317673"/>
                </a:cubicBezTo>
                <a:cubicBezTo>
                  <a:pt x="721167" y="309368"/>
                  <a:pt x="730395" y="311214"/>
                  <a:pt x="736855" y="308445"/>
                </a:cubicBezTo>
                <a:lnTo>
                  <a:pt x="739162" y="308445"/>
                </a:lnTo>
                <a:lnTo>
                  <a:pt x="740085" y="306600"/>
                </a:lnTo>
                <a:cubicBezTo>
                  <a:pt x="742392" y="301063"/>
                  <a:pt x="747006" y="298295"/>
                  <a:pt x="753004" y="296911"/>
                </a:cubicBezTo>
                <a:cubicBezTo>
                  <a:pt x="759925" y="292758"/>
                  <a:pt x="766846" y="288144"/>
                  <a:pt x="774228" y="283991"/>
                </a:cubicBezTo>
                <a:cubicBezTo>
                  <a:pt x="777919" y="271995"/>
                  <a:pt x="790377" y="279839"/>
                  <a:pt x="796837" y="273841"/>
                </a:cubicBezTo>
                <a:lnTo>
                  <a:pt x="796837" y="273841"/>
                </a:lnTo>
                <a:cubicBezTo>
                  <a:pt x="802835" y="264613"/>
                  <a:pt x="813447" y="266458"/>
                  <a:pt x="822214" y="263228"/>
                </a:cubicBezTo>
                <a:lnTo>
                  <a:pt x="824059" y="263690"/>
                </a:lnTo>
                <a:lnTo>
                  <a:pt x="824982" y="261844"/>
                </a:lnTo>
                <a:cubicBezTo>
                  <a:pt x="828673" y="246618"/>
                  <a:pt x="843899" y="250771"/>
                  <a:pt x="853127" y="245695"/>
                </a:cubicBezTo>
                <a:cubicBezTo>
                  <a:pt x="892808" y="228162"/>
                  <a:pt x="932027" y="211090"/>
                  <a:pt x="971707" y="193557"/>
                </a:cubicBezTo>
                <a:cubicBezTo>
                  <a:pt x="974014" y="188482"/>
                  <a:pt x="978167" y="185713"/>
                  <a:pt x="983242" y="183406"/>
                </a:cubicBezTo>
                <a:cubicBezTo>
                  <a:pt x="992470" y="179254"/>
                  <a:pt x="1002159" y="175101"/>
                  <a:pt x="1011387" y="170948"/>
                </a:cubicBezTo>
                <a:cubicBezTo>
                  <a:pt x="1019693" y="157568"/>
                  <a:pt x="1033996" y="153877"/>
                  <a:pt x="1047838" y="150185"/>
                </a:cubicBezTo>
                <a:cubicBezTo>
                  <a:pt x="1049684" y="150647"/>
                  <a:pt x="1050606" y="149724"/>
                  <a:pt x="1050606" y="147878"/>
                </a:cubicBezTo>
                <a:cubicBezTo>
                  <a:pt x="1053375" y="141880"/>
                  <a:pt x="1058450" y="139573"/>
                  <a:pt x="1064448" y="139112"/>
                </a:cubicBezTo>
                <a:cubicBezTo>
                  <a:pt x="1070908" y="136805"/>
                  <a:pt x="1077829" y="134037"/>
                  <a:pt x="1084289" y="131730"/>
                </a:cubicBezTo>
                <a:cubicBezTo>
                  <a:pt x="1091210" y="119272"/>
                  <a:pt x="1099515" y="108198"/>
                  <a:pt x="1114741" y="104968"/>
                </a:cubicBezTo>
                <a:cubicBezTo>
                  <a:pt x="1119816" y="102661"/>
                  <a:pt x="1124430" y="100354"/>
                  <a:pt x="1129506" y="97586"/>
                </a:cubicBezTo>
                <a:cubicBezTo>
                  <a:pt x="1131813" y="88819"/>
                  <a:pt x="1141502" y="92049"/>
                  <a:pt x="1145655" y="86974"/>
                </a:cubicBezTo>
                <a:lnTo>
                  <a:pt x="1146116" y="86512"/>
                </a:lnTo>
                <a:cubicBezTo>
                  <a:pt x="1149346" y="77746"/>
                  <a:pt x="1158574" y="79591"/>
                  <a:pt x="1165033" y="76362"/>
                </a:cubicBezTo>
                <a:cubicBezTo>
                  <a:pt x="1166879" y="77284"/>
                  <a:pt x="1168263" y="76823"/>
                  <a:pt x="1168725" y="74516"/>
                </a:cubicBezTo>
                <a:cubicBezTo>
                  <a:pt x="1171032" y="68518"/>
                  <a:pt x="1176107" y="65749"/>
                  <a:pt x="1182105" y="65288"/>
                </a:cubicBezTo>
                <a:cubicBezTo>
                  <a:pt x="1233782" y="36220"/>
                  <a:pt x="1290995" y="25608"/>
                  <a:pt x="1348209" y="14534"/>
                </a:cubicBezTo>
                <a:cubicBezTo>
                  <a:pt x="1358360" y="12689"/>
                  <a:pt x="1368049" y="10382"/>
                  <a:pt x="1377738" y="8075"/>
                </a:cubicBezTo>
                <a:cubicBezTo>
                  <a:pt x="1387428" y="2538"/>
                  <a:pt x="1398501" y="8075"/>
                  <a:pt x="1408191" y="3461"/>
                </a:cubicBezTo>
                <a:lnTo>
                  <a:pt x="1410498" y="3922"/>
                </a:lnTo>
                <a:lnTo>
                  <a:pt x="1411882" y="2076"/>
                </a:lnTo>
                <a:cubicBezTo>
                  <a:pt x="1415573" y="-692"/>
                  <a:pt x="1419726" y="-692"/>
                  <a:pt x="1423417" y="2076"/>
                </a:cubicBezTo>
                <a:cubicBezTo>
                  <a:pt x="1429877" y="4383"/>
                  <a:pt x="1436336" y="5306"/>
                  <a:pt x="1443257" y="2999"/>
                </a:cubicBezTo>
                <a:cubicBezTo>
                  <a:pt x="1471864" y="8075"/>
                  <a:pt x="1500471" y="3922"/>
                  <a:pt x="1529078" y="5768"/>
                </a:cubicBezTo>
                <a:cubicBezTo>
                  <a:pt x="1539228" y="6229"/>
                  <a:pt x="1549379" y="3461"/>
                  <a:pt x="1559069" y="8075"/>
                </a:cubicBezTo>
                <a:cubicBezTo>
                  <a:pt x="1569681" y="12227"/>
                  <a:pt x="1579831" y="16380"/>
                  <a:pt x="1591828" y="14534"/>
                </a:cubicBezTo>
                <a:cubicBezTo>
                  <a:pt x="1595058" y="17303"/>
                  <a:pt x="1600594" y="15457"/>
                  <a:pt x="1602440" y="20532"/>
                </a:cubicBezTo>
                <a:cubicBezTo>
                  <a:pt x="1612129" y="37143"/>
                  <a:pt x="1633354" y="35758"/>
                  <a:pt x="1646273" y="38527"/>
                </a:cubicBezTo>
                <a:cubicBezTo>
                  <a:pt x="1680417" y="45909"/>
                  <a:pt x="1708562" y="65288"/>
                  <a:pt x="1740398" y="76362"/>
                </a:cubicBezTo>
                <a:cubicBezTo>
                  <a:pt x="1744090" y="83283"/>
                  <a:pt x="1758854" y="73593"/>
                  <a:pt x="1757932" y="87435"/>
                </a:cubicBezTo>
                <a:cubicBezTo>
                  <a:pt x="1756547" y="96202"/>
                  <a:pt x="1762084" y="94356"/>
                  <a:pt x="1767160" y="93433"/>
                </a:cubicBezTo>
                <a:cubicBezTo>
                  <a:pt x="1773158" y="97125"/>
                  <a:pt x="1782386" y="94818"/>
                  <a:pt x="1785615" y="103584"/>
                </a:cubicBezTo>
                <a:cubicBezTo>
                  <a:pt x="1807301" y="118349"/>
                  <a:pt x="1831294" y="125731"/>
                  <a:pt x="1857132" y="127577"/>
                </a:cubicBezTo>
                <a:cubicBezTo>
                  <a:pt x="1870513" y="133575"/>
                  <a:pt x="1885278" y="126193"/>
                  <a:pt x="1898658" y="132191"/>
                </a:cubicBezTo>
                <a:cubicBezTo>
                  <a:pt x="1908809" y="134498"/>
                  <a:pt x="1918960" y="136344"/>
                  <a:pt x="1929111" y="132652"/>
                </a:cubicBezTo>
                <a:cubicBezTo>
                  <a:pt x="1957718" y="136805"/>
                  <a:pt x="1985863" y="136805"/>
                  <a:pt x="2014470" y="132652"/>
                </a:cubicBezTo>
                <a:cubicBezTo>
                  <a:pt x="2022775" y="135882"/>
                  <a:pt x="2031080" y="134037"/>
                  <a:pt x="2039385" y="132191"/>
                </a:cubicBezTo>
                <a:cubicBezTo>
                  <a:pt x="2052304" y="125731"/>
                  <a:pt x="2067069" y="133575"/>
                  <a:pt x="2080450" y="127116"/>
                </a:cubicBezTo>
                <a:cubicBezTo>
                  <a:pt x="2155196" y="113274"/>
                  <a:pt x="2229482" y="99893"/>
                  <a:pt x="2304229" y="86051"/>
                </a:cubicBezTo>
                <a:cubicBezTo>
                  <a:pt x="2321300" y="82821"/>
                  <a:pt x="2338833" y="79130"/>
                  <a:pt x="2355905" y="75439"/>
                </a:cubicBezTo>
                <a:cubicBezTo>
                  <a:pt x="2371593" y="69441"/>
                  <a:pt x="2388665" y="76823"/>
                  <a:pt x="2404352" y="70825"/>
                </a:cubicBezTo>
                <a:cubicBezTo>
                  <a:pt x="2412657" y="70363"/>
                  <a:pt x="2420963" y="70363"/>
                  <a:pt x="2429729" y="69902"/>
                </a:cubicBezTo>
                <a:cubicBezTo>
                  <a:pt x="2460181" y="63442"/>
                  <a:pt x="2492018" y="71748"/>
                  <a:pt x="2522470" y="65288"/>
                </a:cubicBezTo>
                <a:cubicBezTo>
                  <a:pt x="2534005" y="67595"/>
                  <a:pt x="2546002" y="67595"/>
                  <a:pt x="2557537" y="65288"/>
                </a:cubicBezTo>
                <a:cubicBezTo>
                  <a:pt x="2566765" y="70363"/>
                  <a:pt x="2578300" y="64827"/>
                  <a:pt x="2587528" y="69902"/>
                </a:cubicBezTo>
                <a:cubicBezTo>
                  <a:pt x="2599524" y="76362"/>
                  <a:pt x="2612443" y="77284"/>
                  <a:pt x="2625362" y="76823"/>
                </a:cubicBezTo>
                <a:cubicBezTo>
                  <a:pt x="2636436" y="82821"/>
                  <a:pt x="2649355" y="75900"/>
                  <a:pt x="2660890" y="81437"/>
                </a:cubicBezTo>
                <a:cubicBezTo>
                  <a:pt x="2665965" y="81898"/>
                  <a:pt x="2671041" y="81898"/>
                  <a:pt x="2675655" y="82360"/>
                </a:cubicBezTo>
                <a:cubicBezTo>
                  <a:pt x="2687190" y="87897"/>
                  <a:pt x="2700109" y="81437"/>
                  <a:pt x="2711644" y="86974"/>
                </a:cubicBezTo>
                <a:cubicBezTo>
                  <a:pt x="2719488" y="94818"/>
                  <a:pt x="2729639" y="92972"/>
                  <a:pt x="2739328" y="92972"/>
                </a:cubicBezTo>
                <a:cubicBezTo>
                  <a:pt x="2746710" y="97586"/>
                  <a:pt x="2757784" y="94356"/>
                  <a:pt x="2761937" y="104968"/>
                </a:cubicBezTo>
                <a:cubicBezTo>
                  <a:pt x="2783161" y="115581"/>
                  <a:pt x="2804847" y="123424"/>
                  <a:pt x="2828378" y="127116"/>
                </a:cubicBezTo>
                <a:cubicBezTo>
                  <a:pt x="2836683" y="130807"/>
                  <a:pt x="2847296" y="128038"/>
                  <a:pt x="2852832" y="137266"/>
                </a:cubicBezTo>
                <a:cubicBezTo>
                  <a:pt x="2879132" y="148801"/>
                  <a:pt x="2904971" y="160336"/>
                  <a:pt x="2931270" y="171871"/>
                </a:cubicBezTo>
                <a:cubicBezTo>
                  <a:pt x="2938191" y="177408"/>
                  <a:pt x="2950649" y="170026"/>
                  <a:pt x="2954340" y="182022"/>
                </a:cubicBezTo>
                <a:cubicBezTo>
                  <a:pt x="2976949" y="195864"/>
                  <a:pt x="3000942" y="208322"/>
                  <a:pt x="3025857" y="217550"/>
                </a:cubicBezTo>
                <a:cubicBezTo>
                  <a:pt x="3031855" y="218473"/>
                  <a:pt x="3036469" y="220780"/>
                  <a:pt x="3039238" y="226778"/>
                </a:cubicBezTo>
                <a:cubicBezTo>
                  <a:pt x="3046620" y="234160"/>
                  <a:pt x="3055387" y="238313"/>
                  <a:pt x="3065537" y="240158"/>
                </a:cubicBezTo>
                <a:cubicBezTo>
                  <a:pt x="3072458" y="241081"/>
                  <a:pt x="3076150" y="245234"/>
                  <a:pt x="3078457" y="251232"/>
                </a:cubicBezTo>
                <a:cubicBezTo>
                  <a:pt x="3081225" y="258614"/>
                  <a:pt x="3088607" y="259076"/>
                  <a:pt x="3094144" y="262767"/>
                </a:cubicBezTo>
                <a:cubicBezTo>
                  <a:pt x="3115369" y="272456"/>
                  <a:pt x="3130595" y="289528"/>
                  <a:pt x="3143975" y="308445"/>
                </a:cubicBezTo>
                <a:cubicBezTo>
                  <a:pt x="3145821" y="310291"/>
                  <a:pt x="3148128" y="312137"/>
                  <a:pt x="3149973" y="313982"/>
                </a:cubicBezTo>
                <a:cubicBezTo>
                  <a:pt x="3182733" y="332900"/>
                  <a:pt x="3208571" y="358277"/>
                  <a:pt x="3223797" y="393804"/>
                </a:cubicBezTo>
                <a:cubicBezTo>
                  <a:pt x="3238101" y="401648"/>
                  <a:pt x="3252404" y="410415"/>
                  <a:pt x="3257941" y="427487"/>
                </a:cubicBezTo>
                <a:lnTo>
                  <a:pt x="3258864" y="426564"/>
                </a:lnTo>
                <a:lnTo>
                  <a:pt x="3257941" y="427487"/>
                </a:lnTo>
                <a:cubicBezTo>
                  <a:pt x="3277320" y="442713"/>
                  <a:pt x="3291623" y="462091"/>
                  <a:pt x="3303619" y="483777"/>
                </a:cubicBezTo>
                <a:lnTo>
                  <a:pt x="3303619" y="483777"/>
                </a:lnTo>
                <a:cubicBezTo>
                  <a:pt x="3343761" y="514230"/>
                  <a:pt x="3367754" y="555756"/>
                  <a:pt x="3383441" y="602357"/>
                </a:cubicBezTo>
                <a:cubicBezTo>
                  <a:pt x="3383903" y="612969"/>
                  <a:pt x="3388978" y="621736"/>
                  <a:pt x="3393592" y="630502"/>
                </a:cubicBezTo>
                <a:cubicBezTo>
                  <a:pt x="3400513" y="633732"/>
                  <a:pt x="3400975" y="641114"/>
                  <a:pt x="3404666" y="646651"/>
                </a:cubicBezTo>
                <a:cubicBezTo>
                  <a:pt x="3406050" y="650342"/>
                  <a:pt x="3406973" y="654495"/>
                  <a:pt x="3406973" y="658648"/>
                </a:cubicBezTo>
                <a:cubicBezTo>
                  <a:pt x="3407896" y="671105"/>
                  <a:pt x="3406973" y="683102"/>
                  <a:pt x="3401436" y="694175"/>
                </a:cubicBezTo>
                <a:cubicBezTo>
                  <a:pt x="3400513" y="696482"/>
                  <a:pt x="3399129" y="698789"/>
                  <a:pt x="3397745" y="701096"/>
                </a:cubicBezTo>
                <a:cubicBezTo>
                  <a:pt x="3387133" y="714016"/>
                  <a:pt x="3394054" y="726473"/>
                  <a:pt x="3399590" y="738470"/>
                </a:cubicBezTo>
                <a:cubicBezTo>
                  <a:pt x="3402359" y="745852"/>
                  <a:pt x="3404666" y="753235"/>
                  <a:pt x="3406511" y="761078"/>
                </a:cubicBezTo>
                <a:cubicBezTo>
                  <a:pt x="3408357" y="775382"/>
                  <a:pt x="3412048" y="789224"/>
                  <a:pt x="3416201" y="803527"/>
                </a:cubicBezTo>
                <a:cubicBezTo>
                  <a:pt x="3418969" y="813678"/>
                  <a:pt x="3422199" y="822906"/>
                  <a:pt x="3427274" y="832134"/>
                </a:cubicBezTo>
                <a:cubicBezTo>
                  <a:pt x="3431888" y="841362"/>
                  <a:pt x="3435580" y="851051"/>
                  <a:pt x="3434657" y="861663"/>
                </a:cubicBezTo>
                <a:cubicBezTo>
                  <a:pt x="3435118" y="872276"/>
                  <a:pt x="3438809" y="881965"/>
                  <a:pt x="3445730" y="889809"/>
                </a:cubicBezTo>
                <a:cubicBezTo>
                  <a:pt x="3450344" y="909187"/>
                  <a:pt x="3450806" y="929028"/>
                  <a:pt x="3456804" y="947945"/>
                </a:cubicBezTo>
                <a:cubicBezTo>
                  <a:pt x="3458188" y="953020"/>
                  <a:pt x="3460034" y="958096"/>
                  <a:pt x="3461418" y="962710"/>
                </a:cubicBezTo>
                <a:cubicBezTo>
                  <a:pt x="3463725" y="969169"/>
                  <a:pt x="3465571" y="975168"/>
                  <a:pt x="3467416" y="981627"/>
                </a:cubicBezTo>
                <a:cubicBezTo>
                  <a:pt x="3469723" y="990855"/>
                  <a:pt x="3470185" y="1000545"/>
                  <a:pt x="3473414" y="1009773"/>
                </a:cubicBezTo>
                <a:cubicBezTo>
                  <a:pt x="3474799" y="1015309"/>
                  <a:pt x="3475721" y="1020846"/>
                  <a:pt x="3475721" y="1026844"/>
                </a:cubicBezTo>
                <a:cubicBezTo>
                  <a:pt x="3476183" y="1042993"/>
                  <a:pt x="3474337" y="1059142"/>
                  <a:pt x="3478490" y="1075291"/>
                </a:cubicBezTo>
                <a:cubicBezTo>
                  <a:pt x="3478951" y="1081290"/>
                  <a:pt x="3480335" y="1086826"/>
                  <a:pt x="3481258" y="1092825"/>
                </a:cubicBezTo>
                <a:cubicBezTo>
                  <a:pt x="3482181" y="1107589"/>
                  <a:pt x="3479874" y="1122354"/>
                  <a:pt x="3484488" y="1136657"/>
                </a:cubicBezTo>
                <a:cubicBezTo>
                  <a:pt x="3485872" y="1140810"/>
                  <a:pt x="3486334" y="1145424"/>
                  <a:pt x="3486795" y="1149577"/>
                </a:cubicBezTo>
                <a:cubicBezTo>
                  <a:pt x="3487718" y="1162496"/>
                  <a:pt x="3485872" y="1175415"/>
                  <a:pt x="3490025" y="1187873"/>
                </a:cubicBezTo>
                <a:cubicBezTo>
                  <a:pt x="3490948" y="1192025"/>
                  <a:pt x="3491870" y="1196178"/>
                  <a:pt x="3492332" y="1200331"/>
                </a:cubicBezTo>
                <a:cubicBezTo>
                  <a:pt x="3492793" y="1210020"/>
                  <a:pt x="3492793" y="1220171"/>
                  <a:pt x="3496023" y="1229399"/>
                </a:cubicBezTo>
                <a:cubicBezTo>
                  <a:pt x="3501560" y="1261235"/>
                  <a:pt x="3512172" y="1292149"/>
                  <a:pt x="3518632" y="1323524"/>
                </a:cubicBezTo>
                <a:cubicBezTo>
                  <a:pt x="3521400" y="1335982"/>
                  <a:pt x="3526475" y="1347517"/>
                  <a:pt x="3532474" y="1358590"/>
                </a:cubicBezTo>
                <a:cubicBezTo>
                  <a:pt x="3533858" y="1360436"/>
                  <a:pt x="3534781" y="1362743"/>
                  <a:pt x="3535703" y="1365050"/>
                </a:cubicBezTo>
                <a:cubicBezTo>
                  <a:pt x="3538010" y="1369203"/>
                  <a:pt x="3540317" y="1372894"/>
                  <a:pt x="3543547" y="1376585"/>
                </a:cubicBezTo>
                <a:cubicBezTo>
                  <a:pt x="3545393" y="1378431"/>
                  <a:pt x="3546777" y="1380276"/>
                  <a:pt x="3548161" y="1382122"/>
                </a:cubicBezTo>
                <a:cubicBezTo>
                  <a:pt x="3554621" y="1392273"/>
                  <a:pt x="3559696" y="1403346"/>
                  <a:pt x="3567540" y="1412574"/>
                </a:cubicBezTo>
                <a:cubicBezTo>
                  <a:pt x="3568924" y="1414420"/>
                  <a:pt x="3570308" y="1416727"/>
                  <a:pt x="3571693" y="1419034"/>
                </a:cubicBezTo>
                <a:cubicBezTo>
                  <a:pt x="3591071" y="1440720"/>
                  <a:pt x="3597070" y="1469326"/>
                  <a:pt x="3611373" y="1494242"/>
                </a:cubicBezTo>
                <a:cubicBezTo>
                  <a:pt x="3612757" y="1496549"/>
                  <a:pt x="3613680" y="1499317"/>
                  <a:pt x="3614141" y="1501624"/>
                </a:cubicBezTo>
                <a:cubicBezTo>
                  <a:pt x="3614603" y="1508545"/>
                  <a:pt x="3618755" y="1514544"/>
                  <a:pt x="3620601" y="1521003"/>
                </a:cubicBezTo>
                <a:cubicBezTo>
                  <a:pt x="3623369" y="1533922"/>
                  <a:pt x="3626599" y="1546380"/>
                  <a:pt x="3627983" y="1559761"/>
                </a:cubicBezTo>
                <a:cubicBezTo>
                  <a:pt x="3628445" y="1582831"/>
                  <a:pt x="3628906" y="1606362"/>
                  <a:pt x="3627522" y="1629432"/>
                </a:cubicBezTo>
                <a:cubicBezTo>
                  <a:pt x="3625215" y="1646965"/>
                  <a:pt x="3614141" y="1657577"/>
                  <a:pt x="3599377" y="1665421"/>
                </a:cubicBezTo>
                <a:cubicBezTo>
                  <a:pt x="3591071" y="1670497"/>
                  <a:pt x="3582305" y="1675572"/>
                  <a:pt x="3574461" y="1681570"/>
                </a:cubicBezTo>
                <a:cubicBezTo>
                  <a:pt x="3572615" y="1682954"/>
                  <a:pt x="3570770" y="1683877"/>
                  <a:pt x="3568463" y="1685261"/>
                </a:cubicBezTo>
                <a:cubicBezTo>
                  <a:pt x="3563387" y="1687568"/>
                  <a:pt x="3559235" y="1691260"/>
                  <a:pt x="3554621" y="1694489"/>
                </a:cubicBezTo>
                <a:cubicBezTo>
                  <a:pt x="3552775" y="1695874"/>
                  <a:pt x="3550930" y="1696796"/>
                  <a:pt x="3549084" y="1698181"/>
                </a:cubicBezTo>
                <a:cubicBezTo>
                  <a:pt x="3545393" y="1700488"/>
                  <a:pt x="3541702" y="1703256"/>
                  <a:pt x="3538010" y="1706024"/>
                </a:cubicBezTo>
                <a:cubicBezTo>
                  <a:pt x="3536165" y="1707409"/>
                  <a:pt x="3534319" y="1708331"/>
                  <a:pt x="3532474" y="1709716"/>
                </a:cubicBezTo>
                <a:cubicBezTo>
                  <a:pt x="3528782" y="1712023"/>
                  <a:pt x="3525091" y="1714791"/>
                  <a:pt x="3521400" y="1717098"/>
                </a:cubicBezTo>
                <a:cubicBezTo>
                  <a:pt x="3517709" y="1719405"/>
                  <a:pt x="3514018" y="1721251"/>
                  <a:pt x="3510326" y="1724019"/>
                </a:cubicBezTo>
                <a:cubicBezTo>
                  <a:pt x="3506174" y="1727249"/>
                  <a:pt x="3502483" y="1731401"/>
                  <a:pt x="3497869" y="1734631"/>
                </a:cubicBezTo>
                <a:cubicBezTo>
                  <a:pt x="3496023" y="1736015"/>
                  <a:pt x="3494177" y="1736938"/>
                  <a:pt x="3492332" y="1737861"/>
                </a:cubicBezTo>
                <a:cubicBezTo>
                  <a:pt x="3487256" y="1740168"/>
                  <a:pt x="3482181" y="1742936"/>
                  <a:pt x="3477567" y="1746166"/>
                </a:cubicBezTo>
                <a:cubicBezTo>
                  <a:pt x="3475721" y="1747550"/>
                  <a:pt x="3473414" y="1748935"/>
                  <a:pt x="3471569" y="1750319"/>
                </a:cubicBezTo>
                <a:cubicBezTo>
                  <a:pt x="3463264" y="1754471"/>
                  <a:pt x="3454958" y="1757701"/>
                  <a:pt x="3445730" y="1759547"/>
                </a:cubicBezTo>
                <a:cubicBezTo>
                  <a:pt x="3441116" y="1760008"/>
                  <a:pt x="3436964" y="1759547"/>
                  <a:pt x="3432350" y="1758624"/>
                </a:cubicBezTo>
                <a:cubicBezTo>
                  <a:pt x="3385287" y="1755856"/>
                  <a:pt x="3338224" y="1758163"/>
                  <a:pt x="3291162" y="1757240"/>
                </a:cubicBezTo>
                <a:cubicBezTo>
                  <a:pt x="3280088" y="1757701"/>
                  <a:pt x="3269476" y="1755394"/>
                  <a:pt x="3259325" y="1750780"/>
                </a:cubicBezTo>
                <a:cubicBezTo>
                  <a:pt x="3249174" y="1744321"/>
                  <a:pt x="3237639" y="1745243"/>
                  <a:pt x="3226104" y="1744782"/>
                </a:cubicBezTo>
                <a:cubicBezTo>
                  <a:pt x="3219183" y="1744321"/>
                  <a:pt x="3212262" y="1742936"/>
                  <a:pt x="3206264" y="1739245"/>
                </a:cubicBezTo>
                <a:cubicBezTo>
                  <a:pt x="3201189" y="1736015"/>
                  <a:pt x="3196575" y="1734170"/>
                  <a:pt x="3190577" y="1735093"/>
                </a:cubicBezTo>
                <a:cubicBezTo>
                  <a:pt x="3182271" y="1736015"/>
                  <a:pt x="3174889" y="1736938"/>
                  <a:pt x="3171198" y="1724942"/>
                </a:cubicBezTo>
                <a:cubicBezTo>
                  <a:pt x="3161970" y="1694028"/>
                  <a:pt x="3161047" y="1694489"/>
                  <a:pt x="3170736" y="1684339"/>
                </a:cubicBezTo>
                <a:cubicBezTo>
                  <a:pt x="3182733" y="1671419"/>
                  <a:pt x="3196575" y="1659884"/>
                  <a:pt x="3209033" y="1646965"/>
                </a:cubicBezTo>
                <a:cubicBezTo>
                  <a:pt x="3210878" y="1645120"/>
                  <a:pt x="3213185" y="1643735"/>
                  <a:pt x="3215031" y="1642813"/>
                </a:cubicBezTo>
                <a:cubicBezTo>
                  <a:pt x="3223797" y="1638199"/>
                  <a:pt x="3231641" y="1632200"/>
                  <a:pt x="3240408" y="1627586"/>
                </a:cubicBezTo>
                <a:cubicBezTo>
                  <a:pt x="3242715" y="1626202"/>
                  <a:pt x="3245022" y="1625279"/>
                  <a:pt x="3247329" y="1624357"/>
                </a:cubicBezTo>
                <a:cubicBezTo>
                  <a:pt x="3255634" y="1621127"/>
                  <a:pt x="3263939" y="1618358"/>
                  <a:pt x="3272244" y="1615129"/>
                </a:cubicBezTo>
                <a:cubicBezTo>
                  <a:pt x="3275935" y="1613744"/>
                  <a:pt x="3279627" y="1613283"/>
                  <a:pt x="3283779" y="1612360"/>
                </a:cubicBezTo>
                <a:cubicBezTo>
                  <a:pt x="3299005" y="1609130"/>
                  <a:pt x="3314693" y="1607285"/>
                  <a:pt x="3330381" y="1604055"/>
                </a:cubicBezTo>
                <a:cubicBezTo>
                  <a:pt x="3340993" y="1601287"/>
                  <a:pt x="3351605" y="1597595"/>
                  <a:pt x="3361294" y="1592059"/>
                </a:cubicBezTo>
                <a:cubicBezTo>
                  <a:pt x="3367754" y="1588829"/>
                  <a:pt x="3371445" y="1583753"/>
                  <a:pt x="3370984" y="1576371"/>
                </a:cubicBezTo>
                <a:cubicBezTo>
                  <a:pt x="3370522" y="1574064"/>
                  <a:pt x="3370061" y="1571757"/>
                  <a:pt x="3369599" y="1569450"/>
                </a:cubicBezTo>
                <a:cubicBezTo>
                  <a:pt x="3362678" y="1557915"/>
                  <a:pt x="3354373" y="1548687"/>
                  <a:pt x="3340070" y="1547303"/>
                </a:cubicBezTo>
                <a:cubicBezTo>
                  <a:pt x="3329458" y="1545919"/>
                  <a:pt x="3319307" y="1542228"/>
                  <a:pt x="3308695" y="1539459"/>
                </a:cubicBezTo>
                <a:cubicBezTo>
                  <a:pt x="3297621" y="1535307"/>
                  <a:pt x="3286548" y="1536691"/>
                  <a:pt x="3275474" y="1536691"/>
                </a:cubicBezTo>
                <a:cubicBezTo>
                  <a:pt x="3236255" y="1536691"/>
                  <a:pt x="3199343" y="1525617"/>
                  <a:pt x="3164738" y="1507623"/>
                </a:cubicBezTo>
                <a:cubicBezTo>
                  <a:pt x="3149512" y="1502086"/>
                  <a:pt x="3136132" y="1492858"/>
                  <a:pt x="3119983" y="1490551"/>
                </a:cubicBezTo>
                <a:cubicBezTo>
                  <a:pt x="3113523" y="1489628"/>
                  <a:pt x="3107525" y="1487321"/>
                  <a:pt x="3101988" y="1483630"/>
                </a:cubicBezTo>
                <a:cubicBezTo>
                  <a:pt x="3093683" y="1478093"/>
                  <a:pt x="3085839" y="1472556"/>
                  <a:pt x="3077534" y="1467019"/>
                </a:cubicBezTo>
                <a:cubicBezTo>
                  <a:pt x="3073381" y="1464712"/>
                  <a:pt x="3069690" y="1461944"/>
                  <a:pt x="3065999" y="1458714"/>
                </a:cubicBezTo>
                <a:cubicBezTo>
                  <a:pt x="3061846" y="1455023"/>
                  <a:pt x="3057694" y="1451793"/>
                  <a:pt x="3052157" y="1449486"/>
                </a:cubicBezTo>
                <a:cubicBezTo>
                  <a:pt x="3048004" y="1447641"/>
                  <a:pt x="3044313" y="1445334"/>
                  <a:pt x="3041083" y="1442104"/>
                </a:cubicBezTo>
                <a:cubicBezTo>
                  <a:pt x="3036931" y="1437028"/>
                  <a:pt x="3030933" y="1433337"/>
                  <a:pt x="3024934" y="1430569"/>
                </a:cubicBezTo>
                <a:cubicBezTo>
                  <a:pt x="3020782" y="1427800"/>
                  <a:pt x="3018475" y="1424109"/>
                  <a:pt x="3016629" y="1419495"/>
                </a:cubicBezTo>
                <a:cubicBezTo>
                  <a:pt x="3014322" y="1413958"/>
                  <a:pt x="3012015" y="1408883"/>
                  <a:pt x="3008785" y="1403808"/>
                </a:cubicBezTo>
                <a:cubicBezTo>
                  <a:pt x="3007401" y="1401962"/>
                  <a:pt x="3006017" y="1400116"/>
                  <a:pt x="3005094" y="1397809"/>
                </a:cubicBezTo>
                <a:cubicBezTo>
                  <a:pt x="3000019" y="1388581"/>
                  <a:pt x="2996328" y="1378431"/>
                  <a:pt x="2988945" y="1370587"/>
                </a:cubicBezTo>
                <a:cubicBezTo>
                  <a:pt x="2987561" y="1368741"/>
                  <a:pt x="2986177" y="1366896"/>
                  <a:pt x="2984793" y="1364589"/>
                </a:cubicBezTo>
                <a:cubicBezTo>
                  <a:pt x="2981101" y="1357206"/>
                  <a:pt x="2977410" y="1349824"/>
                  <a:pt x="2974180" y="1342441"/>
                </a:cubicBezTo>
                <a:cubicBezTo>
                  <a:pt x="2973258" y="1340134"/>
                  <a:pt x="2972335" y="1338289"/>
                  <a:pt x="2971412" y="1335982"/>
                </a:cubicBezTo>
                <a:cubicBezTo>
                  <a:pt x="2953417" y="1326293"/>
                  <a:pt x="2946958" y="1345210"/>
                  <a:pt x="2934500" y="1350285"/>
                </a:cubicBezTo>
                <a:cubicBezTo>
                  <a:pt x="2929425" y="1353515"/>
                  <a:pt x="2923427" y="1354899"/>
                  <a:pt x="2918813" y="1359052"/>
                </a:cubicBezTo>
                <a:cubicBezTo>
                  <a:pt x="2906816" y="1373355"/>
                  <a:pt x="2891129" y="1383967"/>
                  <a:pt x="2877287" y="1396425"/>
                </a:cubicBezTo>
                <a:cubicBezTo>
                  <a:pt x="2867136" y="1401962"/>
                  <a:pt x="2857446" y="1407499"/>
                  <a:pt x="2845911" y="1410267"/>
                </a:cubicBezTo>
                <a:cubicBezTo>
                  <a:pt x="2826533" y="1422264"/>
                  <a:pt x="2813152" y="1440720"/>
                  <a:pt x="2796080" y="1455484"/>
                </a:cubicBezTo>
                <a:cubicBezTo>
                  <a:pt x="2794235" y="1457330"/>
                  <a:pt x="2792389" y="1458714"/>
                  <a:pt x="2790543" y="1460098"/>
                </a:cubicBezTo>
                <a:cubicBezTo>
                  <a:pt x="2783622" y="1465174"/>
                  <a:pt x="2780854" y="1473018"/>
                  <a:pt x="2776240" y="1479939"/>
                </a:cubicBezTo>
                <a:cubicBezTo>
                  <a:pt x="2773933" y="1482707"/>
                  <a:pt x="2771165" y="1485014"/>
                  <a:pt x="2767935" y="1486860"/>
                </a:cubicBezTo>
                <a:cubicBezTo>
                  <a:pt x="2761475" y="1489167"/>
                  <a:pt x="2754093" y="1488244"/>
                  <a:pt x="2749479" y="1494703"/>
                </a:cubicBezTo>
                <a:cubicBezTo>
                  <a:pt x="2748095" y="1496549"/>
                  <a:pt x="2746249" y="1497933"/>
                  <a:pt x="2744403" y="1499317"/>
                </a:cubicBezTo>
                <a:cubicBezTo>
                  <a:pt x="2739789" y="1502547"/>
                  <a:pt x="2735637" y="1507161"/>
                  <a:pt x="2732868" y="1511775"/>
                </a:cubicBezTo>
                <a:cubicBezTo>
                  <a:pt x="2726870" y="1520080"/>
                  <a:pt x="2719949" y="1527001"/>
                  <a:pt x="2709337" y="1528847"/>
                </a:cubicBezTo>
                <a:cubicBezTo>
                  <a:pt x="2690881" y="1542228"/>
                  <a:pt x="2674732" y="1557454"/>
                  <a:pt x="2665043" y="1579139"/>
                </a:cubicBezTo>
                <a:cubicBezTo>
                  <a:pt x="2661813" y="1584676"/>
                  <a:pt x="2657660" y="1589290"/>
                  <a:pt x="2653046" y="1594366"/>
                </a:cubicBezTo>
                <a:cubicBezTo>
                  <a:pt x="2643818" y="1604978"/>
                  <a:pt x="2636436" y="1616974"/>
                  <a:pt x="2626285" y="1626664"/>
                </a:cubicBezTo>
                <a:cubicBezTo>
                  <a:pt x="2623517" y="1629432"/>
                  <a:pt x="2621210" y="1632200"/>
                  <a:pt x="2618441" y="1634507"/>
                </a:cubicBezTo>
                <a:cubicBezTo>
                  <a:pt x="2607829" y="1645120"/>
                  <a:pt x="2596294" y="1654809"/>
                  <a:pt x="2588450" y="1667267"/>
                </a:cubicBezTo>
                <a:cubicBezTo>
                  <a:pt x="2587066" y="1669574"/>
                  <a:pt x="2585682" y="1671419"/>
                  <a:pt x="2584298" y="1673726"/>
                </a:cubicBezTo>
                <a:cubicBezTo>
                  <a:pt x="2564458" y="1692644"/>
                  <a:pt x="2557075" y="1718944"/>
                  <a:pt x="2544617" y="1742475"/>
                </a:cubicBezTo>
                <a:cubicBezTo>
                  <a:pt x="2522932" y="1748012"/>
                  <a:pt x="2501707" y="1754471"/>
                  <a:pt x="2479560" y="1756778"/>
                </a:cubicBezTo>
                <a:cubicBezTo>
                  <a:pt x="2461104" y="1757701"/>
                  <a:pt x="2442648" y="1754933"/>
                  <a:pt x="2424192" y="1759547"/>
                </a:cubicBezTo>
                <a:cubicBezTo>
                  <a:pt x="2413119" y="1760008"/>
                  <a:pt x="2402507" y="1761392"/>
                  <a:pt x="2391433" y="1762315"/>
                </a:cubicBezTo>
                <a:cubicBezTo>
                  <a:pt x="2376207" y="1762776"/>
                  <a:pt x="2360981" y="1760469"/>
                  <a:pt x="2346216" y="1765083"/>
                </a:cubicBezTo>
                <a:cubicBezTo>
                  <a:pt x="2341602" y="1766468"/>
                  <a:pt x="2336988" y="1766929"/>
                  <a:pt x="2332835" y="1767390"/>
                </a:cubicBezTo>
                <a:cubicBezTo>
                  <a:pt x="2318993" y="1767852"/>
                  <a:pt x="2305151" y="1767390"/>
                  <a:pt x="2291771" y="1771082"/>
                </a:cubicBezTo>
                <a:cubicBezTo>
                  <a:pt x="2274238" y="1770620"/>
                  <a:pt x="2256704" y="1773850"/>
                  <a:pt x="2239633" y="1774311"/>
                </a:cubicBezTo>
                <a:cubicBezTo>
                  <a:pt x="2230405" y="1773850"/>
                  <a:pt x="2220715" y="1773850"/>
                  <a:pt x="2211487" y="1773850"/>
                </a:cubicBezTo>
                <a:cubicBezTo>
                  <a:pt x="2181035" y="1773389"/>
                  <a:pt x="2154735" y="1755856"/>
                  <a:pt x="2124744" y="1754010"/>
                </a:cubicBezTo>
                <a:cubicBezTo>
                  <a:pt x="2119669" y="1740629"/>
                  <a:pt x="2107211" y="1746166"/>
                  <a:pt x="2097983" y="1744321"/>
                </a:cubicBezTo>
                <a:cubicBezTo>
                  <a:pt x="2093830" y="1743859"/>
                  <a:pt x="2090139" y="1742475"/>
                  <a:pt x="2086909" y="1740629"/>
                </a:cubicBezTo>
                <a:cubicBezTo>
                  <a:pt x="2079988" y="1730479"/>
                  <a:pt x="2067531" y="1726787"/>
                  <a:pt x="2057841" y="1728633"/>
                </a:cubicBezTo>
                <a:cubicBezTo>
                  <a:pt x="2036155" y="1733247"/>
                  <a:pt x="2031080" y="1720789"/>
                  <a:pt x="2026927" y="1705102"/>
                </a:cubicBezTo>
                <a:cubicBezTo>
                  <a:pt x="2026466" y="1702333"/>
                  <a:pt x="2026466" y="1699565"/>
                  <a:pt x="2027389" y="1697258"/>
                </a:cubicBezTo>
                <a:cubicBezTo>
                  <a:pt x="2035694" y="1684339"/>
                  <a:pt x="2048152" y="1675111"/>
                  <a:pt x="2057841" y="1664037"/>
                </a:cubicBezTo>
                <a:cubicBezTo>
                  <a:pt x="2116900" y="1623895"/>
                  <a:pt x="2181035" y="1600825"/>
                  <a:pt x="2253475" y="1606362"/>
                </a:cubicBezTo>
                <a:cubicBezTo>
                  <a:pt x="2263625" y="1607285"/>
                  <a:pt x="2274238" y="1605901"/>
                  <a:pt x="2284388" y="1604055"/>
                </a:cubicBezTo>
                <a:cubicBezTo>
                  <a:pt x="2304690" y="1599902"/>
                  <a:pt x="2315764" y="1587906"/>
                  <a:pt x="2314841" y="1566682"/>
                </a:cubicBezTo>
                <a:cubicBezTo>
                  <a:pt x="2313457" y="1527463"/>
                  <a:pt x="2311150" y="1487782"/>
                  <a:pt x="2305613" y="1449025"/>
                </a:cubicBezTo>
                <a:cubicBezTo>
                  <a:pt x="2295001" y="1374739"/>
                  <a:pt x="2290848" y="1300454"/>
                  <a:pt x="2300537" y="1225708"/>
                </a:cubicBezTo>
                <a:cubicBezTo>
                  <a:pt x="2301922" y="1213711"/>
                  <a:pt x="2304229" y="1201253"/>
                  <a:pt x="2285311" y="1205406"/>
                </a:cubicBezTo>
                <a:cubicBezTo>
                  <a:pt x="2242862" y="1214173"/>
                  <a:pt x="2201798" y="1205406"/>
                  <a:pt x="2160733" y="1197562"/>
                </a:cubicBezTo>
                <a:cubicBezTo>
                  <a:pt x="2110441" y="1188334"/>
                  <a:pt x="2059687" y="1198024"/>
                  <a:pt x="2009394" y="1192025"/>
                </a:cubicBezTo>
                <a:cubicBezTo>
                  <a:pt x="1991400" y="1189718"/>
                  <a:pt x="1994629" y="1202176"/>
                  <a:pt x="1998321" y="1212327"/>
                </a:cubicBezTo>
                <a:cubicBezTo>
                  <a:pt x="2014931" y="1257083"/>
                  <a:pt x="2033387" y="1301377"/>
                  <a:pt x="2053689" y="1344748"/>
                </a:cubicBezTo>
                <a:cubicBezTo>
                  <a:pt x="2067531" y="1373817"/>
                  <a:pt x="2076759" y="1404269"/>
                  <a:pt x="2088755" y="1433799"/>
                </a:cubicBezTo>
                <a:cubicBezTo>
                  <a:pt x="2098444" y="1456407"/>
                  <a:pt x="2089216" y="1479939"/>
                  <a:pt x="2080450" y="1502086"/>
                </a:cubicBezTo>
                <a:cubicBezTo>
                  <a:pt x="2064301" y="1543612"/>
                  <a:pt x="2038924" y="1579601"/>
                  <a:pt x="2018161" y="1618358"/>
                </a:cubicBezTo>
                <a:cubicBezTo>
                  <a:pt x="2010778" y="1634969"/>
                  <a:pt x="2005703" y="1652502"/>
                  <a:pt x="1994168" y="1666805"/>
                </a:cubicBezTo>
                <a:cubicBezTo>
                  <a:pt x="1987708" y="1674188"/>
                  <a:pt x="1979865" y="1680186"/>
                  <a:pt x="1970175" y="1682493"/>
                </a:cubicBezTo>
                <a:cubicBezTo>
                  <a:pt x="1962793" y="1686184"/>
                  <a:pt x="1954949" y="1689875"/>
                  <a:pt x="1947105" y="1692644"/>
                </a:cubicBezTo>
                <a:cubicBezTo>
                  <a:pt x="1934186" y="1696335"/>
                  <a:pt x="1921267" y="1700026"/>
                  <a:pt x="1907886" y="1700488"/>
                </a:cubicBezTo>
                <a:cubicBezTo>
                  <a:pt x="1889430" y="1700949"/>
                  <a:pt x="1870513" y="1700488"/>
                  <a:pt x="1852057" y="1700488"/>
                </a:cubicBezTo>
                <a:cubicBezTo>
                  <a:pt x="1846059" y="1700488"/>
                  <a:pt x="1840061" y="1699565"/>
                  <a:pt x="1834062" y="1698181"/>
                </a:cubicBezTo>
                <a:cubicBezTo>
                  <a:pt x="1822989" y="1694028"/>
                  <a:pt x="1811915" y="1694028"/>
                  <a:pt x="1800842" y="1698181"/>
                </a:cubicBezTo>
                <a:cubicBezTo>
                  <a:pt x="1787000" y="1697719"/>
                  <a:pt x="1774542" y="1703717"/>
                  <a:pt x="1761161" y="1705563"/>
                </a:cubicBezTo>
                <a:cubicBezTo>
                  <a:pt x="1730248" y="1706947"/>
                  <a:pt x="1699334" y="1704179"/>
                  <a:pt x="1668420" y="1707409"/>
                </a:cubicBezTo>
                <a:cubicBezTo>
                  <a:pt x="1664268" y="1708793"/>
                  <a:pt x="1660115" y="1710177"/>
                  <a:pt x="1655962" y="1711100"/>
                </a:cubicBezTo>
                <a:cubicBezTo>
                  <a:pt x="1635661" y="1713868"/>
                  <a:pt x="1612591" y="1721712"/>
                  <a:pt x="1608900" y="1688953"/>
                </a:cubicBezTo>
                <a:cubicBezTo>
                  <a:pt x="1608438" y="1686646"/>
                  <a:pt x="1608438" y="1684339"/>
                  <a:pt x="1608900" y="1681570"/>
                </a:cubicBezTo>
                <a:cubicBezTo>
                  <a:pt x="1614898" y="1673265"/>
                  <a:pt x="1603824" y="1671419"/>
                  <a:pt x="1602901" y="1665421"/>
                </a:cubicBezTo>
                <a:cubicBezTo>
                  <a:pt x="1602440" y="1652963"/>
                  <a:pt x="1613514" y="1646042"/>
                  <a:pt x="1618128" y="1636353"/>
                </a:cubicBezTo>
                <a:cubicBezTo>
                  <a:pt x="1619512" y="1634046"/>
                  <a:pt x="1620896" y="1632200"/>
                  <a:pt x="1622742" y="1629893"/>
                </a:cubicBezTo>
                <a:cubicBezTo>
                  <a:pt x="1635661" y="1616974"/>
                  <a:pt x="1649964" y="1604516"/>
                  <a:pt x="1660115" y="1589290"/>
                </a:cubicBezTo>
                <a:cubicBezTo>
                  <a:pt x="1692413" y="1563913"/>
                  <a:pt x="1730248" y="1553301"/>
                  <a:pt x="1770389" y="1549610"/>
                </a:cubicBezTo>
                <a:cubicBezTo>
                  <a:pt x="1778695" y="1549610"/>
                  <a:pt x="1787461" y="1550994"/>
                  <a:pt x="1795766" y="1547764"/>
                </a:cubicBezTo>
                <a:cubicBezTo>
                  <a:pt x="1797612" y="1546380"/>
                  <a:pt x="1798996" y="1544535"/>
                  <a:pt x="1800380" y="1542689"/>
                </a:cubicBezTo>
                <a:cubicBezTo>
                  <a:pt x="1804071" y="1528386"/>
                  <a:pt x="1797150" y="1517773"/>
                  <a:pt x="1787000" y="1509007"/>
                </a:cubicBezTo>
                <a:cubicBezTo>
                  <a:pt x="1780079" y="1503009"/>
                  <a:pt x="1772235" y="1497933"/>
                  <a:pt x="1769005" y="1489167"/>
                </a:cubicBezTo>
                <a:lnTo>
                  <a:pt x="1768544" y="1489167"/>
                </a:lnTo>
                <a:cubicBezTo>
                  <a:pt x="1760239" y="1483168"/>
                  <a:pt x="1751011" y="1478554"/>
                  <a:pt x="1743628" y="1471633"/>
                </a:cubicBezTo>
                <a:cubicBezTo>
                  <a:pt x="1740398" y="1469326"/>
                  <a:pt x="1738091" y="1466558"/>
                  <a:pt x="1735323" y="1463328"/>
                </a:cubicBezTo>
                <a:cubicBezTo>
                  <a:pt x="1726556" y="1452716"/>
                  <a:pt x="1718713" y="1441642"/>
                  <a:pt x="1706716" y="1434260"/>
                </a:cubicBezTo>
                <a:cubicBezTo>
                  <a:pt x="1704409" y="1432876"/>
                  <a:pt x="1702564" y="1431492"/>
                  <a:pt x="1700718" y="1430107"/>
                </a:cubicBezTo>
                <a:cubicBezTo>
                  <a:pt x="1696104" y="1426416"/>
                  <a:pt x="1691490" y="1422725"/>
                  <a:pt x="1686415" y="1419957"/>
                </a:cubicBezTo>
                <a:cubicBezTo>
                  <a:pt x="1684108" y="1419034"/>
                  <a:pt x="1682262" y="1417650"/>
                  <a:pt x="1680417" y="1415804"/>
                </a:cubicBezTo>
                <a:cubicBezTo>
                  <a:pt x="1672111" y="1408422"/>
                  <a:pt x="1664729" y="1401039"/>
                  <a:pt x="1655040" y="1395502"/>
                </a:cubicBezTo>
                <a:cubicBezTo>
                  <a:pt x="1650887" y="1392273"/>
                  <a:pt x="1648119" y="1388581"/>
                  <a:pt x="1645812" y="1384429"/>
                </a:cubicBezTo>
                <a:cubicBezTo>
                  <a:pt x="1641659" y="1377046"/>
                  <a:pt x="1638429" y="1369664"/>
                  <a:pt x="1630585" y="1365050"/>
                </a:cubicBezTo>
                <a:cubicBezTo>
                  <a:pt x="1628740" y="1363666"/>
                  <a:pt x="1626433" y="1362282"/>
                  <a:pt x="1624587" y="1360897"/>
                </a:cubicBezTo>
                <a:cubicBezTo>
                  <a:pt x="1615359" y="1353054"/>
                  <a:pt x="1608438" y="1342903"/>
                  <a:pt x="1597826" y="1336905"/>
                </a:cubicBezTo>
                <a:cubicBezTo>
                  <a:pt x="1593673" y="1334136"/>
                  <a:pt x="1589982" y="1331368"/>
                  <a:pt x="1586291" y="1328600"/>
                </a:cubicBezTo>
                <a:cubicBezTo>
                  <a:pt x="1581677" y="1324908"/>
                  <a:pt x="1577063" y="1321679"/>
                  <a:pt x="1571526" y="1318910"/>
                </a:cubicBezTo>
                <a:cubicBezTo>
                  <a:pt x="1566912" y="1316603"/>
                  <a:pt x="1563221" y="1313373"/>
                  <a:pt x="1561376" y="1308759"/>
                </a:cubicBezTo>
                <a:cubicBezTo>
                  <a:pt x="1557223" y="1295379"/>
                  <a:pt x="1550763" y="1283382"/>
                  <a:pt x="1540151" y="1273693"/>
                </a:cubicBezTo>
                <a:cubicBezTo>
                  <a:pt x="1537383" y="1271386"/>
                  <a:pt x="1535076" y="1268156"/>
                  <a:pt x="1533230" y="1264926"/>
                </a:cubicBezTo>
                <a:cubicBezTo>
                  <a:pt x="1529539" y="1257083"/>
                  <a:pt x="1524925" y="1251084"/>
                  <a:pt x="1514774" y="1255237"/>
                </a:cubicBezTo>
                <a:cubicBezTo>
                  <a:pt x="1512929" y="1256621"/>
                  <a:pt x="1510622" y="1257544"/>
                  <a:pt x="1508776" y="1259390"/>
                </a:cubicBezTo>
                <a:cubicBezTo>
                  <a:pt x="1495857" y="1269079"/>
                  <a:pt x="1490320" y="1283382"/>
                  <a:pt x="1482015" y="1295840"/>
                </a:cubicBezTo>
                <a:cubicBezTo>
                  <a:pt x="1480631" y="1298147"/>
                  <a:pt x="1479246" y="1299993"/>
                  <a:pt x="1477401" y="1301838"/>
                </a:cubicBezTo>
                <a:cubicBezTo>
                  <a:pt x="1466327" y="1315219"/>
                  <a:pt x="1457099" y="1329984"/>
                  <a:pt x="1447871" y="1344748"/>
                </a:cubicBezTo>
                <a:cubicBezTo>
                  <a:pt x="1444641" y="1350285"/>
                  <a:pt x="1441873" y="1355822"/>
                  <a:pt x="1438643" y="1360897"/>
                </a:cubicBezTo>
                <a:cubicBezTo>
                  <a:pt x="1429877" y="1371510"/>
                  <a:pt x="1419264" y="1380738"/>
                  <a:pt x="1410036" y="1390888"/>
                </a:cubicBezTo>
                <a:cubicBezTo>
                  <a:pt x="1401270" y="1399655"/>
                  <a:pt x="1400347" y="1413958"/>
                  <a:pt x="1388351" y="1420418"/>
                </a:cubicBezTo>
                <a:cubicBezTo>
                  <a:pt x="1369895" y="1427339"/>
                  <a:pt x="1359283" y="1444411"/>
                  <a:pt x="1343134" y="1454100"/>
                </a:cubicBezTo>
                <a:lnTo>
                  <a:pt x="1341288" y="1454100"/>
                </a:lnTo>
                <a:lnTo>
                  <a:pt x="1340365" y="1455946"/>
                </a:lnTo>
                <a:cubicBezTo>
                  <a:pt x="1336213" y="1464712"/>
                  <a:pt x="1327907" y="1470711"/>
                  <a:pt x="1322371" y="1478554"/>
                </a:cubicBezTo>
                <a:cubicBezTo>
                  <a:pt x="1320064" y="1481323"/>
                  <a:pt x="1317757" y="1483630"/>
                  <a:pt x="1314988" y="1486398"/>
                </a:cubicBezTo>
                <a:cubicBezTo>
                  <a:pt x="1310836" y="1490551"/>
                  <a:pt x="1306683" y="1494703"/>
                  <a:pt x="1301608" y="1497933"/>
                </a:cubicBezTo>
                <a:cubicBezTo>
                  <a:pt x="1297916" y="1500702"/>
                  <a:pt x="1293764" y="1503009"/>
                  <a:pt x="1290073" y="1505777"/>
                </a:cubicBezTo>
                <a:cubicBezTo>
                  <a:pt x="1284536" y="1510391"/>
                  <a:pt x="1278999" y="1514544"/>
                  <a:pt x="1273462" y="1518696"/>
                </a:cubicBezTo>
                <a:cubicBezTo>
                  <a:pt x="1271617" y="1520080"/>
                  <a:pt x="1269771" y="1521465"/>
                  <a:pt x="1267926" y="1522849"/>
                </a:cubicBezTo>
                <a:cubicBezTo>
                  <a:pt x="1264234" y="1525617"/>
                  <a:pt x="1261005" y="1528847"/>
                  <a:pt x="1256852" y="1531154"/>
                </a:cubicBezTo>
                <a:cubicBezTo>
                  <a:pt x="1253161" y="1533461"/>
                  <a:pt x="1249008" y="1535768"/>
                  <a:pt x="1245317" y="1538536"/>
                </a:cubicBezTo>
                <a:cubicBezTo>
                  <a:pt x="1240703" y="1541766"/>
                  <a:pt x="1235628" y="1544996"/>
                  <a:pt x="1231475" y="1548687"/>
                </a:cubicBezTo>
                <a:cubicBezTo>
                  <a:pt x="1229629" y="1550533"/>
                  <a:pt x="1227784" y="1551917"/>
                  <a:pt x="1225938" y="1553301"/>
                </a:cubicBezTo>
                <a:cubicBezTo>
                  <a:pt x="1208866" y="1569450"/>
                  <a:pt x="1186258" y="1579139"/>
                  <a:pt x="1171032" y="1598057"/>
                </a:cubicBezTo>
                <a:cubicBezTo>
                  <a:pt x="1168725" y="1600825"/>
                  <a:pt x="1165956" y="1603594"/>
                  <a:pt x="1163188" y="1605901"/>
                </a:cubicBezTo>
                <a:cubicBezTo>
                  <a:pt x="1156267" y="1610515"/>
                  <a:pt x="1150730" y="1616513"/>
                  <a:pt x="1146116" y="1623434"/>
                </a:cubicBezTo>
                <a:cubicBezTo>
                  <a:pt x="1142425" y="1628509"/>
                  <a:pt x="1138272" y="1632662"/>
                  <a:pt x="1133197" y="1636353"/>
                </a:cubicBezTo>
                <a:cubicBezTo>
                  <a:pt x="1116587" y="1652041"/>
                  <a:pt x="1098131" y="1665421"/>
                  <a:pt x="1078752" y="1677879"/>
                </a:cubicBezTo>
                <a:cubicBezTo>
                  <a:pt x="1073215" y="1682493"/>
                  <a:pt x="1066294" y="1686184"/>
                  <a:pt x="1061219" y="1691260"/>
                </a:cubicBezTo>
                <a:cubicBezTo>
                  <a:pt x="1056143" y="1696796"/>
                  <a:pt x="1052452" y="1703256"/>
                  <a:pt x="1045992" y="1706947"/>
                </a:cubicBezTo>
                <a:cubicBezTo>
                  <a:pt x="1034457" y="1710638"/>
                  <a:pt x="1022461" y="1712023"/>
                  <a:pt x="1014617" y="1722173"/>
                </a:cubicBezTo>
                <a:cubicBezTo>
                  <a:pt x="1004005" y="1728172"/>
                  <a:pt x="992470" y="1733247"/>
                  <a:pt x="982781" y="1740629"/>
                </a:cubicBezTo>
                <a:cubicBezTo>
                  <a:pt x="978628" y="1743398"/>
                  <a:pt x="974475" y="1746166"/>
                  <a:pt x="969861" y="1748473"/>
                </a:cubicBezTo>
                <a:cubicBezTo>
                  <a:pt x="951405" y="1759085"/>
                  <a:pt x="929720" y="1762776"/>
                  <a:pt x="914032" y="1778925"/>
                </a:cubicBezTo>
                <a:cubicBezTo>
                  <a:pt x="911725" y="1780771"/>
                  <a:pt x="909880" y="1782155"/>
                  <a:pt x="907573" y="1783539"/>
                </a:cubicBezTo>
                <a:cubicBezTo>
                  <a:pt x="899267" y="1788615"/>
                  <a:pt x="891424" y="1794613"/>
                  <a:pt x="882196" y="1798304"/>
                </a:cubicBezTo>
                <a:cubicBezTo>
                  <a:pt x="879427" y="1799227"/>
                  <a:pt x="876659" y="1800150"/>
                  <a:pt x="873429" y="1800611"/>
                </a:cubicBezTo>
                <a:cubicBezTo>
                  <a:pt x="835594" y="1803841"/>
                  <a:pt x="797759" y="1798304"/>
                  <a:pt x="760386" y="1804302"/>
                </a:cubicBezTo>
                <a:cubicBezTo>
                  <a:pt x="738700" y="1807994"/>
                  <a:pt x="717476" y="1811685"/>
                  <a:pt x="696252" y="1817222"/>
                </a:cubicBezTo>
                <a:cubicBezTo>
                  <a:pt x="683794" y="1819067"/>
                  <a:pt x="671336" y="1818606"/>
                  <a:pt x="658417" y="1818606"/>
                </a:cubicBezTo>
                <a:cubicBezTo>
                  <a:pt x="648727" y="1818144"/>
                  <a:pt x="639961" y="1815837"/>
                  <a:pt x="631656" y="1811223"/>
                </a:cubicBezTo>
                <a:cubicBezTo>
                  <a:pt x="608124" y="1794613"/>
                  <a:pt x="579518" y="1808916"/>
                  <a:pt x="555063" y="1799227"/>
                </a:cubicBezTo>
                <a:cubicBezTo>
                  <a:pt x="555063" y="1797381"/>
                  <a:pt x="555063" y="1795997"/>
                  <a:pt x="555063" y="1794152"/>
                </a:cubicBezTo>
                <a:cubicBezTo>
                  <a:pt x="556909" y="1771543"/>
                  <a:pt x="543067" y="1780310"/>
                  <a:pt x="531993" y="1782617"/>
                </a:cubicBezTo>
                <a:cubicBezTo>
                  <a:pt x="516767" y="1778003"/>
                  <a:pt x="507078" y="1794152"/>
                  <a:pt x="493236" y="1793690"/>
                </a:cubicBezTo>
                <a:cubicBezTo>
                  <a:pt x="485854" y="1784924"/>
                  <a:pt x="493697" y="1778925"/>
                  <a:pt x="498311" y="1768775"/>
                </a:cubicBezTo>
                <a:cubicBezTo>
                  <a:pt x="482624" y="1772466"/>
                  <a:pt x="471550" y="1772927"/>
                  <a:pt x="460938" y="1776618"/>
                </a:cubicBezTo>
                <a:close/>
              </a:path>
            </a:pathLst>
          </a:custGeom>
          <a:solidFill>
            <a:schemeClr val="accent6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Oval 4">
            <a:extLst>
              <a:ext uri="{FF2B5EF4-FFF2-40B4-BE49-F238E27FC236}">
                <a16:creationId xmlns:a16="http://schemas.microsoft.com/office/drawing/2014/main" id="{B21693B8-BC04-4553-A635-EE5474BFC57B}"/>
              </a:ext>
            </a:extLst>
          </p:cNvPr>
          <p:cNvSpPr/>
          <p:nvPr/>
        </p:nvSpPr>
        <p:spPr>
          <a:xfrm>
            <a:off x="3851367" y="435232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3" name="Oval 5">
            <a:extLst>
              <a:ext uri="{FF2B5EF4-FFF2-40B4-BE49-F238E27FC236}">
                <a16:creationId xmlns:a16="http://schemas.microsoft.com/office/drawing/2014/main" id="{98F2D96C-0202-4C88-B5FA-4AECDA6BE66B}"/>
              </a:ext>
            </a:extLst>
          </p:cNvPr>
          <p:cNvSpPr/>
          <p:nvPr/>
        </p:nvSpPr>
        <p:spPr>
          <a:xfrm>
            <a:off x="5079779" y="4352327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D9B2208F-4618-4EAA-88BD-09AB1B1CD7FE}"/>
              </a:ext>
            </a:extLst>
          </p:cNvPr>
          <p:cNvSpPr/>
          <p:nvPr/>
        </p:nvSpPr>
        <p:spPr>
          <a:xfrm>
            <a:off x="6308191" y="4352327"/>
            <a:ext cx="720000" cy="72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A03CA854-0847-411B-9B5E-9C79E5BBB000}"/>
              </a:ext>
            </a:extLst>
          </p:cNvPr>
          <p:cNvSpPr/>
          <p:nvPr/>
        </p:nvSpPr>
        <p:spPr>
          <a:xfrm>
            <a:off x="7536604" y="4352327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E79273-C49C-4FE9-8CF9-6031CE33753C}"/>
              </a:ext>
            </a:extLst>
          </p:cNvPr>
          <p:cNvSpPr txBox="1"/>
          <p:nvPr/>
        </p:nvSpPr>
        <p:spPr>
          <a:xfrm>
            <a:off x="1313484" y="5258067"/>
            <a:ext cx="9565032" cy="10849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Y견명조" pitchFamily="18" charset="-127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 تغییر رنگ ها، عکس ها و متن ها آسان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Round Same Side Corner Rectangle 21">
            <a:extLst>
              <a:ext uri="{FF2B5EF4-FFF2-40B4-BE49-F238E27FC236}">
                <a16:creationId xmlns:a16="http://schemas.microsoft.com/office/drawing/2014/main" id="{33E61312-5C2E-4A55-BE31-97D4D1559C43}"/>
              </a:ext>
            </a:extLst>
          </p:cNvPr>
          <p:cNvSpPr/>
          <p:nvPr/>
        </p:nvSpPr>
        <p:spPr>
          <a:xfrm rot="10800000">
            <a:off x="6537000" y="4555755"/>
            <a:ext cx="285706" cy="322632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8" name="Rounded Rectangle 32">
            <a:extLst>
              <a:ext uri="{FF2B5EF4-FFF2-40B4-BE49-F238E27FC236}">
                <a16:creationId xmlns:a16="http://schemas.microsoft.com/office/drawing/2014/main" id="{3F331851-043B-4340-A21C-FAEE36DE33A9}"/>
              </a:ext>
            </a:extLst>
          </p:cNvPr>
          <p:cNvSpPr/>
          <p:nvPr/>
        </p:nvSpPr>
        <p:spPr>
          <a:xfrm>
            <a:off x="7728780" y="4544503"/>
            <a:ext cx="335647" cy="3356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9" name="Rounded Rectangle 6">
            <a:extLst>
              <a:ext uri="{FF2B5EF4-FFF2-40B4-BE49-F238E27FC236}">
                <a16:creationId xmlns:a16="http://schemas.microsoft.com/office/drawing/2014/main" id="{46AA9CAB-EA11-4259-A983-8391551927EA}"/>
              </a:ext>
            </a:extLst>
          </p:cNvPr>
          <p:cNvSpPr/>
          <p:nvPr/>
        </p:nvSpPr>
        <p:spPr>
          <a:xfrm>
            <a:off x="4043461" y="4561904"/>
            <a:ext cx="347025" cy="352816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58D68C17-5972-4D1B-84A4-BC0BABC636A9}"/>
              </a:ext>
            </a:extLst>
          </p:cNvPr>
          <p:cNvSpPr/>
          <p:nvPr/>
        </p:nvSpPr>
        <p:spPr>
          <a:xfrm>
            <a:off x="5266763" y="4534051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5904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F49C87-AEBA-47FA-94FA-C1AA0AB751F4}"/>
              </a:ext>
            </a:extLst>
          </p:cNvPr>
          <p:cNvGrpSpPr/>
          <p:nvPr/>
        </p:nvGrpSpPr>
        <p:grpSpPr>
          <a:xfrm>
            <a:off x="6241914" y="1838688"/>
            <a:ext cx="4972510" cy="4261862"/>
            <a:chOff x="4529156" y="1268760"/>
            <a:chExt cx="4972510" cy="426186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C0BF2CE9-A81C-4D47-A0CC-18B70FE37E87}"/>
                </a:ext>
              </a:extLst>
            </p:cNvPr>
            <p:cNvCxnSpPr>
              <a:cxnSpLocks/>
              <a:stCxn id="8" idx="5"/>
            </p:cNvCxnSpPr>
            <p:nvPr/>
          </p:nvCxnSpPr>
          <p:spPr>
            <a:xfrm>
              <a:off x="5458252" y="2735622"/>
              <a:ext cx="717536" cy="64536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0A9B083-F466-4517-A1FA-98BDCE34988C}"/>
                </a:ext>
              </a:extLst>
            </p:cNvPr>
            <p:cNvSpPr/>
            <p:nvPr/>
          </p:nvSpPr>
          <p:spPr>
            <a:xfrm>
              <a:off x="6043225" y="2924944"/>
              <a:ext cx="1584176" cy="15841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DEA687C-4086-4B7D-9094-4BCE8377F2DF}"/>
                </a:ext>
              </a:extLst>
            </p:cNvPr>
            <p:cNvSpPr/>
            <p:nvPr/>
          </p:nvSpPr>
          <p:spPr>
            <a:xfrm>
              <a:off x="8197138" y="1268760"/>
              <a:ext cx="1304528" cy="1304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en-US" b="1" dirty="0">
                <a:cs typeface="B Nazanin" panose="000007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F4001DF-1936-42F8-8BA7-471326B16C82}"/>
                </a:ext>
              </a:extLst>
            </p:cNvPr>
            <p:cNvSpPr/>
            <p:nvPr/>
          </p:nvSpPr>
          <p:spPr>
            <a:xfrm>
              <a:off x="7990958" y="4263521"/>
              <a:ext cx="1016496" cy="10164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en-US" b="1" dirty="0">
                <a:cs typeface="B Nazanin" panose="000007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DEE2C1C-2CAF-4946-A494-F403C139FEFE}"/>
                </a:ext>
              </a:extLst>
            </p:cNvPr>
            <p:cNvSpPr/>
            <p:nvPr/>
          </p:nvSpPr>
          <p:spPr>
            <a:xfrm>
              <a:off x="4529156" y="1806526"/>
              <a:ext cx="1088504" cy="108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en-US" b="1" dirty="0">
                <a:cs typeface="B Nazanin" panose="00000700000000000000" pitchFamily="2" charset="-78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CA1030F-4C65-48B5-A7BC-BFB9414AC890}"/>
                </a:ext>
              </a:extLst>
            </p:cNvPr>
            <p:cNvSpPr/>
            <p:nvPr/>
          </p:nvSpPr>
          <p:spPr>
            <a:xfrm>
              <a:off x="4737090" y="4442118"/>
              <a:ext cx="1088504" cy="108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en-US" b="1" dirty="0">
                <a:cs typeface="B Nazanin" panose="00000700000000000000" pitchFamily="2" charset="-78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A21C512-DA0D-4501-8341-80077BE66B5C}"/>
                </a:ext>
              </a:extLst>
            </p:cNvPr>
            <p:cNvCxnSpPr>
              <a:cxnSpLocks/>
              <a:stCxn id="9" idx="7"/>
            </p:cNvCxnSpPr>
            <p:nvPr/>
          </p:nvCxnSpPr>
          <p:spPr>
            <a:xfrm flipV="1">
              <a:off x="5666186" y="4135413"/>
              <a:ext cx="509602" cy="46611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19CF9BF-B6DC-43B7-91CB-71CD4F1B8C47}"/>
                </a:ext>
              </a:extLst>
            </p:cNvPr>
            <p:cNvCxnSpPr>
              <a:cxnSpLocks/>
              <a:stCxn id="5" idx="7"/>
              <a:endCxn id="6" idx="3"/>
            </p:cNvCxnSpPr>
            <p:nvPr/>
          </p:nvCxnSpPr>
          <p:spPr>
            <a:xfrm flipV="1">
              <a:off x="7395404" y="2382244"/>
              <a:ext cx="992778" cy="77469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D658285-07C6-43A6-AEFB-716063128679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7527849" y="4012411"/>
              <a:ext cx="611971" cy="399972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67A484F-2AB9-46AF-8B8D-CCC92A82F90B}"/>
                </a:ext>
              </a:extLst>
            </p:cNvPr>
            <p:cNvSpPr/>
            <p:nvPr/>
          </p:nvSpPr>
          <p:spPr>
            <a:xfrm>
              <a:off x="6876256" y="4884692"/>
              <a:ext cx="360040" cy="36004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045154E-CFB0-4351-9C4A-137312FA9B55}"/>
                </a:ext>
              </a:extLst>
            </p:cNvPr>
            <p:cNvSpPr/>
            <p:nvPr/>
          </p:nvSpPr>
          <p:spPr>
            <a:xfrm>
              <a:off x="7814248" y="3017813"/>
              <a:ext cx="265351" cy="2653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B235A33-6BCB-45CE-8B63-1694909894EE}"/>
                </a:ext>
              </a:extLst>
            </p:cNvPr>
            <p:cNvSpPr/>
            <p:nvPr/>
          </p:nvSpPr>
          <p:spPr>
            <a:xfrm>
              <a:off x="6300193" y="2437170"/>
              <a:ext cx="136118" cy="13611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A85E89F-A1FC-49D2-B36E-FCBD81D1EBB9}"/>
                </a:ext>
              </a:extLst>
            </p:cNvPr>
            <p:cNvSpPr/>
            <p:nvPr/>
          </p:nvSpPr>
          <p:spPr>
            <a:xfrm>
              <a:off x="5540138" y="3686936"/>
              <a:ext cx="223439" cy="22343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8C9D8E-64FB-4EC5-A744-E6A00803CE06}"/>
                </a:ext>
              </a:extLst>
            </p:cNvPr>
            <p:cNvSpPr/>
            <p:nvPr/>
          </p:nvSpPr>
          <p:spPr>
            <a:xfrm>
              <a:off x="6058655" y="3778248"/>
              <a:ext cx="15645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اصلی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Oval 39">
              <a:extLst>
                <a:ext uri="{FF2B5EF4-FFF2-40B4-BE49-F238E27FC236}">
                  <a16:creationId xmlns:a16="http://schemas.microsoft.com/office/drawing/2014/main" id="{6CC3779B-6865-4CE9-B9D2-25EB9570157C}"/>
                </a:ext>
              </a:extLst>
            </p:cNvPr>
            <p:cNvSpPr/>
            <p:nvPr/>
          </p:nvSpPr>
          <p:spPr>
            <a:xfrm>
              <a:off x="8985167" y="3910162"/>
              <a:ext cx="360040" cy="36004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1C84A9C4-BBE3-4C97-89B4-96F7E76E14E2}"/>
                </a:ext>
              </a:extLst>
            </p:cNvPr>
            <p:cNvSpPr/>
            <p:nvPr/>
          </p:nvSpPr>
          <p:spPr>
            <a:xfrm>
              <a:off x="6975445" y="2662065"/>
              <a:ext cx="223439" cy="22343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  <p:sp>
          <p:nvSpPr>
            <p:cNvPr id="20" name="Oval 41">
              <a:extLst>
                <a:ext uri="{FF2B5EF4-FFF2-40B4-BE49-F238E27FC236}">
                  <a16:creationId xmlns:a16="http://schemas.microsoft.com/office/drawing/2014/main" id="{D9EAAE45-BD75-476D-8D56-224494957919}"/>
                </a:ext>
              </a:extLst>
            </p:cNvPr>
            <p:cNvSpPr/>
            <p:nvPr/>
          </p:nvSpPr>
          <p:spPr>
            <a:xfrm>
              <a:off x="6094196" y="4439335"/>
              <a:ext cx="136118" cy="13611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28C26F-7187-4C16-AD5F-323EAE047E74}"/>
              </a:ext>
            </a:extLst>
          </p:cNvPr>
          <p:cNvGrpSpPr/>
          <p:nvPr/>
        </p:nvGrpSpPr>
        <p:grpSpPr>
          <a:xfrm>
            <a:off x="931226" y="1951681"/>
            <a:ext cx="4299710" cy="3069759"/>
            <a:chOff x="467544" y="1934588"/>
            <a:chExt cx="3456384" cy="306975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CB3029D-2C17-4CC5-8984-CF2D985C217C}"/>
                </a:ext>
              </a:extLst>
            </p:cNvPr>
            <p:cNvSpPr/>
            <p:nvPr/>
          </p:nvSpPr>
          <p:spPr>
            <a:xfrm>
              <a:off x="467544" y="2366637"/>
              <a:ext cx="3456384" cy="263771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به ارمغان خواهد آورد. ارائه پاورپوینت مدرنی را دریافت کنید که به زیبایی طراحی شده است.</a:t>
              </a:r>
            </a:p>
            <a:p>
              <a:pPr algn="just" rtl="1">
                <a:lnSpc>
                  <a:spcPct val="150000"/>
                </a:lnSpc>
              </a:pPr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just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تغییر رنگ، عکس و متن آسان است.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9BB51F-72F1-4436-B437-D462ECB54B26}"/>
                </a:ext>
              </a:extLst>
            </p:cNvPr>
            <p:cNvSpPr/>
            <p:nvPr/>
          </p:nvSpPr>
          <p:spPr>
            <a:xfrm>
              <a:off x="467544" y="1934588"/>
              <a:ext cx="34563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Rectangle 16">
            <a:extLst>
              <a:ext uri="{FF2B5EF4-FFF2-40B4-BE49-F238E27FC236}">
                <a16:creationId xmlns:a16="http://schemas.microsoft.com/office/drawing/2014/main" id="{6FAAEBFB-1D20-4167-9533-6E41975C8E01}"/>
              </a:ext>
            </a:extLst>
          </p:cNvPr>
          <p:cNvSpPr/>
          <p:nvPr/>
        </p:nvSpPr>
        <p:spPr>
          <a:xfrm rot="2700000">
            <a:off x="8414408" y="3858853"/>
            <a:ext cx="306039" cy="54867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6217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B72FCD-3509-4296-887C-551E24AA7E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9F240-1888-49F3-94F6-C737351F2764}"/>
              </a:ext>
            </a:extLst>
          </p:cNvPr>
          <p:cNvSpPr txBox="1"/>
          <p:nvPr/>
        </p:nvSpPr>
        <p:spPr>
          <a:xfrm>
            <a:off x="2025352" y="314223"/>
            <a:ext cx="2333003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36000" tIns="0" rIns="36000" bIns="0" rtlCol="0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ما ارائه</a:t>
            </a:r>
            <a:endParaRPr lang="en-US" altLang="ko-KR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4C6472-9311-4798-A3D3-823CAE0FC7FC}"/>
              </a:ext>
            </a:extLst>
          </p:cNvPr>
          <p:cNvSpPr txBox="1"/>
          <p:nvPr/>
        </p:nvSpPr>
        <p:spPr>
          <a:xfrm>
            <a:off x="1461330" y="932314"/>
            <a:ext cx="2897025" cy="553998"/>
          </a:xfrm>
          <a:prstGeom prst="rect">
            <a:avLst/>
          </a:prstGeom>
          <a:solidFill>
            <a:schemeClr val="accent3"/>
          </a:solidFill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حرفه ای </a:t>
            </a:r>
            <a:r>
              <a:rPr lang="en-US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PPT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A9488B-F86B-4272-B161-591E740DFFFD}"/>
              </a:ext>
            </a:extLst>
          </p:cNvPr>
          <p:cNvSpPr txBox="1"/>
          <p:nvPr/>
        </p:nvSpPr>
        <p:spPr>
          <a:xfrm>
            <a:off x="418744" y="1550405"/>
            <a:ext cx="3939612" cy="553998"/>
          </a:xfrm>
          <a:prstGeom prst="rect">
            <a:avLst/>
          </a:prstGeom>
          <a:solidFill>
            <a:schemeClr val="accent4"/>
          </a:solidFill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 میسازیم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488FA-995E-4D6E-9937-E4E6E968E43D}"/>
              </a:ext>
            </a:extLst>
          </p:cNvPr>
          <p:cNvSpPr txBox="1"/>
          <p:nvPr/>
        </p:nvSpPr>
        <p:spPr>
          <a:xfrm>
            <a:off x="7422204" y="2699184"/>
            <a:ext cx="424744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  <a:p>
            <a:pPr algn="r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ko-KR" altLang="en-US" sz="40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25EB63-6BA1-4026-8239-47839C4C35BB}"/>
              </a:ext>
            </a:extLst>
          </p:cNvPr>
          <p:cNvSpPr txBox="1"/>
          <p:nvPr/>
        </p:nvSpPr>
        <p:spPr>
          <a:xfrm>
            <a:off x="7956126" y="5085218"/>
            <a:ext cx="37135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1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E13AB1-CC37-4CC4-9C0E-1E1639994518}"/>
              </a:ext>
            </a:extLst>
          </p:cNvPr>
          <p:cNvSpPr txBox="1"/>
          <p:nvPr/>
        </p:nvSpPr>
        <p:spPr>
          <a:xfrm>
            <a:off x="6966857" y="4372484"/>
            <a:ext cx="47027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8CD315-52DC-4526-A93A-EC7519D8095E}"/>
              </a:ext>
            </a:extLst>
          </p:cNvPr>
          <p:cNvSpPr txBox="1"/>
          <p:nvPr/>
        </p:nvSpPr>
        <p:spPr>
          <a:xfrm>
            <a:off x="6196519" y="5541043"/>
            <a:ext cx="547313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به ارمغان خواهد آورد.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560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0A0181-21AD-4CDE-A1E4-CCEC4692A600}"/>
              </a:ext>
            </a:extLst>
          </p:cNvPr>
          <p:cNvSpPr/>
          <p:nvPr/>
        </p:nvSpPr>
        <p:spPr>
          <a:xfrm>
            <a:off x="7467523" y="2242341"/>
            <a:ext cx="2942926" cy="79200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EC1724-94F0-4238-BADD-D17EE3762B1C}"/>
              </a:ext>
            </a:extLst>
          </p:cNvPr>
          <p:cNvSpPr/>
          <p:nvPr/>
        </p:nvSpPr>
        <p:spPr>
          <a:xfrm>
            <a:off x="957594" y="4770876"/>
            <a:ext cx="2942926" cy="7920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Bent-Up Arrow 129">
            <a:extLst>
              <a:ext uri="{FF2B5EF4-FFF2-40B4-BE49-F238E27FC236}">
                <a16:creationId xmlns:a16="http://schemas.microsoft.com/office/drawing/2014/main" id="{EE2CBB61-04A1-41CA-B4D6-62F8AA262437}"/>
              </a:ext>
            </a:extLst>
          </p:cNvPr>
          <p:cNvSpPr/>
          <p:nvPr/>
        </p:nvSpPr>
        <p:spPr>
          <a:xfrm rot="16200000" flipV="1">
            <a:off x="2452165" y="4065201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72D4DB-96D4-4FB6-82D8-D71C2F53006D}"/>
              </a:ext>
            </a:extLst>
          </p:cNvPr>
          <p:cNvSpPr/>
          <p:nvPr/>
        </p:nvSpPr>
        <p:spPr>
          <a:xfrm>
            <a:off x="3127570" y="3928031"/>
            <a:ext cx="2942926" cy="79200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Bent-Up Arrow 130">
            <a:extLst>
              <a:ext uri="{FF2B5EF4-FFF2-40B4-BE49-F238E27FC236}">
                <a16:creationId xmlns:a16="http://schemas.microsoft.com/office/drawing/2014/main" id="{00C2867C-564F-4E0F-8BAF-A55653CD0B30}"/>
              </a:ext>
            </a:extLst>
          </p:cNvPr>
          <p:cNvSpPr/>
          <p:nvPr/>
        </p:nvSpPr>
        <p:spPr>
          <a:xfrm rot="16200000" flipV="1">
            <a:off x="4607188" y="3248588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2858A6-39C9-43F4-A38B-8E5C2AF7995C}"/>
              </a:ext>
            </a:extLst>
          </p:cNvPr>
          <p:cNvSpPr/>
          <p:nvPr/>
        </p:nvSpPr>
        <p:spPr>
          <a:xfrm>
            <a:off x="5297546" y="3085186"/>
            <a:ext cx="2942926" cy="79200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Bent-Up Arrow 131">
            <a:extLst>
              <a:ext uri="{FF2B5EF4-FFF2-40B4-BE49-F238E27FC236}">
                <a16:creationId xmlns:a16="http://schemas.microsoft.com/office/drawing/2014/main" id="{0B8310E3-9A8C-45A6-9F39-0543014E3EF4}"/>
              </a:ext>
            </a:extLst>
          </p:cNvPr>
          <p:cNvSpPr/>
          <p:nvPr/>
        </p:nvSpPr>
        <p:spPr>
          <a:xfrm rot="16200000" flipV="1">
            <a:off x="6762211" y="2431973"/>
            <a:ext cx="597209" cy="813415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E336EFB-F720-47C0-A6FC-DBD5C87A544A}"/>
              </a:ext>
            </a:extLst>
          </p:cNvPr>
          <p:cNvGrpSpPr/>
          <p:nvPr/>
        </p:nvGrpSpPr>
        <p:grpSpPr>
          <a:xfrm>
            <a:off x="4066799" y="4740835"/>
            <a:ext cx="3067503" cy="906974"/>
            <a:chOff x="852873" y="3067505"/>
            <a:chExt cx="2342902" cy="90697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C787B-2655-4490-B6F9-1A023D9303E9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757737-0CC9-4DCF-A9D4-508E9F3C982A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9972572-046E-40C2-A2F4-71BE16849596}"/>
              </a:ext>
            </a:extLst>
          </p:cNvPr>
          <p:cNvGrpSpPr/>
          <p:nvPr/>
        </p:nvGrpSpPr>
        <p:grpSpPr>
          <a:xfrm>
            <a:off x="6223860" y="3897922"/>
            <a:ext cx="3067503" cy="906974"/>
            <a:chOff x="852873" y="3067505"/>
            <a:chExt cx="2342902" cy="90697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4CC5921-FB9B-40E1-92BC-617615DE8F7A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B0F9D6-7FC9-4627-B05D-0107F376537A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15F1BDE-9786-4577-A4EB-5080D4B23557}"/>
              </a:ext>
            </a:extLst>
          </p:cNvPr>
          <p:cNvGrpSpPr/>
          <p:nvPr/>
        </p:nvGrpSpPr>
        <p:grpSpPr>
          <a:xfrm>
            <a:off x="8380920" y="3055009"/>
            <a:ext cx="3067503" cy="906974"/>
            <a:chOff x="852873" y="3067505"/>
            <a:chExt cx="2342902" cy="90697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68B5E0-F1D3-44C3-A38F-EEA6E6622016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7049326-85D7-4104-8540-308D9D78A459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109">
            <a:extLst>
              <a:ext uri="{FF2B5EF4-FFF2-40B4-BE49-F238E27FC236}">
                <a16:creationId xmlns:a16="http://schemas.microsoft.com/office/drawing/2014/main" id="{79EACD6F-6BFF-410D-B239-AB129A0F2BAC}"/>
              </a:ext>
            </a:extLst>
          </p:cNvPr>
          <p:cNvGrpSpPr/>
          <p:nvPr/>
        </p:nvGrpSpPr>
        <p:grpSpPr>
          <a:xfrm>
            <a:off x="1636286" y="4830670"/>
            <a:ext cx="1592588" cy="596272"/>
            <a:chOff x="3233964" y="1964137"/>
            <a:chExt cx="1410044" cy="48785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FD0D33-AFBB-4560-8F58-8922750352B4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F909CA0-98FD-4571-A8E7-24046FE2A6F2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109">
            <a:extLst>
              <a:ext uri="{FF2B5EF4-FFF2-40B4-BE49-F238E27FC236}">
                <a16:creationId xmlns:a16="http://schemas.microsoft.com/office/drawing/2014/main" id="{32089215-15A6-4C22-AC51-30C8B3DF9C0F}"/>
              </a:ext>
            </a:extLst>
          </p:cNvPr>
          <p:cNvGrpSpPr/>
          <p:nvPr/>
        </p:nvGrpSpPr>
        <p:grpSpPr>
          <a:xfrm>
            <a:off x="3802739" y="3986746"/>
            <a:ext cx="1592588" cy="596272"/>
            <a:chOff x="3233964" y="1964137"/>
            <a:chExt cx="1410044" cy="48785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CDC6286-09A9-4620-B3C1-3823020DFC48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8F6AE56-4C67-4D6E-8DA1-8E2655560D5D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109">
            <a:extLst>
              <a:ext uri="{FF2B5EF4-FFF2-40B4-BE49-F238E27FC236}">
                <a16:creationId xmlns:a16="http://schemas.microsoft.com/office/drawing/2014/main" id="{D30206B1-771A-4262-A750-A16E93FB2FFF}"/>
              </a:ext>
            </a:extLst>
          </p:cNvPr>
          <p:cNvGrpSpPr/>
          <p:nvPr/>
        </p:nvGrpSpPr>
        <p:grpSpPr>
          <a:xfrm>
            <a:off x="5972715" y="3142820"/>
            <a:ext cx="1592588" cy="596272"/>
            <a:chOff x="3233964" y="1964137"/>
            <a:chExt cx="1410044" cy="48785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CAD85C0-2234-435A-8BAC-B7FAE21D3507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8394859-F872-4E5C-BCD0-0EF3D7BA562C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109">
            <a:extLst>
              <a:ext uri="{FF2B5EF4-FFF2-40B4-BE49-F238E27FC236}">
                <a16:creationId xmlns:a16="http://schemas.microsoft.com/office/drawing/2014/main" id="{DA3F1845-E881-430B-AAE1-960FC6FAD292}"/>
              </a:ext>
            </a:extLst>
          </p:cNvPr>
          <p:cNvGrpSpPr/>
          <p:nvPr/>
        </p:nvGrpSpPr>
        <p:grpSpPr>
          <a:xfrm>
            <a:off x="8151421" y="2298896"/>
            <a:ext cx="1592588" cy="596272"/>
            <a:chOff x="3233964" y="1964137"/>
            <a:chExt cx="1410044" cy="48785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FFA67A0-FDA2-48AF-84B4-B4282687700F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3C7A44-440D-409F-B306-F33F1ACD1CE1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9" name="Rectangle 30">
            <a:extLst>
              <a:ext uri="{FF2B5EF4-FFF2-40B4-BE49-F238E27FC236}">
                <a16:creationId xmlns:a16="http://schemas.microsoft.com/office/drawing/2014/main" id="{D58DE373-A070-4F5B-801F-C2630769E0F9}"/>
              </a:ext>
            </a:extLst>
          </p:cNvPr>
          <p:cNvSpPr/>
          <p:nvPr/>
        </p:nvSpPr>
        <p:spPr>
          <a:xfrm>
            <a:off x="3474452" y="4158437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id="{625DB3EF-B731-4BA3-B839-0CE44E40A336}"/>
              </a:ext>
            </a:extLst>
          </p:cNvPr>
          <p:cNvSpPr/>
          <p:nvPr/>
        </p:nvSpPr>
        <p:spPr>
          <a:xfrm>
            <a:off x="1161241" y="5010837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Donut 39">
            <a:extLst>
              <a:ext uri="{FF2B5EF4-FFF2-40B4-BE49-F238E27FC236}">
                <a16:creationId xmlns:a16="http://schemas.microsoft.com/office/drawing/2014/main" id="{818E9391-4A42-4202-AF6A-C6CAC7C5F61E}"/>
              </a:ext>
            </a:extLst>
          </p:cNvPr>
          <p:cNvSpPr/>
          <p:nvPr/>
        </p:nvSpPr>
        <p:spPr>
          <a:xfrm>
            <a:off x="5535184" y="3288750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Rectangle 130">
            <a:extLst>
              <a:ext uri="{FF2B5EF4-FFF2-40B4-BE49-F238E27FC236}">
                <a16:creationId xmlns:a16="http://schemas.microsoft.com/office/drawing/2014/main" id="{D1AE95FE-A1FB-4772-932F-1E95AE57B828}"/>
              </a:ext>
            </a:extLst>
          </p:cNvPr>
          <p:cNvSpPr/>
          <p:nvPr/>
        </p:nvSpPr>
        <p:spPr>
          <a:xfrm>
            <a:off x="7684799" y="249509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Graphic 46">
            <a:extLst>
              <a:ext uri="{FF2B5EF4-FFF2-40B4-BE49-F238E27FC236}">
                <a16:creationId xmlns:a16="http://schemas.microsoft.com/office/drawing/2014/main" id="{B5F13551-57AD-47A1-A7DD-F30ECAA4CC6D}"/>
              </a:ext>
            </a:extLst>
          </p:cNvPr>
          <p:cNvSpPr/>
          <p:nvPr/>
        </p:nvSpPr>
        <p:spPr>
          <a:xfrm rot="20395817">
            <a:off x="992934" y="1625782"/>
            <a:ext cx="2356748" cy="2710941"/>
          </a:xfrm>
          <a:custGeom>
            <a:avLst/>
            <a:gdLst>
              <a:gd name="connsiteX0" fmla="*/ 104368 w 5961980"/>
              <a:gd name="connsiteY0" fmla="*/ 2552216 h 6858000"/>
              <a:gd name="connsiteX1" fmla="*/ 255313 w 5961980"/>
              <a:gd name="connsiteY1" fmla="*/ 2883054 h 6858000"/>
              <a:gd name="connsiteX2" fmla="*/ 775694 w 5961980"/>
              <a:gd name="connsiteY2" fmla="*/ 4027203 h 6858000"/>
              <a:gd name="connsiteX3" fmla="*/ 956965 w 5961980"/>
              <a:gd name="connsiteY3" fmla="*/ 4084410 h 6858000"/>
              <a:gd name="connsiteX4" fmla="*/ 1439438 w 5961980"/>
              <a:gd name="connsiteY4" fmla="*/ 3781831 h 6858000"/>
              <a:gd name="connsiteX5" fmla="*/ 2087329 w 5961980"/>
              <a:gd name="connsiteY5" fmla="*/ 3384136 h 6858000"/>
              <a:gd name="connsiteX6" fmla="*/ 2136955 w 5961980"/>
              <a:gd name="connsiteY6" fmla="*/ 3218717 h 6858000"/>
              <a:gd name="connsiteX7" fmla="*/ 2034947 w 5961980"/>
              <a:gd name="connsiteY7" fmla="*/ 2971967 h 6858000"/>
              <a:gd name="connsiteX8" fmla="*/ 1844025 w 5961980"/>
              <a:gd name="connsiteY8" fmla="*/ 2617005 h 6858000"/>
              <a:gd name="connsiteX9" fmla="*/ 2038393 w 5961980"/>
              <a:gd name="connsiteY9" fmla="*/ 2572204 h 6858000"/>
              <a:gd name="connsiteX10" fmla="*/ 2122481 w 5961980"/>
              <a:gd name="connsiteY10" fmla="*/ 2191740 h 6858000"/>
              <a:gd name="connsiteX11" fmla="*/ 2136955 w 5961980"/>
              <a:gd name="connsiteY11" fmla="*/ 2158656 h 6858000"/>
              <a:gd name="connsiteX12" fmla="*/ 2451941 w 5961980"/>
              <a:gd name="connsiteY12" fmla="*/ 1705132 h 6858000"/>
              <a:gd name="connsiteX13" fmla="*/ 2638037 w 5961980"/>
              <a:gd name="connsiteY13" fmla="*/ 1526617 h 6858000"/>
              <a:gd name="connsiteX14" fmla="*/ 3055031 w 5961980"/>
              <a:gd name="connsiteY14" fmla="*/ 1408756 h 6858000"/>
              <a:gd name="connsiteX15" fmla="*/ 3072262 w 5961980"/>
              <a:gd name="connsiteY15" fmla="*/ 1435637 h 6858000"/>
              <a:gd name="connsiteX16" fmla="*/ 3000581 w 5961980"/>
              <a:gd name="connsiteY16" fmla="*/ 1607259 h 6858000"/>
              <a:gd name="connsiteX17" fmla="*/ 2736599 w 5961980"/>
              <a:gd name="connsiteY17" fmla="*/ 1895364 h 6858000"/>
              <a:gd name="connsiteX18" fmla="*/ 2685595 w 5961980"/>
              <a:gd name="connsiteY18" fmla="*/ 1956018 h 6858000"/>
              <a:gd name="connsiteX19" fmla="*/ 2171417 w 5961980"/>
              <a:gd name="connsiteY19" fmla="*/ 2837564 h 6858000"/>
              <a:gd name="connsiteX20" fmla="*/ 2163147 w 5961980"/>
              <a:gd name="connsiteY20" fmla="*/ 2894771 h 6858000"/>
              <a:gd name="connsiteX21" fmla="*/ 2234828 w 5961980"/>
              <a:gd name="connsiteY21" fmla="*/ 3050541 h 6858000"/>
              <a:gd name="connsiteX22" fmla="*/ 2400247 w 5961980"/>
              <a:gd name="connsiteY22" fmla="*/ 3365526 h 6858000"/>
              <a:gd name="connsiteX23" fmla="*/ 2658025 w 5961980"/>
              <a:gd name="connsiteY23" fmla="*/ 3505443 h 6858000"/>
              <a:gd name="connsiteX24" fmla="*/ 2691109 w 5961980"/>
              <a:gd name="connsiteY24" fmla="*/ 3768046 h 6858000"/>
              <a:gd name="connsiteX25" fmla="*/ 2600129 w 5961980"/>
              <a:gd name="connsiteY25" fmla="*/ 4579978 h 6858000"/>
              <a:gd name="connsiteX26" fmla="*/ 2482267 w 5961980"/>
              <a:gd name="connsiteY26" fmla="*/ 4634429 h 6858000"/>
              <a:gd name="connsiteX27" fmla="*/ 2179688 w 5961980"/>
              <a:gd name="connsiteY27" fmla="*/ 4865326 h 6858000"/>
              <a:gd name="connsiteX28" fmla="*/ 1788197 w 5961980"/>
              <a:gd name="connsiteY28" fmla="*/ 5180312 h 6858000"/>
              <a:gd name="connsiteX29" fmla="*/ 1668957 w 5961980"/>
              <a:gd name="connsiteY29" fmla="*/ 5269225 h 6858000"/>
              <a:gd name="connsiteX30" fmla="*/ 1225082 w 5961980"/>
              <a:gd name="connsiteY30" fmla="*/ 5487026 h 6858000"/>
              <a:gd name="connsiteX31" fmla="*/ 950073 w 5961980"/>
              <a:gd name="connsiteY31" fmla="*/ 5563533 h 6858000"/>
              <a:gd name="connsiteX32" fmla="*/ 735028 w 5961980"/>
              <a:gd name="connsiteY32" fmla="*/ 5601441 h 6858000"/>
              <a:gd name="connsiteX33" fmla="*/ 697120 w 5961980"/>
              <a:gd name="connsiteY33" fmla="*/ 5637971 h 6858000"/>
              <a:gd name="connsiteX34" fmla="*/ 722622 w 5961980"/>
              <a:gd name="connsiteY34" fmla="*/ 6007407 h 6858000"/>
              <a:gd name="connsiteX35" fmla="*/ 760530 w 5961980"/>
              <a:gd name="connsiteY35" fmla="*/ 6177651 h 6858000"/>
              <a:gd name="connsiteX36" fmla="*/ 1001077 w 5961980"/>
              <a:gd name="connsiteY36" fmla="*/ 6801419 h 6858000"/>
              <a:gd name="connsiteX37" fmla="*/ 1114114 w 5961980"/>
              <a:gd name="connsiteY37" fmla="*/ 6858626 h 6858000"/>
              <a:gd name="connsiteX38" fmla="*/ 1206473 w 5961980"/>
              <a:gd name="connsiteY38" fmla="*/ 6733183 h 6858000"/>
              <a:gd name="connsiteX39" fmla="*/ 1205094 w 5961980"/>
              <a:gd name="connsiteY39" fmla="*/ 6647028 h 6858000"/>
              <a:gd name="connsiteX40" fmla="*/ 1217501 w 5961980"/>
              <a:gd name="connsiteY40" fmla="*/ 6236237 h 6858000"/>
              <a:gd name="connsiteX41" fmla="*/ 1292628 w 5961980"/>
              <a:gd name="connsiteY41" fmla="*/ 6021192 h 6858000"/>
              <a:gd name="connsiteX42" fmla="*/ 1644144 w 5961980"/>
              <a:gd name="connsiteY42" fmla="*/ 6234169 h 6858000"/>
              <a:gd name="connsiteX43" fmla="*/ 1704798 w 5961980"/>
              <a:gd name="connsiteY43" fmla="*/ 6085981 h 6858000"/>
              <a:gd name="connsiteX44" fmla="*/ 1854364 w 5961980"/>
              <a:gd name="connsiteY44" fmla="*/ 5802701 h 6858000"/>
              <a:gd name="connsiteX45" fmla="*/ 2161768 w 5961980"/>
              <a:gd name="connsiteY45" fmla="*/ 5616605 h 6858000"/>
              <a:gd name="connsiteX46" fmla="*/ 2683527 w 5961980"/>
              <a:gd name="connsiteY46" fmla="*/ 5433265 h 6858000"/>
              <a:gd name="connsiteX47" fmla="*/ 3032286 w 5961980"/>
              <a:gd name="connsiteY47" fmla="*/ 5191340 h 6858000"/>
              <a:gd name="connsiteX48" fmla="*/ 3356921 w 5961980"/>
              <a:gd name="connsiteY48" fmla="*/ 4594452 h 6858000"/>
              <a:gd name="connsiteX49" fmla="*/ 3667082 w 5961980"/>
              <a:gd name="connsiteY49" fmla="*/ 4026514 h 6858000"/>
              <a:gd name="connsiteX50" fmla="*/ 3770469 w 5961980"/>
              <a:gd name="connsiteY50" fmla="*/ 4004458 h 6858000"/>
              <a:gd name="connsiteX51" fmla="*/ 4011016 w 5961980"/>
              <a:gd name="connsiteY51" fmla="*/ 4098195 h 6858000"/>
              <a:gd name="connsiteX52" fmla="*/ 4375627 w 5961980"/>
              <a:gd name="connsiteY52" fmla="*/ 4195379 h 6858000"/>
              <a:gd name="connsiteX53" fmla="*/ 4574819 w 5961980"/>
              <a:gd name="connsiteY53" fmla="*/ 4418006 h 6858000"/>
              <a:gd name="connsiteX54" fmla="*/ 4605146 w 5961980"/>
              <a:gd name="connsiteY54" fmla="*/ 4470388 h 6858000"/>
              <a:gd name="connsiteX55" fmla="*/ 4640298 w 5961980"/>
              <a:gd name="connsiteY55" fmla="*/ 4528974 h 6858000"/>
              <a:gd name="connsiteX56" fmla="*/ 4700951 w 5961980"/>
              <a:gd name="connsiteY56" fmla="*/ 4766075 h 6858000"/>
              <a:gd name="connsiteX57" fmla="*/ 4711290 w 5961980"/>
              <a:gd name="connsiteY57" fmla="*/ 4903235 h 6858000"/>
              <a:gd name="connsiteX58" fmla="*/ 4705087 w 5961980"/>
              <a:gd name="connsiteY58" fmla="*/ 4996972 h 6858000"/>
              <a:gd name="connsiteX59" fmla="*/ 4776079 w 5961980"/>
              <a:gd name="connsiteY59" fmla="*/ 5296105 h 6858000"/>
              <a:gd name="connsiteX60" fmla="*/ 4862924 w 5961980"/>
              <a:gd name="connsiteY60" fmla="*/ 5763414 h 6858000"/>
              <a:gd name="connsiteX61" fmla="*/ 4932538 w 5961980"/>
              <a:gd name="connsiteY61" fmla="*/ 5762036 h 6858000"/>
              <a:gd name="connsiteX62" fmla="*/ 4912550 w 5961980"/>
              <a:gd name="connsiteY62" fmla="*/ 6119065 h 6858000"/>
              <a:gd name="connsiteX63" fmla="*/ 4938052 w 5961980"/>
              <a:gd name="connsiteY63" fmla="*/ 6387182 h 6858000"/>
              <a:gd name="connsiteX64" fmla="*/ 5117256 w 5961980"/>
              <a:gd name="connsiteY64" fmla="*/ 6368572 h 6858000"/>
              <a:gd name="connsiteX65" fmla="*/ 5117256 w 5961980"/>
              <a:gd name="connsiteY65" fmla="*/ 6294134 h 6858000"/>
              <a:gd name="connsiteX66" fmla="*/ 5196519 w 5961980"/>
              <a:gd name="connsiteY66" fmla="*/ 6356166 h 6858000"/>
              <a:gd name="connsiteX67" fmla="*/ 5927120 w 5961980"/>
              <a:gd name="connsiteY67" fmla="*/ 6380290 h 6858000"/>
              <a:gd name="connsiteX68" fmla="*/ 5947798 w 5961980"/>
              <a:gd name="connsiteY68" fmla="*/ 6221763 h 6858000"/>
              <a:gd name="connsiteX69" fmla="*/ 5865088 w 5961980"/>
              <a:gd name="connsiteY69" fmla="*/ 6142500 h 6858000"/>
              <a:gd name="connsiteX70" fmla="*/ 5526668 w 5961980"/>
              <a:gd name="connsiteY70" fmla="*/ 6039802 h 6858000"/>
              <a:gd name="connsiteX71" fmla="*/ 5442580 w 5961980"/>
              <a:gd name="connsiteY71" fmla="*/ 5971566 h 6858000"/>
              <a:gd name="connsiteX72" fmla="*/ 5267512 w 5961980"/>
              <a:gd name="connsiteY72" fmla="*/ 5766171 h 6858000"/>
              <a:gd name="connsiteX73" fmla="*/ 5269579 w 5961980"/>
              <a:gd name="connsiteY73" fmla="*/ 5570425 h 6858000"/>
              <a:gd name="connsiteX74" fmla="*/ 5175842 w 5961980"/>
              <a:gd name="connsiteY74" fmla="*/ 4633050 h 6858000"/>
              <a:gd name="connsiteX75" fmla="*/ 5210993 w 5961980"/>
              <a:gd name="connsiteY75" fmla="*/ 4263614 h 6858000"/>
              <a:gd name="connsiteX76" fmla="*/ 5159989 w 5961980"/>
              <a:gd name="connsiteY76" fmla="*/ 4025135 h 6858000"/>
              <a:gd name="connsiteX77" fmla="*/ 4742995 w 5961980"/>
              <a:gd name="connsiteY77" fmla="*/ 3665348 h 6858000"/>
              <a:gd name="connsiteX78" fmla="*/ 4226061 w 5961980"/>
              <a:gd name="connsiteY78" fmla="*/ 3253179 h 6858000"/>
              <a:gd name="connsiteX79" fmla="*/ 4222615 w 5961980"/>
              <a:gd name="connsiteY79" fmla="*/ 3187701 h 6858000"/>
              <a:gd name="connsiteX80" fmla="*/ 4273619 w 5961980"/>
              <a:gd name="connsiteY80" fmla="*/ 3034688 h 6858000"/>
              <a:gd name="connsiteX81" fmla="*/ 4330826 w 5961980"/>
              <a:gd name="connsiteY81" fmla="*/ 2977481 h 6858000"/>
              <a:gd name="connsiteX82" fmla="*/ 4521747 w 5961980"/>
              <a:gd name="connsiteY82" fmla="*/ 2982305 h 6858000"/>
              <a:gd name="connsiteX83" fmla="*/ 5043507 w 5961980"/>
              <a:gd name="connsiteY83" fmla="*/ 3069840 h 6858000"/>
              <a:gd name="connsiteX84" fmla="*/ 5336436 w 5961980"/>
              <a:gd name="connsiteY84" fmla="*/ 2810683 h 6858000"/>
              <a:gd name="connsiteX85" fmla="*/ 5412942 w 5961980"/>
              <a:gd name="connsiteY85" fmla="*/ 2791384 h 6858000"/>
              <a:gd name="connsiteX86" fmla="*/ 5736199 w 5961980"/>
              <a:gd name="connsiteY86" fmla="*/ 2665941 h 6858000"/>
              <a:gd name="connsiteX87" fmla="*/ 5793406 w 5961980"/>
              <a:gd name="connsiteY87" fmla="*/ 2605288 h 6858000"/>
              <a:gd name="connsiteX88" fmla="*/ 5777554 w 5961980"/>
              <a:gd name="connsiteY88" fmla="*/ 2584610 h 6858000"/>
              <a:gd name="connsiteX89" fmla="*/ 5562509 w 5961980"/>
              <a:gd name="connsiteY89" fmla="*/ 2629411 h 6858000"/>
              <a:gd name="connsiteX90" fmla="*/ 5625920 w 5961980"/>
              <a:gd name="connsiteY90" fmla="*/ 2588057 h 6858000"/>
              <a:gd name="connsiteX91" fmla="*/ 5810638 w 5961980"/>
              <a:gd name="connsiteY91" fmla="*/ 2500522 h 6858000"/>
              <a:gd name="connsiteX92" fmla="*/ 5845789 w 5961980"/>
              <a:gd name="connsiteY92" fmla="*/ 2433665 h 6858000"/>
              <a:gd name="connsiteX93" fmla="*/ 5778932 w 5961980"/>
              <a:gd name="connsiteY93" fmla="*/ 2433665 h 6858000"/>
              <a:gd name="connsiteX94" fmla="*/ 5680370 w 5961980"/>
              <a:gd name="connsiteY94" fmla="*/ 2478466 h 6858000"/>
              <a:gd name="connsiteX95" fmla="*/ 5672099 w 5961980"/>
              <a:gd name="connsiteY95" fmla="*/ 2462614 h 6858000"/>
              <a:gd name="connsiteX96" fmla="*/ 5850614 w 5961980"/>
              <a:gd name="connsiteY96" fmla="*/ 2325454 h 6858000"/>
              <a:gd name="connsiteX97" fmla="*/ 5831315 w 5961980"/>
              <a:gd name="connsiteY97" fmla="*/ 2293748 h 6858000"/>
              <a:gd name="connsiteX98" fmla="*/ 5546656 w 5961980"/>
              <a:gd name="connsiteY98" fmla="*/ 2419191 h 6858000"/>
              <a:gd name="connsiteX99" fmla="*/ 5707251 w 5961980"/>
              <a:gd name="connsiteY99" fmla="*/ 2273071 h 6858000"/>
              <a:gd name="connsiteX100" fmla="*/ 5738956 w 5961980"/>
              <a:gd name="connsiteY100" fmla="*/ 2202768 h 6858000"/>
              <a:gd name="connsiteX101" fmla="*/ 5656247 w 5961980"/>
              <a:gd name="connsiteY101" fmla="*/ 2208971 h 6858000"/>
              <a:gd name="connsiteX102" fmla="*/ 5484624 w 5961980"/>
              <a:gd name="connsiteY102" fmla="*/ 2348888 h 6858000"/>
              <a:gd name="connsiteX103" fmla="*/ 5333679 w 5961980"/>
              <a:gd name="connsiteY103" fmla="*/ 2398514 h 6858000"/>
              <a:gd name="connsiteX104" fmla="*/ 5303353 w 5961980"/>
              <a:gd name="connsiteY104" fmla="*/ 2164859 h 6858000"/>
              <a:gd name="connsiteX105" fmla="*/ 5153786 w 5961980"/>
              <a:gd name="connsiteY105" fmla="*/ 2524646 h 6858000"/>
              <a:gd name="connsiteX106" fmla="*/ 5072455 w 5961980"/>
              <a:gd name="connsiteY106" fmla="*/ 2579096 h 6858000"/>
              <a:gd name="connsiteX107" fmla="*/ 4809852 w 5961980"/>
              <a:gd name="connsiteY107" fmla="*/ 2582543 h 6858000"/>
              <a:gd name="connsiteX108" fmla="*/ 4718872 w 5961980"/>
              <a:gd name="connsiteY108" fmla="*/ 2581164 h 6858000"/>
              <a:gd name="connsiteX109" fmla="*/ 4554831 w 5961980"/>
              <a:gd name="connsiteY109" fmla="*/ 2576339 h 6858000"/>
              <a:gd name="connsiteX110" fmla="*/ 4438349 w 5961980"/>
              <a:gd name="connsiteY110" fmla="*/ 2482602 h 6858000"/>
              <a:gd name="connsiteX111" fmla="*/ 4459026 w 5961980"/>
              <a:gd name="connsiteY111" fmla="*/ 2087664 h 6858000"/>
              <a:gd name="connsiteX112" fmla="*/ 4462472 w 5961980"/>
              <a:gd name="connsiteY112" fmla="*/ 1867794 h 6858000"/>
              <a:gd name="connsiteX113" fmla="*/ 4349436 w 5961980"/>
              <a:gd name="connsiteY113" fmla="*/ 1296409 h 6858000"/>
              <a:gd name="connsiteX114" fmla="*/ 4452823 w 5961980"/>
              <a:gd name="connsiteY114" fmla="*/ 1175791 h 6858000"/>
              <a:gd name="connsiteX115" fmla="*/ 4653393 w 5961980"/>
              <a:gd name="connsiteY115" fmla="*/ 1037252 h 6858000"/>
              <a:gd name="connsiteX116" fmla="*/ 4818813 w 5961980"/>
              <a:gd name="connsiteY116" fmla="*/ 900093 h 6858000"/>
              <a:gd name="connsiteX117" fmla="*/ 4823637 w 5961980"/>
              <a:gd name="connsiteY117" fmla="*/ 862184 h 6858000"/>
              <a:gd name="connsiteX118" fmla="*/ 4827083 w 5961980"/>
              <a:gd name="connsiteY118" fmla="*/ 553402 h 6858000"/>
              <a:gd name="connsiteX119" fmla="*/ 4842936 w 5961980"/>
              <a:gd name="connsiteY119" fmla="*/ 405214 h 6858000"/>
              <a:gd name="connsiteX120" fmla="*/ 4763673 w 5961980"/>
              <a:gd name="connsiteY120" fmla="*/ 143989 h 6858000"/>
              <a:gd name="connsiteX121" fmla="*/ 4494867 w 5961980"/>
              <a:gd name="connsiteY121" fmla="*/ 15100 h 6858000"/>
              <a:gd name="connsiteX122" fmla="*/ 4197112 w 5961980"/>
              <a:gd name="connsiteY122" fmla="*/ 73686 h 6858000"/>
              <a:gd name="connsiteX123" fmla="*/ 4009637 w 5961980"/>
              <a:gd name="connsiteY123" fmla="*/ 367994 h 6858000"/>
              <a:gd name="connsiteX124" fmla="*/ 3992406 w 5961980"/>
              <a:gd name="connsiteY124" fmla="*/ 724335 h 6858000"/>
              <a:gd name="connsiteX125" fmla="*/ 3947605 w 5961980"/>
              <a:gd name="connsiteY125" fmla="*/ 760865 h 6858000"/>
              <a:gd name="connsiteX126" fmla="*/ 3396897 w 5961980"/>
              <a:gd name="connsiteY126" fmla="*/ 705036 h 6858000"/>
              <a:gd name="connsiteX127" fmla="*/ 3078465 w 5961980"/>
              <a:gd name="connsiteY127" fmla="*/ 800841 h 6858000"/>
              <a:gd name="connsiteX128" fmla="*/ 2664918 w 5961980"/>
              <a:gd name="connsiteY128" fmla="*/ 810491 h 6858000"/>
              <a:gd name="connsiteX129" fmla="*/ 2494674 w 5961980"/>
              <a:gd name="connsiteY129" fmla="*/ 872523 h 6858000"/>
              <a:gd name="connsiteX130" fmla="*/ 2092154 w 5961980"/>
              <a:gd name="connsiteY130" fmla="*/ 1350170 h 6858000"/>
              <a:gd name="connsiteX131" fmla="*/ 1743395 w 5961980"/>
              <a:gd name="connsiteY131" fmla="*/ 1800248 h 6858000"/>
              <a:gd name="connsiteX132" fmla="*/ 1744774 w 5961980"/>
              <a:gd name="connsiteY132" fmla="*/ 1865726 h 6858000"/>
              <a:gd name="connsiteX133" fmla="*/ 1800603 w 5961980"/>
              <a:gd name="connsiteY133" fmla="*/ 1921555 h 6858000"/>
              <a:gd name="connsiteX134" fmla="*/ 1805428 w 5961980"/>
              <a:gd name="connsiteY134" fmla="*/ 2005644 h 6858000"/>
              <a:gd name="connsiteX135" fmla="*/ 1636562 w 5961980"/>
              <a:gd name="connsiteY135" fmla="*/ 2145561 h 6858000"/>
              <a:gd name="connsiteX136" fmla="*/ 1423585 w 5961980"/>
              <a:gd name="connsiteY136" fmla="*/ 1706511 h 6858000"/>
              <a:gd name="connsiteX137" fmla="*/ 1243692 w 5961980"/>
              <a:gd name="connsiteY137" fmla="*/ 1507318 h 6858000"/>
              <a:gd name="connsiteX138" fmla="*/ 1138926 w 5961980"/>
              <a:gd name="connsiteY138" fmla="*/ 1577622 h 6858000"/>
              <a:gd name="connsiteX139" fmla="*/ 18901 w 5961980"/>
              <a:gd name="connsiteY139" fmla="*/ 2269625 h 6858000"/>
              <a:gd name="connsiteX140" fmla="*/ 3049 w 5961980"/>
              <a:gd name="connsiteY140" fmla="*/ 2335103 h 6858000"/>
              <a:gd name="connsiteX141" fmla="*/ 104368 w 5961980"/>
              <a:gd name="connsiteY141" fmla="*/ 2552216 h 6858000"/>
              <a:gd name="connsiteX142" fmla="*/ 104368 w 5961980"/>
              <a:gd name="connsiteY142" fmla="*/ 2552216 h 6858000"/>
              <a:gd name="connsiteX143" fmla="*/ 1692391 w 5961980"/>
              <a:gd name="connsiteY143" fmla="*/ 2187605 h 6858000"/>
              <a:gd name="connsiteX144" fmla="*/ 1711690 w 5961980"/>
              <a:gd name="connsiteY144" fmla="*/ 2198633 h 6858000"/>
              <a:gd name="connsiteX145" fmla="*/ 1867460 w 5961980"/>
              <a:gd name="connsiteY145" fmla="*/ 2526714 h 6858000"/>
              <a:gd name="connsiteX146" fmla="*/ 1822659 w 5961980"/>
              <a:gd name="connsiteY146" fmla="*/ 2557041 h 6858000"/>
              <a:gd name="connsiteX147" fmla="*/ 1681363 w 5961980"/>
              <a:gd name="connsiteY147" fmla="*/ 2256529 h 6858000"/>
              <a:gd name="connsiteX148" fmla="*/ 1692391 w 5961980"/>
              <a:gd name="connsiteY148" fmla="*/ 2187605 h 6858000"/>
              <a:gd name="connsiteX149" fmla="*/ 1692391 w 5961980"/>
              <a:gd name="connsiteY149" fmla="*/ 21876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961980" h="6858000">
                <a:moveTo>
                  <a:pt x="104368" y="2552216"/>
                </a:moveTo>
                <a:cubicBezTo>
                  <a:pt x="155372" y="2661806"/>
                  <a:pt x="204309" y="2773464"/>
                  <a:pt x="255313" y="2883054"/>
                </a:cubicBezTo>
                <a:cubicBezTo>
                  <a:pt x="429003" y="3264896"/>
                  <a:pt x="602004" y="3645360"/>
                  <a:pt x="775694" y="4027203"/>
                </a:cubicBezTo>
                <a:cubicBezTo>
                  <a:pt x="801196" y="4083032"/>
                  <a:pt x="903204" y="4119562"/>
                  <a:pt x="956965" y="4084410"/>
                </a:cubicBezTo>
                <a:cubicBezTo>
                  <a:pt x="1117560" y="3984469"/>
                  <a:pt x="1278154" y="3882461"/>
                  <a:pt x="1439438" y="3781831"/>
                </a:cubicBezTo>
                <a:cubicBezTo>
                  <a:pt x="1654483" y="3648117"/>
                  <a:pt x="1868838" y="3514404"/>
                  <a:pt x="2087329" y="3384136"/>
                </a:cubicBezTo>
                <a:cubicBezTo>
                  <a:pt x="2189338" y="3323482"/>
                  <a:pt x="2189338" y="3328307"/>
                  <a:pt x="2136955" y="3218717"/>
                </a:cubicBezTo>
                <a:cubicBezTo>
                  <a:pt x="2099046" y="3139454"/>
                  <a:pt x="2073544" y="3051919"/>
                  <a:pt x="2034947" y="2971967"/>
                </a:cubicBezTo>
                <a:cubicBezTo>
                  <a:pt x="1977739" y="2855484"/>
                  <a:pt x="1912261" y="2744515"/>
                  <a:pt x="1844025" y="2617005"/>
                </a:cubicBezTo>
                <a:cubicBezTo>
                  <a:pt x="1917085" y="2599774"/>
                  <a:pt x="1971536" y="2588057"/>
                  <a:pt x="2038393" y="2572204"/>
                </a:cubicBezTo>
                <a:cubicBezTo>
                  <a:pt x="2079748" y="2465371"/>
                  <a:pt x="2159011" y="2343374"/>
                  <a:pt x="2122481" y="2191740"/>
                </a:cubicBezTo>
                <a:cubicBezTo>
                  <a:pt x="2121102" y="2182090"/>
                  <a:pt x="2130752" y="2167616"/>
                  <a:pt x="2136955" y="2158656"/>
                </a:cubicBezTo>
                <a:cubicBezTo>
                  <a:pt x="2241721" y="2007711"/>
                  <a:pt x="2342351" y="1853320"/>
                  <a:pt x="2451941" y="1705132"/>
                </a:cubicBezTo>
                <a:cubicBezTo>
                  <a:pt x="2502945" y="1636897"/>
                  <a:pt x="2563599" y="1559012"/>
                  <a:pt x="2638037" y="1526617"/>
                </a:cubicBezTo>
                <a:cubicBezTo>
                  <a:pt x="2770372" y="1470788"/>
                  <a:pt x="2915114" y="1447354"/>
                  <a:pt x="3055031" y="1408756"/>
                </a:cubicBezTo>
                <a:cubicBezTo>
                  <a:pt x="3061234" y="1418406"/>
                  <a:pt x="3066059" y="1425987"/>
                  <a:pt x="3072262" y="1435637"/>
                </a:cubicBezTo>
                <a:cubicBezTo>
                  <a:pt x="3050206" y="1492844"/>
                  <a:pt x="3037111" y="1559701"/>
                  <a:pt x="3000581" y="1607259"/>
                </a:cubicBezTo>
                <a:cubicBezTo>
                  <a:pt x="2921317" y="1710646"/>
                  <a:pt x="2860664" y="1833332"/>
                  <a:pt x="2736599" y="1895364"/>
                </a:cubicBezTo>
                <a:cubicBezTo>
                  <a:pt x="2714544" y="1906392"/>
                  <a:pt x="2700069" y="1933273"/>
                  <a:pt x="2685595" y="1956018"/>
                </a:cubicBezTo>
                <a:cubicBezTo>
                  <a:pt x="2513973" y="2250326"/>
                  <a:pt x="2341661" y="2543256"/>
                  <a:pt x="2171417" y="2837564"/>
                </a:cubicBezTo>
                <a:cubicBezTo>
                  <a:pt x="2161768" y="2853416"/>
                  <a:pt x="2155565" y="2888568"/>
                  <a:pt x="2163147" y="2894771"/>
                </a:cubicBezTo>
                <a:cubicBezTo>
                  <a:pt x="2214151" y="2937504"/>
                  <a:pt x="2209326" y="3001604"/>
                  <a:pt x="2234828" y="3050541"/>
                </a:cubicBezTo>
                <a:cubicBezTo>
                  <a:pt x="2290657" y="3155306"/>
                  <a:pt x="2317538" y="3271789"/>
                  <a:pt x="2400247" y="3365526"/>
                </a:cubicBezTo>
                <a:cubicBezTo>
                  <a:pt x="2473307" y="3446857"/>
                  <a:pt x="2540164" y="3513714"/>
                  <a:pt x="2658025" y="3505443"/>
                </a:cubicBezTo>
                <a:cubicBezTo>
                  <a:pt x="2673878" y="3594356"/>
                  <a:pt x="2707651" y="3670862"/>
                  <a:pt x="2691109" y="3768046"/>
                </a:cubicBezTo>
                <a:cubicBezTo>
                  <a:pt x="2648376" y="4036852"/>
                  <a:pt x="2629077" y="4309105"/>
                  <a:pt x="2600129" y="4579978"/>
                </a:cubicBezTo>
                <a:cubicBezTo>
                  <a:pt x="2546367" y="4594452"/>
                  <a:pt x="2498120" y="4605481"/>
                  <a:pt x="2482267" y="4634429"/>
                </a:cubicBezTo>
                <a:cubicBezTo>
                  <a:pt x="2411964" y="4753669"/>
                  <a:pt x="2287900" y="4810876"/>
                  <a:pt x="2179688" y="4865326"/>
                </a:cubicBezTo>
                <a:cubicBezTo>
                  <a:pt x="2021851" y="4944589"/>
                  <a:pt x="1904679" y="5056247"/>
                  <a:pt x="1788197" y="5180312"/>
                </a:cubicBezTo>
                <a:cubicBezTo>
                  <a:pt x="1755113" y="5216842"/>
                  <a:pt x="1711690" y="5247169"/>
                  <a:pt x="1668957" y="5269225"/>
                </a:cubicBezTo>
                <a:cubicBezTo>
                  <a:pt x="1522837" y="5344352"/>
                  <a:pt x="1371202" y="5412588"/>
                  <a:pt x="1225082" y="5487026"/>
                </a:cubicBezTo>
                <a:cubicBezTo>
                  <a:pt x="1137548" y="5529760"/>
                  <a:pt x="1059663" y="5580764"/>
                  <a:pt x="950073" y="5563533"/>
                </a:cubicBezTo>
                <a:cubicBezTo>
                  <a:pt x="881838" y="5552505"/>
                  <a:pt x="806710" y="5585588"/>
                  <a:pt x="735028" y="5601441"/>
                </a:cubicBezTo>
                <a:cubicBezTo>
                  <a:pt x="720554" y="5604888"/>
                  <a:pt x="706080" y="5623497"/>
                  <a:pt x="697120" y="5637971"/>
                </a:cubicBezTo>
                <a:cubicBezTo>
                  <a:pt x="665414" y="5688975"/>
                  <a:pt x="669550" y="5990176"/>
                  <a:pt x="722622" y="6007407"/>
                </a:cubicBezTo>
                <a:cubicBezTo>
                  <a:pt x="856335" y="6050830"/>
                  <a:pt x="763976" y="6125269"/>
                  <a:pt x="760530" y="6177651"/>
                </a:cubicBezTo>
                <a:cubicBezTo>
                  <a:pt x="744678" y="6424401"/>
                  <a:pt x="843240" y="6624972"/>
                  <a:pt x="1001077" y="6801419"/>
                </a:cubicBezTo>
                <a:cubicBezTo>
                  <a:pt x="1027958" y="6831746"/>
                  <a:pt x="1093436" y="6869654"/>
                  <a:pt x="1114114" y="6858626"/>
                </a:cubicBezTo>
                <a:cubicBezTo>
                  <a:pt x="1155468" y="6834503"/>
                  <a:pt x="1184417" y="6780742"/>
                  <a:pt x="1206473" y="6733183"/>
                </a:cubicBezTo>
                <a:cubicBezTo>
                  <a:pt x="1217501" y="6711128"/>
                  <a:pt x="1211297" y="6675976"/>
                  <a:pt x="1205094" y="6647028"/>
                </a:cubicBezTo>
                <a:cubicBezTo>
                  <a:pt x="1174767" y="6508489"/>
                  <a:pt x="1167186" y="6372019"/>
                  <a:pt x="1217501" y="6236237"/>
                </a:cubicBezTo>
                <a:cubicBezTo>
                  <a:pt x="1244381" y="6163177"/>
                  <a:pt x="1269883" y="6088049"/>
                  <a:pt x="1292628" y="6021192"/>
                </a:cubicBezTo>
                <a:cubicBezTo>
                  <a:pt x="1404286" y="6088049"/>
                  <a:pt x="1517323" y="6158352"/>
                  <a:pt x="1644144" y="6234169"/>
                </a:cubicBezTo>
                <a:cubicBezTo>
                  <a:pt x="1669646" y="6170759"/>
                  <a:pt x="1685499" y="6127336"/>
                  <a:pt x="1704798" y="6085981"/>
                </a:cubicBezTo>
                <a:cubicBezTo>
                  <a:pt x="1752356" y="5988797"/>
                  <a:pt x="1782682" y="5875761"/>
                  <a:pt x="1854364" y="5802701"/>
                </a:cubicBezTo>
                <a:cubicBezTo>
                  <a:pt x="1937074" y="5719991"/>
                  <a:pt x="2051488" y="5662784"/>
                  <a:pt x="2161768" y="5616605"/>
                </a:cubicBezTo>
                <a:cubicBezTo>
                  <a:pt x="2332012" y="5544923"/>
                  <a:pt x="2510527" y="5493919"/>
                  <a:pt x="2683527" y="5433265"/>
                </a:cubicBezTo>
                <a:cubicBezTo>
                  <a:pt x="2823444" y="5385707"/>
                  <a:pt x="2957158" y="5329878"/>
                  <a:pt x="3032286" y="5191340"/>
                </a:cubicBezTo>
                <a:cubicBezTo>
                  <a:pt x="3141876" y="4992148"/>
                  <a:pt x="3250088" y="4793645"/>
                  <a:pt x="3356921" y="4594452"/>
                </a:cubicBezTo>
                <a:cubicBezTo>
                  <a:pt x="3458929" y="4403531"/>
                  <a:pt x="3528543" y="4198136"/>
                  <a:pt x="3667082" y="4026514"/>
                </a:cubicBezTo>
                <a:cubicBezTo>
                  <a:pt x="3703612" y="3980334"/>
                  <a:pt x="3725668" y="3983780"/>
                  <a:pt x="3770469" y="4004458"/>
                </a:cubicBezTo>
                <a:cubicBezTo>
                  <a:pt x="3848353" y="4039609"/>
                  <a:pt x="3929685" y="4074761"/>
                  <a:pt x="4011016" y="4098195"/>
                </a:cubicBezTo>
                <a:cubicBezTo>
                  <a:pt x="4131634" y="4134725"/>
                  <a:pt x="4259145" y="4149199"/>
                  <a:pt x="4375627" y="4195379"/>
                </a:cubicBezTo>
                <a:cubicBezTo>
                  <a:pt x="4469365" y="4233288"/>
                  <a:pt x="4590672" y="4270507"/>
                  <a:pt x="4574819" y="4418006"/>
                </a:cubicBezTo>
                <a:cubicBezTo>
                  <a:pt x="4573441" y="4433858"/>
                  <a:pt x="4594118" y="4453157"/>
                  <a:pt x="4605146" y="4470388"/>
                </a:cubicBezTo>
                <a:cubicBezTo>
                  <a:pt x="4616174" y="4489687"/>
                  <a:pt x="4634094" y="4508297"/>
                  <a:pt x="4640298" y="4528974"/>
                </a:cubicBezTo>
                <a:cubicBezTo>
                  <a:pt x="4662354" y="4606859"/>
                  <a:pt x="4676828" y="4688190"/>
                  <a:pt x="4700951" y="4766075"/>
                </a:cubicBezTo>
                <a:cubicBezTo>
                  <a:pt x="4716804" y="4817079"/>
                  <a:pt x="4749198" y="4858434"/>
                  <a:pt x="4711290" y="4903235"/>
                </a:cubicBezTo>
                <a:cubicBezTo>
                  <a:pt x="4694059" y="4922534"/>
                  <a:pt x="4696816" y="4968713"/>
                  <a:pt x="4705087" y="4996972"/>
                </a:cubicBezTo>
                <a:cubicBezTo>
                  <a:pt x="4734035" y="5096913"/>
                  <a:pt x="4745752" y="5196164"/>
                  <a:pt x="4776079" y="5296105"/>
                </a:cubicBezTo>
                <a:cubicBezTo>
                  <a:pt x="4801581" y="5383639"/>
                  <a:pt x="4836044" y="5677259"/>
                  <a:pt x="4862924" y="5763414"/>
                </a:cubicBezTo>
                <a:cubicBezTo>
                  <a:pt x="4877398" y="5808215"/>
                  <a:pt x="4922889" y="5717924"/>
                  <a:pt x="4932538" y="5762036"/>
                </a:cubicBezTo>
                <a:cubicBezTo>
                  <a:pt x="4964243" y="5906777"/>
                  <a:pt x="4958729" y="5970877"/>
                  <a:pt x="4912550" y="6119065"/>
                </a:cubicBezTo>
                <a:cubicBezTo>
                  <a:pt x="4896697" y="6171448"/>
                  <a:pt x="4936673" y="6327907"/>
                  <a:pt x="4938052" y="6387182"/>
                </a:cubicBezTo>
                <a:lnTo>
                  <a:pt x="5117256" y="6368572"/>
                </a:lnTo>
                <a:cubicBezTo>
                  <a:pt x="5117256" y="6368572"/>
                  <a:pt x="5117256" y="6335489"/>
                  <a:pt x="5117256" y="6294134"/>
                </a:cubicBezTo>
                <a:cubicBezTo>
                  <a:pt x="5158611" y="6283795"/>
                  <a:pt x="5117256" y="6299648"/>
                  <a:pt x="5196519" y="6356166"/>
                </a:cubicBezTo>
                <a:cubicBezTo>
                  <a:pt x="5317827" y="6368572"/>
                  <a:pt x="5459122" y="6432672"/>
                  <a:pt x="5927120" y="6380290"/>
                </a:cubicBezTo>
                <a:cubicBezTo>
                  <a:pt x="5975368" y="6366505"/>
                  <a:pt x="5967786" y="6283106"/>
                  <a:pt x="5947798" y="6221763"/>
                </a:cubicBezTo>
                <a:cubicBezTo>
                  <a:pt x="5938148" y="6191436"/>
                  <a:pt x="5898172" y="6139053"/>
                  <a:pt x="5865088" y="6142500"/>
                </a:cubicBezTo>
                <a:cubicBezTo>
                  <a:pt x="5710697" y="6153527"/>
                  <a:pt x="5641083" y="6149392"/>
                  <a:pt x="5526668" y="6039802"/>
                </a:cubicBezTo>
                <a:cubicBezTo>
                  <a:pt x="5499788" y="6014300"/>
                  <a:pt x="5474286" y="5981216"/>
                  <a:pt x="5442580" y="5971566"/>
                </a:cubicBezTo>
                <a:cubicBezTo>
                  <a:pt x="5334369" y="5942618"/>
                  <a:pt x="5297839" y="5853705"/>
                  <a:pt x="5267512" y="5766171"/>
                </a:cubicBezTo>
                <a:cubicBezTo>
                  <a:pt x="5237185" y="5678637"/>
                  <a:pt x="5288189" y="5662784"/>
                  <a:pt x="5269579" y="5570425"/>
                </a:cubicBezTo>
                <a:cubicBezTo>
                  <a:pt x="5210993" y="5285766"/>
                  <a:pt x="5162746" y="4919088"/>
                  <a:pt x="5175842" y="4633050"/>
                </a:cubicBezTo>
                <a:cubicBezTo>
                  <a:pt x="5182045" y="4510364"/>
                  <a:pt x="5208926" y="4387679"/>
                  <a:pt x="5210993" y="4263614"/>
                </a:cubicBezTo>
                <a:cubicBezTo>
                  <a:pt x="5210993" y="4182283"/>
                  <a:pt x="5204790" y="4083721"/>
                  <a:pt x="5159989" y="4025135"/>
                </a:cubicBezTo>
                <a:cubicBezTo>
                  <a:pt x="5048331" y="3876947"/>
                  <a:pt x="4896008" y="3770803"/>
                  <a:pt x="4742995" y="3665348"/>
                </a:cubicBezTo>
                <a:cubicBezTo>
                  <a:pt x="4561723" y="3539906"/>
                  <a:pt x="4396304" y="3393096"/>
                  <a:pt x="4226061" y="3253179"/>
                </a:cubicBezTo>
                <a:cubicBezTo>
                  <a:pt x="4215033" y="3243530"/>
                  <a:pt x="4217790" y="3208378"/>
                  <a:pt x="4222615" y="3187701"/>
                </a:cubicBezTo>
                <a:cubicBezTo>
                  <a:pt x="4237089" y="3136697"/>
                  <a:pt x="4263969" y="3087760"/>
                  <a:pt x="4273619" y="3034688"/>
                </a:cubicBezTo>
                <a:cubicBezTo>
                  <a:pt x="4279822" y="2996780"/>
                  <a:pt x="4290850" y="2977481"/>
                  <a:pt x="4330826" y="2977481"/>
                </a:cubicBezTo>
                <a:cubicBezTo>
                  <a:pt x="4394237" y="2978859"/>
                  <a:pt x="4458336" y="2972656"/>
                  <a:pt x="4521747" y="2982305"/>
                </a:cubicBezTo>
                <a:cubicBezTo>
                  <a:pt x="4696816" y="3007808"/>
                  <a:pt x="4871884" y="3039513"/>
                  <a:pt x="5043507" y="3069840"/>
                </a:cubicBezTo>
                <a:cubicBezTo>
                  <a:pt x="5091065" y="2925098"/>
                  <a:pt x="5142069" y="2787938"/>
                  <a:pt x="5336436" y="2810683"/>
                </a:cubicBezTo>
                <a:cubicBezTo>
                  <a:pt x="5360560" y="2814129"/>
                  <a:pt x="5387441" y="2801034"/>
                  <a:pt x="5412942" y="2791384"/>
                </a:cubicBezTo>
                <a:cubicBezTo>
                  <a:pt x="5521154" y="2750030"/>
                  <a:pt x="5629366" y="2710053"/>
                  <a:pt x="5736199" y="2665941"/>
                </a:cubicBezTo>
                <a:cubicBezTo>
                  <a:pt x="5760323" y="2656292"/>
                  <a:pt x="5774108" y="2625965"/>
                  <a:pt x="5793406" y="2605288"/>
                </a:cubicBezTo>
                <a:cubicBezTo>
                  <a:pt x="5788582" y="2599084"/>
                  <a:pt x="5782379" y="2590814"/>
                  <a:pt x="5777554" y="2584610"/>
                </a:cubicBezTo>
                <a:cubicBezTo>
                  <a:pt x="5714143" y="2599084"/>
                  <a:pt x="5648665" y="2611491"/>
                  <a:pt x="5562509" y="2629411"/>
                </a:cubicBezTo>
                <a:cubicBezTo>
                  <a:pt x="5595593" y="2607356"/>
                  <a:pt x="5608689" y="2596328"/>
                  <a:pt x="5625920" y="2588057"/>
                </a:cubicBezTo>
                <a:cubicBezTo>
                  <a:pt x="5687952" y="2557730"/>
                  <a:pt x="5751363" y="2533606"/>
                  <a:pt x="5810638" y="2500522"/>
                </a:cubicBezTo>
                <a:cubicBezTo>
                  <a:pt x="5829936" y="2489494"/>
                  <a:pt x="5834761" y="2455721"/>
                  <a:pt x="5845789" y="2433665"/>
                </a:cubicBezTo>
                <a:cubicBezTo>
                  <a:pt x="5823733" y="2433665"/>
                  <a:pt x="5799610" y="2427462"/>
                  <a:pt x="5778932" y="2433665"/>
                </a:cubicBezTo>
                <a:cubicBezTo>
                  <a:pt x="5745849" y="2444693"/>
                  <a:pt x="5713454" y="2463992"/>
                  <a:pt x="5680370" y="2478466"/>
                </a:cubicBezTo>
                <a:cubicBezTo>
                  <a:pt x="5676924" y="2473642"/>
                  <a:pt x="5675546" y="2468817"/>
                  <a:pt x="5672099" y="2462614"/>
                </a:cubicBezTo>
                <a:cubicBezTo>
                  <a:pt x="5730685" y="2416434"/>
                  <a:pt x="5789960" y="2371633"/>
                  <a:pt x="5850614" y="2325454"/>
                </a:cubicBezTo>
                <a:cubicBezTo>
                  <a:pt x="5844411" y="2314426"/>
                  <a:pt x="5838207" y="2303398"/>
                  <a:pt x="5831315" y="2293748"/>
                </a:cubicBezTo>
                <a:cubicBezTo>
                  <a:pt x="5716900" y="2284099"/>
                  <a:pt x="5646597" y="2387486"/>
                  <a:pt x="5546656" y="2419191"/>
                </a:cubicBezTo>
                <a:cubicBezTo>
                  <a:pt x="5597661" y="2366809"/>
                  <a:pt x="5654868" y="2322008"/>
                  <a:pt x="5707251" y="2273071"/>
                </a:cubicBezTo>
                <a:cubicBezTo>
                  <a:pt x="5724482" y="2257219"/>
                  <a:pt x="5727928" y="2226892"/>
                  <a:pt x="5738956" y="2202768"/>
                </a:cubicBezTo>
                <a:cubicBezTo>
                  <a:pt x="5710008" y="2204146"/>
                  <a:pt x="5675546" y="2194497"/>
                  <a:pt x="5656247" y="2208971"/>
                </a:cubicBezTo>
                <a:cubicBezTo>
                  <a:pt x="5595593" y="2250326"/>
                  <a:pt x="5541832" y="2302709"/>
                  <a:pt x="5484624" y="2348888"/>
                </a:cubicBezTo>
                <a:cubicBezTo>
                  <a:pt x="5441891" y="2384040"/>
                  <a:pt x="5400536" y="2430219"/>
                  <a:pt x="5333679" y="2398514"/>
                </a:cubicBezTo>
                <a:cubicBezTo>
                  <a:pt x="5373656" y="2248947"/>
                  <a:pt x="5364006" y="2194497"/>
                  <a:pt x="5303353" y="2164859"/>
                </a:cubicBezTo>
                <a:cubicBezTo>
                  <a:pt x="5253727" y="2284099"/>
                  <a:pt x="5207547" y="2406785"/>
                  <a:pt x="5153786" y="2524646"/>
                </a:cubicBezTo>
                <a:cubicBezTo>
                  <a:pt x="5142758" y="2550148"/>
                  <a:pt x="5101403" y="2575650"/>
                  <a:pt x="5072455" y="2579096"/>
                </a:cubicBezTo>
                <a:cubicBezTo>
                  <a:pt x="4984921" y="2585300"/>
                  <a:pt x="4897386" y="2582543"/>
                  <a:pt x="4809852" y="2582543"/>
                </a:cubicBezTo>
                <a:cubicBezTo>
                  <a:pt x="4779525" y="2582543"/>
                  <a:pt x="4749198" y="2582543"/>
                  <a:pt x="4718872" y="2581164"/>
                </a:cubicBezTo>
                <a:cubicBezTo>
                  <a:pt x="4665110" y="2579786"/>
                  <a:pt x="4609282" y="2570136"/>
                  <a:pt x="4554831" y="2576339"/>
                </a:cubicBezTo>
                <a:cubicBezTo>
                  <a:pt x="4499002" y="2584610"/>
                  <a:pt x="4435591" y="2536363"/>
                  <a:pt x="4438349" y="2482602"/>
                </a:cubicBezTo>
                <a:cubicBezTo>
                  <a:pt x="4446620" y="2350267"/>
                  <a:pt x="4452823" y="2218621"/>
                  <a:pt x="4459026" y="2087664"/>
                </a:cubicBezTo>
                <a:cubicBezTo>
                  <a:pt x="4462472" y="2014604"/>
                  <a:pt x="4474878" y="1939476"/>
                  <a:pt x="4462472" y="1867794"/>
                </a:cubicBezTo>
                <a:cubicBezTo>
                  <a:pt x="4430767" y="1676873"/>
                  <a:pt x="4387344" y="1487330"/>
                  <a:pt x="4349436" y="1296409"/>
                </a:cubicBezTo>
                <a:cubicBezTo>
                  <a:pt x="4330137" y="1197847"/>
                  <a:pt x="4357707" y="1172345"/>
                  <a:pt x="4452823" y="1175791"/>
                </a:cubicBezTo>
                <a:cubicBezTo>
                  <a:pt x="4572062" y="1179237"/>
                  <a:pt x="4602389" y="1146843"/>
                  <a:pt x="4653393" y="1037252"/>
                </a:cubicBezTo>
                <a:cubicBezTo>
                  <a:pt x="4683720" y="971774"/>
                  <a:pt x="4725075" y="902160"/>
                  <a:pt x="4818813" y="900093"/>
                </a:cubicBezTo>
                <a:cubicBezTo>
                  <a:pt x="4820191" y="887686"/>
                  <a:pt x="4827083" y="873212"/>
                  <a:pt x="4823637" y="862184"/>
                </a:cubicBezTo>
                <a:cubicBezTo>
                  <a:pt x="4794689" y="758797"/>
                  <a:pt x="4806406" y="656789"/>
                  <a:pt x="4827083" y="553402"/>
                </a:cubicBezTo>
                <a:cubicBezTo>
                  <a:pt x="4836733" y="503776"/>
                  <a:pt x="4827083" y="451393"/>
                  <a:pt x="4842936" y="405214"/>
                </a:cubicBezTo>
                <a:cubicBezTo>
                  <a:pt x="4878088" y="297002"/>
                  <a:pt x="4858789" y="203265"/>
                  <a:pt x="4763673" y="143989"/>
                </a:cubicBezTo>
                <a:cubicBezTo>
                  <a:pt x="4679585" y="91607"/>
                  <a:pt x="4588604" y="45427"/>
                  <a:pt x="4494867" y="15100"/>
                </a:cubicBezTo>
                <a:cubicBezTo>
                  <a:pt x="4390101" y="-20051"/>
                  <a:pt x="4291539" y="8897"/>
                  <a:pt x="4197112" y="73686"/>
                </a:cubicBezTo>
                <a:cubicBezTo>
                  <a:pt x="4092347" y="146746"/>
                  <a:pt x="4050992" y="259783"/>
                  <a:pt x="4009637" y="367994"/>
                </a:cubicBezTo>
                <a:cubicBezTo>
                  <a:pt x="3966904" y="479652"/>
                  <a:pt x="3946226" y="598892"/>
                  <a:pt x="3992406" y="724335"/>
                </a:cubicBezTo>
                <a:cubicBezTo>
                  <a:pt x="3981378" y="733984"/>
                  <a:pt x="3963458" y="748458"/>
                  <a:pt x="3947605" y="760865"/>
                </a:cubicBezTo>
                <a:cubicBezTo>
                  <a:pt x="3778740" y="609920"/>
                  <a:pt x="3525786" y="573390"/>
                  <a:pt x="3396897" y="705036"/>
                </a:cubicBezTo>
                <a:cubicBezTo>
                  <a:pt x="3301092" y="803598"/>
                  <a:pt x="3181852" y="776717"/>
                  <a:pt x="3078465" y="800841"/>
                </a:cubicBezTo>
                <a:cubicBezTo>
                  <a:pt x="2946130" y="831168"/>
                  <a:pt x="2801389" y="802220"/>
                  <a:pt x="2664918" y="810491"/>
                </a:cubicBezTo>
                <a:cubicBezTo>
                  <a:pt x="2606332" y="813937"/>
                  <a:pt x="2531204" y="831168"/>
                  <a:pt x="2494674" y="872523"/>
                </a:cubicBezTo>
                <a:cubicBezTo>
                  <a:pt x="2353379" y="1025535"/>
                  <a:pt x="2222422" y="1187508"/>
                  <a:pt x="2092154" y="1350170"/>
                </a:cubicBezTo>
                <a:cubicBezTo>
                  <a:pt x="1972914" y="1498358"/>
                  <a:pt x="1858500" y="1647925"/>
                  <a:pt x="1743395" y="1800248"/>
                </a:cubicBezTo>
                <a:cubicBezTo>
                  <a:pt x="1732368" y="1814722"/>
                  <a:pt x="1735124" y="1847806"/>
                  <a:pt x="1744774" y="1865726"/>
                </a:cubicBezTo>
                <a:cubicBezTo>
                  <a:pt x="1755802" y="1887782"/>
                  <a:pt x="1777858" y="1907081"/>
                  <a:pt x="1800603" y="1921555"/>
                </a:cubicBezTo>
                <a:cubicBezTo>
                  <a:pt x="1841958" y="1950504"/>
                  <a:pt x="1843336" y="1976006"/>
                  <a:pt x="1805428" y="2005644"/>
                </a:cubicBezTo>
                <a:cubicBezTo>
                  <a:pt x="1749599" y="2051823"/>
                  <a:pt x="1693770" y="2098003"/>
                  <a:pt x="1636562" y="2145561"/>
                </a:cubicBezTo>
                <a:cubicBezTo>
                  <a:pt x="1563502" y="1995994"/>
                  <a:pt x="1482171" y="1856077"/>
                  <a:pt x="1423585" y="1706511"/>
                </a:cubicBezTo>
                <a:cubicBezTo>
                  <a:pt x="1385677" y="1612773"/>
                  <a:pt x="1326401" y="1550741"/>
                  <a:pt x="1243692" y="1507318"/>
                </a:cubicBezTo>
                <a:cubicBezTo>
                  <a:pt x="1208540" y="1531442"/>
                  <a:pt x="1173389" y="1554876"/>
                  <a:pt x="1138926" y="1577622"/>
                </a:cubicBezTo>
                <a:cubicBezTo>
                  <a:pt x="760530" y="1805073"/>
                  <a:pt x="387648" y="2035970"/>
                  <a:pt x="18901" y="2269625"/>
                </a:cubicBezTo>
                <a:cubicBezTo>
                  <a:pt x="4427" y="2279274"/>
                  <a:pt x="-5222" y="2317183"/>
                  <a:pt x="3049" y="2335103"/>
                </a:cubicBezTo>
                <a:cubicBezTo>
                  <a:pt x="31308" y="2410231"/>
                  <a:pt x="71284" y="2480534"/>
                  <a:pt x="104368" y="2552216"/>
                </a:cubicBezTo>
                <a:lnTo>
                  <a:pt x="104368" y="2552216"/>
                </a:lnTo>
                <a:close/>
                <a:moveTo>
                  <a:pt x="1692391" y="2187605"/>
                </a:moveTo>
                <a:cubicBezTo>
                  <a:pt x="1698594" y="2191051"/>
                  <a:pt x="1704798" y="2193808"/>
                  <a:pt x="1711690" y="2198633"/>
                </a:cubicBezTo>
                <a:cubicBezTo>
                  <a:pt x="1762694" y="2305466"/>
                  <a:pt x="1813699" y="2411610"/>
                  <a:pt x="1867460" y="2526714"/>
                </a:cubicBezTo>
                <a:cubicBezTo>
                  <a:pt x="1868838" y="2525335"/>
                  <a:pt x="1851607" y="2537742"/>
                  <a:pt x="1822659" y="2557041"/>
                </a:cubicBezTo>
                <a:cubicBezTo>
                  <a:pt x="1773033" y="2453654"/>
                  <a:pt x="1725475" y="2356470"/>
                  <a:pt x="1681363" y="2256529"/>
                </a:cubicBezTo>
                <a:cubicBezTo>
                  <a:pt x="1673782" y="2238609"/>
                  <a:pt x="1687567" y="2210350"/>
                  <a:pt x="1692391" y="2187605"/>
                </a:cubicBezTo>
                <a:lnTo>
                  <a:pt x="1692391" y="2187605"/>
                </a:lnTo>
                <a:close/>
              </a:path>
            </a:pathLst>
          </a:custGeom>
          <a:solidFill>
            <a:schemeClr val="accent3"/>
          </a:solidFill>
          <a:ln w="68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8977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50C4E9-BA6E-48AB-B644-AF89459BD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6862"/>
              </p:ext>
            </p:extLst>
          </p:nvPr>
        </p:nvGraphicFramePr>
        <p:xfrm>
          <a:off x="941181" y="1825997"/>
          <a:ext cx="10306535" cy="3414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6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67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67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719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0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$80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$100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$150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$120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A6B802-3EC5-4243-80EC-BFC2BD954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642172"/>
              </p:ext>
            </p:extLst>
          </p:nvPr>
        </p:nvGraphicFramePr>
        <p:xfrm>
          <a:off x="958599" y="5387600"/>
          <a:ext cx="10289117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latinLnBrk="1"/>
                      <a:endParaRPr lang="ko-KR" altLang="en-US" sz="2700" dirty="0"/>
                    </a:p>
                  </a:txBody>
                  <a:tcPr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/>
                    </a:p>
                  </a:txBody>
                  <a:tcPr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E15446-2FD4-4235-8E75-B385DA1220EA}"/>
              </a:ext>
            </a:extLst>
          </p:cNvPr>
          <p:cNvSpPr txBox="1"/>
          <p:nvPr/>
        </p:nvSpPr>
        <p:spPr>
          <a:xfrm>
            <a:off x="2523072" y="5480804"/>
            <a:ext cx="8493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Isosceles Triangle 51">
            <a:extLst>
              <a:ext uri="{FF2B5EF4-FFF2-40B4-BE49-F238E27FC236}">
                <a16:creationId xmlns:a16="http://schemas.microsoft.com/office/drawing/2014/main" id="{4E52999A-02AE-444E-958A-F14B20502910}"/>
              </a:ext>
            </a:extLst>
          </p:cNvPr>
          <p:cNvSpPr/>
          <p:nvPr/>
        </p:nvSpPr>
        <p:spPr>
          <a:xfrm>
            <a:off x="1206556" y="2104119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B7005A8D-7C26-4507-BECC-CBF325A20323}"/>
              </a:ext>
            </a:extLst>
          </p:cNvPr>
          <p:cNvSpPr/>
          <p:nvPr/>
        </p:nvSpPr>
        <p:spPr>
          <a:xfrm>
            <a:off x="3770640" y="2080292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Rounded Rectangle 32">
            <a:extLst>
              <a:ext uri="{FF2B5EF4-FFF2-40B4-BE49-F238E27FC236}">
                <a16:creationId xmlns:a16="http://schemas.microsoft.com/office/drawing/2014/main" id="{CCA75182-1973-445E-B58C-8C8A38FD9191}"/>
              </a:ext>
            </a:extLst>
          </p:cNvPr>
          <p:cNvSpPr/>
          <p:nvPr/>
        </p:nvSpPr>
        <p:spPr>
          <a:xfrm>
            <a:off x="8934810" y="2080293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C79764EF-5695-4262-B76C-42304E9F5C2D}"/>
              </a:ext>
            </a:extLst>
          </p:cNvPr>
          <p:cNvSpPr/>
          <p:nvPr/>
        </p:nvSpPr>
        <p:spPr>
          <a:xfrm>
            <a:off x="6349014" y="2080293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15EA1DC7-88D4-49C6-9F1E-65DD4AAC0DA3}"/>
              </a:ext>
            </a:extLst>
          </p:cNvPr>
          <p:cNvSpPr/>
          <p:nvPr/>
        </p:nvSpPr>
        <p:spPr>
          <a:xfrm>
            <a:off x="1296852" y="5552101"/>
            <a:ext cx="485490" cy="319071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1481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781290-C84A-496B-8C77-8790EB7C4A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35EBD638-0737-4566-AAAA-518E150A8878}"/>
              </a:ext>
            </a:extLst>
          </p:cNvPr>
          <p:cNvSpPr/>
          <p:nvPr/>
        </p:nvSpPr>
        <p:spPr>
          <a:xfrm rot="5400000" flipV="1">
            <a:off x="6426438" y="0"/>
            <a:ext cx="5765562" cy="576556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685444-4B0D-45F5-BF25-A4A2DC2F4043}"/>
              </a:ext>
            </a:extLst>
          </p:cNvPr>
          <p:cNvSpPr txBox="1"/>
          <p:nvPr/>
        </p:nvSpPr>
        <p:spPr>
          <a:xfrm>
            <a:off x="696232" y="280428"/>
            <a:ext cx="401032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5400" b="1" dirty="0">
                <a:solidFill>
                  <a:schemeClr val="accent1"/>
                </a:solidFill>
                <a:cs typeface="B Nazanin" panose="00000700000000000000" pitchFamily="2" charset="-78"/>
              </a:rPr>
              <a:t>اسلاید</a:t>
            </a:r>
            <a:endParaRPr lang="en-US" altLang="ko-KR" sz="5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  <a:p>
            <a:r>
              <a:rPr lang="fa-IR" altLang="ko-KR" sz="5400" b="1" dirty="0">
                <a:solidFill>
                  <a:schemeClr val="bg1"/>
                </a:solidFill>
                <a:cs typeface="B Nazanin" panose="00000700000000000000" pitchFamily="2" charset="-78"/>
              </a:rPr>
              <a:t>عالی</a:t>
            </a:r>
            <a:endParaRPr lang="ko-KR" altLang="en-US" sz="5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72398B-AFA0-4CCE-A556-FE79AD3C98F7}"/>
              </a:ext>
            </a:extLst>
          </p:cNvPr>
          <p:cNvSpPr txBox="1"/>
          <p:nvPr/>
        </p:nvSpPr>
        <p:spPr>
          <a:xfrm>
            <a:off x="7765143" y="1240351"/>
            <a:ext cx="373062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2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3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9" name="자유형: 도형 13">
            <a:extLst>
              <a:ext uri="{FF2B5EF4-FFF2-40B4-BE49-F238E27FC236}">
                <a16:creationId xmlns:a16="http://schemas.microsoft.com/office/drawing/2014/main" id="{02A053FD-D39B-48FB-A047-13CBB45BF1E3}"/>
              </a:ext>
            </a:extLst>
          </p:cNvPr>
          <p:cNvSpPr/>
          <p:nvPr/>
        </p:nvSpPr>
        <p:spPr>
          <a:xfrm>
            <a:off x="9015004" y="613376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D5776A-25B8-43E9-A669-5D5A55486117}"/>
              </a:ext>
            </a:extLst>
          </p:cNvPr>
          <p:cNvSpPr txBox="1"/>
          <p:nvPr/>
        </p:nvSpPr>
        <p:spPr>
          <a:xfrm>
            <a:off x="895487" y="4907801"/>
            <a:ext cx="4900426" cy="307777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ما ارائه 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حرفه ای با کیفیت ایجاد می کنیم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19574C-917A-4E07-A5C0-89A5478F0367}"/>
              </a:ext>
            </a:extLst>
          </p:cNvPr>
          <p:cNvSpPr txBox="1"/>
          <p:nvPr/>
        </p:nvSpPr>
        <p:spPr>
          <a:xfrm>
            <a:off x="4707476" y="6121320"/>
            <a:ext cx="68350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1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5276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E6280DA5-2436-4394-B9C8-904120E201DC}"/>
              </a:ext>
            </a:extLst>
          </p:cNvPr>
          <p:cNvSpPr/>
          <p:nvPr/>
        </p:nvSpPr>
        <p:spPr>
          <a:xfrm>
            <a:off x="876000" y="3922944"/>
            <a:ext cx="10440000" cy="23854"/>
          </a:xfrm>
          <a:custGeom>
            <a:avLst/>
            <a:gdLst>
              <a:gd name="connsiteX0" fmla="*/ 0 w 7903597"/>
              <a:gd name="connsiteY0" fmla="*/ 0 h 262393"/>
              <a:gd name="connsiteX1" fmla="*/ 7903597 w 7903597"/>
              <a:gd name="connsiteY1" fmla="*/ 262393 h 262393"/>
              <a:gd name="connsiteX0" fmla="*/ 0 w 7832035"/>
              <a:gd name="connsiteY0" fmla="*/ 0 h 23854"/>
              <a:gd name="connsiteX1" fmla="*/ 7832035 w 7832035"/>
              <a:gd name="connsiteY1" fmla="*/ 23854 h 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32035" h="23854">
                <a:moveTo>
                  <a:pt x="0" y="0"/>
                </a:moveTo>
                <a:lnTo>
                  <a:pt x="7832035" y="23854"/>
                </a:lnTo>
              </a:path>
            </a:pathLst>
          </a:custGeom>
          <a:ln w="25400">
            <a:solidFill>
              <a:schemeClr val="accent6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anose="00000700000000000000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5F656AD-416C-47C5-96E0-EADE9EF8135B}"/>
              </a:ext>
            </a:extLst>
          </p:cNvPr>
          <p:cNvGrpSpPr/>
          <p:nvPr/>
        </p:nvGrpSpPr>
        <p:grpSpPr>
          <a:xfrm>
            <a:off x="1379437" y="3010290"/>
            <a:ext cx="3401311" cy="1810107"/>
            <a:chOff x="1068150" y="3136754"/>
            <a:chExt cx="3401311" cy="18101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B654553-F24B-405A-ABEE-5E670B030D85}"/>
                </a:ext>
              </a:extLst>
            </p:cNvPr>
            <p:cNvSpPr txBox="1"/>
            <p:nvPr/>
          </p:nvSpPr>
          <p:spPr>
            <a:xfrm>
              <a:off x="1068150" y="3136754"/>
              <a:ext cx="340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02FD3A-FBB5-486D-8098-789AB34A8109}"/>
                </a:ext>
              </a:extLst>
            </p:cNvPr>
            <p:cNvSpPr txBox="1"/>
            <p:nvPr/>
          </p:nvSpPr>
          <p:spPr>
            <a:xfrm>
              <a:off x="1068150" y="4300530"/>
              <a:ext cx="340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74A0FC3-D017-4744-803B-0524FB4F0A47}"/>
              </a:ext>
            </a:extLst>
          </p:cNvPr>
          <p:cNvGrpSpPr/>
          <p:nvPr/>
        </p:nvGrpSpPr>
        <p:grpSpPr>
          <a:xfrm>
            <a:off x="6849046" y="2420981"/>
            <a:ext cx="900000" cy="3033793"/>
            <a:chOff x="6071473" y="2420981"/>
            <a:chExt cx="900000" cy="3033793"/>
          </a:xfrm>
        </p:grpSpPr>
        <p:grpSp>
          <p:nvGrpSpPr>
            <p:cNvPr id="6" name="그룹 28">
              <a:extLst>
                <a:ext uri="{FF2B5EF4-FFF2-40B4-BE49-F238E27FC236}">
                  <a16:creationId xmlns:a16="http://schemas.microsoft.com/office/drawing/2014/main" id="{36CC3921-FE4D-4890-B4F9-F0C227F61E62}"/>
                </a:ext>
              </a:extLst>
            </p:cNvPr>
            <p:cNvGrpSpPr/>
            <p:nvPr/>
          </p:nvGrpSpPr>
          <p:grpSpPr>
            <a:xfrm>
              <a:off x="6071473" y="2420981"/>
              <a:ext cx="900000" cy="3033793"/>
              <a:chOff x="5849064" y="2420980"/>
              <a:chExt cx="900000" cy="3033793"/>
            </a:xfrm>
          </p:grpSpPr>
          <p:sp>
            <p:nvSpPr>
              <p:cNvPr id="7" name="Down Arrow 29">
                <a:extLst>
                  <a:ext uri="{FF2B5EF4-FFF2-40B4-BE49-F238E27FC236}">
                    <a16:creationId xmlns:a16="http://schemas.microsoft.com/office/drawing/2014/main" id="{4871E302-3F6E-49B2-B8A7-5F75E9503D7A}"/>
                  </a:ext>
                </a:extLst>
              </p:cNvPr>
              <p:cNvSpPr/>
              <p:nvPr/>
            </p:nvSpPr>
            <p:spPr>
              <a:xfrm>
                <a:off x="5849064" y="3942773"/>
                <a:ext cx="900000" cy="1512000"/>
              </a:xfrm>
              <a:prstGeom prst="down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Up Arrow 24">
                <a:extLst>
                  <a:ext uri="{FF2B5EF4-FFF2-40B4-BE49-F238E27FC236}">
                    <a16:creationId xmlns:a16="http://schemas.microsoft.com/office/drawing/2014/main" id="{2309D8CC-49D5-457E-B455-B642B8C74AAD}"/>
                  </a:ext>
                </a:extLst>
              </p:cNvPr>
              <p:cNvSpPr/>
              <p:nvPr/>
            </p:nvSpPr>
            <p:spPr>
              <a:xfrm>
                <a:off x="5849064" y="2420980"/>
                <a:ext cx="900000" cy="1512000"/>
              </a:xfrm>
              <a:prstGeom prst="up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245C12E-E065-4809-8FD5-8B2A8C059493}"/>
                </a:ext>
              </a:extLst>
            </p:cNvPr>
            <p:cNvGrpSpPr/>
            <p:nvPr/>
          </p:nvGrpSpPr>
          <p:grpSpPr>
            <a:xfrm>
              <a:off x="6256913" y="3670515"/>
              <a:ext cx="529009" cy="529009"/>
              <a:chOff x="3572272" y="1709192"/>
              <a:chExt cx="1368152" cy="1368152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B3D50978-FB1E-48D5-BBF9-CF2AB03FF8C5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0B3D0B5-64EA-4D10-BFC5-CFF03D1F582E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0" name="Parallelogram 15">
              <a:extLst>
                <a:ext uri="{FF2B5EF4-FFF2-40B4-BE49-F238E27FC236}">
                  <a16:creationId xmlns:a16="http://schemas.microsoft.com/office/drawing/2014/main" id="{897F2993-D4FA-44A4-BC0B-522C179E75BB}"/>
                </a:ext>
              </a:extLst>
            </p:cNvPr>
            <p:cNvSpPr/>
            <p:nvPr/>
          </p:nvSpPr>
          <p:spPr>
            <a:xfrm flipH="1">
              <a:off x="6401665" y="3828913"/>
              <a:ext cx="227721" cy="227721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05577AC-4329-4CF2-8DBC-6C246D68FD9F}"/>
              </a:ext>
            </a:extLst>
          </p:cNvPr>
          <p:cNvGrpSpPr/>
          <p:nvPr/>
        </p:nvGrpSpPr>
        <p:grpSpPr>
          <a:xfrm>
            <a:off x="5275659" y="2672981"/>
            <a:ext cx="900000" cy="2529793"/>
            <a:chOff x="4788227" y="2672981"/>
            <a:chExt cx="900000" cy="2529793"/>
          </a:xfrm>
        </p:grpSpPr>
        <p:grpSp>
          <p:nvGrpSpPr>
            <p:cNvPr id="3" name="그룹 43">
              <a:extLst>
                <a:ext uri="{FF2B5EF4-FFF2-40B4-BE49-F238E27FC236}">
                  <a16:creationId xmlns:a16="http://schemas.microsoft.com/office/drawing/2014/main" id="{047DECB0-3BDE-4B6A-A0C6-4EA155EAE778}"/>
                </a:ext>
              </a:extLst>
            </p:cNvPr>
            <p:cNvGrpSpPr/>
            <p:nvPr/>
          </p:nvGrpSpPr>
          <p:grpSpPr>
            <a:xfrm>
              <a:off x="4788227" y="2672981"/>
              <a:ext cx="900000" cy="2529793"/>
              <a:chOff x="4788227" y="2672980"/>
              <a:chExt cx="900000" cy="2529793"/>
            </a:xfrm>
          </p:grpSpPr>
          <p:sp>
            <p:nvSpPr>
              <p:cNvPr id="4" name="Down Arrow 23">
                <a:extLst>
                  <a:ext uri="{FF2B5EF4-FFF2-40B4-BE49-F238E27FC236}">
                    <a16:creationId xmlns:a16="http://schemas.microsoft.com/office/drawing/2014/main" id="{107E8FDF-23F3-4670-BD01-C50A3A2F8BB9}"/>
                  </a:ext>
                </a:extLst>
              </p:cNvPr>
              <p:cNvSpPr/>
              <p:nvPr/>
            </p:nvSpPr>
            <p:spPr>
              <a:xfrm>
                <a:off x="4788227" y="3942773"/>
                <a:ext cx="900000" cy="1260000"/>
              </a:xfrm>
              <a:prstGeom prst="downArrow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5" name="Up Arrow 6">
                <a:extLst>
                  <a:ext uri="{FF2B5EF4-FFF2-40B4-BE49-F238E27FC236}">
                    <a16:creationId xmlns:a16="http://schemas.microsoft.com/office/drawing/2014/main" id="{61A625CA-46E0-4C6D-A999-7E846C9AC1D6}"/>
                  </a:ext>
                </a:extLst>
              </p:cNvPr>
              <p:cNvSpPr/>
              <p:nvPr/>
            </p:nvSpPr>
            <p:spPr>
              <a:xfrm>
                <a:off x="4788227" y="2672980"/>
                <a:ext cx="900000" cy="1260000"/>
              </a:xfrm>
              <a:prstGeom prst="upArrow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0F1A14E-BB77-466F-970C-C0FD7004030B}"/>
                </a:ext>
              </a:extLst>
            </p:cNvPr>
            <p:cNvGrpSpPr/>
            <p:nvPr/>
          </p:nvGrpSpPr>
          <p:grpSpPr>
            <a:xfrm>
              <a:off x="4973668" y="3670515"/>
              <a:ext cx="529009" cy="529009"/>
              <a:chOff x="3572272" y="1709192"/>
              <a:chExt cx="1368152" cy="136815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7A476F0-4FFA-44D9-897E-3E12EB0B8E3A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F41EE5B-EB1E-4342-B448-2A947048FD0E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1" name="Rectangle 30">
              <a:extLst>
                <a:ext uri="{FF2B5EF4-FFF2-40B4-BE49-F238E27FC236}">
                  <a16:creationId xmlns:a16="http://schemas.microsoft.com/office/drawing/2014/main" id="{D36FA3BC-5C7A-47A2-A530-BB2D8B8D077A}"/>
                </a:ext>
              </a:extLst>
            </p:cNvPr>
            <p:cNvSpPr/>
            <p:nvPr/>
          </p:nvSpPr>
          <p:spPr>
            <a:xfrm>
              <a:off x="5131953" y="3822260"/>
              <a:ext cx="201959" cy="201369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CDF1955-5E9A-4EFC-A410-791017EB18BA}"/>
              </a:ext>
            </a:extLst>
          </p:cNvPr>
          <p:cNvGrpSpPr/>
          <p:nvPr/>
        </p:nvGrpSpPr>
        <p:grpSpPr>
          <a:xfrm>
            <a:off x="9995819" y="2852981"/>
            <a:ext cx="900000" cy="2169793"/>
            <a:chOff x="8637965" y="2852981"/>
            <a:chExt cx="900000" cy="2169793"/>
          </a:xfrm>
        </p:grpSpPr>
        <p:grpSp>
          <p:nvGrpSpPr>
            <p:cNvPr id="12" name="그룹 4">
              <a:extLst>
                <a:ext uri="{FF2B5EF4-FFF2-40B4-BE49-F238E27FC236}">
                  <a16:creationId xmlns:a16="http://schemas.microsoft.com/office/drawing/2014/main" id="{2C8CDD51-6F11-4410-9DD2-56741108136B}"/>
                </a:ext>
              </a:extLst>
            </p:cNvPr>
            <p:cNvGrpSpPr/>
            <p:nvPr/>
          </p:nvGrpSpPr>
          <p:grpSpPr>
            <a:xfrm>
              <a:off x="8637965" y="2852981"/>
              <a:ext cx="900000" cy="2169793"/>
              <a:chOff x="7971936" y="2852980"/>
              <a:chExt cx="900000" cy="2169793"/>
            </a:xfrm>
          </p:grpSpPr>
          <p:sp>
            <p:nvSpPr>
              <p:cNvPr id="13" name="Down Arrow 31">
                <a:extLst>
                  <a:ext uri="{FF2B5EF4-FFF2-40B4-BE49-F238E27FC236}">
                    <a16:creationId xmlns:a16="http://schemas.microsoft.com/office/drawing/2014/main" id="{31543A04-A510-49AE-954C-19DDBB8B1107}"/>
                  </a:ext>
                </a:extLst>
              </p:cNvPr>
              <p:cNvSpPr/>
              <p:nvPr/>
            </p:nvSpPr>
            <p:spPr>
              <a:xfrm>
                <a:off x="7971936" y="3942773"/>
                <a:ext cx="900000" cy="1080000"/>
              </a:xfrm>
              <a:prstGeom prst="downArrow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Up Arrow 26">
                <a:extLst>
                  <a:ext uri="{FF2B5EF4-FFF2-40B4-BE49-F238E27FC236}">
                    <a16:creationId xmlns:a16="http://schemas.microsoft.com/office/drawing/2014/main" id="{AB62919F-2EF6-42C5-B135-98E3800C1D53}"/>
                  </a:ext>
                </a:extLst>
              </p:cNvPr>
              <p:cNvSpPr/>
              <p:nvPr/>
            </p:nvSpPr>
            <p:spPr>
              <a:xfrm>
                <a:off x="7971936" y="2852980"/>
                <a:ext cx="900000" cy="1080000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BE3EC6D-95ED-4DC1-B98B-4127C8B25BDA}"/>
                </a:ext>
              </a:extLst>
            </p:cNvPr>
            <p:cNvGrpSpPr/>
            <p:nvPr/>
          </p:nvGrpSpPr>
          <p:grpSpPr>
            <a:xfrm>
              <a:off x="8823403" y="3670515"/>
              <a:ext cx="529009" cy="529009"/>
              <a:chOff x="3572272" y="1709192"/>
              <a:chExt cx="1368152" cy="1368152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E9AB0E1-9185-412C-9071-E7CBD5A8CC02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EA78740-0022-4593-986E-543CB48F0BE1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2" name="Rounded Rectangle 10">
              <a:extLst>
                <a:ext uri="{FF2B5EF4-FFF2-40B4-BE49-F238E27FC236}">
                  <a16:creationId xmlns:a16="http://schemas.microsoft.com/office/drawing/2014/main" id="{5EA5DB3D-3B1C-4B42-A09F-0CA8F63D5260}"/>
                </a:ext>
              </a:extLst>
            </p:cNvPr>
            <p:cNvSpPr/>
            <p:nvPr/>
          </p:nvSpPr>
          <p:spPr>
            <a:xfrm>
              <a:off x="9006998" y="3826752"/>
              <a:ext cx="161817" cy="214147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6B7C8DA-8F30-4F74-954B-BD9B3EE7725B}"/>
              </a:ext>
            </a:extLst>
          </p:cNvPr>
          <p:cNvGrpSpPr/>
          <p:nvPr/>
        </p:nvGrpSpPr>
        <p:grpSpPr>
          <a:xfrm>
            <a:off x="8422433" y="2132981"/>
            <a:ext cx="900000" cy="3609793"/>
            <a:chOff x="7354719" y="2132981"/>
            <a:chExt cx="900000" cy="3609793"/>
          </a:xfrm>
        </p:grpSpPr>
        <p:grpSp>
          <p:nvGrpSpPr>
            <p:cNvPr id="9" name="그룹 5">
              <a:extLst>
                <a:ext uri="{FF2B5EF4-FFF2-40B4-BE49-F238E27FC236}">
                  <a16:creationId xmlns:a16="http://schemas.microsoft.com/office/drawing/2014/main" id="{772D7FAB-1BF3-4C14-89C3-B992FD45A01E}"/>
                </a:ext>
              </a:extLst>
            </p:cNvPr>
            <p:cNvGrpSpPr/>
            <p:nvPr/>
          </p:nvGrpSpPr>
          <p:grpSpPr>
            <a:xfrm>
              <a:off x="7354719" y="2132981"/>
              <a:ext cx="900000" cy="3609793"/>
              <a:chOff x="6910500" y="2132980"/>
              <a:chExt cx="900000" cy="3609793"/>
            </a:xfrm>
          </p:grpSpPr>
          <p:sp>
            <p:nvSpPr>
              <p:cNvPr id="10" name="Down Arrow 30">
                <a:extLst>
                  <a:ext uri="{FF2B5EF4-FFF2-40B4-BE49-F238E27FC236}">
                    <a16:creationId xmlns:a16="http://schemas.microsoft.com/office/drawing/2014/main" id="{2888754D-42E2-4C5E-9067-009F67BE88F1}"/>
                  </a:ext>
                </a:extLst>
              </p:cNvPr>
              <p:cNvSpPr/>
              <p:nvPr/>
            </p:nvSpPr>
            <p:spPr>
              <a:xfrm>
                <a:off x="6910500" y="3942773"/>
                <a:ext cx="900000" cy="1800000"/>
              </a:xfrm>
              <a:prstGeom prst="downArrow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Up Arrow 25">
                <a:extLst>
                  <a:ext uri="{FF2B5EF4-FFF2-40B4-BE49-F238E27FC236}">
                    <a16:creationId xmlns:a16="http://schemas.microsoft.com/office/drawing/2014/main" id="{DCA2F52A-3CE2-4049-808E-85C847946BEF}"/>
                  </a:ext>
                </a:extLst>
              </p:cNvPr>
              <p:cNvSpPr/>
              <p:nvPr/>
            </p:nvSpPr>
            <p:spPr>
              <a:xfrm>
                <a:off x="6910500" y="2132980"/>
                <a:ext cx="900000" cy="1800000"/>
              </a:xfrm>
              <a:prstGeom prst="upArrow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56EB3F8-1F65-4EEE-8143-0DBBAA36D604}"/>
                </a:ext>
              </a:extLst>
            </p:cNvPr>
            <p:cNvGrpSpPr/>
            <p:nvPr/>
          </p:nvGrpSpPr>
          <p:grpSpPr>
            <a:xfrm>
              <a:off x="7540158" y="3670515"/>
              <a:ext cx="529009" cy="529009"/>
              <a:chOff x="3572272" y="1709192"/>
              <a:chExt cx="1368152" cy="136815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56E5EEB-9D85-4B94-AAA4-F4F47AAA469E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2B94BD2-910F-4103-96E7-C0750FC345CA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4" name="Rectangle 16">
              <a:extLst>
                <a:ext uri="{FF2B5EF4-FFF2-40B4-BE49-F238E27FC236}">
                  <a16:creationId xmlns:a16="http://schemas.microsoft.com/office/drawing/2014/main" id="{15530AC0-006B-437F-8675-9F6986EA1AE2}"/>
                </a:ext>
              </a:extLst>
            </p:cNvPr>
            <p:cNvSpPr/>
            <p:nvPr/>
          </p:nvSpPr>
          <p:spPr>
            <a:xfrm rot="2700000">
              <a:off x="7720064" y="3782060"/>
              <a:ext cx="169304" cy="303531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C5AA3E23-6520-4A57-B394-C02CB0A19509}"/>
              </a:ext>
            </a:extLst>
          </p:cNvPr>
          <p:cNvSpPr txBox="1"/>
          <p:nvPr/>
        </p:nvSpPr>
        <p:spPr>
          <a:xfrm>
            <a:off x="1067225" y="2357238"/>
            <a:ext cx="371352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5CF48E3-4B14-417C-9B7C-9E8A6AE07ED4}"/>
              </a:ext>
            </a:extLst>
          </p:cNvPr>
          <p:cNvSpPr txBox="1"/>
          <p:nvPr/>
        </p:nvSpPr>
        <p:spPr>
          <a:xfrm>
            <a:off x="1084411" y="5212290"/>
            <a:ext cx="371352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قالب پاورپوینت  قابل ویرایش می باشد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511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جدول زمانی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1BA1737-26B2-47E1-94E6-9E8A0881D0D8}"/>
              </a:ext>
            </a:extLst>
          </p:cNvPr>
          <p:cNvCxnSpPr>
            <a:cxnSpLocks/>
          </p:cNvCxnSpPr>
          <p:nvPr/>
        </p:nvCxnSpPr>
        <p:spPr>
          <a:xfrm>
            <a:off x="904143" y="5149875"/>
            <a:ext cx="10383715" cy="0"/>
          </a:xfrm>
          <a:prstGeom prst="line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5E5A1297-0287-4590-9FB9-7F3A631EACA2}"/>
              </a:ext>
            </a:extLst>
          </p:cNvPr>
          <p:cNvSpPr/>
          <p:nvPr/>
        </p:nvSpPr>
        <p:spPr>
          <a:xfrm rot="18900000">
            <a:off x="1293084" y="4919532"/>
            <a:ext cx="432048" cy="432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349D49-0952-42B0-BA28-C715128C0EF7}"/>
              </a:ext>
            </a:extLst>
          </p:cNvPr>
          <p:cNvSpPr txBox="1"/>
          <p:nvPr/>
        </p:nvSpPr>
        <p:spPr>
          <a:xfrm>
            <a:off x="960631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2015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8CDC5EC-49E4-45D3-B5AD-722F281E95A9}"/>
              </a:ext>
            </a:extLst>
          </p:cNvPr>
          <p:cNvSpPr/>
          <p:nvPr/>
        </p:nvSpPr>
        <p:spPr>
          <a:xfrm>
            <a:off x="1406583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6DEDF2E-9E6C-4F21-A453-CDC23AA147B3}"/>
              </a:ext>
            </a:extLst>
          </p:cNvPr>
          <p:cNvSpPr/>
          <p:nvPr/>
        </p:nvSpPr>
        <p:spPr>
          <a:xfrm rot="18900000">
            <a:off x="3583782" y="4919532"/>
            <a:ext cx="432048" cy="43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9ECC13-6105-4C8C-A418-6C1469B1D599}"/>
              </a:ext>
            </a:extLst>
          </p:cNvPr>
          <p:cNvSpPr txBox="1"/>
          <p:nvPr/>
        </p:nvSpPr>
        <p:spPr>
          <a:xfrm>
            <a:off x="3251329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2016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AE6FA25-65B3-420D-A130-9D75ADFFF652}"/>
              </a:ext>
            </a:extLst>
          </p:cNvPr>
          <p:cNvSpPr/>
          <p:nvPr/>
        </p:nvSpPr>
        <p:spPr>
          <a:xfrm>
            <a:off x="3697281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A15BF5D-805B-42FC-B94C-AE963FB34467}"/>
              </a:ext>
            </a:extLst>
          </p:cNvPr>
          <p:cNvSpPr/>
          <p:nvPr/>
        </p:nvSpPr>
        <p:spPr>
          <a:xfrm rot="18900000">
            <a:off x="5874480" y="4919532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031FA0-CD77-479E-8E3B-C9B70E9F8488}"/>
              </a:ext>
            </a:extLst>
          </p:cNvPr>
          <p:cNvSpPr txBox="1"/>
          <p:nvPr/>
        </p:nvSpPr>
        <p:spPr>
          <a:xfrm>
            <a:off x="5542027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2017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989E99A-56E0-4BAC-8664-3FB87934CF36}"/>
              </a:ext>
            </a:extLst>
          </p:cNvPr>
          <p:cNvSpPr/>
          <p:nvPr/>
        </p:nvSpPr>
        <p:spPr>
          <a:xfrm>
            <a:off x="5987979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B610108-9811-4D95-9C85-158323661C89}"/>
              </a:ext>
            </a:extLst>
          </p:cNvPr>
          <p:cNvSpPr/>
          <p:nvPr/>
        </p:nvSpPr>
        <p:spPr>
          <a:xfrm rot="18900000">
            <a:off x="8165178" y="4919532"/>
            <a:ext cx="432048" cy="432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454C18-7E4D-4AC0-880B-6B1E185460AA}"/>
              </a:ext>
            </a:extLst>
          </p:cNvPr>
          <p:cNvSpPr txBox="1"/>
          <p:nvPr/>
        </p:nvSpPr>
        <p:spPr>
          <a:xfrm>
            <a:off x="7832725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2018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96E3AAD-AFC5-4927-BCDB-B1DD217E5EE9}"/>
              </a:ext>
            </a:extLst>
          </p:cNvPr>
          <p:cNvSpPr/>
          <p:nvPr/>
        </p:nvSpPr>
        <p:spPr>
          <a:xfrm>
            <a:off x="8278677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CE2AFDF-4A91-4984-B6C3-AA4D10912F94}"/>
              </a:ext>
            </a:extLst>
          </p:cNvPr>
          <p:cNvSpPr/>
          <p:nvPr/>
        </p:nvSpPr>
        <p:spPr>
          <a:xfrm rot="18900000">
            <a:off x="10455876" y="4919532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C3C604-B1EB-4DDD-843C-BE972F220F26}"/>
              </a:ext>
            </a:extLst>
          </p:cNvPr>
          <p:cNvSpPr txBox="1"/>
          <p:nvPr/>
        </p:nvSpPr>
        <p:spPr>
          <a:xfrm>
            <a:off x="10123423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2019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BE97DF5-9676-49E0-B12F-7169B975D84C}"/>
              </a:ext>
            </a:extLst>
          </p:cNvPr>
          <p:cNvSpPr/>
          <p:nvPr/>
        </p:nvSpPr>
        <p:spPr>
          <a:xfrm>
            <a:off x="10569375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Rounded Rectangle 51">
            <a:extLst>
              <a:ext uri="{FF2B5EF4-FFF2-40B4-BE49-F238E27FC236}">
                <a16:creationId xmlns:a16="http://schemas.microsoft.com/office/drawing/2014/main" id="{8F5BA0AF-A72E-4256-BE4D-8FBDB152EE59}"/>
              </a:ext>
            </a:extLst>
          </p:cNvPr>
          <p:cNvSpPr/>
          <p:nvPr/>
        </p:nvSpPr>
        <p:spPr>
          <a:xfrm>
            <a:off x="1487949" y="4262233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BC624F9-EC82-4A3D-932A-A0D751699EEA}"/>
              </a:ext>
            </a:extLst>
          </p:cNvPr>
          <p:cNvGrpSpPr/>
          <p:nvPr/>
        </p:nvGrpSpPr>
        <p:grpSpPr>
          <a:xfrm>
            <a:off x="1575046" y="2570733"/>
            <a:ext cx="1607390" cy="1261884"/>
            <a:chOff x="1704484" y="1766707"/>
            <a:chExt cx="1038452" cy="126188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94B8375-83D4-4464-8546-55C67D53BC14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1F69C21-29A0-4CB2-848C-4FE19C8DDB3C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945E63C-3072-4DFA-BA98-CBEE79C550C3}"/>
              </a:ext>
            </a:extLst>
          </p:cNvPr>
          <p:cNvCxnSpPr/>
          <p:nvPr/>
        </p:nvCxnSpPr>
        <p:spPr>
          <a:xfrm>
            <a:off x="1487950" y="2537197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52">
            <a:extLst>
              <a:ext uri="{FF2B5EF4-FFF2-40B4-BE49-F238E27FC236}">
                <a16:creationId xmlns:a16="http://schemas.microsoft.com/office/drawing/2014/main" id="{836CD8EE-67E0-426F-87B1-1CEC08693D16}"/>
              </a:ext>
            </a:extLst>
          </p:cNvPr>
          <p:cNvSpPr/>
          <p:nvPr/>
        </p:nvSpPr>
        <p:spPr>
          <a:xfrm>
            <a:off x="3774324" y="4059898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F29E345-1DCA-4195-AC2B-0A0D78AEA7F9}"/>
              </a:ext>
            </a:extLst>
          </p:cNvPr>
          <p:cNvGrpSpPr/>
          <p:nvPr/>
        </p:nvGrpSpPr>
        <p:grpSpPr>
          <a:xfrm>
            <a:off x="3861421" y="2374952"/>
            <a:ext cx="1607390" cy="1261884"/>
            <a:chOff x="1704484" y="1766707"/>
            <a:chExt cx="1038452" cy="126188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C55FB7-65A7-49E5-8854-514B42525A3F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3DB14B2-14C0-4113-87EB-B56BA0672E06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6314678-9DF4-48F2-8A24-A4D7A50D3AE0}"/>
              </a:ext>
            </a:extLst>
          </p:cNvPr>
          <p:cNvCxnSpPr/>
          <p:nvPr/>
        </p:nvCxnSpPr>
        <p:spPr>
          <a:xfrm>
            <a:off x="3774325" y="2336116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53">
            <a:extLst>
              <a:ext uri="{FF2B5EF4-FFF2-40B4-BE49-F238E27FC236}">
                <a16:creationId xmlns:a16="http://schemas.microsoft.com/office/drawing/2014/main" id="{40B45065-DEAA-44FA-BF2B-442E31E2AB1B}"/>
              </a:ext>
            </a:extLst>
          </p:cNvPr>
          <p:cNvSpPr/>
          <p:nvPr/>
        </p:nvSpPr>
        <p:spPr>
          <a:xfrm>
            <a:off x="6060699" y="3854419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E891F37-9056-45DE-8417-329E771A3C7E}"/>
              </a:ext>
            </a:extLst>
          </p:cNvPr>
          <p:cNvGrpSpPr/>
          <p:nvPr/>
        </p:nvGrpSpPr>
        <p:grpSpPr>
          <a:xfrm>
            <a:off x="6147796" y="2179171"/>
            <a:ext cx="1607390" cy="1261884"/>
            <a:chOff x="1704484" y="1766707"/>
            <a:chExt cx="1038452" cy="126188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5FA7FF-3EC2-4FFF-BDD0-1F77974A36BF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457FA7F-9CAD-4D59-9ACA-C35846779648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8110DDC-E9A4-4561-A4A9-DF8A1B8259D4}"/>
              </a:ext>
            </a:extLst>
          </p:cNvPr>
          <p:cNvCxnSpPr/>
          <p:nvPr/>
        </p:nvCxnSpPr>
        <p:spPr>
          <a:xfrm>
            <a:off x="6060700" y="2131887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54">
            <a:extLst>
              <a:ext uri="{FF2B5EF4-FFF2-40B4-BE49-F238E27FC236}">
                <a16:creationId xmlns:a16="http://schemas.microsoft.com/office/drawing/2014/main" id="{F5023ADE-B1B0-4222-868B-BA3B33191A46}"/>
              </a:ext>
            </a:extLst>
          </p:cNvPr>
          <p:cNvSpPr/>
          <p:nvPr/>
        </p:nvSpPr>
        <p:spPr>
          <a:xfrm>
            <a:off x="8347075" y="3645796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C50CAD3-614D-4A7E-BB22-02333AB0A545}"/>
              </a:ext>
            </a:extLst>
          </p:cNvPr>
          <p:cNvGrpSpPr/>
          <p:nvPr/>
        </p:nvGrpSpPr>
        <p:grpSpPr>
          <a:xfrm>
            <a:off x="8434172" y="1983390"/>
            <a:ext cx="1607390" cy="1261884"/>
            <a:chOff x="1704484" y="1766707"/>
            <a:chExt cx="1038452" cy="1261884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826265D-10D1-4C16-B59F-C069B3E076F7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9997F02-0337-4E08-8839-1E5F78FDFD58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DEEA21C-F499-485A-943E-0B75AF6DA277}"/>
              </a:ext>
            </a:extLst>
          </p:cNvPr>
          <p:cNvCxnSpPr/>
          <p:nvPr/>
        </p:nvCxnSpPr>
        <p:spPr>
          <a:xfrm>
            <a:off x="8347076" y="1949854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714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D19344-E707-42AC-9614-3A58E1B5A870}"/>
              </a:ext>
            </a:extLst>
          </p:cNvPr>
          <p:cNvGrpSpPr/>
          <p:nvPr/>
        </p:nvGrpSpPr>
        <p:grpSpPr>
          <a:xfrm>
            <a:off x="901300" y="1864081"/>
            <a:ext cx="10361647" cy="4152161"/>
            <a:chOff x="467544" y="1347614"/>
            <a:chExt cx="8208912" cy="328950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79A3855-E69D-47E2-8DB8-BDBD7A73107F}"/>
                </a:ext>
              </a:extLst>
            </p:cNvPr>
            <p:cNvSpPr/>
            <p:nvPr/>
          </p:nvSpPr>
          <p:spPr>
            <a:xfrm>
              <a:off x="467544" y="1347614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F6E84038-9087-4873-88CD-22B1598E99CB}"/>
                </a:ext>
              </a:extLst>
            </p:cNvPr>
            <p:cNvSpPr/>
            <p:nvPr/>
          </p:nvSpPr>
          <p:spPr>
            <a:xfrm flipH="1">
              <a:off x="4644008" y="1347614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6A3D809-432A-4ACC-806F-F36540600357}"/>
                </a:ext>
              </a:extLst>
            </p:cNvPr>
            <p:cNvSpPr/>
            <p:nvPr/>
          </p:nvSpPr>
          <p:spPr>
            <a:xfrm flipV="1">
              <a:off x="467544" y="3052946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09A20BD4-7F22-4882-B049-8C2BA4041012}"/>
                </a:ext>
              </a:extLst>
            </p:cNvPr>
            <p:cNvSpPr/>
            <p:nvPr/>
          </p:nvSpPr>
          <p:spPr>
            <a:xfrm flipH="1" flipV="1">
              <a:off x="4635624" y="3052946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6E76E0-B5FC-4A9B-8E79-CB19D6623E81}"/>
                </a:ext>
              </a:extLst>
            </p:cNvPr>
            <p:cNvSpPr/>
            <p:nvPr/>
          </p:nvSpPr>
          <p:spPr>
            <a:xfrm rot="2700000">
              <a:off x="3990029" y="2417307"/>
              <a:ext cx="1157246" cy="11572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9DEBD402-A365-436E-949C-7BED5B25CFEC}"/>
                </a:ext>
              </a:extLst>
            </p:cNvPr>
            <p:cNvSpPr/>
            <p:nvPr/>
          </p:nvSpPr>
          <p:spPr>
            <a:xfrm rot="10800000">
              <a:off x="4932040" y="2349847"/>
              <a:ext cx="288032" cy="28803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F3221612-829B-4666-A332-89C7D6D31EC0}"/>
                </a:ext>
              </a:extLst>
            </p:cNvPr>
            <p:cNvSpPr/>
            <p:nvPr/>
          </p:nvSpPr>
          <p:spPr>
            <a:xfrm rot="16200000">
              <a:off x="4932040" y="3348598"/>
              <a:ext cx="288032" cy="28803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1C083E4-3C14-47F7-AD76-9FAFB1B058FE}"/>
                </a:ext>
              </a:extLst>
            </p:cNvPr>
            <p:cNvSpPr/>
            <p:nvPr/>
          </p:nvSpPr>
          <p:spPr>
            <a:xfrm>
              <a:off x="3946788" y="3369919"/>
              <a:ext cx="288032" cy="288032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4392E8B0-257E-447C-8343-9B7323C5EC6D}"/>
                </a:ext>
              </a:extLst>
            </p:cNvPr>
            <p:cNvSpPr/>
            <p:nvPr/>
          </p:nvSpPr>
          <p:spPr>
            <a:xfrm rot="5400000">
              <a:off x="3939168" y="2340540"/>
              <a:ext cx="288032" cy="28803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265C77-DE86-46D8-A63A-499BDF8F5C71}"/>
              </a:ext>
            </a:extLst>
          </p:cNvPr>
          <p:cNvGrpSpPr/>
          <p:nvPr/>
        </p:nvGrpSpPr>
        <p:grpSpPr>
          <a:xfrm>
            <a:off x="1443843" y="2257127"/>
            <a:ext cx="3312368" cy="1443419"/>
            <a:chOff x="2530759" y="1759421"/>
            <a:chExt cx="1681201" cy="144341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D3CF91-1177-46EB-B111-21C102FB0011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5C1536-EAFF-4C22-9933-01A80F6ABA97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استحکام - قدرت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367072C-E621-4F0F-819D-01778CCB081D}"/>
              </a:ext>
            </a:extLst>
          </p:cNvPr>
          <p:cNvGrpSpPr/>
          <p:nvPr/>
        </p:nvGrpSpPr>
        <p:grpSpPr>
          <a:xfrm>
            <a:off x="1443843" y="4379832"/>
            <a:ext cx="3312368" cy="1443419"/>
            <a:chOff x="2530759" y="1759421"/>
            <a:chExt cx="1681201" cy="144341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4C3F5D-9CD8-4983-8AA6-A73BB513A27E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B386DC2-542E-415F-995F-76ED10610D66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فرصت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6B5BF-CFA7-49E1-8215-8E4D6260AC9D}"/>
              </a:ext>
            </a:extLst>
          </p:cNvPr>
          <p:cNvGrpSpPr/>
          <p:nvPr/>
        </p:nvGrpSpPr>
        <p:grpSpPr>
          <a:xfrm>
            <a:off x="7408034" y="2257127"/>
            <a:ext cx="3312368" cy="1443419"/>
            <a:chOff x="2530759" y="1759421"/>
            <a:chExt cx="1681201" cy="144341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13C49D-CF63-4A84-91BC-06CB49DA0135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B81E7AA-D498-4FDE-8A92-2698CB17128D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ضعف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FB26491-39BE-4248-A870-46DA01E8E852}"/>
              </a:ext>
            </a:extLst>
          </p:cNvPr>
          <p:cNvGrpSpPr/>
          <p:nvPr/>
        </p:nvGrpSpPr>
        <p:grpSpPr>
          <a:xfrm>
            <a:off x="7408034" y="4379832"/>
            <a:ext cx="3312368" cy="1443419"/>
            <a:chOff x="2530759" y="1759421"/>
            <a:chExt cx="1681201" cy="144341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ADAE42-59ED-4E27-ABA1-9FDAFCCD67B5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DD63E02-3314-4BBB-AED7-C1986FEA6A43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رفتار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41199DD-59A3-487B-951A-94B0905D058D}"/>
              </a:ext>
            </a:extLst>
          </p:cNvPr>
          <p:cNvSpPr txBox="1"/>
          <p:nvPr/>
        </p:nvSpPr>
        <p:spPr>
          <a:xfrm>
            <a:off x="5130361" y="3616995"/>
            <a:ext cx="1750549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حفرکننده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528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623380" y="447851"/>
            <a:ext cx="859844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سبک اینفوگرافیک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257D135-1F29-47B1-9855-2B440519BBFE}"/>
              </a:ext>
            </a:extLst>
          </p:cNvPr>
          <p:cNvGrpSpPr/>
          <p:nvPr/>
        </p:nvGrpSpPr>
        <p:grpSpPr>
          <a:xfrm>
            <a:off x="623380" y="1518542"/>
            <a:ext cx="3510875" cy="1725792"/>
            <a:chOff x="623380" y="1371181"/>
            <a:chExt cx="3005037" cy="17257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B27CFC-23FB-47A5-A019-9966900A712B}"/>
                </a:ext>
              </a:extLst>
            </p:cNvPr>
            <p:cNvSpPr txBox="1"/>
            <p:nvPr/>
          </p:nvSpPr>
          <p:spPr>
            <a:xfrm>
              <a:off x="623380" y="1371181"/>
              <a:ext cx="300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31E24C-FBFA-48FA-9C26-BB833C57CFA2}"/>
                </a:ext>
              </a:extLst>
            </p:cNvPr>
            <p:cNvSpPr txBox="1"/>
            <p:nvPr/>
          </p:nvSpPr>
          <p:spPr>
            <a:xfrm>
              <a:off x="623380" y="1896644"/>
              <a:ext cx="30050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3274300-F391-4389-B260-AEC1CF8D8340}"/>
              </a:ext>
            </a:extLst>
          </p:cNvPr>
          <p:cNvGrpSpPr/>
          <p:nvPr/>
        </p:nvGrpSpPr>
        <p:grpSpPr>
          <a:xfrm>
            <a:off x="4413924" y="1518542"/>
            <a:ext cx="3510875" cy="1725792"/>
            <a:chOff x="623380" y="1371181"/>
            <a:chExt cx="3005037" cy="172579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6343DBF-EA5B-4848-932C-A736D5061C66}"/>
                </a:ext>
              </a:extLst>
            </p:cNvPr>
            <p:cNvSpPr txBox="1"/>
            <p:nvPr/>
          </p:nvSpPr>
          <p:spPr>
            <a:xfrm>
              <a:off x="623380" y="1371181"/>
              <a:ext cx="300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4C63FD-3E93-418D-B063-465EBD223C7A}"/>
                </a:ext>
              </a:extLst>
            </p:cNvPr>
            <p:cNvSpPr txBox="1"/>
            <p:nvPr/>
          </p:nvSpPr>
          <p:spPr>
            <a:xfrm>
              <a:off x="623380" y="1896644"/>
              <a:ext cx="30050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AEF0D9B-E967-431A-B75B-09A9307B93E9}"/>
              </a:ext>
            </a:extLst>
          </p:cNvPr>
          <p:cNvGrpSpPr/>
          <p:nvPr/>
        </p:nvGrpSpPr>
        <p:grpSpPr>
          <a:xfrm>
            <a:off x="623379" y="3587291"/>
            <a:ext cx="3510876" cy="1725792"/>
            <a:chOff x="623380" y="1371181"/>
            <a:chExt cx="3005037" cy="172579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DE5CD9-57A4-43F6-BD54-9F312ADFAE36}"/>
                </a:ext>
              </a:extLst>
            </p:cNvPr>
            <p:cNvSpPr txBox="1"/>
            <p:nvPr/>
          </p:nvSpPr>
          <p:spPr>
            <a:xfrm>
              <a:off x="623380" y="1371181"/>
              <a:ext cx="300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3AEA461-3539-4F81-9AB0-C203E38131AC}"/>
                </a:ext>
              </a:extLst>
            </p:cNvPr>
            <p:cNvSpPr txBox="1"/>
            <p:nvPr/>
          </p:nvSpPr>
          <p:spPr>
            <a:xfrm>
              <a:off x="623380" y="1896644"/>
              <a:ext cx="30050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620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30A2AA9-5655-4B6D-8A94-47489CC0C4AB}"/>
              </a:ext>
            </a:extLst>
          </p:cNvPr>
          <p:cNvSpPr txBox="1"/>
          <p:nvPr/>
        </p:nvSpPr>
        <p:spPr>
          <a:xfrm>
            <a:off x="5281948" y="1410205"/>
            <a:ext cx="6191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442CD5-E887-4BC0-A447-2C9BD87CCF6D}"/>
              </a:ext>
            </a:extLst>
          </p:cNvPr>
          <p:cNvSpPr txBox="1"/>
          <p:nvPr/>
        </p:nvSpPr>
        <p:spPr>
          <a:xfrm>
            <a:off x="5281948" y="494034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A2A923-E601-499A-B450-D501501170A0}"/>
              </a:ext>
            </a:extLst>
          </p:cNvPr>
          <p:cNvSpPr txBox="1"/>
          <p:nvPr/>
        </p:nvSpPr>
        <p:spPr>
          <a:xfrm>
            <a:off x="5281948" y="5289933"/>
            <a:ext cx="619167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GB" altLang="ko-KR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17E6C3-47DF-40C2-A7D8-DB01FD01C5EB}"/>
              </a:ext>
            </a:extLst>
          </p:cNvPr>
          <p:cNvSpPr txBox="1"/>
          <p:nvPr/>
        </p:nvSpPr>
        <p:spPr>
          <a:xfrm>
            <a:off x="5281948" y="1935668"/>
            <a:ext cx="61916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</a:r>
          </a:p>
          <a:p>
            <a:pPr algn="just" rtl="1"/>
            <a:endParaRPr lang="fa-IR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378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5065486" y="2194704"/>
            <a:ext cx="712637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4800" dirty="0">
                <a:solidFill>
                  <a:schemeClr val="bg1"/>
                </a:solidFill>
                <a:cs typeface="B Nazanin" panose="00000700000000000000" pitchFamily="2" charset="-78"/>
              </a:rPr>
              <a:t>با تشکر از شما دوستان عزیز ... !</a:t>
            </a:r>
            <a:endParaRPr lang="ko-KR" altLang="en-US" sz="4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F21A8-A2DC-448E-8003-AFE4C77CBA6F}"/>
              </a:ext>
            </a:extLst>
          </p:cNvPr>
          <p:cNvSpPr txBox="1"/>
          <p:nvPr/>
        </p:nvSpPr>
        <p:spPr>
          <a:xfrm>
            <a:off x="7050688" y="3429000"/>
            <a:ext cx="498151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27E29E2A-65C0-492C-B890-4DE9F35C97C0}"/>
              </a:ext>
            </a:extLst>
          </p:cNvPr>
          <p:cNvGrpSpPr/>
          <p:nvPr/>
        </p:nvGrpSpPr>
        <p:grpSpPr>
          <a:xfrm>
            <a:off x="6593080" y="3652096"/>
            <a:ext cx="5598920" cy="3214959"/>
            <a:chOff x="2042266" y="2369491"/>
            <a:chExt cx="7794343" cy="4475594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41CCCF72-8927-4C77-A461-16223F7EC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26" name="Freeform 8">
              <a:extLst>
                <a:ext uri="{FF2B5EF4-FFF2-40B4-BE49-F238E27FC236}">
                  <a16:creationId xmlns:a16="http://schemas.microsoft.com/office/drawing/2014/main" id="{6C6CA04C-9DC8-474C-AB5A-8C43635D4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7" name="Freeform 9">
              <a:extLst>
                <a:ext uri="{FF2B5EF4-FFF2-40B4-BE49-F238E27FC236}">
                  <a16:creationId xmlns:a16="http://schemas.microsoft.com/office/drawing/2014/main" id="{03CFC7C8-90FE-4580-BB60-57326CBB0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29BC2804-83B3-4C7A-A19E-29E3F2CED2B2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BF85FB3-6BEF-4861-8BC0-F0E45C7F4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0" name="Freeform 7">
                <a:extLst>
                  <a:ext uri="{FF2B5EF4-FFF2-40B4-BE49-F238E27FC236}">
                    <a16:creationId xmlns:a16="http://schemas.microsoft.com/office/drawing/2014/main" id="{DB0A7B0E-0C1D-4F53-8545-DCA0499BD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E15D5D9C-ABCE-4104-8766-29C65525B68F}"/>
              </a:ext>
            </a:extLst>
          </p:cNvPr>
          <p:cNvGrpSpPr/>
          <p:nvPr/>
        </p:nvGrpSpPr>
        <p:grpSpPr>
          <a:xfrm>
            <a:off x="4362164" y="5914622"/>
            <a:ext cx="7829835" cy="943377"/>
            <a:chOff x="1742" y="5389258"/>
            <a:chExt cx="12190258" cy="1468742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05C5ED84-A23F-42F7-9D1C-36BEB2BCEB6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84826048-4309-4E37-B7CD-AE7FF2DAF17E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589CDC76-BE57-4F09-A831-9CCE84E01DB5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7896ED86-31E4-4CF6-872E-D34D9B42200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BF785359-6EDB-475A-9272-0E44D05930C6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03DD94BE-A75A-4CAA-A318-8016513DDB8E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3DF67D13-6C33-4BAD-B07B-9F44E3A2EDE6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30055FDF-A4B2-4583-A687-A207CCDD8CC3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8254ABE5-F875-4258-81DB-92710AA6D04C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4D628010-1428-4DF2-B416-FFEC9840F63F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B7F1DDED-AAED-41AA-A037-7DFC7B3E51DF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C9AB0D62-D60F-4995-8739-CA3F9243FCDC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57ADF51A-B863-45C2-9DD7-97C0FC195823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B53A4CE7-AA63-479D-9B60-98D527D657CA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CF4CBBFD-2005-4B52-ACB3-72F8B9ACEDEC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D04DCB1C-CEA5-40F8-AFEF-3E88180DC043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5D6EDC1A-3C48-489C-B2D4-429D17ED59D6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6673F740-B5FD-4AF8-8B57-F3B709505E67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B7A87C0F-70E9-4C83-8AC5-64DF20A522EF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00502377-CD60-4233-B1CF-2541D4A074E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5261B196-6CA7-4505-A3EC-2AD341EEF196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7E63268F-A988-45D0-904D-1315209C0AE7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F2A97B95-699C-41AD-B010-30F1B5CC75FA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86529C91-F1DD-4190-8C09-BB861957B0F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35" name="현 96">
              <a:extLst>
                <a:ext uri="{FF2B5EF4-FFF2-40B4-BE49-F238E27FC236}">
                  <a16:creationId xmlns:a16="http://schemas.microsoft.com/office/drawing/2014/main" id="{F44C318D-CB1C-44B1-BED8-53396F574A13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36" name="현 97">
              <a:extLst>
                <a:ext uri="{FF2B5EF4-FFF2-40B4-BE49-F238E27FC236}">
                  <a16:creationId xmlns:a16="http://schemas.microsoft.com/office/drawing/2014/main" id="{F4DF0B2F-3BC1-4880-A31D-F836E94FD217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37" name="현 96">
              <a:extLst>
                <a:ext uri="{FF2B5EF4-FFF2-40B4-BE49-F238E27FC236}">
                  <a16:creationId xmlns:a16="http://schemas.microsoft.com/office/drawing/2014/main" id="{49486BC0-B6ED-4A92-A699-E96658A2DD3E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AF291890-60F3-470B-AD78-36F393E835AB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B416D882-A144-4E27-BA94-AFEABA37D99C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D2BDA6CE-D44E-4902-9F92-EB4E21F4C243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9BC3B466-DD6E-4835-8602-423FACF048BB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0FC7D0E2-3947-4E1E-9243-891A032F8B0A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CC77E1A9-9151-44D1-A6D2-661CD1139600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3B37E0FE-A262-43E5-A72C-960583BB5416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1E65681A-A25C-4F6D-81A6-E1E7A006F168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BBA7DCCD-F575-40E3-9A04-7115A1EE068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FDEA5BB4-924A-4C20-A148-F2BCF3D3445B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66C7020F-AE91-4E12-8373-44DFE0AA67BF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474C420A-CCDA-4247-862F-B2B5FAA3FBA0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6F0F1FA-9338-4F03-842C-BFF694E993D0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4454C957-DC67-4C65-A37F-DB9930A3E322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5B097223-5B7E-4038-9E7B-9965406C354E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ADE73E2B-5F91-47B4-99F3-BCCB4CAD7A71}"/>
              </a:ext>
            </a:extLst>
          </p:cNvPr>
          <p:cNvGrpSpPr/>
          <p:nvPr/>
        </p:nvGrpSpPr>
        <p:grpSpPr>
          <a:xfrm rot="1067839">
            <a:off x="977493" y="3802101"/>
            <a:ext cx="1420220" cy="1416516"/>
            <a:chOff x="5137988" y="1148280"/>
            <a:chExt cx="1160378" cy="1157352"/>
          </a:xfrm>
        </p:grpSpPr>
        <p:sp>
          <p:nvSpPr>
            <p:cNvPr id="175" name="Isosceles Triangle 49">
              <a:extLst>
                <a:ext uri="{FF2B5EF4-FFF2-40B4-BE49-F238E27FC236}">
                  <a16:creationId xmlns:a16="http://schemas.microsoft.com/office/drawing/2014/main" id="{15DF155E-2AEB-4498-A96D-55CDBFF992FA}"/>
                </a:ext>
              </a:extLst>
            </p:cNvPr>
            <p:cNvSpPr/>
            <p:nvPr/>
          </p:nvSpPr>
          <p:spPr>
            <a:xfrm rot="3965908" flipH="1">
              <a:off x="5478651" y="1283059"/>
              <a:ext cx="479323" cy="1160106"/>
            </a:xfrm>
            <a:custGeom>
              <a:avLst/>
              <a:gdLst>
                <a:gd name="connsiteX0" fmla="*/ 0 w 786242"/>
                <a:gd name="connsiteY0" fmla="*/ 2640853 h 2640853"/>
                <a:gd name="connsiteX1" fmla="*/ 655356 w 786242"/>
                <a:gd name="connsiteY1" fmla="*/ 0 h 2640853"/>
                <a:gd name="connsiteX2" fmla="*/ 786242 w 786242"/>
                <a:gd name="connsiteY2" fmla="*/ 2640853 h 2640853"/>
                <a:gd name="connsiteX3" fmla="*/ 0 w 786242"/>
                <a:gd name="connsiteY3" fmla="*/ 2640853 h 2640853"/>
                <a:gd name="connsiteX0" fmla="*/ 0 w 1038544"/>
                <a:gd name="connsiteY0" fmla="*/ 2513590 h 2513590"/>
                <a:gd name="connsiteX1" fmla="*/ 1038544 w 1038544"/>
                <a:gd name="connsiteY1" fmla="*/ 0 h 2513590"/>
                <a:gd name="connsiteX2" fmla="*/ 786242 w 1038544"/>
                <a:gd name="connsiteY2" fmla="*/ 2513590 h 2513590"/>
                <a:gd name="connsiteX3" fmla="*/ 0 w 1038544"/>
                <a:gd name="connsiteY3" fmla="*/ 2513590 h 25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544" h="2513590">
                  <a:moveTo>
                    <a:pt x="0" y="2513590"/>
                  </a:moveTo>
                  <a:lnTo>
                    <a:pt x="1038544" y="0"/>
                  </a:lnTo>
                  <a:lnTo>
                    <a:pt x="786242" y="2513590"/>
                  </a:lnTo>
                  <a:lnTo>
                    <a:pt x="0" y="25135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6" name="Isosceles Triangle 47">
              <a:extLst>
                <a:ext uri="{FF2B5EF4-FFF2-40B4-BE49-F238E27FC236}">
                  <a16:creationId xmlns:a16="http://schemas.microsoft.com/office/drawing/2014/main" id="{FF399C6F-3B0B-4E09-AFF7-95C4AE36FAD0}"/>
                </a:ext>
              </a:extLst>
            </p:cNvPr>
            <p:cNvSpPr/>
            <p:nvPr/>
          </p:nvSpPr>
          <p:spPr>
            <a:xfrm rot="1861541">
              <a:off x="5137988" y="1148280"/>
              <a:ext cx="790741" cy="999463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655693"/>
                <a:gd name="connsiteY0" fmla="*/ 2153103 h 2153103"/>
                <a:gd name="connsiteX1" fmla="*/ 1655693 w 1655693"/>
                <a:gd name="connsiteY1" fmla="*/ 0 h 2153103"/>
                <a:gd name="connsiteX2" fmla="*/ 487152 w 1655693"/>
                <a:gd name="connsiteY2" fmla="*/ 2153103 h 2153103"/>
                <a:gd name="connsiteX3" fmla="*/ 0 w 1655693"/>
                <a:gd name="connsiteY3" fmla="*/ 2153103 h 2153103"/>
                <a:gd name="connsiteX0" fmla="*/ 0 w 1658686"/>
                <a:gd name="connsiteY0" fmla="*/ 2165526 h 2165526"/>
                <a:gd name="connsiteX1" fmla="*/ 1658686 w 1658686"/>
                <a:gd name="connsiteY1" fmla="*/ 0 h 2165526"/>
                <a:gd name="connsiteX2" fmla="*/ 487152 w 1658686"/>
                <a:gd name="connsiteY2" fmla="*/ 2165526 h 2165526"/>
                <a:gd name="connsiteX3" fmla="*/ 0 w 1658686"/>
                <a:gd name="connsiteY3" fmla="*/ 2165526 h 21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686" h="2165526">
                  <a:moveTo>
                    <a:pt x="0" y="2165526"/>
                  </a:moveTo>
                  <a:lnTo>
                    <a:pt x="1658686" y="0"/>
                  </a:lnTo>
                  <a:lnTo>
                    <a:pt x="487152" y="2165526"/>
                  </a:lnTo>
                  <a:lnTo>
                    <a:pt x="0" y="21655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7" name="Isosceles Triangle 47">
              <a:extLst>
                <a:ext uri="{FF2B5EF4-FFF2-40B4-BE49-F238E27FC236}">
                  <a16:creationId xmlns:a16="http://schemas.microsoft.com/office/drawing/2014/main" id="{A535C0AA-E042-4539-B7D4-20EB504FB9D3}"/>
                </a:ext>
              </a:extLst>
            </p:cNvPr>
            <p:cNvSpPr/>
            <p:nvPr/>
          </p:nvSpPr>
          <p:spPr>
            <a:xfrm rot="16200000" flipV="1">
              <a:off x="5272724" y="1450290"/>
              <a:ext cx="872754" cy="837930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848251"/>
                <a:gd name="connsiteY0" fmla="*/ 1806481 h 1806481"/>
                <a:gd name="connsiteX1" fmla="*/ 1848251 w 1848251"/>
                <a:gd name="connsiteY1" fmla="*/ 0 h 1806481"/>
                <a:gd name="connsiteX2" fmla="*/ 487152 w 1848251"/>
                <a:gd name="connsiteY2" fmla="*/ 1806481 h 1806481"/>
                <a:gd name="connsiteX3" fmla="*/ 0 w 1848251"/>
                <a:gd name="connsiteY3" fmla="*/ 1806481 h 1806481"/>
                <a:gd name="connsiteX0" fmla="*/ 0 w 1830721"/>
                <a:gd name="connsiteY0" fmla="*/ 1815534 h 1815534"/>
                <a:gd name="connsiteX1" fmla="*/ 1830721 w 1830721"/>
                <a:gd name="connsiteY1" fmla="*/ 0 h 1815534"/>
                <a:gd name="connsiteX2" fmla="*/ 487152 w 1830721"/>
                <a:gd name="connsiteY2" fmla="*/ 1815534 h 1815534"/>
                <a:gd name="connsiteX3" fmla="*/ 0 w 1830721"/>
                <a:gd name="connsiteY3" fmla="*/ 1815534 h 181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21" h="1815534">
                  <a:moveTo>
                    <a:pt x="0" y="1815534"/>
                  </a:moveTo>
                  <a:lnTo>
                    <a:pt x="1830721" y="0"/>
                  </a:lnTo>
                  <a:lnTo>
                    <a:pt x="487152" y="1815534"/>
                  </a:lnTo>
                  <a:lnTo>
                    <a:pt x="0" y="181553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02963954-89AB-46E6-B5A6-ABB80A13A0EE}"/>
                </a:ext>
              </a:extLst>
            </p:cNvPr>
            <p:cNvSpPr/>
            <p:nvPr/>
          </p:nvSpPr>
          <p:spPr>
            <a:xfrm rot="1786633">
              <a:off x="5502366" y="1257945"/>
              <a:ext cx="500435" cy="1012454"/>
            </a:xfrm>
            <a:prstGeom prst="triangle">
              <a:avLst>
                <a:gd name="adj" fmla="val 833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raphic 14">
            <a:extLst>
              <a:ext uri="{FF2B5EF4-FFF2-40B4-BE49-F238E27FC236}">
                <a16:creationId xmlns:a16="http://schemas.microsoft.com/office/drawing/2014/main" id="{B4FE7D60-7341-4271-B3A5-DF527AD3F1DC}"/>
              </a:ext>
            </a:extLst>
          </p:cNvPr>
          <p:cNvGrpSpPr/>
          <p:nvPr/>
        </p:nvGrpSpPr>
        <p:grpSpPr>
          <a:xfrm>
            <a:off x="3540304" y="1371282"/>
            <a:ext cx="2818121" cy="2216500"/>
            <a:chOff x="2444748" y="555045"/>
            <a:chExt cx="7282048" cy="5727454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28B05DE-80B7-4632-88D9-A7A09F18F766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DE855A1-6190-4C60-BEB5-0CF5A94579C4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E924B81-239C-4ACF-9DC9-27D2E0C921E4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8336072-E071-4BF1-B58F-CEC0FE366B73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313B16B5-4086-4AA7-93AD-8AB5A28E955C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6D521418-AB88-44E3-84C0-DE831E987229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71CF04-8583-4B4C-8106-EAD145AA35D3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22C2FE84-1514-43CF-BC79-26A16AF1FABF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B00EE041-A6C7-4BB8-B41A-958B3C764F75}"/>
              </a:ext>
            </a:extLst>
          </p:cNvPr>
          <p:cNvSpPr/>
          <p:nvPr/>
        </p:nvSpPr>
        <p:spPr>
          <a:xfrm>
            <a:off x="2404260" y="4262056"/>
            <a:ext cx="1899975" cy="913913"/>
          </a:xfrm>
          <a:custGeom>
            <a:avLst/>
            <a:gdLst>
              <a:gd name="connsiteX0" fmla="*/ 1330868 w 1417917"/>
              <a:gd name="connsiteY0" fmla="*/ 154 h 682036"/>
              <a:gd name="connsiteX1" fmla="*/ 1351060 w 1417917"/>
              <a:gd name="connsiteY1" fmla="*/ 11372 h 682036"/>
              <a:gd name="connsiteX2" fmla="*/ 1345227 w 1417917"/>
              <a:gd name="connsiteY2" fmla="*/ 44576 h 682036"/>
              <a:gd name="connsiteX3" fmla="*/ 1317855 w 1417917"/>
              <a:gd name="connsiteY3" fmla="*/ 76434 h 682036"/>
              <a:gd name="connsiteX4" fmla="*/ 1283754 w 1417917"/>
              <a:gd name="connsiteY4" fmla="*/ 73742 h 682036"/>
              <a:gd name="connsiteX5" fmla="*/ 1288689 w 1417917"/>
              <a:gd name="connsiteY5" fmla="*/ 47268 h 682036"/>
              <a:gd name="connsiteX6" fmla="*/ 1307535 w 1417917"/>
              <a:gd name="connsiteY6" fmla="*/ 29320 h 682036"/>
              <a:gd name="connsiteX7" fmla="*/ 1316061 w 1417917"/>
              <a:gd name="connsiteY7" fmla="*/ 603 h 682036"/>
              <a:gd name="connsiteX8" fmla="*/ 1211511 w 1417917"/>
              <a:gd name="connsiteY8" fmla="*/ 20346 h 682036"/>
              <a:gd name="connsiteX9" fmla="*/ 925236 w 1417917"/>
              <a:gd name="connsiteY9" fmla="*/ 167073 h 682036"/>
              <a:gd name="connsiteX10" fmla="*/ 897416 w 1417917"/>
              <a:gd name="connsiteY10" fmla="*/ 174253 h 682036"/>
              <a:gd name="connsiteX11" fmla="*/ 828315 w 1417917"/>
              <a:gd name="connsiteY11" fmla="*/ 163484 h 682036"/>
              <a:gd name="connsiteX12" fmla="*/ 795559 w 1417917"/>
              <a:gd name="connsiteY12" fmla="*/ 133869 h 682036"/>
              <a:gd name="connsiteX13" fmla="*/ 768637 w 1417917"/>
              <a:gd name="connsiteY13" fmla="*/ 146433 h 682036"/>
              <a:gd name="connsiteX14" fmla="*/ 749791 w 1417917"/>
              <a:gd name="connsiteY14" fmla="*/ 150920 h 682036"/>
              <a:gd name="connsiteX15" fmla="*/ 527232 w 1417917"/>
              <a:gd name="connsiteY15" fmla="*/ 115023 h 682036"/>
              <a:gd name="connsiteX16" fmla="*/ 518258 w 1417917"/>
              <a:gd name="connsiteY16" fmla="*/ 83614 h 682036"/>
              <a:gd name="connsiteX17" fmla="*/ 485053 w 1417917"/>
              <a:gd name="connsiteY17" fmla="*/ 87652 h 682036"/>
              <a:gd name="connsiteX18" fmla="*/ 471143 w 1417917"/>
              <a:gd name="connsiteY18" fmla="*/ 95280 h 682036"/>
              <a:gd name="connsiteX19" fmla="*/ 439734 w 1417917"/>
              <a:gd name="connsiteY19" fmla="*/ 100665 h 682036"/>
              <a:gd name="connsiteX20" fmla="*/ 187111 w 1417917"/>
              <a:gd name="connsiteY20" fmla="*/ 61178 h 682036"/>
              <a:gd name="connsiteX21" fmla="*/ 168265 w 1417917"/>
              <a:gd name="connsiteY21" fmla="*/ 64768 h 682036"/>
              <a:gd name="connsiteX22" fmla="*/ 120703 w 1417917"/>
              <a:gd name="connsiteY22" fmla="*/ 95729 h 682036"/>
              <a:gd name="connsiteX23" fmla="*/ 680690 w 1417917"/>
              <a:gd name="connsiteY23" fmla="*/ 280148 h 682036"/>
              <a:gd name="connsiteX24" fmla="*/ 676203 w 1417917"/>
              <a:gd name="connsiteY24" fmla="*/ 285084 h 682036"/>
              <a:gd name="connsiteX25" fmla="*/ 431657 w 1417917"/>
              <a:gd name="connsiteY25" fmla="*/ 412517 h 682036"/>
              <a:gd name="connsiteX26" fmla="*/ 408773 w 1417917"/>
              <a:gd name="connsiteY26" fmla="*/ 409824 h 682036"/>
              <a:gd name="connsiteX27" fmla="*/ 268776 w 1417917"/>
              <a:gd name="connsiteY27" fmla="*/ 324570 h 682036"/>
              <a:gd name="connsiteX28" fmla="*/ 251276 w 1417917"/>
              <a:gd name="connsiteY28" fmla="*/ 319634 h 682036"/>
              <a:gd name="connsiteX29" fmla="*/ 188009 w 1417917"/>
              <a:gd name="connsiteY29" fmla="*/ 348800 h 682036"/>
              <a:gd name="connsiteX30" fmla="*/ 211342 w 1417917"/>
              <a:gd name="connsiteY30" fmla="*/ 451106 h 682036"/>
              <a:gd name="connsiteX31" fmla="*/ 0 w 1417917"/>
              <a:gd name="connsiteY31" fmla="*/ 428670 h 682036"/>
              <a:gd name="connsiteX32" fmla="*/ 7628 w 1417917"/>
              <a:gd name="connsiteY32" fmla="*/ 436298 h 682036"/>
              <a:gd name="connsiteX33" fmla="*/ 189804 w 1417917"/>
              <a:gd name="connsiteY33" fmla="*/ 527835 h 682036"/>
              <a:gd name="connsiteX34" fmla="*/ 206406 w 1417917"/>
              <a:gd name="connsiteY34" fmla="*/ 548924 h 682036"/>
              <a:gd name="connsiteX35" fmla="*/ 227495 w 1417917"/>
              <a:gd name="connsiteY35" fmla="*/ 564629 h 682036"/>
              <a:gd name="connsiteX36" fmla="*/ 300634 w 1417917"/>
              <a:gd name="connsiteY36" fmla="*/ 587961 h 682036"/>
              <a:gd name="connsiteX37" fmla="*/ 402491 w 1417917"/>
              <a:gd name="connsiteY37" fmla="*/ 655268 h 682036"/>
              <a:gd name="connsiteX38" fmla="*/ 422234 w 1417917"/>
              <a:gd name="connsiteY38" fmla="*/ 666037 h 682036"/>
              <a:gd name="connsiteX39" fmla="*/ 421785 w 1417917"/>
              <a:gd name="connsiteY39" fmla="*/ 550270 h 682036"/>
              <a:gd name="connsiteX40" fmla="*/ 438388 w 1417917"/>
              <a:gd name="connsiteY40" fmla="*/ 531424 h 682036"/>
              <a:gd name="connsiteX41" fmla="*/ 645691 w 1417917"/>
              <a:gd name="connsiteY41" fmla="*/ 481618 h 682036"/>
              <a:gd name="connsiteX42" fmla="*/ 861968 w 1417917"/>
              <a:gd name="connsiteY42" fmla="*/ 393222 h 682036"/>
              <a:gd name="connsiteX43" fmla="*/ 898762 w 1417917"/>
              <a:gd name="connsiteY43" fmla="*/ 396363 h 682036"/>
              <a:gd name="connsiteX44" fmla="*/ 1064335 w 1417917"/>
              <a:gd name="connsiteY44" fmla="*/ 557001 h 682036"/>
              <a:gd name="connsiteX45" fmla="*/ 1141065 w 1417917"/>
              <a:gd name="connsiteY45" fmla="*/ 685331 h 682036"/>
              <a:gd name="connsiteX46" fmla="*/ 1167538 w 1417917"/>
              <a:gd name="connsiteY46" fmla="*/ 667383 h 682036"/>
              <a:gd name="connsiteX47" fmla="*/ 1188627 w 1417917"/>
              <a:gd name="connsiteY47" fmla="*/ 619820 h 682036"/>
              <a:gd name="connsiteX48" fmla="*/ 1202089 w 1417917"/>
              <a:gd name="connsiteY48" fmla="*/ 598730 h 682036"/>
              <a:gd name="connsiteX49" fmla="*/ 1239331 w 1417917"/>
              <a:gd name="connsiteY49" fmla="*/ 584820 h 682036"/>
              <a:gd name="connsiteX50" fmla="*/ 1255934 w 1417917"/>
              <a:gd name="connsiteY50" fmla="*/ 544886 h 682036"/>
              <a:gd name="connsiteX51" fmla="*/ 1219588 w 1417917"/>
              <a:gd name="connsiteY51" fmla="*/ 533668 h 682036"/>
              <a:gd name="connsiteX52" fmla="*/ 1176961 w 1417917"/>
              <a:gd name="connsiteY52" fmla="*/ 547578 h 682036"/>
              <a:gd name="connsiteX53" fmla="*/ 1163948 w 1417917"/>
              <a:gd name="connsiteY53" fmla="*/ 469054 h 682036"/>
              <a:gd name="connsiteX54" fmla="*/ 1163051 w 1417917"/>
              <a:gd name="connsiteY54" fmla="*/ 454695 h 682036"/>
              <a:gd name="connsiteX55" fmla="*/ 1186384 w 1417917"/>
              <a:gd name="connsiteY55" fmla="*/ 447067 h 682036"/>
              <a:gd name="connsiteX56" fmla="*/ 1210614 w 1417917"/>
              <a:gd name="connsiteY56" fmla="*/ 438542 h 682036"/>
              <a:gd name="connsiteX57" fmla="*/ 1232601 w 1417917"/>
              <a:gd name="connsiteY57" fmla="*/ 390979 h 682036"/>
              <a:gd name="connsiteX58" fmla="*/ 1188627 w 1417917"/>
              <a:gd name="connsiteY58" fmla="*/ 379312 h 682036"/>
              <a:gd name="connsiteX59" fmla="*/ 1150936 w 1417917"/>
              <a:gd name="connsiteY59" fmla="*/ 390979 h 682036"/>
              <a:gd name="connsiteX60" fmla="*/ 1132539 w 1417917"/>
              <a:gd name="connsiteY60" fmla="*/ 283289 h 682036"/>
              <a:gd name="connsiteX61" fmla="*/ 1146449 w 1417917"/>
              <a:gd name="connsiteY61" fmla="*/ 250982 h 682036"/>
              <a:gd name="connsiteX62" fmla="*/ 1328175 w 1417917"/>
              <a:gd name="connsiteY62" fmla="*/ 133869 h 682036"/>
              <a:gd name="connsiteX63" fmla="*/ 1420609 w 1417917"/>
              <a:gd name="connsiteY63" fmla="*/ 29320 h 682036"/>
              <a:gd name="connsiteX64" fmla="*/ 1330868 w 1417917"/>
              <a:gd name="connsiteY64" fmla="*/ 154 h 682036"/>
              <a:gd name="connsiteX65" fmla="*/ 261148 w 1417917"/>
              <a:gd name="connsiteY65" fmla="*/ 546232 h 682036"/>
              <a:gd name="connsiteX66" fmla="*/ 253520 w 1417917"/>
              <a:gd name="connsiteY66" fmla="*/ 547578 h 682036"/>
              <a:gd name="connsiteX67" fmla="*/ 245443 w 1417917"/>
              <a:gd name="connsiteY67" fmla="*/ 513925 h 682036"/>
              <a:gd name="connsiteX68" fmla="*/ 215829 w 1417917"/>
              <a:gd name="connsiteY68" fmla="*/ 387838 h 682036"/>
              <a:gd name="connsiteX69" fmla="*/ 227944 w 1417917"/>
              <a:gd name="connsiteY69" fmla="*/ 361364 h 682036"/>
              <a:gd name="connsiteX70" fmla="*/ 260699 w 1417917"/>
              <a:gd name="connsiteY70" fmla="*/ 345210 h 682036"/>
              <a:gd name="connsiteX71" fmla="*/ 263840 w 1417917"/>
              <a:gd name="connsiteY71" fmla="*/ 350595 h 682036"/>
              <a:gd name="connsiteX72" fmla="*/ 223008 w 1417917"/>
              <a:gd name="connsiteY72" fmla="*/ 375274 h 682036"/>
              <a:gd name="connsiteX73" fmla="*/ 261148 w 1417917"/>
              <a:gd name="connsiteY73" fmla="*/ 546232 h 682036"/>
              <a:gd name="connsiteX74" fmla="*/ 717484 w 1417917"/>
              <a:gd name="connsiteY74" fmla="*/ 259956 h 682036"/>
              <a:gd name="connsiteX75" fmla="*/ 170060 w 1417917"/>
              <a:gd name="connsiteY75" fmla="*/ 93934 h 682036"/>
              <a:gd name="connsiteX76" fmla="*/ 172753 w 1417917"/>
              <a:gd name="connsiteY76" fmla="*/ 85857 h 682036"/>
              <a:gd name="connsiteX77" fmla="*/ 720176 w 1417917"/>
              <a:gd name="connsiteY77" fmla="*/ 251879 h 682036"/>
              <a:gd name="connsiteX78" fmla="*/ 717484 w 1417917"/>
              <a:gd name="connsiteY78" fmla="*/ 259956 h 682036"/>
              <a:gd name="connsiteX79" fmla="*/ 1132090 w 1417917"/>
              <a:gd name="connsiteY79" fmla="*/ 605461 h 682036"/>
              <a:gd name="connsiteX80" fmla="*/ 956645 w 1417917"/>
              <a:gd name="connsiteY80" fmla="*/ 354633 h 682036"/>
              <a:gd name="connsiteX81" fmla="*/ 1132090 w 1417917"/>
              <a:gd name="connsiteY81" fmla="*/ 605461 h 68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417917" h="682036">
                <a:moveTo>
                  <a:pt x="1330868" y="154"/>
                </a:moveTo>
                <a:cubicBezTo>
                  <a:pt x="1337150" y="3295"/>
                  <a:pt x="1350162" y="6436"/>
                  <a:pt x="1351060" y="11372"/>
                </a:cubicBezTo>
                <a:cubicBezTo>
                  <a:pt x="1352854" y="22141"/>
                  <a:pt x="1350611" y="35153"/>
                  <a:pt x="1345227" y="44576"/>
                </a:cubicBezTo>
                <a:cubicBezTo>
                  <a:pt x="1338496" y="56691"/>
                  <a:pt x="1327278" y="66114"/>
                  <a:pt x="1317855" y="76434"/>
                </a:cubicBezTo>
                <a:cubicBezTo>
                  <a:pt x="1305291" y="90344"/>
                  <a:pt x="1294522" y="83614"/>
                  <a:pt x="1283754" y="73742"/>
                </a:cubicBezTo>
                <a:cubicBezTo>
                  <a:pt x="1271190" y="62076"/>
                  <a:pt x="1277472" y="54896"/>
                  <a:pt x="1288689" y="47268"/>
                </a:cubicBezTo>
                <a:cubicBezTo>
                  <a:pt x="1295869" y="42333"/>
                  <a:pt x="1303497" y="36499"/>
                  <a:pt x="1307535" y="29320"/>
                </a:cubicBezTo>
                <a:cubicBezTo>
                  <a:pt x="1312022" y="21243"/>
                  <a:pt x="1313368" y="10923"/>
                  <a:pt x="1316061" y="603"/>
                </a:cubicBezTo>
                <a:cubicBezTo>
                  <a:pt x="1275228" y="-2089"/>
                  <a:pt x="1242921" y="4192"/>
                  <a:pt x="1211511" y="20346"/>
                </a:cubicBezTo>
                <a:cubicBezTo>
                  <a:pt x="1116386" y="69704"/>
                  <a:pt x="1020811" y="118613"/>
                  <a:pt x="925236" y="167073"/>
                </a:cubicBezTo>
                <a:cubicBezTo>
                  <a:pt x="916711" y="171560"/>
                  <a:pt x="906390" y="175150"/>
                  <a:pt x="897416" y="174253"/>
                </a:cubicBezTo>
                <a:cubicBezTo>
                  <a:pt x="874083" y="172009"/>
                  <a:pt x="851648" y="167073"/>
                  <a:pt x="828315" y="163484"/>
                </a:cubicBezTo>
                <a:cubicBezTo>
                  <a:pt x="832802" y="139254"/>
                  <a:pt x="818892" y="126690"/>
                  <a:pt x="795559" y="133869"/>
                </a:cubicBezTo>
                <a:cubicBezTo>
                  <a:pt x="786136" y="136561"/>
                  <a:pt x="777611" y="142843"/>
                  <a:pt x="768637" y="146433"/>
                </a:cubicBezTo>
                <a:cubicBezTo>
                  <a:pt x="762803" y="148676"/>
                  <a:pt x="756073" y="151817"/>
                  <a:pt x="749791" y="150920"/>
                </a:cubicBezTo>
                <a:cubicBezTo>
                  <a:pt x="673959" y="139254"/>
                  <a:pt x="598576" y="126690"/>
                  <a:pt x="527232" y="115023"/>
                </a:cubicBezTo>
                <a:cubicBezTo>
                  <a:pt x="524091" y="102459"/>
                  <a:pt x="524091" y="85857"/>
                  <a:pt x="518258" y="83614"/>
                </a:cubicBezTo>
                <a:cubicBezTo>
                  <a:pt x="509283" y="80024"/>
                  <a:pt x="496271" y="84960"/>
                  <a:pt x="485053" y="87652"/>
                </a:cubicBezTo>
                <a:cubicBezTo>
                  <a:pt x="480117" y="88998"/>
                  <a:pt x="476079" y="93934"/>
                  <a:pt x="471143" y="95280"/>
                </a:cubicBezTo>
                <a:cubicBezTo>
                  <a:pt x="460823" y="97972"/>
                  <a:pt x="449605" y="102011"/>
                  <a:pt x="439734" y="100665"/>
                </a:cubicBezTo>
                <a:cubicBezTo>
                  <a:pt x="355377" y="88101"/>
                  <a:pt x="271468" y="74191"/>
                  <a:pt x="187111" y="61178"/>
                </a:cubicBezTo>
                <a:cubicBezTo>
                  <a:pt x="181278" y="60281"/>
                  <a:pt x="173650" y="61627"/>
                  <a:pt x="168265" y="64768"/>
                </a:cubicBezTo>
                <a:cubicBezTo>
                  <a:pt x="153010" y="73742"/>
                  <a:pt x="138202" y="84062"/>
                  <a:pt x="120703" y="95729"/>
                </a:cubicBezTo>
                <a:cubicBezTo>
                  <a:pt x="308711" y="157651"/>
                  <a:pt x="494028" y="218675"/>
                  <a:pt x="680690" y="280148"/>
                </a:cubicBezTo>
                <a:cubicBezTo>
                  <a:pt x="677998" y="283289"/>
                  <a:pt x="677100" y="284186"/>
                  <a:pt x="676203" y="285084"/>
                </a:cubicBezTo>
                <a:cubicBezTo>
                  <a:pt x="594987" y="327711"/>
                  <a:pt x="513322" y="370787"/>
                  <a:pt x="431657" y="412517"/>
                </a:cubicBezTo>
                <a:cubicBezTo>
                  <a:pt x="425824" y="415658"/>
                  <a:pt x="415055" y="413414"/>
                  <a:pt x="408773" y="409824"/>
                </a:cubicBezTo>
                <a:cubicBezTo>
                  <a:pt x="361659" y="382004"/>
                  <a:pt x="315442" y="352838"/>
                  <a:pt x="268776" y="324570"/>
                </a:cubicBezTo>
                <a:cubicBezTo>
                  <a:pt x="263840" y="321429"/>
                  <a:pt x="255764" y="317839"/>
                  <a:pt x="251276" y="319634"/>
                </a:cubicBezTo>
                <a:cubicBezTo>
                  <a:pt x="229739" y="328160"/>
                  <a:pt x="209098" y="338929"/>
                  <a:pt x="188009" y="348800"/>
                </a:cubicBezTo>
                <a:cubicBezTo>
                  <a:pt x="195637" y="383351"/>
                  <a:pt x="203265" y="416106"/>
                  <a:pt x="211342" y="451106"/>
                </a:cubicBezTo>
                <a:cubicBezTo>
                  <a:pt x="139099" y="443478"/>
                  <a:pt x="69550" y="436298"/>
                  <a:pt x="0" y="428670"/>
                </a:cubicBezTo>
                <a:cubicBezTo>
                  <a:pt x="2244" y="433157"/>
                  <a:pt x="4487" y="434503"/>
                  <a:pt x="7628" y="436298"/>
                </a:cubicBezTo>
                <a:cubicBezTo>
                  <a:pt x="68204" y="466810"/>
                  <a:pt x="129228" y="496874"/>
                  <a:pt x="189804" y="527835"/>
                </a:cubicBezTo>
                <a:cubicBezTo>
                  <a:pt x="196983" y="531873"/>
                  <a:pt x="204162" y="540847"/>
                  <a:pt x="206406" y="548924"/>
                </a:cubicBezTo>
                <a:cubicBezTo>
                  <a:pt x="209996" y="561039"/>
                  <a:pt x="216277" y="567321"/>
                  <a:pt x="227495" y="564629"/>
                </a:cubicBezTo>
                <a:cubicBezTo>
                  <a:pt x="256661" y="558347"/>
                  <a:pt x="278199" y="573154"/>
                  <a:pt x="300634" y="587961"/>
                </a:cubicBezTo>
                <a:cubicBezTo>
                  <a:pt x="334287" y="610846"/>
                  <a:pt x="368389" y="632832"/>
                  <a:pt x="402491" y="655268"/>
                </a:cubicBezTo>
                <a:cubicBezTo>
                  <a:pt x="407427" y="658409"/>
                  <a:pt x="412363" y="660652"/>
                  <a:pt x="422234" y="666037"/>
                </a:cubicBezTo>
                <a:cubicBezTo>
                  <a:pt x="422234" y="624756"/>
                  <a:pt x="422683" y="587513"/>
                  <a:pt x="421785" y="550270"/>
                </a:cubicBezTo>
                <a:cubicBezTo>
                  <a:pt x="421785" y="537706"/>
                  <a:pt x="426273" y="533668"/>
                  <a:pt x="438388" y="531424"/>
                </a:cubicBezTo>
                <a:cubicBezTo>
                  <a:pt x="508386" y="519309"/>
                  <a:pt x="579282" y="509886"/>
                  <a:pt x="645691" y="481618"/>
                </a:cubicBezTo>
                <a:cubicBezTo>
                  <a:pt x="717484" y="451106"/>
                  <a:pt x="790175" y="423286"/>
                  <a:pt x="861968" y="393222"/>
                </a:cubicBezTo>
                <a:cubicBezTo>
                  <a:pt x="875878" y="387389"/>
                  <a:pt x="886198" y="388286"/>
                  <a:pt x="898762" y="396363"/>
                </a:cubicBezTo>
                <a:cubicBezTo>
                  <a:pt x="964722" y="438990"/>
                  <a:pt x="1020811" y="491938"/>
                  <a:pt x="1064335" y="557001"/>
                </a:cubicBezTo>
                <a:cubicBezTo>
                  <a:pt x="1092155" y="598282"/>
                  <a:pt x="1115488" y="642255"/>
                  <a:pt x="1141065" y="685331"/>
                </a:cubicBezTo>
                <a:cubicBezTo>
                  <a:pt x="1148692" y="679947"/>
                  <a:pt x="1157666" y="672319"/>
                  <a:pt x="1167538" y="667383"/>
                </a:cubicBezTo>
                <a:cubicBezTo>
                  <a:pt x="1188179" y="657062"/>
                  <a:pt x="1197602" y="643153"/>
                  <a:pt x="1188627" y="619820"/>
                </a:cubicBezTo>
                <a:cubicBezTo>
                  <a:pt x="1184140" y="608602"/>
                  <a:pt x="1189525" y="601423"/>
                  <a:pt x="1202089" y="598730"/>
                </a:cubicBezTo>
                <a:cubicBezTo>
                  <a:pt x="1215101" y="595590"/>
                  <a:pt x="1227665" y="590654"/>
                  <a:pt x="1239331" y="584820"/>
                </a:cubicBezTo>
                <a:cubicBezTo>
                  <a:pt x="1256831" y="576295"/>
                  <a:pt x="1262664" y="560590"/>
                  <a:pt x="1255934" y="544886"/>
                </a:cubicBezTo>
                <a:cubicBezTo>
                  <a:pt x="1248306" y="527386"/>
                  <a:pt x="1233050" y="530976"/>
                  <a:pt x="1219588" y="533668"/>
                </a:cubicBezTo>
                <a:cubicBezTo>
                  <a:pt x="1205678" y="536809"/>
                  <a:pt x="1192217" y="542642"/>
                  <a:pt x="1176961" y="547578"/>
                </a:cubicBezTo>
                <a:cubicBezTo>
                  <a:pt x="1172474" y="520207"/>
                  <a:pt x="1167987" y="494630"/>
                  <a:pt x="1163948" y="469054"/>
                </a:cubicBezTo>
                <a:cubicBezTo>
                  <a:pt x="1163051" y="464567"/>
                  <a:pt x="1163500" y="460080"/>
                  <a:pt x="1163051" y="454695"/>
                </a:cubicBezTo>
                <a:cubicBezTo>
                  <a:pt x="1171128" y="452003"/>
                  <a:pt x="1178756" y="449759"/>
                  <a:pt x="1186384" y="447067"/>
                </a:cubicBezTo>
                <a:cubicBezTo>
                  <a:pt x="1194461" y="444375"/>
                  <a:pt x="1202986" y="442131"/>
                  <a:pt x="1210614" y="438542"/>
                </a:cubicBezTo>
                <a:cubicBezTo>
                  <a:pt x="1230357" y="429568"/>
                  <a:pt x="1240229" y="408478"/>
                  <a:pt x="1232601" y="390979"/>
                </a:cubicBezTo>
                <a:cubicBezTo>
                  <a:pt x="1225422" y="373928"/>
                  <a:pt x="1213306" y="370787"/>
                  <a:pt x="1188627" y="379312"/>
                </a:cubicBezTo>
                <a:cubicBezTo>
                  <a:pt x="1176961" y="383351"/>
                  <a:pt x="1164846" y="386940"/>
                  <a:pt x="1150936" y="390979"/>
                </a:cubicBezTo>
                <a:cubicBezTo>
                  <a:pt x="1144654" y="353736"/>
                  <a:pt x="1139718" y="318288"/>
                  <a:pt x="1132539" y="283289"/>
                </a:cubicBezTo>
                <a:cubicBezTo>
                  <a:pt x="1129398" y="268033"/>
                  <a:pt x="1132539" y="259507"/>
                  <a:pt x="1146449" y="250982"/>
                </a:cubicBezTo>
                <a:cubicBezTo>
                  <a:pt x="1207473" y="212842"/>
                  <a:pt x="1268049" y="174253"/>
                  <a:pt x="1328175" y="133869"/>
                </a:cubicBezTo>
                <a:cubicBezTo>
                  <a:pt x="1367662" y="107395"/>
                  <a:pt x="1395482" y="70152"/>
                  <a:pt x="1420609" y="29320"/>
                </a:cubicBezTo>
                <a:cubicBezTo>
                  <a:pt x="1392790" y="5987"/>
                  <a:pt x="1361829" y="-295"/>
                  <a:pt x="1330868" y="154"/>
                </a:cubicBezTo>
                <a:close/>
                <a:moveTo>
                  <a:pt x="261148" y="546232"/>
                </a:moveTo>
                <a:cubicBezTo>
                  <a:pt x="258456" y="546680"/>
                  <a:pt x="256212" y="547129"/>
                  <a:pt x="253520" y="547578"/>
                </a:cubicBezTo>
                <a:cubicBezTo>
                  <a:pt x="250828" y="536360"/>
                  <a:pt x="248136" y="525142"/>
                  <a:pt x="245443" y="513925"/>
                </a:cubicBezTo>
                <a:cubicBezTo>
                  <a:pt x="235572" y="471746"/>
                  <a:pt x="226149" y="429568"/>
                  <a:pt x="215829" y="387838"/>
                </a:cubicBezTo>
                <a:cubicBezTo>
                  <a:pt x="212688" y="374825"/>
                  <a:pt x="214034" y="366748"/>
                  <a:pt x="227944" y="361364"/>
                </a:cubicBezTo>
                <a:cubicBezTo>
                  <a:pt x="239162" y="356877"/>
                  <a:pt x="249482" y="350595"/>
                  <a:pt x="260699" y="345210"/>
                </a:cubicBezTo>
                <a:cubicBezTo>
                  <a:pt x="261597" y="347005"/>
                  <a:pt x="262943" y="348800"/>
                  <a:pt x="263840" y="350595"/>
                </a:cubicBezTo>
                <a:cubicBezTo>
                  <a:pt x="250828" y="358223"/>
                  <a:pt x="237815" y="366300"/>
                  <a:pt x="223008" y="375274"/>
                </a:cubicBezTo>
                <a:cubicBezTo>
                  <a:pt x="235123" y="431811"/>
                  <a:pt x="248136" y="489246"/>
                  <a:pt x="261148" y="546232"/>
                </a:cubicBezTo>
                <a:close/>
                <a:moveTo>
                  <a:pt x="717484" y="259956"/>
                </a:moveTo>
                <a:cubicBezTo>
                  <a:pt x="534860" y="204765"/>
                  <a:pt x="352685" y="149125"/>
                  <a:pt x="170060" y="93934"/>
                </a:cubicBezTo>
                <a:cubicBezTo>
                  <a:pt x="170958" y="91242"/>
                  <a:pt x="171855" y="88550"/>
                  <a:pt x="172753" y="85857"/>
                </a:cubicBezTo>
                <a:cubicBezTo>
                  <a:pt x="355377" y="141048"/>
                  <a:pt x="537552" y="196688"/>
                  <a:pt x="720176" y="251879"/>
                </a:cubicBezTo>
                <a:cubicBezTo>
                  <a:pt x="718830" y="254571"/>
                  <a:pt x="718382" y="257264"/>
                  <a:pt x="717484" y="259956"/>
                </a:cubicBezTo>
                <a:close/>
                <a:moveTo>
                  <a:pt x="1132090" y="605461"/>
                </a:moveTo>
                <a:cubicBezTo>
                  <a:pt x="1088566" y="511232"/>
                  <a:pt x="1023503" y="432709"/>
                  <a:pt x="956645" y="354633"/>
                </a:cubicBezTo>
                <a:cubicBezTo>
                  <a:pt x="997478" y="370338"/>
                  <a:pt x="1130295" y="560142"/>
                  <a:pt x="1132090" y="605461"/>
                </a:cubicBezTo>
                <a:close/>
              </a:path>
            </a:pathLst>
          </a:custGeom>
          <a:solidFill>
            <a:schemeClr val="accent6"/>
          </a:solidFill>
          <a:ln w="44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188DADA3-A2CC-4126-BFB7-6B737367AE9E}"/>
              </a:ext>
            </a:extLst>
          </p:cNvPr>
          <p:cNvSpPr/>
          <p:nvPr/>
        </p:nvSpPr>
        <p:spPr>
          <a:xfrm>
            <a:off x="304901" y="5382852"/>
            <a:ext cx="4192046" cy="922998"/>
          </a:xfrm>
          <a:custGeom>
            <a:avLst/>
            <a:gdLst>
              <a:gd name="connsiteX0" fmla="*/ 530390 w 7700344"/>
              <a:gd name="connsiteY0" fmla="*/ 1404103 h 1695448"/>
              <a:gd name="connsiteX1" fmla="*/ 7172737 w 7700344"/>
              <a:gd name="connsiteY1" fmla="*/ 1410460 h 1695448"/>
              <a:gd name="connsiteX2" fmla="*/ 7197061 w 7700344"/>
              <a:gd name="connsiteY2" fmla="*/ 1410460 h 1695448"/>
              <a:gd name="connsiteX3" fmla="*/ 7231723 w 7700344"/>
              <a:gd name="connsiteY3" fmla="*/ 1426492 h 1695448"/>
              <a:gd name="connsiteX4" fmla="*/ 7219561 w 7700344"/>
              <a:gd name="connsiteY4" fmla="*/ 1684945 h 1695448"/>
              <a:gd name="connsiteX5" fmla="*/ 7195237 w 7700344"/>
              <a:gd name="connsiteY5" fmla="*/ 1695448 h 1695448"/>
              <a:gd name="connsiteX6" fmla="*/ 6866859 w 7700344"/>
              <a:gd name="connsiteY6" fmla="*/ 1695448 h 1695448"/>
              <a:gd name="connsiteX7" fmla="*/ 6831589 w 7700344"/>
              <a:gd name="connsiteY7" fmla="*/ 1687432 h 1695448"/>
              <a:gd name="connsiteX8" fmla="*/ 6676523 w 7700344"/>
              <a:gd name="connsiteY8" fmla="*/ 1598978 h 1695448"/>
              <a:gd name="connsiteX9" fmla="*/ 6618143 w 7700344"/>
              <a:gd name="connsiteY9" fmla="*/ 1585710 h 1695448"/>
              <a:gd name="connsiteX10" fmla="*/ 1024172 w 7700344"/>
              <a:gd name="connsiteY10" fmla="*/ 1587922 h 1695448"/>
              <a:gd name="connsiteX11" fmla="*/ 971875 w 7700344"/>
              <a:gd name="connsiteY11" fmla="*/ 1598702 h 1695448"/>
              <a:gd name="connsiteX12" fmla="*/ 797956 w 7700344"/>
              <a:gd name="connsiteY12" fmla="*/ 1685497 h 1695448"/>
              <a:gd name="connsiteX13" fmla="*/ 765119 w 7700344"/>
              <a:gd name="connsiteY13" fmla="*/ 1692684 h 1695448"/>
              <a:gd name="connsiteX14" fmla="*/ 506674 w 7700344"/>
              <a:gd name="connsiteY14" fmla="*/ 1689091 h 1695448"/>
              <a:gd name="connsiteX15" fmla="*/ 479309 w 7700344"/>
              <a:gd name="connsiteY15" fmla="*/ 1676928 h 1695448"/>
              <a:gd name="connsiteX16" fmla="*/ 465323 w 7700344"/>
              <a:gd name="connsiteY16" fmla="*/ 1422899 h 1695448"/>
              <a:gd name="connsiteX17" fmla="*/ 509106 w 7700344"/>
              <a:gd name="connsiteY17" fmla="*/ 1404379 h 1695448"/>
              <a:gd name="connsiteX18" fmla="*/ 530390 w 7700344"/>
              <a:gd name="connsiteY18" fmla="*/ 1404103 h 1695448"/>
              <a:gd name="connsiteX19" fmla="*/ 1075862 w 7700344"/>
              <a:gd name="connsiteY19" fmla="*/ 1123814 h 1695448"/>
              <a:gd name="connsiteX20" fmla="*/ 5502268 w 7700344"/>
              <a:gd name="connsiteY20" fmla="*/ 1131277 h 1695448"/>
              <a:gd name="connsiteX21" fmla="*/ 6761049 w 7700344"/>
              <a:gd name="connsiteY21" fmla="*/ 1132107 h 1695448"/>
              <a:gd name="connsiteX22" fmla="*/ 6807872 w 7700344"/>
              <a:gd name="connsiteY22" fmla="*/ 1145928 h 1695448"/>
              <a:gd name="connsiteX23" fmla="*/ 7035304 w 7700344"/>
              <a:gd name="connsiteY23" fmla="*/ 1356835 h 1695448"/>
              <a:gd name="connsiteX24" fmla="*/ 7099155 w 7700344"/>
              <a:gd name="connsiteY24" fmla="*/ 1385859 h 1695448"/>
              <a:gd name="connsiteX25" fmla="*/ 7157533 w 7700344"/>
              <a:gd name="connsiteY25" fmla="*/ 1398574 h 1695448"/>
              <a:gd name="connsiteX26" fmla="*/ 7156317 w 7700344"/>
              <a:gd name="connsiteY26" fmla="*/ 1400786 h 1695448"/>
              <a:gd name="connsiteX27" fmla="*/ 538903 w 7700344"/>
              <a:gd name="connsiteY27" fmla="*/ 1394704 h 1695448"/>
              <a:gd name="connsiteX28" fmla="*/ 664173 w 7700344"/>
              <a:gd name="connsiteY28" fmla="*/ 1361811 h 1695448"/>
              <a:gd name="connsiteX29" fmla="*/ 712822 w 7700344"/>
              <a:gd name="connsiteY29" fmla="*/ 1341908 h 1695448"/>
              <a:gd name="connsiteX30" fmla="*/ 1027214 w 7700344"/>
              <a:gd name="connsiteY30" fmla="*/ 1135700 h 1695448"/>
              <a:gd name="connsiteX31" fmla="*/ 1075862 w 7700344"/>
              <a:gd name="connsiteY31" fmla="*/ 1123814 h 1695448"/>
              <a:gd name="connsiteX32" fmla="*/ 6273954 w 7700344"/>
              <a:gd name="connsiteY32" fmla="*/ 907655 h 1695448"/>
              <a:gd name="connsiteX33" fmla="*/ 6295846 w 7700344"/>
              <a:gd name="connsiteY33" fmla="*/ 917606 h 1695448"/>
              <a:gd name="connsiteX34" fmla="*/ 6312873 w 7700344"/>
              <a:gd name="connsiteY34" fmla="*/ 1100871 h 1695448"/>
              <a:gd name="connsiteX35" fmla="*/ 6289157 w 7700344"/>
              <a:gd name="connsiteY35" fmla="*/ 1112758 h 1695448"/>
              <a:gd name="connsiteX36" fmla="*/ 6158413 w 7700344"/>
              <a:gd name="connsiteY36" fmla="*/ 1112758 h 1695448"/>
              <a:gd name="connsiteX37" fmla="*/ 6135306 w 7700344"/>
              <a:gd name="connsiteY37" fmla="*/ 1101977 h 1695448"/>
              <a:gd name="connsiteX38" fmla="*/ 6137130 w 7700344"/>
              <a:gd name="connsiteY38" fmla="*/ 918159 h 1695448"/>
              <a:gd name="connsiteX39" fmla="*/ 6158413 w 7700344"/>
              <a:gd name="connsiteY39" fmla="*/ 907931 h 1695448"/>
              <a:gd name="connsiteX40" fmla="*/ 6273954 w 7700344"/>
              <a:gd name="connsiteY40" fmla="*/ 907655 h 1695448"/>
              <a:gd name="connsiteX41" fmla="*/ 1492416 w 7700344"/>
              <a:gd name="connsiteY41" fmla="*/ 905720 h 1695448"/>
              <a:gd name="connsiteX42" fmla="*/ 1635320 w 7700344"/>
              <a:gd name="connsiteY42" fmla="*/ 905720 h 1695448"/>
              <a:gd name="connsiteX43" fmla="*/ 1655388 w 7700344"/>
              <a:gd name="connsiteY43" fmla="*/ 915118 h 1695448"/>
              <a:gd name="connsiteX44" fmla="*/ 1655388 w 7700344"/>
              <a:gd name="connsiteY44" fmla="*/ 1006337 h 1695448"/>
              <a:gd name="connsiteX45" fmla="*/ 1665118 w 7700344"/>
              <a:gd name="connsiteY45" fmla="*/ 1006060 h 1695448"/>
              <a:gd name="connsiteX46" fmla="*/ 1665726 w 7700344"/>
              <a:gd name="connsiteY46" fmla="*/ 1093132 h 1695448"/>
              <a:gd name="connsiteX47" fmla="*/ 1642617 w 7700344"/>
              <a:gd name="connsiteY47" fmla="*/ 1103912 h 1695448"/>
              <a:gd name="connsiteX48" fmla="*/ 1505792 w 7700344"/>
              <a:gd name="connsiteY48" fmla="*/ 1103912 h 1695448"/>
              <a:gd name="connsiteX49" fmla="*/ 1482078 w 7700344"/>
              <a:gd name="connsiteY49" fmla="*/ 1094514 h 1695448"/>
              <a:gd name="connsiteX50" fmla="*/ 1472347 w 7700344"/>
              <a:gd name="connsiteY50" fmla="*/ 915118 h 1695448"/>
              <a:gd name="connsiteX51" fmla="*/ 1492416 w 7700344"/>
              <a:gd name="connsiteY51" fmla="*/ 905720 h 1695448"/>
              <a:gd name="connsiteX52" fmla="*/ 4281191 w 7700344"/>
              <a:gd name="connsiteY52" fmla="*/ 704211 h 1695448"/>
              <a:gd name="connsiteX53" fmla="*/ 5001188 w 7700344"/>
              <a:gd name="connsiteY53" fmla="*/ 704211 h 1695448"/>
              <a:gd name="connsiteX54" fmla="*/ 5002406 w 7700344"/>
              <a:gd name="connsiteY54" fmla="*/ 705869 h 1695448"/>
              <a:gd name="connsiteX55" fmla="*/ 5734566 w 7700344"/>
              <a:gd name="connsiteY55" fmla="*/ 705593 h 1695448"/>
              <a:gd name="connsiteX56" fmla="*/ 5764971 w 7700344"/>
              <a:gd name="connsiteY56" fmla="*/ 719137 h 1695448"/>
              <a:gd name="connsiteX57" fmla="*/ 5770444 w 7700344"/>
              <a:gd name="connsiteY57" fmla="*/ 797917 h 1695448"/>
              <a:gd name="connsiteX58" fmla="*/ 5748552 w 7700344"/>
              <a:gd name="connsiteY58" fmla="*/ 810079 h 1695448"/>
              <a:gd name="connsiteX59" fmla="*/ 5288216 w 7700344"/>
              <a:gd name="connsiteY59" fmla="*/ 844355 h 1695448"/>
              <a:gd name="connsiteX60" fmla="*/ 4874094 w 7700344"/>
              <a:gd name="connsiteY60" fmla="*/ 870338 h 1695448"/>
              <a:gd name="connsiteX61" fmla="*/ 4515311 w 7700344"/>
              <a:gd name="connsiteY61" fmla="*/ 888306 h 1695448"/>
              <a:gd name="connsiteX62" fmla="*/ 4306731 w 7700344"/>
              <a:gd name="connsiteY62" fmla="*/ 896598 h 1695448"/>
              <a:gd name="connsiteX63" fmla="*/ 4267812 w 7700344"/>
              <a:gd name="connsiteY63" fmla="*/ 881672 h 1695448"/>
              <a:gd name="connsiteX64" fmla="*/ 4245312 w 7700344"/>
              <a:gd name="connsiteY64" fmla="*/ 721901 h 1695448"/>
              <a:gd name="connsiteX65" fmla="*/ 4281191 w 7700344"/>
              <a:gd name="connsiteY65" fmla="*/ 704211 h 1695448"/>
              <a:gd name="connsiteX66" fmla="*/ 2014169 w 7700344"/>
              <a:gd name="connsiteY66" fmla="*/ 703658 h 1695448"/>
              <a:gd name="connsiteX67" fmla="*/ 2712883 w 7700344"/>
              <a:gd name="connsiteY67" fmla="*/ 703934 h 1695448"/>
              <a:gd name="connsiteX68" fmla="*/ 3408559 w 7700344"/>
              <a:gd name="connsiteY68" fmla="*/ 703658 h 1695448"/>
              <a:gd name="connsiteX69" fmla="*/ 3437139 w 7700344"/>
              <a:gd name="connsiteY69" fmla="*/ 717202 h 1695448"/>
              <a:gd name="connsiteX70" fmla="*/ 3412814 w 7700344"/>
              <a:gd name="connsiteY70" fmla="*/ 894940 h 1695448"/>
              <a:gd name="connsiteX71" fmla="*/ 3397004 w 7700344"/>
              <a:gd name="connsiteY71" fmla="*/ 901574 h 1695448"/>
              <a:gd name="connsiteX72" fmla="*/ 2992004 w 7700344"/>
              <a:gd name="connsiteY72" fmla="*/ 884713 h 1695448"/>
              <a:gd name="connsiteX73" fmla="*/ 2506127 w 7700344"/>
              <a:gd name="connsiteY73" fmla="*/ 853201 h 1695448"/>
              <a:gd name="connsiteX74" fmla="*/ 2088967 w 7700344"/>
              <a:gd name="connsiteY74" fmla="*/ 826941 h 1695448"/>
              <a:gd name="connsiteX75" fmla="*/ 2007480 w 7700344"/>
              <a:gd name="connsiteY75" fmla="*/ 823071 h 1695448"/>
              <a:gd name="connsiteX76" fmla="*/ 1986804 w 7700344"/>
              <a:gd name="connsiteY76" fmla="*/ 812291 h 1695448"/>
              <a:gd name="connsiteX77" fmla="*/ 1987412 w 7700344"/>
              <a:gd name="connsiteY77" fmla="*/ 715544 h 1695448"/>
              <a:gd name="connsiteX78" fmla="*/ 2014169 w 7700344"/>
              <a:gd name="connsiteY78" fmla="*/ 703658 h 1695448"/>
              <a:gd name="connsiteX79" fmla="*/ 3850172 w 7700344"/>
              <a:gd name="connsiteY79" fmla="*/ 702109 h 1695448"/>
              <a:gd name="connsiteX80" fmla="*/ 3679665 w 7700344"/>
              <a:gd name="connsiteY80" fmla="*/ 872616 h 1695448"/>
              <a:gd name="connsiteX81" fmla="*/ 3850172 w 7700344"/>
              <a:gd name="connsiteY81" fmla="*/ 1043123 h 1695448"/>
              <a:gd name="connsiteX82" fmla="*/ 4020679 w 7700344"/>
              <a:gd name="connsiteY82" fmla="*/ 872616 h 1695448"/>
              <a:gd name="connsiteX83" fmla="*/ 3850172 w 7700344"/>
              <a:gd name="connsiteY83" fmla="*/ 702109 h 1695448"/>
              <a:gd name="connsiteX84" fmla="*/ 6585305 w 7700344"/>
              <a:gd name="connsiteY84" fmla="*/ 598342 h 1695448"/>
              <a:gd name="connsiteX85" fmla="*/ 6616925 w 7700344"/>
              <a:gd name="connsiteY85" fmla="*/ 612440 h 1695448"/>
              <a:gd name="connsiteX86" fmla="*/ 6613277 w 7700344"/>
              <a:gd name="connsiteY86" fmla="*/ 850160 h 1695448"/>
              <a:gd name="connsiteX87" fmla="*/ 6511115 w 7700344"/>
              <a:gd name="connsiteY87" fmla="*/ 897151 h 1695448"/>
              <a:gd name="connsiteX88" fmla="*/ 5890847 w 7700344"/>
              <a:gd name="connsiteY88" fmla="*/ 899639 h 1695448"/>
              <a:gd name="connsiteX89" fmla="*/ 5828820 w 7700344"/>
              <a:gd name="connsiteY89" fmla="*/ 894663 h 1695448"/>
              <a:gd name="connsiteX90" fmla="*/ 5794158 w 7700344"/>
              <a:gd name="connsiteY90" fmla="*/ 865916 h 1695448"/>
              <a:gd name="connsiteX91" fmla="*/ 5782604 w 7700344"/>
              <a:gd name="connsiteY91" fmla="*/ 682374 h 1695448"/>
              <a:gd name="connsiteX92" fmla="*/ 5782346 w 7700344"/>
              <a:gd name="connsiteY92" fmla="*/ 680811 h 1695448"/>
              <a:gd name="connsiteX93" fmla="*/ 5777512 w 7700344"/>
              <a:gd name="connsiteY93" fmla="*/ 656805 h 1695448"/>
              <a:gd name="connsiteX94" fmla="*/ 5778348 w 7700344"/>
              <a:gd name="connsiteY94" fmla="*/ 631513 h 1695448"/>
              <a:gd name="connsiteX95" fmla="*/ 5778347 w 7700344"/>
              <a:gd name="connsiteY95" fmla="*/ 631513 h 1695448"/>
              <a:gd name="connsiteX96" fmla="*/ 5846455 w 7700344"/>
              <a:gd name="connsiteY96" fmla="*/ 598619 h 1695448"/>
              <a:gd name="connsiteX97" fmla="*/ 6585305 w 7700344"/>
              <a:gd name="connsiteY97" fmla="*/ 598342 h 1695448"/>
              <a:gd name="connsiteX98" fmla="*/ 1943020 w 7700344"/>
              <a:gd name="connsiteY98" fmla="*/ 598066 h 1695448"/>
              <a:gd name="connsiteX99" fmla="*/ 1967953 w 7700344"/>
              <a:gd name="connsiteY99" fmla="*/ 609122 h 1695448"/>
              <a:gd name="connsiteX100" fmla="*/ 1965520 w 7700344"/>
              <a:gd name="connsiteY100" fmla="*/ 859005 h 1695448"/>
              <a:gd name="connsiteX101" fmla="*/ 1888291 w 7700344"/>
              <a:gd name="connsiteY101" fmla="*/ 893557 h 1695448"/>
              <a:gd name="connsiteX102" fmla="*/ 1201738 w 7700344"/>
              <a:gd name="connsiteY102" fmla="*/ 896598 h 1695448"/>
              <a:gd name="connsiteX103" fmla="*/ 1131198 w 7700344"/>
              <a:gd name="connsiteY103" fmla="*/ 866745 h 1695448"/>
              <a:gd name="connsiteX104" fmla="*/ 1130589 w 7700344"/>
              <a:gd name="connsiteY104" fmla="*/ 865363 h 1695448"/>
              <a:gd name="connsiteX105" fmla="*/ 1129982 w 7700344"/>
              <a:gd name="connsiteY105" fmla="*/ 600830 h 1695448"/>
              <a:gd name="connsiteX106" fmla="*/ 1132414 w 7700344"/>
              <a:gd name="connsiteY106" fmla="*/ 598895 h 1695448"/>
              <a:gd name="connsiteX107" fmla="*/ 1600048 w 7700344"/>
              <a:gd name="connsiteY107" fmla="*/ 598342 h 1695448"/>
              <a:gd name="connsiteX108" fmla="*/ 1943020 w 7700344"/>
              <a:gd name="connsiteY108" fmla="*/ 598066 h 1695448"/>
              <a:gd name="connsiteX109" fmla="*/ 4731189 w 7700344"/>
              <a:gd name="connsiteY109" fmla="*/ 446865 h 1695448"/>
              <a:gd name="connsiteX110" fmla="*/ 7675031 w 7700344"/>
              <a:gd name="connsiteY110" fmla="*/ 447141 h 1695448"/>
              <a:gd name="connsiteX111" fmla="*/ 7437263 w 7700344"/>
              <a:gd name="connsiteY111" fmla="*/ 570425 h 1695448"/>
              <a:gd name="connsiteX112" fmla="*/ 7389830 w 7700344"/>
              <a:gd name="connsiteY112" fmla="*/ 578993 h 1695448"/>
              <a:gd name="connsiteX113" fmla="*/ 5063823 w 7700344"/>
              <a:gd name="connsiteY113" fmla="*/ 578164 h 1695448"/>
              <a:gd name="connsiteX114" fmla="*/ 4953148 w 7700344"/>
              <a:gd name="connsiteY114" fmla="*/ 575953 h 1695448"/>
              <a:gd name="connsiteX115" fmla="*/ 4881999 w 7700344"/>
              <a:gd name="connsiteY115" fmla="*/ 537531 h 1695448"/>
              <a:gd name="connsiteX116" fmla="*/ 4731797 w 7700344"/>
              <a:gd name="connsiteY116" fmla="*/ 449076 h 1695448"/>
              <a:gd name="connsiteX117" fmla="*/ 4731189 w 7700344"/>
              <a:gd name="connsiteY117" fmla="*/ 446865 h 1695448"/>
              <a:gd name="connsiteX118" fmla="*/ 20796 w 7700344"/>
              <a:gd name="connsiteY118" fmla="*/ 446588 h 1695448"/>
              <a:gd name="connsiteX119" fmla="*/ 2969504 w 7700344"/>
              <a:gd name="connsiteY119" fmla="*/ 446588 h 1695448"/>
              <a:gd name="connsiteX120" fmla="*/ 2898965 w 7700344"/>
              <a:gd name="connsiteY120" fmla="*/ 483075 h 1695448"/>
              <a:gd name="connsiteX121" fmla="*/ 2728694 w 7700344"/>
              <a:gd name="connsiteY121" fmla="*/ 571253 h 1695448"/>
              <a:gd name="connsiteX122" fmla="*/ 2689775 w 7700344"/>
              <a:gd name="connsiteY122" fmla="*/ 578993 h 1695448"/>
              <a:gd name="connsiteX123" fmla="*/ 270119 w 7700344"/>
              <a:gd name="connsiteY123" fmla="*/ 578440 h 1695448"/>
              <a:gd name="connsiteX124" fmla="*/ 229984 w 7700344"/>
              <a:gd name="connsiteY124" fmla="*/ 569595 h 1695448"/>
              <a:gd name="connsiteX125" fmla="*/ 20796 w 7700344"/>
              <a:gd name="connsiteY125" fmla="*/ 446588 h 1695448"/>
              <a:gd name="connsiteX126" fmla="*/ 7668951 w 7700344"/>
              <a:gd name="connsiteY126" fmla="*/ 345419 h 1695448"/>
              <a:gd name="connsiteX127" fmla="*/ 7699965 w 7700344"/>
              <a:gd name="connsiteY127" fmla="*/ 359240 h 1695448"/>
              <a:gd name="connsiteX128" fmla="*/ 7694492 w 7700344"/>
              <a:gd name="connsiteY128" fmla="*/ 424199 h 1695448"/>
              <a:gd name="connsiteX129" fmla="*/ 7664695 w 7700344"/>
              <a:gd name="connsiteY129" fmla="*/ 436361 h 1695448"/>
              <a:gd name="connsiteX130" fmla="*/ 6770779 w 7700344"/>
              <a:gd name="connsiteY130" fmla="*/ 436085 h 1695448"/>
              <a:gd name="connsiteX131" fmla="*/ 4743351 w 7700344"/>
              <a:gd name="connsiteY131" fmla="*/ 436361 h 1695448"/>
              <a:gd name="connsiteX132" fmla="*/ 4706256 w 7700344"/>
              <a:gd name="connsiteY132" fmla="*/ 420329 h 1695448"/>
              <a:gd name="connsiteX133" fmla="*/ 4705648 w 7700344"/>
              <a:gd name="connsiteY133" fmla="*/ 359517 h 1695448"/>
              <a:gd name="connsiteX134" fmla="*/ 4734837 w 7700344"/>
              <a:gd name="connsiteY134" fmla="*/ 345972 h 1695448"/>
              <a:gd name="connsiteX135" fmla="*/ 5799023 w 7700344"/>
              <a:gd name="connsiteY135" fmla="*/ 345972 h 1695448"/>
              <a:gd name="connsiteX136" fmla="*/ 6203414 w 7700344"/>
              <a:gd name="connsiteY136" fmla="*/ 345972 h 1695448"/>
              <a:gd name="connsiteX137" fmla="*/ 6204023 w 7700344"/>
              <a:gd name="connsiteY137" fmla="*/ 345695 h 1695448"/>
              <a:gd name="connsiteX138" fmla="*/ 7668951 w 7700344"/>
              <a:gd name="connsiteY138" fmla="*/ 345419 h 1695448"/>
              <a:gd name="connsiteX139" fmla="*/ 2964640 w 7700344"/>
              <a:gd name="connsiteY139" fmla="*/ 345419 h 1695448"/>
              <a:gd name="connsiteX140" fmla="*/ 2993222 w 7700344"/>
              <a:gd name="connsiteY140" fmla="*/ 358687 h 1695448"/>
              <a:gd name="connsiteX141" fmla="*/ 2987749 w 7700344"/>
              <a:gd name="connsiteY141" fmla="*/ 427793 h 1695448"/>
              <a:gd name="connsiteX142" fmla="*/ 2968897 w 7700344"/>
              <a:gd name="connsiteY142" fmla="*/ 436361 h 1695448"/>
              <a:gd name="connsiteX143" fmla="*/ 2953694 w 7700344"/>
              <a:gd name="connsiteY143" fmla="*/ 436361 h 1695448"/>
              <a:gd name="connsiteX144" fmla="*/ 39039 w 7700344"/>
              <a:gd name="connsiteY144" fmla="*/ 436638 h 1695448"/>
              <a:gd name="connsiteX145" fmla="*/ 728 w 7700344"/>
              <a:gd name="connsiteY145" fmla="*/ 419500 h 1695448"/>
              <a:gd name="connsiteX146" fmla="*/ 120 w 7700344"/>
              <a:gd name="connsiteY146" fmla="*/ 358687 h 1695448"/>
              <a:gd name="connsiteX147" fmla="*/ 28701 w 7700344"/>
              <a:gd name="connsiteY147" fmla="*/ 346248 h 1695448"/>
              <a:gd name="connsiteX148" fmla="*/ 1496671 w 7700344"/>
              <a:gd name="connsiteY148" fmla="*/ 346525 h 1695448"/>
              <a:gd name="connsiteX149" fmla="*/ 1496671 w 7700344"/>
              <a:gd name="connsiteY149" fmla="*/ 345695 h 1695448"/>
              <a:gd name="connsiteX150" fmla="*/ 2964640 w 7700344"/>
              <a:gd name="connsiteY150" fmla="*/ 345419 h 1695448"/>
              <a:gd name="connsiteX151" fmla="*/ 3850172 w 7700344"/>
              <a:gd name="connsiteY151" fmla="*/ 103055 h 1695448"/>
              <a:gd name="connsiteX152" fmla="*/ 3679665 w 7700344"/>
              <a:gd name="connsiteY152" fmla="*/ 273562 h 1695448"/>
              <a:gd name="connsiteX153" fmla="*/ 3679665 w 7700344"/>
              <a:gd name="connsiteY153" fmla="*/ 599054 h 1695448"/>
              <a:gd name="connsiteX154" fmla="*/ 3738485 w 7700344"/>
              <a:gd name="connsiteY154" fmla="*/ 599054 h 1695448"/>
              <a:gd name="connsiteX155" fmla="*/ 3850173 w 7700344"/>
              <a:gd name="connsiteY155" fmla="*/ 223783 h 1695448"/>
              <a:gd name="connsiteX156" fmla="*/ 3961861 w 7700344"/>
              <a:gd name="connsiteY156" fmla="*/ 599054 h 1695448"/>
              <a:gd name="connsiteX157" fmla="*/ 4020679 w 7700344"/>
              <a:gd name="connsiteY157" fmla="*/ 599054 h 1695448"/>
              <a:gd name="connsiteX158" fmla="*/ 4020679 w 7700344"/>
              <a:gd name="connsiteY158" fmla="*/ 273562 h 1695448"/>
              <a:gd name="connsiteX159" fmla="*/ 3850172 w 7700344"/>
              <a:gd name="connsiteY159" fmla="*/ 103055 h 1695448"/>
              <a:gd name="connsiteX160" fmla="*/ 3841577 w 7700344"/>
              <a:gd name="connsiteY160" fmla="*/ 133 h 1695448"/>
              <a:gd name="connsiteX161" fmla="*/ 3922407 w 7700344"/>
              <a:gd name="connsiteY161" fmla="*/ 4042 h 1695448"/>
              <a:gd name="connsiteX162" fmla="*/ 4098758 w 7700344"/>
              <a:gd name="connsiteY162" fmla="*/ 77845 h 1695448"/>
              <a:gd name="connsiteX163" fmla="*/ 4121866 w 7700344"/>
              <a:gd name="connsiteY163" fmla="*/ 134235 h 1695448"/>
              <a:gd name="connsiteX164" fmla="*/ 4154704 w 7700344"/>
              <a:gd name="connsiteY164" fmla="*/ 366979 h 1695448"/>
              <a:gd name="connsiteX165" fmla="*/ 4189366 w 7700344"/>
              <a:gd name="connsiteY165" fmla="*/ 601106 h 1695448"/>
              <a:gd name="connsiteX166" fmla="*/ 4215515 w 7700344"/>
              <a:gd name="connsiteY166" fmla="*/ 789900 h 1695448"/>
              <a:gd name="connsiteX167" fmla="*/ 4250177 w 7700344"/>
              <a:gd name="connsiteY167" fmla="*/ 1024026 h 1695448"/>
              <a:gd name="connsiteX168" fmla="*/ 4261122 w 7700344"/>
              <a:gd name="connsiteY168" fmla="*/ 1103911 h 1695448"/>
              <a:gd name="connsiteX169" fmla="*/ 4248960 w 7700344"/>
              <a:gd name="connsiteY169" fmla="*/ 1110269 h 1695448"/>
              <a:gd name="connsiteX170" fmla="*/ 4230718 w 7700344"/>
              <a:gd name="connsiteY170" fmla="*/ 1110269 h 1695448"/>
              <a:gd name="connsiteX171" fmla="*/ 3841530 w 7700344"/>
              <a:gd name="connsiteY171" fmla="*/ 1110269 h 1695448"/>
              <a:gd name="connsiteX172" fmla="*/ 3840921 w 7700344"/>
              <a:gd name="connsiteY172" fmla="*/ 1109716 h 1695448"/>
              <a:gd name="connsiteX173" fmla="*/ 3451733 w 7700344"/>
              <a:gd name="connsiteY173" fmla="*/ 1109992 h 1695448"/>
              <a:gd name="connsiteX174" fmla="*/ 3423760 w 7700344"/>
              <a:gd name="connsiteY174" fmla="*/ 1097554 h 1695448"/>
              <a:gd name="connsiteX175" fmla="*/ 3459031 w 7700344"/>
              <a:gd name="connsiteY175" fmla="*/ 853753 h 1695448"/>
              <a:gd name="connsiteX176" fmla="*/ 3485178 w 7700344"/>
              <a:gd name="connsiteY176" fmla="*/ 658048 h 1695448"/>
              <a:gd name="connsiteX177" fmla="*/ 3519233 w 7700344"/>
              <a:gd name="connsiteY177" fmla="*/ 414247 h 1695448"/>
              <a:gd name="connsiteX178" fmla="*/ 3539639 w 7700344"/>
              <a:gd name="connsiteY178" fmla="*/ 266043 h 1695448"/>
              <a:gd name="connsiteX179" fmla="*/ 3539639 w 7700344"/>
              <a:gd name="connsiteY179" fmla="*/ 199174 h 1695448"/>
              <a:gd name="connsiteX180" fmla="*/ 3553869 w 7700344"/>
              <a:gd name="connsiteY180" fmla="*/ 128694 h 1695448"/>
              <a:gd name="connsiteX181" fmla="*/ 3559957 w 7700344"/>
              <a:gd name="connsiteY181" fmla="*/ 119664 h 1695448"/>
              <a:gd name="connsiteX182" fmla="*/ 3560584 w 7700344"/>
              <a:gd name="connsiteY182" fmla="*/ 115162 h 1695448"/>
              <a:gd name="connsiteX183" fmla="*/ 3579381 w 7700344"/>
              <a:gd name="connsiteY183" fmla="*/ 90855 h 1695448"/>
              <a:gd name="connsiteX184" fmla="*/ 3592673 w 7700344"/>
              <a:gd name="connsiteY184" fmla="*/ 71140 h 1695448"/>
              <a:gd name="connsiteX185" fmla="*/ 3720707 w 7700344"/>
              <a:gd name="connsiteY185" fmla="*/ 18106 h 1695448"/>
              <a:gd name="connsiteX186" fmla="*/ 3723033 w 7700344"/>
              <a:gd name="connsiteY186" fmla="*/ 18106 h 1695448"/>
              <a:gd name="connsiteX187" fmla="*/ 3734353 w 7700344"/>
              <a:gd name="connsiteY187" fmla="*/ 14005 h 1695448"/>
              <a:gd name="connsiteX188" fmla="*/ 3841577 w 7700344"/>
              <a:gd name="connsiteY188" fmla="*/ 133 h 1695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7700344" h="1695448">
                <a:moveTo>
                  <a:pt x="530390" y="1404103"/>
                </a:moveTo>
                <a:lnTo>
                  <a:pt x="7172737" y="1410460"/>
                </a:lnTo>
                <a:lnTo>
                  <a:pt x="7197061" y="1410460"/>
                </a:lnTo>
                <a:cubicBezTo>
                  <a:pt x="7221385" y="1410184"/>
                  <a:pt x="7232331" y="1413777"/>
                  <a:pt x="7231723" y="1426492"/>
                </a:cubicBezTo>
                <a:cubicBezTo>
                  <a:pt x="7226249" y="1512459"/>
                  <a:pt x="7222601" y="1598702"/>
                  <a:pt x="7219561" y="1684945"/>
                </a:cubicBezTo>
                <a:cubicBezTo>
                  <a:pt x="7218953" y="1693514"/>
                  <a:pt x="7214087" y="1695448"/>
                  <a:pt x="7195237" y="1695448"/>
                </a:cubicBezTo>
                <a:lnTo>
                  <a:pt x="6866859" y="1695448"/>
                </a:lnTo>
                <a:cubicBezTo>
                  <a:pt x="6850440" y="1695448"/>
                  <a:pt x="6840711" y="1692961"/>
                  <a:pt x="6831589" y="1687432"/>
                </a:cubicBezTo>
                <a:lnTo>
                  <a:pt x="6676523" y="1598978"/>
                </a:lnTo>
                <a:cubicBezTo>
                  <a:pt x="6660711" y="1589856"/>
                  <a:pt x="6644293" y="1585710"/>
                  <a:pt x="6618143" y="1585710"/>
                </a:cubicBezTo>
                <a:lnTo>
                  <a:pt x="1024172" y="1587922"/>
                </a:lnTo>
                <a:cubicBezTo>
                  <a:pt x="1001673" y="1587922"/>
                  <a:pt x="986471" y="1591238"/>
                  <a:pt x="971875" y="1598702"/>
                </a:cubicBezTo>
                <a:cubicBezTo>
                  <a:pt x="914715" y="1628002"/>
                  <a:pt x="855727" y="1656473"/>
                  <a:pt x="797956" y="1685497"/>
                </a:cubicBezTo>
                <a:cubicBezTo>
                  <a:pt x="788835" y="1690197"/>
                  <a:pt x="780321" y="1693237"/>
                  <a:pt x="765119" y="1692684"/>
                </a:cubicBezTo>
                <a:cubicBezTo>
                  <a:pt x="679377" y="1691026"/>
                  <a:pt x="593025" y="1689920"/>
                  <a:pt x="506674" y="1689091"/>
                </a:cubicBezTo>
                <a:cubicBezTo>
                  <a:pt x="486607" y="1688815"/>
                  <a:pt x="479918" y="1686603"/>
                  <a:pt x="479309" y="1676928"/>
                </a:cubicBezTo>
                <a:cubicBezTo>
                  <a:pt x="475661" y="1592068"/>
                  <a:pt x="470797" y="1507484"/>
                  <a:pt x="465323" y="1422899"/>
                </a:cubicBezTo>
                <a:cubicBezTo>
                  <a:pt x="464715" y="1408249"/>
                  <a:pt x="490864" y="1408525"/>
                  <a:pt x="509106" y="1404379"/>
                </a:cubicBezTo>
                <a:cubicBezTo>
                  <a:pt x="514580" y="1402997"/>
                  <a:pt x="523093" y="1404103"/>
                  <a:pt x="530390" y="1404103"/>
                </a:cubicBezTo>
                <a:close/>
                <a:moveTo>
                  <a:pt x="1075862" y="1123814"/>
                </a:moveTo>
                <a:cubicBezTo>
                  <a:pt x="2551127" y="1126578"/>
                  <a:pt x="4027002" y="1129066"/>
                  <a:pt x="5502268" y="1131277"/>
                </a:cubicBezTo>
                <a:cubicBezTo>
                  <a:pt x="5921861" y="1131830"/>
                  <a:pt x="6341455" y="1132107"/>
                  <a:pt x="6761049" y="1132107"/>
                </a:cubicBezTo>
                <a:cubicBezTo>
                  <a:pt x="6785981" y="1132107"/>
                  <a:pt x="6797534" y="1135977"/>
                  <a:pt x="6807872" y="1145928"/>
                </a:cubicBezTo>
                <a:cubicBezTo>
                  <a:pt x="6883277" y="1216414"/>
                  <a:pt x="6960507" y="1286348"/>
                  <a:pt x="7035304" y="1356835"/>
                </a:cubicBezTo>
                <a:cubicBezTo>
                  <a:pt x="7049898" y="1370379"/>
                  <a:pt x="7067533" y="1380331"/>
                  <a:pt x="7099155" y="1385859"/>
                </a:cubicBezTo>
                <a:cubicBezTo>
                  <a:pt x="7119223" y="1389176"/>
                  <a:pt x="7138074" y="1394428"/>
                  <a:pt x="7157533" y="1398574"/>
                </a:cubicBezTo>
                <a:cubicBezTo>
                  <a:pt x="7157533" y="1399127"/>
                  <a:pt x="7156926" y="1399956"/>
                  <a:pt x="7156317" y="1400786"/>
                </a:cubicBezTo>
                <a:cubicBezTo>
                  <a:pt x="4953756" y="1398851"/>
                  <a:pt x="2751194" y="1396916"/>
                  <a:pt x="538903" y="1394704"/>
                </a:cubicBezTo>
                <a:cubicBezTo>
                  <a:pt x="585728" y="1382266"/>
                  <a:pt x="624647" y="1371762"/>
                  <a:pt x="664173" y="1361811"/>
                </a:cubicBezTo>
                <a:cubicBezTo>
                  <a:pt x="684241" y="1356835"/>
                  <a:pt x="699445" y="1350477"/>
                  <a:pt x="712822" y="1341908"/>
                </a:cubicBezTo>
                <a:cubicBezTo>
                  <a:pt x="817416" y="1273080"/>
                  <a:pt x="922619" y="1204528"/>
                  <a:pt x="1027214" y="1135700"/>
                </a:cubicBezTo>
                <a:cubicBezTo>
                  <a:pt x="1039982" y="1127407"/>
                  <a:pt x="1052753" y="1123814"/>
                  <a:pt x="1075862" y="1123814"/>
                </a:cubicBezTo>
                <a:close/>
                <a:moveTo>
                  <a:pt x="6273954" y="907655"/>
                </a:moveTo>
                <a:cubicBezTo>
                  <a:pt x="6291589" y="907378"/>
                  <a:pt x="6295846" y="910142"/>
                  <a:pt x="6295846" y="917606"/>
                </a:cubicBezTo>
                <a:cubicBezTo>
                  <a:pt x="6302332" y="949808"/>
                  <a:pt x="6313987" y="1068346"/>
                  <a:pt x="6312873" y="1100871"/>
                </a:cubicBezTo>
                <a:cubicBezTo>
                  <a:pt x="6313481" y="1109440"/>
                  <a:pt x="6310441" y="1113034"/>
                  <a:pt x="6289157" y="1112758"/>
                </a:cubicBezTo>
                <a:cubicBezTo>
                  <a:pt x="6245373" y="1111928"/>
                  <a:pt x="6202197" y="1111928"/>
                  <a:pt x="6158413" y="1112758"/>
                </a:cubicBezTo>
                <a:cubicBezTo>
                  <a:pt x="6138955" y="1113034"/>
                  <a:pt x="6135306" y="1109993"/>
                  <a:pt x="6135306" y="1101977"/>
                </a:cubicBezTo>
                <a:cubicBezTo>
                  <a:pt x="6136522" y="1040612"/>
                  <a:pt x="6137130" y="979524"/>
                  <a:pt x="6137130" y="918159"/>
                </a:cubicBezTo>
                <a:cubicBezTo>
                  <a:pt x="6137130" y="910695"/>
                  <a:pt x="6140171" y="907655"/>
                  <a:pt x="6158413" y="907931"/>
                </a:cubicBezTo>
                <a:cubicBezTo>
                  <a:pt x="6196725" y="908484"/>
                  <a:pt x="6235644" y="908207"/>
                  <a:pt x="6273954" y="907655"/>
                </a:cubicBezTo>
                <a:close/>
                <a:moveTo>
                  <a:pt x="1492416" y="905720"/>
                </a:moveTo>
                <a:cubicBezTo>
                  <a:pt x="1539846" y="905996"/>
                  <a:pt x="1587888" y="906273"/>
                  <a:pt x="1635320" y="905720"/>
                </a:cubicBezTo>
                <a:cubicBezTo>
                  <a:pt x="1652348" y="905443"/>
                  <a:pt x="1655388" y="908484"/>
                  <a:pt x="1655388" y="915118"/>
                </a:cubicBezTo>
                <a:cubicBezTo>
                  <a:pt x="1654780" y="945524"/>
                  <a:pt x="1655388" y="975930"/>
                  <a:pt x="1655388" y="1006337"/>
                </a:cubicBezTo>
                <a:cubicBezTo>
                  <a:pt x="1659036" y="1006060"/>
                  <a:pt x="1662077" y="1006060"/>
                  <a:pt x="1665118" y="1006060"/>
                </a:cubicBezTo>
                <a:cubicBezTo>
                  <a:pt x="1665118" y="1035084"/>
                  <a:pt x="1664511" y="1064108"/>
                  <a:pt x="1665726" y="1093132"/>
                </a:cubicBezTo>
                <a:cubicBezTo>
                  <a:pt x="1666334" y="1101701"/>
                  <a:pt x="1661469" y="1104189"/>
                  <a:pt x="1642617" y="1103912"/>
                </a:cubicBezTo>
                <a:cubicBezTo>
                  <a:pt x="1597009" y="1103360"/>
                  <a:pt x="1551401" y="1103360"/>
                  <a:pt x="1505792" y="1103912"/>
                </a:cubicBezTo>
                <a:cubicBezTo>
                  <a:pt x="1489982" y="1103912"/>
                  <a:pt x="1482685" y="1102807"/>
                  <a:pt x="1482078" y="1094514"/>
                </a:cubicBezTo>
                <a:cubicBezTo>
                  <a:pt x="1479644" y="1034808"/>
                  <a:pt x="1476604" y="974825"/>
                  <a:pt x="1472347" y="915118"/>
                </a:cubicBezTo>
                <a:cubicBezTo>
                  <a:pt x="1471739" y="907655"/>
                  <a:pt x="1476604" y="905720"/>
                  <a:pt x="1492416" y="905720"/>
                </a:cubicBezTo>
                <a:close/>
                <a:moveTo>
                  <a:pt x="4281191" y="704211"/>
                </a:moveTo>
                <a:cubicBezTo>
                  <a:pt x="4521392" y="704211"/>
                  <a:pt x="4761595" y="704211"/>
                  <a:pt x="5001188" y="704211"/>
                </a:cubicBezTo>
                <a:cubicBezTo>
                  <a:pt x="5002406" y="705040"/>
                  <a:pt x="5002406" y="705316"/>
                  <a:pt x="5002406" y="705869"/>
                </a:cubicBezTo>
                <a:cubicBezTo>
                  <a:pt x="5246257" y="705869"/>
                  <a:pt x="5490715" y="706146"/>
                  <a:pt x="5734566" y="705593"/>
                </a:cubicBezTo>
                <a:cubicBezTo>
                  <a:pt x="5758283" y="705593"/>
                  <a:pt x="5764971" y="708357"/>
                  <a:pt x="5764971" y="719137"/>
                </a:cubicBezTo>
                <a:cubicBezTo>
                  <a:pt x="5764971" y="745397"/>
                  <a:pt x="5767404" y="771657"/>
                  <a:pt x="5770444" y="797917"/>
                </a:cubicBezTo>
                <a:cubicBezTo>
                  <a:pt x="5771661" y="806210"/>
                  <a:pt x="5766188" y="808697"/>
                  <a:pt x="5748552" y="810079"/>
                </a:cubicBezTo>
                <a:cubicBezTo>
                  <a:pt x="5595309" y="821413"/>
                  <a:pt x="5442066" y="833575"/>
                  <a:pt x="5288216" y="844355"/>
                </a:cubicBezTo>
                <a:cubicBezTo>
                  <a:pt x="5150175" y="854030"/>
                  <a:pt x="5012135" y="862599"/>
                  <a:pt x="4874094" y="870338"/>
                </a:cubicBezTo>
                <a:cubicBezTo>
                  <a:pt x="4754905" y="877249"/>
                  <a:pt x="4635108" y="882778"/>
                  <a:pt x="4515311" y="888306"/>
                </a:cubicBezTo>
                <a:cubicBezTo>
                  <a:pt x="4445988" y="891623"/>
                  <a:pt x="4376055" y="893281"/>
                  <a:pt x="4306731" y="896598"/>
                </a:cubicBezTo>
                <a:cubicBezTo>
                  <a:pt x="4279366" y="897980"/>
                  <a:pt x="4269029" y="896046"/>
                  <a:pt x="4267812" y="881672"/>
                </a:cubicBezTo>
                <a:cubicBezTo>
                  <a:pt x="4262339" y="828323"/>
                  <a:pt x="4252610" y="775251"/>
                  <a:pt x="4245312" y="721901"/>
                </a:cubicBezTo>
                <a:cubicBezTo>
                  <a:pt x="4242880" y="704211"/>
                  <a:pt x="4243488" y="704211"/>
                  <a:pt x="4281191" y="704211"/>
                </a:cubicBezTo>
                <a:close/>
                <a:moveTo>
                  <a:pt x="2014169" y="703658"/>
                </a:moveTo>
                <a:cubicBezTo>
                  <a:pt x="2247074" y="703934"/>
                  <a:pt x="2479978" y="703934"/>
                  <a:pt x="2712883" y="703934"/>
                </a:cubicBezTo>
                <a:cubicBezTo>
                  <a:pt x="2944572" y="703934"/>
                  <a:pt x="3176870" y="704211"/>
                  <a:pt x="3408559" y="703658"/>
                </a:cubicBezTo>
                <a:cubicBezTo>
                  <a:pt x="3432274" y="703658"/>
                  <a:pt x="3438964" y="706146"/>
                  <a:pt x="3437139" y="717202"/>
                </a:cubicBezTo>
                <a:cubicBezTo>
                  <a:pt x="3428018" y="776357"/>
                  <a:pt x="3420112" y="835510"/>
                  <a:pt x="3412814" y="894940"/>
                </a:cubicBezTo>
                <a:cubicBezTo>
                  <a:pt x="3412207" y="900192"/>
                  <a:pt x="3409166" y="901850"/>
                  <a:pt x="3397004" y="901574"/>
                </a:cubicBezTo>
                <a:cubicBezTo>
                  <a:pt x="3261397" y="897980"/>
                  <a:pt x="3127004" y="891900"/>
                  <a:pt x="2992004" y="884713"/>
                </a:cubicBezTo>
                <a:cubicBezTo>
                  <a:pt x="2829640" y="875867"/>
                  <a:pt x="2667883" y="863981"/>
                  <a:pt x="2506127" y="853201"/>
                </a:cubicBezTo>
                <a:cubicBezTo>
                  <a:pt x="2367479" y="843802"/>
                  <a:pt x="2228222" y="835510"/>
                  <a:pt x="2088967" y="826941"/>
                </a:cubicBezTo>
                <a:cubicBezTo>
                  <a:pt x="2062210" y="825283"/>
                  <a:pt x="2034844" y="823624"/>
                  <a:pt x="2007480" y="823071"/>
                </a:cubicBezTo>
                <a:cubicBezTo>
                  <a:pt x="1989237" y="822795"/>
                  <a:pt x="1986804" y="819754"/>
                  <a:pt x="1986804" y="812291"/>
                </a:cubicBezTo>
                <a:cubicBezTo>
                  <a:pt x="1988021" y="779950"/>
                  <a:pt x="1988628" y="747885"/>
                  <a:pt x="1987412" y="715544"/>
                </a:cubicBezTo>
                <a:cubicBezTo>
                  <a:pt x="1986804" y="705869"/>
                  <a:pt x="1992885" y="703381"/>
                  <a:pt x="2014169" y="703658"/>
                </a:cubicBezTo>
                <a:close/>
                <a:moveTo>
                  <a:pt x="3850172" y="702109"/>
                </a:moveTo>
                <a:cubicBezTo>
                  <a:pt x="3756004" y="702109"/>
                  <a:pt x="3679665" y="778448"/>
                  <a:pt x="3679665" y="872616"/>
                </a:cubicBezTo>
                <a:cubicBezTo>
                  <a:pt x="3679665" y="966784"/>
                  <a:pt x="3756004" y="1043123"/>
                  <a:pt x="3850172" y="1043123"/>
                </a:cubicBezTo>
                <a:cubicBezTo>
                  <a:pt x="3944340" y="1043123"/>
                  <a:pt x="4020679" y="966784"/>
                  <a:pt x="4020679" y="872616"/>
                </a:cubicBezTo>
                <a:cubicBezTo>
                  <a:pt x="4020679" y="778448"/>
                  <a:pt x="3944340" y="702109"/>
                  <a:pt x="3850172" y="702109"/>
                </a:cubicBezTo>
                <a:close/>
                <a:moveTo>
                  <a:pt x="6585305" y="598342"/>
                </a:moveTo>
                <a:cubicBezTo>
                  <a:pt x="6610237" y="598342"/>
                  <a:pt x="6617535" y="600830"/>
                  <a:pt x="6616925" y="612440"/>
                </a:cubicBezTo>
                <a:cubicBezTo>
                  <a:pt x="6614494" y="691772"/>
                  <a:pt x="6614494" y="770828"/>
                  <a:pt x="6613277" y="850160"/>
                </a:cubicBezTo>
                <a:cubicBezTo>
                  <a:pt x="6612670" y="881119"/>
                  <a:pt x="6578615" y="896875"/>
                  <a:pt x="6511115" y="897151"/>
                </a:cubicBezTo>
                <a:cubicBezTo>
                  <a:pt x="6304359" y="897980"/>
                  <a:pt x="6097603" y="898810"/>
                  <a:pt x="5890847" y="899639"/>
                </a:cubicBezTo>
                <a:cubicBezTo>
                  <a:pt x="5869563" y="899639"/>
                  <a:pt x="5848279" y="899086"/>
                  <a:pt x="5828820" y="894663"/>
                </a:cubicBezTo>
                <a:cubicBezTo>
                  <a:pt x="5803280" y="888582"/>
                  <a:pt x="5795375" y="877802"/>
                  <a:pt x="5794158" y="865916"/>
                </a:cubicBezTo>
                <a:cubicBezTo>
                  <a:pt x="5789901" y="804827"/>
                  <a:pt x="5786253" y="743462"/>
                  <a:pt x="5782604" y="682374"/>
                </a:cubicBezTo>
                <a:lnTo>
                  <a:pt x="5782346" y="680811"/>
                </a:lnTo>
                <a:lnTo>
                  <a:pt x="5777512" y="656805"/>
                </a:lnTo>
                <a:lnTo>
                  <a:pt x="5778348" y="631513"/>
                </a:lnTo>
                <a:lnTo>
                  <a:pt x="5778347" y="631513"/>
                </a:lnTo>
                <a:cubicBezTo>
                  <a:pt x="5773483" y="598619"/>
                  <a:pt x="5773483" y="598619"/>
                  <a:pt x="5846455" y="598619"/>
                </a:cubicBezTo>
                <a:cubicBezTo>
                  <a:pt x="6092738" y="598619"/>
                  <a:pt x="6339021" y="598895"/>
                  <a:pt x="6585305" y="598342"/>
                </a:cubicBezTo>
                <a:close/>
                <a:moveTo>
                  <a:pt x="1943020" y="598066"/>
                </a:moveTo>
                <a:cubicBezTo>
                  <a:pt x="1962479" y="598066"/>
                  <a:pt x="1968560" y="600001"/>
                  <a:pt x="1967953" y="609122"/>
                </a:cubicBezTo>
                <a:cubicBezTo>
                  <a:pt x="1966127" y="692325"/>
                  <a:pt x="1966127" y="775804"/>
                  <a:pt x="1965520" y="859005"/>
                </a:cubicBezTo>
                <a:cubicBezTo>
                  <a:pt x="1965520" y="884713"/>
                  <a:pt x="1945452" y="893557"/>
                  <a:pt x="1888291" y="893557"/>
                </a:cubicBezTo>
                <a:cubicBezTo>
                  <a:pt x="1659641" y="894663"/>
                  <a:pt x="1430994" y="895492"/>
                  <a:pt x="1201738" y="896598"/>
                </a:cubicBezTo>
                <a:cubicBezTo>
                  <a:pt x="1158562" y="896875"/>
                  <a:pt x="1137279" y="888029"/>
                  <a:pt x="1131198" y="866745"/>
                </a:cubicBezTo>
                <a:cubicBezTo>
                  <a:pt x="1130589" y="864810"/>
                  <a:pt x="1130589" y="867298"/>
                  <a:pt x="1130589" y="865363"/>
                </a:cubicBezTo>
                <a:cubicBezTo>
                  <a:pt x="1128157" y="777186"/>
                  <a:pt x="1129373" y="689008"/>
                  <a:pt x="1129982" y="600830"/>
                </a:cubicBezTo>
                <a:cubicBezTo>
                  <a:pt x="1129373" y="600554"/>
                  <a:pt x="1131198" y="599724"/>
                  <a:pt x="1132414" y="598895"/>
                </a:cubicBezTo>
                <a:cubicBezTo>
                  <a:pt x="1288089" y="598619"/>
                  <a:pt x="1444373" y="598619"/>
                  <a:pt x="1600048" y="598342"/>
                </a:cubicBezTo>
                <a:cubicBezTo>
                  <a:pt x="1714372" y="598342"/>
                  <a:pt x="1828696" y="598619"/>
                  <a:pt x="1943020" y="598066"/>
                </a:cubicBezTo>
                <a:close/>
                <a:moveTo>
                  <a:pt x="4731189" y="446865"/>
                </a:moveTo>
                <a:cubicBezTo>
                  <a:pt x="5711457" y="447141"/>
                  <a:pt x="6691723" y="447141"/>
                  <a:pt x="7675031" y="447141"/>
                </a:cubicBezTo>
                <a:cubicBezTo>
                  <a:pt x="7594153" y="488880"/>
                  <a:pt x="7515100" y="529515"/>
                  <a:pt x="7437263" y="570425"/>
                </a:cubicBezTo>
                <a:cubicBezTo>
                  <a:pt x="7423275" y="577611"/>
                  <a:pt x="7409289" y="578993"/>
                  <a:pt x="7389830" y="578993"/>
                </a:cubicBezTo>
                <a:cubicBezTo>
                  <a:pt x="6614494" y="578717"/>
                  <a:pt x="5839159" y="578440"/>
                  <a:pt x="5063823" y="578164"/>
                </a:cubicBezTo>
                <a:cubicBezTo>
                  <a:pt x="5026728" y="578164"/>
                  <a:pt x="4983553" y="582587"/>
                  <a:pt x="4953148" y="575953"/>
                </a:cubicBezTo>
                <a:cubicBezTo>
                  <a:pt x="4922743" y="569042"/>
                  <a:pt x="4904499" y="551075"/>
                  <a:pt x="4881999" y="537531"/>
                </a:cubicBezTo>
                <a:cubicBezTo>
                  <a:pt x="4831526" y="508231"/>
                  <a:pt x="4781662" y="478653"/>
                  <a:pt x="4731797" y="449076"/>
                </a:cubicBezTo>
                <a:cubicBezTo>
                  <a:pt x="4731189" y="448800"/>
                  <a:pt x="4731797" y="448247"/>
                  <a:pt x="4731189" y="446865"/>
                </a:cubicBezTo>
                <a:close/>
                <a:moveTo>
                  <a:pt x="20796" y="446588"/>
                </a:moveTo>
                <a:cubicBezTo>
                  <a:pt x="1005928" y="446588"/>
                  <a:pt x="1985588" y="446588"/>
                  <a:pt x="2969504" y="446588"/>
                </a:cubicBezTo>
                <a:cubicBezTo>
                  <a:pt x="2944572" y="459580"/>
                  <a:pt x="2921464" y="471189"/>
                  <a:pt x="2898965" y="483075"/>
                </a:cubicBezTo>
                <a:cubicBezTo>
                  <a:pt x="2841802" y="512376"/>
                  <a:pt x="2784640" y="541676"/>
                  <a:pt x="2728694" y="571253"/>
                </a:cubicBezTo>
                <a:cubicBezTo>
                  <a:pt x="2717748" y="577058"/>
                  <a:pt x="2706194" y="578993"/>
                  <a:pt x="2689775" y="578993"/>
                </a:cubicBezTo>
                <a:cubicBezTo>
                  <a:pt x="1883427" y="578717"/>
                  <a:pt x="1076469" y="578440"/>
                  <a:pt x="270119" y="578440"/>
                </a:cubicBezTo>
                <a:cubicBezTo>
                  <a:pt x="252485" y="578440"/>
                  <a:pt x="240932" y="576229"/>
                  <a:pt x="229984" y="569595"/>
                </a:cubicBezTo>
                <a:cubicBezTo>
                  <a:pt x="161877" y="528962"/>
                  <a:pt x="93161" y="488880"/>
                  <a:pt x="20796" y="446588"/>
                </a:cubicBezTo>
                <a:close/>
                <a:moveTo>
                  <a:pt x="7668951" y="345419"/>
                </a:moveTo>
                <a:cubicBezTo>
                  <a:pt x="7693275" y="345419"/>
                  <a:pt x="7702397" y="347354"/>
                  <a:pt x="7699965" y="359240"/>
                </a:cubicBezTo>
                <a:cubicBezTo>
                  <a:pt x="7695709" y="380801"/>
                  <a:pt x="7693885" y="402362"/>
                  <a:pt x="7694492" y="424199"/>
                </a:cubicBezTo>
                <a:cubicBezTo>
                  <a:pt x="7695101" y="435256"/>
                  <a:pt x="7685979" y="436638"/>
                  <a:pt x="7664695" y="436361"/>
                </a:cubicBezTo>
                <a:cubicBezTo>
                  <a:pt x="7366723" y="436085"/>
                  <a:pt x="7068751" y="436085"/>
                  <a:pt x="6770779" y="436085"/>
                </a:cubicBezTo>
                <a:cubicBezTo>
                  <a:pt x="6095172" y="436085"/>
                  <a:pt x="5418957" y="436085"/>
                  <a:pt x="4743351" y="436361"/>
                </a:cubicBezTo>
                <a:cubicBezTo>
                  <a:pt x="4715378" y="436361"/>
                  <a:pt x="4704431" y="434150"/>
                  <a:pt x="4706256" y="420329"/>
                </a:cubicBezTo>
                <a:cubicBezTo>
                  <a:pt x="4709297" y="400151"/>
                  <a:pt x="4707473" y="379696"/>
                  <a:pt x="4705648" y="359517"/>
                </a:cubicBezTo>
                <a:cubicBezTo>
                  <a:pt x="4704431" y="348736"/>
                  <a:pt x="4710513" y="345972"/>
                  <a:pt x="4734837" y="345972"/>
                </a:cubicBezTo>
                <a:cubicBezTo>
                  <a:pt x="5089363" y="346248"/>
                  <a:pt x="5443889" y="346248"/>
                  <a:pt x="5799023" y="345972"/>
                </a:cubicBezTo>
                <a:cubicBezTo>
                  <a:pt x="5934023" y="345972"/>
                  <a:pt x="6068415" y="345972"/>
                  <a:pt x="6203414" y="345972"/>
                </a:cubicBezTo>
                <a:cubicBezTo>
                  <a:pt x="6204023" y="346248"/>
                  <a:pt x="6204023" y="345972"/>
                  <a:pt x="6204023" y="345695"/>
                </a:cubicBezTo>
                <a:cubicBezTo>
                  <a:pt x="6692333" y="345695"/>
                  <a:pt x="7180642" y="345695"/>
                  <a:pt x="7668951" y="345419"/>
                </a:cubicBezTo>
                <a:close/>
                <a:moveTo>
                  <a:pt x="2964640" y="345419"/>
                </a:moveTo>
                <a:cubicBezTo>
                  <a:pt x="2988356" y="345419"/>
                  <a:pt x="2995046" y="347907"/>
                  <a:pt x="2993222" y="358687"/>
                </a:cubicBezTo>
                <a:cubicBezTo>
                  <a:pt x="2989573" y="381631"/>
                  <a:pt x="2988965" y="404573"/>
                  <a:pt x="2987749" y="427793"/>
                </a:cubicBezTo>
                <a:cubicBezTo>
                  <a:pt x="2987749" y="434150"/>
                  <a:pt x="2983492" y="437191"/>
                  <a:pt x="2968897" y="436361"/>
                </a:cubicBezTo>
                <a:cubicBezTo>
                  <a:pt x="2964032" y="436085"/>
                  <a:pt x="2958559" y="436361"/>
                  <a:pt x="2953694" y="436361"/>
                </a:cubicBezTo>
                <a:cubicBezTo>
                  <a:pt x="1981939" y="436361"/>
                  <a:pt x="1010185" y="436361"/>
                  <a:pt x="39039" y="436638"/>
                </a:cubicBezTo>
                <a:cubicBezTo>
                  <a:pt x="8634" y="436638"/>
                  <a:pt x="-1096" y="433597"/>
                  <a:pt x="728" y="419500"/>
                </a:cubicBezTo>
                <a:cubicBezTo>
                  <a:pt x="3161" y="399322"/>
                  <a:pt x="2553" y="378866"/>
                  <a:pt x="120" y="358687"/>
                </a:cubicBezTo>
                <a:cubicBezTo>
                  <a:pt x="-1096" y="347630"/>
                  <a:pt x="6809" y="346248"/>
                  <a:pt x="28701" y="346248"/>
                </a:cubicBezTo>
                <a:cubicBezTo>
                  <a:pt x="518227" y="346525"/>
                  <a:pt x="1007144" y="346525"/>
                  <a:pt x="1496671" y="346525"/>
                </a:cubicBezTo>
                <a:cubicBezTo>
                  <a:pt x="1496671" y="346248"/>
                  <a:pt x="1496671" y="345972"/>
                  <a:pt x="1496671" y="345695"/>
                </a:cubicBezTo>
                <a:cubicBezTo>
                  <a:pt x="1986195" y="345695"/>
                  <a:pt x="2475115" y="345695"/>
                  <a:pt x="2964640" y="345419"/>
                </a:cubicBezTo>
                <a:close/>
                <a:moveTo>
                  <a:pt x="3850172" y="103055"/>
                </a:moveTo>
                <a:cubicBezTo>
                  <a:pt x="3756004" y="103055"/>
                  <a:pt x="3679665" y="179394"/>
                  <a:pt x="3679665" y="273562"/>
                </a:cubicBezTo>
                <a:lnTo>
                  <a:pt x="3679665" y="599054"/>
                </a:lnTo>
                <a:lnTo>
                  <a:pt x="3738485" y="599054"/>
                </a:lnTo>
                <a:lnTo>
                  <a:pt x="3850173" y="223783"/>
                </a:lnTo>
                <a:lnTo>
                  <a:pt x="3961861" y="599054"/>
                </a:lnTo>
                <a:lnTo>
                  <a:pt x="4020679" y="599054"/>
                </a:lnTo>
                <a:lnTo>
                  <a:pt x="4020679" y="273562"/>
                </a:lnTo>
                <a:cubicBezTo>
                  <a:pt x="4020679" y="179394"/>
                  <a:pt x="3944340" y="103055"/>
                  <a:pt x="3850172" y="103055"/>
                </a:cubicBezTo>
                <a:close/>
                <a:moveTo>
                  <a:pt x="3841577" y="133"/>
                </a:moveTo>
                <a:cubicBezTo>
                  <a:pt x="3867222" y="-433"/>
                  <a:pt x="3894131" y="793"/>
                  <a:pt x="3922407" y="4042"/>
                </a:cubicBezTo>
                <a:cubicBezTo>
                  <a:pt x="4009975" y="13992"/>
                  <a:pt x="4061056" y="42740"/>
                  <a:pt x="4098758" y="77845"/>
                </a:cubicBezTo>
                <a:cubicBezTo>
                  <a:pt x="4118217" y="95812"/>
                  <a:pt x="4118826" y="115162"/>
                  <a:pt x="4121866" y="134235"/>
                </a:cubicBezTo>
                <a:cubicBezTo>
                  <a:pt x="4133420" y="211908"/>
                  <a:pt x="4143150" y="289582"/>
                  <a:pt x="4154704" y="366979"/>
                </a:cubicBezTo>
                <a:cubicBezTo>
                  <a:pt x="4165650" y="444929"/>
                  <a:pt x="4177813" y="523156"/>
                  <a:pt x="4189366" y="601106"/>
                </a:cubicBezTo>
                <a:cubicBezTo>
                  <a:pt x="4198488" y="664129"/>
                  <a:pt x="4206393" y="726876"/>
                  <a:pt x="4215515" y="789900"/>
                </a:cubicBezTo>
                <a:cubicBezTo>
                  <a:pt x="4226461" y="867850"/>
                  <a:pt x="4238623" y="946076"/>
                  <a:pt x="4250177" y="1024026"/>
                </a:cubicBezTo>
                <a:cubicBezTo>
                  <a:pt x="4253826" y="1050562"/>
                  <a:pt x="4256867" y="1077375"/>
                  <a:pt x="4261122" y="1103911"/>
                </a:cubicBezTo>
                <a:cubicBezTo>
                  <a:pt x="4261731" y="1108887"/>
                  <a:pt x="4259298" y="1110545"/>
                  <a:pt x="4248960" y="1110269"/>
                </a:cubicBezTo>
                <a:cubicBezTo>
                  <a:pt x="4242880" y="1109992"/>
                  <a:pt x="4236799" y="1110269"/>
                  <a:pt x="4230718" y="1110269"/>
                </a:cubicBezTo>
                <a:cubicBezTo>
                  <a:pt x="4101191" y="1110269"/>
                  <a:pt x="3971056" y="1110269"/>
                  <a:pt x="3841530" y="1110269"/>
                </a:cubicBezTo>
                <a:cubicBezTo>
                  <a:pt x="3840921" y="1109992"/>
                  <a:pt x="3840921" y="1109716"/>
                  <a:pt x="3840921" y="1109716"/>
                </a:cubicBezTo>
                <a:cubicBezTo>
                  <a:pt x="3711394" y="1109716"/>
                  <a:pt x="3581260" y="1109439"/>
                  <a:pt x="3451733" y="1109992"/>
                </a:cubicBezTo>
                <a:cubicBezTo>
                  <a:pt x="3430450" y="1109992"/>
                  <a:pt x="3421936" y="1108610"/>
                  <a:pt x="3423760" y="1097554"/>
                </a:cubicBezTo>
                <a:cubicBezTo>
                  <a:pt x="3435922" y="1016287"/>
                  <a:pt x="3447476" y="935020"/>
                  <a:pt x="3459031" y="853753"/>
                </a:cubicBezTo>
                <a:cubicBezTo>
                  <a:pt x="3468152" y="788517"/>
                  <a:pt x="3476666" y="723283"/>
                  <a:pt x="3485178" y="658048"/>
                </a:cubicBezTo>
                <a:cubicBezTo>
                  <a:pt x="3496125" y="576781"/>
                  <a:pt x="3508287" y="495514"/>
                  <a:pt x="3519233" y="414247"/>
                </a:cubicBezTo>
                <a:lnTo>
                  <a:pt x="3539639" y="266043"/>
                </a:lnTo>
                <a:lnTo>
                  <a:pt x="3539639" y="199174"/>
                </a:lnTo>
                <a:cubicBezTo>
                  <a:pt x="3539639" y="174174"/>
                  <a:pt x="3544706" y="150357"/>
                  <a:pt x="3553869" y="128694"/>
                </a:cubicBezTo>
                <a:lnTo>
                  <a:pt x="3559957" y="119664"/>
                </a:lnTo>
                <a:lnTo>
                  <a:pt x="3560584" y="115162"/>
                </a:lnTo>
                <a:lnTo>
                  <a:pt x="3579381" y="90855"/>
                </a:lnTo>
                <a:lnTo>
                  <a:pt x="3592673" y="71140"/>
                </a:lnTo>
                <a:cubicBezTo>
                  <a:pt x="3625440" y="38373"/>
                  <a:pt x="3670707" y="18106"/>
                  <a:pt x="3720707" y="18106"/>
                </a:cubicBezTo>
                <a:lnTo>
                  <a:pt x="3723033" y="18106"/>
                </a:lnTo>
                <a:lnTo>
                  <a:pt x="3734353" y="14005"/>
                </a:lnTo>
                <a:cubicBezTo>
                  <a:pt x="3767486" y="5863"/>
                  <a:pt x="3803110" y="982"/>
                  <a:pt x="3841577" y="133"/>
                </a:cubicBezTo>
                <a:close/>
              </a:path>
            </a:pathLst>
          </a:custGeom>
          <a:solidFill>
            <a:schemeClr val="accent2"/>
          </a:solidFill>
          <a:ln w="525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01845E0-9DF3-488F-A8B5-D01AC6462AA0}"/>
              </a:ext>
            </a:extLst>
          </p:cNvPr>
          <p:cNvGrpSpPr/>
          <p:nvPr/>
        </p:nvGrpSpPr>
        <p:grpSpPr>
          <a:xfrm>
            <a:off x="612568" y="1386716"/>
            <a:ext cx="2558649" cy="2557337"/>
            <a:chOff x="4574848" y="1897856"/>
            <a:chExt cx="3028217" cy="3026664"/>
          </a:xfrm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0496DB7-B5E7-4A0B-A2F5-117C275A6839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5775388-0CC1-4F2B-9207-DB2C243D5376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62A85FC-5A0B-4C18-9D70-3C1C82C96051}"/>
              </a:ext>
            </a:extLst>
          </p:cNvPr>
          <p:cNvGrpSpPr/>
          <p:nvPr/>
        </p:nvGrpSpPr>
        <p:grpSpPr>
          <a:xfrm>
            <a:off x="6520946" y="1644978"/>
            <a:ext cx="3374597" cy="1854113"/>
            <a:chOff x="-548507" y="477868"/>
            <a:chExt cx="11570449" cy="6357177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E737C49-60D9-4276-BDEB-BB8F8A852B13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42EDC67-1467-48CF-9526-684E38AB5846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0A34A9F-1244-44DC-8616-9C73F1B7140E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0531D00-9C72-4392-BC0B-C78E294C119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E338F12A-24C6-41A1-AD8C-A183E1C05E5F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6D035441-67AF-4D3B-BDA1-9A519440752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49D6D01F-5853-4210-A35F-FD427695A28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A52F3F37-7563-49F7-A5F0-EE06FDB04C5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92444869-9D61-4204-8463-1EFD87BCFBB7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4AE0C3E4-1EE9-48CB-8527-2117D94889D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AF450A2A-9737-415F-9945-7113C0ADFAE6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1A4CB77-C4F0-4B1B-ABE7-D32C09726BAC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CDE7E7C-6BB8-43C2-8C01-4F9CFAE700EC}"/>
              </a:ext>
            </a:extLst>
          </p:cNvPr>
          <p:cNvGrpSpPr/>
          <p:nvPr/>
        </p:nvGrpSpPr>
        <p:grpSpPr>
          <a:xfrm>
            <a:off x="10345315" y="1386307"/>
            <a:ext cx="1202809" cy="2114475"/>
            <a:chOff x="4871870" y="1763729"/>
            <a:chExt cx="2448272" cy="4303935"/>
          </a:xfrm>
        </p:grpSpPr>
        <p:grpSp>
          <p:nvGrpSpPr>
            <p:cNvPr id="103" name="Group 3">
              <a:extLst>
                <a:ext uri="{FF2B5EF4-FFF2-40B4-BE49-F238E27FC236}">
                  <a16:creationId xmlns:a16="http://schemas.microsoft.com/office/drawing/2014/main" id="{C9C9FEFF-7F86-4B8F-BE89-3AD4FBFD2EE2}"/>
                </a:ext>
              </a:extLst>
            </p:cNvPr>
            <p:cNvGrpSpPr/>
            <p:nvPr/>
          </p:nvGrpSpPr>
          <p:grpSpPr>
            <a:xfrm>
              <a:off x="4871870" y="1763729"/>
              <a:ext cx="2448272" cy="4303935"/>
              <a:chOff x="445712" y="1449040"/>
              <a:chExt cx="2113018" cy="3924176"/>
            </a:xfrm>
          </p:grpSpPr>
          <p:sp>
            <p:nvSpPr>
              <p:cNvPr id="105" name="Rounded Rectangle 4">
                <a:extLst>
                  <a:ext uri="{FF2B5EF4-FFF2-40B4-BE49-F238E27FC236}">
                    <a16:creationId xmlns:a16="http://schemas.microsoft.com/office/drawing/2014/main" id="{68A763DA-5F45-49E0-9D7C-9A12838304A2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06" name="Rectangle 5">
                <a:extLst>
                  <a:ext uri="{FF2B5EF4-FFF2-40B4-BE49-F238E27FC236}">
                    <a16:creationId xmlns:a16="http://schemas.microsoft.com/office/drawing/2014/main" id="{3D9B6134-5708-4402-9443-1F189DE3263A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>
                  <a:cs typeface="B Nazanin" panose="00000700000000000000" pitchFamily="2" charset="-78"/>
                </a:endParaRPr>
              </a:p>
            </p:txBody>
          </p:sp>
          <p:grpSp>
            <p:nvGrpSpPr>
              <p:cNvPr id="107" name="Group 6">
                <a:extLst>
                  <a:ext uri="{FF2B5EF4-FFF2-40B4-BE49-F238E27FC236}">
                    <a16:creationId xmlns:a16="http://schemas.microsoft.com/office/drawing/2014/main" id="{15FBF50C-FB2F-484A-8B37-7D14BDEFCBCA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108" name="Oval 7">
                  <a:extLst>
                    <a:ext uri="{FF2B5EF4-FFF2-40B4-BE49-F238E27FC236}">
                      <a16:creationId xmlns:a16="http://schemas.microsoft.com/office/drawing/2014/main" id="{8226BE92-6FC3-4E91-AAF2-555C2201C21B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9" name="Rounded Rectangle 8">
                  <a:extLst>
                    <a:ext uri="{FF2B5EF4-FFF2-40B4-BE49-F238E27FC236}">
                      <a16:creationId xmlns:a16="http://schemas.microsoft.com/office/drawing/2014/main" id="{1BF1CC75-C822-4BC1-A69C-6FB9463D2EA9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04" name="Picture Placeholder 2">
              <a:extLst>
                <a:ext uri="{FF2B5EF4-FFF2-40B4-BE49-F238E27FC236}">
                  <a16:creationId xmlns:a16="http://schemas.microsoft.com/office/drawing/2014/main" id="{C6383BF7-6A28-459B-8889-1558F00C1793}"/>
                </a:ext>
              </a:extLst>
            </p:cNvPr>
            <p:cNvSpPr txBox="1">
              <a:spLocks/>
            </p:cNvSpPr>
            <p:nvPr/>
          </p:nvSpPr>
          <p:spPr>
            <a:xfrm>
              <a:off x="5051890" y="2223507"/>
              <a:ext cx="2088232" cy="33843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>
                  <a:cs typeface="B Nazanin" panose="00000700000000000000" pitchFamily="2" charset="-78"/>
                </a:rPr>
                <a:t>Your Picture Here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179" name="Parallelogram 16">
            <a:extLst>
              <a:ext uri="{FF2B5EF4-FFF2-40B4-BE49-F238E27FC236}">
                <a16:creationId xmlns:a16="http://schemas.microsoft.com/office/drawing/2014/main" id="{973E1438-A293-4EDC-9F12-AA0E84656FF6}"/>
              </a:ext>
            </a:extLst>
          </p:cNvPr>
          <p:cNvSpPr>
            <a:spLocks noChangeAspect="1"/>
          </p:cNvSpPr>
          <p:nvPr/>
        </p:nvSpPr>
        <p:spPr>
          <a:xfrm flipH="1">
            <a:off x="4648486" y="4549761"/>
            <a:ext cx="1288229" cy="1156615"/>
          </a:xfrm>
          <a:custGeom>
            <a:avLst/>
            <a:gdLst/>
            <a:ahLst/>
            <a:cxnLst/>
            <a:rect l="l" t="t" r="r" b="b"/>
            <a:pathLst>
              <a:path w="3934640" h="3532656">
                <a:moveTo>
                  <a:pt x="2573592" y="1183599"/>
                </a:moveTo>
                <a:lnTo>
                  <a:pt x="2377693" y="2032131"/>
                </a:lnTo>
                <a:lnTo>
                  <a:pt x="2446949" y="2032131"/>
                </a:lnTo>
                <a:lnTo>
                  <a:pt x="2804808" y="1183599"/>
                </a:lnTo>
                <a:close/>
                <a:moveTo>
                  <a:pt x="2007316" y="1183599"/>
                </a:moveTo>
                <a:lnTo>
                  <a:pt x="1947980" y="2032131"/>
                </a:lnTo>
                <a:lnTo>
                  <a:pt x="2122757" y="2032131"/>
                </a:lnTo>
                <a:lnTo>
                  <a:pt x="2318656" y="1183599"/>
                </a:lnTo>
                <a:close/>
                <a:moveTo>
                  <a:pt x="1419083" y="1183599"/>
                </a:moveTo>
                <a:lnTo>
                  <a:pt x="1523269" y="2032131"/>
                </a:lnTo>
                <a:lnTo>
                  <a:pt x="1698972" y="2032131"/>
                </a:lnTo>
                <a:lnTo>
                  <a:pt x="1758307" y="1183599"/>
                </a:lnTo>
                <a:close/>
                <a:moveTo>
                  <a:pt x="877916" y="1183599"/>
                </a:moveTo>
                <a:lnTo>
                  <a:pt x="1073815" y="2032131"/>
                </a:lnTo>
                <a:lnTo>
                  <a:pt x="1273002" y="2032131"/>
                </a:lnTo>
                <a:lnTo>
                  <a:pt x="1168815" y="1183599"/>
                </a:lnTo>
                <a:close/>
                <a:moveTo>
                  <a:pt x="371286" y="1183599"/>
                </a:moveTo>
                <a:lnTo>
                  <a:pt x="697066" y="2032131"/>
                </a:lnTo>
                <a:lnTo>
                  <a:pt x="818879" y="2032131"/>
                </a:lnTo>
                <a:lnTo>
                  <a:pt x="622980" y="1183599"/>
                </a:lnTo>
                <a:close/>
                <a:moveTo>
                  <a:pt x="3322640" y="0"/>
                </a:moveTo>
                <a:lnTo>
                  <a:pt x="3934640" y="0"/>
                </a:lnTo>
                <a:lnTo>
                  <a:pt x="3934640" y="248402"/>
                </a:lnTo>
                <a:lnTo>
                  <a:pt x="3502713" y="248402"/>
                </a:lnTo>
                <a:lnTo>
                  <a:pt x="2335462" y="3016114"/>
                </a:lnTo>
                <a:cubicBezTo>
                  <a:pt x="2402764" y="3068355"/>
                  <a:pt x="2445341" y="3150225"/>
                  <a:pt x="2445341" y="3242039"/>
                </a:cubicBezTo>
                <a:cubicBezTo>
                  <a:pt x="2445341" y="3402542"/>
                  <a:pt x="2315227" y="3532656"/>
                  <a:pt x="2154724" y="3532656"/>
                </a:cubicBezTo>
                <a:cubicBezTo>
                  <a:pt x="1994221" y="3532656"/>
                  <a:pt x="1864107" y="3402542"/>
                  <a:pt x="1864107" y="3242039"/>
                </a:cubicBezTo>
                <a:lnTo>
                  <a:pt x="1868362" y="3199824"/>
                </a:lnTo>
                <a:lnTo>
                  <a:pt x="1016832" y="3199824"/>
                </a:lnTo>
                <a:cubicBezTo>
                  <a:pt x="1020041" y="3213488"/>
                  <a:pt x="1021088" y="3227641"/>
                  <a:pt x="1021088" y="3242039"/>
                </a:cubicBezTo>
                <a:cubicBezTo>
                  <a:pt x="1021088" y="3402542"/>
                  <a:pt x="890974" y="3532656"/>
                  <a:pt x="730471" y="3532656"/>
                </a:cubicBezTo>
                <a:cubicBezTo>
                  <a:pt x="569968" y="3532656"/>
                  <a:pt x="439854" y="3402542"/>
                  <a:pt x="439854" y="3242039"/>
                </a:cubicBezTo>
                <a:cubicBezTo>
                  <a:pt x="439854" y="3081536"/>
                  <a:pt x="569968" y="2951422"/>
                  <a:pt x="730471" y="2951422"/>
                </a:cubicBezTo>
                <a:lnTo>
                  <a:pt x="755059" y="2953901"/>
                </a:lnTo>
                <a:lnTo>
                  <a:pt x="755059" y="2951422"/>
                </a:lnTo>
                <a:lnTo>
                  <a:pt x="2059249" y="2951422"/>
                </a:lnTo>
                <a:lnTo>
                  <a:pt x="2342189" y="2280533"/>
                </a:lnTo>
                <a:lnTo>
                  <a:pt x="568448" y="2280533"/>
                </a:lnTo>
                <a:lnTo>
                  <a:pt x="568448" y="2279626"/>
                </a:lnTo>
                <a:lnTo>
                  <a:pt x="516172" y="2279626"/>
                </a:lnTo>
                <a:lnTo>
                  <a:pt x="95370" y="1183599"/>
                </a:lnTo>
                <a:lnTo>
                  <a:pt x="82280" y="1183599"/>
                </a:lnTo>
                <a:lnTo>
                  <a:pt x="82280" y="1149505"/>
                </a:lnTo>
                <a:lnTo>
                  <a:pt x="0" y="935197"/>
                </a:lnTo>
                <a:lnTo>
                  <a:pt x="82280" y="935197"/>
                </a:lnTo>
                <a:lnTo>
                  <a:pt x="275916" y="935197"/>
                </a:lnTo>
                <a:lnTo>
                  <a:pt x="2909569" y="935197"/>
                </a:lnTo>
                <a:lnTo>
                  <a:pt x="3297651" y="15001"/>
                </a:lnTo>
                <a:lnTo>
                  <a:pt x="3322640" y="15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80" name="Diagonal Stripe 18">
            <a:extLst>
              <a:ext uri="{FF2B5EF4-FFF2-40B4-BE49-F238E27FC236}">
                <a16:creationId xmlns:a16="http://schemas.microsoft.com/office/drawing/2014/main" id="{A22D5174-4633-41C9-B465-AA6EFF3D1F50}"/>
              </a:ext>
            </a:extLst>
          </p:cNvPr>
          <p:cNvSpPr>
            <a:spLocks noChangeAspect="1"/>
          </p:cNvSpPr>
          <p:nvPr/>
        </p:nvSpPr>
        <p:spPr>
          <a:xfrm rot="2848566">
            <a:off x="4971401" y="3948359"/>
            <a:ext cx="924907" cy="923531"/>
          </a:xfrm>
          <a:custGeom>
            <a:avLst/>
            <a:gdLst>
              <a:gd name="connsiteX0" fmla="*/ 2711097 w 4203112"/>
              <a:gd name="connsiteY0" fmla="*/ 2591096 h 4242998"/>
              <a:gd name="connsiteX1" fmla="*/ 2769667 w 4203112"/>
              <a:gd name="connsiteY1" fmla="*/ 2552217 h 4242998"/>
              <a:gd name="connsiteX2" fmla="*/ 2887654 w 4203112"/>
              <a:gd name="connsiteY2" fmla="*/ 2586370 h 4242998"/>
              <a:gd name="connsiteX3" fmla="*/ 2942683 w 4203112"/>
              <a:gd name="connsiteY3" fmla="*/ 2773697 h 4242998"/>
              <a:gd name="connsiteX4" fmla="*/ 2935472 w 4203112"/>
              <a:gd name="connsiteY4" fmla="*/ 2796870 h 4242998"/>
              <a:gd name="connsiteX5" fmla="*/ 2711097 w 4203112"/>
              <a:gd name="connsiteY5" fmla="*/ 2591096 h 4242998"/>
              <a:gd name="connsiteX6" fmla="*/ 2171384 w 4203112"/>
              <a:gd name="connsiteY6" fmla="*/ 2337588 h 4242998"/>
              <a:gd name="connsiteX7" fmla="*/ 2373058 w 4203112"/>
              <a:gd name="connsiteY7" fmla="*/ 2522544 h 4242998"/>
              <a:gd name="connsiteX8" fmla="*/ 2370959 w 4203112"/>
              <a:gd name="connsiteY8" fmla="*/ 2523075 h 4242998"/>
              <a:gd name="connsiteX9" fmla="*/ 2214151 w 4203112"/>
              <a:gd name="connsiteY9" fmla="*/ 2478059 h 4242998"/>
              <a:gd name="connsiteX10" fmla="*/ 2213034 w 4203112"/>
              <a:gd name="connsiteY10" fmla="*/ 2479384 h 4242998"/>
              <a:gd name="connsiteX11" fmla="*/ 2171384 w 4203112"/>
              <a:gd name="connsiteY11" fmla="*/ 2337588 h 4242998"/>
              <a:gd name="connsiteX12" fmla="*/ 1919108 w 4203112"/>
              <a:gd name="connsiteY12" fmla="*/ 2106226 h 4242998"/>
              <a:gd name="connsiteX13" fmla="*/ 1977212 w 4203112"/>
              <a:gd name="connsiteY13" fmla="*/ 2159513 h 4242998"/>
              <a:gd name="connsiteX14" fmla="*/ 1925891 w 4203112"/>
              <a:gd name="connsiteY14" fmla="*/ 2266478 h 4242998"/>
              <a:gd name="connsiteX15" fmla="*/ 2052710 w 4203112"/>
              <a:gd name="connsiteY15" fmla="*/ 2669358 h 4242998"/>
              <a:gd name="connsiteX16" fmla="*/ 2400744 w 4203112"/>
              <a:gd name="connsiteY16" fmla="*/ 2771636 h 4242998"/>
              <a:gd name="connsiteX17" fmla="*/ 2573309 w 4203112"/>
              <a:gd name="connsiteY17" fmla="*/ 2706193 h 4242998"/>
              <a:gd name="connsiteX18" fmla="*/ 2803909 w 4203112"/>
              <a:gd name="connsiteY18" fmla="*/ 2917676 h 4242998"/>
              <a:gd name="connsiteX19" fmla="*/ 2611209 w 4203112"/>
              <a:gd name="connsiteY19" fmla="*/ 2866675 h 4242998"/>
              <a:gd name="connsiteX20" fmla="*/ 2418743 w 4203112"/>
              <a:gd name="connsiteY20" fmla="*/ 3057571 h 4242998"/>
              <a:gd name="connsiteX21" fmla="*/ 2877490 w 4203112"/>
              <a:gd name="connsiteY21" fmla="*/ 3178631 h 4242998"/>
              <a:gd name="connsiteX22" fmla="*/ 3016268 w 4203112"/>
              <a:gd name="connsiteY22" fmla="*/ 3112430 h 4242998"/>
              <a:gd name="connsiteX23" fmla="*/ 3074759 w 4203112"/>
              <a:gd name="connsiteY23" fmla="*/ 3166072 h 4242998"/>
              <a:gd name="connsiteX24" fmla="*/ 3195039 w 4203112"/>
              <a:gd name="connsiteY24" fmla="*/ 3034919 h 4242998"/>
              <a:gd name="connsiteX25" fmla="*/ 3140917 w 4203112"/>
              <a:gd name="connsiteY25" fmla="*/ 2985283 h 4242998"/>
              <a:gd name="connsiteX26" fmla="*/ 3206354 w 4203112"/>
              <a:gd name="connsiteY26" fmla="*/ 2836645 h 4242998"/>
              <a:gd name="connsiteX27" fmla="*/ 3073603 w 4203112"/>
              <a:gd name="connsiteY27" fmla="*/ 2389446 h 4242998"/>
              <a:gd name="connsiteX28" fmla="*/ 3074334 w 4203112"/>
              <a:gd name="connsiteY28" fmla="*/ 2388590 h 4242998"/>
              <a:gd name="connsiteX29" fmla="*/ 3069192 w 4203112"/>
              <a:gd name="connsiteY29" fmla="*/ 2384816 h 4242998"/>
              <a:gd name="connsiteX30" fmla="*/ 3067445 w 4203112"/>
              <a:gd name="connsiteY30" fmla="*/ 2382983 h 4242998"/>
              <a:gd name="connsiteX31" fmla="*/ 3067143 w 4203112"/>
              <a:gd name="connsiteY31" fmla="*/ 2383312 h 4242998"/>
              <a:gd name="connsiteX32" fmla="*/ 2729016 w 4203112"/>
              <a:gd name="connsiteY32" fmla="*/ 2296491 h 4242998"/>
              <a:gd name="connsiteX33" fmla="*/ 2522385 w 4203112"/>
              <a:gd name="connsiteY33" fmla="*/ 2418029 h 4242998"/>
              <a:gd name="connsiteX34" fmla="*/ 2283741 w 4203112"/>
              <a:gd name="connsiteY34" fmla="*/ 2199168 h 4242998"/>
              <a:gd name="connsiteX35" fmla="*/ 2297678 w 4203112"/>
              <a:gd name="connsiteY35" fmla="*/ 2193154 h 4242998"/>
              <a:gd name="connsiteX36" fmla="*/ 2471482 w 4203112"/>
              <a:gd name="connsiteY36" fmla="*/ 2239020 h 4242998"/>
              <a:gd name="connsiteX37" fmla="*/ 2644745 w 4203112"/>
              <a:gd name="connsiteY37" fmla="*/ 2067171 h 4242998"/>
              <a:gd name="connsiteX38" fmla="*/ 2231772 w 4203112"/>
              <a:gd name="connsiteY38" fmla="*/ 1958190 h 4242998"/>
              <a:gd name="connsiteX39" fmla="*/ 2094967 w 4203112"/>
              <a:gd name="connsiteY39" fmla="*/ 2026044 h 4242998"/>
              <a:gd name="connsiteX40" fmla="*/ 2039388 w 4203112"/>
              <a:gd name="connsiteY40" fmla="*/ 1975073 h 4242998"/>
              <a:gd name="connsiteX41" fmla="*/ 1919108 w 4203112"/>
              <a:gd name="connsiteY41" fmla="*/ 2106226 h 4242998"/>
              <a:gd name="connsiteX42" fmla="*/ 1078927 w 4203112"/>
              <a:gd name="connsiteY42" fmla="*/ 2448738 h 4242998"/>
              <a:gd name="connsiteX43" fmla="*/ 2259074 w 4203112"/>
              <a:gd name="connsiteY43" fmla="*/ 1170963 h 4242998"/>
              <a:gd name="connsiteX44" fmla="*/ 3829901 w 4203112"/>
              <a:gd name="connsiteY44" fmla="*/ 1459901 h 4242998"/>
              <a:gd name="connsiteX45" fmla="*/ 3448965 w 4203112"/>
              <a:gd name="connsiteY45" fmla="*/ 3384214 h 4242998"/>
              <a:gd name="connsiteX46" fmla="*/ 1444117 w 4203112"/>
              <a:gd name="connsiteY46" fmla="*/ 3911639 h 4242998"/>
              <a:gd name="connsiteX47" fmla="*/ 1441457 w 4203112"/>
              <a:gd name="connsiteY47" fmla="*/ 3907642 h 4242998"/>
              <a:gd name="connsiteX48" fmla="*/ 1078927 w 4203112"/>
              <a:gd name="connsiteY48" fmla="*/ 2448738 h 4242998"/>
              <a:gd name="connsiteX49" fmla="*/ 844073 w 4203112"/>
              <a:gd name="connsiteY49" fmla="*/ 2182941 h 4242998"/>
              <a:gd name="connsiteX50" fmla="*/ 1947259 w 4203112"/>
              <a:gd name="connsiteY50" fmla="*/ 980032 h 4242998"/>
              <a:gd name="connsiteX51" fmla="*/ 2015087 w 4203112"/>
              <a:gd name="connsiteY51" fmla="*/ 977099 h 4242998"/>
              <a:gd name="connsiteX52" fmla="*/ 2156605 w 4203112"/>
              <a:gd name="connsiteY52" fmla="*/ 1106884 h 4242998"/>
              <a:gd name="connsiteX53" fmla="*/ 2159538 w 4203112"/>
              <a:gd name="connsiteY53" fmla="*/ 1174712 h 4242998"/>
              <a:gd name="connsiteX54" fmla="*/ 1056351 w 4203112"/>
              <a:gd name="connsiteY54" fmla="*/ 2377621 h 4242998"/>
              <a:gd name="connsiteX55" fmla="*/ 988524 w 4203112"/>
              <a:gd name="connsiteY55" fmla="*/ 2380554 h 4242998"/>
              <a:gd name="connsiteX56" fmla="*/ 847006 w 4203112"/>
              <a:gd name="connsiteY56" fmla="*/ 2250768 h 4242998"/>
              <a:gd name="connsiteX57" fmla="*/ 844073 w 4203112"/>
              <a:gd name="connsiteY57" fmla="*/ 2182941 h 4242998"/>
              <a:gd name="connsiteX58" fmla="*/ 608369 w 4203112"/>
              <a:gd name="connsiteY58" fmla="*/ 694413 h 4242998"/>
              <a:gd name="connsiteX59" fmla="*/ 1323969 w 4203112"/>
              <a:gd name="connsiteY59" fmla="*/ 580732 h 4242998"/>
              <a:gd name="connsiteX60" fmla="*/ 1407055 w 4203112"/>
              <a:gd name="connsiteY60" fmla="*/ 95866 h 4242998"/>
              <a:gd name="connsiteX61" fmla="*/ 1935243 w 4203112"/>
              <a:gd name="connsiteY61" fmla="*/ 122235 h 4242998"/>
              <a:gd name="connsiteX62" fmla="*/ 1869929 w 4203112"/>
              <a:gd name="connsiteY62" fmla="*/ 929632 h 4242998"/>
              <a:gd name="connsiteX63" fmla="*/ 830647 w 4203112"/>
              <a:gd name="connsiteY63" fmla="*/ 2091045 h 4242998"/>
              <a:gd name="connsiteX64" fmla="*/ 111882 w 4203112"/>
              <a:gd name="connsiteY64" fmla="*/ 2120016 h 4242998"/>
              <a:gd name="connsiteX65" fmla="*/ 509974 w 4203112"/>
              <a:gd name="connsiteY65" fmla="*/ 1414093 h 4242998"/>
              <a:gd name="connsiteX66" fmla="*/ 530788 w 4203112"/>
              <a:gd name="connsiteY66" fmla="*/ 798353 h 4242998"/>
              <a:gd name="connsiteX67" fmla="*/ 608369 w 4203112"/>
              <a:gd name="connsiteY67" fmla="*/ 694413 h 4242998"/>
              <a:gd name="connsiteX0" fmla="*/ 2711097 w 4203112"/>
              <a:gd name="connsiteY0" fmla="*/ 2521084 h 4172986"/>
              <a:gd name="connsiteX1" fmla="*/ 2769667 w 4203112"/>
              <a:gd name="connsiteY1" fmla="*/ 2482205 h 4172986"/>
              <a:gd name="connsiteX2" fmla="*/ 2887654 w 4203112"/>
              <a:gd name="connsiteY2" fmla="*/ 2516358 h 4172986"/>
              <a:gd name="connsiteX3" fmla="*/ 2942683 w 4203112"/>
              <a:gd name="connsiteY3" fmla="*/ 2703685 h 4172986"/>
              <a:gd name="connsiteX4" fmla="*/ 2935472 w 4203112"/>
              <a:gd name="connsiteY4" fmla="*/ 2726858 h 4172986"/>
              <a:gd name="connsiteX5" fmla="*/ 2711097 w 4203112"/>
              <a:gd name="connsiteY5" fmla="*/ 2521084 h 4172986"/>
              <a:gd name="connsiteX6" fmla="*/ 2171384 w 4203112"/>
              <a:gd name="connsiteY6" fmla="*/ 2267576 h 4172986"/>
              <a:gd name="connsiteX7" fmla="*/ 2373058 w 4203112"/>
              <a:gd name="connsiteY7" fmla="*/ 2452532 h 4172986"/>
              <a:gd name="connsiteX8" fmla="*/ 2370959 w 4203112"/>
              <a:gd name="connsiteY8" fmla="*/ 2453063 h 4172986"/>
              <a:gd name="connsiteX9" fmla="*/ 2214151 w 4203112"/>
              <a:gd name="connsiteY9" fmla="*/ 2408047 h 4172986"/>
              <a:gd name="connsiteX10" fmla="*/ 2213034 w 4203112"/>
              <a:gd name="connsiteY10" fmla="*/ 2409372 h 4172986"/>
              <a:gd name="connsiteX11" fmla="*/ 2171384 w 4203112"/>
              <a:gd name="connsiteY11" fmla="*/ 2267576 h 4172986"/>
              <a:gd name="connsiteX12" fmla="*/ 1919108 w 4203112"/>
              <a:gd name="connsiteY12" fmla="*/ 2036214 h 4172986"/>
              <a:gd name="connsiteX13" fmla="*/ 1977212 w 4203112"/>
              <a:gd name="connsiteY13" fmla="*/ 2089501 h 4172986"/>
              <a:gd name="connsiteX14" fmla="*/ 1925891 w 4203112"/>
              <a:gd name="connsiteY14" fmla="*/ 2196466 h 4172986"/>
              <a:gd name="connsiteX15" fmla="*/ 2052710 w 4203112"/>
              <a:gd name="connsiteY15" fmla="*/ 2599346 h 4172986"/>
              <a:gd name="connsiteX16" fmla="*/ 2400744 w 4203112"/>
              <a:gd name="connsiteY16" fmla="*/ 2701624 h 4172986"/>
              <a:gd name="connsiteX17" fmla="*/ 2573309 w 4203112"/>
              <a:gd name="connsiteY17" fmla="*/ 2636181 h 4172986"/>
              <a:gd name="connsiteX18" fmla="*/ 2803909 w 4203112"/>
              <a:gd name="connsiteY18" fmla="*/ 2847664 h 4172986"/>
              <a:gd name="connsiteX19" fmla="*/ 2611209 w 4203112"/>
              <a:gd name="connsiteY19" fmla="*/ 2796663 h 4172986"/>
              <a:gd name="connsiteX20" fmla="*/ 2418743 w 4203112"/>
              <a:gd name="connsiteY20" fmla="*/ 2987559 h 4172986"/>
              <a:gd name="connsiteX21" fmla="*/ 2877490 w 4203112"/>
              <a:gd name="connsiteY21" fmla="*/ 3108619 h 4172986"/>
              <a:gd name="connsiteX22" fmla="*/ 3016268 w 4203112"/>
              <a:gd name="connsiteY22" fmla="*/ 3042418 h 4172986"/>
              <a:gd name="connsiteX23" fmla="*/ 3074759 w 4203112"/>
              <a:gd name="connsiteY23" fmla="*/ 3096060 h 4172986"/>
              <a:gd name="connsiteX24" fmla="*/ 3195039 w 4203112"/>
              <a:gd name="connsiteY24" fmla="*/ 2964907 h 4172986"/>
              <a:gd name="connsiteX25" fmla="*/ 3140917 w 4203112"/>
              <a:gd name="connsiteY25" fmla="*/ 2915271 h 4172986"/>
              <a:gd name="connsiteX26" fmla="*/ 3206354 w 4203112"/>
              <a:gd name="connsiteY26" fmla="*/ 2766633 h 4172986"/>
              <a:gd name="connsiteX27" fmla="*/ 3073603 w 4203112"/>
              <a:gd name="connsiteY27" fmla="*/ 2319434 h 4172986"/>
              <a:gd name="connsiteX28" fmla="*/ 3074334 w 4203112"/>
              <a:gd name="connsiteY28" fmla="*/ 2318578 h 4172986"/>
              <a:gd name="connsiteX29" fmla="*/ 3069192 w 4203112"/>
              <a:gd name="connsiteY29" fmla="*/ 2314804 h 4172986"/>
              <a:gd name="connsiteX30" fmla="*/ 3067445 w 4203112"/>
              <a:gd name="connsiteY30" fmla="*/ 2312971 h 4172986"/>
              <a:gd name="connsiteX31" fmla="*/ 3067143 w 4203112"/>
              <a:gd name="connsiteY31" fmla="*/ 2313300 h 4172986"/>
              <a:gd name="connsiteX32" fmla="*/ 2729016 w 4203112"/>
              <a:gd name="connsiteY32" fmla="*/ 2226479 h 4172986"/>
              <a:gd name="connsiteX33" fmla="*/ 2522385 w 4203112"/>
              <a:gd name="connsiteY33" fmla="*/ 2348017 h 4172986"/>
              <a:gd name="connsiteX34" fmla="*/ 2283741 w 4203112"/>
              <a:gd name="connsiteY34" fmla="*/ 2129156 h 4172986"/>
              <a:gd name="connsiteX35" fmla="*/ 2297678 w 4203112"/>
              <a:gd name="connsiteY35" fmla="*/ 2123142 h 4172986"/>
              <a:gd name="connsiteX36" fmla="*/ 2471482 w 4203112"/>
              <a:gd name="connsiteY36" fmla="*/ 2169008 h 4172986"/>
              <a:gd name="connsiteX37" fmla="*/ 2644745 w 4203112"/>
              <a:gd name="connsiteY37" fmla="*/ 1997159 h 4172986"/>
              <a:gd name="connsiteX38" fmla="*/ 2231772 w 4203112"/>
              <a:gd name="connsiteY38" fmla="*/ 1888178 h 4172986"/>
              <a:gd name="connsiteX39" fmla="*/ 2094967 w 4203112"/>
              <a:gd name="connsiteY39" fmla="*/ 1956032 h 4172986"/>
              <a:gd name="connsiteX40" fmla="*/ 2039388 w 4203112"/>
              <a:gd name="connsiteY40" fmla="*/ 1905061 h 4172986"/>
              <a:gd name="connsiteX41" fmla="*/ 1919108 w 4203112"/>
              <a:gd name="connsiteY41" fmla="*/ 2036214 h 4172986"/>
              <a:gd name="connsiteX42" fmla="*/ 1078927 w 4203112"/>
              <a:gd name="connsiteY42" fmla="*/ 2378726 h 4172986"/>
              <a:gd name="connsiteX43" fmla="*/ 2259074 w 4203112"/>
              <a:gd name="connsiteY43" fmla="*/ 1100951 h 4172986"/>
              <a:gd name="connsiteX44" fmla="*/ 3829901 w 4203112"/>
              <a:gd name="connsiteY44" fmla="*/ 1389889 h 4172986"/>
              <a:gd name="connsiteX45" fmla="*/ 3448965 w 4203112"/>
              <a:gd name="connsiteY45" fmla="*/ 3314202 h 4172986"/>
              <a:gd name="connsiteX46" fmla="*/ 1444117 w 4203112"/>
              <a:gd name="connsiteY46" fmla="*/ 3841627 h 4172986"/>
              <a:gd name="connsiteX47" fmla="*/ 1441457 w 4203112"/>
              <a:gd name="connsiteY47" fmla="*/ 3837630 h 4172986"/>
              <a:gd name="connsiteX48" fmla="*/ 1078927 w 4203112"/>
              <a:gd name="connsiteY48" fmla="*/ 2378726 h 4172986"/>
              <a:gd name="connsiteX49" fmla="*/ 844073 w 4203112"/>
              <a:gd name="connsiteY49" fmla="*/ 2112929 h 4172986"/>
              <a:gd name="connsiteX50" fmla="*/ 1947259 w 4203112"/>
              <a:gd name="connsiteY50" fmla="*/ 910020 h 4172986"/>
              <a:gd name="connsiteX51" fmla="*/ 2015087 w 4203112"/>
              <a:gd name="connsiteY51" fmla="*/ 907087 h 4172986"/>
              <a:gd name="connsiteX52" fmla="*/ 2156605 w 4203112"/>
              <a:gd name="connsiteY52" fmla="*/ 1036872 h 4172986"/>
              <a:gd name="connsiteX53" fmla="*/ 2159538 w 4203112"/>
              <a:gd name="connsiteY53" fmla="*/ 1104700 h 4172986"/>
              <a:gd name="connsiteX54" fmla="*/ 1056351 w 4203112"/>
              <a:gd name="connsiteY54" fmla="*/ 2307609 h 4172986"/>
              <a:gd name="connsiteX55" fmla="*/ 988524 w 4203112"/>
              <a:gd name="connsiteY55" fmla="*/ 2310542 h 4172986"/>
              <a:gd name="connsiteX56" fmla="*/ 847006 w 4203112"/>
              <a:gd name="connsiteY56" fmla="*/ 2180756 h 4172986"/>
              <a:gd name="connsiteX57" fmla="*/ 844073 w 4203112"/>
              <a:gd name="connsiteY57" fmla="*/ 2112929 h 4172986"/>
              <a:gd name="connsiteX58" fmla="*/ 608369 w 4203112"/>
              <a:gd name="connsiteY58" fmla="*/ 624401 h 4172986"/>
              <a:gd name="connsiteX59" fmla="*/ 1323969 w 4203112"/>
              <a:gd name="connsiteY59" fmla="*/ 510720 h 4172986"/>
              <a:gd name="connsiteX60" fmla="*/ 1407055 w 4203112"/>
              <a:gd name="connsiteY60" fmla="*/ 25854 h 4172986"/>
              <a:gd name="connsiteX61" fmla="*/ 1845112 w 4203112"/>
              <a:gd name="connsiteY61" fmla="*/ 150503 h 4172986"/>
              <a:gd name="connsiteX62" fmla="*/ 1869929 w 4203112"/>
              <a:gd name="connsiteY62" fmla="*/ 859620 h 4172986"/>
              <a:gd name="connsiteX63" fmla="*/ 830647 w 4203112"/>
              <a:gd name="connsiteY63" fmla="*/ 2021033 h 4172986"/>
              <a:gd name="connsiteX64" fmla="*/ 111882 w 4203112"/>
              <a:gd name="connsiteY64" fmla="*/ 2050004 h 4172986"/>
              <a:gd name="connsiteX65" fmla="*/ 509974 w 4203112"/>
              <a:gd name="connsiteY65" fmla="*/ 1344081 h 4172986"/>
              <a:gd name="connsiteX66" fmla="*/ 530788 w 4203112"/>
              <a:gd name="connsiteY66" fmla="*/ 728341 h 4172986"/>
              <a:gd name="connsiteX67" fmla="*/ 608369 w 4203112"/>
              <a:gd name="connsiteY67" fmla="*/ 624401 h 4172986"/>
              <a:gd name="connsiteX0" fmla="*/ 2711097 w 4203112"/>
              <a:gd name="connsiteY0" fmla="*/ 2579505 h 4231407"/>
              <a:gd name="connsiteX1" fmla="*/ 2769667 w 4203112"/>
              <a:gd name="connsiteY1" fmla="*/ 2540626 h 4231407"/>
              <a:gd name="connsiteX2" fmla="*/ 2887654 w 4203112"/>
              <a:gd name="connsiteY2" fmla="*/ 2574779 h 4231407"/>
              <a:gd name="connsiteX3" fmla="*/ 2942683 w 4203112"/>
              <a:gd name="connsiteY3" fmla="*/ 2762106 h 4231407"/>
              <a:gd name="connsiteX4" fmla="*/ 2935472 w 4203112"/>
              <a:gd name="connsiteY4" fmla="*/ 2785279 h 4231407"/>
              <a:gd name="connsiteX5" fmla="*/ 2711097 w 4203112"/>
              <a:gd name="connsiteY5" fmla="*/ 2579505 h 4231407"/>
              <a:gd name="connsiteX6" fmla="*/ 2171384 w 4203112"/>
              <a:gd name="connsiteY6" fmla="*/ 2325997 h 4231407"/>
              <a:gd name="connsiteX7" fmla="*/ 2373058 w 4203112"/>
              <a:gd name="connsiteY7" fmla="*/ 2510953 h 4231407"/>
              <a:gd name="connsiteX8" fmla="*/ 2370959 w 4203112"/>
              <a:gd name="connsiteY8" fmla="*/ 2511484 h 4231407"/>
              <a:gd name="connsiteX9" fmla="*/ 2214151 w 4203112"/>
              <a:gd name="connsiteY9" fmla="*/ 2466468 h 4231407"/>
              <a:gd name="connsiteX10" fmla="*/ 2213034 w 4203112"/>
              <a:gd name="connsiteY10" fmla="*/ 2467793 h 4231407"/>
              <a:gd name="connsiteX11" fmla="*/ 2171384 w 4203112"/>
              <a:gd name="connsiteY11" fmla="*/ 2325997 h 4231407"/>
              <a:gd name="connsiteX12" fmla="*/ 1919108 w 4203112"/>
              <a:gd name="connsiteY12" fmla="*/ 2094635 h 4231407"/>
              <a:gd name="connsiteX13" fmla="*/ 1977212 w 4203112"/>
              <a:gd name="connsiteY13" fmla="*/ 2147922 h 4231407"/>
              <a:gd name="connsiteX14" fmla="*/ 1925891 w 4203112"/>
              <a:gd name="connsiteY14" fmla="*/ 2254887 h 4231407"/>
              <a:gd name="connsiteX15" fmla="*/ 2052710 w 4203112"/>
              <a:gd name="connsiteY15" fmla="*/ 2657767 h 4231407"/>
              <a:gd name="connsiteX16" fmla="*/ 2400744 w 4203112"/>
              <a:gd name="connsiteY16" fmla="*/ 2760045 h 4231407"/>
              <a:gd name="connsiteX17" fmla="*/ 2573309 w 4203112"/>
              <a:gd name="connsiteY17" fmla="*/ 2694602 h 4231407"/>
              <a:gd name="connsiteX18" fmla="*/ 2803909 w 4203112"/>
              <a:gd name="connsiteY18" fmla="*/ 2906085 h 4231407"/>
              <a:gd name="connsiteX19" fmla="*/ 2611209 w 4203112"/>
              <a:gd name="connsiteY19" fmla="*/ 2855084 h 4231407"/>
              <a:gd name="connsiteX20" fmla="*/ 2418743 w 4203112"/>
              <a:gd name="connsiteY20" fmla="*/ 3045980 h 4231407"/>
              <a:gd name="connsiteX21" fmla="*/ 2877490 w 4203112"/>
              <a:gd name="connsiteY21" fmla="*/ 3167040 h 4231407"/>
              <a:gd name="connsiteX22" fmla="*/ 3016268 w 4203112"/>
              <a:gd name="connsiteY22" fmla="*/ 3100839 h 4231407"/>
              <a:gd name="connsiteX23" fmla="*/ 3074759 w 4203112"/>
              <a:gd name="connsiteY23" fmla="*/ 3154481 h 4231407"/>
              <a:gd name="connsiteX24" fmla="*/ 3195039 w 4203112"/>
              <a:gd name="connsiteY24" fmla="*/ 3023328 h 4231407"/>
              <a:gd name="connsiteX25" fmla="*/ 3140917 w 4203112"/>
              <a:gd name="connsiteY25" fmla="*/ 2973692 h 4231407"/>
              <a:gd name="connsiteX26" fmla="*/ 3206354 w 4203112"/>
              <a:gd name="connsiteY26" fmla="*/ 2825054 h 4231407"/>
              <a:gd name="connsiteX27" fmla="*/ 3073603 w 4203112"/>
              <a:gd name="connsiteY27" fmla="*/ 2377855 h 4231407"/>
              <a:gd name="connsiteX28" fmla="*/ 3074334 w 4203112"/>
              <a:gd name="connsiteY28" fmla="*/ 2376999 h 4231407"/>
              <a:gd name="connsiteX29" fmla="*/ 3069192 w 4203112"/>
              <a:gd name="connsiteY29" fmla="*/ 2373225 h 4231407"/>
              <a:gd name="connsiteX30" fmla="*/ 3067445 w 4203112"/>
              <a:gd name="connsiteY30" fmla="*/ 2371392 h 4231407"/>
              <a:gd name="connsiteX31" fmla="*/ 3067143 w 4203112"/>
              <a:gd name="connsiteY31" fmla="*/ 2371721 h 4231407"/>
              <a:gd name="connsiteX32" fmla="*/ 2729016 w 4203112"/>
              <a:gd name="connsiteY32" fmla="*/ 2284900 h 4231407"/>
              <a:gd name="connsiteX33" fmla="*/ 2522385 w 4203112"/>
              <a:gd name="connsiteY33" fmla="*/ 2406438 h 4231407"/>
              <a:gd name="connsiteX34" fmla="*/ 2283741 w 4203112"/>
              <a:gd name="connsiteY34" fmla="*/ 2187577 h 4231407"/>
              <a:gd name="connsiteX35" fmla="*/ 2297678 w 4203112"/>
              <a:gd name="connsiteY35" fmla="*/ 2181563 h 4231407"/>
              <a:gd name="connsiteX36" fmla="*/ 2471482 w 4203112"/>
              <a:gd name="connsiteY36" fmla="*/ 2227429 h 4231407"/>
              <a:gd name="connsiteX37" fmla="*/ 2644745 w 4203112"/>
              <a:gd name="connsiteY37" fmla="*/ 2055580 h 4231407"/>
              <a:gd name="connsiteX38" fmla="*/ 2231772 w 4203112"/>
              <a:gd name="connsiteY38" fmla="*/ 1946599 h 4231407"/>
              <a:gd name="connsiteX39" fmla="*/ 2094967 w 4203112"/>
              <a:gd name="connsiteY39" fmla="*/ 2014453 h 4231407"/>
              <a:gd name="connsiteX40" fmla="*/ 2039388 w 4203112"/>
              <a:gd name="connsiteY40" fmla="*/ 1963482 h 4231407"/>
              <a:gd name="connsiteX41" fmla="*/ 1919108 w 4203112"/>
              <a:gd name="connsiteY41" fmla="*/ 2094635 h 4231407"/>
              <a:gd name="connsiteX42" fmla="*/ 1078927 w 4203112"/>
              <a:gd name="connsiteY42" fmla="*/ 2437147 h 4231407"/>
              <a:gd name="connsiteX43" fmla="*/ 2259074 w 4203112"/>
              <a:gd name="connsiteY43" fmla="*/ 1159372 h 4231407"/>
              <a:gd name="connsiteX44" fmla="*/ 3829901 w 4203112"/>
              <a:gd name="connsiteY44" fmla="*/ 1448310 h 4231407"/>
              <a:gd name="connsiteX45" fmla="*/ 3448965 w 4203112"/>
              <a:gd name="connsiteY45" fmla="*/ 3372623 h 4231407"/>
              <a:gd name="connsiteX46" fmla="*/ 1444117 w 4203112"/>
              <a:gd name="connsiteY46" fmla="*/ 3900048 h 4231407"/>
              <a:gd name="connsiteX47" fmla="*/ 1441457 w 4203112"/>
              <a:gd name="connsiteY47" fmla="*/ 3896051 h 4231407"/>
              <a:gd name="connsiteX48" fmla="*/ 1078927 w 4203112"/>
              <a:gd name="connsiteY48" fmla="*/ 2437147 h 4231407"/>
              <a:gd name="connsiteX49" fmla="*/ 844073 w 4203112"/>
              <a:gd name="connsiteY49" fmla="*/ 2171350 h 4231407"/>
              <a:gd name="connsiteX50" fmla="*/ 1947259 w 4203112"/>
              <a:gd name="connsiteY50" fmla="*/ 968441 h 4231407"/>
              <a:gd name="connsiteX51" fmla="*/ 2015087 w 4203112"/>
              <a:gd name="connsiteY51" fmla="*/ 965508 h 4231407"/>
              <a:gd name="connsiteX52" fmla="*/ 2156605 w 4203112"/>
              <a:gd name="connsiteY52" fmla="*/ 1095293 h 4231407"/>
              <a:gd name="connsiteX53" fmla="*/ 2159538 w 4203112"/>
              <a:gd name="connsiteY53" fmla="*/ 1163121 h 4231407"/>
              <a:gd name="connsiteX54" fmla="*/ 1056351 w 4203112"/>
              <a:gd name="connsiteY54" fmla="*/ 2366030 h 4231407"/>
              <a:gd name="connsiteX55" fmla="*/ 988524 w 4203112"/>
              <a:gd name="connsiteY55" fmla="*/ 2368963 h 4231407"/>
              <a:gd name="connsiteX56" fmla="*/ 847006 w 4203112"/>
              <a:gd name="connsiteY56" fmla="*/ 2239177 h 4231407"/>
              <a:gd name="connsiteX57" fmla="*/ 844073 w 4203112"/>
              <a:gd name="connsiteY57" fmla="*/ 2171350 h 4231407"/>
              <a:gd name="connsiteX58" fmla="*/ 608369 w 4203112"/>
              <a:gd name="connsiteY58" fmla="*/ 682822 h 4231407"/>
              <a:gd name="connsiteX59" fmla="*/ 1323969 w 4203112"/>
              <a:gd name="connsiteY59" fmla="*/ 569141 h 4231407"/>
              <a:gd name="connsiteX60" fmla="*/ 1407055 w 4203112"/>
              <a:gd name="connsiteY60" fmla="*/ 84275 h 4231407"/>
              <a:gd name="connsiteX61" fmla="*/ 1845112 w 4203112"/>
              <a:gd name="connsiteY61" fmla="*/ 208924 h 4231407"/>
              <a:gd name="connsiteX62" fmla="*/ 1869929 w 4203112"/>
              <a:gd name="connsiteY62" fmla="*/ 918041 h 4231407"/>
              <a:gd name="connsiteX63" fmla="*/ 830647 w 4203112"/>
              <a:gd name="connsiteY63" fmla="*/ 2079454 h 4231407"/>
              <a:gd name="connsiteX64" fmla="*/ 111882 w 4203112"/>
              <a:gd name="connsiteY64" fmla="*/ 2108425 h 4231407"/>
              <a:gd name="connsiteX65" fmla="*/ 509974 w 4203112"/>
              <a:gd name="connsiteY65" fmla="*/ 1402502 h 4231407"/>
              <a:gd name="connsiteX66" fmla="*/ 530788 w 4203112"/>
              <a:gd name="connsiteY66" fmla="*/ 786762 h 4231407"/>
              <a:gd name="connsiteX67" fmla="*/ 608369 w 4203112"/>
              <a:gd name="connsiteY67" fmla="*/ 682822 h 4231407"/>
              <a:gd name="connsiteX0" fmla="*/ 2711097 w 4203112"/>
              <a:gd name="connsiteY0" fmla="*/ 2591123 h 4243025"/>
              <a:gd name="connsiteX1" fmla="*/ 2769667 w 4203112"/>
              <a:gd name="connsiteY1" fmla="*/ 2552244 h 4243025"/>
              <a:gd name="connsiteX2" fmla="*/ 2887654 w 4203112"/>
              <a:gd name="connsiteY2" fmla="*/ 2586397 h 4243025"/>
              <a:gd name="connsiteX3" fmla="*/ 2942683 w 4203112"/>
              <a:gd name="connsiteY3" fmla="*/ 2773724 h 4243025"/>
              <a:gd name="connsiteX4" fmla="*/ 2935472 w 4203112"/>
              <a:gd name="connsiteY4" fmla="*/ 2796897 h 4243025"/>
              <a:gd name="connsiteX5" fmla="*/ 2711097 w 4203112"/>
              <a:gd name="connsiteY5" fmla="*/ 2591123 h 4243025"/>
              <a:gd name="connsiteX6" fmla="*/ 2171384 w 4203112"/>
              <a:gd name="connsiteY6" fmla="*/ 2337615 h 4243025"/>
              <a:gd name="connsiteX7" fmla="*/ 2373058 w 4203112"/>
              <a:gd name="connsiteY7" fmla="*/ 2522571 h 4243025"/>
              <a:gd name="connsiteX8" fmla="*/ 2370959 w 4203112"/>
              <a:gd name="connsiteY8" fmla="*/ 2523102 h 4243025"/>
              <a:gd name="connsiteX9" fmla="*/ 2214151 w 4203112"/>
              <a:gd name="connsiteY9" fmla="*/ 2478086 h 4243025"/>
              <a:gd name="connsiteX10" fmla="*/ 2213034 w 4203112"/>
              <a:gd name="connsiteY10" fmla="*/ 2479411 h 4243025"/>
              <a:gd name="connsiteX11" fmla="*/ 2171384 w 4203112"/>
              <a:gd name="connsiteY11" fmla="*/ 2337615 h 4243025"/>
              <a:gd name="connsiteX12" fmla="*/ 1919108 w 4203112"/>
              <a:gd name="connsiteY12" fmla="*/ 2106253 h 4243025"/>
              <a:gd name="connsiteX13" fmla="*/ 1977212 w 4203112"/>
              <a:gd name="connsiteY13" fmla="*/ 2159540 h 4243025"/>
              <a:gd name="connsiteX14" fmla="*/ 1925891 w 4203112"/>
              <a:gd name="connsiteY14" fmla="*/ 2266505 h 4243025"/>
              <a:gd name="connsiteX15" fmla="*/ 2052710 w 4203112"/>
              <a:gd name="connsiteY15" fmla="*/ 2669385 h 4243025"/>
              <a:gd name="connsiteX16" fmla="*/ 2400744 w 4203112"/>
              <a:gd name="connsiteY16" fmla="*/ 2771663 h 4243025"/>
              <a:gd name="connsiteX17" fmla="*/ 2573309 w 4203112"/>
              <a:gd name="connsiteY17" fmla="*/ 2706220 h 4243025"/>
              <a:gd name="connsiteX18" fmla="*/ 2803909 w 4203112"/>
              <a:gd name="connsiteY18" fmla="*/ 2917703 h 4243025"/>
              <a:gd name="connsiteX19" fmla="*/ 2611209 w 4203112"/>
              <a:gd name="connsiteY19" fmla="*/ 2866702 h 4243025"/>
              <a:gd name="connsiteX20" fmla="*/ 2418743 w 4203112"/>
              <a:gd name="connsiteY20" fmla="*/ 3057598 h 4243025"/>
              <a:gd name="connsiteX21" fmla="*/ 2877490 w 4203112"/>
              <a:gd name="connsiteY21" fmla="*/ 3178658 h 4243025"/>
              <a:gd name="connsiteX22" fmla="*/ 3016268 w 4203112"/>
              <a:gd name="connsiteY22" fmla="*/ 3112457 h 4243025"/>
              <a:gd name="connsiteX23" fmla="*/ 3074759 w 4203112"/>
              <a:gd name="connsiteY23" fmla="*/ 3166099 h 4243025"/>
              <a:gd name="connsiteX24" fmla="*/ 3195039 w 4203112"/>
              <a:gd name="connsiteY24" fmla="*/ 3034946 h 4243025"/>
              <a:gd name="connsiteX25" fmla="*/ 3140917 w 4203112"/>
              <a:gd name="connsiteY25" fmla="*/ 2985310 h 4243025"/>
              <a:gd name="connsiteX26" fmla="*/ 3206354 w 4203112"/>
              <a:gd name="connsiteY26" fmla="*/ 2836672 h 4243025"/>
              <a:gd name="connsiteX27" fmla="*/ 3073603 w 4203112"/>
              <a:gd name="connsiteY27" fmla="*/ 2389473 h 4243025"/>
              <a:gd name="connsiteX28" fmla="*/ 3074334 w 4203112"/>
              <a:gd name="connsiteY28" fmla="*/ 2388617 h 4243025"/>
              <a:gd name="connsiteX29" fmla="*/ 3069192 w 4203112"/>
              <a:gd name="connsiteY29" fmla="*/ 2384843 h 4243025"/>
              <a:gd name="connsiteX30" fmla="*/ 3067445 w 4203112"/>
              <a:gd name="connsiteY30" fmla="*/ 2383010 h 4243025"/>
              <a:gd name="connsiteX31" fmla="*/ 3067143 w 4203112"/>
              <a:gd name="connsiteY31" fmla="*/ 2383339 h 4243025"/>
              <a:gd name="connsiteX32" fmla="*/ 2729016 w 4203112"/>
              <a:gd name="connsiteY32" fmla="*/ 2296518 h 4243025"/>
              <a:gd name="connsiteX33" fmla="*/ 2522385 w 4203112"/>
              <a:gd name="connsiteY33" fmla="*/ 2418056 h 4243025"/>
              <a:gd name="connsiteX34" fmla="*/ 2283741 w 4203112"/>
              <a:gd name="connsiteY34" fmla="*/ 2199195 h 4243025"/>
              <a:gd name="connsiteX35" fmla="*/ 2297678 w 4203112"/>
              <a:gd name="connsiteY35" fmla="*/ 2193181 h 4243025"/>
              <a:gd name="connsiteX36" fmla="*/ 2471482 w 4203112"/>
              <a:gd name="connsiteY36" fmla="*/ 2239047 h 4243025"/>
              <a:gd name="connsiteX37" fmla="*/ 2644745 w 4203112"/>
              <a:gd name="connsiteY37" fmla="*/ 2067198 h 4243025"/>
              <a:gd name="connsiteX38" fmla="*/ 2231772 w 4203112"/>
              <a:gd name="connsiteY38" fmla="*/ 1958217 h 4243025"/>
              <a:gd name="connsiteX39" fmla="*/ 2094967 w 4203112"/>
              <a:gd name="connsiteY39" fmla="*/ 2026071 h 4243025"/>
              <a:gd name="connsiteX40" fmla="*/ 2039388 w 4203112"/>
              <a:gd name="connsiteY40" fmla="*/ 1975100 h 4243025"/>
              <a:gd name="connsiteX41" fmla="*/ 1919108 w 4203112"/>
              <a:gd name="connsiteY41" fmla="*/ 2106253 h 4243025"/>
              <a:gd name="connsiteX42" fmla="*/ 1078927 w 4203112"/>
              <a:gd name="connsiteY42" fmla="*/ 2448765 h 4243025"/>
              <a:gd name="connsiteX43" fmla="*/ 2259074 w 4203112"/>
              <a:gd name="connsiteY43" fmla="*/ 1170990 h 4243025"/>
              <a:gd name="connsiteX44" fmla="*/ 3829901 w 4203112"/>
              <a:gd name="connsiteY44" fmla="*/ 1459928 h 4243025"/>
              <a:gd name="connsiteX45" fmla="*/ 3448965 w 4203112"/>
              <a:gd name="connsiteY45" fmla="*/ 3384241 h 4243025"/>
              <a:gd name="connsiteX46" fmla="*/ 1444117 w 4203112"/>
              <a:gd name="connsiteY46" fmla="*/ 3911666 h 4243025"/>
              <a:gd name="connsiteX47" fmla="*/ 1441457 w 4203112"/>
              <a:gd name="connsiteY47" fmla="*/ 3907669 h 4243025"/>
              <a:gd name="connsiteX48" fmla="*/ 1078927 w 4203112"/>
              <a:gd name="connsiteY48" fmla="*/ 2448765 h 4243025"/>
              <a:gd name="connsiteX49" fmla="*/ 844073 w 4203112"/>
              <a:gd name="connsiteY49" fmla="*/ 2182968 h 4243025"/>
              <a:gd name="connsiteX50" fmla="*/ 1947259 w 4203112"/>
              <a:gd name="connsiteY50" fmla="*/ 980059 h 4243025"/>
              <a:gd name="connsiteX51" fmla="*/ 2015087 w 4203112"/>
              <a:gd name="connsiteY51" fmla="*/ 977126 h 4243025"/>
              <a:gd name="connsiteX52" fmla="*/ 2156605 w 4203112"/>
              <a:gd name="connsiteY52" fmla="*/ 1106911 h 4243025"/>
              <a:gd name="connsiteX53" fmla="*/ 2159538 w 4203112"/>
              <a:gd name="connsiteY53" fmla="*/ 1174739 h 4243025"/>
              <a:gd name="connsiteX54" fmla="*/ 1056351 w 4203112"/>
              <a:gd name="connsiteY54" fmla="*/ 2377648 h 4243025"/>
              <a:gd name="connsiteX55" fmla="*/ 988524 w 4203112"/>
              <a:gd name="connsiteY55" fmla="*/ 2380581 h 4243025"/>
              <a:gd name="connsiteX56" fmla="*/ 847006 w 4203112"/>
              <a:gd name="connsiteY56" fmla="*/ 2250795 h 4243025"/>
              <a:gd name="connsiteX57" fmla="*/ 844073 w 4203112"/>
              <a:gd name="connsiteY57" fmla="*/ 2182968 h 4243025"/>
              <a:gd name="connsiteX58" fmla="*/ 608369 w 4203112"/>
              <a:gd name="connsiteY58" fmla="*/ 694440 h 4243025"/>
              <a:gd name="connsiteX59" fmla="*/ 1323969 w 4203112"/>
              <a:gd name="connsiteY59" fmla="*/ 580759 h 4243025"/>
              <a:gd name="connsiteX60" fmla="*/ 1407055 w 4203112"/>
              <a:gd name="connsiteY60" fmla="*/ 95893 h 4243025"/>
              <a:gd name="connsiteX61" fmla="*/ 1845112 w 4203112"/>
              <a:gd name="connsiteY61" fmla="*/ 220542 h 4243025"/>
              <a:gd name="connsiteX62" fmla="*/ 1869929 w 4203112"/>
              <a:gd name="connsiteY62" fmla="*/ 929659 h 4243025"/>
              <a:gd name="connsiteX63" fmla="*/ 830647 w 4203112"/>
              <a:gd name="connsiteY63" fmla="*/ 2091072 h 4243025"/>
              <a:gd name="connsiteX64" fmla="*/ 111882 w 4203112"/>
              <a:gd name="connsiteY64" fmla="*/ 2120043 h 4243025"/>
              <a:gd name="connsiteX65" fmla="*/ 509974 w 4203112"/>
              <a:gd name="connsiteY65" fmla="*/ 1414120 h 4243025"/>
              <a:gd name="connsiteX66" fmla="*/ 530788 w 4203112"/>
              <a:gd name="connsiteY66" fmla="*/ 798380 h 4243025"/>
              <a:gd name="connsiteX67" fmla="*/ 608369 w 4203112"/>
              <a:gd name="connsiteY67" fmla="*/ 694440 h 4243025"/>
              <a:gd name="connsiteX0" fmla="*/ 2711097 w 4203112"/>
              <a:gd name="connsiteY0" fmla="*/ 2522365 h 4174267"/>
              <a:gd name="connsiteX1" fmla="*/ 2769667 w 4203112"/>
              <a:gd name="connsiteY1" fmla="*/ 2483486 h 4174267"/>
              <a:gd name="connsiteX2" fmla="*/ 2887654 w 4203112"/>
              <a:gd name="connsiteY2" fmla="*/ 2517639 h 4174267"/>
              <a:gd name="connsiteX3" fmla="*/ 2942683 w 4203112"/>
              <a:gd name="connsiteY3" fmla="*/ 2704966 h 4174267"/>
              <a:gd name="connsiteX4" fmla="*/ 2935472 w 4203112"/>
              <a:gd name="connsiteY4" fmla="*/ 2728139 h 4174267"/>
              <a:gd name="connsiteX5" fmla="*/ 2711097 w 4203112"/>
              <a:gd name="connsiteY5" fmla="*/ 2522365 h 4174267"/>
              <a:gd name="connsiteX6" fmla="*/ 2171384 w 4203112"/>
              <a:gd name="connsiteY6" fmla="*/ 2268857 h 4174267"/>
              <a:gd name="connsiteX7" fmla="*/ 2373058 w 4203112"/>
              <a:gd name="connsiteY7" fmla="*/ 2453813 h 4174267"/>
              <a:gd name="connsiteX8" fmla="*/ 2370959 w 4203112"/>
              <a:gd name="connsiteY8" fmla="*/ 2454344 h 4174267"/>
              <a:gd name="connsiteX9" fmla="*/ 2214151 w 4203112"/>
              <a:gd name="connsiteY9" fmla="*/ 2409328 h 4174267"/>
              <a:gd name="connsiteX10" fmla="*/ 2213034 w 4203112"/>
              <a:gd name="connsiteY10" fmla="*/ 2410653 h 4174267"/>
              <a:gd name="connsiteX11" fmla="*/ 2171384 w 4203112"/>
              <a:gd name="connsiteY11" fmla="*/ 2268857 h 4174267"/>
              <a:gd name="connsiteX12" fmla="*/ 1919108 w 4203112"/>
              <a:gd name="connsiteY12" fmla="*/ 2037495 h 4174267"/>
              <a:gd name="connsiteX13" fmla="*/ 1977212 w 4203112"/>
              <a:gd name="connsiteY13" fmla="*/ 2090782 h 4174267"/>
              <a:gd name="connsiteX14" fmla="*/ 1925891 w 4203112"/>
              <a:gd name="connsiteY14" fmla="*/ 2197747 h 4174267"/>
              <a:gd name="connsiteX15" fmla="*/ 2052710 w 4203112"/>
              <a:gd name="connsiteY15" fmla="*/ 2600627 h 4174267"/>
              <a:gd name="connsiteX16" fmla="*/ 2400744 w 4203112"/>
              <a:gd name="connsiteY16" fmla="*/ 2702905 h 4174267"/>
              <a:gd name="connsiteX17" fmla="*/ 2573309 w 4203112"/>
              <a:gd name="connsiteY17" fmla="*/ 2637462 h 4174267"/>
              <a:gd name="connsiteX18" fmla="*/ 2803909 w 4203112"/>
              <a:gd name="connsiteY18" fmla="*/ 2848945 h 4174267"/>
              <a:gd name="connsiteX19" fmla="*/ 2611209 w 4203112"/>
              <a:gd name="connsiteY19" fmla="*/ 2797944 h 4174267"/>
              <a:gd name="connsiteX20" fmla="*/ 2418743 w 4203112"/>
              <a:gd name="connsiteY20" fmla="*/ 2988840 h 4174267"/>
              <a:gd name="connsiteX21" fmla="*/ 2877490 w 4203112"/>
              <a:gd name="connsiteY21" fmla="*/ 3109900 h 4174267"/>
              <a:gd name="connsiteX22" fmla="*/ 3016268 w 4203112"/>
              <a:gd name="connsiteY22" fmla="*/ 3043699 h 4174267"/>
              <a:gd name="connsiteX23" fmla="*/ 3074759 w 4203112"/>
              <a:gd name="connsiteY23" fmla="*/ 3097341 h 4174267"/>
              <a:gd name="connsiteX24" fmla="*/ 3195039 w 4203112"/>
              <a:gd name="connsiteY24" fmla="*/ 2966188 h 4174267"/>
              <a:gd name="connsiteX25" fmla="*/ 3140917 w 4203112"/>
              <a:gd name="connsiteY25" fmla="*/ 2916552 h 4174267"/>
              <a:gd name="connsiteX26" fmla="*/ 3206354 w 4203112"/>
              <a:gd name="connsiteY26" fmla="*/ 2767914 h 4174267"/>
              <a:gd name="connsiteX27" fmla="*/ 3073603 w 4203112"/>
              <a:gd name="connsiteY27" fmla="*/ 2320715 h 4174267"/>
              <a:gd name="connsiteX28" fmla="*/ 3074334 w 4203112"/>
              <a:gd name="connsiteY28" fmla="*/ 2319859 h 4174267"/>
              <a:gd name="connsiteX29" fmla="*/ 3069192 w 4203112"/>
              <a:gd name="connsiteY29" fmla="*/ 2316085 h 4174267"/>
              <a:gd name="connsiteX30" fmla="*/ 3067445 w 4203112"/>
              <a:gd name="connsiteY30" fmla="*/ 2314252 h 4174267"/>
              <a:gd name="connsiteX31" fmla="*/ 3067143 w 4203112"/>
              <a:gd name="connsiteY31" fmla="*/ 2314581 h 4174267"/>
              <a:gd name="connsiteX32" fmla="*/ 2729016 w 4203112"/>
              <a:gd name="connsiteY32" fmla="*/ 2227760 h 4174267"/>
              <a:gd name="connsiteX33" fmla="*/ 2522385 w 4203112"/>
              <a:gd name="connsiteY33" fmla="*/ 2349298 h 4174267"/>
              <a:gd name="connsiteX34" fmla="*/ 2283741 w 4203112"/>
              <a:gd name="connsiteY34" fmla="*/ 2130437 h 4174267"/>
              <a:gd name="connsiteX35" fmla="*/ 2297678 w 4203112"/>
              <a:gd name="connsiteY35" fmla="*/ 2124423 h 4174267"/>
              <a:gd name="connsiteX36" fmla="*/ 2471482 w 4203112"/>
              <a:gd name="connsiteY36" fmla="*/ 2170289 h 4174267"/>
              <a:gd name="connsiteX37" fmla="*/ 2644745 w 4203112"/>
              <a:gd name="connsiteY37" fmla="*/ 1998440 h 4174267"/>
              <a:gd name="connsiteX38" fmla="*/ 2231772 w 4203112"/>
              <a:gd name="connsiteY38" fmla="*/ 1889459 h 4174267"/>
              <a:gd name="connsiteX39" fmla="*/ 2094967 w 4203112"/>
              <a:gd name="connsiteY39" fmla="*/ 1957313 h 4174267"/>
              <a:gd name="connsiteX40" fmla="*/ 2039388 w 4203112"/>
              <a:gd name="connsiteY40" fmla="*/ 1906342 h 4174267"/>
              <a:gd name="connsiteX41" fmla="*/ 1919108 w 4203112"/>
              <a:gd name="connsiteY41" fmla="*/ 2037495 h 4174267"/>
              <a:gd name="connsiteX42" fmla="*/ 1078927 w 4203112"/>
              <a:gd name="connsiteY42" fmla="*/ 2380007 h 4174267"/>
              <a:gd name="connsiteX43" fmla="*/ 2259074 w 4203112"/>
              <a:gd name="connsiteY43" fmla="*/ 1102232 h 4174267"/>
              <a:gd name="connsiteX44" fmla="*/ 3829901 w 4203112"/>
              <a:gd name="connsiteY44" fmla="*/ 1391170 h 4174267"/>
              <a:gd name="connsiteX45" fmla="*/ 3448965 w 4203112"/>
              <a:gd name="connsiteY45" fmla="*/ 3315483 h 4174267"/>
              <a:gd name="connsiteX46" fmla="*/ 1444117 w 4203112"/>
              <a:gd name="connsiteY46" fmla="*/ 3842908 h 4174267"/>
              <a:gd name="connsiteX47" fmla="*/ 1441457 w 4203112"/>
              <a:gd name="connsiteY47" fmla="*/ 3838911 h 4174267"/>
              <a:gd name="connsiteX48" fmla="*/ 1078927 w 4203112"/>
              <a:gd name="connsiteY48" fmla="*/ 2380007 h 4174267"/>
              <a:gd name="connsiteX49" fmla="*/ 844073 w 4203112"/>
              <a:gd name="connsiteY49" fmla="*/ 2114210 h 4174267"/>
              <a:gd name="connsiteX50" fmla="*/ 1947259 w 4203112"/>
              <a:gd name="connsiteY50" fmla="*/ 911301 h 4174267"/>
              <a:gd name="connsiteX51" fmla="*/ 2015087 w 4203112"/>
              <a:gd name="connsiteY51" fmla="*/ 908368 h 4174267"/>
              <a:gd name="connsiteX52" fmla="*/ 2156605 w 4203112"/>
              <a:gd name="connsiteY52" fmla="*/ 1038153 h 4174267"/>
              <a:gd name="connsiteX53" fmla="*/ 2159538 w 4203112"/>
              <a:gd name="connsiteY53" fmla="*/ 1105981 h 4174267"/>
              <a:gd name="connsiteX54" fmla="*/ 1056351 w 4203112"/>
              <a:gd name="connsiteY54" fmla="*/ 2308890 h 4174267"/>
              <a:gd name="connsiteX55" fmla="*/ 988524 w 4203112"/>
              <a:gd name="connsiteY55" fmla="*/ 2311823 h 4174267"/>
              <a:gd name="connsiteX56" fmla="*/ 847006 w 4203112"/>
              <a:gd name="connsiteY56" fmla="*/ 2182037 h 4174267"/>
              <a:gd name="connsiteX57" fmla="*/ 844073 w 4203112"/>
              <a:gd name="connsiteY57" fmla="*/ 2114210 h 4174267"/>
              <a:gd name="connsiteX58" fmla="*/ 608369 w 4203112"/>
              <a:gd name="connsiteY58" fmla="*/ 625682 h 4174267"/>
              <a:gd name="connsiteX59" fmla="*/ 1230346 w 4203112"/>
              <a:gd name="connsiteY59" fmla="*/ 529532 h 4174267"/>
              <a:gd name="connsiteX60" fmla="*/ 1407055 w 4203112"/>
              <a:gd name="connsiteY60" fmla="*/ 27135 h 4174267"/>
              <a:gd name="connsiteX61" fmla="*/ 1845112 w 4203112"/>
              <a:gd name="connsiteY61" fmla="*/ 151784 h 4174267"/>
              <a:gd name="connsiteX62" fmla="*/ 1869929 w 4203112"/>
              <a:gd name="connsiteY62" fmla="*/ 860901 h 4174267"/>
              <a:gd name="connsiteX63" fmla="*/ 830647 w 4203112"/>
              <a:gd name="connsiteY63" fmla="*/ 2022314 h 4174267"/>
              <a:gd name="connsiteX64" fmla="*/ 111882 w 4203112"/>
              <a:gd name="connsiteY64" fmla="*/ 2051285 h 4174267"/>
              <a:gd name="connsiteX65" fmla="*/ 509974 w 4203112"/>
              <a:gd name="connsiteY65" fmla="*/ 1345362 h 4174267"/>
              <a:gd name="connsiteX66" fmla="*/ 530788 w 4203112"/>
              <a:gd name="connsiteY66" fmla="*/ 729622 h 4174267"/>
              <a:gd name="connsiteX67" fmla="*/ 608369 w 4203112"/>
              <a:gd name="connsiteY67" fmla="*/ 625682 h 417426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7353 w 4183969"/>
              <a:gd name="connsiteY66" fmla="*/ 75378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2673 w 4183969"/>
              <a:gd name="connsiteY66" fmla="*/ 749490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685517 w 4177532"/>
              <a:gd name="connsiteY0" fmla="*/ 2541845 h 4193747"/>
              <a:gd name="connsiteX1" fmla="*/ 2744087 w 4177532"/>
              <a:gd name="connsiteY1" fmla="*/ 2502966 h 4193747"/>
              <a:gd name="connsiteX2" fmla="*/ 2862074 w 4177532"/>
              <a:gd name="connsiteY2" fmla="*/ 2537119 h 4193747"/>
              <a:gd name="connsiteX3" fmla="*/ 2917103 w 4177532"/>
              <a:gd name="connsiteY3" fmla="*/ 2724446 h 4193747"/>
              <a:gd name="connsiteX4" fmla="*/ 2909892 w 4177532"/>
              <a:gd name="connsiteY4" fmla="*/ 2747619 h 4193747"/>
              <a:gd name="connsiteX5" fmla="*/ 2685517 w 4177532"/>
              <a:gd name="connsiteY5" fmla="*/ 2541845 h 4193747"/>
              <a:gd name="connsiteX6" fmla="*/ 2145804 w 4177532"/>
              <a:gd name="connsiteY6" fmla="*/ 2288337 h 4193747"/>
              <a:gd name="connsiteX7" fmla="*/ 2347478 w 4177532"/>
              <a:gd name="connsiteY7" fmla="*/ 2473293 h 4193747"/>
              <a:gd name="connsiteX8" fmla="*/ 2345379 w 4177532"/>
              <a:gd name="connsiteY8" fmla="*/ 2473824 h 4193747"/>
              <a:gd name="connsiteX9" fmla="*/ 2188571 w 4177532"/>
              <a:gd name="connsiteY9" fmla="*/ 2428808 h 4193747"/>
              <a:gd name="connsiteX10" fmla="*/ 2187454 w 4177532"/>
              <a:gd name="connsiteY10" fmla="*/ 2430133 h 4193747"/>
              <a:gd name="connsiteX11" fmla="*/ 2145804 w 4177532"/>
              <a:gd name="connsiteY11" fmla="*/ 2288337 h 4193747"/>
              <a:gd name="connsiteX12" fmla="*/ 1893528 w 4177532"/>
              <a:gd name="connsiteY12" fmla="*/ 2056975 h 4193747"/>
              <a:gd name="connsiteX13" fmla="*/ 1951632 w 4177532"/>
              <a:gd name="connsiteY13" fmla="*/ 2110262 h 4193747"/>
              <a:gd name="connsiteX14" fmla="*/ 1900311 w 4177532"/>
              <a:gd name="connsiteY14" fmla="*/ 2217227 h 4193747"/>
              <a:gd name="connsiteX15" fmla="*/ 2027130 w 4177532"/>
              <a:gd name="connsiteY15" fmla="*/ 2620107 h 4193747"/>
              <a:gd name="connsiteX16" fmla="*/ 2375164 w 4177532"/>
              <a:gd name="connsiteY16" fmla="*/ 2722385 h 4193747"/>
              <a:gd name="connsiteX17" fmla="*/ 2547729 w 4177532"/>
              <a:gd name="connsiteY17" fmla="*/ 2656942 h 4193747"/>
              <a:gd name="connsiteX18" fmla="*/ 2778329 w 4177532"/>
              <a:gd name="connsiteY18" fmla="*/ 2868425 h 4193747"/>
              <a:gd name="connsiteX19" fmla="*/ 2585629 w 4177532"/>
              <a:gd name="connsiteY19" fmla="*/ 2817424 h 4193747"/>
              <a:gd name="connsiteX20" fmla="*/ 2393163 w 4177532"/>
              <a:gd name="connsiteY20" fmla="*/ 3008320 h 4193747"/>
              <a:gd name="connsiteX21" fmla="*/ 2851910 w 4177532"/>
              <a:gd name="connsiteY21" fmla="*/ 3129380 h 4193747"/>
              <a:gd name="connsiteX22" fmla="*/ 2990688 w 4177532"/>
              <a:gd name="connsiteY22" fmla="*/ 3063179 h 4193747"/>
              <a:gd name="connsiteX23" fmla="*/ 3049179 w 4177532"/>
              <a:gd name="connsiteY23" fmla="*/ 3116821 h 4193747"/>
              <a:gd name="connsiteX24" fmla="*/ 3169459 w 4177532"/>
              <a:gd name="connsiteY24" fmla="*/ 2985668 h 4193747"/>
              <a:gd name="connsiteX25" fmla="*/ 3115337 w 4177532"/>
              <a:gd name="connsiteY25" fmla="*/ 2936032 h 4193747"/>
              <a:gd name="connsiteX26" fmla="*/ 3180774 w 4177532"/>
              <a:gd name="connsiteY26" fmla="*/ 2787394 h 4193747"/>
              <a:gd name="connsiteX27" fmla="*/ 3048023 w 4177532"/>
              <a:gd name="connsiteY27" fmla="*/ 2340195 h 4193747"/>
              <a:gd name="connsiteX28" fmla="*/ 3048754 w 4177532"/>
              <a:gd name="connsiteY28" fmla="*/ 2339339 h 4193747"/>
              <a:gd name="connsiteX29" fmla="*/ 3043612 w 4177532"/>
              <a:gd name="connsiteY29" fmla="*/ 2335565 h 4193747"/>
              <a:gd name="connsiteX30" fmla="*/ 3041865 w 4177532"/>
              <a:gd name="connsiteY30" fmla="*/ 2333732 h 4193747"/>
              <a:gd name="connsiteX31" fmla="*/ 3041563 w 4177532"/>
              <a:gd name="connsiteY31" fmla="*/ 2334061 h 4193747"/>
              <a:gd name="connsiteX32" fmla="*/ 2703436 w 4177532"/>
              <a:gd name="connsiteY32" fmla="*/ 2247240 h 4193747"/>
              <a:gd name="connsiteX33" fmla="*/ 2496805 w 4177532"/>
              <a:gd name="connsiteY33" fmla="*/ 2368778 h 4193747"/>
              <a:gd name="connsiteX34" fmla="*/ 2258161 w 4177532"/>
              <a:gd name="connsiteY34" fmla="*/ 2149917 h 4193747"/>
              <a:gd name="connsiteX35" fmla="*/ 2272098 w 4177532"/>
              <a:gd name="connsiteY35" fmla="*/ 2143903 h 4193747"/>
              <a:gd name="connsiteX36" fmla="*/ 2445902 w 4177532"/>
              <a:gd name="connsiteY36" fmla="*/ 2189769 h 4193747"/>
              <a:gd name="connsiteX37" fmla="*/ 2619165 w 4177532"/>
              <a:gd name="connsiteY37" fmla="*/ 2017920 h 4193747"/>
              <a:gd name="connsiteX38" fmla="*/ 2206192 w 4177532"/>
              <a:gd name="connsiteY38" fmla="*/ 1908939 h 4193747"/>
              <a:gd name="connsiteX39" fmla="*/ 2069387 w 4177532"/>
              <a:gd name="connsiteY39" fmla="*/ 1976793 h 4193747"/>
              <a:gd name="connsiteX40" fmla="*/ 2013808 w 4177532"/>
              <a:gd name="connsiteY40" fmla="*/ 1925822 h 4193747"/>
              <a:gd name="connsiteX41" fmla="*/ 1893528 w 4177532"/>
              <a:gd name="connsiteY41" fmla="*/ 2056975 h 4193747"/>
              <a:gd name="connsiteX42" fmla="*/ 1053347 w 4177532"/>
              <a:gd name="connsiteY42" fmla="*/ 2399487 h 4193747"/>
              <a:gd name="connsiteX43" fmla="*/ 2233494 w 4177532"/>
              <a:gd name="connsiteY43" fmla="*/ 1121712 h 4193747"/>
              <a:gd name="connsiteX44" fmla="*/ 3804321 w 4177532"/>
              <a:gd name="connsiteY44" fmla="*/ 1410650 h 4193747"/>
              <a:gd name="connsiteX45" fmla="*/ 3423385 w 4177532"/>
              <a:gd name="connsiteY45" fmla="*/ 3334963 h 4193747"/>
              <a:gd name="connsiteX46" fmla="*/ 1418537 w 4177532"/>
              <a:gd name="connsiteY46" fmla="*/ 3862388 h 4193747"/>
              <a:gd name="connsiteX47" fmla="*/ 1415877 w 4177532"/>
              <a:gd name="connsiteY47" fmla="*/ 3858391 h 4193747"/>
              <a:gd name="connsiteX48" fmla="*/ 1053347 w 4177532"/>
              <a:gd name="connsiteY48" fmla="*/ 2399487 h 4193747"/>
              <a:gd name="connsiteX49" fmla="*/ 818493 w 4177532"/>
              <a:gd name="connsiteY49" fmla="*/ 2133690 h 4193747"/>
              <a:gd name="connsiteX50" fmla="*/ 1921679 w 4177532"/>
              <a:gd name="connsiteY50" fmla="*/ 930781 h 4193747"/>
              <a:gd name="connsiteX51" fmla="*/ 1989507 w 4177532"/>
              <a:gd name="connsiteY51" fmla="*/ 927848 h 4193747"/>
              <a:gd name="connsiteX52" fmla="*/ 2131025 w 4177532"/>
              <a:gd name="connsiteY52" fmla="*/ 1057633 h 4193747"/>
              <a:gd name="connsiteX53" fmla="*/ 2133958 w 4177532"/>
              <a:gd name="connsiteY53" fmla="*/ 1125461 h 4193747"/>
              <a:gd name="connsiteX54" fmla="*/ 1030771 w 4177532"/>
              <a:gd name="connsiteY54" fmla="*/ 2328370 h 4193747"/>
              <a:gd name="connsiteX55" fmla="*/ 962944 w 4177532"/>
              <a:gd name="connsiteY55" fmla="*/ 2331303 h 4193747"/>
              <a:gd name="connsiteX56" fmla="*/ 821426 w 4177532"/>
              <a:gd name="connsiteY56" fmla="*/ 2201517 h 4193747"/>
              <a:gd name="connsiteX57" fmla="*/ 818493 w 4177532"/>
              <a:gd name="connsiteY57" fmla="*/ 2133690 h 4193747"/>
              <a:gd name="connsiteX58" fmla="*/ 582789 w 4177532"/>
              <a:gd name="connsiteY58" fmla="*/ 645162 h 4193747"/>
              <a:gd name="connsiteX59" fmla="*/ 1204766 w 4177532"/>
              <a:gd name="connsiteY59" fmla="*/ 549012 h 4193747"/>
              <a:gd name="connsiteX60" fmla="*/ 1381475 w 4177532"/>
              <a:gd name="connsiteY60" fmla="*/ 46615 h 4193747"/>
              <a:gd name="connsiteX61" fmla="*/ 1819532 w 4177532"/>
              <a:gd name="connsiteY61" fmla="*/ 171264 h 4193747"/>
              <a:gd name="connsiteX62" fmla="*/ 1844349 w 4177532"/>
              <a:gd name="connsiteY62" fmla="*/ 880381 h 4193747"/>
              <a:gd name="connsiteX63" fmla="*/ 805067 w 4177532"/>
              <a:gd name="connsiteY63" fmla="*/ 2041794 h 4193747"/>
              <a:gd name="connsiteX64" fmla="*/ 86302 w 4177532"/>
              <a:gd name="connsiteY64" fmla="*/ 2070765 h 4193747"/>
              <a:gd name="connsiteX65" fmla="*/ 406751 w 4177532"/>
              <a:gd name="connsiteY65" fmla="*/ 1440109 h 4193747"/>
              <a:gd name="connsiteX66" fmla="*/ 582789 w 4177532"/>
              <a:gd name="connsiteY66" fmla="*/ 645162 h 4193747"/>
              <a:gd name="connsiteX0" fmla="*/ 2706143 w 4198158"/>
              <a:gd name="connsiteY0" fmla="*/ 2541845 h 4193747"/>
              <a:gd name="connsiteX1" fmla="*/ 2764713 w 4198158"/>
              <a:gd name="connsiteY1" fmla="*/ 2502966 h 4193747"/>
              <a:gd name="connsiteX2" fmla="*/ 2882700 w 4198158"/>
              <a:gd name="connsiteY2" fmla="*/ 2537119 h 4193747"/>
              <a:gd name="connsiteX3" fmla="*/ 2937729 w 4198158"/>
              <a:gd name="connsiteY3" fmla="*/ 2724446 h 4193747"/>
              <a:gd name="connsiteX4" fmla="*/ 2930518 w 4198158"/>
              <a:gd name="connsiteY4" fmla="*/ 2747619 h 4193747"/>
              <a:gd name="connsiteX5" fmla="*/ 2706143 w 4198158"/>
              <a:gd name="connsiteY5" fmla="*/ 2541845 h 4193747"/>
              <a:gd name="connsiteX6" fmla="*/ 2166430 w 4198158"/>
              <a:gd name="connsiteY6" fmla="*/ 2288337 h 4193747"/>
              <a:gd name="connsiteX7" fmla="*/ 2368104 w 4198158"/>
              <a:gd name="connsiteY7" fmla="*/ 2473293 h 4193747"/>
              <a:gd name="connsiteX8" fmla="*/ 2366005 w 4198158"/>
              <a:gd name="connsiteY8" fmla="*/ 2473824 h 4193747"/>
              <a:gd name="connsiteX9" fmla="*/ 2209197 w 4198158"/>
              <a:gd name="connsiteY9" fmla="*/ 2428808 h 4193747"/>
              <a:gd name="connsiteX10" fmla="*/ 2208080 w 4198158"/>
              <a:gd name="connsiteY10" fmla="*/ 2430133 h 4193747"/>
              <a:gd name="connsiteX11" fmla="*/ 2166430 w 4198158"/>
              <a:gd name="connsiteY11" fmla="*/ 2288337 h 4193747"/>
              <a:gd name="connsiteX12" fmla="*/ 1914154 w 4198158"/>
              <a:gd name="connsiteY12" fmla="*/ 2056975 h 4193747"/>
              <a:gd name="connsiteX13" fmla="*/ 1972258 w 4198158"/>
              <a:gd name="connsiteY13" fmla="*/ 2110262 h 4193747"/>
              <a:gd name="connsiteX14" fmla="*/ 1920937 w 4198158"/>
              <a:gd name="connsiteY14" fmla="*/ 2217227 h 4193747"/>
              <a:gd name="connsiteX15" fmla="*/ 2047756 w 4198158"/>
              <a:gd name="connsiteY15" fmla="*/ 2620107 h 4193747"/>
              <a:gd name="connsiteX16" fmla="*/ 2395790 w 4198158"/>
              <a:gd name="connsiteY16" fmla="*/ 2722385 h 4193747"/>
              <a:gd name="connsiteX17" fmla="*/ 2568355 w 4198158"/>
              <a:gd name="connsiteY17" fmla="*/ 2656942 h 4193747"/>
              <a:gd name="connsiteX18" fmla="*/ 2798955 w 4198158"/>
              <a:gd name="connsiteY18" fmla="*/ 2868425 h 4193747"/>
              <a:gd name="connsiteX19" fmla="*/ 2606255 w 4198158"/>
              <a:gd name="connsiteY19" fmla="*/ 2817424 h 4193747"/>
              <a:gd name="connsiteX20" fmla="*/ 2413789 w 4198158"/>
              <a:gd name="connsiteY20" fmla="*/ 3008320 h 4193747"/>
              <a:gd name="connsiteX21" fmla="*/ 2872536 w 4198158"/>
              <a:gd name="connsiteY21" fmla="*/ 3129380 h 4193747"/>
              <a:gd name="connsiteX22" fmla="*/ 3011314 w 4198158"/>
              <a:gd name="connsiteY22" fmla="*/ 3063179 h 4193747"/>
              <a:gd name="connsiteX23" fmla="*/ 3069805 w 4198158"/>
              <a:gd name="connsiteY23" fmla="*/ 3116821 h 4193747"/>
              <a:gd name="connsiteX24" fmla="*/ 3190085 w 4198158"/>
              <a:gd name="connsiteY24" fmla="*/ 2985668 h 4193747"/>
              <a:gd name="connsiteX25" fmla="*/ 3135963 w 4198158"/>
              <a:gd name="connsiteY25" fmla="*/ 2936032 h 4193747"/>
              <a:gd name="connsiteX26" fmla="*/ 3201400 w 4198158"/>
              <a:gd name="connsiteY26" fmla="*/ 2787394 h 4193747"/>
              <a:gd name="connsiteX27" fmla="*/ 3068649 w 4198158"/>
              <a:gd name="connsiteY27" fmla="*/ 2340195 h 4193747"/>
              <a:gd name="connsiteX28" fmla="*/ 3069380 w 4198158"/>
              <a:gd name="connsiteY28" fmla="*/ 2339339 h 4193747"/>
              <a:gd name="connsiteX29" fmla="*/ 3064238 w 4198158"/>
              <a:gd name="connsiteY29" fmla="*/ 2335565 h 4193747"/>
              <a:gd name="connsiteX30" fmla="*/ 3062491 w 4198158"/>
              <a:gd name="connsiteY30" fmla="*/ 2333732 h 4193747"/>
              <a:gd name="connsiteX31" fmla="*/ 3062189 w 4198158"/>
              <a:gd name="connsiteY31" fmla="*/ 2334061 h 4193747"/>
              <a:gd name="connsiteX32" fmla="*/ 2724062 w 4198158"/>
              <a:gd name="connsiteY32" fmla="*/ 2247240 h 4193747"/>
              <a:gd name="connsiteX33" fmla="*/ 2517431 w 4198158"/>
              <a:gd name="connsiteY33" fmla="*/ 2368778 h 4193747"/>
              <a:gd name="connsiteX34" fmla="*/ 2278787 w 4198158"/>
              <a:gd name="connsiteY34" fmla="*/ 2149917 h 4193747"/>
              <a:gd name="connsiteX35" fmla="*/ 2292724 w 4198158"/>
              <a:gd name="connsiteY35" fmla="*/ 2143903 h 4193747"/>
              <a:gd name="connsiteX36" fmla="*/ 2466528 w 4198158"/>
              <a:gd name="connsiteY36" fmla="*/ 2189769 h 4193747"/>
              <a:gd name="connsiteX37" fmla="*/ 2639791 w 4198158"/>
              <a:gd name="connsiteY37" fmla="*/ 2017920 h 4193747"/>
              <a:gd name="connsiteX38" fmla="*/ 2226818 w 4198158"/>
              <a:gd name="connsiteY38" fmla="*/ 1908939 h 4193747"/>
              <a:gd name="connsiteX39" fmla="*/ 2090013 w 4198158"/>
              <a:gd name="connsiteY39" fmla="*/ 1976793 h 4193747"/>
              <a:gd name="connsiteX40" fmla="*/ 2034434 w 4198158"/>
              <a:gd name="connsiteY40" fmla="*/ 1925822 h 4193747"/>
              <a:gd name="connsiteX41" fmla="*/ 1914154 w 4198158"/>
              <a:gd name="connsiteY41" fmla="*/ 2056975 h 4193747"/>
              <a:gd name="connsiteX42" fmla="*/ 1073973 w 4198158"/>
              <a:gd name="connsiteY42" fmla="*/ 2399487 h 4193747"/>
              <a:gd name="connsiteX43" fmla="*/ 2254120 w 4198158"/>
              <a:gd name="connsiteY43" fmla="*/ 1121712 h 4193747"/>
              <a:gd name="connsiteX44" fmla="*/ 3824947 w 4198158"/>
              <a:gd name="connsiteY44" fmla="*/ 1410650 h 4193747"/>
              <a:gd name="connsiteX45" fmla="*/ 3444011 w 4198158"/>
              <a:gd name="connsiteY45" fmla="*/ 3334963 h 4193747"/>
              <a:gd name="connsiteX46" fmla="*/ 1439163 w 4198158"/>
              <a:gd name="connsiteY46" fmla="*/ 3862388 h 4193747"/>
              <a:gd name="connsiteX47" fmla="*/ 1436503 w 4198158"/>
              <a:gd name="connsiteY47" fmla="*/ 3858391 h 4193747"/>
              <a:gd name="connsiteX48" fmla="*/ 1073973 w 4198158"/>
              <a:gd name="connsiteY48" fmla="*/ 2399487 h 4193747"/>
              <a:gd name="connsiteX49" fmla="*/ 839119 w 4198158"/>
              <a:gd name="connsiteY49" fmla="*/ 2133690 h 4193747"/>
              <a:gd name="connsiteX50" fmla="*/ 1942305 w 4198158"/>
              <a:gd name="connsiteY50" fmla="*/ 930781 h 4193747"/>
              <a:gd name="connsiteX51" fmla="*/ 2010133 w 4198158"/>
              <a:gd name="connsiteY51" fmla="*/ 927848 h 4193747"/>
              <a:gd name="connsiteX52" fmla="*/ 2151651 w 4198158"/>
              <a:gd name="connsiteY52" fmla="*/ 1057633 h 4193747"/>
              <a:gd name="connsiteX53" fmla="*/ 2154584 w 4198158"/>
              <a:gd name="connsiteY53" fmla="*/ 1125461 h 4193747"/>
              <a:gd name="connsiteX54" fmla="*/ 1051397 w 4198158"/>
              <a:gd name="connsiteY54" fmla="*/ 2328370 h 4193747"/>
              <a:gd name="connsiteX55" fmla="*/ 983570 w 4198158"/>
              <a:gd name="connsiteY55" fmla="*/ 2331303 h 4193747"/>
              <a:gd name="connsiteX56" fmla="*/ 842052 w 4198158"/>
              <a:gd name="connsiteY56" fmla="*/ 2201517 h 4193747"/>
              <a:gd name="connsiteX57" fmla="*/ 839119 w 4198158"/>
              <a:gd name="connsiteY57" fmla="*/ 2133690 h 4193747"/>
              <a:gd name="connsiteX58" fmla="*/ 603415 w 4198158"/>
              <a:gd name="connsiteY58" fmla="*/ 645162 h 4193747"/>
              <a:gd name="connsiteX59" fmla="*/ 1225392 w 4198158"/>
              <a:gd name="connsiteY59" fmla="*/ 549012 h 4193747"/>
              <a:gd name="connsiteX60" fmla="*/ 1402101 w 4198158"/>
              <a:gd name="connsiteY60" fmla="*/ 46615 h 4193747"/>
              <a:gd name="connsiteX61" fmla="*/ 1840158 w 4198158"/>
              <a:gd name="connsiteY61" fmla="*/ 171264 h 4193747"/>
              <a:gd name="connsiteX62" fmla="*/ 1864975 w 4198158"/>
              <a:gd name="connsiteY62" fmla="*/ 880381 h 4193747"/>
              <a:gd name="connsiteX63" fmla="*/ 825693 w 4198158"/>
              <a:gd name="connsiteY63" fmla="*/ 2041794 h 4193747"/>
              <a:gd name="connsiteX64" fmla="*/ 106928 w 4198158"/>
              <a:gd name="connsiteY64" fmla="*/ 2070765 h 4193747"/>
              <a:gd name="connsiteX65" fmla="*/ 427377 w 4198158"/>
              <a:gd name="connsiteY65" fmla="*/ 1440109 h 4193747"/>
              <a:gd name="connsiteX66" fmla="*/ 603415 w 4198158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498676 h 4150578"/>
              <a:gd name="connsiteX1" fmla="*/ 2785542 w 4218987"/>
              <a:gd name="connsiteY1" fmla="*/ 2459797 h 4150578"/>
              <a:gd name="connsiteX2" fmla="*/ 2903529 w 4218987"/>
              <a:gd name="connsiteY2" fmla="*/ 2493950 h 4150578"/>
              <a:gd name="connsiteX3" fmla="*/ 2958558 w 4218987"/>
              <a:gd name="connsiteY3" fmla="*/ 2681277 h 4150578"/>
              <a:gd name="connsiteX4" fmla="*/ 2951347 w 4218987"/>
              <a:gd name="connsiteY4" fmla="*/ 2704450 h 4150578"/>
              <a:gd name="connsiteX5" fmla="*/ 2726972 w 4218987"/>
              <a:gd name="connsiteY5" fmla="*/ 2498676 h 4150578"/>
              <a:gd name="connsiteX6" fmla="*/ 2187259 w 4218987"/>
              <a:gd name="connsiteY6" fmla="*/ 2245168 h 4150578"/>
              <a:gd name="connsiteX7" fmla="*/ 2388933 w 4218987"/>
              <a:gd name="connsiteY7" fmla="*/ 2430124 h 4150578"/>
              <a:gd name="connsiteX8" fmla="*/ 2386834 w 4218987"/>
              <a:gd name="connsiteY8" fmla="*/ 2430655 h 4150578"/>
              <a:gd name="connsiteX9" fmla="*/ 2230026 w 4218987"/>
              <a:gd name="connsiteY9" fmla="*/ 2385639 h 4150578"/>
              <a:gd name="connsiteX10" fmla="*/ 2228909 w 4218987"/>
              <a:gd name="connsiteY10" fmla="*/ 2386964 h 4150578"/>
              <a:gd name="connsiteX11" fmla="*/ 2187259 w 4218987"/>
              <a:gd name="connsiteY11" fmla="*/ 2245168 h 4150578"/>
              <a:gd name="connsiteX12" fmla="*/ 1934983 w 4218987"/>
              <a:gd name="connsiteY12" fmla="*/ 2013806 h 4150578"/>
              <a:gd name="connsiteX13" fmla="*/ 1993087 w 4218987"/>
              <a:gd name="connsiteY13" fmla="*/ 2067093 h 4150578"/>
              <a:gd name="connsiteX14" fmla="*/ 1941766 w 4218987"/>
              <a:gd name="connsiteY14" fmla="*/ 2174058 h 4150578"/>
              <a:gd name="connsiteX15" fmla="*/ 2068585 w 4218987"/>
              <a:gd name="connsiteY15" fmla="*/ 2576938 h 4150578"/>
              <a:gd name="connsiteX16" fmla="*/ 2416619 w 4218987"/>
              <a:gd name="connsiteY16" fmla="*/ 2679216 h 4150578"/>
              <a:gd name="connsiteX17" fmla="*/ 2589184 w 4218987"/>
              <a:gd name="connsiteY17" fmla="*/ 2613773 h 4150578"/>
              <a:gd name="connsiteX18" fmla="*/ 2819784 w 4218987"/>
              <a:gd name="connsiteY18" fmla="*/ 2825256 h 4150578"/>
              <a:gd name="connsiteX19" fmla="*/ 2627084 w 4218987"/>
              <a:gd name="connsiteY19" fmla="*/ 2774255 h 4150578"/>
              <a:gd name="connsiteX20" fmla="*/ 2434618 w 4218987"/>
              <a:gd name="connsiteY20" fmla="*/ 2965151 h 4150578"/>
              <a:gd name="connsiteX21" fmla="*/ 2893365 w 4218987"/>
              <a:gd name="connsiteY21" fmla="*/ 3086211 h 4150578"/>
              <a:gd name="connsiteX22" fmla="*/ 3032143 w 4218987"/>
              <a:gd name="connsiteY22" fmla="*/ 3020010 h 4150578"/>
              <a:gd name="connsiteX23" fmla="*/ 3090634 w 4218987"/>
              <a:gd name="connsiteY23" fmla="*/ 3073652 h 4150578"/>
              <a:gd name="connsiteX24" fmla="*/ 3210914 w 4218987"/>
              <a:gd name="connsiteY24" fmla="*/ 2942499 h 4150578"/>
              <a:gd name="connsiteX25" fmla="*/ 3156792 w 4218987"/>
              <a:gd name="connsiteY25" fmla="*/ 2892863 h 4150578"/>
              <a:gd name="connsiteX26" fmla="*/ 3222229 w 4218987"/>
              <a:gd name="connsiteY26" fmla="*/ 2744225 h 4150578"/>
              <a:gd name="connsiteX27" fmla="*/ 3089478 w 4218987"/>
              <a:gd name="connsiteY27" fmla="*/ 2297026 h 4150578"/>
              <a:gd name="connsiteX28" fmla="*/ 3090209 w 4218987"/>
              <a:gd name="connsiteY28" fmla="*/ 2296170 h 4150578"/>
              <a:gd name="connsiteX29" fmla="*/ 3085067 w 4218987"/>
              <a:gd name="connsiteY29" fmla="*/ 2292396 h 4150578"/>
              <a:gd name="connsiteX30" fmla="*/ 3083320 w 4218987"/>
              <a:gd name="connsiteY30" fmla="*/ 2290563 h 4150578"/>
              <a:gd name="connsiteX31" fmla="*/ 3083018 w 4218987"/>
              <a:gd name="connsiteY31" fmla="*/ 2290892 h 4150578"/>
              <a:gd name="connsiteX32" fmla="*/ 2744891 w 4218987"/>
              <a:gd name="connsiteY32" fmla="*/ 2204071 h 4150578"/>
              <a:gd name="connsiteX33" fmla="*/ 2538260 w 4218987"/>
              <a:gd name="connsiteY33" fmla="*/ 2325609 h 4150578"/>
              <a:gd name="connsiteX34" fmla="*/ 2299616 w 4218987"/>
              <a:gd name="connsiteY34" fmla="*/ 2106748 h 4150578"/>
              <a:gd name="connsiteX35" fmla="*/ 2313553 w 4218987"/>
              <a:gd name="connsiteY35" fmla="*/ 2100734 h 4150578"/>
              <a:gd name="connsiteX36" fmla="*/ 2487357 w 4218987"/>
              <a:gd name="connsiteY36" fmla="*/ 2146600 h 4150578"/>
              <a:gd name="connsiteX37" fmla="*/ 2660620 w 4218987"/>
              <a:gd name="connsiteY37" fmla="*/ 1974751 h 4150578"/>
              <a:gd name="connsiteX38" fmla="*/ 2247647 w 4218987"/>
              <a:gd name="connsiteY38" fmla="*/ 1865770 h 4150578"/>
              <a:gd name="connsiteX39" fmla="*/ 2110842 w 4218987"/>
              <a:gd name="connsiteY39" fmla="*/ 1933624 h 4150578"/>
              <a:gd name="connsiteX40" fmla="*/ 2055263 w 4218987"/>
              <a:gd name="connsiteY40" fmla="*/ 1882653 h 4150578"/>
              <a:gd name="connsiteX41" fmla="*/ 1934983 w 4218987"/>
              <a:gd name="connsiteY41" fmla="*/ 2013806 h 4150578"/>
              <a:gd name="connsiteX42" fmla="*/ 1094802 w 4218987"/>
              <a:gd name="connsiteY42" fmla="*/ 2356318 h 4150578"/>
              <a:gd name="connsiteX43" fmla="*/ 2274949 w 4218987"/>
              <a:gd name="connsiteY43" fmla="*/ 1078543 h 4150578"/>
              <a:gd name="connsiteX44" fmla="*/ 3845776 w 4218987"/>
              <a:gd name="connsiteY44" fmla="*/ 1367481 h 4150578"/>
              <a:gd name="connsiteX45" fmla="*/ 3464840 w 4218987"/>
              <a:gd name="connsiteY45" fmla="*/ 3291794 h 4150578"/>
              <a:gd name="connsiteX46" fmla="*/ 1459992 w 4218987"/>
              <a:gd name="connsiteY46" fmla="*/ 3819219 h 4150578"/>
              <a:gd name="connsiteX47" fmla="*/ 1457332 w 4218987"/>
              <a:gd name="connsiteY47" fmla="*/ 3815222 h 4150578"/>
              <a:gd name="connsiteX48" fmla="*/ 1094802 w 4218987"/>
              <a:gd name="connsiteY48" fmla="*/ 2356318 h 4150578"/>
              <a:gd name="connsiteX49" fmla="*/ 859948 w 4218987"/>
              <a:gd name="connsiteY49" fmla="*/ 2090521 h 4150578"/>
              <a:gd name="connsiteX50" fmla="*/ 1963134 w 4218987"/>
              <a:gd name="connsiteY50" fmla="*/ 887612 h 4150578"/>
              <a:gd name="connsiteX51" fmla="*/ 2030962 w 4218987"/>
              <a:gd name="connsiteY51" fmla="*/ 884679 h 4150578"/>
              <a:gd name="connsiteX52" fmla="*/ 2172480 w 4218987"/>
              <a:gd name="connsiteY52" fmla="*/ 1014464 h 4150578"/>
              <a:gd name="connsiteX53" fmla="*/ 2175413 w 4218987"/>
              <a:gd name="connsiteY53" fmla="*/ 1082292 h 4150578"/>
              <a:gd name="connsiteX54" fmla="*/ 1072226 w 4218987"/>
              <a:gd name="connsiteY54" fmla="*/ 2285201 h 4150578"/>
              <a:gd name="connsiteX55" fmla="*/ 1004399 w 4218987"/>
              <a:gd name="connsiteY55" fmla="*/ 2288134 h 4150578"/>
              <a:gd name="connsiteX56" fmla="*/ 862881 w 4218987"/>
              <a:gd name="connsiteY56" fmla="*/ 2158348 h 4150578"/>
              <a:gd name="connsiteX57" fmla="*/ 859948 w 4218987"/>
              <a:gd name="connsiteY57" fmla="*/ 2090521 h 4150578"/>
              <a:gd name="connsiteX58" fmla="*/ 624244 w 4218987"/>
              <a:gd name="connsiteY58" fmla="*/ 601993 h 4150578"/>
              <a:gd name="connsiteX59" fmla="*/ 1246221 w 4218987"/>
              <a:gd name="connsiteY59" fmla="*/ 505843 h 4150578"/>
              <a:gd name="connsiteX60" fmla="*/ 1422930 w 4218987"/>
              <a:gd name="connsiteY60" fmla="*/ 3446 h 4150578"/>
              <a:gd name="connsiteX61" fmla="*/ 1885804 w 4218987"/>
              <a:gd name="connsiteY61" fmla="*/ 837212 h 4150578"/>
              <a:gd name="connsiteX62" fmla="*/ 846522 w 4218987"/>
              <a:gd name="connsiteY62" fmla="*/ 1998625 h 4150578"/>
              <a:gd name="connsiteX63" fmla="*/ 127757 w 4218987"/>
              <a:gd name="connsiteY63" fmla="*/ 2027596 h 4150578"/>
              <a:gd name="connsiteX64" fmla="*/ 448206 w 4218987"/>
              <a:gd name="connsiteY64" fmla="*/ 1396940 h 4150578"/>
              <a:gd name="connsiteX65" fmla="*/ 624244 w 4218987"/>
              <a:gd name="connsiteY65" fmla="*/ 601993 h 4150578"/>
              <a:gd name="connsiteX0" fmla="*/ 2726972 w 4218987"/>
              <a:gd name="connsiteY0" fmla="*/ 2657094 h 4308996"/>
              <a:gd name="connsiteX1" fmla="*/ 2785542 w 4218987"/>
              <a:gd name="connsiteY1" fmla="*/ 2618215 h 4308996"/>
              <a:gd name="connsiteX2" fmla="*/ 2903529 w 4218987"/>
              <a:gd name="connsiteY2" fmla="*/ 2652368 h 4308996"/>
              <a:gd name="connsiteX3" fmla="*/ 2958558 w 4218987"/>
              <a:gd name="connsiteY3" fmla="*/ 2839695 h 4308996"/>
              <a:gd name="connsiteX4" fmla="*/ 2951347 w 4218987"/>
              <a:gd name="connsiteY4" fmla="*/ 2862868 h 4308996"/>
              <a:gd name="connsiteX5" fmla="*/ 2726972 w 4218987"/>
              <a:gd name="connsiteY5" fmla="*/ 2657094 h 4308996"/>
              <a:gd name="connsiteX6" fmla="*/ 2187259 w 4218987"/>
              <a:gd name="connsiteY6" fmla="*/ 2403586 h 4308996"/>
              <a:gd name="connsiteX7" fmla="*/ 2388933 w 4218987"/>
              <a:gd name="connsiteY7" fmla="*/ 2588542 h 4308996"/>
              <a:gd name="connsiteX8" fmla="*/ 2386834 w 4218987"/>
              <a:gd name="connsiteY8" fmla="*/ 2589073 h 4308996"/>
              <a:gd name="connsiteX9" fmla="*/ 2230026 w 4218987"/>
              <a:gd name="connsiteY9" fmla="*/ 2544057 h 4308996"/>
              <a:gd name="connsiteX10" fmla="*/ 2228909 w 4218987"/>
              <a:gd name="connsiteY10" fmla="*/ 2545382 h 4308996"/>
              <a:gd name="connsiteX11" fmla="*/ 2187259 w 4218987"/>
              <a:gd name="connsiteY11" fmla="*/ 2403586 h 4308996"/>
              <a:gd name="connsiteX12" fmla="*/ 1934983 w 4218987"/>
              <a:gd name="connsiteY12" fmla="*/ 2172224 h 4308996"/>
              <a:gd name="connsiteX13" fmla="*/ 1993087 w 4218987"/>
              <a:gd name="connsiteY13" fmla="*/ 2225511 h 4308996"/>
              <a:gd name="connsiteX14" fmla="*/ 1941766 w 4218987"/>
              <a:gd name="connsiteY14" fmla="*/ 2332476 h 4308996"/>
              <a:gd name="connsiteX15" fmla="*/ 2068585 w 4218987"/>
              <a:gd name="connsiteY15" fmla="*/ 2735356 h 4308996"/>
              <a:gd name="connsiteX16" fmla="*/ 2416619 w 4218987"/>
              <a:gd name="connsiteY16" fmla="*/ 2837634 h 4308996"/>
              <a:gd name="connsiteX17" fmla="*/ 2589184 w 4218987"/>
              <a:gd name="connsiteY17" fmla="*/ 2772191 h 4308996"/>
              <a:gd name="connsiteX18" fmla="*/ 2819784 w 4218987"/>
              <a:gd name="connsiteY18" fmla="*/ 2983674 h 4308996"/>
              <a:gd name="connsiteX19" fmla="*/ 2627084 w 4218987"/>
              <a:gd name="connsiteY19" fmla="*/ 2932673 h 4308996"/>
              <a:gd name="connsiteX20" fmla="*/ 2434618 w 4218987"/>
              <a:gd name="connsiteY20" fmla="*/ 3123569 h 4308996"/>
              <a:gd name="connsiteX21" fmla="*/ 2893365 w 4218987"/>
              <a:gd name="connsiteY21" fmla="*/ 3244629 h 4308996"/>
              <a:gd name="connsiteX22" fmla="*/ 3032143 w 4218987"/>
              <a:gd name="connsiteY22" fmla="*/ 3178428 h 4308996"/>
              <a:gd name="connsiteX23" fmla="*/ 3090634 w 4218987"/>
              <a:gd name="connsiteY23" fmla="*/ 3232070 h 4308996"/>
              <a:gd name="connsiteX24" fmla="*/ 3210914 w 4218987"/>
              <a:gd name="connsiteY24" fmla="*/ 3100917 h 4308996"/>
              <a:gd name="connsiteX25" fmla="*/ 3156792 w 4218987"/>
              <a:gd name="connsiteY25" fmla="*/ 3051281 h 4308996"/>
              <a:gd name="connsiteX26" fmla="*/ 3222229 w 4218987"/>
              <a:gd name="connsiteY26" fmla="*/ 2902643 h 4308996"/>
              <a:gd name="connsiteX27" fmla="*/ 3089478 w 4218987"/>
              <a:gd name="connsiteY27" fmla="*/ 2455444 h 4308996"/>
              <a:gd name="connsiteX28" fmla="*/ 3090209 w 4218987"/>
              <a:gd name="connsiteY28" fmla="*/ 2454588 h 4308996"/>
              <a:gd name="connsiteX29" fmla="*/ 3085067 w 4218987"/>
              <a:gd name="connsiteY29" fmla="*/ 2450814 h 4308996"/>
              <a:gd name="connsiteX30" fmla="*/ 3083320 w 4218987"/>
              <a:gd name="connsiteY30" fmla="*/ 2448981 h 4308996"/>
              <a:gd name="connsiteX31" fmla="*/ 3083018 w 4218987"/>
              <a:gd name="connsiteY31" fmla="*/ 2449310 h 4308996"/>
              <a:gd name="connsiteX32" fmla="*/ 2744891 w 4218987"/>
              <a:gd name="connsiteY32" fmla="*/ 2362489 h 4308996"/>
              <a:gd name="connsiteX33" fmla="*/ 2538260 w 4218987"/>
              <a:gd name="connsiteY33" fmla="*/ 2484027 h 4308996"/>
              <a:gd name="connsiteX34" fmla="*/ 2299616 w 4218987"/>
              <a:gd name="connsiteY34" fmla="*/ 2265166 h 4308996"/>
              <a:gd name="connsiteX35" fmla="*/ 2313553 w 4218987"/>
              <a:gd name="connsiteY35" fmla="*/ 2259152 h 4308996"/>
              <a:gd name="connsiteX36" fmla="*/ 2487357 w 4218987"/>
              <a:gd name="connsiteY36" fmla="*/ 2305018 h 4308996"/>
              <a:gd name="connsiteX37" fmla="*/ 2660620 w 4218987"/>
              <a:gd name="connsiteY37" fmla="*/ 2133169 h 4308996"/>
              <a:gd name="connsiteX38" fmla="*/ 2247647 w 4218987"/>
              <a:gd name="connsiteY38" fmla="*/ 2024188 h 4308996"/>
              <a:gd name="connsiteX39" fmla="*/ 2110842 w 4218987"/>
              <a:gd name="connsiteY39" fmla="*/ 2092042 h 4308996"/>
              <a:gd name="connsiteX40" fmla="*/ 2055263 w 4218987"/>
              <a:gd name="connsiteY40" fmla="*/ 2041071 h 4308996"/>
              <a:gd name="connsiteX41" fmla="*/ 1934983 w 4218987"/>
              <a:gd name="connsiteY41" fmla="*/ 2172224 h 4308996"/>
              <a:gd name="connsiteX42" fmla="*/ 1094802 w 4218987"/>
              <a:gd name="connsiteY42" fmla="*/ 2514736 h 4308996"/>
              <a:gd name="connsiteX43" fmla="*/ 2274949 w 4218987"/>
              <a:gd name="connsiteY43" fmla="*/ 1236961 h 4308996"/>
              <a:gd name="connsiteX44" fmla="*/ 3845776 w 4218987"/>
              <a:gd name="connsiteY44" fmla="*/ 1525899 h 4308996"/>
              <a:gd name="connsiteX45" fmla="*/ 3464840 w 4218987"/>
              <a:gd name="connsiteY45" fmla="*/ 3450212 h 4308996"/>
              <a:gd name="connsiteX46" fmla="*/ 1459992 w 4218987"/>
              <a:gd name="connsiteY46" fmla="*/ 3977637 h 4308996"/>
              <a:gd name="connsiteX47" fmla="*/ 1457332 w 4218987"/>
              <a:gd name="connsiteY47" fmla="*/ 3973640 h 4308996"/>
              <a:gd name="connsiteX48" fmla="*/ 1094802 w 4218987"/>
              <a:gd name="connsiteY48" fmla="*/ 2514736 h 4308996"/>
              <a:gd name="connsiteX49" fmla="*/ 859948 w 4218987"/>
              <a:gd name="connsiteY49" fmla="*/ 2248939 h 4308996"/>
              <a:gd name="connsiteX50" fmla="*/ 1963134 w 4218987"/>
              <a:gd name="connsiteY50" fmla="*/ 1046030 h 4308996"/>
              <a:gd name="connsiteX51" fmla="*/ 2030962 w 4218987"/>
              <a:gd name="connsiteY51" fmla="*/ 1043097 h 4308996"/>
              <a:gd name="connsiteX52" fmla="*/ 2172480 w 4218987"/>
              <a:gd name="connsiteY52" fmla="*/ 1172882 h 4308996"/>
              <a:gd name="connsiteX53" fmla="*/ 2175413 w 4218987"/>
              <a:gd name="connsiteY53" fmla="*/ 1240710 h 4308996"/>
              <a:gd name="connsiteX54" fmla="*/ 1072226 w 4218987"/>
              <a:gd name="connsiteY54" fmla="*/ 2443619 h 4308996"/>
              <a:gd name="connsiteX55" fmla="*/ 1004399 w 4218987"/>
              <a:gd name="connsiteY55" fmla="*/ 2446552 h 4308996"/>
              <a:gd name="connsiteX56" fmla="*/ 862881 w 4218987"/>
              <a:gd name="connsiteY56" fmla="*/ 2316766 h 4308996"/>
              <a:gd name="connsiteX57" fmla="*/ 859948 w 4218987"/>
              <a:gd name="connsiteY57" fmla="*/ 2248939 h 4308996"/>
              <a:gd name="connsiteX58" fmla="*/ 624244 w 4218987"/>
              <a:gd name="connsiteY58" fmla="*/ 760411 h 4308996"/>
              <a:gd name="connsiteX59" fmla="*/ 1246221 w 4218987"/>
              <a:gd name="connsiteY59" fmla="*/ 664261 h 4308996"/>
              <a:gd name="connsiteX60" fmla="*/ 1422930 w 4218987"/>
              <a:gd name="connsiteY60" fmla="*/ 161864 h 4308996"/>
              <a:gd name="connsiteX61" fmla="*/ 1885804 w 4218987"/>
              <a:gd name="connsiteY61" fmla="*/ 995630 h 4308996"/>
              <a:gd name="connsiteX62" fmla="*/ 846522 w 4218987"/>
              <a:gd name="connsiteY62" fmla="*/ 2157043 h 4308996"/>
              <a:gd name="connsiteX63" fmla="*/ 127757 w 4218987"/>
              <a:gd name="connsiteY63" fmla="*/ 2186014 h 4308996"/>
              <a:gd name="connsiteX64" fmla="*/ 448206 w 4218987"/>
              <a:gd name="connsiteY64" fmla="*/ 1555358 h 4308996"/>
              <a:gd name="connsiteX65" fmla="*/ 624244 w 4218987"/>
              <a:gd name="connsiteY65" fmla="*/ 760411 h 4308996"/>
              <a:gd name="connsiteX0" fmla="*/ 2726972 w 4218987"/>
              <a:gd name="connsiteY0" fmla="*/ 2714720 h 4366622"/>
              <a:gd name="connsiteX1" fmla="*/ 2785542 w 4218987"/>
              <a:gd name="connsiteY1" fmla="*/ 2675841 h 4366622"/>
              <a:gd name="connsiteX2" fmla="*/ 2903529 w 4218987"/>
              <a:gd name="connsiteY2" fmla="*/ 2709994 h 4366622"/>
              <a:gd name="connsiteX3" fmla="*/ 2958558 w 4218987"/>
              <a:gd name="connsiteY3" fmla="*/ 2897321 h 4366622"/>
              <a:gd name="connsiteX4" fmla="*/ 2951347 w 4218987"/>
              <a:gd name="connsiteY4" fmla="*/ 2920494 h 4366622"/>
              <a:gd name="connsiteX5" fmla="*/ 2726972 w 4218987"/>
              <a:gd name="connsiteY5" fmla="*/ 2714720 h 4366622"/>
              <a:gd name="connsiteX6" fmla="*/ 2187259 w 4218987"/>
              <a:gd name="connsiteY6" fmla="*/ 2461212 h 4366622"/>
              <a:gd name="connsiteX7" fmla="*/ 2388933 w 4218987"/>
              <a:gd name="connsiteY7" fmla="*/ 2646168 h 4366622"/>
              <a:gd name="connsiteX8" fmla="*/ 2386834 w 4218987"/>
              <a:gd name="connsiteY8" fmla="*/ 2646699 h 4366622"/>
              <a:gd name="connsiteX9" fmla="*/ 2230026 w 4218987"/>
              <a:gd name="connsiteY9" fmla="*/ 2601683 h 4366622"/>
              <a:gd name="connsiteX10" fmla="*/ 2228909 w 4218987"/>
              <a:gd name="connsiteY10" fmla="*/ 2603008 h 4366622"/>
              <a:gd name="connsiteX11" fmla="*/ 2187259 w 4218987"/>
              <a:gd name="connsiteY11" fmla="*/ 2461212 h 4366622"/>
              <a:gd name="connsiteX12" fmla="*/ 1934983 w 4218987"/>
              <a:gd name="connsiteY12" fmla="*/ 2229850 h 4366622"/>
              <a:gd name="connsiteX13" fmla="*/ 1993087 w 4218987"/>
              <a:gd name="connsiteY13" fmla="*/ 2283137 h 4366622"/>
              <a:gd name="connsiteX14" fmla="*/ 1941766 w 4218987"/>
              <a:gd name="connsiteY14" fmla="*/ 2390102 h 4366622"/>
              <a:gd name="connsiteX15" fmla="*/ 2068585 w 4218987"/>
              <a:gd name="connsiteY15" fmla="*/ 2792982 h 4366622"/>
              <a:gd name="connsiteX16" fmla="*/ 2416619 w 4218987"/>
              <a:gd name="connsiteY16" fmla="*/ 2895260 h 4366622"/>
              <a:gd name="connsiteX17" fmla="*/ 2589184 w 4218987"/>
              <a:gd name="connsiteY17" fmla="*/ 2829817 h 4366622"/>
              <a:gd name="connsiteX18" fmla="*/ 2819784 w 4218987"/>
              <a:gd name="connsiteY18" fmla="*/ 3041300 h 4366622"/>
              <a:gd name="connsiteX19" fmla="*/ 2627084 w 4218987"/>
              <a:gd name="connsiteY19" fmla="*/ 2990299 h 4366622"/>
              <a:gd name="connsiteX20" fmla="*/ 2434618 w 4218987"/>
              <a:gd name="connsiteY20" fmla="*/ 3181195 h 4366622"/>
              <a:gd name="connsiteX21" fmla="*/ 2893365 w 4218987"/>
              <a:gd name="connsiteY21" fmla="*/ 3302255 h 4366622"/>
              <a:gd name="connsiteX22" fmla="*/ 3032143 w 4218987"/>
              <a:gd name="connsiteY22" fmla="*/ 3236054 h 4366622"/>
              <a:gd name="connsiteX23" fmla="*/ 3090634 w 4218987"/>
              <a:gd name="connsiteY23" fmla="*/ 3289696 h 4366622"/>
              <a:gd name="connsiteX24" fmla="*/ 3210914 w 4218987"/>
              <a:gd name="connsiteY24" fmla="*/ 3158543 h 4366622"/>
              <a:gd name="connsiteX25" fmla="*/ 3156792 w 4218987"/>
              <a:gd name="connsiteY25" fmla="*/ 3108907 h 4366622"/>
              <a:gd name="connsiteX26" fmla="*/ 3222229 w 4218987"/>
              <a:gd name="connsiteY26" fmla="*/ 2960269 h 4366622"/>
              <a:gd name="connsiteX27" fmla="*/ 3089478 w 4218987"/>
              <a:gd name="connsiteY27" fmla="*/ 2513070 h 4366622"/>
              <a:gd name="connsiteX28" fmla="*/ 3090209 w 4218987"/>
              <a:gd name="connsiteY28" fmla="*/ 2512214 h 4366622"/>
              <a:gd name="connsiteX29" fmla="*/ 3085067 w 4218987"/>
              <a:gd name="connsiteY29" fmla="*/ 2508440 h 4366622"/>
              <a:gd name="connsiteX30" fmla="*/ 3083320 w 4218987"/>
              <a:gd name="connsiteY30" fmla="*/ 2506607 h 4366622"/>
              <a:gd name="connsiteX31" fmla="*/ 3083018 w 4218987"/>
              <a:gd name="connsiteY31" fmla="*/ 2506936 h 4366622"/>
              <a:gd name="connsiteX32" fmla="*/ 2744891 w 4218987"/>
              <a:gd name="connsiteY32" fmla="*/ 2420115 h 4366622"/>
              <a:gd name="connsiteX33" fmla="*/ 2538260 w 4218987"/>
              <a:gd name="connsiteY33" fmla="*/ 2541653 h 4366622"/>
              <a:gd name="connsiteX34" fmla="*/ 2299616 w 4218987"/>
              <a:gd name="connsiteY34" fmla="*/ 2322792 h 4366622"/>
              <a:gd name="connsiteX35" fmla="*/ 2313553 w 4218987"/>
              <a:gd name="connsiteY35" fmla="*/ 2316778 h 4366622"/>
              <a:gd name="connsiteX36" fmla="*/ 2487357 w 4218987"/>
              <a:gd name="connsiteY36" fmla="*/ 2362644 h 4366622"/>
              <a:gd name="connsiteX37" fmla="*/ 2660620 w 4218987"/>
              <a:gd name="connsiteY37" fmla="*/ 2190795 h 4366622"/>
              <a:gd name="connsiteX38" fmla="*/ 2247647 w 4218987"/>
              <a:gd name="connsiteY38" fmla="*/ 2081814 h 4366622"/>
              <a:gd name="connsiteX39" fmla="*/ 2110842 w 4218987"/>
              <a:gd name="connsiteY39" fmla="*/ 2149668 h 4366622"/>
              <a:gd name="connsiteX40" fmla="*/ 2055263 w 4218987"/>
              <a:gd name="connsiteY40" fmla="*/ 2098697 h 4366622"/>
              <a:gd name="connsiteX41" fmla="*/ 1934983 w 4218987"/>
              <a:gd name="connsiteY41" fmla="*/ 2229850 h 4366622"/>
              <a:gd name="connsiteX42" fmla="*/ 1094802 w 4218987"/>
              <a:gd name="connsiteY42" fmla="*/ 2572362 h 4366622"/>
              <a:gd name="connsiteX43" fmla="*/ 2274949 w 4218987"/>
              <a:gd name="connsiteY43" fmla="*/ 1294587 h 4366622"/>
              <a:gd name="connsiteX44" fmla="*/ 3845776 w 4218987"/>
              <a:gd name="connsiteY44" fmla="*/ 1583525 h 4366622"/>
              <a:gd name="connsiteX45" fmla="*/ 3464840 w 4218987"/>
              <a:gd name="connsiteY45" fmla="*/ 3507838 h 4366622"/>
              <a:gd name="connsiteX46" fmla="*/ 1459992 w 4218987"/>
              <a:gd name="connsiteY46" fmla="*/ 4035263 h 4366622"/>
              <a:gd name="connsiteX47" fmla="*/ 1457332 w 4218987"/>
              <a:gd name="connsiteY47" fmla="*/ 4031266 h 4366622"/>
              <a:gd name="connsiteX48" fmla="*/ 1094802 w 4218987"/>
              <a:gd name="connsiteY48" fmla="*/ 2572362 h 4366622"/>
              <a:gd name="connsiteX49" fmla="*/ 859948 w 4218987"/>
              <a:gd name="connsiteY49" fmla="*/ 2306565 h 4366622"/>
              <a:gd name="connsiteX50" fmla="*/ 1963134 w 4218987"/>
              <a:gd name="connsiteY50" fmla="*/ 1103656 h 4366622"/>
              <a:gd name="connsiteX51" fmla="*/ 2030962 w 4218987"/>
              <a:gd name="connsiteY51" fmla="*/ 1100723 h 4366622"/>
              <a:gd name="connsiteX52" fmla="*/ 2172480 w 4218987"/>
              <a:gd name="connsiteY52" fmla="*/ 1230508 h 4366622"/>
              <a:gd name="connsiteX53" fmla="*/ 2175413 w 4218987"/>
              <a:gd name="connsiteY53" fmla="*/ 1298336 h 4366622"/>
              <a:gd name="connsiteX54" fmla="*/ 1072226 w 4218987"/>
              <a:gd name="connsiteY54" fmla="*/ 2501245 h 4366622"/>
              <a:gd name="connsiteX55" fmla="*/ 1004399 w 4218987"/>
              <a:gd name="connsiteY55" fmla="*/ 2504178 h 4366622"/>
              <a:gd name="connsiteX56" fmla="*/ 862881 w 4218987"/>
              <a:gd name="connsiteY56" fmla="*/ 2374392 h 4366622"/>
              <a:gd name="connsiteX57" fmla="*/ 859948 w 4218987"/>
              <a:gd name="connsiteY57" fmla="*/ 2306565 h 4366622"/>
              <a:gd name="connsiteX58" fmla="*/ 624244 w 4218987"/>
              <a:gd name="connsiteY58" fmla="*/ 818037 h 4366622"/>
              <a:gd name="connsiteX59" fmla="*/ 1246221 w 4218987"/>
              <a:gd name="connsiteY59" fmla="*/ 721887 h 4366622"/>
              <a:gd name="connsiteX60" fmla="*/ 1422930 w 4218987"/>
              <a:gd name="connsiteY60" fmla="*/ 219490 h 4366622"/>
              <a:gd name="connsiteX61" fmla="*/ 1885804 w 4218987"/>
              <a:gd name="connsiteY61" fmla="*/ 1053256 h 4366622"/>
              <a:gd name="connsiteX62" fmla="*/ 846522 w 4218987"/>
              <a:gd name="connsiteY62" fmla="*/ 2214669 h 4366622"/>
              <a:gd name="connsiteX63" fmla="*/ 127757 w 4218987"/>
              <a:gd name="connsiteY63" fmla="*/ 2243640 h 4366622"/>
              <a:gd name="connsiteX64" fmla="*/ 448206 w 4218987"/>
              <a:gd name="connsiteY64" fmla="*/ 1612984 h 4366622"/>
              <a:gd name="connsiteX65" fmla="*/ 624244 w 4218987"/>
              <a:gd name="connsiteY65" fmla="*/ 818037 h 4366622"/>
              <a:gd name="connsiteX0" fmla="*/ 2726972 w 4218987"/>
              <a:gd name="connsiteY0" fmla="*/ 2679961 h 4331863"/>
              <a:gd name="connsiteX1" fmla="*/ 2785542 w 4218987"/>
              <a:gd name="connsiteY1" fmla="*/ 2641082 h 4331863"/>
              <a:gd name="connsiteX2" fmla="*/ 2903529 w 4218987"/>
              <a:gd name="connsiteY2" fmla="*/ 2675235 h 4331863"/>
              <a:gd name="connsiteX3" fmla="*/ 2958558 w 4218987"/>
              <a:gd name="connsiteY3" fmla="*/ 2862562 h 4331863"/>
              <a:gd name="connsiteX4" fmla="*/ 2951347 w 4218987"/>
              <a:gd name="connsiteY4" fmla="*/ 2885735 h 4331863"/>
              <a:gd name="connsiteX5" fmla="*/ 2726972 w 4218987"/>
              <a:gd name="connsiteY5" fmla="*/ 2679961 h 4331863"/>
              <a:gd name="connsiteX6" fmla="*/ 2187259 w 4218987"/>
              <a:gd name="connsiteY6" fmla="*/ 2426453 h 4331863"/>
              <a:gd name="connsiteX7" fmla="*/ 2388933 w 4218987"/>
              <a:gd name="connsiteY7" fmla="*/ 2611409 h 4331863"/>
              <a:gd name="connsiteX8" fmla="*/ 2386834 w 4218987"/>
              <a:gd name="connsiteY8" fmla="*/ 2611940 h 4331863"/>
              <a:gd name="connsiteX9" fmla="*/ 2230026 w 4218987"/>
              <a:gd name="connsiteY9" fmla="*/ 2566924 h 4331863"/>
              <a:gd name="connsiteX10" fmla="*/ 2228909 w 4218987"/>
              <a:gd name="connsiteY10" fmla="*/ 2568249 h 4331863"/>
              <a:gd name="connsiteX11" fmla="*/ 2187259 w 4218987"/>
              <a:gd name="connsiteY11" fmla="*/ 2426453 h 4331863"/>
              <a:gd name="connsiteX12" fmla="*/ 1934983 w 4218987"/>
              <a:gd name="connsiteY12" fmla="*/ 2195091 h 4331863"/>
              <a:gd name="connsiteX13" fmla="*/ 1993087 w 4218987"/>
              <a:gd name="connsiteY13" fmla="*/ 2248378 h 4331863"/>
              <a:gd name="connsiteX14" fmla="*/ 1941766 w 4218987"/>
              <a:gd name="connsiteY14" fmla="*/ 2355343 h 4331863"/>
              <a:gd name="connsiteX15" fmla="*/ 2068585 w 4218987"/>
              <a:gd name="connsiteY15" fmla="*/ 2758223 h 4331863"/>
              <a:gd name="connsiteX16" fmla="*/ 2416619 w 4218987"/>
              <a:gd name="connsiteY16" fmla="*/ 2860501 h 4331863"/>
              <a:gd name="connsiteX17" fmla="*/ 2589184 w 4218987"/>
              <a:gd name="connsiteY17" fmla="*/ 2795058 h 4331863"/>
              <a:gd name="connsiteX18" fmla="*/ 2819784 w 4218987"/>
              <a:gd name="connsiteY18" fmla="*/ 3006541 h 4331863"/>
              <a:gd name="connsiteX19" fmla="*/ 2627084 w 4218987"/>
              <a:gd name="connsiteY19" fmla="*/ 2955540 h 4331863"/>
              <a:gd name="connsiteX20" fmla="*/ 2434618 w 4218987"/>
              <a:gd name="connsiteY20" fmla="*/ 3146436 h 4331863"/>
              <a:gd name="connsiteX21" fmla="*/ 2893365 w 4218987"/>
              <a:gd name="connsiteY21" fmla="*/ 3267496 h 4331863"/>
              <a:gd name="connsiteX22" fmla="*/ 3032143 w 4218987"/>
              <a:gd name="connsiteY22" fmla="*/ 3201295 h 4331863"/>
              <a:gd name="connsiteX23" fmla="*/ 3090634 w 4218987"/>
              <a:gd name="connsiteY23" fmla="*/ 3254937 h 4331863"/>
              <a:gd name="connsiteX24" fmla="*/ 3210914 w 4218987"/>
              <a:gd name="connsiteY24" fmla="*/ 3123784 h 4331863"/>
              <a:gd name="connsiteX25" fmla="*/ 3156792 w 4218987"/>
              <a:gd name="connsiteY25" fmla="*/ 3074148 h 4331863"/>
              <a:gd name="connsiteX26" fmla="*/ 3222229 w 4218987"/>
              <a:gd name="connsiteY26" fmla="*/ 2925510 h 4331863"/>
              <a:gd name="connsiteX27" fmla="*/ 3089478 w 4218987"/>
              <a:gd name="connsiteY27" fmla="*/ 2478311 h 4331863"/>
              <a:gd name="connsiteX28" fmla="*/ 3090209 w 4218987"/>
              <a:gd name="connsiteY28" fmla="*/ 2477455 h 4331863"/>
              <a:gd name="connsiteX29" fmla="*/ 3085067 w 4218987"/>
              <a:gd name="connsiteY29" fmla="*/ 2473681 h 4331863"/>
              <a:gd name="connsiteX30" fmla="*/ 3083320 w 4218987"/>
              <a:gd name="connsiteY30" fmla="*/ 2471848 h 4331863"/>
              <a:gd name="connsiteX31" fmla="*/ 3083018 w 4218987"/>
              <a:gd name="connsiteY31" fmla="*/ 2472177 h 4331863"/>
              <a:gd name="connsiteX32" fmla="*/ 2744891 w 4218987"/>
              <a:gd name="connsiteY32" fmla="*/ 2385356 h 4331863"/>
              <a:gd name="connsiteX33" fmla="*/ 2538260 w 4218987"/>
              <a:gd name="connsiteY33" fmla="*/ 2506894 h 4331863"/>
              <a:gd name="connsiteX34" fmla="*/ 2299616 w 4218987"/>
              <a:gd name="connsiteY34" fmla="*/ 2288033 h 4331863"/>
              <a:gd name="connsiteX35" fmla="*/ 2313553 w 4218987"/>
              <a:gd name="connsiteY35" fmla="*/ 2282019 h 4331863"/>
              <a:gd name="connsiteX36" fmla="*/ 2487357 w 4218987"/>
              <a:gd name="connsiteY36" fmla="*/ 2327885 h 4331863"/>
              <a:gd name="connsiteX37" fmla="*/ 2660620 w 4218987"/>
              <a:gd name="connsiteY37" fmla="*/ 2156036 h 4331863"/>
              <a:gd name="connsiteX38" fmla="*/ 2247647 w 4218987"/>
              <a:gd name="connsiteY38" fmla="*/ 2047055 h 4331863"/>
              <a:gd name="connsiteX39" fmla="*/ 2110842 w 4218987"/>
              <a:gd name="connsiteY39" fmla="*/ 2114909 h 4331863"/>
              <a:gd name="connsiteX40" fmla="*/ 2055263 w 4218987"/>
              <a:gd name="connsiteY40" fmla="*/ 2063938 h 4331863"/>
              <a:gd name="connsiteX41" fmla="*/ 1934983 w 4218987"/>
              <a:gd name="connsiteY41" fmla="*/ 2195091 h 4331863"/>
              <a:gd name="connsiteX42" fmla="*/ 1094802 w 4218987"/>
              <a:gd name="connsiteY42" fmla="*/ 2537603 h 4331863"/>
              <a:gd name="connsiteX43" fmla="*/ 2274949 w 4218987"/>
              <a:gd name="connsiteY43" fmla="*/ 1259828 h 4331863"/>
              <a:gd name="connsiteX44" fmla="*/ 3845776 w 4218987"/>
              <a:gd name="connsiteY44" fmla="*/ 1548766 h 4331863"/>
              <a:gd name="connsiteX45" fmla="*/ 3464840 w 4218987"/>
              <a:gd name="connsiteY45" fmla="*/ 3473079 h 4331863"/>
              <a:gd name="connsiteX46" fmla="*/ 1459992 w 4218987"/>
              <a:gd name="connsiteY46" fmla="*/ 4000504 h 4331863"/>
              <a:gd name="connsiteX47" fmla="*/ 1457332 w 4218987"/>
              <a:gd name="connsiteY47" fmla="*/ 3996507 h 4331863"/>
              <a:gd name="connsiteX48" fmla="*/ 1094802 w 4218987"/>
              <a:gd name="connsiteY48" fmla="*/ 2537603 h 4331863"/>
              <a:gd name="connsiteX49" fmla="*/ 859948 w 4218987"/>
              <a:gd name="connsiteY49" fmla="*/ 2271806 h 4331863"/>
              <a:gd name="connsiteX50" fmla="*/ 1963134 w 4218987"/>
              <a:gd name="connsiteY50" fmla="*/ 1068897 h 4331863"/>
              <a:gd name="connsiteX51" fmla="*/ 2030962 w 4218987"/>
              <a:gd name="connsiteY51" fmla="*/ 1065964 h 4331863"/>
              <a:gd name="connsiteX52" fmla="*/ 2172480 w 4218987"/>
              <a:gd name="connsiteY52" fmla="*/ 1195749 h 4331863"/>
              <a:gd name="connsiteX53" fmla="*/ 2175413 w 4218987"/>
              <a:gd name="connsiteY53" fmla="*/ 1263577 h 4331863"/>
              <a:gd name="connsiteX54" fmla="*/ 1072226 w 4218987"/>
              <a:gd name="connsiteY54" fmla="*/ 2466486 h 4331863"/>
              <a:gd name="connsiteX55" fmla="*/ 1004399 w 4218987"/>
              <a:gd name="connsiteY55" fmla="*/ 2469419 h 4331863"/>
              <a:gd name="connsiteX56" fmla="*/ 862881 w 4218987"/>
              <a:gd name="connsiteY56" fmla="*/ 2339633 h 4331863"/>
              <a:gd name="connsiteX57" fmla="*/ 859948 w 4218987"/>
              <a:gd name="connsiteY57" fmla="*/ 2271806 h 4331863"/>
              <a:gd name="connsiteX58" fmla="*/ 624244 w 4218987"/>
              <a:gd name="connsiteY58" fmla="*/ 783278 h 4331863"/>
              <a:gd name="connsiteX59" fmla="*/ 1246221 w 4218987"/>
              <a:gd name="connsiteY59" fmla="*/ 687128 h 4331863"/>
              <a:gd name="connsiteX60" fmla="*/ 1422930 w 4218987"/>
              <a:gd name="connsiteY60" fmla="*/ 184731 h 4331863"/>
              <a:gd name="connsiteX61" fmla="*/ 1885804 w 4218987"/>
              <a:gd name="connsiteY61" fmla="*/ 1018497 h 4331863"/>
              <a:gd name="connsiteX62" fmla="*/ 846522 w 4218987"/>
              <a:gd name="connsiteY62" fmla="*/ 2179910 h 4331863"/>
              <a:gd name="connsiteX63" fmla="*/ 127757 w 4218987"/>
              <a:gd name="connsiteY63" fmla="*/ 2208881 h 4331863"/>
              <a:gd name="connsiteX64" fmla="*/ 448206 w 4218987"/>
              <a:gd name="connsiteY64" fmla="*/ 1578225 h 4331863"/>
              <a:gd name="connsiteX65" fmla="*/ 624244 w 4218987"/>
              <a:gd name="connsiteY65" fmla="*/ 783278 h 433186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24244 w 4218987"/>
              <a:gd name="connsiteY58" fmla="*/ 804258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24244 w 4218987"/>
              <a:gd name="connsiteY65" fmla="*/ 804258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498006 h 4149908"/>
              <a:gd name="connsiteX1" fmla="*/ 2785542 w 4218987"/>
              <a:gd name="connsiteY1" fmla="*/ 2459127 h 4149908"/>
              <a:gd name="connsiteX2" fmla="*/ 2903529 w 4218987"/>
              <a:gd name="connsiteY2" fmla="*/ 2493280 h 4149908"/>
              <a:gd name="connsiteX3" fmla="*/ 2958558 w 4218987"/>
              <a:gd name="connsiteY3" fmla="*/ 2680607 h 4149908"/>
              <a:gd name="connsiteX4" fmla="*/ 2951347 w 4218987"/>
              <a:gd name="connsiteY4" fmla="*/ 2703780 h 4149908"/>
              <a:gd name="connsiteX5" fmla="*/ 2726972 w 4218987"/>
              <a:gd name="connsiteY5" fmla="*/ 2498006 h 4149908"/>
              <a:gd name="connsiteX6" fmla="*/ 2187259 w 4218987"/>
              <a:gd name="connsiteY6" fmla="*/ 2244498 h 4149908"/>
              <a:gd name="connsiteX7" fmla="*/ 2388933 w 4218987"/>
              <a:gd name="connsiteY7" fmla="*/ 2429454 h 4149908"/>
              <a:gd name="connsiteX8" fmla="*/ 2386834 w 4218987"/>
              <a:gd name="connsiteY8" fmla="*/ 2429985 h 4149908"/>
              <a:gd name="connsiteX9" fmla="*/ 2230026 w 4218987"/>
              <a:gd name="connsiteY9" fmla="*/ 2384969 h 4149908"/>
              <a:gd name="connsiteX10" fmla="*/ 2228909 w 4218987"/>
              <a:gd name="connsiteY10" fmla="*/ 2386294 h 4149908"/>
              <a:gd name="connsiteX11" fmla="*/ 2187259 w 4218987"/>
              <a:gd name="connsiteY11" fmla="*/ 2244498 h 4149908"/>
              <a:gd name="connsiteX12" fmla="*/ 1934983 w 4218987"/>
              <a:gd name="connsiteY12" fmla="*/ 2013136 h 4149908"/>
              <a:gd name="connsiteX13" fmla="*/ 1993087 w 4218987"/>
              <a:gd name="connsiteY13" fmla="*/ 2066423 h 4149908"/>
              <a:gd name="connsiteX14" fmla="*/ 1941766 w 4218987"/>
              <a:gd name="connsiteY14" fmla="*/ 2173388 h 4149908"/>
              <a:gd name="connsiteX15" fmla="*/ 2068585 w 4218987"/>
              <a:gd name="connsiteY15" fmla="*/ 2576268 h 4149908"/>
              <a:gd name="connsiteX16" fmla="*/ 2416619 w 4218987"/>
              <a:gd name="connsiteY16" fmla="*/ 2678546 h 4149908"/>
              <a:gd name="connsiteX17" fmla="*/ 2589184 w 4218987"/>
              <a:gd name="connsiteY17" fmla="*/ 2613103 h 4149908"/>
              <a:gd name="connsiteX18" fmla="*/ 2819784 w 4218987"/>
              <a:gd name="connsiteY18" fmla="*/ 2824586 h 4149908"/>
              <a:gd name="connsiteX19" fmla="*/ 2627084 w 4218987"/>
              <a:gd name="connsiteY19" fmla="*/ 2773585 h 4149908"/>
              <a:gd name="connsiteX20" fmla="*/ 2434618 w 4218987"/>
              <a:gd name="connsiteY20" fmla="*/ 2964481 h 4149908"/>
              <a:gd name="connsiteX21" fmla="*/ 2893365 w 4218987"/>
              <a:gd name="connsiteY21" fmla="*/ 3085541 h 4149908"/>
              <a:gd name="connsiteX22" fmla="*/ 3032143 w 4218987"/>
              <a:gd name="connsiteY22" fmla="*/ 3019340 h 4149908"/>
              <a:gd name="connsiteX23" fmla="*/ 3090634 w 4218987"/>
              <a:gd name="connsiteY23" fmla="*/ 3072982 h 4149908"/>
              <a:gd name="connsiteX24" fmla="*/ 3210914 w 4218987"/>
              <a:gd name="connsiteY24" fmla="*/ 2941829 h 4149908"/>
              <a:gd name="connsiteX25" fmla="*/ 3156792 w 4218987"/>
              <a:gd name="connsiteY25" fmla="*/ 2892193 h 4149908"/>
              <a:gd name="connsiteX26" fmla="*/ 3222229 w 4218987"/>
              <a:gd name="connsiteY26" fmla="*/ 2743555 h 4149908"/>
              <a:gd name="connsiteX27" fmla="*/ 3089478 w 4218987"/>
              <a:gd name="connsiteY27" fmla="*/ 2296356 h 4149908"/>
              <a:gd name="connsiteX28" fmla="*/ 3090209 w 4218987"/>
              <a:gd name="connsiteY28" fmla="*/ 2295500 h 4149908"/>
              <a:gd name="connsiteX29" fmla="*/ 3085067 w 4218987"/>
              <a:gd name="connsiteY29" fmla="*/ 2291726 h 4149908"/>
              <a:gd name="connsiteX30" fmla="*/ 3083320 w 4218987"/>
              <a:gd name="connsiteY30" fmla="*/ 2289893 h 4149908"/>
              <a:gd name="connsiteX31" fmla="*/ 3083018 w 4218987"/>
              <a:gd name="connsiteY31" fmla="*/ 2290222 h 4149908"/>
              <a:gd name="connsiteX32" fmla="*/ 2744891 w 4218987"/>
              <a:gd name="connsiteY32" fmla="*/ 2203401 h 4149908"/>
              <a:gd name="connsiteX33" fmla="*/ 2538260 w 4218987"/>
              <a:gd name="connsiteY33" fmla="*/ 2324939 h 4149908"/>
              <a:gd name="connsiteX34" fmla="*/ 2299616 w 4218987"/>
              <a:gd name="connsiteY34" fmla="*/ 2106078 h 4149908"/>
              <a:gd name="connsiteX35" fmla="*/ 2313553 w 4218987"/>
              <a:gd name="connsiteY35" fmla="*/ 2100064 h 4149908"/>
              <a:gd name="connsiteX36" fmla="*/ 2487357 w 4218987"/>
              <a:gd name="connsiteY36" fmla="*/ 2145930 h 4149908"/>
              <a:gd name="connsiteX37" fmla="*/ 2660620 w 4218987"/>
              <a:gd name="connsiteY37" fmla="*/ 1974081 h 4149908"/>
              <a:gd name="connsiteX38" fmla="*/ 2247647 w 4218987"/>
              <a:gd name="connsiteY38" fmla="*/ 1865100 h 4149908"/>
              <a:gd name="connsiteX39" fmla="*/ 2110842 w 4218987"/>
              <a:gd name="connsiteY39" fmla="*/ 1932954 h 4149908"/>
              <a:gd name="connsiteX40" fmla="*/ 2055263 w 4218987"/>
              <a:gd name="connsiteY40" fmla="*/ 1881983 h 4149908"/>
              <a:gd name="connsiteX41" fmla="*/ 1934983 w 4218987"/>
              <a:gd name="connsiteY41" fmla="*/ 2013136 h 4149908"/>
              <a:gd name="connsiteX42" fmla="*/ 1094802 w 4218987"/>
              <a:gd name="connsiteY42" fmla="*/ 2355648 h 4149908"/>
              <a:gd name="connsiteX43" fmla="*/ 2274949 w 4218987"/>
              <a:gd name="connsiteY43" fmla="*/ 1077873 h 4149908"/>
              <a:gd name="connsiteX44" fmla="*/ 3845776 w 4218987"/>
              <a:gd name="connsiteY44" fmla="*/ 1366811 h 4149908"/>
              <a:gd name="connsiteX45" fmla="*/ 3464840 w 4218987"/>
              <a:gd name="connsiteY45" fmla="*/ 3291124 h 4149908"/>
              <a:gd name="connsiteX46" fmla="*/ 1459992 w 4218987"/>
              <a:gd name="connsiteY46" fmla="*/ 3818549 h 4149908"/>
              <a:gd name="connsiteX47" fmla="*/ 1457332 w 4218987"/>
              <a:gd name="connsiteY47" fmla="*/ 3814552 h 4149908"/>
              <a:gd name="connsiteX48" fmla="*/ 1094802 w 4218987"/>
              <a:gd name="connsiteY48" fmla="*/ 2355648 h 4149908"/>
              <a:gd name="connsiteX49" fmla="*/ 859948 w 4218987"/>
              <a:gd name="connsiteY49" fmla="*/ 2089851 h 4149908"/>
              <a:gd name="connsiteX50" fmla="*/ 1963134 w 4218987"/>
              <a:gd name="connsiteY50" fmla="*/ 886942 h 4149908"/>
              <a:gd name="connsiteX51" fmla="*/ 2030962 w 4218987"/>
              <a:gd name="connsiteY51" fmla="*/ 884009 h 4149908"/>
              <a:gd name="connsiteX52" fmla="*/ 2172480 w 4218987"/>
              <a:gd name="connsiteY52" fmla="*/ 1013794 h 4149908"/>
              <a:gd name="connsiteX53" fmla="*/ 2175413 w 4218987"/>
              <a:gd name="connsiteY53" fmla="*/ 1081622 h 4149908"/>
              <a:gd name="connsiteX54" fmla="*/ 1072226 w 4218987"/>
              <a:gd name="connsiteY54" fmla="*/ 2284531 h 4149908"/>
              <a:gd name="connsiteX55" fmla="*/ 1004399 w 4218987"/>
              <a:gd name="connsiteY55" fmla="*/ 2287464 h 4149908"/>
              <a:gd name="connsiteX56" fmla="*/ 862881 w 4218987"/>
              <a:gd name="connsiteY56" fmla="*/ 2157678 h 4149908"/>
              <a:gd name="connsiteX57" fmla="*/ 859948 w 4218987"/>
              <a:gd name="connsiteY57" fmla="*/ 2089851 h 4149908"/>
              <a:gd name="connsiteX58" fmla="*/ 617213 w 4218987"/>
              <a:gd name="connsiteY58" fmla="*/ 646571 h 4149908"/>
              <a:gd name="connsiteX59" fmla="*/ 1193554 w 4218987"/>
              <a:gd name="connsiteY59" fmla="*/ 534417 h 4149908"/>
              <a:gd name="connsiteX60" fmla="*/ 1422930 w 4218987"/>
              <a:gd name="connsiteY60" fmla="*/ 2776 h 4149908"/>
              <a:gd name="connsiteX61" fmla="*/ 1885804 w 4218987"/>
              <a:gd name="connsiteY61" fmla="*/ 836542 h 4149908"/>
              <a:gd name="connsiteX62" fmla="*/ 846522 w 4218987"/>
              <a:gd name="connsiteY62" fmla="*/ 1997955 h 4149908"/>
              <a:gd name="connsiteX63" fmla="*/ 127757 w 4218987"/>
              <a:gd name="connsiteY63" fmla="*/ 2026926 h 4149908"/>
              <a:gd name="connsiteX64" fmla="*/ 448206 w 4218987"/>
              <a:gd name="connsiteY64" fmla="*/ 1396270 h 4149908"/>
              <a:gd name="connsiteX65" fmla="*/ 617213 w 4218987"/>
              <a:gd name="connsiteY65" fmla="*/ 646571 h 4149908"/>
              <a:gd name="connsiteX0" fmla="*/ 2726972 w 4218987"/>
              <a:gd name="connsiteY0" fmla="*/ 2558980 h 4210882"/>
              <a:gd name="connsiteX1" fmla="*/ 2785542 w 4218987"/>
              <a:gd name="connsiteY1" fmla="*/ 2520101 h 4210882"/>
              <a:gd name="connsiteX2" fmla="*/ 2903529 w 4218987"/>
              <a:gd name="connsiteY2" fmla="*/ 2554254 h 4210882"/>
              <a:gd name="connsiteX3" fmla="*/ 2958558 w 4218987"/>
              <a:gd name="connsiteY3" fmla="*/ 2741581 h 4210882"/>
              <a:gd name="connsiteX4" fmla="*/ 2951347 w 4218987"/>
              <a:gd name="connsiteY4" fmla="*/ 2764754 h 4210882"/>
              <a:gd name="connsiteX5" fmla="*/ 2726972 w 4218987"/>
              <a:gd name="connsiteY5" fmla="*/ 2558980 h 4210882"/>
              <a:gd name="connsiteX6" fmla="*/ 2187259 w 4218987"/>
              <a:gd name="connsiteY6" fmla="*/ 2305472 h 4210882"/>
              <a:gd name="connsiteX7" fmla="*/ 2388933 w 4218987"/>
              <a:gd name="connsiteY7" fmla="*/ 2490428 h 4210882"/>
              <a:gd name="connsiteX8" fmla="*/ 2386834 w 4218987"/>
              <a:gd name="connsiteY8" fmla="*/ 2490959 h 4210882"/>
              <a:gd name="connsiteX9" fmla="*/ 2230026 w 4218987"/>
              <a:gd name="connsiteY9" fmla="*/ 2445943 h 4210882"/>
              <a:gd name="connsiteX10" fmla="*/ 2228909 w 4218987"/>
              <a:gd name="connsiteY10" fmla="*/ 2447268 h 4210882"/>
              <a:gd name="connsiteX11" fmla="*/ 2187259 w 4218987"/>
              <a:gd name="connsiteY11" fmla="*/ 2305472 h 4210882"/>
              <a:gd name="connsiteX12" fmla="*/ 1934983 w 4218987"/>
              <a:gd name="connsiteY12" fmla="*/ 2074110 h 4210882"/>
              <a:gd name="connsiteX13" fmla="*/ 1993087 w 4218987"/>
              <a:gd name="connsiteY13" fmla="*/ 2127397 h 4210882"/>
              <a:gd name="connsiteX14" fmla="*/ 1941766 w 4218987"/>
              <a:gd name="connsiteY14" fmla="*/ 2234362 h 4210882"/>
              <a:gd name="connsiteX15" fmla="*/ 2068585 w 4218987"/>
              <a:gd name="connsiteY15" fmla="*/ 2637242 h 4210882"/>
              <a:gd name="connsiteX16" fmla="*/ 2416619 w 4218987"/>
              <a:gd name="connsiteY16" fmla="*/ 2739520 h 4210882"/>
              <a:gd name="connsiteX17" fmla="*/ 2589184 w 4218987"/>
              <a:gd name="connsiteY17" fmla="*/ 2674077 h 4210882"/>
              <a:gd name="connsiteX18" fmla="*/ 2819784 w 4218987"/>
              <a:gd name="connsiteY18" fmla="*/ 2885560 h 4210882"/>
              <a:gd name="connsiteX19" fmla="*/ 2627084 w 4218987"/>
              <a:gd name="connsiteY19" fmla="*/ 2834559 h 4210882"/>
              <a:gd name="connsiteX20" fmla="*/ 2434618 w 4218987"/>
              <a:gd name="connsiteY20" fmla="*/ 3025455 h 4210882"/>
              <a:gd name="connsiteX21" fmla="*/ 2893365 w 4218987"/>
              <a:gd name="connsiteY21" fmla="*/ 3146515 h 4210882"/>
              <a:gd name="connsiteX22" fmla="*/ 3032143 w 4218987"/>
              <a:gd name="connsiteY22" fmla="*/ 3080314 h 4210882"/>
              <a:gd name="connsiteX23" fmla="*/ 3090634 w 4218987"/>
              <a:gd name="connsiteY23" fmla="*/ 3133956 h 4210882"/>
              <a:gd name="connsiteX24" fmla="*/ 3210914 w 4218987"/>
              <a:gd name="connsiteY24" fmla="*/ 3002803 h 4210882"/>
              <a:gd name="connsiteX25" fmla="*/ 3156792 w 4218987"/>
              <a:gd name="connsiteY25" fmla="*/ 2953167 h 4210882"/>
              <a:gd name="connsiteX26" fmla="*/ 3222229 w 4218987"/>
              <a:gd name="connsiteY26" fmla="*/ 2804529 h 4210882"/>
              <a:gd name="connsiteX27" fmla="*/ 3089478 w 4218987"/>
              <a:gd name="connsiteY27" fmla="*/ 2357330 h 4210882"/>
              <a:gd name="connsiteX28" fmla="*/ 3090209 w 4218987"/>
              <a:gd name="connsiteY28" fmla="*/ 2356474 h 4210882"/>
              <a:gd name="connsiteX29" fmla="*/ 3085067 w 4218987"/>
              <a:gd name="connsiteY29" fmla="*/ 2352700 h 4210882"/>
              <a:gd name="connsiteX30" fmla="*/ 3083320 w 4218987"/>
              <a:gd name="connsiteY30" fmla="*/ 2350867 h 4210882"/>
              <a:gd name="connsiteX31" fmla="*/ 3083018 w 4218987"/>
              <a:gd name="connsiteY31" fmla="*/ 2351196 h 4210882"/>
              <a:gd name="connsiteX32" fmla="*/ 2744891 w 4218987"/>
              <a:gd name="connsiteY32" fmla="*/ 2264375 h 4210882"/>
              <a:gd name="connsiteX33" fmla="*/ 2538260 w 4218987"/>
              <a:gd name="connsiteY33" fmla="*/ 2385913 h 4210882"/>
              <a:gd name="connsiteX34" fmla="*/ 2299616 w 4218987"/>
              <a:gd name="connsiteY34" fmla="*/ 2167052 h 4210882"/>
              <a:gd name="connsiteX35" fmla="*/ 2313553 w 4218987"/>
              <a:gd name="connsiteY35" fmla="*/ 2161038 h 4210882"/>
              <a:gd name="connsiteX36" fmla="*/ 2487357 w 4218987"/>
              <a:gd name="connsiteY36" fmla="*/ 2206904 h 4210882"/>
              <a:gd name="connsiteX37" fmla="*/ 2660620 w 4218987"/>
              <a:gd name="connsiteY37" fmla="*/ 2035055 h 4210882"/>
              <a:gd name="connsiteX38" fmla="*/ 2247647 w 4218987"/>
              <a:gd name="connsiteY38" fmla="*/ 1926074 h 4210882"/>
              <a:gd name="connsiteX39" fmla="*/ 2110842 w 4218987"/>
              <a:gd name="connsiteY39" fmla="*/ 1993928 h 4210882"/>
              <a:gd name="connsiteX40" fmla="*/ 2055263 w 4218987"/>
              <a:gd name="connsiteY40" fmla="*/ 1942957 h 4210882"/>
              <a:gd name="connsiteX41" fmla="*/ 1934983 w 4218987"/>
              <a:gd name="connsiteY41" fmla="*/ 2074110 h 4210882"/>
              <a:gd name="connsiteX42" fmla="*/ 1094802 w 4218987"/>
              <a:gd name="connsiteY42" fmla="*/ 2416622 h 4210882"/>
              <a:gd name="connsiteX43" fmla="*/ 2274949 w 4218987"/>
              <a:gd name="connsiteY43" fmla="*/ 1138847 h 4210882"/>
              <a:gd name="connsiteX44" fmla="*/ 3845776 w 4218987"/>
              <a:gd name="connsiteY44" fmla="*/ 1427785 h 4210882"/>
              <a:gd name="connsiteX45" fmla="*/ 3464840 w 4218987"/>
              <a:gd name="connsiteY45" fmla="*/ 3352098 h 4210882"/>
              <a:gd name="connsiteX46" fmla="*/ 1459992 w 4218987"/>
              <a:gd name="connsiteY46" fmla="*/ 3879523 h 4210882"/>
              <a:gd name="connsiteX47" fmla="*/ 1457332 w 4218987"/>
              <a:gd name="connsiteY47" fmla="*/ 3875526 h 4210882"/>
              <a:gd name="connsiteX48" fmla="*/ 1094802 w 4218987"/>
              <a:gd name="connsiteY48" fmla="*/ 2416622 h 4210882"/>
              <a:gd name="connsiteX49" fmla="*/ 859948 w 4218987"/>
              <a:gd name="connsiteY49" fmla="*/ 2150825 h 4210882"/>
              <a:gd name="connsiteX50" fmla="*/ 1963134 w 4218987"/>
              <a:gd name="connsiteY50" fmla="*/ 947916 h 4210882"/>
              <a:gd name="connsiteX51" fmla="*/ 2030962 w 4218987"/>
              <a:gd name="connsiteY51" fmla="*/ 944983 h 4210882"/>
              <a:gd name="connsiteX52" fmla="*/ 2172480 w 4218987"/>
              <a:gd name="connsiteY52" fmla="*/ 1074768 h 4210882"/>
              <a:gd name="connsiteX53" fmla="*/ 2175413 w 4218987"/>
              <a:gd name="connsiteY53" fmla="*/ 1142596 h 4210882"/>
              <a:gd name="connsiteX54" fmla="*/ 1072226 w 4218987"/>
              <a:gd name="connsiteY54" fmla="*/ 2345505 h 4210882"/>
              <a:gd name="connsiteX55" fmla="*/ 1004399 w 4218987"/>
              <a:gd name="connsiteY55" fmla="*/ 2348438 h 4210882"/>
              <a:gd name="connsiteX56" fmla="*/ 862881 w 4218987"/>
              <a:gd name="connsiteY56" fmla="*/ 2218652 h 4210882"/>
              <a:gd name="connsiteX57" fmla="*/ 859948 w 4218987"/>
              <a:gd name="connsiteY57" fmla="*/ 2150825 h 4210882"/>
              <a:gd name="connsiteX58" fmla="*/ 617213 w 4218987"/>
              <a:gd name="connsiteY58" fmla="*/ 707545 h 4210882"/>
              <a:gd name="connsiteX59" fmla="*/ 1193554 w 4218987"/>
              <a:gd name="connsiteY59" fmla="*/ 595391 h 4210882"/>
              <a:gd name="connsiteX60" fmla="*/ 1591068 w 4218987"/>
              <a:gd name="connsiteY60" fmla="*/ 2547 h 4210882"/>
              <a:gd name="connsiteX61" fmla="*/ 1885804 w 4218987"/>
              <a:gd name="connsiteY61" fmla="*/ 897516 h 4210882"/>
              <a:gd name="connsiteX62" fmla="*/ 846522 w 4218987"/>
              <a:gd name="connsiteY62" fmla="*/ 2058929 h 4210882"/>
              <a:gd name="connsiteX63" fmla="*/ 127757 w 4218987"/>
              <a:gd name="connsiteY63" fmla="*/ 2087900 h 4210882"/>
              <a:gd name="connsiteX64" fmla="*/ 448206 w 4218987"/>
              <a:gd name="connsiteY64" fmla="*/ 1457244 h 4210882"/>
              <a:gd name="connsiteX65" fmla="*/ 617213 w 4218987"/>
              <a:gd name="connsiteY65" fmla="*/ 707545 h 4210882"/>
              <a:gd name="connsiteX0" fmla="*/ 2726972 w 4218987"/>
              <a:gd name="connsiteY0" fmla="*/ 2566931 h 4218833"/>
              <a:gd name="connsiteX1" fmla="*/ 2785542 w 4218987"/>
              <a:gd name="connsiteY1" fmla="*/ 2528052 h 4218833"/>
              <a:gd name="connsiteX2" fmla="*/ 2903529 w 4218987"/>
              <a:gd name="connsiteY2" fmla="*/ 2562205 h 4218833"/>
              <a:gd name="connsiteX3" fmla="*/ 2958558 w 4218987"/>
              <a:gd name="connsiteY3" fmla="*/ 2749532 h 4218833"/>
              <a:gd name="connsiteX4" fmla="*/ 2951347 w 4218987"/>
              <a:gd name="connsiteY4" fmla="*/ 2772705 h 4218833"/>
              <a:gd name="connsiteX5" fmla="*/ 2726972 w 4218987"/>
              <a:gd name="connsiteY5" fmla="*/ 2566931 h 4218833"/>
              <a:gd name="connsiteX6" fmla="*/ 2187259 w 4218987"/>
              <a:gd name="connsiteY6" fmla="*/ 2313423 h 4218833"/>
              <a:gd name="connsiteX7" fmla="*/ 2388933 w 4218987"/>
              <a:gd name="connsiteY7" fmla="*/ 2498379 h 4218833"/>
              <a:gd name="connsiteX8" fmla="*/ 2386834 w 4218987"/>
              <a:gd name="connsiteY8" fmla="*/ 2498910 h 4218833"/>
              <a:gd name="connsiteX9" fmla="*/ 2230026 w 4218987"/>
              <a:gd name="connsiteY9" fmla="*/ 2453894 h 4218833"/>
              <a:gd name="connsiteX10" fmla="*/ 2228909 w 4218987"/>
              <a:gd name="connsiteY10" fmla="*/ 2455219 h 4218833"/>
              <a:gd name="connsiteX11" fmla="*/ 2187259 w 4218987"/>
              <a:gd name="connsiteY11" fmla="*/ 2313423 h 4218833"/>
              <a:gd name="connsiteX12" fmla="*/ 1934983 w 4218987"/>
              <a:gd name="connsiteY12" fmla="*/ 2082061 h 4218833"/>
              <a:gd name="connsiteX13" fmla="*/ 1993087 w 4218987"/>
              <a:gd name="connsiteY13" fmla="*/ 2135348 h 4218833"/>
              <a:gd name="connsiteX14" fmla="*/ 1941766 w 4218987"/>
              <a:gd name="connsiteY14" fmla="*/ 2242313 h 4218833"/>
              <a:gd name="connsiteX15" fmla="*/ 2068585 w 4218987"/>
              <a:gd name="connsiteY15" fmla="*/ 2645193 h 4218833"/>
              <a:gd name="connsiteX16" fmla="*/ 2416619 w 4218987"/>
              <a:gd name="connsiteY16" fmla="*/ 2747471 h 4218833"/>
              <a:gd name="connsiteX17" fmla="*/ 2589184 w 4218987"/>
              <a:gd name="connsiteY17" fmla="*/ 2682028 h 4218833"/>
              <a:gd name="connsiteX18" fmla="*/ 2819784 w 4218987"/>
              <a:gd name="connsiteY18" fmla="*/ 2893511 h 4218833"/>
              <a:gd name="connsiteX19" fmla="*/ 2627084 w 4218987"/>
              <a:gd name="connsiteY19" fmla="*/ 2842510 h 4218833"/>
              <a:gd name="connsiteX20" fmla="*/ 2434618 w 4218987"/>
              <a:gd name="connsiteY20" fmla="*/ 3033406 h 4218833"/>
              <a:gd name="connsiteX21" fmla="*/ 2893365 w 4218987"/>
              <a:gd name="connsiteY21" fmla="*/ 3154466 h 4218833"/>
              <a:gd name="connsiteX22" fmla="*/ 3032143 w 4218987"/>
              <a:gd name="connsiteY22" fmla="*/ 3088265 h 4218833"/>
              <a:gd name="connsiteX23" fmla="*/ 3090634 w 4218987"/>
              <a:gd name="connsiteY23" fmla="*/ 3141907 h 4218833"/>
              <a:gd name="connsiteX24" fmla="*/ 3210914 w 4218987"/>
              <a:gd name="connsiteY24" fmla="*/ 3010754 h 4218833"/>
              <a:gd name="connsiteX25" fmla="*/ 3156792 w 4218987"/>
              <a:gd name="connsiteY25" fmla="*/ 2961118 h 4218833"/>
              <a:gd name="connsiteX26" fmla="*/ 3222229 w 4218987"/>
              <a:gd name="connsiteY26" fmla="*/ 2812480 h 4218833"/>
              <a:gd name="connsiteX27" fmla="*/ 3089478 w 4218987"/>
              <a:gd name="connsiteY27" fmla="*/ 2365281 h 4218833"/>
              <a:gd name="connsiteX28" fmla="*/ 3090209 w 4218987"/>
              <a:gd name="connsiteY28" fmla="*/ 2364425 h 4218833"/>
              <a:gd name="connsiteX29" fmla="*/ 3085067 w 4218987"/>
              <a:gd name="connsiteY29" fmla="*/ 2360651 h 4218833"/>
              <a:gd name="connsiteX30" fmla="*/ 3083320 w 4218987"/>
              <a:gd name="connsiteY30" fmla="*/ 2358818 h 4218833"/>
              <a:gd name="connsiteX31" fmla="*/ 3083018 w 4218987"/>
              <a:gd name="connsiteY31" fmla="*/ 2359147 h 4218833"/>
              <a:gd name="connsiteX32" fmla="*/ 2744891 w 4218987"/>
              <a:gd name="connsiteY32" fmla="*/ 2272326 h 4218833"/>
              <a:gd name="connsiteX33" fmla="*/ 2538260 w 4218987"/>
              <a:gd name="connsiteY33" fmla="*/ 2393864 h 4218833"/>
              <a:gd name="connsiteX34" fmla="*/ 2299616 w 4218987"/>
              <a:gd name="connsiteY34" fmla="*/ 2175003 h 4218833"/>
              <a:gd name="connsiteX35" fmla="*/ 2313553 w 4218987"/>
              <a:gd name="connsiteY35" fmla="*/ 2168989 h 4218833"/>
              <a:gd name="connsiteX36" fmla="*/ 2487357 w 4218987"/>
              <a:gd name="connsiteY36" fmla="*/ 2214855 h 4218833"/>
              <a:gd name="connsiteX37" fmla="*/ 2660620 w 4218987"/>
              <a:gd name="connsiteY37" fmla="*/ 2043006 h 4218833"/>
              <a:gd name="connsiteX38" fmla="*/ 2247647 w 4218987"/>
              <a:gd name="connsiteY38" fmla="*/ 1934025 h 4218833"/>
              <a:gd name="connsiteX39" fmla="*/ 2110842 w 4218987"/>
              <a:gd name="connsiteY39" fmla="*/ 2001879 h 4218833"/>
              <a:gd name="connsiteX40" fmla="*/ 2055263 w 4218987"/>
              <a:gd name="connsiteY40" fmla="*/ 1950908 h 4218833"/>
              <a:gd name="connsiteX41" fmla="*/ 1934983 w 4218987"/>
              <a:gd name="connsiteY41" fmla="*/ 2082061 h 4218833"/>
              <a:gd name="connsiteX42" fmla="*/ 1094802 w 4218987"/>
              <a:gd name="connsiteY42" fmla="*/ 2424573 h 4218833"/>
              <a:gd name="connsiteX43" fmla="*/ 2274949 w 4218987"/>
              <a:gd name="connsiteY43" fmla="*/ 1146798 h 4218833"/>
              <a:gd name="connsiteX44" fmla="*/ 3845776 w 4218987"/>
              <a:gd name="connsiteY44" fmla="*/ 1435736 h 4218833"/>
              <a:gd name="connsiteX45" fmla="*/ 3464840 w 4218987"/>
              <a:gd name="connsiteY45" fmla="*/ 3360049 h 4218833"/>
              <a:gd name="connsiteX46" fmla="*/ 1459992 w 4218987"/>
              <a:gd name="connsiteY46" fmla="*/ 3887474 h 4218833"/>
              <a:gd name="connsiteX47" fmla="*/ 1457332 w 4218987"/>
              <a:gd name="connsiteY47" fmla="*/ 3883477 h 4218833"/>
              <a:gd name="connsiteX48" fmla="*/ 1094802 w 4218987"/>
              <a:gd name="connsiteY48" fmla="*/ 2424573 h 4218833"/>
              <a:gd name="connsiteX49" fmla="*/ 859948 w 4218987"/>
              <a:gd name="connsiteY49" fmla="*/ 2158776 h 4218833"/>
              <a:gd name="connsiteX50" fmla="*/ 1963134 w 4218987"/>
              <a:gd name="connsiteY50" fmla="*/ 955867 h 4218833"/>
              <a:gd name="connsiteX51" fmla="*/ 2030962 w 4218987"/>
              <a:gd name="connsiteY51" fmla="*/ 952934 h 4218833"/>
              <a:gd name="connsiteX52" fmla="*/ 2172480 w 4218987"/>
              <a:gd name="connsiteY52" fmla="*/ 1082719 h 4218833"/>
              <a:gd name="connsiteX53" fmla="*/ 2175413 w 4218987"/>
              <a:gd name="connsiteY53" fmla="*/ 1150547 h 4218833"/>
              <a:gd name="connsiteX54" fmla="*/ 1072226 w 4218987"/>
              <a:gd name="connsiteY54" fmla="*/ 2353456 h 4218833"/>
              <a:gd name="connsiteX55" fmla="*/ 1004399 w 4218987"/>
              <a:gd name="connsiteY55" fmla="*/ 2356389 h 4218833"/>
              <a:gd name="connsiteX56" fmla="*/ 862881 w 4218987"/>
              <a:gd name="connsiteY56" fmla="*/ 2226603 h 4218833"/>
              <a:gd name="connsiteX57" fmla="*/ 859948 w 4218987"/>
              <a:gd name="connsiteY57" fmla="*/ 2158776 h 4218833"/>
              <a:gd name="connsiteX58" fmla="*/ 617213 w 4218987"/>
              <a:gd name="connsiteY58" fmla="*/ 715496 h 4218833"/>
              <a:gd name="connsiteX59" fmla="*/ 1193554 w 4218987"/>
              <a:gd name="connsiteY59" fmla="*/ 603342 h 4218833"/>
              <a:gd name="connsiteX60" fmla="*/ 1591068 w 4218987"/>
              <a:gd name="connsiteY60" fmla="*/ 10498 h 4218833"/>
              <a:gd name="connsiteX61" fmla="*/ 1885804 w 4218987"/>
              <a:gd name="connsiteY61" fmla="*/ 905467 h 4218833"/>
              <a:gd name="connsiteX62" fmla="*/ 846522 w 4218987"/>
              <a:gd name="connsiteY62" fmla="*/ 2066880 h 4218833"/>
              <a:gd name="connsiteX63" fmla="*/ 127757 w 4218987"/>
              <a:gd name="connsiteY63" fmla="*/ 2095851 h 4218833"/>
              <a:gd name="connsiteX64" fmla="*/ 448206 w 4218987"/>
              <a:gd name="connsiteY64" fmla="*/ 1465195 h 4218833"/>
              <a:gd name="connsiteX65" fmla="*/ 617213 w 4218987"/>
              <a:gd name="connsiteY65" fmla="*/ 715496 h 4218833"/>
              <a:gd name="connsiteX0" fmla="*/ 2726972 w 4218987"/>
              <a:gd name="connsiteY0" fmla="*/ 2560838 h 4212740"/>
              <a:gd name="connsiteX1" fmla="*/ 2785542 w 4218987"/>
              <a:gd name="connsiteY1" fmla="*/ 2521959 h 4212740"/>
              <a:gd name="connsiteX2" fmla="*/ 2903529 w 4218987"/>
              <a:gd name="connsiteY2" fmla="*/ 2556112 h 4212740"/>
              <a:gd name="connsiteX3" fmla="*/ 2958558 w 4218987"/>
              <a:gd name="connsiteY3" fmla="*/ 2743439 h 4212740"/>
              <a:gd name="connsiteX4" fmla="*/ 2951347 w 4218987"/>
              <a:gd name="connsiteY4" fmla="*/ 2766612 h 4212740"/>
              <a:gd name="connsiteX5" fmla="*/ 2726972 w 4218987"/>
              <a:gd name="connsiteY5" fmla="*/ 2560838 h 4212740"/>
              <a:gd name="connsiteX6" fmla="*/ 2187259 w 4218987"/>
              <a:gd name="connsiteY6" fmla="*/ 2307330 h 4212740"/>
              <a:gd name="connsiteX7" fmla="*/ 2388933 w 4218987"/>
              <a:gd name="connsiteY7" fmla="*/ 2492286 h 4212740"/>
              <a:gd name="connsiteX8" fmla="*/ 2386834 w 4218987"/>
              <a:gd name="connsiteY8" fmla="*/ 2492817 h 4212740"/>
              <a:gd name="connsiteX9" fmla="*/ 2230026 w 4218987"/>
              <a:gd name="connsiteY9" fmla="*/ 2447801 h 4212740"/>
              <a:gd name="connsiteX10" fmla="*/ 2228909 w 4218987"/>
              <a:gd name="connsiteY10" fmla="*/ 2449126 h 4212740"/>
              <a:gd name="connsiteX11" fmla="*/ 2187259 w 4218987"/>
              <a:gd name="connsiteY11" fmla="*/ 2307330 h 4212740"/>
              <a:gd name="connsiteX12" fmla="*/ 1934983 w 4218987"/>
              <a:gd name="connsiteY12" fmla="*/ 2075968 h 4212740"/>
              <a:gd name="connsiteX13" fmla="*/ 1993087 w 4218987"/>
              <a:gd name="connsiteY13" fmla="*/ 2129255 h 4212740"/>
              <a:gd name="connsiteX14" fmla="*/ 1941766 w 4218987"/>
              <a:gd name="connsiteY14" fmla="*/ 2236220 h 4212740"/>
              <a:gd name="connsiteX15" fmla="*/ 2068585 w 4218987"/>
              <a:gd name="connsiteY15" fmla="*/ 2639100 h 4212740"/>
              <a:gd name="connsiteX16" fmla="*/ 2416619 w 4218987"/>
              <a:gd name="connsiteY16" fmla="*/ 2741378 h 4212740"/>
              <a:gd name="connsiteX17" fmla="*/ 2589184 w 4218987"/>
              <a:gd name="connsiteY17" fmla="*/ 2675935 h 4212740"/>
              <a:gd name="connsiteX18" fmla="*/ 2819784 w 4218987"/>
              <a:gd name="connsiteY18" fmla="*/ 2887418 h 4212740"/>
              <a:gd name="connsiteX19" fmla="*/ 2627084 w 4218987"/>
              <a:gd name="connsiteY19" fmla="*/ 2836417 h 4212740"/>
              <a:gd name="connsiteX20" fmla="*/ 2434618 w 4218987"/>
              <a:gd name="connsiteY20" fmla="*/ 3027313 h 4212740"/>
              <a:gd name="connsiteX21" fmla="*/ 2893365 w 4218987"/>
              <a:gd name="connsiteY21" fmla="*/ 3148373 h 4212740"/>
              <a:gd name="connsiteX22" fmla="*/ 3032143 w 4218987"/>
              <a:gd name="connsiteY22" fmla="*/ 3082172 h 4212740"/>
              <a:gd name="connsiteX23" fmla="*/ 3090634 w 4218987"/>
              <a:gd name="connsiteY23" fmla="*/ 3135814 h 4212740"/>
              <a:gd name="connsiteX24" fmla="*/ 3210914 w 4218987"/>
              <a:gd name="connsiteY24" fmla="*/ 3004661 h 4212740"/>
              <a:gd name="connsiteX25" fmla="*/ 3156792 w 4218987"/>
              <a:gd name="connsiteY25" fmla="*/ 2955025 h 4212740"/>
              <a:gd name="connsiteX26" fmla="*/ 3222229 w 4218987"/>
              <a:gd name="connsiteY26" fmla="*/ 2806387 h 4212740"/>
              <a:gd name="connsiteX27" fmla="*/ 3089478 w 4218987"/>
              <a:gd name="connsiteY27" fmla="*/ 2359188 h 4212740"/>
              <a:gd name="connsiteX28" fmla="*/ 3090209 w 4218987"/>
              <a:gd name="connsiteY28" fmla="*/ 2358332 h 4212740"/>
              <a:gd name="connsiteX29" fmla="*/ 3085067 w 4218987"/>
              <a:gd name="connsiteY29" fmla="*/ 2354558 h 4212740"/>
              <a:gd name="connsiteX30" fmla="*/ 3083320 w 4218987"/>
              <a:gd name="connsiteY30" fmla="*/ 2352725 h 4212740"/>
              <a:gd name="connsiteX31" fmla="*/ 3083018 w 4218987"/>
              <a:gd name="connsiteY31" fmla="*/ 2353054 h 4212740"/>
              <a:gd name="connsiteX32" fmla="*/ 2744891 w 4218987"/>
              <a:gd name="connsiteY32" fmla="*/ 2266233 h 4212740"/>
              <a:gd name="connsiteX33" fmla="*/ 2538260 w 4218987"/>
              <a:gd name="connsiteY33" fmla="*/ 2387771 h 4212740"/>
              <a:gd name="connsiteX34" fmla="*/ 2299616 w 4218987"/>
              <a:gd name="connsiteY34" fmla="*/ 2168910 h 4212740"/>
              <a:gd name="connsiteX35" fmla="*/ 2313553 w 4218987"/>
              <a:gd name="connsiteY35" fmla="*/ 2162896 h 4212740"/>
              <a:gd name="connsiteX36" fmla="*/ 2487357 w 4218987"/>
              <a:gd name="connsiteY36" fmla="*/ 2208762 h 4212740"/>
              <a:gd name="connsiteX37" fmla="*/ 2660620 w 4218987"/>
              <a:gd name="connsiteY37" fmla="*/ 2036913 h 4212740"/>
              <a:gd name="connsiteX38" fmla="*/ 2247647 w 4218987"/>
              <a:gd name="connsiteY38" fmla="*/ 1927932 h 4212740"/>
              <a:gd name="connsiteX39" fmla="*/ 2110842 w 4218987"/>
              <a:gd name="connsiteY39" fmla="*/ 1995786 h 4212740"/>
              <a:gd name="connsiteX40" fmla="*/ 2055263 w 4218987"/>
              <a:gd name="connsiteY40" fmla="*/ 1944815 h 4212740"/>
              <a:gd name="connsiteX41" fmla="*/ 1934983 w 4218987"/>
              <a:gd name="connsiteY41" fmla="*/ 2075968 h 4212740"/>
              <a:gd name="connsiteX42" fmla="*/ 1094802 w 4218987"/>
              <a:gd name="connsiteY42" fmla="*/ 2418480 h 4212740"/>
              <a:gd name="connsiteX43" fmla="*/ 2274949 w 4218987"/>
              <a:gd name="connsiteY43" fmla="*/ 1140705 h 4212740"/>
              <a:gd name="connsiteX44" fmla="*/ 3845776 w 4218987"/>
              <a:gd name="connsiteY44" fmla="*/ 1429643 h 4212740"/>
              <a:gd name="connsiteX45" fmla="*/ 3464840 w 4218987"/>
              <a:gd name="connsiteY45" fmla="*/ 3353956 h 4212740"/>
              <a:gd name="connsiteX46" fmla="*/ 1459992 w 4218987"/>
              <a:gd name="connsiteY46" fmla="*/ 3881381 h 4212740"/>
              <a:gd name="connsiteX47" fmla="*/ 1457332 w 4218987"/>
              <a:gd name="connsiteY47" fmla="*/ 3877384 h 4212740"/>
              <a:gd name="connsiteX48" fmla="*/ 1094802 w 4218987"/>
              <a:gd name="connsiteY48" fmla="*/ 2418480 h 4212740"/>
              <a:gd name="connsiteX49" fmla="*/ 859948 w 4218987"/>
              <a:gd name="connsiteY49" fmla="*/ 2152683 h 4212740"/>
              <a:gd name="connsiteX50" fmla="*/ 1963134 w 4218987"/>
              <a:gd name="connsiteY50" fmla="*/ 949774 h 4212740"/>
              <a:gd name="connsiteX51" fmla="*/ 2030962 w 4218987"/>
              <a:gd name="connsiteY51" fmla="*/ 946841 h 4212740"/>
              <a:gd name="connsiteX52" fmla="*/ 2172480 w 4218987"/>
              <a:gd name="connsiteY52" fmla="*/ 1076626 h 4212740"/>
              <a:gd name="connsiteX53" fmla="*/ 2175413 w 4218987"/>
              <a:gd name="connsiteY53" fmla="*/ 1144454 h 4212740"/>
              <a:gd name="connsiteX54" fmla="*/ 1072226 w 4218987"/>
              <a:gd name="connsiteY54" fmla="*/ 2347363 h 4212740"/>
              <a:gd name="connsiteX55" fmla="*/ 1004399 w 4218987"/>
              <a:gd name="connsiteY55" fmla="*/ 2350296 h 4212740"/>
              <a:gd name="connsiteX56" fmla="*/ 862881 w 4218987"/>
              <a:gd name="connsiteY56" fmla="*/ 2220510 h 4212740"/>
              <a:gd name="connsiteX57" fmla="*/ 859948 w 4218987"/>
              <a:gd name="connsiteY57" fmla="*/ 2152683 h 4212740"/>
              <a:gd name="connsiteX58" fmla="*/ 617213 w 4218987"/>
              <a:gd name="connsiteY58" fmla="*/ 709403 h 4212740"/>
              <a:gd name="connsiteX59" fmla="*/ 1193554 w 4218987"/>
              <a:gd name="connsiteY59" fmla="*/ 597249 h 4212740"/>
              <a:gd name="connsiteX60" fmla="*/ 1591068 w 4218987"/>
              <a:gd name="connsiteY60" fmla="*/ 4405 h 4212740"/>
              <a:gd name="connsiteX61" fmla="*/ 1885804 w 4218987"/>
              <a:gd name="connsiteY61" fmla="*/ 899374 h 4212740"/>
              <a:gd name="connsiteX62" fmla="*/ 846522 w 4218987"/>
              <a:gd name="connsiteY62" fmla="*/ 2060787 h 4212740"/>
              <a:gd name="connsiteX63" fmla="*/ 127757 w 4218987"/>
              <a:gd name="connsiteY63" fmla="*/ 2089758 h 4212740"/>
              <a:gd name="connsiteX64" fmla="*/ 448206 w 4218987"/>
              <a:gd name="connsiteY64" fmla="*/ 1459102 h 4212740"/>
              <a:gd name="connsiteX65" fmla="*/ 617213 w 4218987"/>
              <a:gd name="connsiteY65" fmla="*/ 709403 h 421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18987" h="4212740">
                <a:moveTo>
                  <a:pt x="2726972" y="2560838"/>
                </a:moveTo>
                <a:cubicBezTo>
                  <a:pt x="2742919" y="2545669"/>
                  <a:pt x="2761036" y="2532131"/>
                  <a:pt x="2785542" y="2521959"/>
                </a:cubicBezTo>
                <a:cubicBezTo>
                  <a:pt x="2842367" y="2511454"/>
                  <a:pt x="2866050" y="2521010"/>
                  <a:pt x="2903529" y="2556112"/>
                </a:cubicBezTo>
                <a:cubicBezTo>
                  <a:pt x="2953803" y="2604223"/>
                  <a:pt x="2974773" y="2675518"/>
                  <a:pt x="2958558" y="2743439"/>
                </a:cubicBezTo>
                <a:cubicBezTo>
                  <a:pt x="2956662" y="2751378"/>
                  <a:pt x="2954293" y="2759129"/>
                  <a:pt x="2951347" y="2766612"/>
                </a:cubicBezTo>
                <a:lnTo>
                  <a:pt x="2726972" y="2560838"/>
                </a:lnTo>
                <a:close/>
                <a:moveTo>
                  <a:pt x="2187259" y="2307330"/>
                </a:moveTo>
                <a:lnTo>
                  <a:pt x="2388933" y="2492286"/>
                </a:lnTo>
                <a:lnTo>
                  <a:pt x="2386834" y="2492817"/>
                </a:lnTo>
                <a:cubicBezTo>
                  <a:pt x="2324502" y="2508724"/>
                  <a:pt x="2271072" y="2488504"/>
                  <a:pt x="2230026" y="2447801"/>
                </a:cubicBezTo>
                <a:lnTo>
                  <a:pt x="2228909" y="2449126"/>
                </a:lnTo>
                <a:cubicBezTo>
                  <a:pt x="2193714" y="2410899"/>
                  <a:pt x="2178315" y="2358663"/>
                  <a:pt x="2187259" y="2307330"/>
                </a:cubicBezTo>
                <a:close/>
                <a:moveTo>
                  <a:pt x="1934983" y="2075968"/>
                </a:moveTo>
                <a:lnTo>
                  <a:pt x="1993087" y="2129255"/>
                </a:lnTo>
                <a:cubicBezTo>
                  <a:pt x="1974652" y="2162240"/>
                  <a:pt x="1950785" y="2198446"/>
                  <a:pt x="1941766" y="2236220"/>
                </a:cubicBezTo>
                <a:cubicBezTo>
                  <a:pt x="1904674" y="2387735"/>
                  <a:pt x="1931447" y="2512849"/>
                  <a:pt x="2068585" y="2639100"/>
                </a:cubicBezTo>
                <a:cubicBezTo>
                  <a:pt x="2164747" y="2720768"/>
                  <a:pt x="2290975" y="2757863"/>
                  <a:pt x="2416619" y="2741378"/>
                </a:cubicBezTo>
                <a:cubicBezTo>
                  <a:pt x="2479450" y="2733135"/>
                  <a:pt x="2537492" y="2710222"/>
                  <a:pt x="2589184" y="2675935"/>
                </a:cubicBezTo>
                <a:lnTo>
                  <a:pt x="2819784" y="2887418"/>
                </a:lnTo>
                <a:cubicBezTo>
                  <a:pt x="2751065" y="2906608"/>
                  <a:pt x="2677341" y="2887088"/>
                  <a:pt x="2627084" y="2836417"/>
                </a:cubicBezTo>
                <a:lnTo>
                  <a:pt x="2434618" y="3027313"/>
                </a:lnTo>
                <a:cubicBezTo>
                  <a:pt x="2554238" y="3147918"/>
                  <a:pt x="2729811" y="3194250"/>
                  <a:pt x="2893365" y="3148373"/>
                </a:cubicBezTo>
                <a:cubicBezTo>
                  <a:pt x="2943893" y="3134200"/>
                  <a:pt x="2990823" y="3111914"/>
                  <a:pt x="3032143" y="3082172"/>
                </a:cubicBezTo>
                <a:lnTo>
                  <a:pt x="3090634" y="3135814"/>
                </a:lnTo>
                <a:lnTo>
                  <a:pt x="3210914" y="3004661"/>
                </a:lnTo>
                <a:lnTo>
                  <a:pt x="3156792" y="2955025"/>
                </a:lnTo>
                <a:cubicBezTo>
                  <a:pt x="3187233" y="2910677"/>
                  <a:pt x="3209343" y="2860364"/>
                  <a:pt x="3222229" y="2806387"/>
                </a:cubicBezTo>
                <a:cubicBezTo>
                  <a:pt x="3260983" y="2644060"/>
                  <a:pt x="3210346" y="2473619"/>
                  <a:pt x="3089478" y="2359188"/>
                </a:cubicBezTo>
                <a:lnTo>
                  <a:pt x="3090209" y="2358332"/>
                </a:lnTo>
                <a:cubicBezTo>
                  <a:pt x="3088590" y="2356959"/>
                  <a:pt x="3086958" y="2355602"/>
                  <a:pt x="3085067" y="2354558"/>
                </a:cubicBezTo>
                <a:lnTo>
                  <a:pt x="3083320" y="2352725"/>
                </a:lnTo>
                <a:lnTo>
                  <a:pt x="3083018" y="2353054"/>
                </a:lnTo>
                <a:cubicBezTo>
                  <a:pt x="2988175" y="2276339"/>
                  <a:pt x="2860427" y="2234599"/>
                  <a:pt x="2744891" y="2266233"/>
                </a:cubicBezTo>
                <a:cubicBezTo>
                  <a:pt x="2669329" y="2286922"/>
                  <a:pt x="2604815" y="2324138"/>
                  <a:pt x="2538260" y="2387771"/>
                </a:cubicBezTo>
                <a:lnTo>
                  <a:pt x="2299616" y="2168910"/>
                </a:lnTo>
                <a:lnTo>
                  <a:pt x="2313553" y="2162896"/>
                </a:lnTo>
                <a:cubicBezTo>
                  <a:pt x="2375518" y="2145515"/>
                  <a:pt x="2442037" y="2163069"/>
                  <a:pt x="2487357" y="2208762"/>
                </a:cubicBezTo>
                <a:lnTo>
                  <a:pt x="2660620" y="2036913"/>
                </a:lnTo>
                <a:cubicBezTo>
                  <a:pt x="2552935" y="1928342"/>
                  <a:pt x="2394881" y="1886633"/>
                  <a:pt x="2247647" y="1927932"/>
                </a:cubicBezTo>
                <a:cubicBezTo>
                  <a:pt x="2197362" y="1942037"/>
                  <a:pt x="2151035" y="1965068"/>
                  <a:pt x="2110842" y="1995786"/>
                </a:cubicBezTo>
                <a:lnTo>
                  <a:pt x="2055263" y="1944815"/>
                </a:lnTo>
                <a:lnTo>
                  <a:pt x="1934983" y="2075968"/>
                </a:lnTo>
                <a:close/>
                <a:moveTo>
                  <a:pt x="1094802" y="2418480"/>
                </a:moveTo>
                <a:lnTo>
                  <a:pt x="2274949" y="1140705"/>
                </a:lnTo>
                <a:cubicBezTo>
                  <a:pt x="3066920" y="1107715"/>
                  <a:pt x="3506098" y="1181630"/>
                  <a:pt x="3845776" y="1429643"/>
                </a:cubicBezTo>
                <a:cubicBezTo>
                  <a:pt x="4361123" y="1802856"/>
                  <a:pt x="4436743" y="2218686"/>
                  <a:pt x="3464840" y="3353956"/>
                </a:cubicBezTo>
                <a:cubicBezTo>
                  <a:pt x="2372477" y="4481621"/>
                  <a:pt x="1885659" y="4318774"/>
                  <a:pt x="1459992" y="3881381"/>
                </a:cubicBezTo>
                <a:lnTo>
                  <a:pt x="1457332" y="3877384"/>
                </a:lnTo>
                <a:cubicBezTo>
                  <a:pt x="1174687" y="3560083"/>
                  <a:pt x="1093021" y="3193236"/>
                  <a:pt x="1094802" y="2418480"/>
                </a:cubicBezTo>
                <a:close/>
                <a:moveTo>
                  <a:pt x="859948" y="2152683"/>
                </a:moveTo>
                <a:lnTo>
                  <a:pt x="1963134" y="949774"/>
                </a:lnTo>
                <a:cubicBezTo>
                  <a:pt x="1981055" y="930234"/>
                  <a:pt x="2011422" y="928920"/>
                  <a:pt x="2030962" y="946841"/>
                </a:cubicBezTo>
                <a:lnTo>
                  <a:pt x="2172480" y="1076626"/>
                </a:lnTo>
                <a:cubicBezTo>
                  <a:pt x="2192020" y="1094546"/>
                  <a:pt x="2193333" y="1124914"/>
                  <a:pt x="2175413" y="1144454"/>
                </a:cubicBezTo>
                <a:lnTo>
                  <a:pt x="1072226" y="2347363"/>
                </a:lnTo>
                <a:cubicBezTo>
                  <a:pt x="1054306" y="2366903"/>
                  <a:pt x="1023939" y="2368216"/>
                  <a:pt x="1004399" y="2350296"/>
                </a:cubicBezTo>
                <a:lnTo>
                  <a:pt x="862881" y="2220510"/>
                </a:lnTo>
                <a:cubicBezTo>
                  <a:pt x="843341" y="2202590"/>
                  <a:pt x="842028" y="2172223"/>
                  <a:pt x="859948" y="2152683"/>
                </a:cubicBezTo>
                <a:close/>
                <a:moveTo>
                  <a:pt x="617213" y="709403"/>
                </a:moveTo>
                <a:cubicBezTo>
                  <a:pt x="867493" y="482409"/>
                  <a:pt x="905041" y="540987"/>
                  <a:pt x="1193554" y="597249"/>
                </a:cubicBezTo>
                <a:cubicBezTo>
                  <a:pt x="1611640" y="667547"/>
                  <a:pt x="1434098" y="64942"/>
                  <a:pt x="1591068" y="4405"/>
                </a:cubicBezTo>
                <a:cubicBezTo>
                  <a:pt x="1728507" y="-48600"/>
                  <a:pt x="2045888" y="384303"/>
                  <a:pt x="1885804" y="899374"/>
                </a:cubicBezTo>
                <a:cubicBezTo>
                  <a:pt x="1524682" y="1293140"/>
                  <a:pt x="1207644" y="1667021"/>
                  <a:pt x="846522" y="2060787"/>
                </a:cubicBezTo>
                <a:cubicBezTo>
                  <a:pt x="455578" y="2242802"/>
                  <a:pt x="293609" y="2203716"/>
                  <a:pt x="127757" y="2089758"/>
                </a:cubicBezTo>
                <a:cubicBezTo>
                  <a:pt x="-38095" y="1975800"/>
                  <a:pt x="-136790" y="1614018"/>
                  <a:pt x="448206" y="1459102"/>
                </a:cubicBezTo>
                <a:cubicBezTo>
                  <a:pt x="669775" y="1417745"/>
                  <a:pt x="251827" y="1252233"/>
                  <a:pt x="617213" y="7094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B00685BF-C1E5-419E-AFD2-15544514507A}"/>
              </a:ext>
            </a:extLst>
          </p:cNvPr>
          <p:cNvGrpSpPr/>
          <p:nvPr/>
        </p:nvGrpSpPr>
        <p:grpSpPr>
          <a:xfrm>
            <a:off x="6086745" y="3791427"/>
            <a:ext cx="2782515" cy="889187"/>
            <a:chOff x="2670350" y="1534411"/>
            <a:chExt cx="6851301" cy="2189418"/>
          </a:xfrm>
        </p:grpSpPr>
        <p:sp>
          <p:nvSpPr>
            <p:cNvPr id="181" name="Oval 21">
              <a:extLst>
                <a:ext uri="{FF2B5EF4-FFF2-40B4-BE49-F238E27FC236}">
                  <a16:creationId xmlns:a16="http://schemas.microsoft.com/office/drawing/2014/main" id="{0AF7D85A-B6C7-4039-BDA1-341A711506F0}"/>
                </a:ext>
              </a:extLst>
            </p:cNvPr>
            <p:cNvSpPr/>
            <p:nvPr/>
          </p:nvSpPr>
          <p:spPr>
            <a:xfrm rot="5400000">
              <a:off x="6157610" y="1570415"/>
              <a:ext cx="1620536" cy="2686291"/>
            </a:xfrm>
            <a:custGeom>
              <a:avLst/>
              <a:gdLst/>
              <a:ahLst/>
              <a:cxnLst/>
              <a:rect l="l" t="t" r="r" b="b"/>
              <a:pathLst>
                <a:path w="1368152" h="2298537">
                  <a:moveTo>
                    <a:pt x="684076" y="0"/>
                  </a:moveTo>
                  <a:cubicBezTo>
                    <a:pt x="803370" y="0"/>
                    <a:pt x="900076" y="96706"/>
                    <a:pt x="900076" y="216000"/>
                  </a:cubicBezTo>
                  <a:cubicBezTo>
                    <a:pt x="900076" y="287268"/>
                    <a:pt x="865561" y="350475"/>
                    <a:pt x="810076" y="386760"/>
                  </a:cubicBezTo>
                  <a:lnTo>
                    <a:pt x="810076" y="450517"/>
                  </a:lnTo>
                  <a:lnTo>
                    <a:pt x="1368152" y="450517"/>
                  </a:lnTo>
                  <a:lnTo>
                    <a:pt x="1368152" y="895744"/>
                  </a:lnTo>
                  <a:cubicBezTo>
                    <a:pt x="1331417" y="875468"/>
                    <a:pt x="1289090" y="864516"/>
                    <a:pt x="1244206" y="864516"/>
                  </a:cubicBezTo>
                  <a:cubicBezTo>
                    <a:pt x="1095089" y="864516"/>
                    <a:pt x="974206" y="985399"/>
                    <a:pt x="974206" y="1134516"/>
                  </a:cubicBezTo>
                  <a:cubicBezTo>
                    <a:pt x="974206" y="1283633"/>
                    <a:pt x="1095089" y="1404516"/>
                    <a:pt x="1244206" y="1404516"/>
                  </a:cubicBezTo>
                  <a:cubicBezTo>
                    <a:pt x="1289090" y="1404516"/>
                    <a:pt x="1331417" y="1393563"/>
                    <a:pt x="1368152" y="1373288"/>
                  </a:cubicBezTo>
                  <a:lnTo>
                    <a:pt x="1368152" y="1818517"/>
                  </a:lnTo>
                  <a:lnTo>
                    <a:pt x="810076" y="1818517"/>
                  </a:lnTo>
                  <a:lnTo>
                    <a:pt x="810076" y="1911777"/>
                  </a:lnTo>
                  <a:cubicBezTo>
                    <a:pt x="865561" y="1948062"/>
                    <a:pt x="900076" y="2011269"/>
                    <a:pt x="900076" y="2082537"/>
                  </a:cubicBezTo>
                  <a:cubicBezTo>
                    <a:pt x="900076" y="2201831"/>
                    <a:pt x="803370" y="2298537"/>
                    <a:pt x="684076" y="2298537"/>
                  </a:cubicBezTo>
                  <a:cubicBezTo>
                    <a:pt x="564782" y="2298537"/>
                    <a:pt x="468076" y="2201831"/>
                    <a:pt x="468076" y="2082537"/>
                  </a:cubicBezTo>
                  <a:cubicBezTo>
                    <a:pt x="468076" y="2011269"/>
                    <a:pt x="502591" y="1948062"/>
                    <a:pt x="558076" y="1911777"/>
                  </a:cubicBezTo>
                  <a:lnTo>
                    <a:pt x="558076" y="1818517"/>
                  </a:lnTo>
                  <a:lnTo>
                    <a:pt x="0" y="1818517"/>
                  </a:lnTo>
                  <a:lnTo>
                    <a:pt x="0" y="1368933"/>
                  </a:lnTo>
                  <a:cubicBezTo>
                    <a:pt x="39235" y="1391659"/>
                    <a:pt x="84862" y="1404516"/>
                    <a:pt x="133491" y="1404516"/>
                  </a:cubicBezTo>
                  <a:cubicBezTo>
                    <a:pt x="282608" y="1404516"/>
                    <a:pt x="403491" y="1283633"/>
                    <a:pt x="403491" y="1134516"/>
                  </a:cubicBezTo>
                  <a:cubicBezTo>
                    <a:pt x="403491" y="985399"/>
                    <a:pt x="282608" y="864516"/>
                    <a:pt x="133491" y="864516"/>
                  </a:cubicBezTo>
                  <a:cubicBezTo>
                    <a:pt x="84862" y="864516"/>
                    <a:pt x="39235" y="877372"/>
                    <a:pt x="0" y="900098"/>
                  </a:cubicBezTo>
                  <a:lnTo>
                    <a:pt x="0" y="450517"/>
                  </a:lnTo>
                  <a:lnTo>
                    <a:pt x="558076" y="450517"/>
                  </a:lnTo>
                  <a:lnTo>
                    <a:pt x="558076" y="386760"/>
                  </a:lnTo>
                  <a:cubicBezTo>
                    <a:pt x="502591" y="350475"/>
                    <a:pt x="468076" y="287268"/>
                    <a:pt x="468076" y="216000"/>
                  </a:cubicBezTo>
                  <a:cubicBezTo>
                    <a:pt x="468076" y="96706"/>
                    <a:pt x="564782" y="0"/>
                    <a:pt x="684076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Oval 21">
              <a:extLst>
                <a:ext uri="{FF2B5EF4-FFF2-40B4-BE49-F238E27FC236}">
                  <a16:creationId xmlns:a16="http://schemas.microsoft.com/office/drawing/2014/main" id="{110EE595-B55B-430A-9E67-BA00C0BA36CE}"/>
                </a:ext>
              </a:extLst>
            </p:cNvPr>
            <p:cNvSpPr/>
            <p:nvPr/>
          </p:nvSpPr>
          <p:spPr>
            <a:xfrm rot="16200000">
              <a:off x="2937315" y="1836328"/>
              <a:ext cx="1620536" cy="2154466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Oval 21">
              <a:extLst>
                <a:ext uri="{FF2B5EF4-FFF2-40B4-BE49-F238E27FC236}">
                  <a16:creationId xmlns:a16="http://schemas.microsoft.com/office/drawing/2014/main" id="{775015EF-5171-46A5-9709-7BDDADA16C82}"/>
                </a:ext>
              </a:extLst>
            </p:cNvPr>
            <p:cNvSpPr/>
            <p:nvPr/>
          </p:nvSpPr>
          <p:spPr>
            <a:xfrm rot="10800000">
              <a:off x="4427358" y="1534411"/>
              <a:ext cx="1598922" cy="2183591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Oval 21">
              <a:extLst>
                <a:ext uri="{FF2B5EF4-FFF2-40B4-BE49-F238E27FC236}">
                  <a16:creationId xmlns:a16="http://schemas.microsoft.com/office/drawing/2014/main" id="{30C01250-4D49-4DA2-9FA8-3B83AA26CF87}"/>
                </a:ext>
              </a:extLst>
            </p:cNvPr>
            <p:cNvSpPr/>
            <p:nvPr/>
          </p:nvSpPr>
          <p:spPr>
            <a:xfrm rot="10800000">
              <a:off x="7922729" y="1534466"/>
              <a:ext cx="1598922" cy="2183538"/>
            </a:xfrm>
            <a:custGeom>
              <a:avLst/>
              <a:gdLst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427338 w 1449013"/>
                <a:gd name="connsiteY2" fmla="*/ 719582 h 1952424"/>
                <a:gd name="connsiteX3" fmla="*/ 141381 w 1449013"/>
                <a:gd name="connsiteY3" fmla="*/ 433619 h 1952424"/>
                <a:gd name="connsiteX4" fmla="*/ 0 w 1449013"/>
                <a:gd name="connsiteY4" fmla="*/ 471304 h 1952424"/>
                <a:gd name="connsiteX5" fmla="*/ 0 w 1449013"/>
                <a:gd name="connsiteY5" fmla="*/ 0 h 1952424"/>
                <a:gd name="connsiteX6" fmla="*/ 1449013 w 1449013"/>
                <a:gd name="connsiteY6" fmla="*/ 0 h 1952424"/>
                <a:gd name="connsiteX7" fmla="*/ 1449013 w 1449013"/>
                <a:gd name="connsiteY7" fmla="*/ 466693 h 1952424"/>
                <a:gd name="connsiteX8" fmla="*/ 1317742 w 1449013"/>
                <a:gd name="connsiteY8" fmla="*/ 433619 h 1952424"/>
                <a:gd name="connsiteX9" fmla="*/ 1031784 w 1449013"/>
                <a:gd name="connsiteY9" fmla="*/ 719582 h 1952424"/>
                <a:gd name="connsiteX10" fmla="*/ 1317742 w 1449013"/>
                <a:gd name="connsiteY10" fmla="*/ 1005545 h 1952424"/>
                <a:gd name="connsiteX11" fmla="*/ 1449013 w 1449013"/>
                <a:gd name="connsiteY11" fmla="*/ 972471 h 1952424"/>
                <a:gd name="connsiteX12" fmla="*/ 1449013 w 1449013"/>
                <a:gd name="connsiteY12" fmla="*/ 1444024 h 1952424"/>
                <a:gd name="connsiteX13" fmla="*/ 857954 w 1449013"/>
                <a:gd name="connsiteY13" fmla="*/ 1444024 h 1952424"/>
                <a:gd name="connsiteX14" fmla="*/ 857954 w 1449013"/>
                <a:gd name="connsiteY14" fmla="*/ 1542797 h 1952424"/>
                <a:gd name="connsiteX15" fmla="*/ 953273 w 1449013"/>
                <a:gd name="connsiteY15" fmla="*/ 1723653 h 1952424"/>
                <a:gd name="connsiteX16" fmla="*/ 724507 w 1449013"/>
                <a:gd name="connsiteY16" fmla="*/ 1952424 h 1952424"/>
                <a:gd name="connsiteX17" fmla="*/ 495741 w 1449013"/>
                <a:gd name="connsiteY17" fmla="*/ 1723653 h 1952424"/>
                <a:gd name="connsiteX18" fmla="*/ 591060 w 1449013"/>
                <a:gd name="connsiteY18" fmla="*/ 1542797 h 1952424"/>
                <a:gd name="connsiteX19" fmla="*/ 591060 w 1449013"/>
                <a:gd name="connsiteY19" fmla="*/ 1444024 h 1952424"/>
                <a:gd name="connsiteX20" fmla="*/ 0 w 1449013"/>
                <a:gd name="connsiteY20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141381 w 1449013"/>
                <a:gd name="connsiteY2" fmla="*/ 433619 h 1952424"/>
                <a:gd name="connsiteX3" fmla="*/ 0 w 1449013"/>
                <a:gd name="connsiteY3" fmla="*/ 471304 h 1952424"/>
                <a:gd name="connsiteX4" fmla="*/ 0 w 1449013"/>
                <a:gd name="connsiteY4" fmla="*/ 0 h 1952424"/>
                <a:gd name="connsiteX5" fmla="*/ 1449013 w 1449013"/>
                <a:gd name="connsiteY5" fmla="*/ 0 h 1952424"/>
                <a:gd name="connsiteX6" fmla="*/ 1449013 w 1449013"/>
                <a:gd name="connsiteY6" fmla="*/ 466693 h 1952424"/>
                <a:gd name="connsiteX7" fmla="*/ 1317742 w 1449013"/>
                <a:gd name="connsiteY7" fmla="*/ 433619 h 1952424"/>
                <a:gd name="connsiteX8" fmla="*/ 1031784 w 1449013"/>
                <a:gd name="connsiteY8" fmla="*/ 719582 h 1952424"/>
                <a:gd name="connsiteX9" fmla="*/ 1317742 w 1449013"/>
                <a:gd name="connsiteY9" fmla="*/ 1005545 h 1952424"/>
                <a:gd name="connsiteX10" fmla="*/ 1449013 w 1449013"/>
                <a:gd name="connsiteY10" fmla="*/ 972471 h 1952424"/>
                <a:gd name="connsiteX11" fmla="*/ 1449013 w 1449013"/>
                <a:gd name="connsiteY11" fmla="*/ 1444024 h 1952424"/>
                <a:gd name="connsiteX12" fmla="*/ 857954 w 1449013"/>
                <a:gd name="connsiteY12" fmla="*/ 1444024 h 1952424"/>
                <a:gd name="connsiteX13" fmla="*/ 857954 w 1449013"/>
                <a:gd name="connsiteY13" fmla="*/ 1542797 h 1952424"/>
                <a:gd name="connsiteX14" fmla="*/ 953273 w 1449013"/>
                <a:gd name="connsiteY14" fmla="*/ 1723653 h 1952424"/>
                <a:gd name="connsiteX15" fmla="*/ 724507 w 1449013"/>
                <a:gd name="connsiteY15" fmla="*/ 1952424 h 1952424"/>
                <a:gd name="connsiteX16" fmla="*/ 495741 w 1449013"/>
                <a:gd name="connsiteY16" fmla="*/ 1723653 h 1952424"/>
                <a:gd name="connsiteX17" fmla="*/ 591060 w 1449013"/>
                <a:gd name="connsiteY17" fmla="*/ 1542797 h 1952424"/>
                <a:gd name="connsiteX18" fmla="*/ 591060 w 1449013"/>
                <a:gd name="connsiteY18" fmla="*/ 1444024 h 1952424"/>
                <a:gd name="connsiteX19" fmla="*/ 0 w 1449013"/>
                <a:gd name="connsiteY19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471304 h 1952424"/>
                <a:gd name="connsiteX3" fmla="*/ 0 w 1449013"/>
                <a:gd name="connsiteY3" fmla="*/ 0 h 1952424"/>
                <a:gd name="connsiteX4" fmla="*/ 1449013 w 1449013"/>
                <a:gd name="connsiteY4" fmla="*/ 0 h 1952424"/>
                <a:gd name="connsiteX5" fmla="*/ 1449013 w 1449013"/>
                <a:gd name="connsiteY5" fmla="*/ 466693 h 1952424"/>
                <a:gd name="connsiteX6" fmla="*/ 1317742 w 1449013"/>
                <a:gd name="connsiteY6" fmla="*/ 433619 h 1952424"/>
                <a:gd name="connsiteX7" fmla="*/ 1031784 w 1449013"/>
                <a:gd name="connsiteY7" fmla="*/ 719582 h 1952424"/>
                <a:gd name="connsiteX8" fmla="*/ 1317742 w 1449013"/>
                <a:gd name="connsiteY8" fmla="*/ 1005545 h 1952424"/>
                <a:gd name="connsiteX9" fmla="*/ 1449013 w 1449013"/>
                <a:gd name="connsiteY9" fmla="*/ 972471 h 1952424"/>
                <a:gd name="connsiteX10" fmla="*/ 1449013 w 1449013"/>
                <a:gd name="connsiteY10" fmla="*/ 1444024 h 1952424"/>
                <a:gd name="connsiteX11" fmla="*/ 857954 w 1449013"/>
                <a:gd name="connsiteY11" fmla="*/ 1444024 h 1952424"/>
                <a:gd name="connsiteX12" fmla="*/ 857954 w 1449013"/>
                <a:gd name="connsiteY12" fmla="*/ 1542797 h 1952424"/>
                <a:gd name="connsiteX13" fmla="*/ 953273 w 1449013"/>
                <a:gd name="connsiteY13" fmla="*/ 1723653 h 1952424"/>
                <a:gd name="connsiteX14" fmla="*/ 724507 w 1449013"/>
                <a:gd name="connsiteY14" fmla="*/ 1952424 h 1952424"/>
                <a:gd name="connsiteX15" fmla="*/ 495741 w 1449013"/>
                <a:gd name="connsiteY15" fmla="*/ 1723653 h 1952424"/>
                <a:gd name="connsiteX16" fmla="*/ 591060 w 1449013"/>
                <a:gd name="connsiteY16" fmla="*/ 1542797 h 1952424"/>
                <a:gd name="connsiteX17" fmla="*/ 591060 w 1449013"/>
                <a:gd name="connsiteY17" fmla="*/ 1444024 h 1952424"/>
                <a:gd name="connsiteX18" fmla="*/ 0 w 1449013"/>
                <a:gd name="connsiteY18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0 h 1952424"/>
                <a:gd name="connsiteX3" fmla="*/ 1449013 w 1449013"/>
                <a:gd name="connsiteY3" fmla="*/ 0 h 1952424"/>
                <a:gd name="connsiteX4" fmla="*/ 1449013 w 1449013"/>
                <a:gd name="connsiteY4" fmla="*/ 466693 h 1952424"/>
                <a:gd name="connsiteX5" fmla="*/ 1317742 w 1449013"/>
                <a:gd name="connsiteY5" fmla="*/ 433619 h 1952424"/>
                <a:gd name="connsiteX6" fmla="*/ 1031784 w 1449013"/>
                <a:gd name="connsiteY6" fmla="*/ 719582 h 1952424"/>
                <a:gd name="connsiteX7" fmla="*/ 1317742 w 1449013"/>
                <a:gd name="connsiteY7" fmla="*/ 1005545 h 1952424"/>
                <a:gd name="connsiteX8" fmla="*/ 1449013 w 1449013"/>
                <a:gd name="connsiteY8" fmla="*/ 972471 h 1952424"/>
                <a:gd name="connsiteX9" fmla="*/ 1449013 w 1449013"/>
                <a:gd name="connsiteY9" fmla="*/ 1444024 h 1952424"/>
                <a:gd name="connsiteX10" fmla="*/ 857954 w 1449013"/>
                <a:gd name="connsiteY10" fmla="*/ 1444024 h 1952424"/>
                <a:gd name="connsiteX11" fmla="*/ 857954 w 1449013"/>
                <a:gd name="connsiteY11" fmla="*/ 1542797 h 1952424"/>
                <a:gd name="connsiteX12" fmla="*/ 953273 w 1449013"/>
                <a:gd name="connsiteY12" fmla="*/ 1723653 h 1952424"/>
                <a:gd name="connsiteX13" fmla="*/ 724507 w 1449013"/>
                <a:gd name="connsiteY13" fmla="*/ 1952424 h 1952424"/>
                <a:gd name="connsiteX14" fmla="*/ 495741 w 1449013"/>
                <a:gd name="connsiteY14" fmla="*/ 1723653 h 1952424"/>
                <a:gd name="connsiteX15" fmla="*/ 591060 w 1449013"/>
                <a:gd name="connsiteY15" fmla="*/ 1542797 h 1952424"/>
                <a:gd name="connsiteX16" fmla="*/ 591060 w 1449013"/>
                <a:gd name="connsiteY16" fmla="*/ 1444024 h 1952424"/>
                <a:gd name="connsiteX17" fmla="*/ 0 w 1449013"/>
                <a:gd name="connsiteY17" fmla="*/ 1444024 h 1952424"/>
                <a:gd name="connsiteX0" fmla="*/ 0 w 1449013"/>
                <a:gd name="connsiteY0" fmla="*/ 1444024 h 1952424"/>
                <a:gd name="connsiteX1" fmla="*/ 0 w 1449013"/>
                <a:gd name="connsiteY1" fmla="*/ 0 h 1952424"/>
                <a:gd name="connsiteX2" fmla="*/ 1449013 w 1449013"/>
                <a:gd name="connsiteY2" fmla="*/ 0 h 1952424"/>
                <a:gd name="connsiteX3" fmla="*/ 1449013 w 1449013"/>
                <a:gd name="connsiteY3" fmla="*/ 466693 h 1952424"/>
                <a:gd name="connsiteX4" fmla="*/ 1317742 w 1449013"/>
                <a:gd name="connsiteY4" fmla="*/ 433619 h 1952424"/>
                <a:gd name="connsiteX5" fmla="*/ 1031784 w 1449013"/>
                <a:gd name="connsiteY5" fmla="*/ 719582 h 1952424"/>
                <a:gd name="connsiteX6" fmla="*/ 1317742 w 1449013"/>
                <a:gd name="connsiteY6" fmla="*/ 1005545 h 1952424"/>
                <a:gd name="connsiteX7" fmla="*/ 1449013 w 1449013"/>
                <a:gd name="connsiteY7" fmla="*/ 972471 h 1952424"/>
                <a:gd name="connsiteX8" fmla="*/ 1449013 w 1449013"/>
                <a:gd name="connsiteY8" fmla="*/ 1444024 h 1952424"/>
                <a:gd name="connsiteX9" fmla="*/ 857954 w 1449013"/>
                <a:gd name="connsiteY9" fmla="*/ 1444024 h 1952424"/>
                <a:gd name="connsiteX10" fmla="*/ 857954 w 1449013"/>
                <a:gd name="connsiteY10" fmla="*/ 1542797 h 1952424"/>
                <a:gd name="connsiteX11" fmla="*/ 953273 w 1449013"/>
                <a:gd name="connsiteY11" fmla="*/ 1723653 h 1952424"/>
                <a:gd name="connsiteX12" fmla="*/ 724507 w 1449013"/>
                <a:gd name="connsiteY12" fmla="*/ 1952424 h 1952424"/>
                <a:gd name="connsiteX13" fmla="*/ 495741 w 1449013"/>
                <a:gd name="connsiteY13" fmla="*/ 1723653 h 1952424"/>
                <a:gd name="connsiteX14" fmla="*/ 591060 w 1449013"/>
                <a:gd name="connsiteY14" fmla="*/ 1542797 h 1952424"/>
                <a:gd name="connsiteX15" fmla="*/ 591060 w 1449013"/>
                <a:gd name="connsiteY15" fmla="*/ 1444024 h 1952424"/>
                <a:gd name="connsiteX16" fmla="*/ 0 w 1449013"/>
                <a:gd name="connsiteY16" fmla="*/ 1444024 h 19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9013" h="1952424">
                  <a:moveTo>
                    <a:pt x="0" y="1444024"/>
                  </a:moveTo>
                  <a:lnTo>
                    <a:pt x="0" y="0"/>
                  </a:lnTo>
                  <a:lnTo>
                    <a:pt x="1449013" y="0"/>
                  </a:lnTo>
                  <a:lnTo>
                    <a:pt x="1449013" y="466693"/>
                  </a:lnTo>
                  <a:cubicBezTo>
                    <a:pt x="1410107" y="445218"/>
                    <a:pt x="1365278" y="433619"/>
                    <a:pt x="1317742" y="433619"/>
                  </a:cubicBezTo>
                  <a:cubicBezTo>
                    <a:pt x="1159811" y="433619"/>
                    <a:pt x="1031784" y="561649"/>
                    <a:pt x="1031784" y="719582"/>
                  </a:cubicBezTo>
                  <a:cubicBezTo>
                    <a:pt x="1031784" y="877515"/>
                    <a:pt x="1159811" y="1005545"/>
                    <a:pt x="1317742" y="1005545"/>
                  </a:cubicBezTo>
                  <a:cubicBezTo>
                    <a:pt x="1365278" y="1005545"/>
                    <a:pt x="1410107" y="993945"/>
                    <a:pt x="1449013" y="972471"/>
                  </a:cubicBezTo>
                  <a:lnTo>
                    <a:pt x="1449013" y="1444024"/>
                  </a:lnTo>
                  <a:lnTo>
                    <a:pt x="857954" y="1444024"/>
                  </a:lnTo>
                  <a:lnTo>
                    <a:pt x="857954" y="1542797"/>
                  </a:lnTo>
                  <a:cubicBezTo>
                    <a:pt x="916718" y="1581228"/>
                    <a:pt x="953273" y="1648172"/>
                    <a:pt x="953273" y="1723653"/>
                  </a:cubicBezTo>
                  <a:cubicBezTo>
                    <a:pt x="953273" y="1850000"/>
                    <a:pt x="850851" y="1952424"/>
                    <a:pt x="724507" y="1952424"/>
                  </a:cubicBezTo>
                  <a:cubicBezTo>
                    <a:pt x="598162" y="1952424"/>
                    <a:pt x="495741" y="1850000"/>
                    <a:pt x="495741" y="1723653"/>
                  </a:cubicBezTo>
                  <a:cubicBezTo>
                    <a:pt x="495741" y="1648172"/>
                    <a:pt x="532295" y="1581228"/>
                    <a:pt x="591060" y="1542797"/>
                  </a:cubicBezTo>
                  <a:lnTo>
                    <a:pt x="591060" y="1444024"/>
                  </a:lnTo>
                  <a:lnTo>
                    <a:pt x="0" y="1444024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6648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B3C1CCE-95B5-4715-B5EB-07216F9941E8}"/>
              </a:ext>
            </a:extLst>
          </p:cNvPr>
          <p:cNvSpPr/>
          <p:nvPr/>
        </p:nvSpPr>
        <p:spPr>
          <a:xfrm rot="20829115" flipH="1">
            <a:off x="623042" y="4515784"/>
            <a:ext cx="2159379" cy="1880276"/>
          </a:xfrm>
          <a:custGeom>
            <a:avLst/>
            <a:gdLst>
              <a:gd name="connsiteX0" fmla="*/ 3387857 w 3391285"/>
              <a:gd name="connsiteY0" fmla="*/ 2317148 h 2952956"/>
              <a:gd name="connsiteX1" fmla="*/ 3368939 w 3391285"/>
              <a:gd name="connsiteY1" fmla="*/ 2283927 h 2952956"/>
              <a:gd name="connsiteX2" fmla="*/ 3343562 w 3391285"/>
              <a:gd name="connsiteY2" fmla="*/ 2247015 h 2952956"/>
              <a:gd name="connsiteX3" fmla="*/ 3346792 w 3391285"/>
              <a:gd name="connsiteY3" fmla="*/ 2224868 h 2952956"/>
              <a:gd name="connsiteX4" fmla="*/ 3350483 w 3391285"/>
              <a:gd name="connsiteY4" fmla="*/ 2200414 h 2952956"/>
              <a:gd name="connsiteX5" fmla="*/ 3297884 w 3391285"/>
              <a:gd name="connsiteY5" fmla="*/ 2112748 h 2952956"/>
              <a:gd name="connsiteX6" fmla="*/ 3242516 w 3391285"/>
              <a:gd name="connsiteY6" fmla="*/ 1912500 h 2952956"/>
              <a:gd name="connsiteX7" fmla="*/ 3230519 w 3391285"/>
              <a:gd name="connsiteY7" fmla="*/ 1788384 h 2952956"/>
              <a:gd name="connsiteX8" fmla="*/ 3216216 w 3391285"/>
              <a:gd name="connsiteY8" fmla="*/ 1769467 h 2952956"/>
              <a:gd name="connsiteX9" fmla="*/ 3137778 w 3391285"/>
              <a:gd name="connsiteY9" fmla="*/ 1700718 h 2952956"/>
              <a:gd name="connsiteX10" fmla="*/ 3157157 w 3391285"/>
              <a:gd name="connsiteY10" fmla="*/ 1637506 h 2952956"/>
              <a:gd name="connsiteX11" fmla="*/ 3182534 w 3391285"/>
              <a:gd name="connsiteY11" fmla="*/ 1611207 h 2952956"/>
              <a:gd name="connsiteX12" fmla="*/ 3177459 w 3391285"/>
              <a:gd name="connsiteY12" fmla="*/ 1454792 h 2952956"/>
              <a:gd name="connsiteX13" fmla="*/ 3104097 w 3391285"/>
              <a:gd name="connsiteY13" fmla="*/ 1081520 h 2952956"/>
              <a:gd name="connsiteX14" fmla="*/ 3089331 w 3391285"/>
              <a:gd name="connsiteY14" fmla="*/ 941716 h 2952956"/>
              <a:gd name="connsiteX15" fmla="*/ 3003511 w 3391285"/>
              <a:gd name="connsiteY15" fmla="*/ 788070 h 2952956"/>
              <a:gd name="connsiteX16" fmla="*/ 2788499 w 3391285"/>
              <a:gd name="connsiteY16" fmla="*/ 735932 h 2952956"/>
              <a:gd name="connsiteX17" fmla="*/ 2612706 w 3391285"/>
              <a:gd name="connsiteY17" fmla="*/ 813447 h 2952956"/>
              <a:gd name="connsiteX18" fmla="*/ 2555031 w 3391285"/>
              <a:gd name="connsiteY18" fmla="*/ 838824 h 2952956"/>
              <a:gd name="connsiteX19" fmla="*/ 2493665 w 3391285"/>
              <a:gd name="connsiteY19" fmla="*/ 849898 h 2952956"/>
              <a:gd name="connsiteX20" fmla="*/ 2263427 w 3391285"/>
              <a:gd name="connsiteY20" fmla="*/ 879889 h 2952956"/>
              <a:gd name="connsiteX21" fmla="*/ 1903535 w 3391285"/>
              <a:gd name="connsiteY21" fmla="*/ 851743 h 2952956"/>
              <a:gd name="connsiteX22" fmla="*/ 1690369 w 3391285"/>
              <a:gd name="connsiteY22" fmla="*/ 770076 h 2952956"/>
              <a:gd name="connsiteX23" fmla="*/ 1531186 w 3391285"/>
              <a:gd name="connsiteY23" fmla="*/ 681487 h 2952956"/>
              <a:gd name="connsiteX24" fmla="*/ 1447673 w 3391285"/>
              <a:gd name="connsiteY24" fmla="*/ 631656 h 2952956"/>
              <a:gd name="connsiteX25" fmla="*/ 1354931 w 3391285"/>
              <a:gd name="connsiteY25" fmla="*/ 569367 h 2952956"/>
              <a:gd name="connsiteX26" fmla="*/ 1205899 w 3391285"/>
              <a:gd name="connsiteY26" fmla="*/ 485854 h 2952956"/>
              <a:gd name="connsiteX27" fmla="*/ 1115927 w 3391285"/>
              <a:gd name="connsiteY27" fmla="*/ 432793 h 2952956"/>
              <a:gd name="connsiteX28" fmla="*/ 1122386 w 3391285"/>
              <a:gd name="connsiteY28" fmla="*/ 429101 h 2952956"/>
              <a:gd name="connsiteX29" fmla="*/ 1204515 w 3391285"/>
              <a:gd name="connsiteY29" fmla="*/ 402340 h 2952956"/>
              <a:gd name="connsiteX30" fmla="*/ 1261729 w 3391285"/>
              <a:gd name="connsiteY30" fmla="*/ 339129 h 2952956"/>
              <a:gd name="connsiteX31" fmla="*/ 1196210 w 3391285"/>
              <a:gd name="connsiteY31" fmla="*/ 213167 h 2952956"/>
              <a:gd name="connsiteX32" fmla="*/ 1152838 w 3391285"/>
              <a:gd name="connsiteY32" fmla="*/ 196556 h 2952956"/>
              <a:gd name="connsiteX33" fmla="*/ 795715 w 3391285"/>
              <a:gd name="connsiteY33" fmla="*/ 13842 h 2952956"/>
              <a:gd name="connsiteX34" fmla="*/ 760649 w 3391285"/>
              <a:gd name="connsiteY34" fmla="*/ 0 h 2952956"/>
              <a:gd name="connsiteX35" fmla="*/ 750037 w 3391285"/>
              <a:gd name="connsiteY35" fmla="*/ 11535 h 2952956"/>
              <a:gd name="connsiteX36" fmla="*/ 775414 w 3391285"/>
              <a:gd name="connsiteY36" fmla="*/ 59521 h 2952956"/>
              <a:gd name="connsiteX37" fmla="*/ 922139 w 3391285"/>
              <a:gd name="connsiteY37" fmla="*/ 180869 h 2952956"/>
              <a:gd name="connsiteX38" fmla="*/ 1057328 w 3391285"/>
              <a:gd name="connsiteY38" fmla="*/ 269457 h 2952956"/>
              <a:gd name="connsiteX39" fmla="*/ 1075784 w 3391285"/>
              <a:gd name="connsiteY39" fmla="*/ 288375 h 2952956"/>
              <a:gd name="connsiteX40" fmla="*/ 1013496 w 3391285"/>
              <a:gd name="connsiteY40" fmla="*/ 288375 h 2952956"/>
              <a:gd name="connsiteX41" fmla="*/ 996885 w 3391285"/>
              <a:gd name="connsiteY41" fmla="*/ 279608 h 2952956"/>
              <a:gd name="connsiteX42" fmla="*/ 943363 w 3391285"/>
              <a:gd name="connsiteY42" fmla="*/ 259306 h 2952956"/>
              <a:gd name="connsiteX43" fmla="*/ 915218 w 3391285"/>
              <a:gd name="connsiteY43" fmla="*/ 266227 h 2952956"/>
              <a:gd name="connsiteX44" fmla="*/ 886149 w 3391285"/>
              <a:gd name="connsiteY44" fmla="*/ 262075 h 2952956"/>
              <a:gd name="connsiteX45" fmla="*/ 838626 w 3391285"/>
              <a:gd name="connsiteY45" fmla="*/ 252385 h 2952956"/>
              <a:gd name="connsiteX46" fmla="*/ 780489 w 3391285"/>
              <a:gd name="connsiteY46" fmla="*/ 262998 h 2952956"/>
              <a:gd name="connsiteX47" fmla="*/ 676674 w 3391285"/>
              <a:gd name="connsiteY47" fmla="*/ 278685 h 2952956"/>
              <a:gd name="connsiteX48" fmla="*/ 487039 w 3391285"/>
              <a:gd name="connsiteY48" fmla="*/ 357585 h 2952956"/>
              <a:gd name="connsiteX49" fmla="*/ 458894 w 3391285"/>
              <a:gd name="connsiteY49" fmla="*/ 374195 h 2952956"/>
              <a:gd name="connsiteX50" fmla="*/ 229117 w 3391285"/>
              <a:gd name="connsiteY50" fmla="*/ 382500 h 2952956"/>
              <a:gd name="connsiteX51" fmla="*/ 90697 w 3391285"/>
              <a:gd name="connsiteY51" fmla="*/ 351125 h 2952956"/>
              <a:gd name="connsiteX52" fmla="*/ 70395 w 3391285"/>
              <a:gd name="connsiteY52" fmla="*/ 326671 h 2952956"/>
              <a:gd name="connsiteX53" fmla="*/ 72702 w 3391285"/>
              <a:gd name="connsiteY53" fmla="*/ 269457 h 2952956"/>
              <a:gd name="connsiteX54" fmla="*/ 83776 w 3391285"/>
              <a:gd name="connsiteY54" fmla="*/ 188712 h 2952956"/>
              <a:gd name="connsiteX55" fmla="*/ 58860 w 3391285"/>
              <a:gd name="connsiteY55" fmla="*/ 152262 h 2952956"/>
              <a:gd name="connsiteX56" fmla="*/ 65320 w 3391285"/>
              <a:gd name="connsiteY56" fmla="*/ 164258 h 2952956"/>
              <a:gd name="connsiteX57" fmla="*/ 45480 w 3391285"/>
              <a:gd name="connsiteY57" fmla="*/ 166104 h 2952956"/>
              <a:gd name="connsiteX58" fmla="*/ 724 w 3391285"/>
              <a:gd name="connsiteY58" fmla="*/ 318366 h 2952956"/>
              <a:gd name="connsiteX59" fmla="*/ 21948 w 3391285"/>
              <a:gd name="connsiteY59" fmla="*/ 412491 h 2952956"/>
              <a:gd name="connsiteX60" fmla="*/ 103155 w 3391285"/>
              <a:gd name="connsiteY60" fmla="*/ 475703 h 2952956"/>
              <a:gd name="connsiteX61" fmla="*/ 269259 w 3391285"/>
              <a:gd name="connsiteY61" fmla="*/ 520458 h 2952956"/>
              <a:gd name="connsiteX62" fmla="*/ 350004 w 3391285"/>
              <a:gd name="connsiteY62" fmla="*/ 527380 h 2952956"/>
              <a:gd name="connsiteX63" fmla="*/ 367998 w 3391285"/>
              <a:gd name="connsiteY63" fmla="*/ 537992 h 2952956"/>
              <a:gd name="connsiteX64" fmla="*/ 369382 w 3391285"/>
              <a:gd name="connsiteY64" fmla="*/ 553218 h 2952956"/>
              <a:gd name="connsiteX65" fmla="*/ 348619 w 3391285"/>
              <a:gd name="connsiteY65" fmla="*/ 553679 h 2952956"/>
              <a:gd name="connsiteX66" fmla="*/ 319551 w 3391285"/>
              <a:gd name="connsiteY66" fmla="*/ 546297 h 2952956"/>
              <a:gd name="connsiteX67" fmla="*/ 303402 w 3391285"/>
              <a:gd name="connsiteY67" fmla="*/ 567060 h 2952956"/>
              <a:gd name="connsiteX68" fmla="*/ 351849 w 3391285"/>
              <a:gd name="connsiteY68" fmla="*/ 653342 h 2952956"/>
              <a:gd name="connsiteX69" fmla="*/ 349080 w 3391285"/>
              <a:gd name="connsiteY69" fmla="*/ 725320 h 2952956"/>
              <a:gd name="connsiteX70" fmla="*/ 331086 w 3391285"/>
              <a:gd name="connsiteY70" fmla="*/ 747928 h 2952956"/>
              <a:gd name="connsiteX71" fmla="*/ 318628 w 3391285"/>
              <a:gd name="connsiteY71" fmla="*/ 768230 h 2952956"/>
              <a:gd name="connsiteX72" fmla="*/ 278025 w 3391285"/>
              <a:gd name="connsiteY72" fmla="*/ 822214 h 2952956"/>
              <a:gd name="connsiteX73" fmla="*/ 248034 w 3391285"/>
              <a:gd name="connsiteY73" fmla="*/ 868354 h 2952956"/>
              <a:gd name="connsiteX74" fmla="*/ 255417 w 3391285"/>
              <a:gd name="connsiteY74" fmla="*/ 991086 h 2952956"/>
              <a:gd name="connsiteX75" fmla="*/ 313092 w 3391285"/>
              <a:gd name="connsiteY75" fmla="*/ 1069985 h 2952956"/>
              <a:gd name="connsiteX76" fmla="*/ 340776 w 3391285"/>
              <a:gd name="connsiteY76" fmla="*/ 1093978 h 2952956"/>
              <a:gd name="connsiteX77" fmla="*/ 408140 w 3391285"/>
              <a:gd name="connsiteY77" fmla="*/ 1116125 h 2952956"/>
              <a:gd name="connsiteX78" fmla="*/ 501804 w 3391285"/>
              <a:gd name="connsiteY78" fmla="*/ 1111511 h 2952956"/>
              <a:gd name="connsiteX79" fmla="*/ 626382 w 3391285"/>
              <a:gd name="connsiteY79" fmla="*/ 1176568 h 2952956"/>
              <a:gd name="connsiteX80" fmla="*/ 657295 w 3391285"/>
              <a:gd name="connsiteY80" fmla="*/ 1208866 h 2952956"/>
              <a:gd name="connsiteX81" fmla="*/ 708972 w 3391285"/>
              <a:gd name="connsiteY81" fmla="*/ 1229629 h 2952956"/>
              <a:gd name="connsiteX82" fmla="*/ 751421 w 3391285"/>
              <a:gd name="connsiteY82" fmla="*/ 1258698 h 2952956"/>
              <a:gd name="connsiteX83" fmla="*/ 763879 w 3391285"/>
              <a:gd name="connsiteY83" fmla="*/ 1288227 h 2952956"/>
              <a:gd name="connsiteX84" fmla="*/ 878767 w 3391285"/>
              <a:gd name="connsiteY84" fmla="*/ 1515697 h 2952956"/>
              <a:gd name="connsiteX85" fmla="*/ 949361 w 3391285"/>
              <a:gd name="connsiteY85" fmla="*/ 1677187 h 2952956"/>
              <a:gd name="connsiteX86" fmla="*/ 1006575 w 3391285"/>
              <a:gd name="connsiteY86" fmla="*/ 1776849 h 2952956"/>
              <a:gd name="connsiteX87" fmla="*/ 1111313 w 3391285"/>
              <a:gd name="connsiteY87" fmla="*/ 1921728 h 2952956"/>
              <a:gd name="connsiteX88" fmla="*/ 1175447 w 3391285"/>
              <a:gd name="connsiteY88" fmla="*/ 2003858 h 2952956"/>
              <a:gd name="connsiteX89" fmla="*/ 1199901 w 3391285"/>
              <a:gd name="connsiteY89" fmla="*/ 2026928 h 2952956"/>
              <a:gd name="connsiteX90" fmla="*/ 1199440 w 3391285"/>
              <a:gd name="connsiteY90" fmla="*/ 2046306 h 2952956"/>
              <a:gd name="connsiteX91" fmla="*/ 1153300 w 3391285"/>
              <a:gd name="connsiteY91" fmla="*/ 2088755 h 2952956"/>
              <a:gd name="connsiteX92" fmla="*/ 1105314 w 3391285"/>
              <a:gd name="connsiteY92" fmla="*/ 2219793 h 2952956"/>
              <a:gd name="connsiteX93" fmla="*/ 1090550 w 3391285"/>
              <a:gd name="connsiteY93" fmla="*/ 2314841 h 2952956"/>
              <a:gd name="connsiteX94" fmla="*/ 1041179 w 3391285"/>
              <a:gd name="connsiteY94" fmla="*/ 2454645 h 2952956"/>
              <a:gd name="connsiteX95" fmla="*/ 990426 w 3391285"/>
              <a:gd name="connsiteY95" fmla="*/ 2567226 h 2952956"/>
              <a:gd name="connsiteX96" fmla="*/ 977507 w 3391285"/>
              <a:gd name="connsiteY96" fmla="*/ 2613828 h 2952956"/>
              <a:gd name="connsiteX97" fmla="*/ 981659 w 3391285"/>
              <a:gd name="connsiteY97" fmla="*/ 2656738 h 2952956"/>
              <a:gd name="connsiteX98" fmla="*/ 962280 w 3391285"/>
              <a:gd name="connsiteY98" fmla="*/ 2746711 h 2952956"/>
              <a:gd name="connsiteX99" fmla="*/ 953052 w 3391285"/>
              <a:gd name="connsiteY99" fmla="*/ 2773933 h 2952956"/>
              <a:gd name="connsiteX100" fmla="*/ 957666 w 3391285"/>
              <a:gd name="connsiteY100" fmla="*/ 2824687 h 2952956"/>
              <a:gd name="connsiteX101" fmla="*/ 957666 w 3391285"/>
              <a:gd name="connsiteY101" fmla="*/ 2908200 h 2952956"/>
              <a:gd name="connsiteX102" fmla="*/ 981198 w 3391285"/>
              <a:gd name="connsiteY102" fmla="*/ 2936346 h 2952956"/>
              <a:gd name="connsiteX103" fmla="*/ 984889 w 3391285"/>
              <a:gd name="connsiteY103" fmla="*/ 2939114 h 2952956"/>
              <a:gd name="connsiteX104" fmla="*/ 1053176 w 3391285"/>
              <a:gd name="connsiteY104" fmla="*/ 2946958 h 2952956"/>
              <a:gd name="connsiteX105" fmla="*/ 1180984 w 3391285"/>
              <a:gd name="connsiteY105" fmla="*/ 2823303 h 2952956"/>
              <a:gd name="connsiteX106" fmla="*/ 1179599 w 3391285"/>
              <a:gd name="connsiteY106" fmla="*/ 2776240 h 2952956"/>
              <a:gd name="connsiteX107" fmla="*/ 1165296 w 3391285"/>
              <a:gd name="connsiteY107" fmla="*/ 2749479 h 2952956"/>
              <a:gd name="connsiteX108" fmla="*/ 1141765 w 3391285"/>
              <a:gd name="connsiteY108" fmla="*/ 2720411 h 2952956"/>
              <a:gd name="connsiteX109" fmla="*/ 1130691 w 3391285"/>
              <a:gd name="connsiteY109" fmla="*/ 2686729 h 2952956"/>
              <a:gd name="connsiteX110" fmla="*/ 1150993 w 3391285"/>
              <a:gd name="connsiteY110" fmla="*/ 2675194 h 2952956"/>
              <a:gd name="connsiteX111" fmla="*/ 1172217 w 3391285"/>
              <a:gd name="connsiteY111" fmla="*/ 2651201 h 2952956"/>
              <a:gd name="connsiteX112" fmla="*/ 1191134 w 3391285"/>
              <a:gd name="connsiteY112" fmla="*/ 2415426 h 2952956"/>
              <a:gd name="connsiteX113" fmla="*/ 1289874 w 3391285"/>
              <a:gd name="connsiteY113" fmla="*/ 2261318 h 2952956"/>
              <a:gd name="connsiteX114" fmla="*/ 1334630 w 3391285"/>
              <a:gd name="connsiteY114" fmla="*/ 2211949 h 2952956"/>
              <a:gd name="connsiteX115" fmla="*/ 1374771 w 3391285"/>
              <a:gd name="connsiteY115" fmla="*/ 2153812 h 2952956"/>
              <a:gd name="connsiteX116" fmla="*/ 1441213 w 3391285"/>
              <a:gd name="connsiteY116" fmla="*/ 2102597 h 2952956"/>
              <a:gd name="connsiteX117" fmla="*/ 1464744 w 3391285"/>
              <a:gd name="connsiteY117" fmla="*/ 2106288 h 2952956"/>
              <a:gd name="connsiteX118" fmla="*/ 1589322 w 3391285"/>
              <a:gd name="connsiteY118" fmla="*/ 2300999 h 2952956"/>
              <a:gd name="connsiteX119" fmla="*/ 1603625 w 3391285"/>
              <a:gd name="connsiteY119" fmla="*/ 2330067 h 2952956"/>
              <a:gd name="connsiteX120" fmla="*/ 1627619 w 3391285"/>
              <a:gd name="connsiteY120" fmla="*/ 2371593 h 2952956"/>
              <a:gd name="connsiteX121" fmla="*/ 1620236 w 3391285"/>
              <a:gd name="connsiteY121" fmla="*/ 2522009 h 2952956"/>
              <a:gd name="connsiteX122" fmla="*/ 1622081 w 3391285"/>
              <a:gd name="connsiteY122" fmla="*/ 2529853 h 2952956"/>
              <a:gd name="connsiteX123" fmla="*/ 1694060 w 3391285"/>
              <a:gd name="connsiteY123" fmla="*/ 2542311 h 2952956"/>
              <a:gd name="connsiteX124" fmla="*/ 1792799 w 3391285"/>
              <a:gd name="connsiteY124" fmla="*/ 2461566 h 2952956"/>
              <a:gd name="connsiteX125" fmla="*/ 1793722 w 3391285"/>
              <a:gd name="connsiteY125" fmla="*/ 2423270 h 2952956"/>
              <a:gd name="connsiteX126" fmla="*/ 1779880 w 3391285"/>
              <a:gd name="connsiteY126" fmla="*/ 2393279 h 2952956"/>
              <a:gd name="connsiteX127" fmla="*/ 1754965 w 3391285"/>
              <a:gd name="connsiteY127" fmla="*/ 2363749 h 2952956"/>
              <a:gd name="connsiteX128" fmla="*/ 1740200 w 3391285"/>
              <a:gd name="connsiteY128" fmla="*/ 2336527 h 2952956"/>
              <a:gd name="connsiteX129" fmla="*/ 1752196 w 3391285"/>
              <a:gd name="connsiteY129" fmla="*/ 2314379 h 2952956"/>
              <a:gd name="connsiteX130" fmla="*/ 1757272 w 3391285"/>
              <a:gd name="connsiteY130" fmla="*/ 2281159 h 2952956"/>
              <a:gd name="connsiteX131" fmla="*/ 1668683 w 3391285"/>
              <a:gd name="connsiteY131" fmla="*/ 2177805 h 2952956"/>
              <a:gd name="connsiteX132" fmla="*/ 1603164 w 3391285"/>
              <a:gd name="connsiteY132" fmla="*/ 2006165 h 2952956"/>
              <a:gd name="connsiteX133" fmla="*/ 1605471 w 3391285"/>
              <a:gd name="connsiteY133" fmla="*/ 1991400 h 2952956"/>
              <a:gd name="connsiteX134" fmla="*/ 1666837 w 3391285"/>
              <a:gd name="connsiteY134" fmla="*/ 1962332 h 2952956"/>
              <a:gd name="connsiteX135" fmla="*/ 1702365 w 3391285"/>
              <a:gd name="connsiteY135" fmla="*/ 1944798 h 2952956"/>
              <a:gd name="connsiteX136" fmla="*/ 1722205 w 3391285"/>
              <a:gd name="connsiteY136" fmla="*/ 1924035 h 2952956"/>
              <a:gd name="connsiteX137" fmla="*/ 1745275 w 3391285"/>
              <a:gd name="connsiteY137" fmla="*/ 1911116 h 2952956"/>
              <a:gd name="connsiteX138" fmla="*/ 1815408 w 3391285"/>
              <a:gd name="connsiteY138" fmla="*/ 1904195 h 2952956"/>
              <a:gd name="connsiteX139" fmla="*/ 1966285 w 3391285"/>
              <a:gd name="connsiteY139" fmla="*/ 1904657 h 2952956"/>
              <a:gd name="connsiteX140" fmla="*/ 2093632 w 3391285"/>
              <a:gd name="connsiteY140" fmla="*/ 1894044 h 2952956"/>
              <a:gd name="connsiteX141" fmla="*/ 2138849 w 3391285"/>
              <a:gd name="connsiteY141" fmla="*/ 1918960 h 2952956"/>
              <a:gd name="connsiteX142" fmla="*/ 2147154 w 3391285"/>
              <a:gd name="connsiteY142" fmla="*/ 1949874 h 2952956"/>
              <a:gd name="connsiteX143" fmla="*/ 2185912 w 3391285"/>
              <a:gd name="connsiteY143" fmla="*/ 1999705 h 2952956"/>
              <a:gd name="connsiteX144" fmla="*/ 2221439 w 3391285"/>
              <a:gd name="connsiteY144" fmla="*/ 2053689 h 2952956"/>
              <a:gd name="connsiteX145" fmla="*/ 2226515 w 3391285"/>
              <a:gd name="connsiteY145" fmla="*/ 2074913 h 2952956"/>
              <a:gd name="connsiteX146" fmla="*/ 2260197 w 3391285"/>
              <a:gd name="connsiteY146" fmla="*/ 2109057 h 2952956"/>
              <a:gd name="connsiteX147" fmla="*/ 2280499 w 3391285"/>
              <a:gd name="connsiteY147" fmla="*/ 2116439 h 2952956"/>
              <a:gd name="connsiteX148" fmla="*/ 2289265 w 3391285"/>
              <a:gd name="connsiteY148" fmla="*/ 2109980 h 2952956"/>
              <a:gd name="connsiteX149" fmla="*/ 2282806 w 3391285"/>
              <a:gd name="connsiteY149" fmla="*/ 2102597 h 2952956"/>
              <a:gd name="connsiteX150" fmla="*/ 2270348 w 3391285"/>
              <a:gd name="connsiteY150" fmla="*/ 2079527 h 2952956"/>
              <a:gd name="connsiteX151" fmla="*/ 2273578 w 3391285"/>
              <a:gd name="connsiteY151" fmla="*/ 2050920 h 2952956"/>
              <a:gd name="connsiteX152" fmla="*/ 2244048 w 3391285"/>
              <a:gd name="connsiteY152" fmla="*/ 1938339 h 2952956"/>
              <a:gd name="connsiteX153" fmla="*/ 2222362 w 3391285"/>
              <a:gd name="connsiteY153" fmla="*/ 1896351 h 2952956"/>
              <a:gd name="connsiteX154" fmla="*/ 2235743 w 3391285"/>
              <a:gd name="connsiteY154" fmla="*/ 1858517 h 2952956"/>
              <a:gd name="connsiteX155" fmla="*/ 2320640 w 3391285"/>
              <a:gd name="connsiteY155" fmla="*/ 1811454 h 2952956"/>
              <a:gd name="connsiteX156" fmla="*/ 2334482 w 3391285"/>
              <a:gd name="connsiteY156" fmla="*/ 1818836 h 2952956"/>
              <a:gd name="connsiteX157" fmla="*/ 2324793 w 3391285"/>
              <a:gd name="connsiteY157" fmla="*/ 2061533 h 2952956"/>
              <a:gd name="connsiteX158" fmla="*/ 2239434 w 3391285"/>
              <a:gd name="connsiteY158" fmla="*/ 2245169 h 2952956"/>
              <a:gd name="connsiteX159" fmla="*/ 2199754 w 3391285"/>
              <a:gd name="connsiteY159" fmla="*/ 2283004 h 2952956"/>
              <a:gd name="connsiteX160" fmla="*/ 2192833 w 3391285"/>
              <a:gd name="connsiteY160" fmla="*/ 2288080 h 2952956"/>
              <a:gd name="connsiteX161" fmla="*/ 2154536 w 3391285"/>
              <a:gd name="connsiteY161" fmla="*/ 2354521 h 2952956"/>
              <a:gd name="connsiteX162" fmla="*/ 2173454 w 3391285"/>
              <a:gd name="connsiteY162" fmla="*/ 2412196 h 2952956"/>
              <a:gd name="connsiteX163" fmla="*/ 2309566 w 3391285"/>
              <a:gd name="connsiteY163" fmla="*/ 2409889 h 2952956"/>
              <a:gd name="connsiteX164" fmla="*/ 2327100 w 3391285"/>
              <a:gd name="connsiteY164" fmla="*/ 2390972 h 2952956"/>
              <a:gd name="connsiteX165" fmla="*/ 2340481 w 3391285"/>
              <a:gd name="connsiteY165" fmla="*/ 2311150 h 2952956"/>
              <a:gd name="connsiteX166" fmla="*/ 2362627 w 3391285"/>
              <a:gd name="connsiteY166" fmla="*/ 2295001 h 2952956"/>
              <a:gd name="connsiteX167" fmla="*/ 2379238 w 3391285"/>
              <a:gd name="connsiteY167" fmla="*/ 2284388 h 2952956"/>
              <a:gd name="connsiteX168" fmla="*/ 2391235 w 3391285"/>
              <a:gd name="connsiteY168" fmla="*/ 2205489 h 2952956"/>
              <a:gd name="connsiteX169" fmla="*/ 2468288 w 3391285"/>
              <a:gd name="connsiteY169" fmla="*/ 1995091 h 2952956"/>
              <a:gd name="connsiteX170" fmla="*/ 2500586 w 3391285"/>
              <a:gd name="connsiteY170" fmla="*/ 1914346 h 2952956"/>
              <a:gd name="connsiteX171" fmla="*/ 2506584 w 3391285"/>
              <a:gd name="connsiteY171" fmla="*/ 1901427 h 2952956"/>
              <a:gd name="connsiteX172" fmla="*/ 2510275 w 3391285"/>
              <a:gd name="connsiteY172" fmla="*/ 1801303 h 2952956"/>
              <a:gd name="connsiteX173" fmla="*/ 2530577 w 3391285"/>
              <a:gd name="connsiteY173" fmla="*/ 1649964 h 2952956"/>
              <a:gd name="connsiteX174" fmla="*/ 2611783 w 3391285"/>
              <a:gd name="connsiteY174" fmla="*/ 1604286 h 2952956"/>
              <a:gd name="connsiteX175" fmla="*/ 2674533 w 3391285"/>
              <a:gd name="connsiteY175" fmla="*/ 1666113 h 2952956"/>
              <a:gd name="connsiteX176" fmla="*/ 2732670 w 3391285"/>
              <a:gd name="connsiteY176" fmla="*/ 1634738 h 2952956"/>
              <a:gd name="connsiteX177" fmla="*/ 2753894 w 3391285"/>
              <a:gd name="connsiteY177" fmla="*/ 1629663 h 2952956"/>
              <a:gd name="connsiteX178" fmla="*/ 2844790 w 3391285"/>
              <a:gd name="connsiteY178" fmla="*/ 1704871 h 2952956"/>
              <a:gd name="connsiteX179" fmla="*/ 2939838 w 3391285"/>
              <a:gd name="connsiteY179" fmla="*/ 1787923 h 2952956"/>
              <a:gd name="connsiteX180" fmla="*/ 3131319 w 3391285"/>
              <a:gd name="connsiteY180" fmla="*/ 1990938 h 2952956"/>
              <a:gd name="connsiteX181" fmla="*/ 3132703 w 3391285"/>
              <a:gd name="connsiteY181" fmla="*/ 1993707 h 2952956"/>
              <a:gd name="connsiteX182" fmla="*/ 3190839 w 3391285"/>
              <a:gd name="connsiteY182" fmla="*/ 2171346 h 2952956"/>
              <a:gd name="connsiteX183" fmla="*/ 3195915 w 3391285"/>
              <a:gd name="connsiteY183" fmla="*/ 2207335 h 2952956"/>
              <a:gd name="connsiteX184" fmla="*/ 3218985 w 3391285"/>
              <a:gd name="connsiteY184" fmla="*/ 2297769 h 2952956"/>
              <a:gd name="connsiteX185" fmla="*/ 3213448 w 3391285"/>
              <a:gd name="connsiteY185" fmla="*/ 2420963 h 2952956"/>
              <a:gd name="connsiteX186" fmla="*/ 3224522 w 3391285"/>
              <a:gd name="connsiteY186" fmla="*/ 2433882 h 2952956"/>
              <a:gd name="connsiteX187" fmla="*/ 3259127 w 3391285"/>
              <a:gd name="connsiteY187" fmla="*/ 2440341 h 2952956"/>
              <a:gd name="connsiteX188" fmla="*/ 3342178 w 3391285"/>
              <a:gd name="connsiteY188" fmla="*/ 2419117 h 2952956"/>
              <a:gd name="connsiteX189" fmla="*/ 3385550 w 3391285"/>
              <a:gd name="connsiteY189" fmla="*/ 2365595 h 2952956"/>
              <a:gd name="connsiteX190" fmla="*/ 3387857 w 3391285"/>
              <a:gd name="connsiteY190" fmla="*/ 2317148 h 2952956"/>
              <a:gd name="connsiteX191" fmla="*/ 3065339 w 3391285"/>
              <a:gd name="connsiteY191" fmla="*/ 1182105 h 2952956"/>
              <a:gd name="connsiteX192" fmla="*/ 3026120 w 3391285"/>
              <a:gd name="connsiteY192" fmla="*/ 1099976 h 2952956"/>
              <a:gd name="connsiteX193" fmla="*/ 2812492 w 3391285"/>
              <a:gd name="connsiteY193" fmla="*/ 926029 h 2952956"/>
              <a:gd name="connsiteX194" fmla="*/ 2743743 w 3391285"/>
              <a:gd name="connsiteY194" fmla="*/ 872968 h 2952956"/>
              <a:gd name="connsiteX195" fmla="*/ 2748819 w 3391285"/>
              <a:gd name="connsiteY195" fmla="*/ 834210 h 2952956"/>
              <a:gd name="connsiteX196" fmla="*/ 2948605 w 3391285"/>
              <a:gd name="connsiteY196" fmla="*/ 807449 h 2952956"/>
              <a:gd name="connsiteX197" fmla="*/ 3037655 w 3391285"/>
              <a:gd name="connsiteY197" fmla="*/ 914955 h 2952956"/>
              <a:gd name="connsiteX198" fmla="*/ 3065339 w 3391285"/>
              <a:gd name="connsiteY198" fmla="*/ 1020615 h 2952956"/>
              <a:gd name="connsiteX199" fmla="*/ 3065339 w 3391285"/>
              <a:gd name="connsiteY199" fmla="*/ 1182105 h 295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91285" h="2952956">
                <a:moveTo>
                  <a:pt x="3387857" y="2317148"/>
                </a:moveTo>
                <a:cubicBezTo>
                  <a:pt x="3382320" y="2305613"/>
                  <a:pt x="3375860" y="2294539"/>
                  <a:pt x="3368939" y="2283927"/>
                </a:cubicBezTo>
                <a:cubicBezTo>
                  <a:pt x="3360634" y="2271469"/>
                  <a:pt x="3352329" y="2259473"/>
                  <a:pt x="3343562" y="2247015"/>
                </a:cubicBezTo>
                <a:cubicBezTo>
                  <a:pt x="3337564" y="2238710"/>
                  <a:pt x="3338026" y="2230405"/>
                  <a:pt x="3346792" y="2224868"/>
                </a:cubicBezTo>
                <a:cubicBezTo>
                  <a:pt x="3357404" y="2217947"/>
                  <a:pt x="3356482" y="2210103"/>
                  <a:pt x="3350483" y="2200414"/>
                </a:cubicBezTo>
                <a:cubicBezTo>
                  <a:pt x="3332489" y="2171346"/>
                  <a:pt x="3315417" y="2141816"/>
                  <a:pt x="3297884" y="2112748"/>
                </a:cubicBezTo>
                <a:cubicBezTo>
                  <a:pt x="3260972" y="2050920"/>
                  <a:pt x="3238825" y="1985863"/>
                  <a:pt x="3242516" y="1912500"/>
                </a:cubicBezTo>
                <a:cubicBezTo>
                  <a:pt x="3244361" y="1870974"/>
                  <a:pt x="3238825" y="1829449"/>
                  <a:pt x="3230519" y="1788384"/>
                </a:cubicBezTo>
                <a:cubicBezTo>
                  <a:pt x="3228674" y="1778695"/>
                  <a:pt x="3224522" y="1773619"/>
                  <a:pt x="3216216" y="1769467"/>
                </a:cubicBezTo>
                <a:cubicBezTo>
                  <a:pt x="3184380" y="1753318"/>
                  <a:pt x="3155773" y="1732555"/>
                  <a:pt x="3137778" y="1700718"/>
                </a:cubicBezTo>
                <a:cubicBezTo>
                  <a:pt x="3114247" y="1659654"/>
                  <a:pt x="3111018" y="1656424"/>
                  <a:pt x="3157157" y="1637506"/>
                </a:cubicBezTo>
                <a:cubicBezTo>
                  <a:pt x="3169615" y="1632431"/>
                  <a:pt x="3176997" y="1624587"/>
                  <a:pt x="3182534" y="1611207"/>
                </a:cubicBezTo>
                <a:cubicBezTo>
                  <a:pt x="3205604" y="1557684"/>
                  <a:pt x="3199606" y="1505546"/>
                  <a:pt x="3177459" y="1454792"/>
                </a:cubicBezTo>
                <a:cubicBezTo>
                  <a:pt x="3125321" y="1335751"/>
                  <a:pt x="3098098" y="1212558"/>
                  <a:pt x="3104097" y="1081520"/>
                </a:cubicBezTo>
                <a:cubicBezTo>
                  <a:pt x="3106404" y="1034919"/>
                  <a:pt x="3101790" y="987395"/>
                  <a:pt x="3089331" y="941716"/>
                </a:cubicBezTo>
                <a:cubicBezTo>
                  <a:pt x="3073644" y="883118"/>
                  <a:pt x="3051497" y="828212"/>
                  <a:pt x="3003511" y="788070"/>
                </a:cubicBezTo>
                <a:cubicBezTo>
                  <a:pt x="2940761" y="735009"/>
                  <a:pt x="2869244" y="717015"/>
                  <a:pt x="2788499" y="735932"/>
                </a:cubicBezTo>
                <a:cubicBezTo>
                  <a:pt x="2724826" y="750697"/>
                  <a:pt x="2661614" y="765462"/>
                  <a:pt x="2612706" y="813447"/>
                </a:cubicBezTo>
                <a:cubicBezTo>
                  <a:pt x="2597019" y="828673"/>
                  <a:pt x="2576256" y="835133"/>
                  <a:pt x="2555031" y="838824"/>
                </a:cubicBezTo>
                <a:cubicBezTo>
                  <a:pt x="2534730" y="842515"/>
                  <a:pt x="2513967" y="846206"/>
                  <a:pt x="2493665" y="849898"/>
                </a:cubicBezTo>
                <a:cubicBezTo>
                  <a:pt x="2417534" y="863278"/>
                  <a:pt x="2340942" y="876197"/>
                  <a:pt x="2263427" y="879889"/>
                </a:cubicBezTo>
                <a:cubicBezTo>
                  <a:pt x="2142540" y="885887"/>
                  <a:pt x="2022115" y="875736"/>
                  <a:pt x="1903535" y="851743"/>
                </a:cubicBezTo>
                <a:cubicBezTo>
                  <a:pt x="1827865" y="836517"/>
                  <a:pt x="1755887" y="812986"/>
                  <a:pt x="1690369" y="770076"/>
                </a:cubicBezTo>
                <a:cubicBezTo>
                  <a:pt x="1639615" y="736855"/>
                  <a:pt x="1587015" y="706402"/>
                  <a:pt x="1531186" y="681487"/>
                </a:cubicBezTo>
                <a:cubicBezTo>
                  <a:pt x="1501195" y="668106"/>
                  <a:pt x="1472588" y="654726"/>
                  <a:pt x="1447673" y="631656"/>
                </a:cubicBezTo>
                <a:cubicBezTo>
                  <a:pt x="1420450" y="606740"/>
                  <a:pt x="1387229" y="588284"/>
                  <a:pt x="1354931" y="569367"/>
                </a:cubicBezTo>
                <a:cubicBezTo>
                  <a:pt x="1306023" y="540299"/>
                  <a:pt x="1255269" y="513538"/>
                  <a:pt x="1205899" y="485854"/>
                </a:cubicBezTo>
                <a:cubicBezTo>
                  <a:pt x="1175908" y="468782"/>
                  <a:pt x="1144994" y="453094"/>
                  <a:pt x="1115927" y="432793"/>
                </a:cubicBezTo>
                <a:cubicBezTo>
                  <a:pt x="1118695" y="431408"/>
                  <a:pt x="1120541" y="430024"/>
                  <a:pt x="1122386" y="429101"/>
                </a:cubicBezTo>
                <a:cubicBezTo>
                  <a:pt x="1149608" y="420335"/>
                  <a:pt x="1177292" y="412030"/>
                  <a:pt x="1204515" y="402340"/>
                </a:cubicBezTo>
                <a:cubicBezTo>
                  <a:pt x="1234506" y="391728"/>
                  <a:pt x="1255269" y="371427"/>
                  <a:pt x="1261729" y="339129"/>
                </a:cubicBezTo>
                <a:cubicBezTo>
                  <a:pt x="1271879" y="288375"/>
                  <a:pt x="1244657" y="234852"/>
                  <a:pt x="1196210" y="213167"/>
                </a:cubicBezTo>
                <a:cubicBezTo>
                  <a:pt x="1182368" y="206707"/>
                  <a:pt x="1167603" y="202093"/>
                  <a:pt x="1152838" y="196556"/>
                </a:cubicBezTo>
                <a:cubicBezTo>
                  <a:pt x="1025492" y="151800"/>
                  <a:pt x="897684" y="108429"/>
                  <a:pt x="795715" y="13842"/>
                </a:cubicBezTo>
                <a:cubicBezTo>
                  <a:pt x="786026" y="5075"/>
                  <a:pt x="774491" y="461"/>
                  <a:pt x="760649" y="0"/>
                </a:cubicBezTo>
                <a:cubicBezTo>
                  <a:pt x="751882" y="0"/>
                  <a:pt x="750037" y="3230"/>
                  <a:pt x="750037" y="11535"/>
                </a:cubicBezTo>
                <a:cubicBezTo>
                  <a:pt x="750498" y="31837"/>
                  <a:pt x="761572" y="46601"/>
                  <a:pt x="775414" y="59521"/>
                </a:cubicBezTo>
                <a:cubicBezTo>
                  <a:pt x="822015" y="102892"/>
                  <a:pt x="869078" y="144879"/>
                  <a:pt x="922139" y="180869"/>
                </a:cubicBezTo>
                <a:cubicBezTo>
                  <a:pt x="966894" y="210860"/>
                  <a:pt x="1014880" y="235775"/>
                  <a:pt x="1057328" y="269457"/>
                </a:cubicBezTo>
                <a:cubicBezTo>
                  <a:pt x="1063788" y="274533"/>
                  <a:pt x="1071632" y="279147"/>
                  <a:pt x="1075784" y="288375"/>
                </a:cubicBezTo>
                <a:cubicBezTo>
                  <a:pt x="1054099" y="288375"/>
                  <a:pt x="1033797" y="287913"/>
                  <a:pt x="1013496" y="288375"/>
                </a:cubicBezTo>
                <a:cubicBezTo>
                  <a:pt x="1005652" y="288375"/>
                  <a:pt x="1001038" y="286529"/>
                  <a:pt x="996885" y="279608"/>
                </a:cubicBezTo>
                <a:cubicBezTo>
                  <a:pt x="984428" y="259306"/>
                  <a:pt x="965972" y="253308"/>
                  <a:pt x="943363" y="259306"/>
                </a:cubicBezTo>
                <a:cubicBezTo>
                  <a:pt x="934135" y="261613"/>
                  <a:pt x="924907" y="263920"/>
                  <a:pt x="915218" y="266227"/>
                </a:cubicBezTo>
                <a:cubicBezTo>
                  <a:pt x="905067" y="268996"/>
                  <a:pt x="894916" y="268534"/>
                  <a:pt x="886149" y="262075"/>
                </a:cubicBezTo>
                <a:cubicBezTo>
                  <a:pt x="871846" y="251463"/>
                  <a:pt x="855697" y="250540"/>
                  <a:pt x="838626" y="252385"/>
                </a:cubicBezTo>
                <a:cubicBezTo>
                  <a:pt x="818785" y="254692"/>
                  <a:pt x="799868" y="258845"/>
                  <a:pt x="780489" y="262998"/>
                </a:cubicBezTo>
                <a:cubicBezTo>
                  <a:pt x="746346" y="270841"/>
                  <a:pt x="712202" y="280531"/>
                  <a:pt x="676674" y="278685"/>
                </a:cubicBezTo>
                <a:cubicBezTo>
                  <a:pt x="601005" y="274533"/>
                  <a:pt x="536870" y="299448"/>
                  <a:pt x="487039" y="357585"/>
                </a:cubicBezTo>
                <a:cubicBezTo>
                  <a:pt x="479195" y="366351"/>
                  <a:pt x="470890" y="371888"/>
                  <a:pt x="458894" y="374195"/>
                </a:cubicBezTo>
                <a:cubicBezTo>
                  <a:pt x="382763" y="388498"/>
                  <a:pt x="305709" y="389882"/>
                  <a:pt x="229117" y="382500"/>
                </a:cubicBezTo>
                <a:cubicBezTo>
                  <a:pt x="182054" y="377886"/>
                  <a:pt x="134991" y="369581"/>
                  <a:pt x="90697" y="351125"/>
                </a:cubicBezTo>
                <a:cubicBezTo>
                  <a:pt x="79162" y="346511"/>
                  <a:pt x="73164" y="338667"/>
                  <a:pt x="70395" y="326671"/>
                </a:cubicBezTo>
                <a:cubicBezTo>
                  <a:pt x="65320" y="307292"/>
                  <a:pt x="69473" y="288375"/>
                  <a:pt x="72702" y="269457"/>
                </a:cubicBezTo>
                <a:cubicBezTo>
                  <a:pt x="76855" y="242696"/>
                  <a:pt x="85160" y="216396"/>
                  <a:pt x="83776" y="188712"/>
                </a:cubicBezTo>
                <a:cubicBezTo>
                  <a:pt x="82853" y="168411"/>
                  <a:pt x="75009" y="157337"/>
                  <a:pt x="58860" y="152262"/>
                </a:cubicBezTo>
                <a:cubicBezTo>
                  <a:pt x="55631" y="158721"/>
                  <a:pt x="64859" y="159183"/>
                  <a:pt x="65320" y="164258"/>
                </a:cubicBezTo>
                <a:cubicBezTo>
                  <a:pt x="48710" y="160567"/>
                  <a:pt x="48248" y="160106"/>
                  <a:pt x="45480" y="166104"/>
                </a:cubicBezTo>
                <a:cubicBezTo>
                  <a:pt x="22410" y="214551"/>
                  <a:pt x="3954" y="264382"/>
                  <a:pt x="724" y="318366"/>
                </a:cubicBezTo>
                <a:cubicBezTo>
                  <a:pt x="-1122" y="351586"/>
                  <a:pt x="-1122" y="383884"/>
                  <a:pt x="21948" y="412491"/>
                </a:cubicBezTo>
                <a:cubicBezTo>
                  <a:pt x="44557" y="440175"/>
                  <a:pt x="71318" y="460938"/>
                  <a:pt x="103155" y="475703"/>
                </a:cubicBezTo>
                <a:cubicBezTo>
                  <a:pt x="155754" y="500157"/>
                  <a:pt x="212506" y="510769"/>
                  <a:pt x="269259" y="520458"/>
                </a:cubicBezTo>
                <a:cubicBezTo>
                  <a:pt x="296019" y="525073"/>
                  <a:pt x="322320" y="531993"/>
                  <a:pt x="350004" y="527380"/>
                </a:cubicBezTo>
                <a:cubicBezTo>
                  <a:pt x="357847" y="525995"/>
                  <a:pt x="364768" y="530148"/>
                  <a:pt x="367998" y="537992"/>
                </a:cubicBezTo>
                <a:cubicBezTo>
                  <a:pt x="369843" y="543067"/>
                  <a:pt x="371689" y="550911"/>
                  <a:pt x="369382" y="553218"/>
                </a:cubicBezTo>
                <a:cubicBezTo>
                  <a:pt x="363846" y="558755"/>
                  <a:pt x="355540" y="555525"/>
                  <a:pt x="348619" y="553679"/>
                </a:cubicBezTo>
                <a:cubicBezTo>
                  <a:pt x="338930" y="550911"/>
                  <a:pt x="329241" y="547220"/>
                  <a:pt x="319551" y="546297"/>
                </a:cubicBezTo>
                <a:cubicBezTo>
                  <a:pt x="303864" y="544913"/>
                  <a:pt x="298326" y="552756"/>
                  <a:pt x="303402" y="567060"/>
                </a:cubicBezTo>
                <a:cubicBezTo>
                  <a:pt x="314937" y="598435"/>
                  <a:pt x="333393" y="625658"/>
                  <a:pt x="351849" y="653342"/>
                </a:cubicBezTo>
                <a:cubicBezTo>
                  <a:pt x="374919" y="687485"/>
                  <a:pt x="374919" y="691638"/>
                  <a:pt x="349080" y="725320"/>
                </a:cubicBezTo>
                <a:cubicBezTo>
                  <a:pt x="343083" y="733164"/>
                  <a:pt x="336623" y="740085"/>
                  <a:pt x="331086" y="747928"/>
                </a:cubicBezTo>
                <a:cubicBezTo>
                  <a:pt x="326472" y="754388"/>
                  <a:pt x="320935" y="760848"/>
                  <a:pt x="318628" y="768230"/>
                </a:cubicBezTo>
                <a:cubicBezTo>
                  <a:pt x="311246" y="790839"/>
                  <a:pt x="296481" y="808372"/>
                  <a:pt x="278025" y="822214"/>
                </a:cubicBezTo>
                <a:cubicBezTo>
                  <a:pt x="262338" y="834210"/>
                  <a:pt x="254032" y="849898"/>
                  <a:pt x="248034" y="868354"/>
                </a:cubicBezTo>
                <a:cubicBezTo>
                  <a:pt x="234654" y="910341"/>
                  <a:pt x="245266" y="950483"/>
                  <a:pt x="255417" y="991086"/>
                </a:cubicBezTo>
                <a:cubicBezTo>
                  <a:pt x="264183" y="1025229"/>
                  <a:pt x="281716" y="1052452"/>
                  <a:pt x="313092" y="1069985"/>
                </a:cubicBezTo>
                <a:cubicBezTo>
                  <a:pt x="323703" y="1075983"/>
                  <a:pt x="333393" y="1083827"/>
                  <a:pt x="340776" y="1093978"/>
                </a:cubicBezTo>
                <a:cubicBezTo>
                  <a:pt x="358308" y="1117048"/>
                  <a:pt x="381840" y="1121662"/>
                  <a:pt x="408140" y="1116125"/>
                </a:cubicBezTo>
                <a:cubicBezTo>
                  <a:pt x="439053" y="1109204"/>
                  <a:pt x="469967" y="1108281"/>
                  <a:pt x="501804" y="1111511"/>
                </a:cubicBezTo>
                <a:cubicBezTo>
                  <a:pt x="552558" y="1116125"/>
                  <a:pt x="595929" y="1133197"/>
                  <a:pt x="626382" y="1176568"/>
                </a:cubicBezTo>
                <a:cubicBezTo>
                  <a:pt x="635148" y="1188565"/>
                  <a:pt x="646222" y="1198716"/>
                  <a:pt x="657295" y="1208866"/>
                </a:cubicBezTo>
                <a:cubicBezTo>
                  <a:pt x="672060" y="1222247"/>
                  <a:pt x="689593" y="1233321"/>
                  <a:pt x="708972" y="1229629"/>
                </a:cubicBezTo>
                <a:cubicBezTo>
                  <a:pt x="735272" y="1225015"/>
                  <a:pt x="744500" y="1238396"/>
                  <a:pt x="751421" y="1258698"/>
                </a:cubicBezTo>
                <a:cubicBezTo>
                  <a:pt x="755112" y="1268848"/>
                  <a:pt x="760188" y="1278076"/>
                  <a:pt x="763879" y="1288227"/>
                </a:cubicBezTo>
                <a:cubicBezTo>
                  <a:pt x="792947" y="1368972"/>
                  <a:pt x="831243" y="1444180"/>
                  <a:pt x="878767" y="1515697"/>
                </a:cubicBezTo>
                <a:cubicBezTo>
                  <a:pt x="911526" y="1565067"/>
                  <a:pt x="937826" y="1618128"/>
                  <a:pt x="949361" y="1677187"/>
                </a:cubicBezTo>
                <a:cubicBezTo>
                  <a:pt x="957205" y="1716867"/>
                  <a:pt x="976122" y="1751011"/>
                  <a:pt x="1006575" y="1776849"/>
                </a:cubicBezTo>
                <a:cubicBezTo>
                  <a:pt x="1053638" y="1816991"/>
                  <a:pt x="1087781" y="1864976"/>
                  <a:pt x="1111313" y="1921728"/>
                </a:cubicBezTo>
                <a:cubicBezTo>
                  <a:pt x="1125155" y="1954488"/>
                  <a:pt x="1145917" y="1982633"/>
                  <a:pt x="1175447" y="2003858"/>
                </a:cubicBezTo>
                <a:cubicBezTo>
                  <a:pt x="1184213" y="2010317"/>
                  <a:pt x="1191596" y="2019084"/>
                  <a:pt x="1199901" y="2026928"/>
                </a:cubicBezTo>
                <a:cubicBezTo>
                  <a:pt x="1206822" y="2033849"/>
                  <a:pt x="1207283" y="2039385"/>
                  <a:pt x="1199440" y="2046306"/>
                </a:cubicBezTo>
                <a:cubicBezTo>
                  <a:pt x="1183752" y="2060148"/>
                  <a:pt x="1168987" y="2074452"/>
                  <a:pt x="1153300" y="2088755"/>
                </a:cubicBezTo>
                <a:cubicBezTo>
                  <a:pt x="1114542" y="2124283"/>
                  <a:pt x="1097932" y="2168116"/>
                  <a:pt x="1105314" y="2219793"/>
                </a:cubicBezTo>
                <a:cubicBezTo>
                  <a:pt x="1109928" y="2253475"/>
                  <a:pt x="1103930" y="2284388"/>
                  <a:pt x="1090550" y="2314841"/>
                </a:cubicBezTo>
                <a:cubicBezTo>
                  <a:pt x="1069787" y="2360058"/>
                  <a:pt x="1052253" y="2406198"/>
                  <a:pt x="1041179" y="2454645"/>
                </a:cubicBezTo>
                <a:cubicBezTo>
                  <a:pt x="1031490" y="2495709"/>
                  <a:pt x="1018110" y="2534467"/>
                  <a:pt x="990426" y="2567226"/>
                </a:cubicBezTo>
                <a:cubicBezTo>
                  <a:pt x="979352" y="2580607"/>
                  <a:pt x="976584" y="2597217"/>
                  <a:pt x="977507" y="2613828"/>
                </a:cubicBezTo>
                <a:cubicBezTo>
                  <a:pt x="977968" y="2628131"/>
                  <a:pt x="979814" y="2642434"/>
                  <a:pt x="981659" y="2656738"/>
                </a:cubicBezTo>
                <a:cubicBezTo>
                  <a:pt x="985812" y="2689036"/>
                  <a:pt x="988119" y="2720411"/>
                  <a:pt x="962280" y="2746711"/>
                </a:cubicBezTo>
                <a:cubicBezTo>
                  <a:pt x="955359" y="2753632"/>
                  <a:pt x="949361" y="2763321"/>
                  <a:pt x="953052" y="2773933"/>
                </a:cubicBezTo>
                <a:cubicBezTo>
                  <a:pt x="958589" y="2790544"/>
                  <a:pt x="957666" y="2807615"/>
                  <a:pt x="957666" y="2824687"/>
                </a:cubicBezTo>
                <a:cubicBezTo>
                  <a:pt x="957666" y="2852371"/>
                  <a:pt x="953514" y="2880516"/>
                  <a:pt x="957666" y="2908200"/>
                </a:cubicBezTo>
                <a:cubicBezTo>
                  <a:pt x="959512" y="2921581"/>
                  <a:pt x="956744" y="2940960"/>
                  <a:pt x="981198" y="2936346"/>
                </a:cubicBezTo>
                <a:cubicBezTo>
                  <a:pt x="982121" y="2936346"/>
                  <a:pt x="983966" y="2937730"/>
                  <a:pt x="984889" y="2939114"/>
                </a:cubicBezTo>
                <a:cubicBezTo>
                  <a:pt x="1005191" y="2963107"/>
                  <a:pt x="1030106" y="2958493"/>
                  <a:pt x="1053176" y="2946958"/>
                </a:cubicBezTo>
                <a:cubicBezTo>
                  <a:pt x="1109006" y="2919735"/>
                  <a:pt x="1150531" y="2876825"/>
                  <a:pt x="1180984" y="2823303"/>
                </a:cubicBezTo>
                <a:cubicBezTo>
                  <a:pt x="1189750" y="2807615"/>
                  <a:pt x="1188827" y="2791928"/>
                  <a:pt x="1179599" y="2776240"/>
                </a:cubicBezTo>
                <a:cubicBezTo>
                  <a:pt x="1174524" y="2767474"/>
                  <a:pt x="1167603" y="2759169"/>
                  <a:pt x="1165296" y="2749479"/>
                </a:cubicBezTo>
                <a:cubicBezTo>
                  <a:pt x="1161605" y="2735637"/>
                  <a:pt x="1155145" y="2726409"/>
                  <a:pt x="1141765" y="2720411"/>
                </a:cubicBezTo>
                <a:cubicBezTo>
                  <a:pt x="1126538" y="2713951"/>
                  <a:pt x="1129307" y="2699187"/>
                  <a:pt x="1130691" y="2686729"/>
                </a:cubicBezTo>
                <a:cubicBezTo>
                  <a:pt x="1132076" y="2675655"/>
                  <a:pt x="1142687" y="2675194"/>
                  <a:pt x="1150993" y="2675194"/>
                </a:cubicBezTo>
                <a:cubicBezTo>
                  <a:pt x="1167603" y="2674732"/>
                  <a:pt x="1172678" y="2667811"/>
                  <a:pt x="1172217" y="2651201"/>
                </a:cubicBezTo>
                <a:cubicBezTo>
                  <a:pt x="1169910" y="2571840"/>
                  <a:pt x="1172217" y="2492941"/>
                  <a:pt x="1191134" y="2415426"/>
                </a:cubicBezTo>
                <a:cubicBezTo>
                  <a:pt x="1206361" y="2352675"/>
                  <a:pt x="1231276" y="2296385"/>
                  <a:pt x="1289874" y="2261318"/>
                </a:cubicBezTo>
                <a:cubicBezTo>
                  <a:pt x="1309253" y="2249783"/>
                  <a:pt x="1322172" y="2230405"/>
                  <a:pt x="1334630" y="2211949"/>
                </a:cubicBezTo>
                <a:cubicBezTo>
                  <a:pt x="1348010" y="2192570"/>
                  <a:pt x="1360468" y="2172730"/>
                  <a:pt x="1374771" y="2153812"/>
                </a:cubicBezTo>
                <a:cubicBezTo>
                  <a:pt x="1391843" y="2130742"/>
                  <a:pt x="1413529" y="2112748"/>
                  <a:pt x="1441213" y="2102597"/>
                </a:cubicBezTo>
                <a:cubicBezTo>
                  <a:pt x="1450441" y="2099367"/>
                  <a:pt x="1456901" y="2100752"/>
                  <a:pt x="1464744" y="2106288"/>
                </a:cubicBezTo>
                <a:cubicBezTo>
                  <a:pt x="1531186" y="2155197"/>
                  <a:pt x="1572712" y="2220254"/>
                  <a:pt x="1589322" y="2300999"/>
                </a:cubicBezTo>
                <a:cubicBezTo>
                  <a:pt x="1591629" y="2312072"/>
                  <a:pt x="1595782" y="2321300"/>
                  <a:pt x="1603625" y="2330067"/>
                </a:cubicBezTo>
                <a:cubicBezTo>
                  <a:pt x="1614238" y="2342063"/>
                  <a:pt x="1628541" y="2354982"/>
                  <a:pt x="1627619" y="2371593"/>
                </a:cubicBezTo>
                <a:cubicBezTo>
                  <a:pt x="1624388" y="2421885"/>
                  <a:pt x="1629002" y="2472178"/>
                  <a:pt x="1620236" y="2522009"/>
                </a:cubicBezTo>
                <a:cubicBezTo>
                  <a:pt x="1619774" y="2524777"/>
                  <a:pt x="1617006" y="2528007"/>
                  <a:pt x="1622081" y="2529853"/>
                </a:cubicBezTo>
                <a:cubicBezTo>
                  <a:pt x="1645613" y="2536774"/>
                  <a:pt x="1667760" y="2552923"/>
                  <a:pt x="1694060" y="2542311"/>
                </a:cubicBezTo>
                <a:cubicBezTo>
                  <a:pt x="1735586" y="2525700"/>
                  <a:pt x="1768345" y="2498939"/>
                  <a:pt x="1792799" y="2461566"/>
                </a:cubicBezTo>
                <a:cubicBezTo>
                  <a:pt x="1801105" y="2449108"/>
                  <a:pt x="1799720" y="2436189"/>
                  <a:pt x="1793722" y="2423270"/>
                </a:cubicBezTo>
                <a:cubicBezTo>
                  <a:pt x="1789108" y="2413119"/>
                  <a:pt x="1780342" y="2403429"/>
                  <a:pt x="1779880" y="2393279"/>
                </a:cubicBezTo>
                <a:cubicBezTo>
                  <a:pt x="1779418" y="2374823"/>
                  <a:pt x="1769729" y="2368363"/>
                  <a:pt x="1754965" y="2363749"/>
                </a:cubicBezTo>
                <a:cubicBezTo>
                  <a:pt x="1741584" y="2359596"/>
                  <a:pt x="1741584" y="2347600"/>
                  <a:pt x="1740200" y="2336527"/>
                </a:cubicBezTo>
                <a:cubicBezTo>
                  <a:pt x="1738816" y="2325914"/>
                  <a:pt x="1743430" y="2319455"/>
                  <a:pt x="1752196" y="2314379"/>
                </a:cubicBezTo>
                <a:cubicBezTo>
                  <a:pt x="1771114" y="2301922"/>
                  <a:pt x="1772036" y="2298692"/>
                  <a:pt x="1757272" y="2281159"/>
                </a:cubicBezTo>
                <a:cubicBezTo>
                  <a:pt x="1728203" y="2246554"/>
                  <a:pt x="1697290" y="2212872"/>
                  <a:pt x="1668683" y="2177805"/>
                </a:cubicBezTo>
                <a:cubicBezTo>
                  <a:pt x="1627619" y="2127974"/>
                  <a:pt x="1605932" y="2070761"/>
                  <a:pt x="1603164" y="2006165"/>
                </a:cubicBezTo>
                <a:cubicBezTo>
                  <a:pt x="1603164" y="2001089"/>
                  <a:pt x="1599473" y="1994168"/>
                  <a:pt x="1605471" y="1991400"/>
                </a:cubicBezTo>
                <a:cubicBezTo>
                  <a:pt x="1626695" y="1982633"/>
                  <a:pt x="1643306" y="1963254"/>
                  <a:pt x="1666837" y="1962332"/>
                </a:cubicBezTo>
                <a:cubicBezTo>
                  <a:pt x="1682525" y="1961870"/>
                  <a:pt x="1692676" y="1954949"/>
                  <a:pt x="1702365" y="1944798"/>
                </a:cubicBezTo>
                <a:cubicBezTo>
                  <a:pt x="1708825" y="1937877"/>
                  <a:pt x="1716668" y="1931418"/>
                  <a:pt x="1722205" y="1924035"/>
                </a:cubicBezTo>
                <a:cubicBezTo>
                  <a:pt x="1728203" y="1916192"/>
                  <a:pt x="1736047" y="1912500"/>
                  <a:pt x="1745275" y="1911116"/>
                </a:cubicBezTo>
                <a:cubicBezTo>
                  <a:pt x="1768345" y="1907425"/>
                  <a:pt x="1791877" y="1903734"/>
                  <a:pt x="1815408" y="1904195"/>
                </a:cubicBezTo>
                <a:cubicBezTo>
                  <a:pt x="1865700" y="1904195"/>
                  <a:pt x="1915993" y="1904657"/>
                  <a:pt x="1966285" y="1904657"/>
                </a:cubicBezTo>
                <a:cubicBezTo>
                  <a:pt x="2009196" y="1905118"/>
                  <a:pt x="2051644" y="1903272"/>
                  <a:pt x="2093632" y="1894044"/>
                </a:cubicBezTo>
                <a:cubicBezTo>
                  <a:pt x="2117163" y="1888508"/>
                  <a:pt x="2131466" y="1896351"/>
                  <a:pt x="2138849" y="1918960"/>
                </a:cubicBezTo>
                <a:cubicBezTo>
                  <a:pt x="2142079" y="1929111"/>
                  <a:pt x="2144847" y="1939262"/>
                  <a:pt x="2147154" y="1949874"/>
                </a:cubicBezTo>
                <a:cubicBezTo>
                  <a:pt x="2152229" y="1972482"/>
                  <a:pt x="2164226" y="1990477"/>
                  <a:pt x="2185912" y="1999705"/>
                </a:cubicBezTo>
                <a:cubicBezTo>
                  <a:pt x="2209904" y="2010317"/>
                  <a:pt x="2219594" y="2028773"/>
                  <a:pt x="2221439" y="2053689"/>
                </a:cubicBezTo>
                <a:cubicBezTo>
                  <a:pt x="2221901" y="2060610"/>
                  <a:pt x="2220055" y="2069838"/>
                  <a:pt x="2226515" y="2074913"/>
                </a:cubicBezTo>
                <a:cubicBezTo>
                  <a:pt x="2239434" y="2085064"/>
                  <a:pt x="2248201" y="2098445"/>
                  <a:pt x="2260197" y="2109057"/>
                </a:cubicBezTo>
                <a:cubicBezTo>
                  <a:pt x="2265734" y="2114132"/>
                  <a:pt x="2272193" y="2117823"/>
                  <a:pt x="2280499" y="2116439"/>
                </a:cubicBezTo>
                <a:cubicBezTo>
                  <a:pt x="2284190" y="2115516"/>
                  <a:pt x="2287881" y="2113671"/>
                  <a:pt x="2289265" y="2109980"/>
                </a:cubicBezTo>
                <a:cubicBezTo>
                  <a:pt x="2290649" y="2105366"/>
                  <a:pt x="2286497" y="2103059"/>
                  <a:pt x="2282806" y="2102597"/>
                </a:cubicBezTo>
                <a:cubicBezTo>
                  <a:pt x="2269425" y="2099829"/>
                  <a:pt x="2268502" y="2090601"/>
                  <a:pt x="2270348" y="2079527"/>
                </a:cubicBezTo>
                <a:cubicBezTo>
                  <a:pt x="2271732" y="2069838"/>
                  <a:pt x="2271732" y="2060148"/>
                  <a:pt x="2273578" y="2050920"/>
                </a:cubicBezTo>
                <a:cubicBezTo>
                  <a:pt x="2281883" y="2008472"/>
                  <a:pt x="2275423" y="1970637"/>
                  <a:pt x="2244048" y="1938339"/>
                </a:cubicBezTo>
                <a:cubicBezTo>
                  <a:pt x="2232974" y="1926804"/>
                  <a:pt x="2225131" y="1912500"/>
                  <a:pt x="2222362" y="1896351"/>
                </a:cubicBezTo>
                <a:cubicBezTo>
                  <a:pt x="2219594" y="1881125"/>
                  <a:pt x="2221901" y="1868668"/>
                  <a:pt x="2235743" y="1858517"/>
                </a:cubicBezTo>
                <a:cubicBezTo>
                  <a:pt x="2262043" y="1838677"/>
                  <a:pt x="2289727" y="1822528"/>
                  <a:pt x="2320640" y="1811454"/>
                </a:cubicBezTo>
                <a:cubicBezTo>
                  <a:pt x="2329407" y="1808224"/>
                  <a:pt x="2332175" y="1809147"/>
                  <a:pt x="2334482" y="1818836"/>
                </a:cubicBezTo>
                <a:cubicBezTo>
                  <a:pt x="2353399" y="1900504"/>
                  <a:pt x="2354323" y="1981710"/>
                  <a:pt x="2324793" y="2061533"/>
                </a:cubicBezTo>
                <a:cubicBezTo>
                  <a:pt x="2301262" y="2124744"/>
                  <a:pt x="2264350" y="2182419"/>
                  <a:pt x="2239434" y="2245169"/>
                </a:cubicBezTo>
                <a:cubicBezTo>
                  <a:pt x="2232513" y="2262703"/>
                  <a:pt x="2218671" y="2275622"/>
                  <a:pt x="2199754" y="2283004"/>
                </a:cubicBezTo>
                <a:cubicBezTo>
                  <a:pt x="2196985" y="2283927"/>
                  <a:pt x="2192833" y="2283927"/>
                  <a:pt x="2192833" y="2288080"/>
                </a:cubicBezTo>
                <a:cubicBezTo>
                  <a:pt x="2191910" y="2317148"/>
                  <a:pt x="2170224" y="2333758"/>
                  <a:pt x="2154536" y="2354521"/>
                </a:cubicBezTo>
                <a:cubicBezTo>
                  <a:pt x="2125930" y="2392356"/>
                  <a:pt x="2132389" y="2400661"/>
                  <a:pt x="2173454" y="2412196"/>
                </a:cubicBezTo>
                <a:cubicBezTo>
                  <a:pt x="2218671" y="2425115"/>
                  <a:pt x="2264350" y="2420040"/>
                  <a:pt x="2309566" y="2409889"/>
                </a:cubicBezTo>
                <a:cubicBezTo>
                  <a:pt x="2320640" y="2407582"/>
                  <a:pt x="2323408" y="2398815"/>
                  <a:pt x="2327100" y="2390972"/>
                </a:cubicBezTo>
                <a:cubicBezTo>
                  <a:pt x="2339096" y="2365595"/>
                  <a:pt x="2339557" y="2338372"/>
                  <a:pt x="2340481" y="2311150"/>
                </a:cubicBezTo>
                <a:cubicBezTo>
                  <a:pt x="2340942" y="2289925"/>
                  <a:pt x="2342788" y="2288541"/>
                  <a:pt x="2362627" y="2295001"/>
                </a:cubicBezTo>
                <a:cubicBezTo>
                  <a:pt x="2373701" y="2298230"/>
                  <a:pt x="2377854" y="2296385"/>
                  <a:pt x="2379238" y="2284388"/>
                </a:cubicBezTo>
                <a:cubicBezTo>
                  <a:pt x="2382468" y="2258089"/>
                  <a:pt x="2387082" y="2231789"/>
                  <a:pt x="2391235" y="2205489"/>
                </a:cubicBezTo>
                <a:cubicBezTo>
                  <a:pt x="2402769" y="2130281"/>
                  <a:pt x="2419380" y="2056919"/>
                  <a:pt x="2468288" y="1995091"/>
                </a:cubicBezTo>
                <a:cubicBezTo>
                  <a:pt x="2486744" y="1972021"/>
                  <a:pt x="2497818" y="1944798"/>
                  <a:pt x="2500586" y="1914346"/>
                </a:cubicBezTo>
                <a:cubicBezTo>
                  <a:pt x="2501047" y="1909271"/>
                  <a:pt x="2503354" y="1905118"/>
                  <a:pt x="2506584" y="1901427"/>
                </a:cubicBezTo>
                <a:cubicBezTo>
                  <a:pt x="2536575" y="1869129"/>
                  <a:pt x="2535191" y="1838215"/>
                  <a:pt x="2510275" y="1801303"/>
                </a:cubicBezTo>
                <a:cubicBezTo>
                  <a:pt x="2484437" y="1763469"/>
                  <a:pt x="2483976" y="1690567"/>
                  <a:pt x="2530577" y="1649964"/>
                </a:cubicBezTo>
                <a:cubicBezTo>
                  <a:pt x="2554569" y="1628740"/>
                  <a:pt x="2582253" y="1615821"/>
                  <a:pt x="2611783" y="1604286"/>
                </a:cubicBezTo>
                <a:cubicBezTo>
                  <a:pt x="2614090" y="1637506"/>
                  <a:pt x="2630239" y="1669343"/>
                  <a:pt x="2674533" y="1666113"/>
                </a:cubicBezTo>
                <a:cubicBezTo>
                  <a:pt x="2700833" y="1664268"/>
                  <a:pt x="2721596" y="1661038"/>
                  <a:pt x="2732670" y="1634738"/>
                </a:cubicBezTo>
                <a:cubicBezTo>
                  <a:pt x="2737284" y="1624126"/>
                  <a:pt x="2743743" y="1624126"/>
                  <a:pt x="2753894" y="1629663"/>
                </a:cubicBezTo>
                <a:cubicBezTo>
                  <a:pt x="2788961" y="1649041"/>
                  <a:pt x="2818951" y="1674880"/>
                  <a:pt x="2844790" y="1704871"/>
                </a:cubicBezTo>
                <a:cubicBezTo>
                  <a:pt x="2872935" y="1737169"/>
                  <a:pt x="2904772" y="1763930"/>
                  <a:pt x="2939838" y="1787923"/>
                </a:cubicBezTo>
                <a:cubicBezTo>
                  <a:pt x="3062109" y="1870513"/>
                  <a:pt x="3048729" y="1858055"/>
                  <a:pt x="3131319" y="1990938"/>
                </a:cubicBezTo>
                <a:cubicBezTo>
                  <a:pt x="3131780" y="1991861"/>
                  <a:pt x="3132242" y="1992784"/>
                  <a:pt x="3132703" y="1993707"/>
                </a:cubicBezTo>
                <a:cubicBezTo>
                  <a:pt x="3165462" y="2048613"/>
                  <a:pt x="3184841" y="2107673"/>
                  <a:pt x="3190839" y="2171346"/>
                </a:cubicBezTo>
                <a:cubicBezTo>
                  <a:pt x="3191762" y="2183342"/>
                  <a:pt x="3189455" y="2196723"/>
                  <a:pt x="3195915" y="2207335"/>
                </a:cubicBezTo>
                <a:cubicBezTo>
                  <a:pt x="3213448" y="2235019"/>
                  <a:pt x="3218062" y="2265932"/>
                  <a:pt x="3218985" y="2297769"/>
                </a:cubicBezTo>
                <a:cubicBezTo>
                  <a:pt x="3219908" y="2338834"/>
                  <a:pt x="3216216" y="2379898"/>
                  <a:pt x="3213448" y="2420963"/>
                </a:cubicBezTo>
                <a:cubicBezTo>
                  <a:pt x="3212987" y="2429729"/>
                  <a:pt x="3212987" y="2434805"/>
                  <a:pt x="3224522" y="2433882"/>
                </a:cubicBezTo>
                <a:cubicBezTo>
                  <a:pt x="3236057" y="2432959"/>
                  <a:pt x="3248053" y="2436189"/>
                  <a:pt x="3259127" y="2440341"/>
                </a:cubicBezTo>
                <a:cubicBezTo>
                  <a:pt x="3291886" y="2451876"/>
                  <a:pt x="3318647" y="2442187"/>
                  <a:pt x="3342178" y="2419117"/>
                </a:cubicBezTo>
                <a:cubicBezTo>
                  <a:pt x="3358789" y="2402968"/>
                  <a:pt x="3370324" y="2382666"/>
                  <a:pt x="3385550" y="2365595"/>
                </a:cubicBezTo>
                <a:cubicBezTo>
                  <a:pt x="3397085" y="2347600"/>
                  <a:pt x="3396162" y="2333758"/>
                  <a:pt x="3387857" y="2317148"/>
                </a:cubicBezTo>
                <a:close/>
                <a:moveTo>
                  <a:pt x="3065339" y="1182105"/>
                </a:moveTo>
                <a:cubicBezTo>
                  <a:pt x="3047344" y="1153037"/>
                  <a:pt x="3036270" y="1126737"/>
                  <a:pt x="3026120" y="1099976"/>
                </a:cubicBezTo>
                <a:cubicBezTo>
                  <a:pt x="2988285" y="1000775"/>
                  <a:pt x="2915384" y="943100"/>
                  <a:pt x="2812492" y="926029"/>
                </a:cubicBezTo>
                <a:cubicBezTo>
                  <a:pt x="2777426" y="920030"/>
                  <a:pt x="2761277" y="896499"/>
                  <a:pt x="2743743" y="872968"/>
                </a:cubicBezTo>
                <a:cubicBezTo>
                  <a:pt x="2734515" y="860510"/>
                  <a:pt x="2738207" y="846206"/>
                  <a:pt x="2748819" y="834210"/>
                </a:cubicBezTo>
                <a:cubicBezTo>
                  <a:pt x="2795882" y="781611"/>
                  <a:pt x="2888623" y="771460"/>
                  <a:pt x="2948605" y="807449"/>
                </a:cubicBezTo>
                <a:cubicBezTo>
                  <a:pt x="2991976" y="833749"/>
                  <a:pt x="3012739" y="875736"/>
                  <a:pt x="3037655" y="914955"/>
                </a:cubicBezTo>
                <a:cubicBezTo>
                  <a:pt x="3057957" y="946792"/>
                  <a:pt x="3065339" y="983242"/>
                  <a:pt x="3065339" y="1020615"/>
                </a:cubicBezTo>
                <a:cubicBezTo>
                  <a:pt x="3065339" y="1073215"/>
                  <a:pt x="3065339" y="1124892"/>
                  <a:pt x="3065339" y="1182105"/>
                </a:cubicBezTo>
                <a:close/>
              </a:path>
            </a:pathLst>
          </a:custGeom>
          <a:solidFill>
            <a:schemeClr val="accent5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394C74A-A214-4915-AC11-554B5A31EEF1}"/>
              </a:ext>
            </a:extLst>
          </p:cNvPr>
          <p:cNvSpPr/>
          <p:nvPr/>
        </p:nvSpPr>
        <p:spPr>
          <a:xfrm>
            <a:off x="446811" y="3060597"/>
            <a:ext cx="2309214" cy="1157545"/>
          </a:xfrm>
          <a:custGeom>
            <a:avLst/>
            <a:gdLst>
              <a:gd name="connsiteX0" fmla="*/ 460938 w 3626598"/>
              <a:gd name="connsiteY0" fmla="*/ 1776618 h 1817913"/>
              <a:gd name="connsiteX1" fmla="*/ 450787 w 3626598"/>
              <a:gd name="connsiteY1" fmla="*/ 1766929 h 1817913"/>
              <a:gd name="connsiteX2" fmla="*/ 495543 w 3626598"/>
              <a:gd name="connsiteY2" fmla="*/ 1719405 h 1817913"/>
              <a:gd name="connsiteX3" fmla="*/ 531071 w 3626598"/>
              <a:gd name="connsiteY3" fmla="*/ 1687107 h 1817913"/>
              <a:gd name="connsiteX4" fmla="*/ 540760 w 3626598"/>
              <a:gd name="connsiteY4" fmla="*/ 1679263 h 1817913"/>
              <a:gd name="connsiteX5" fmla="*/ 554602 w 3626598"/>
              <a:gd name="connsiteY5" fmla="*/ 1670497 h 1817913"/>
              <a:gd name="connsiteX6" fmla="*/ 557832 w 3626598"/>
              <a:gd name="connsiteY6" fmla="*/ 1668651 h 1817913"/>
              <a:gd name="connsiteX7" fmla="*/ 571674 w 3626598"/>
              <a:gd name="connsiteY7" fmla="*/ 1659423 h 1817913"/>
              <a:gd name="connsiteX8" fmla="*/ 626119 w 3626598"/>
              <a:gd name="connsiteY8" fmla="*/ 1641428 h 1817913"/>
              <a:gd name="connsiteX9" fmla="*/ 668568 w 3626598"/>
              <a:gd name="connsiteY9" fmla="*/ 1636814 h 1817913"/>
              <a:gd name="connsiteX10" fmla="*/ 733164 w 3626598"/>
              <a:gd name="connsiteY10" fmla="*/ 1617897 h 1817913"/>
              <a:gd name="connsiteX11" fmla="*/ 748851 w 3626598"/>
              <a:gd name="connsiteY11" fmla="*/ 1602209 h 1817913"/>
              <a:gd name="connsiteX12" fmla="*/ 750697 w 3626598"/>
              <a:gd name="connsiteY12" fmla="*/ 1598518 h 1817913"/>
              <a:gd name="connsiteX13" fmla="*/ 761770 w 3626598"/>
              <a:gd name="connsiteY13" fmla="*/ 1580062 h 1817913"/>
              <a:gd name="connsiteX14" fmla="*/ 761770 w 3626598"/>
              <a:gd name="connsiteY14" fmla="*/ 1580062 h 1817913"/>
              <a:gd name="connsiteX15" fmla="*/ 830057 w 3626598"/>
              <a:gd name="connsiteY15" fmla="*/ 1478554 h 1817913"/>
              <a:gd name="connsiteX16" fmla="*/ 830057 w 3626598"/>
              <a:gd name="connsiteY16" fmla="*/ 1478554 h 1817913"/>
              <a:gd name="connsiteX17" fmla="*/ 901113 w 3626598"/>
              <a:gd name="connsiteY17" fmla="*/ 1398732 h 1817913"/>
              <a:gd name="connsiteX18" fmla="*/ 903420 w 3626598"/>
              <a:gd name="connsiteY18" fmla="*/ 1394580 h 1817913"/>
              <a:gd name="connsiteX19" fmla="*/ 958788 w 3626598"/>
              <a:gd name="connsiteY19" fmla="*/ 1308759 h 1817913"/>
              <a:gd name="connsiteX20" fmla="*/ 964786 w 3626598"/>
              <a:gd name="connsiteY20" fmla="*/ 1290303 h 1817913"/>
              <a:gd name="connsiteX21" fmla="*/ 975398 w 3626598"/>
              <a:gd name="connsiteY21" fmla="*/ 1269079 h 1817913"/>
              <a:gd name="connsiteX22" fmla="*/ 1016001 w 3626598"/>
              <a:gd name="connsiteY22" fmla="*/ 1122816 h 1817913"/>
              <a:gd name="connsiteX23" fmla="*/ 1021077 w 3626598"/>
              <a:gd name="connsiteY23" fmla="*/ 1105282 h 1817913"/>
              <a:gd name="connsiteX24" fmla="*/ 1027075 w 3626598"/>
              <a:gd name="connsiteY24" fmla="*/ 1089133 h 1817913"/>
              <a:gd name="connsiteX25" fmla="*/ 1032150 w 3626598"/>
              <a:gd name="connsiteY25" fmla="*/ 1071600 h 1817913"/>
              <a:gd name="connsiteX26" fmla="*/ 1038610 w 3626598"/>
              <a:gd name="connsiteY26" fmla="*/ 1050837 h 1817913"/>
              <a:gd name="connsiteX27" fmla="*/ 1040917 w 3626598"/>
              <a:gd name="connsiteY27" fmla="*/ 1031458 h 1817913"/>
              <a:gd name="connsiteX28" fmla="*/ 1015079 w 3626598"/>
              <a:gd name="connsiteY28" fmla="*/ 1006081 h 1817913"/>
              <a:gd name="connsiteX29" fmla="*/ 992931 w 3626598"/>
              <a:gd name="connsiteY29" fmla="*/ 1004697 h 1817913"/>
              <a:gd name="connsiteX30" fmla="*/ 970323 w 3626598"/>
              <a:gd name="connsiteY30" fmla="*/ 1010234 h 1817913"/>
              <a:gd name="connsiteX31" fmla="*/ 941716 w 3626598"/>
              <a:gd name="connsiteY31" fmla="*/ 1014848 h 1817913"/>
              <a:gd name="connsiteX32" fmla="*/ 930643 w 3626598"/>
              <a:gd name="connsiteY32" fmla="*/ 1019001 h 1817913"/>
              <a:gd name="connsiteX33" fmla="*/ 867431 w 3626598"/>
              <a:gd name="connsiteY33" fmla="*/ 1030997 h 1817913"/>
              <a:gd name="connsiteX34" fmla="*/ 865124 w 3626598"/>
              <a:gd name="connsiteY34" fmla="*/ 1030536 h 1817913"/>
              <a:gd name="connsiteX35" fmla="*/ 863740 w 3626598"/>
              <a:gd name="connsiteY35" fmla="*/ 1032381 h 1817913"/>
              <a:gd name="connsiteX36" fmla="*/ 851282 w 3626598"/>
              <a:gd name="connsiteY36" fmla="*/ 1040225 h 1817913"/>
              <a:gd name="connsiteX37" fmla="*/ 806987 w 3626598"/>
              <a:gd name="connsiteY37" fmla="*/ 1060527 h 1817913"/>
              <a:gd name="connsiteX38" fmla="*/ 782533 w 3626598"/>
              <a:gd name="connsiteY38" fmla="*/ 1087749 h 1817913"/>
              <a:gd name="connsiteX39" fmla="*/ 780688 w 3626598"/>
              <a:gd name="connsiteY39" fmla="*/ 1087749 h 1817913"/>
              <a:gd name="connsiteX40" fmla="*/ 767769 w 3626598"/>
              <a:gd name="connsiteY40" fmla="*/ 1094209 h 1817913"/>
              <a:gd name="connsiteX41" fmla="*/ 767307 w 3626598"/>
              <a:gd name="connsiteY41" fmla="*/ 1093747 h 1817913"/>
              <a:gd name="connsiteX42" fmla="*/ 751158 w 3626598"/>
              <a:gd name="connsiteY42" fmla="*/ 1100207 h 1817913"/>
              <a:gd name="connsiteX43" fmla="*/ 728088 w 3626598"/>
              <a:gd name="connsiteY43" fmla="*/ 1116356 h 1817913"/>
              <a:gd name="connsiteX44" fmla="*/ 710555 w 3626598"/>
              <a:gd name="connsiteY44" fmla="*/ 1122354 h 1817913"/>
              <a:gd name="connsiteX45" fmla="*/ 711016 w 3626598"/>
              <a:gd name="connsiteY45" fmla="*/ 1121893 h 1817913"/>
              <a:gd name="connsiteX46" fmla="*/ 679180 w 3626598"/>
              <a:gd name="connsiteY46" fmla="*/ 1146808 h 1817913"/>
              <a:gd name="connsiteX47" fmla="*/ 669952 w 3626598"/>
              <a:gd name="connsiteY47" fmla="*/ 1146347 h 1817913"/>
              <a:gd name="connsiteX48" fmla="*/ 665338 w 3626598"/>
              <a:gd name="connsiteY48" fmla="*/ 1150499 h 1817913"/>
              <a:gd name="connsiteX49" fmla="*/ 651496 w 3626598"/>
              <a:gd name="connsiteY49" fmla="*/ 1146347 h 1817913"/>
              <a:gd name="connsiteX50" fmla="*/ 655648 w 3626598"/>
              <a:gd name="connsiteY50" fmla="*/ 1156498 h 1817913"/>
              <a:gd name="connsiteX51" fmla="*/ 643652 w 3626598"/>
              <a:gd name="connsiteY51" fmla="*/ 1179106 h 1817913"/>
              <a:gd name="connsiteX52" fmla="*/ 632117 w 3626598"/>
              <a:gd name="connsiteY52" fmla="*/ 1188796 h 1817913"/>
              <a:gd name="connsiteX53" fmla="*/ 624273 w 3626598"/>
              <a:gd name="connsiteY53" fmla="*/ 1185104 h 1817913"/>
              <a:gd name="connsiteX54" fmla="*/ 617352 w 3626598"/>
              <a:gd name="connsiteY54" fmla="*/ 1189718 h 1817913"/>
              <a:gd name="connsiteX55" fmla="*/ 604433 w 3626598"/>
              <a:gd name="connsiteY55" fmla="*/ 1207252 h 1817913"/>
              <a:gd name="connsiteX56" fmla="*/ 602588 w 3626598"/>
              <a:gd name="connsiteY56" fmla="*/ 1216018 h 1817913"/>
              <a:gd name="connsiteX57" fmla="*/ 585054 w 3626598"/>
              <a:gd name="connsiteY57" fmla="*/ 1234935 h 1817913"/>
              <a:gd name="connsiteX58" fmla="*/ 550911 w 3626598"/>
              <a:gd name="connsiteY58" fmla="*/ 1240934 h 1817913"/>
              <a:gd name="connsiteX59" fmla="*/ 536146 w 3626598"/>
              <a:gd name="connsiteY59" fmla="*/ 1211866 h 1817913"/>
              <a:gd name="connsiteX60" fmla="*/ 536146 w 3626598"/>
              <a:gd name="connsiteY60" fmla="*/ 1211866 h 1817913"/>
              <a:gd name="connsiteX61" fmla="*/ 513537 w 3626598"/>
              <a:gd name="connsiteY61" fmla="*/ 1198485 h 1817913"/>
              <a:gd name="connsiteX62" fmla="*/ 508462 w 3626598"/>
              <a:gd name="connsiteY62" fmla="*/ 1195255 h 1817913"/>
              <a:gd name="connsiteX63" fmla="*/ 427256 w 3626598"/>
              <a:gd name="connsiteY63" fmla="*/ 1195255 h 1817913"/>
              <a:gd name="connsiteX64" fmla="*/ 316981 w 3626598"/>
              <a:gd name="connsiteY64" fmla="*/ 1242318 h 1817913"/>
              <a:gd name="connsiteX65" fmla="*/ 233468 w 3626598"/>
              <a:gd name="connsiteY65" fmla="*/ 1234013 h 1817913"/>
              <a:gd name="connsiteX66" fmla="*/ 210860 w 3626598"/>
              <a:gd name="connsiteY66" fmla="*/ 1202176 h 1817913"/>
              <a:gd name="connsiteX67" fmla="*/ 208553 w 3626598"/>
              <a:gd name="connsiteY67" fmla="*/ 1167110 h 1817913"/>
              <a:gd name="connsiteX68" fmla="*/ 225624 w 3626598"/>
              <a:gd name="connsiteY68" fmla="*/ 1150038 h 1817913"/>
              <a:gd name="connsiteX69" fmla="*/ 235775 w 3626598"/>
              <a:gd name="connsiteY69" fmla="*/ 1144963 h 1817913"/>
              <a:gd name="connsiteX70" fmla="*/ 238082 w 3626598"/>
              <a:gd name="connsiteY70" fmla="*/ 1139887 h 1817913"/>
              <a:gd name="connsiteX71" fmla="*/ 252847 w 3626598"/>
              <a:gd name="connsiteY71" fmla="*/ 1111281 h 1817913"/>
              <a:gd name="connsiteX72" fmla="*/ 270380 w 3626598"/>
              <a:gd name="connsiteY72" fmla="*/ 1078983 h 1817913"/>
              <a:gd name="connsiteX73" fmla="*/ 243157 w 3626598"/>
              <a:gd name="connsiteY73" fmla="*/ 1087749 h 1817913"/>
              <a:gd name="connsiteX74" fmla="*/ 242696 w 3626598"/>
              <a:gd name="connsiteY74" fmla="*/ 1088211 h 1817913"/>
              <a:gd name="connsiteX75" fmla="*/ 225624 w 3626598"/>
              <a:gd name="connsiteY75" fmla="*/ 1098823 h 1817913"/>
              <a:gd name="connsiteX76" fmla="*/ 225624 w 3626598"/>
              <a:gd name="connsiteY76" fmla="*/ 1098823 h 1817913"/>
              <a:gd name="connsiteX77" fmla="*/ 205784 w 3626598"/>
              <a:gd name="connsiteY77" fmla="*/ 1108974 h 1817913"/>
              <a:gd name="connsiteX78" fmla="*/ 203939 w 3626598"/>
              <a:gd name="connsiteY78" fmla="*/ 1108512 h 1817913"/>
              <a:gd name="connsiteX79" fmla="*/ 203016 w 3626598"/>
              <a:gd name="connsiteY79" fmla="*/ 1109896 h 1817913"/>
              <a:gd name="connsiteX80" fmla="*/ 190558 w 3626598"/>
              <a:gd name="connsiteY80" fmla="*/ 1126968 h 1817913"/>
              <a:gd name="connsiteX81" fmla="*/ 173025 w 3626598"/>
              <a:gd name="connsiteY81" fmla="*/ 1132966 h 1817913"/>
              <a:gd name="connsiteX82" fmla="*/ 147186 w 3626598"/>
              <a:gd name="connsiteY82" fmla="*/ 1114972 h 1817913"/>
              <a:gd name="connsiteX83" fmla="*/ 107045 w 3626598"/>
              <a:gd name="connsiteY83" fmla="*/ 1109896 h 1817913"/>
              <a:gd name="connsiteX84" fmla="*/ 41987 w 3626598"/>
              <a:gd name="connsiteY84" fmla="*/ 1080828 h 1817913"/>
              <a:gd name="connsiteX85" fmla="*/ 22147 w 3626598"/>
              <a:gd name="connsiteY85" fmla="*/ 1059604 h 1817913"/>
              <a:gd name="connsiteX86" fmla="*/ 21224 w 3626598"/>
              <a:gd name="connsiteY86" fmla="*/ 1057758 h 1817913"/>
              <a:gd name="connsiteX87" fmla="*/ 19379 w 3626598"/>
              <a:gd name="connsiteY87" fmla="*/ 1058220 h 1817913"/>
              <a:gd name="connsiteX88" fmla="*/ 0 w 3626598"/>
              <a:gd name="connsiteY88" fmla="*/ 1042071 h 1817913"/>
              <a:gd name="connsiteX89" fmla="*/ 0 w 3626598"/>
              <a:gd name="connsiteY89" fmla="*/ 1030997 h 1817913"/>
              <a:gd name="connsiteX90" fmla="*/ 67826 w 3626598"/>
              <a:gd name="connsiteY90" fmla="*/ 956712 h 1817913"/>
              <a:gd name="connsiteX91" fmla="*/ 159183 w 3626598"/>
              <a:gd name="connsiteY91" fmla="*/ 845976 h 1817913"/>
              <a:gd name="connsiteX92" fmla="*/ 165181 w 3626598"/>
              <a:gd name="connsiteY92" fmla="*/ 761078 h 1817913"/>
              <a:gd name="connsiteX93" fmla="*/ 165642 w 3626598"/>
              <a:gd name="connsiteY93" fmla="*/ 729242 h 1817913"/>
              <a:gd name="connsiteX94" fmla="*/ 264382 w 3626598"/>
              <a:gd name="connsiteY94" fmla="*/ 572366 h 1817913"/>
              <a:gd name="connsiteX95" fmla="*/ 280992 w 3626598"/>
              <a:gd name="connsiteY95" fmla="*/ 528994 h 1817913"/>
              <a:gd name="connsiteX96" fmla="*/ 306831 w 3626598"/>
              <a:gd name="connsiteY96" fmla="*/ 437637 h 1817913"/>
              <a:gd name="connsiteX97" fmla="*/ 355739 w 3626598"/>
              <a:gd name="connsiteY97" fmla="*/ 414106 h 1817913"/>
              <a:gd name="connsiteX98" fmla="*/ 370965 w 3626598"/>
              <a:gd name="connsiteY98" fmla="*/ 421488 h 1817913"/>
              <a:gd name="connsiteX99" fmla="*/ 384346 w 3626598"/>
              <a:gd name="connsiteY99" fmla="*/ 430716 h 1817913"/>
              <a:gd name="connsiteX100" fmla="*/ 388037 w 3626598"/>
              <a:gd name="connsiteY100" fmla="*/ 432562 h 1817913"/>
              <a:gd name="connsiteX101" fmla="*/ 401417 w 3626598"/>
              <a:gd name="connsiteY101" fmla="*/ 441790 h 1817913"/>
              <a:gd name="connsiteX102" fmla="*/ 405570 w 3626598"/>
              <a:gd name="connsiteY102" fmla="*/ 443636 h 1817913"/>
              <a:gd name="connsiteX103" fmla="*/ 463245 w 3626598"/>
              <a:gd name="connsiteY103" fmla="*/ 443174 h 1817913"/>
              <a:gd name="connsiteX104" fmla="*/ 463245 w 3626598"/>
              <a:gd name="connsiteY104" fmla="*/ 443174 h 1817913"/>
              <a:gd name="connsiteX105" fmla="*/ 480778 w 3626598"/>
              <a:gd name="connsiteY105" fmla="*/ 421027 h 1817913"/>
              <a:gd name="connsiteX106" fmla="*/ 480778 w 3626598"/>
              <a:gd name="connsiteY106" fmla="*/ 421027 h 1817913"/>
              <a:gd name="connsiteX107" fmla="*/ 502003 w 3626598"/>
              <a:gd name="connsiteY107" fmla="*/ 386422 h 1817913"/>
              <a:gd name="connsiteX108" fmla="*/ 502464 w 3626598"/>
              <a:gd name="connsiteY108" fmla="*/ 385961 h 1817913"/>
              <a:gd name="connsiteX109" fmla="*/ 525072 w 3626598"/>
              <a:gd name="connsiteY109" fmla="*/ 364275 h 1817913"/>
              <a:gd name="connsiteX110" fmla="*/ 525534 w 3626598"/>
              <a:gd name="connsiteY110" fmla="*/ 364275 h 1817913"/>
              <a:gd name="connsiteX111" fmla="*/ 542606 w 3626598"/>
              <a:gd name="connsiteY111" fmla="*/ 353201 h 1817913"/>
              <a:gd name="connsiteX112" fmla="*/ 542606 w 3626598"/>
              <a:gd name="connsiteY112" fmla="*/ 353201 h 1817913"/>
              <a:gd name="connsiteX113" fmla="*/ 559677 w 3626598"/>
              <a:gd name="connsiteY113" fmla="*/ 352740 h 1817913"/>
              <a:gd name="connsiteX114" fmla="*/ 564291 w 3626598"/>
              <a:gd name="connsiteY114" fmla="*/ 353663 h 1817913"/>
              <a:gd name="connsiteX115" fmla="*/ 582286 w 3626598"/>
              <a:gd name="connsiteY115" fmla="*/ 363352 h 1817913"/>
              <a:gd name="connsiteX116" fmla="*/ 585516 w 3626598"/>
              <a:gd name="connsiteY116" fmla="*/ 365198 h 1817913"/>
              <a:gd name="connsiteX117" fmla="*/ 609970 w 3626598"/>
              <a:gd name="connsiteY117" fmla="*/ 387806 h 1817913"/>
              <a:gd name="connsiteX118" fmla="*/ 632579 w 3626598"/>
              <a:gd name="connsiteY118" fmla="*/ 385961 h 1817913"/>
              <a:gd name="connsiteX119" fmla="*/ 660724 w 3626598"/>
              <a:gd name="connsiteY119" fmla="*/ 358738 h 1817913"/>
              <a:gd name="connsiteX120" fmla="*/ 672259 w 3626598"/>
              <a:gd name="connsiteY120" fmla="*/ 352278 h 1817913"/>
              <a:gd name="connsiteX121" fmla="*/ 708248 w 3626598"/>
              <a:gd name="connsiteY121" fmla="*/ 325517 h 1817913"/>
              <a:gd name="connsiteX122" fmla="*/ 717476 w 3626598"/>
              <a:gd name="connsiteY122" fmla="*/ 317673 h 1817913"/>
              <a:gd name="connsiteX123" fmla="*/ 736855 w 3626598"/>
              <a:gd name="connsiteY123" fmla="*/ 308445 h 1817913"/>
              <a:gd name="connsiteX124" fmla="*/ 739162 w 3626598"/>
              <a:gd name="connsiteY124" fmla="*/ 308445 h 1817913"/>
              <a:gd name="connsiteX125" fmla="*/ 740085 w 3626598"/>
              <a:gd name="connsiteY125" fmla="*/ 306600 h 1817913"/>
              <a:gd name="connsiteX126" fmla="*/ 753004 w 3626598"/>
              <a:gd name="connsiteY126" fmla="*/ 296911 h 1817913"/>
              <a:gd name="connsiteX127" fmla="*/ 774228 w 3626598"/>
              <a:gd name="connsiteY127" fmla="*/ 283991 h 1817913"/>
              <a:gd name="connsiteX128" fmla="*/ 796837 w 3626598"/>
              <a:gd name="connsiteY128" fmla="*/ 273841 h 1817913"/>
              <a:gd name="connsiteX129" fmla="*/ 796837 w 3626598"/>
              <a:gd name="connsiteY129" fmla="*/ 273841 h 1817913"/>
              <a:gd name="connsiteX130" fmla="*/ 822214 w 3626598"/>
              <a:gd name="connsiteY130" fmla="*/ 263228 h 1817913"/>
              <a:gd name="connsiteX131" fmla="*/ 824059 w 3626598"/>
              <a:gd name="connsiteY131" fmla="*/ 263690 h 1817913"/>
              <a:gd name="connsiteX132" fmla="*/ 824982 w 3626598"/>
              <a:gd name="connsiteY132" fmla="*/ 261844 h 1817913"/>
              <a:gd name="connsiteX133" fmla="*/ 853127 w 3626598"/>
              <a:gd name="connsiteY133" fmla="*/ 245695 h 1817913"/>
              <a:gd name="connsiteX134" fmla="*/ 971707 w 3626598"/>
              <a:gd name="connsiteY134" fmla="*/ 193557 h 1817913"/>
              <a:gd name="connsiteX135" fmla="*/ 983242 w 3626598"/>
              <a:gd name="connsiteY135" fmla="*/ 183406 h 1817913"/>
              <a:gd name="connsiteX136" fmla="*/ 1011387 w 3626598"/>
              <a:gd name="connsiteY136" fmla="*/ 170948 h 1817913"/>
              <a:gd name="connsiteX137" fmla="*/ 1047838 w 3626598"/>
              <a:gd name="connsiteY137" fmla="*/ 150185 h 1817913"/>
              <a:gd name="connsiteX138" fmla="*/ 1050606 w 3626598"/>
              <a:gd name="connsiteY138" fmla="*/ 147878 h 1817913"/>
              <a:gd name="connsiteX139" fmla="*/ 1064448 w 3626598"/>
              <a:gd name="connsiteY139" fmla="*/ 139112 h 1817913"/>
              <a:gd name="connsiteX140" fmla="*/ 1084289 w 3626598"/>
              <a:gd name="connsiteY140" fmla="*/ 131730 h 1817913"/>
              <a:gd name="connsiteX141" fmla="*/ 1114741 w 3626598"/>
              <a:gd name="connsiteY141" fmla="*/ 104968 h 1817913"/>
              <a:gd name="connsiteX142" fmla="*/ 1129506 w 3626598"/>
              <a:gd name="connsiteY142" fmla="*/ 97586 h 1817913"/>
              <a:gd name="connsiteX143" fmla="*/ 1145655 w 3626598"/>
              <a:gd name="connsiteY143" fmla="*/ 86974 h 1817913"/>
              <a:gd name="connsiteX144" fmla="*/ 1146116 w 3626598"/>
              <a:gd name="connsiteY144" fmla="*/ 86512 h 1817913"/>
              <a:gd name="connsiteX145" fmla="*/ 1165033 w 3626598"/>
              <a:gd name="connsiteY145" fmla="*/ 76362 h 1817913"/>
              <a:gd name="connsiteX146" fmla="*/ 1168725 w 3626598"/>
              <a:gd name="connsiteY146" fmla="*/ 74516 h 1817913"/>
              <a:gd name="connsiteX147" fmla="*/ 1182105 w 3626598"/>
              <a:gd name="connsiteY147" fmla="*/ 65288 h 1817913"/>
              <a:gd name="connsiteX148" fmla="*/ 1348209 w 3626598"/>
              <a:gd name="connsiteY148" fmla="*/ 14534 h 1817913"/>
              <a:gd name="connsiteX149" fmla="*/ 1377738 w 3626598"/>
              <a:gd name="connsiteY149" fmla="*/ 8075 h 1817913"/>
              <a:gd name="connsiteX150" fmla="*/ 1408191 w 3626598"/>
              <a:gd name="connsiteY150" fmla="*/ 3461 h 1817913"/>
              <a:gd name="connsiteX151" fmla="*/ 1410498 w 3626598"/>
              <a:gd name="connsiteY151" fmla="*/ 3922 h 1817913"/>
              <a:gd name="connsiteX152" fmla="*/ 1411882 w 3626598"/>
              <a:gd name="connsiteY152" fmla="*/ 2076 h 1817913"/>
              <a:gd name="connsiteX153" fmla="*/ 1423417 w 3626598"/>
              <a:gd name="connsiteY153" fmla="*/ 2076 h 1817913"/>
              <a:gd name="connsiteX154" fmla="*/ 1443257 w 3626598"/>
              <a:gd name="connsiteY154" fmla="*/ 2999 h 1817913"/>
              <a:gd name="connsiteX155" fmla="*/ 1529078 w 3626598"/>
              <a:gd name="connsiteY155" fmla="*/ 5768 h 1817913"/>
              <a:gd name="connsiteX156" fmla="*/ 1559069 w 3626598"/>
              <a:gd name="connsiteY156" fmla="*/ 8075 h 1817913"/>
              <a:gd name="connsiteX157" fmla="*/ 1591828 w 3626598"/>
              <a:gd name="connsiteY157" fmla="*/ 14534 h 1817913"/>
              <a:gd name="connsiteX158" fmla="*/ 1602440 w 3626598"/>
              <a:gd name="connsiteY158" fmla="*/ 20532 h 1817913"/>
              <a:gd name="connsiteX159" fmla="*/ 1646273 w 3626598"/>
              <a:gd name="connsiteY159" fmla="*/ 38527 h 1817913"/>
              <a:gd name="connsiteX160" fmla="*/ 1740398 w 3626598"/>
              <a:gd name="connsiteY160" fmla="*/ 76362 h 1817913"/>
              <a:gd name="connsiteX161" fmla="*/ 1757932 w 3626598"/>
              <a:gd name="connsiteY161" fmla="*/ 87435 h 1817913"/>
              <a:gd name="connsiteX162" fmla="*/ 1767160 w 3626598"/>
              <a:gd name="connsiteY162" fmla="*/ 93433 h 1817913"/>
              <a:gd name="connsiteX163" fmla="*/ 1785615 w 3626598"/>
              <a:gd name="connsiteY163" fmla="*/ 103584 h 1817913"/>
              <a:gd name="connsiteX164" fmla="*/ 1857132 w 3626598"/>
              <a:gd name="connsiteY164" fmla="*/ 127577 h 1817913"/>
              <a:gd name="connsiteX165" fmla="*/ 1898658 w 3626598"/>
              <a:gd name="connsiteY165" fmla="*/ 132191 h 1817913"/>
              <a:gd name="connsiteX166" fmla="*/ 1929111 w 3626598"/>
              <a:gd name="connsiteY166" fmla="*/ 132652 h 1817913"/>
              <a:gd name="connsiteX167" fmla="*/ 2014470 w 3626598"/>
              <a:gd name="connsiteY167" fmla="*/ 132652 h 1817913"/>
              <a:gd name="connsiteX168" fmla="*/ 2039385 w 3626598"/>
              <a:gd name="connsiteY168" fmla="*/ 132191 h 1817913"/>
              <a:gd name="connsiteX169" fmla="*/ 2080450 w 3626598"/>
              <a:gd name="connsiteY169" fmla="*/ 127116 h 1817913"/>
              <a:gd name="connsiteX170" fmla="*/ 2304229 w 3626598"/>
              <a:gd name="connsiteY170" fmla="*/ 86051 h 1817913"/>
              <a:gd name="connsiteX171" fmla="*/ 2355905 w 3626598"/>
              <a:gd name="connsiteY171" fmla="*/ 75439 h 1817913"/>
              <a:gd name="connsiteX172" fmla="*/ 2404352 w 3626598"/>
              <a:gd name="connsiteY172" fmla="*/ 70825 h 1817913"/>
              <a:gd name="connsiteX173" fmla="*/ 2429729 w 3626598"/>
              <a:gd name="connsiteY173" fmla="*/ 69902 h 1817913"/>
              <a:gd name="connsiteX174" fmla="*/ 2522470 w 3626598"/>
              <a:gd name="connsiteY174" fmla="*/ 65288 h 1817913"/>
              <a:gd name="connsiteX175" fmla="*/ 2557537 w 3626598"/>
              <a:gd name="connsiteY175" fmla="*/ 65288 h 1817913"/>
              <a:gd name="connsiteX176" fmla="*/ 2587528 w 3626598"/>
              <a:gd name="connsiteY176" fmla="*/ 69902 h 1817913"/>
              <a:gd name="connsiteX177" fmla="*/ 2625362 w 3626598"/>
              <a:gd name="connsiteY177" fmla="*/ 76823 h 1817913"/>
              <a:gd name="connsiteX178" fmla="*/ 2660890 w 3626598"/>
              <a:gd name="connsiteY178" fmla="*/ 81437 h 1817913"/>
              <a:gd name="connsiteX179" fmla="*/ 2675655 w 3626598"/>
              <a:gd name="connsiteY179" fmla="*/ 82360 h 1817913"/>
              <a:gd name="connsiteX180" fmla="*/ 2711644 w 3626598"/>
              <a:gd name="connsiteY180" fmla="*/ 86974 h 1817913"/>
              <a:gd name="connsiteX181" fmla="*/ 2739328 w 3626598"/>
              <a:gd name="connsiteY181" fmla="*/ 92972 h 1817913"/>
              <a:gd name="connsiteX182" fmla="*/ 2761937 w 3626598"/>
              <a:gd name="connsiteY182" fmla="*/ 104968 h 1817913"/>
              <a:gd name="connsiteX183" fmla="*/ 2828378 w 3626598"/>
              <a:gd name="connsiteY183" fmla="*/ 127116 h 1817913"/>
              <a:gd name="connsiteX184" fmla="*/ 2852832 w 3626598"/>
              <a:gd name="connsiteY184" fmla="*/ 137266 h 1817913"/>
              <a:gd name="connsiteX185" fmla="*/ 2931270 w 3626598"/>
              <a:gd name="connsiteY185" fmla="*/ 171871 h 1817913"/>
              <a:gd name="connsiteX186" fmla="*/ 2954340 w 3626598"/>
              <a:gd name="connsiteY186" fmla="*/ 182022 h 1817913"/>
              <a:gd name="connsiteX187" fmla="*/ 3025857 w 3626598"/>
              <a:gd name="connsiteY187" fmla="*/ 217550 h 1817913"/>
              <a:gd name="connsiteX188" fmla="*/ 3039238 w 3626598"/>
              <a:gd name="connsiteY188" fmla="*/ 226778 h 1817913"/>
              <a:gd name="connsiteX189" fmla="*/ 3065537 w 3626598"/>
              <a:gd name="connsiteY189" fmla="*/ 240158 h 1817913"/>
              <a:gd name="connsiteX190" fmla="*/ 3078457 w 3626598"/>
              <a:gd name="connsiteY190" fmla="*/ 251232 h 1817913"/>
              <a:gd name="connsiteX191" fmla="*/ 3094144 w 3626598"/>
              <a:gd name="connsiteY191" fmla="*/ 262767 h 1817913"/>
              <a:gd name="connsiteX192" fmla="*/ 3143975 w 3626598"/>
              <a:gd name="connsiteY192" fmla="*/ 308445 h 1817913"/>
              <a:gd name="connsiteX193" fmla="*/ 3149973 w 3626598"/>
              <a:gd name="connsiteY193" fmla="*/ 313982 h 1817913"/>
              <a:gd name="connsiteX194" fmla="*/ 3223797 w 3626598"/>
              <a:gd name="connsiteY194" fmla="*/ 393804 h 1817913"/>
              <a:gd name="connsiteX195" fmla="*/ 3257941 w 3626598"/>
              <a:gd name="connsiteY195" fmla="*/ 427487 h 1817913"/>
              <a:gd name="connsiteX196" fmla="*/ 3258864 w 3626598"/>
              <a:gd name="connsiteY196" fmla="*/ 426564 h 1817913"/>
              <a:gd name="connsiteX197" fmla="*/ 3257941 w 3626598"/>
              <a:gd name="connsiteY197" fmla="*/ 427487 h 1817913"/>
              <a:gd name="connsiteX198" fmla="*/ 3303619 w 3626598"/>
              <a:gd name="connsiteY198" fmla="*/ 483777 h 1817913"/>
              <a:gd name="connsiteX199" fmla="*/ 3303619 w 3626598"/>
              <a:gd name="connsiteY199" fmla="*/ 483777 h 1817913"/>
              <a:gd name="connsiteX200" fmla="*/ 3383441 w 3626598"/>
              <a:gd name="connsiteY200" fmla="*/ 602357 h 1817913"/>
              <a:gd name="connsiteX201" fmla="*/ 3393592 w 3626598"/>
              <a:gd name="connsiteY201" fmla="*/ 630502 h 1817913"/>
              <a:gd name="connsiteX202" fmla="*/ 3404666 w 3626598"/>
              <a:gd name="connsiteY202" fmla="*/ 646651 h 1817913"/>
              <a:gd name="connsiteX203" fmla="*/ 3406973 w 3626598"/>
              <a:gd name="connsiteY203" fmla="*/ 658648 h 1817913"/>
              <a:gd name="connsiteX204" fmla="*/ 3401436 w 3626598"/>
              <a:gd name="connsiteY204" fmla="*/ 694175 h 1817913"/>
              <a:gd name="connsiteX205" fmla="*/ 3397745 w 3626598"/>
              <a:gd name="connsiteY205" fmla="*/ 701096 h 1817913"/>
              <a:gd name="connsiteX206" fmla="*/ 3399590 w 3626598"/>
              <a:gd name="connsiteY206" fmla="*/ 738470 h 1817913"/>
              <a:gd name="connsiteX207" fmla="*/ 3406511 w 3626598"/>
              <a:gd name="connsiteY207" fmla="*/ 761078 h 1817913"/>
              <a:gd name="connsiteX208" fmla="*/ 3416201 w 3626598"/>
              <a:gd name="connsiteY208" fmla="*/ 803527 h 1817913"/>
              <a:gd name="connsiteX209" fmla="*/ 3427274 w 3626598"/>
              <a:gd name="connsiteY209" fmla="*/ 832134 h 1817913"/>
              <a:gd name="connsiteX210" fmla="*/ 3434657 w 3626598"/>
              <a:gd name="connsiteY210" fmla="*/ 861663 h 1817913"/>
              <a:gd name="connsiteX211" fmla="*/ 3445730 w 3626598"/>
              <a:gd name="connsiteY211" fmla="*/ 889809 h 1817913"/>
              <a:gd name="connsiteX212" fmla="*/ 3456804 w 3626598"/>
              <a:gd name="connsiteY212" fmla="*/ 947945 h 1817913"/>
              <a:gd name="connsiteX213" fmla="*/ 3461418 w 3626598"/>
              <a:gd name="connsiteY213" fmla="*/ 962710 h 1817913"/>
              <a:gd name="connsiteX214" fmla="*/ 3467416 w 3626598"/>
              <a:gd name="connsiteY214" fmla="*/ 981627 h 1817913"/>
              <a:gd name="connsiteX215" fmla="*/ 3473414 w 3626598"/>
              <a:gd name="connsiteY215" fmla="*/ 1009773 h 1817913"/>
              <a:gd name="connsiteX216" fmla="*/ 3475721 w 3626598"/>
              <a:gd name="connsiteY216" fmla="*/ 1026844 h 1817913"/>
              <a:gd name="connsiteX217" fmla="*/ 3478490 w 3626598"/>
              <a:gd name="connsiteY217" fmla="*/ 1075291 h 1817913"/>
              <a:gd name="connsiteX218" fmla="*/ 3481258 w 3626598"/>
              <a:gd name="connsiteY218" fmla="*/ 1092825 h 1817913"/>
              <a:gd name="connsiteX219" fmla="*/ 3484488 w 3626598"/>
              <a:gd name="connsiteY219" fmla="*/ 1136657 h 1817913"/>
              <a:gd name="connsiteX220" fmla="*/ 3486795 w 3626598"/>
              <a:gd name="connsiteY220" fmla="*/ 1149577 h 1817913"/>
              <a:gd name="connsiteX221" fmla="*/ 3490025 w 3626598"/>
              <a:gd name="connsiteY221" fmla="*/ 1187873 h 1817913"/>
              <a:gd name="connsiteX222" fmla="*/ 3492332 w 3626598"/>
              <a:gd name="connsiteY222" fmla="*/ 1200331 h 1817913"/>
              <a:gd name="connsiteX223" fmla="*/ 3496023 w 3626598"/>
              <a:gd name="connsiteY223" fmla="*/ 1229399 h 1817913"/>
              <a:gd name="connsiteX224" fmla="*/ 3518632 w 3626598"/>
              <a:gd name="connsiteY224" fmla="*/ 1323524 h 1817913"/>
              <a:gd name="connsiteX225" fmla="*/ 3532474 w 3626598"/>
              <a:gd name="connsiteY225" fmla="*/ 1358590 h 1817913"/>
              <a:gd name="connsiteX226" fmla="*/ 3535703 w 3626598"/>
              <a:gd name="connsiteY226" fmla="*/ 1365050 h 1817913"/>
              <a:gd name="connsiteX227" fmla="*/ 3543547 w 3626598"/>
              <a:gd name="connsiteY227" fmla="*/ 1376585 h 1817913"/>
              <a:gd name="connsiteX228" fmla="*/ 3548161 w 3626598"/>
              <a:gd name="connsiteY228" fmla="*/ 1382122 h 1817913"/>
              <a:gd name="connsiteX229" fmla="*/ 3567540 w 3626598"/>
              <a:gd name="connsiteY229" fmla="*/ 1412574 h 1817913"/>
              <a:gd name="connsiteX230" fmla="*/ 3571693 w 3626598"/>
              <a:gd name="connsiteY230" fmla="*/ 1419034 h 1817913"/>
              <a:gd name="connsiteX231" fmla="*/ 3611373 w 3626598"/>
              <a:gd name="connsiteY231" fmla="*/ 1494242 h 1817913"/>
              <a:gd name="connsiteX232" fmla="*/ 3614141 w 3626598"/>
              <a:gd name="connsiteY232" fmla="*/ 1501624 h 1817913"/>
              <a:gd name="connsiteX233" fmla="*/ 3620601 w 3626598"/>
              <a:gd name="connsiteY233" fmla="*/ 1521003 h 1817913"/>
              <a:gd name="connsiteX234" fmla="*/ 3627983 w 3626598"/>
              <a:gd name="connsiteY234" fmla="*/ 1559761 h 1817913"/>
              <a:gd name="connsiteX235" fmla="*/ 3627522 w 3626598"/>
              <a:gd name="connsiteY235" fmla="*/ 1629432 h 1817913"/>
              <a:gd name="connsiteX236" fmla="*/ 3599377 w 3626598"/>
              <a:gd name="connsiteY236" fmla="*/ 1665421 h 1817913"/>
              <a:gd name="connsiteX237" fmla="*/ 3574461 w 3626598"/>
              <a:gd name="connsiteY237" fmla="*/ 1681570 h 1817913"/>
              <a:gd name="connsiteX238" fmla="*/ 3568463 w 3626598"/>
              <a:gd name="connsiteY238" fmla="*/ 1685261 h 1817913"/>
              <a:gd name="connsiteX239" fmla="*/ 3554621 w 3626598"/>
              <a:gd name="connsiteY239" fmla="*/ 1694489 h 1817913"/>
              <a:gd name="connsiteX240" fmla="*/ 3549084 w 3626598"/>
              <a:gd name="connsiteY240" fmla="*/ 1698181 h 1817913"/>
              <a:gd name="connsiteX241" fmla="*/ 3538010 w 3626598"/>
              <a:gd name="connsiteY241" fmla="*/ 1706024 h 1817913"/>
              <a:gd name="connsiteX242" fmla="*/ 3532474 w 3626598"/>
              <a:gd name="connsiteY242" fmla="*/ 1709716 h 1817913"/>
              <a:gd name="connsiteX243" fmla="*/ 3521400 w 3626598"/>
              <a:gd name="connsiteY243" fmla="*/ 1717098 h 1817913"/>
              <a:gd name="connsiteX244" fmla="*/ 3510326 w 3626598"/>
              <a:gd name="connsiteY244" fmla="*/ 1724019 h 1817913"/>
              <a:gd name="connsiteX245" fmla="*/ 3497869 w 3626598"/>
              <a:gd name="connsiteY245" fmla="*/ 1734631 h 1817913"/>
              <a:gd name="connsiteX246" fmla="*/ 3492332 w 3626598"/>
              <a:gd name="connsiteY246" fmla="*/ 1737861 h 1817913"/>
              <a:gd name="connsiteX247" fmla="*/ 3477567 w 3626598"/>
              <a:gd name="connsiteY247" fmla="*/ 1746166 h 1817913"/>
              <a:gd name="connsiteX248" fmla="*/ 3471569 w 3626598"/>
              <a:gd name="connsiteY248" fmla="*/ 1750319 h 1817913"/>
              <a:gd name="connsiteX249" fmla="*/ 3445730 w 3626598"/>
              <a:gd name="connsiteY249" fmla="*/ 1759547 h 1817913"/>
              <a:gd name="connsiteX250" fmla="*/ 3432350 w 3626598"/>
              <a:gd name="connsiteY250" fmla="*/ 1758624 h 1817913"/>
              <a:gd name="connsiteX251" fmla="*/ 3291162 w 3626598"/>
              <a:gd name="connsiteY251" fmla="*/ 1757240 h 1817913"/>
              <a:gd name="connsiteX252" fmla="*/ 3259325 w 3626598"/>
              <a:gd name="connsiteY252" fmla="*/ 1750780 h 1817913"/>
              <a:gd name="connsiteX253" fmla="*/ 3226104 w 3626598"/>
              <a:gd name="connsiteY253" fmla="*/ 1744782 h 1817913"/>
              <a:gd name="connsiteX254" fmla="*/ 3206264 w 3626598"/>
              <a:gd name="connsiteY254" fmla="*/ 1739245 h 1817913"/>
              <a:gd name="connsiteX255" fmla="*/ 3190577 w 3626598"/>
              <a:gd name="connsiteY255" fmla="*/ 1735093 h 1817913"/>
              <a:gd name="connsiteX256" fmla="*/ 3171198 w 3626598"/>
              <a:gd name="connsiteY256" fmla="*/ 1724942 h 1817913"/>
              <a:gd name="connsiteX257" fmla="*/ 3170736 w 3626598"/>
              <a:gd name="connsiteY257" fmla="*/ 1684339 h 1817913"/>
              <a:gd name="connsiteX258" fmla="*/ 3209033 w 3626598"/>
              <a:gd name="connsiteY258" fmla="*/ 1646965 h 1817913"/>
              <a:gd name="connsiteX259" fmla="*/ 3215031 w 3626598"/>
              <a:gd name="connsiteY259" fmla="*/ 1642813 h 1817913"/>
              <a:gd name="connsiteX260" fmla="*/ 3240408 w 3626598"/>
              <a:gd name="connsiteY260" fmla="*/ 1627586 h 1817913"/>
              <a:gd name="connsiteX261" fmla="*/ 3247329 w 3626598"/>
              <a:gd name="connsiteY261" fmla="*/ 1624357 h 1817913"/>
              <a:gd name="connsiteX262" fmla="*/ 3272244 w 3626598"/>
              <a:gd name="connsiteY262" fmla="*/ 1615129 h 1817913"/>
              <a:gd name="connsiteX263" fmla="*/ 3283779 w 3626598"/>
              <a:gd name="connsiteY263" fmla="*/ 1612360 h 1817913"/>
              <a:gd name="connsiteX264" fmla="*/ 3330381 w 3626598"/>
              <a:gd name="connsiteY264" fmla="*/ 1604055 h 1817913"/>
              <a:gd name="connsiteX265" fmla="*/ 3361294 w 3626598"/>
              <a:gd name="connsiteY265" fmla="*/ 1592059 h 1817913"/>
              <a:gd name="connsiteX266" fmla="*/ 3370984 w 3626598"/>
              <a:gd name="connsiteY266" fmla="*/ 1576371 h 1817913"/>
              <a:gd name="connsiteX267" fmla="*/ 3369599 w 3626598"/>
              <a:gd name="connsiteY267" fmla="*/ 1569450 h 1817913"/>
              <a:gd name="connsiteX268" fmla="*/ 3340070 w 3626598"/>
              <a:gd name="connsiteY268" fmla="*/ 1547303 h 1817913"/>
              <a:gd name="connsiteX269" fmla="*/ 3308695 w 3626598"/>
              <a:gd name="connsiteY269" fmla="*/ 1539459 h 1817913"/>
              <a:gd name="connsiteX270" fmla="*/ 3275474 w 3626598"/>
              <a:gd name="connsiteY270" fmla="*/ 1536691 h 1817913"/>
              <a:gd name="connsiteX271" fmla="*/ 3164738 w 3626598"/>
              <a:gd name="connsiteY271" fmla="*/ 1507623 h 1817913"/>
              <a:gd name="connsiteX272" fmla="*/ 3119983 w 3626598"/>
              <a:gd name="connsiteY272" fmla="*/ 1490551 h 1817913"/>
              <a:gd name="connsiteX273" fmla="*/ 3101988 w 3626598"/>
              <a:gd name="connsiteY273" fmla="*/ 1483630 h 1817913"/>
              <a:gd name="connsiteX274" fmla="*/ 3077534 w 3626598"/>
              <a:gd name="connsiteY274" fmla="*/ 1467019 h 1817913"/>
              <a:gd name="connsiteX275" fmla="*/ 3065999 w 3626598"/>
              <a:gd name="connsiteY275" fmla="*/ 1458714 h 1817913"/>
              <a:gd name="connsiteX276" fmla="*/ 3052157 w 3626598"/>
              <a:gd name="connsiteY276" fmla="*/ 1449486 h 1817913"/>
              <a:gd name="connsiteX277" fmla="*/ 3041083 w 3626598"/>
              <a:gd name="connsiteY277" fmla="*/ 1442104 h 1817913"/>
              <a:gd name="connsiteX278" fmla="*/ 3024934 w 3626598"/>
              <a:gd name="connsiteY278" fmla="*/ 1430569 h 1817913"/>
              <a:gd name="connsiteX279" fmla="*/ 3016629 w 3626598"/>
              <a:gd name="connsiteY279" fmla="*/ 1419495 h 1817913"/>
              <a:gd name="connsiteX280" fmla="*/ 3008785 w 3626598"/>
              <a:gd name="connsiteY280" fmla="*/ 1403808 h 1817913"/>
              <a:gd name="connsiteX281" fmla="*/ 3005094 w 3626598"/>
              <a:gd name="connsiteY281" fmla="*/ 1397809 h 1817913"/>
              <a:gd name="connsiteX282" fmla="*/ 2988945 w 3626598"/>
              <a:gd name="connsiteY282" fmla="*/ 1370587 h 1817913"/>
              <a:gd name="connsiteX283" fmla="*/ 2984793 w 3626598"/>
              <a:gd name="connsiteY283" fmla="*/ 1364589 h 1817913"/>
              <a:gd name="connsiteX284" fmla="*/ 2974180 w 3626598"/>
              <a:gd name="connsiteY284" fmla="*/ 1342441 h 1817913"/>
              <a:gd name="connsiteX285" fmla="*/ 2971412 w 3626598"/>
              <a:gd name="connsiteY285" fmla="*/ 1335982 h 1817913"/>
              <a:gd name="connsiteX286" fmla="*/ 2934500 w 3626598"/>
              <a:gd name="connsiteY286" fmla="*/ 1350285 h 1817913"/>
              <a:gd name="connsiteX287" fmla="*/ 2918813 w 3626598"/>
              <a:gd name="connsiteY287" fmla="*/ 1359052 h 1817913"/>
              <a:gd name="connsiteX288" fmla="*/ 2877287 w 3626598"/>
              <a:gd name="connsiteY288" fmla="*/ 1396425 h 1817913"/>
              <a:gd name="connsiteX289" fmla="*/ 2845911 w 3626598"/>
              <a:gd name="connsiteY289" fmla="*/ 1410267 h 1817913"/>
              <a:gd name="connsiteX290" fmla="*/ 2796080 w 3626598"/>
              <a:gd name="connsiteY290" fmla="*/ 1455484 h 1817913"/>
              <a:gd name="connsiteX291" fmla="*/ 2790543 w 3626598"/>
              <a:gd name="connsiteY291" fmla="*/ 1460098 h 1817913"/>
              <a:gd name="connsiteX292" fmla="*/ 2776240 w 3626598"/>
              <a:gd name="connsiteY292" fmla="*/ 1479939 h 1817913"/>
              <a:gd name="connsiteX293" fmla="*/ 2767935 w 3626598"/>
              <a:gd name="connsiteY293" fmla="*/ 1486860 h 1817913"/>
              <a:gd name="connsiteX294" fmla="*/ 2749479 w 3626598"/>
              <a:gd name="connsiteY294" fmla="*/ 1494703 h 1817913"/>
              <a:gd name="connsiteX295" fmla="*/ 2744403 w 3626598"/>
              <a:gd name="connsiteY295" fmla="*/ 1499317 h 1817913"/>
              <a:gd name="connsiteX296" fmla="*/ 2732868 w 3626598"/>
              <a:gd name="connsiteY296" fmla="*/ 1511775 h 1817913"/>
              <a:gd name="connsiteX297" fmla="*/ 2709337 w 3626598"/>
              <a:gd name="connsiteY297" fmla="*/ 1528847 h 1817913"/>
              <a:gd name="connsiteX298" fmla="*/ 2665043 w 3626598"/>
              <a:gd name="connsiteY298" fmla="*/ 1579139 h 1817913"/>
              <a:gd name="connsiteX299" fmla="*/ 2653046 w 3626598"/>
              <a:gd name="connsiteY299" fmla="*/ 1594366 h 1817913"/>
              <a:gd name="connsiteX300" fmla="*/ 2626285 w 3626598"/>
              <a:gd name="connsiteY300" fmla="*/ 1626664 h 1817913"/>
              <a:gd name="connsiteX301" fmla="*/ 2618441 w 3626598"/>
              <a:gd name="connsiteY301" fmla="*/ 1634507 h 1817913"/>
              <a:gd name="connsiteX302" fmla="*/ 2588450 w 3626598"/>
              <a:gd name="connsiteY302" fmla="*/ 1667267 h 1817913"/>
              <a:gd name="connsiteX303" fmla="*/ 2584298 w 3626598"/>
              <a:gd name="connsiteY303" fmla="*/ 1673726 h 1817913"/>
              <a:gd name="connsiteX304" fmla="*/ 2544617 w 3626598"/>
              <a:gd name="connsiteY304" fmla="*/ 1742475 h 1817913"/>
              <a:gd name="connsiteX305" fmla="*/ 2479560 w 3626598"/>
              <a:gd name="connsiteY305" fmla="*/ 1756778 h 1817913"/>
              <a:gd name="connsiteX306" fmla="*/ 2424192 w 3626598"/>
              <a:gd name="connsiteY306" fmla="*/ 1759547 h 1817913"/>
              <a:gd name="connsiteX307" fmla="*/ 2391433 w 3626598"/>
              <a:gd name="connsiteY307" fmla="*/ 1762315 h 1817913"/>
              <a:gd name="connsiteX308" fmla="*/ 2346216 w 3626598"/>
              <a:gd name="connsiteY308" fmla="*/ 1765083 h 1817913"/>
              <a:gd name="connsiteX309" fmla="*/ 2332835 w 3626598"/>
              <a:gd name="connsiteY309" fmla="*/ 1767390 h 1817913"/>
              <a:gd name="connsiteX310" fmla="*/ 2291771 w 3626598"/>
              <a:gd name="connsiteY310" fmla="*/ 1771082 h 1817913"/>
              <a:gd name="connsiteX311" fmla="*/ 2239633 w 3626598"/>
              <a:gd name="connsiteY311" fmla="*/ 1774311 h 1817913"/>
              <a:gd name="connsiteX312" fmla="*/ 2211487 w 3626598"/>
              <a:gd name="connsiteY312" fmla="*/ 1773850 h 1817913"/>
              <a:gd name="connsiteX313" fmla="*/ 2124744 w 3626598"/>
              <a:gd name="connsiteY313" fmla="*/ 1754010 h 1817913"/>
              <a:gd name="connsiteX314" fmla="*/ 2097983 w 3626598"/>
              <a:gd name="connsiteY314" fmla="*/ 1744321 h 1817913"/>
              <a:gd name="connsiteX315" fmla="*/ 2086909 w 3626598"/>
              <a:gd name="connsiteY315" fmla="*/ 1740629 h 1817913"/>
              <a:gd name="connsiteX316" fmla="*/ 2057841 w 3626598"/>
              <a:gd name="connsiteY316" fmla="*/ 1728633 h 1817913"/>
              <a:gd name="connsiteX317" fmla="*/ 2026927 w 3626598"/>
              <a:gd name="connsiteY317" fmla="*/ 1705102 h 1817913"/>
              <a:gd name="connsiteX318" fmla="*/ 2027389 w 3626598"/>
              <a:gd name="connsiteY318" fmla="*/ 1697258 h 1817913"/>
              <a:gd name="connsiteX319" fmla="*/ 2057841 w 3626598"/>
              <a:gd name="connsiteY319" fmla="*/ 1664037 h 1817913"/>
              <a:gd name="connsiteX320" fmla="*/ 2253475 w 3626598"/>
              <a:gd name="connsiteY320" fmla="*/ 1606362 h 1817913"/>
              <a:gd name="connsiteX321" fmla="*/ 2284388 w 3626598"/>
              <a:gd name="connsiteY321" fmla="*/ 1604055 h 1817913"/>
              <a:gd name="connsiteX322" fmla="*/ 2314841 w 3626598"/>
              <a:gd name="connsiteY322" fmla="*/ 1566682 h 1817913"/>
              <a:gd name="connsiteX323" fmla="*/ 2305613 w 3626598"/>
              <a:gd name="connsiteY323" fmla="*/ 1449025 h 1817913"/>
              <a:gd name="connsiteX324" fmla="*/ 2300537 w 3626598"/>
              <a:gd name="connsiteY324" fmla="*/ 1225708 h 1817913"/>
              <a:gd name="connsiteX325" fmla="*/ 2285311 w 3626598"/>
              <a:gd name="connsiteY325" fmla="*/ 1205406 h 1817913"/>
              <a:gd name="connsiteX326" fmla="*/ 2160733 w 3626598"/>
              <a:gd name="connsiteY326" fmla="*/ 1197562 h 1817913"/>
              <a:gd name="connsiteX327" fmla="*/ 2009394 w 3626598"/>
              <a:gd name="connsiteY327" fmla="*/ 1192025 h 1817913"/>
              <a:gd name="connsiteX328" fmla="*/ 1998321 w 3626598"/>
              <a:gd name="connsiteY328" fmla="*/ 1212327 h 1817913"/>
              <a:gd name="connsiteX329" fmla="*/ 2053689 w 3626598"/>
              <a:gd name="connsiteY329" fmla="*/ 1344748 h 1817913"/>
              <a:gd name="connsiteX330" fmla="*/ 2088755 w 3626598"/>
              <a:gd name="connsiteY330" fmla="*/ 1433799 h 1817913"/>
              <a:gd name="connsiteX331" fmla="*/ 2080450 w 3626598"/>
              <a:gd name="connsiteY331" fmla="*/ 1502086 h 1817913"/>
              <a:gd name="connsiteX332" fmla="*/ 2018161 w 3626598"/>
              <a:gd name="connsiteY332" fmla="*/ 1618358 h 1817913"/>
              <a:gd name="connsiteX333" fmla="*/ 1994168 w 3626598"/>
              <a:gd name="connsiteY333" fmla="*/ 1666805 h 1817913"/>
              <a:gd name="connsiteX334" fmla="*/ 1970175 w 3626598"/>
              <a:gd name="connsiteY334" fmla="*/ 1682493 h 1817913"/>
              <a:gd name="connsiteX335" fmla="*/ 1947105 w 3626598"/>
              <a:gd name="connsiteY335" fmla="*/ 1692644 h 1817913"/>
              <a:gd name="connsiteX336" fmla="*/ 1907886 w 3626598"/>
              <a:gd name="connsiteY336" fmla="*/ 1700488 h 1817913"/>
              <a:gd name="connsiteX337" fmla="*/ 1852057 w 3626598"/>
              <a:gd name="connsiteY337" fmla="*/ 1700488 h 1817913"/>
              <a:gd name="connsiteX338" fmla="*/ 1834062 w 3626598"/>
              <a:gd name="connsiteY338" fmla="*/ 1698181 h 1817913"/>
              <a:gd name="connsiteX339" fmla="*/ 1800842 w 3626598"/>
              <a:gd name="connsiteY339" fmla="*/ 1698181 h 1817913"/>
              <a:gd name="connsiteX340" fmla="*/ 1761161 w 3626598"/>
              <a:gd name="connsiteY340" fmla="*/ 1705563 h 1817913"/>
              <a:gd name="connsiteX341" fmla="*/ 1668420 w 3626598"/>
              <a:gd name="connsiteY341" fmla="*/ 1707409 h 1817913"/>
              <a:gd name="connsiteX342" fmla="*/ 1655962 w 3626598"/>
              <a:gd name="connsiteY342" fmla="*/ 1711100 h 1817913"/>
              <a:gd name="connsiteX343" fmla="*/ 1608900 w 3626598"/>
              <a:gd name="connsiteY343" fmla="*/ 1688953 h 1817913"/>
              <a:gd name="connsiteX344" fmla="*/ 1608900 w 3626598"/>
              <a:gd name="connsiteY344" fmla="*/ 1681570 h 1817913"/>
              <a:gd name="connsiteX345" fmla="*/ 1602901 w 3626598"/>
              <a:gd name="connsiteY345" fmla="*/ 1665421 h 1817913"/>
              <a:gd name="connsiteX346" fmla="*/ 1618128 w 3626598"/>
              <a:gd name="connsiteY346" fmla="*/ 1636353 h 1817913"/>
              <a:gd name="connsiteX347" fmla="*/ 1622742 w 3626598"/>
              <a:gd name="connsiteY347" fmla="*/ 1629893 h 1817913"/>
              <a:gd name="connsiteX348" fmla="*/ 1660115 w 3626598"/>
              <a:gd name="connsiteY348" fmla="*/ 1589290 h 1817913"/>
              <a:gd name="connsiteX349" fmla="*/ 1770389 w 3626598"/>
              <a:gd name="connsiteY349" fmla="*/ 1549610 h 1817913"/>
              <a:gd name="connsiteX350" fmla="*/ 1795766 w 3626598"/>
              <a:gd name="connsiteY350" fmla="*/ 1547764 h 1817913"/>
              <a:gd name="connsiteX351" fmla="*/ 1800380 w 3626598"/>
              <a:gd name="connsiteY351" fmla="*/ 1542689 h 1817913"/>
              <a:gd name="connsiteX352" fmla="*/ 1787000 w 3626598"/>
              <a:gd name="connsiteY352" fmla="*/ 1509007 h 1817913"/>
              <a:gd name="connsiteX353" fmla="*/ 1769005 w 3626598"/>
              <a:gd name="connsiteY353" fmla="*/ 1489167 h 1817913"/>
              <a:gd name="connsiteX354" fmla="*/ 1768544 w 3626598"/>
              <a:gd name="connsiteY354" fmla="*/ 1489167 h 1817913"/>
              <a:gd name="connsiteX355" fmla="*/ 1743628 w 3626598"/>
              <a:gd name="connsiteY355" fmla="*/ 1471633 h 1817913"/>
              <a:gd name="connsiteX356" fmla="*/ 1735323 w 3626598"/>
              <a:gd name="connsiteY356" fmla="*/ 1463328 h 1817913"/>
              <a:gd name="connsiteX357" fmla="*/ 1706716 w 3626598"/>
              <a:gd name="connsiteY357" fmla="*/ 1434260 h 1817913"/>
              <a:gd name="connsiteX358" fmla="*/ 1700718 w 3626598"/>
              <a:gd name="connsiteY358" fmla="*/ 1430107 h 1817913"/>
              <a:gd name="connsiteX359" fmla="*/ 1686415 w 3626598"/>
              <a:gd name="connsiteY359" fmla="*/ 1419957 h 1817913"/>
              <a:gd name="connsiteX360" fmla="*/ 1680417 w 3626598"/>
              <a:gd name="connsiteY360" fmla="*/ 1415804 h 1817913"/>
              <a:gd name="connsiteX361" fmla="*/ 1655040 w 3626598"/>
              <a:gd name="connsiteY361" fmla="*/ 1395502 h 1817913"/>
              <a:gd name="connsiteX362" fmla="*/ 1645812 w 3626598"/>
              <a:gd name="connsiteY362" fmla="*/ 1384429 h 1817913"/>
              <a:gd name="connsiteX363" fmla="*/ 1630585 w 3626598"/>
              <a:gd name="connsiteY363" fmla="*/ 1365050 h 1817913"/>
              <a:gd name="connsiteX364" fmla="*/ 1624587 w 3626598"/>
              <a:gd name="connsiteY364" fmla="*/ 1360897 h 1817913"/>
              <a:gd name="connsiteX365" fmla="*/ 1597826 w 3626598"/>
              <a:gd name="connsiteY365" fmla="*/ 1336905 h 1817913"/>
              <a:gd name="connsiteX366" fmla="*/ 1586291 w 3626598"/>
              <a:gd name="connsiteY366" fmla="*/ 1328600 h 1817913"/>
              <a:gd name="connsiteX367" fmla="*/ 1571526 w 3626598"/>
              <a:gd name="connsiteY367" fmla="*/ 1318910 h 1817913"/>
              <a:gd name="connsiteX368" fmla="*/ 1561376 w 3626598"/>
              <a:gd name="connsiteY368" fmla="*/ 1308759 h 1817913"/>
              <a:gd name="connsiteX369" fmla="*/ 1540151 w 3626598"/>
              <a:gd name="connsiteY369" fmla="*/ 1273693 h 1817913"/>
              <a:gd name="connsiteX370" fmla="*/ 1533230 w 3626598"/>
              <a:gd name="connsiteY370" fmla="*/ 1264926 h 1817913"/>
              <a:gd name="connsiteX371" fmla="*/ 1514774 w 3626598"/>
              <a:gd name="connsiteY371" fmla="*/ 1255237 h 1817913"/>
              <a:gd name="connsiteX372" fmla="*/ 1508776 w 3626598"/>
              <a:gd name="connsiteY372" fmla="*/ 1259390 h 1817913"/>
              <a:gd name="connsiteX373" fmla="*/ 1482015 w 3626598"/>
              <a:gd name="connsiteY373" fmla="*/ 1295840 h 1817913"/>
              <a:gd name="connsiteX374" fmla="*/ 1477401 w 3626598"/>
              <a:gd name="connsiteY374" fmla="*/ 1301838 h 1817913"/>
              <a:gd name="connsiteX375" fmla="*/ 1447871 w 3626598"/>
              <a:gd name="connsiteY375" fmla="*/ 1344748 h 1817913"/>
              <a:gd name="connsiteX376" fmla="*/ 1438643 w 3626598"/>
              <a:gd name="connsiteY376" fmla="*/ 1360897 h 1817913"/>
              <a:gd name="connsiteX377" fmla="*/ 1410036 w 3626598"/>
              <a:gd name="connsiteY377" fmla="*/ 1390888 h 1817913"/>
              <a:gd name="connsiteX378" fmla="*/ 1388351 w 3626598"/>
              <a:gd name="connsiteY378" fmla="*/ 1420418 h 1817913"/>
              <a:gd name="connsiteX379" fmla="*/ 1343134 w 3626598"/>
              <a:gd name="connsiteY379" fmla="*/ 1454100 h 1817913"/>
              <a:gd name="connsiteX380" fmla="*/ 1341288 w 3626598"/>
              <a:gd name="connsiteY380" fmla="*/ 1454100 h 1817913"/>
              <a:gd name="connsiteX381" fmla="*/ 1340365 w 3626598"/>
              <a:gd name="connsiteY381" fmla="*/ 1455946 h 1817913"/>
              <a:gd name="connsiteX382" fmla="*/ 1322371 w 3626598"/>
              <a:gd name="connsiteY382" fmla="*/ 1478554 h 1817913"/>
              <a:gd name="connsiteX383" fmla="*/ 1314988 w 3626598"/>
              <a:gd name="connsiteY383" fmla="*/ 1486398 h 1817913"/>
              <a:gd name="connsiteX384" fmla="*/ 1301608 w 3626598"/>
              <a:gd name="connsiteY384" fmla="*/ 1497933 h 1817913"/>
              <a:gd name="connsiteX385" fmla="*/ 1290073 w 3626598"/>
              <a:gd name="connsiteY385" fmla="*/ 1505777 h 1817913"/>
              <a:gd name="connsiteX386" fmla="*/ 1273462 w 3626598"/>
              <a:gd name="connsiteY386" fmla="*/ 1518696 h 1817913"/>
              <a:gd name="connsiteX387" fmla="*/ 1267926 w 3626598"/>
              <a:gd name="connsiteY387" fmla="*/ 1522849 h 1817913"/>
              <a:gd name="connsiteX388" fmla="*/ 1256852 w 3626598"/>
              <a:gd name="connsiteY388" fmla="*/ 1531154 h 1817913"/>
              <a:gd name="connsiteX389" fmla="*/ 1245317 w 3626598"/>
              <a:gd name="connsiteY389" fmla="*/ 1538536 h 1817913"/>
              <a:gd name="connsiteX390" fmla="*/ 1231475 w 3626598"/>
              <a:gd name="connsiteY390" fmla="*/ 1548687 h 1817913"/>
              <a:gd name="connsiteX391" fmla="*/ 1225938 w 3626598"/>
              <a:gd name="connsiteY391" fmla="*/ 1553301 h 1817913"/>
              <a:gd name="connsiteX392" fmla="*/ 1171032 w 3626598"/>
              <a:gd name="connsiteY392" fmla="*/ 1598057 h 1817913"/>
              <a:gd name="connsiteX393" fmla="*/ 1163188 w 3626598"/>
              <a:gd name="connsiteY393" fmla="*/ 1605901 h 1817913"/>
              <a:gd name="connsiteX394" fmla="*/ 1146116 w 3626598"/>
              <a:gd name="connsiteY394" fmla="*/ 1623434 h 1817913"/>
              <a:gd name="connsiteX395" fmla="*/ 1133197 w 3626598"/>
              <a:gd name="connsiteY395" fmla="*/ 1636353 h 1817913"/>
              <a:gd name="connsiteX396" fmla="*/ 1078752 w 3626598"/>
              <a:gd name="connsiteY396" fmla="*/ 1677879 h 1817913"/>
              <a:gd name="connsiteX397" fmla="*/ 1061219 w 3626598"/>
              <a:gd name="connsiteY397" fmla="*/ 1691260 h 1817913"/>
              <a:gd name="connsiteX398" fmla="*/ 1045992 w 3626598"/>
              <a:gd name="connsiteY398" fmla="*/ 1706947 h 1817913"/>
              <a:gd name="connsiteX399" fmla="*/ 1014617 w 3626598"/>
              <a:gd name="connsiteY399" fmla="*/ 1722173 h 1817913"/>
              <a:gd name="connsiteX400" fmla="*/ 982781 w 3626598"/>
              <a:gd name="connsiteY400" fmla="*/ 1740629 h 1817913"/>
              <a:gd name="connsiteX401" fmla="*/ 969861 w 3626598"/>
              <a:gd name="connsiteY401" fmla="*/ 1748473 h 1817913"/>
              <a:gd name="connsiteX402" fmla="*/ 914032 w 3626598"/>
              <a:gd name="connsiteY402" fmla="*/ 1778925 h 1817913"/>
              <a:gd name="connsiteX403" fmla="*/ 907573 w 3626598"/>
              <a:gd name="connsiteY403" fmla="*/ 1783539 h 1817913"/>
              <a:gd name="connsiteX404" fmla="*/ 882196 w 3626598"/>
              <a:gd name="connsiteY404" fmla="*/ 1798304 h 1817913"/>
              <a:gd name="connsiteX405" fmla="*/ 873429 w 3626598"/>
              <a:gd name="connsiteY405" fmla="*/ 1800611 h 1817913"/>
              <a:gd name="connsiteX406" fmla="*/ 760386 w 3626598"/>
              <a:gd name="connsiteY406" fmla="*/ 1804302 h 1817913"/>
              <a:gd name="connsiteX407" fmla="*/ 696252 w 3626598"/>
              <a:gd name="connsiteY407" fmla="*/ 1817222 h 1817913"/>
              <a:gd name="connsiteX408" fmla="*/ 658417 w 3626598"/>
              <a:gd name="connsiteY408" fmla="*/ 1818606 h 1817913"/>
              <a:gd name="connsiteX409" fmla="*/ 631656 w 3626598"/>
              <a:gd name="connsiteY409" fmla="*/ 1811223 h 1817913"/>
              <a:gd name="connsiteX410" fmla="*/ 555063 w 3626598"/>
              <a:gd name="connsiteY410" fmla="*/ 1799227 h 1817913"/>
              <a:gd name="connsiteX411" fmla="*/ 555063 w 3626598"/>
              <a:gd name="connsiteY411" fmla="*/ 1794152 h 1817913"/>
              <a:gd name="connsiteX412" fmla="*/ 531993 w 3626598"/>
              <a:gd name="connsiteY412" fmla="*/ 1782617 h 1817913"/>
              <a:gd name="connsiteX413" fmla="*/ 493236 w 3626598"/>
              <a:gd name="connsiteY413" fmla="*/ 1793690 h 1817913"/>
              <a:gd name="connsiteX414" fmla="*/ 498311 w 3626598"/>
              <a:gd name="connsiteY414" fmla="*/ 1768775 h 1817913"/>
              <a:gd name="connsiteX415" fmla="*/ 460938 w 3626598"/>
              <a:gd name="connsiteY415" fmla="*/ 1776618 h 181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3626598" h="1817913">
                <a:moveTo>
                  <a:pt x="460938" y="1776618"/>
                </a:moveTo>
                <a:cubicBezTo>
                  <a:pt x="458631" y="1772927"/>
                  <a:pt x="443866" y="1787231"/>
                  <a:pt x="450787" y="1766929"/>
                </a:cubicBezTo>
                <a:cubicBezTo>
                  <a:pt x="459092" y="1742475"/>
                  <a:pt x="472473" y="1727710"/>
                  <a:pt x="495543" y="1719405"/>
                </a:cubicBezTo>
                <a:cubicBezTo>
                  <a:pt x="504310" y="1705102"/>
                  <a:pt x="513999" y="1692182"/>
                  <a:pt x="531071" y="1687107"/>
                </a:cubicBezTo>
                <a:cubicBezTo>
                  <a:pt x="534300" y="1684339"/>
                  <a:pt x="537530" y="1682032"/>
                  <a:pt x="540760" y="1679263"/>
                </a:cubicBezTo>
                <a:cubicBezTo>
                  <a:pt x="543528" y="1673265"/>
                  <a:pt x="548142" y="1670958"/>
                  <a:pt x="554602" y="1670497"/>
                </a:cubicBezTo>
                <a:cubicBezTo>
                  <a:pt x="556448" y="1670958"/>
                  <a:pt x="557370" y="1670497"/>
                  <a:pt x="557832" y="1668651"/>
                </a:cubicBezTo>
                <a:cubicBezTo>
                  <a:pt x="560139" y="1662653"/>
                  <a:pt x="565214" y="1659884"/>
                  <a:pt x="571674" y="1659423"/>
                </a:cubicBezTo>
                <a:cubicBezTo>
                  <a:pt x="586900" y="1644658"/>
                  <a:pt x="608124" y="1648349"/>
                  <a:pt x="626119" y="1641428"/>
                </a:cubicBezTo>
                <a:cubicBezTo>
                  <a:pt x="639961" y="1635430"/>
                  <a:pt x="654726" y="1642351"/>
                  <a:pt x="668568" y="1636814"/>
                </a:cubicBezTo>
                <a:cubicBezTo>
                  <a:pt x="693022" y="1640044"/>
                  <a:pt x="714246" y="1632662"/>
                  <a:pt x="733164" y="1617897"/>
                </a:cubicBezTo>
                <a:cubicBezTo>
                  <a:pt x="736393" y="1610515"/>
                  <a:pt x="741469" y="1604978"/>
                  <a:pt x="748851" y="1602209"/>
                </a:cubicBezTo>
                <a:cubicBezTo>
                  <a:pt x="750697" y="1601748"/>
                  <a:pt x="751620" y="1600364"/>
                  <a:pt x="750697" y="1598518"/>
                </a:cubicBezTo>
                <a:cubicBezTo>
                  <a:pt x="752081" y="1591136"/>
                  <a:pt x="754849" y="1584215"/>
                  <a:pt x="761770" y="1580062"/>
                </a:cubicBezTo>
                <a:lnTo>
                  <a:pt x="761770" y="1580062"/>
                </a:lnTo>
                <a:cubicBezTo>
                  <a:pt x="773767" y="1538998"/>
                  <a:pt x="797759" y="1505777"/>
                  <a:pt x="830057" y="1478554"/>
                </a:cubicBezTo>
                <a:lnTo>
                  <a:pt x="830057" y="1478554"/>
                </a:lnTo>
                <a:cubicBezTo>
                  <a:pt x="849898" y="1448563"/>
                  <a:pt x="871583" y="1419957"/>
                  <a:pt x="901113" y="1398732"/>
                </a:cubicBezTo>
                <a:cubicBezTo>
                  <a:pt x="902959" y="1398271"/>
                  <a:pt x="903881" y="1396887"/>
                  <a:pt x="903420" y="1394580"/>
                </a:cubicBezTo>
                <a:cubicBezTo>
                  <a:pt x="916339" y="1362282"/>
                  <a:pt x="943100" y="1338750"/>
                  <a:pt x="958788" y="1308759"/>
                </a:cubicBezTo>
                <a:cubicBezTo>
                  <a:pt x="963863" y="1303684"/>
                  <a:pt x="957404" y="1294917"/>
                  <a:pt x="964786" y="1290303"/>
                </a:cubicBezTo>
                <a:cubicBezTo>
                  <a:pt x="970323" y="1284305"/>
                  <a:pt x="966632" y="1273693"/>
                  <a:pt x="975398" y="1269079"/>
                </a:cubicBezTo>
                <a:cubicBezTo>
                  <a:pt x="988779" y="1220171"/>
                  <a:pt x="1002159" y="1171724"/>
                  <a:pt x="1016001" y="1122816"/>
                </a:cubicBezTo>
                <a:cubicBezTo>
                  <a:pt x="1021077" y="1117740"/>
                  <a:pt x="1015540" y="1109896"/>
                  <a:pt x="1021077" y="1105282"/>
                </a:cubicBezTo>
                <a:cubicBezTo>
                  <a:pt x="1022922" y="1099746"/>
                  <a:pt x="1025229" y="1094670"/>
                  <a:pt x="1027075" y="1089133"/>
                </a:cubicBezTo>
                <a:cubicBezTo>
                  <a:pt x="1032150" y="1084058"/>
                  <a:pt x="1026614" y="1076214"/>
                  <a:pt x="1032150" y="1071600"/>
                </a:cubicBezTo>
                <a:cubicBezTo>
                  <a:pt x="1033073" y="1064218"/>
                  <a:pt x="1031689" y="1056374"/>
                  <a:pt x="1038610" y="1050837"/>
                </a:cubicBezTo>
                <a:cubicBezTo>
                  <a:pt x="1041840" y="1044839"/>
                  <a:pt x="1040456" y="1037918"/>
                  <a:pt x="1040917" y="1031458"/>
                </a:cubicBezTo>
                <a:cubicBezTo>
                  <a:pt x="1042301" y="1012541"/>
                  <a:pt x="1035380" y="1003313"/>
                  <a:pt x="1015079" y="1006081"/>
                </a:cubicBezTo>
                <a:cubicBezTo>
                  <a:pt x="1007696" y="1007004"/>
                  <a:pt x="1000314" y="1007927"/>
                  <a:pt x="992931" y="1004697"/>
                </a:cubicBezTo>
                <a:cubicBezTo>
                  <a:pt x="983242" y="997315"/>
                  <a:pt x="977244" y="1006543"/>
                  <a:pt x="970323" y="1010234"/>
                </a:cubicBezTo>
                <a:cubicBezTo>
                  <a:pt x="961095" y="1015309"/>
                  <a:pt x="950483" y="1008850"/>
                  <a:pt x="941716" y="1014848"/>
                </a:cubicBezTo>
                <a:cubicBezTo>
                  <a:pt x="937564" y="1014848"/>
                  <a:pt x="932488" y="1013925"/>
                  <a:pt x="930643" y="1019001"/>
                </a:cubicBezTo>
                <a:cubicBezTo>
                  <a:pt x="910341" y="1026383"/>
                  <a:pt x="888194" y="1026844"/>
                  <a:pt x="867431" y="1030997"/>
                </a:cubicBezTo>
                <a:lnTo>
                  <a:pt x="865124" y="1030536"/>
                </a:lnTo>
                <a:lnTo>
                  <a:pt x="863740" y="1032381"/>
                </a:lnTo>
                <a:cubicBezTo>
                  <a:pt x="860971" y="1037457"/>
                  <a:pt x="857741" y="1041148"/>
                  <a:pt x="851282" y="1040225"/>
                </a:cubicBezTo>
                <a:cubicBezTo>
                  <a:pt x="837440" y="1048992"/>
                  <a:pt x="818061" y="1045300"/>
                  <a:pt x="806987" y="1060527"/>
                </a:cubicBezTo>
                <a:cubicBezTo>
                  <a:pt x="801451" y="1072062"/>
                  <a:pt x="789454" y="1077598"/>
                  <a:pt x="782533" y="1087749"/>
                </a:cubicBezTo>
                <a:lnTo>
                  <a:pt x="780688" y="1087749"/>
                </a:lnTo>
                <a:cubicBezTo>
                  <a:pt x="772844" y="1082674"/>
                  <a:pt x="770998" y="1090056"/>
                  <a:pt x="767769" y="1094209"/>
                </a:cubicBezTo>
                <a:lnTo>
                  <a:pt x="767307" y="1093747"/>
                </a:lnTo>
                <a:cubicBezTo>
                  <a:pt x="763155" y="1099746"/>
                  <a:pt x="750697" y="1082674"/>
                  <a:pt x="751158" y="1100207"/>
                </a:cubicBezTo>
                <a:cubicBezTo>
                  <a:pt x="743314" y="1105744"/>
                  <a:pt x="735932" y="1111281"/>
                  <a:pt x="728088" y="1116356"/>
                </a:cubicBezTo>
                <a:cubicBezTo>
                  <a:pt x="723936" y="1123277"/>
                  <a:pt x="713785" y="1112665"/>
                  <a:pt x="710555" y="1122354"/>
                </a:cubicBezTo>
                <a:lnTo>
                  <a:pt x="711016" y="1121893"/>
                </a:lnTo>
                <a:cubicBezTo>
                  <a:pt x="698097" y="1127429"/>
                  <a:pt x="687485" y="1135735"/>
                  <a:pt x="679180" y="1146808"/>
                </a:cubicBezTo>
                <a:cubicBezTo>
                  <a:pt x="675950" y="1145885"/>
                  <a:pt x="673182" y="1143578"/>
                  <a:pt x="669952" y="1146347"/>
                </a:cubicBezTo>
                <a:cubicBezTo>
                  <a:pt x="668568" y="1147731"/>
                  <a:pt x="667183" y="1149115"/>
                  <a:pt x="665338" y="1150499"/>
                </a:cubicBezTo>
                <a:cubicBezTo>
                  <a:pt x="660262" y="1150038"/>
                  <a:pt x="657033" y="1141271"/>
                  <a:pt x="651496" y="1146347"/>
                </a:cubicBezTo>
                <a:cubicBezTo>
                  <a:pt x="646420" y="1150961"/>
                  <a:pt x="654726" y="1152806"/>
                  <a:pt x="655648" y="1156498"/>
                </a:cubicBezTo>
                <a:cubicBezTo>
                  <a:pt x="656571" y="1166648"/>
                  <a:pt x="648266" y="1171724"/>
                  <a:pt x="643652" y="1179106"/>
                </a:cubicBezTo>
                <a:cubicBezTo>
                  <a:pt x="639961" y="1182336"/>
                  <a:pt x="636270" y="1185566"/>
                  <a:pt x="632117" y="1188796"/>
                </a:cubicBezTo>
                <a:cubicBezTo>
                  <a:pt x="629349" y="1187873"/>
                  <a:pt x="627042" y="1186027"/>
                  <a:pt x="624273" y="1185104"/>
                </a:cubicBezTo>
                <a:cubicBezTo>
                  <a:pt x="621044" y="1185566"/>
                  <a:pt x="619198" y="1187411"/>
                  <a:pt x="617352" y="1189718"/>
                </a:cubicBezTo>
                <a:cubicBezTo>
                  <a:pt x="613661" y="1196178"/>
                  <a:pt x="611816" y="1204022"/>
                  <a:pt x="604433" y="1207252"/>
                </a:cubicBezTo>
                <a:cubicBezTo>
                  <a:pt x="603972" y="1210020"/>
                  <a:pt x="603510" y="1213250"/>
                  <a:pt x="602588" y="1216018"/>
                </a:cubicBezTo>
                <a:cubicBezTo>
                  <a:pt x="586900" y="1213250"/>
                  <a:pt x="592437" y="1229860"/>
                  <a:pt x="585054" y="1234935"/>
                </a:cubicBezTo>
                <a:cubicBezTo>
                  <a:pt x="573981" y="1237704"/>
                  <a:pt x="563830" y="1246009"/>
                  <a:pt x="550911" y="1240934"/>
                </a:cubicBezTo>
                <a:cubicBezTo>
                  <a:pt x="546758" y="1230783"/>
                  <a:pt x="538914" y="1222478"/>
                  <a:pt x="536146" y="1211866"/>
                </a:cubicBezTo>
                <a:lnTo>
                  <a:pt x="536146" y="1211866"/>
                </a:lnTo>
                <a:cubicBezTo>
                  <a:pt x="528764" y="1207252"/>
                  <a:pt x="514922" y="1213250"/>
                  <a:pt x="513537" y="1198485"/>
                </a:cubicBezTo>
                <a:cubicBezTo>
                  <a:pt x="511692" y="1197562"/>
                  <a:pt x="510308" y="1196178"/>
                  <a:pt x="508462" y="1195255"/>
                </a:cubicBezTo>
                <a:cubicBezTo>
                  <a:pt x="481240" y="1193871"/>
                  <a:pt x="454478" y="1194794"/>
                  <a:pt x="427256" y="1195255"/>
                </a:cubicBezTo>
                <a:cubicBezTo>
                  <a:pt x="386191" y="1200792"/>
                  <a:pt x="357585" y="1235858"/>
                  <a:pt x="316981" y="1242318"/>
                </a:cubicBezTo>
                <a:cubicBezTo>
                  <a:pt x="288375" y="1246932"/>
                  <a:pt x="260229" y="1248316"/>
                  <a:pt x="233468" y="1234013"/>
                </a:cubicBezTo>
                <a:cubicBezTo>
                  <a:pt x="215012" y="1231244"/>
                  <a:pt x="209937" y="1219709"/>
                  <a:pt x="210860" y="1202176"/>
                </a:cubicBezTo>
                <a:cubicBezTo>
                  <a:pt x="211321" y="1190641"/>
                  <a:pt x="214551" y="1178183"/>
                  <a:pt x="208553" y="1167110"/>
                </a:cubicBezTo>
                <a:cubicBezTo>
                  <a:pt x="210860" y="1158343"/>
                  <a:pt x="226086" y="1162034"/>
                  <a:pt x="225624" y="1150038"/>
                </a:cubicBezTo>
                <a:cubicBezTo>
                  <a:pt x="224240" y="1138503"/>
                  <a:pt x="231622" y="1144963"/>
                  <a:pt x="235775" y="1144963"/>
                </a:cubicBezTo>
                <a:cubicBezTo>
                  <a:pt x="244080" y="1147270"/>
                  <a:pt x="236698" y="1141271"/>
                  <a:pt x="238082" y="1139887"/>
                </a:cubicBezTo>
                <a:cubicBezTo>
                  <a:pt x="236236" y="1126968"/>
                  <a:pt x="244542" y="1119124"/>
                  <a:pt x="252847" y="1111281"/>
                </a:cubicBezTo>
                <a:cubicBezTo>
                  <a:pt x="262075" y="1102975"/>
                  <a:pt x="267612" y="1092825"/>
                  <a:pt x="270380" y="1078983"/>
                </a:cubicBezTo>
                <a:cubicBezTo>
                  <a:pt x="259768" y="1081290"/>
                  <a:pt x="251001" y="1083135"/>
                  <a:pt x="243157" y="1087749"/>
                </a:cubicBezTo>
                <a:lnTo>
                  <a:pt x="242696" y="1088211"/>
                </a:lnTo>
                <a:cubicBezTo>
                  <a:pt x="240389" y="1096977"/>
                  <a:pt x="230700" y="1094209"/>
                  <a:pt x="225624" y="1098823"/>
                </a:cubicBezTo>
                <a:lnTo>
                  <a:pt x="225624" y="1098823"/>
                </a:lnTo>
                <a:cubicBezTo>
                  <a:pt x="222394" y="1108512"/>
                  <a:pt x="213628" y="1107589"/>
                  <a:pt x="205784" y="1108974"/>
                </a:cubicBezTo>
                <a:lnTo>
                  <a:pt x="203939" y="1108512"/>
                </a:lnTo>
                <a:lnTo>
                  <a:pt x="203016" y="1109896"/>
                </a:lnTo>
                <a:cubicBezTo>
                  <a:pt x="199325" y="1115895"/>
                  <a:pt x="193326" y="1120047"/>
                  <a:pt x="190558" y="1126968"/>
                </a:cubicBezTo>
                <a:cubicBezTo>
                  <a:pt x="190097" y="1144501"/>
                  <a:pt x="180407" y="1137119"/>
                  <a:pt x="173025" y="1132966"/>
                </a:cubicBezTo>
                <a:cubicBezTo>
                  <a:pt x="164258" y="1127429"/>
                  <a:pt x="155953" y="1120970"/>
                  <a:pt x="147186" y="1114972"/>
                </a:cubicBezTo>
                <a:cubicBezTo>
                  <a:pt x="134267" y="1108051"/>
                  <a:pt x="119502" y="1116817"/>
                  <a:pt x="107045" y="1109896"/>
                </a:cubicBezTo>
                <a:cubicBezTo>
                  <a:pt x="83052" y="1105282"/>
                  <a:pt x="59521" y="1099284"/>
                  <a:pt x="41987" y="1080828"/>
                </a:cubicBezTo>
                <a:cubicBezTo>
                  <a:pt x="31837" y="1077137"/>
                  <a:pt x="29068" y="1066525"/>
                  <a:pt x="22147" y="1059604"/>
                </a:cubicBezTo>
                <a:lnTo>
                  <a:pt x="21224" y="1057758"/>
                </a:lnTo>
                <a:lnTo>
                  <a:pt x="19379" y="1058220"/>
                </a:lnTo>
                <a:cubicBezTo>
                  <a:pt x="8305" y="1058220"/>
                  <a:pt x="4614" y="1049453"/>
                  <a:pt x="0" y="1042071"/>
                </a:cubicBezTo>
                <a:cubicBezTo>
                  <a:pt x="0" y="1038379"/>
                  <a:pt x="0" y="1034688"/>
                  <a:pt x="0" y="1030997"/>
                </a:cubicBezTo>
                <a:cubicBezTo>
                  <a:pt x="16610" y="1000545"/>
                  <a:pt x="47524" y="983473"/>
                  <a:pt x="67826" y="956712"/>
                </a:cubicBezTo>
                <a:cubicBezTo>
                  <a:pt x="96894" y="918877"/>
                  <a:pt x="131037" y="884733"/>
                  <a:pt x="159183" y="845976"/>
                </a:cubicBezTo>
                <a:cubicBezTo>
                  <a:pt x="178562" y="819215"/>
                  <a:pt x="189174" y="791531"/>
                  <a:pt x="165181" y="761078"/>
                </a:cubicBezTo>
                <a:cubicBezTo>
                  <a:pt x="156876" y="750928"/>
                  <a:pt x="160106" y="739393"/>
                  <a:pt x="165642" y="729242"/>
                </a:cubicBezTo>
                <a:cubicBezTo>
                  <a:pt x="196556" y="675719"/>
                  <a:pt x="221472" y="618044"/>
                  <a:pt x="264382" y="572366"/>
                </a:cubicBezTo>
                <a:cubicBezTo>
                  <a:pt x="275917" y="559908"/>
                  <a:pt x="280069" y="545605"/>
                  <a:pt x="280992" y="528994"/>
                </a:cubicBezTo>
                <a:cubicBezTo>
                  <a:pt x="282838" y="496696"/>
                  <a:pt x="288836" y="465321"/>
                  <a:pt x="306831" y="437637"/>
                </a:cubicBezTo>
                <a:cubicBezTo>
                  <a:pt x="317904" y="420104"/>
                  <a:pt x="332208" y="406724"/>
                  <a:pt x="355739" y="414106"/>
                </a:cubicBezTo>
                <a:cubicBezTo>
                  <a:pt x="360353" y="417797"/>
                  <a:pt x="364506" y="422411"/>
                  <a:pt x="370965" y="421488"/>
                </a:cubicBezTo>
                <a:cubicBezTo>
                  <a:pt x="376963" y="422411"/>
                  <a:pt x="381577" y="425180"/>
                  <a:pt x="384346" y="430716"/>
                </a:cubicBezTo>
                <a:cubicBezTo>
                  <a:pt x="384807" y="432562"/>
                  <a:pt x="386191" y="433485"/>
                  <a:pt x="388037" y="432562"/>
                </a:cubicBezTo>
                <a:cubicBezTo>
                  <a:pt x="394035" y="433485"/>
                  <a:pt x="398649" y="435792"/>
                  <a:pt x="401417" y="441790"/>
                </a:cubicBezTo>
                <a:cubicBezTo>
                  <a:pt x="402340" y="443636"/>
                  <a:pt x="403724" y="444097"/>
                  <a:pt x="405570" y="443636"/>
                </a:cubicBezTo>
                <a:cubicBezTo>
                  <a:pt x="424949" y="447327"/>
                  <a:pt x="443866" y="448250"/>
                  <a:pt x="463245" y="443174"/>
                </a:cubicBezTo>
                <a:lnTo>
                  <a:pt x="463245" y="443174"/>
                </a:lnTo>
                <a:cubicBezTo>
                  <a:pt x="466936" y="433946"/>
                  <a:pt x="472934" y="427025"/>
                  <a:pt x="480778" y="421027"/>
                </a:cubicBezTo>
                <a:lnTo>
                  <a:pt x="480778" y="421027"/>
                </a:lnTo>
                <a:cubicBezTo>
                  <a:pt x="484469" y="407185"/>
                  <a:pt x="486315" y="392420"/>
                  <a:pt x="502003" y="386422"/>
                </a:cubicBezTo>
                <a:lnTo>
                  <a:pt x="502464" y="385961"/>
                </a:lnTo>
                <a:cubicBezTo>
                  <a:pt x="506155" y="374887"/>
                  <a:pt x="513537" y="367505"/>
                  <a:pt x="525072" y="364275"/>
                </a:cubicBezTo>
                <a:lnTo>
                  <a:pt x="525534" y="364275"/>
                </a:lnTo>
                <a:cubicBezTo>
                  <a:pt x="527841" y="355508"/>
                  <a:pt x="537530" y="357815"/>
                  <a:pt x="542606" y="353201"/>
                </a:cubicBezTo>
                <a:lnTo>
                  <a:pt x="542606" y="353201"/>
                </a:lnTo>
                <a:cubicBezTo>
                  <a:pt x="548142" y="348587"/>
                  <a:pt x="553679" y="347664"/>
                  <a:pt x="559677" y="352740"/>
                </a:cubicBezTo>
                <a:cubicBezTo>
                  <a:pt x="561062" y="354124"/>
                  <a:pt x="562446" y="354585"/>
                  <a:pt x="564291" y="353663"/>
                </a:cubicBezTo>
                <a:cubicBezTo>
                  <a:pt x="569828" y="357815"/>
                  <a:pt x="579056" y="355047"/>
                  <a:pt x="582286" y="363352"/>
                </a:cubicBezTo>
                <a:cubicBezTo>
                  <a:pt x="582747" y="365198"/>
                  <a:pt x="583670" y="366120"/>
                  <a:pt x="585516" y="365198"/>
                </a:cubicBezTo>
                <a:cubicBezTo>
                  <a:pt x="598896" y="367043"/>
                  <a:pt x="605817" y="375810"/>
                  <a:pt x="609970" y="387806"/>
                </a:cubicBezTo>
                <a:cubicBezTo>
                  <a:pt x="618737" y="401648"/>
                  <a:pt x="624735" y="381808"/>
                  <a:pt x="632579" y="385961"/>
                </a:cubicBezTo>
                <a:cubicBezTo>
                  <a:pt x="638577" y="373503"/>
                  <a:pt x="647805" y="364275"/>
                  <a:pt x="660724" y="358738"/>
                </a:cubicBezTo>
                <a:cubicBezTo>
                  <a:pt x="664415" y="356431"/>
                  <a:pt x="668568" y="354585"/>
                  <a:pt x="672259" y="352278"/>
                </a:cubicBezTo>
                <a:cubicBezTo>
                  <a:pt x="679180" y="336129"/>
                  <a:pt x="692099" y="329208"/>
                  <a:pt x="708248" y="325517"/>
                </a:cubicBezTo>
                <a:cubicBezTo>
                  <a:pt x="711478" y="322749"/>
                  <a:pt x="714246" y="320442"/>
                  <a:pt x="717476" y="317673"/>
                </a:cubicBezTo>
                <a:cubicBezTo>
                  <a:pt x="721167" y="309368"/>
                  <a:pt x="730395" y="311214"/>
                  <a:pt x="736855" y="308445"/>
                </a:cubicBezTo>
                <a:lnTo>
                  <a:pt x="739162" y="308445"/>
                </a:lnTo>
                <a:lnTo>
                  <a:pt x="740085" y="306600"/>
                </a:lnTo>
                <a:cubicBezTo>
                  <a:pt x="742392" y="301063"/>
                  <a:pt x="747006" y="298295"/>
                  <a:pt x="753004" y="296911"/>
                </a:cubicBezTo>
                <a:cubicBezTo>
                  <a:pt x="759925" y="292758"/>
                  <a:pt x="766846" y="288144"/>
                  <a:pt x="774228" y="283991"/>
                </a:cubicBezTo>
                <a:cubicBezTo>
                  <a:pt x="777919" y="271995"/>
                  <a:pt x="790377" y="279839"/>
                  <a:pt x="796837" y="273841"/>
                </a:cubicBezTo>
                <a:lnTo>
                  <a:pt x="796837" y="273841"/>
                </a:lnTo>
                <a:cubicBezTo>
                  <a:pt x="802835" y="264613"/>
                  <a:pt x="813447" y="266458"/>
                  <a:pt x="822214" y="263228"/>
                </a:cubicBezTo>
                <a:lnTo>
                  <a:pt x="824059" y="263690"/>
                </a:lnTo>
                <a:lnTo>
                  <a:pt x="824982" y="261844"/>
                </a:lnTo>
                <a:cubicBezTo>
                  <a:pt x="828673" y="246618"/>
                  <a:pt x="843899" y="250771"/>
                  <a:pt x="853127" y="245695"/>
                </a:cubicBezTo>
                <a:cubicBezTo>
                  <a:pt x="892808" y="228162"/>
                  <a:pt x="932027" y="211090"/>
                  <a:pt x="971707" y="193557"/>
                </a:cubicBezTo>
                <a:cubicBezTo>
                  <a:pt x="974014" y="188482"/>
                  <a:pt x="978167" y="185713"/>
                  <a:pt x="983242" y="183406"/>
                </a:cubicBezTo>
                <a:cubicBezTo>
                  <a:pt x="992470" y="179254"/>
                  <a:pt x="1002159" y="175101"/>
                  <a:pt x="1011387" y="170948"/>
                </a:cubicBezTo>
                <a:cubicBezTo>
                  <a:pt x="1019693" y="157568"/>
                  <a:pt x="1033996" y="153877"/>
                  <a:pt x="1047838" y="150185"/>
                </a:cubicBezTo>
                <a:cubicBezTo>
                  <a:pt x="1049684" y="150647"/>
                  <a:pt x="1050606" y="149724"/>
                  <a:pt x="1050606" y="147878"/>
                </a:cubicBezTo>
                <a:cubicBezTo>
                  <a:pt x="1053375" y="141880"/>
                  <a:pt x="1058450" y="139573"/>
                  <a:pt x="1064448" y="139112"/>
                </a:cubicBezTo>
                <a:cubicBezTo>
                  <a:pt x="1070908" y="136805"/>
                  <a:pt x="1077829" y="134037"/>
                  <a:pt x="1084289" y="131730"/>
                </a:cubicBezTo>
                <a:cubicBezTo>
                  <a:pt x="1091210" y="119272"/>
                  <a:pt x="1099515" y="108198"/>
                  <a:pt x="1114741" y="104968"/>
                </a:cubicBezTo>
                <a:cubicBezTo>
                  <a:pt x="1119816" y="102661"/>
                  <a:pt x="1124430" y="100354"/>
                  <a:pt x="1129506" y="97586"/>
                </a:cubicBezTo>
                <a:cubicBezTo>
                  <a:pt x="1131813" y="88819"/>
                  <a:pt x="1141502" y="92049"/>
                  <a:pt x="1145655" y="86974"/>
                </a:cubicBezTo>
                <a:lnTo>
                  <a:pt x="1146116" y="86512"/>
                </a:lnTo>
                <a:cubicBezTo>
                  <a:pt x="1149346" y="77746"/>
                  <a:pt x="1158574" y="79591"/>
                  <a:pt x="1165033" y="76362"/>
                </a:cubicBezTo>
                <a:cubicBezTo>
                  <a:pt x="1166879" y="77284"/>
                  <a:pt x="1168263" y="76823"/>
                  <a:pt x="1168725" y="74516"/>
                </a:cubicBezTo>
                <a:cubicBezTo>
                  <a:pt x="1171032" y="68518"/>
                  <a:pt x="1176107" y="65749"/>
                  <a:pt x="1182105" y="65288"/>
                </a:cubicBezTo>
                <a:cubicBezTo>
                  <a:pt x="1233782" y="36220"/>
                  <a:pt x="1290995" y="25608"/>
                  <a:pt x="1348209" y="14534"/>
                </a:cubicBezTo>
                <a:cubicBezTo>
                  <a:pt x="1358360" y="12689"/>
                  <a:pt x="1368049" y="10382"/>
                  <a:pt x="1377738" y="8075"/>
                </a:cubicBezTo>
                <a:cubicBezTo>
                  <a:pt x="1387428" y="2538"/>
                  <a:pt x="1398501" y="8075"/>
                  <a:pt x="1408191" y="3461"/>
                </a:cubicBezTo>
                <a:lnTo>
                  <a:pt x="1410498" y="3922"/>
                </a:lnTo>
                <a:lnTo>
                  <a:pt x="1411882" y="2076"/>
                </a:lnTo>
                <a:cubicBezTo>
                  <a:pt x="1415573" y="-692"/>
                  <a:pt x="1419726" y="-692"/>
                  <a:pt x="1423417" y="2076"/>
                </a:cubicBezTo>
                <a:cubicBezTo>
                  <a:pt x="1429877" y="4383"/>
                  <a:pt x="1436336" y="5306"/>
                  <a:pt x="1443257" y="2999"/>
                </a:cubicBezTo>
                <a:cubicBezTo>
                  <a:pt x="1471864" y="8075"/>
                  <a:pt x="1500471" y="3922"/>
                  <a:pt x="1529078" y="5768"/>
                </a:cubicBezTo>
                <a:cubicBezTo>
                  <a:pt x="1539228" y="6229"/>
                  <a:pt x="1549379" y="3461"/>
                  <a:pt x="1559069" y="8075"/>
                </a:cubicBezTo>
                <a:cubicBezTo>
                  <a:pt x="1569681" y="12227"/>
                  <a:pt x="1579831" y="16380"/>
                  <a:pt x="1591828" y="14534"/>
                </a:cubicBezTo>
                <a:cubicBezTo>
                  <a:pt x="1595058" y="17303"/>
                  <a:pt x="1600594" y="15457"/>
                  <a:pt x="1602440" y="20532"/>
                </a:cubicBezTo>
                <a:cubicBezTo>
                  <a:pt x="1612129" y="37143"/>
                  <a:pt x="1633354" y="35758"/>
                  <a:pt x="1646273" y="38527"/>
                </a:cubicBezTo>
                <a:cubicBezTo>
                  <a:pt x="1680417" y="45909"/>
                  <a:pt x="1708562" y="65288"/>
                  <a:pt x="1740398" y="76362"/>
                </a:cubicBezTo>
                <a:cubicBezTo>
                  <a:pt x="1744090" y="83283"/>
                  <a:pt x="1758854" y="73593"/>
                  <a:pt x="1757932" y="87435"/>
                </a:cubicBezTo>
                <a:cubicBezTo>
                  <a:pt x="1756547" y="96202"/>
                  <a:pt x="1762084" y="94356"/>
                  <a:pt x="1767160" y="93433"/>
                </a:cubicBezTo>
                <a:cubicBezTo>
                  <a:pt x="1773158" y="97125"/>
                  <a:pt x="1782386" y="94818"/>
                  <a:pt x="1785615" y="103584"/>
                </a:cubicBezTo>
                <a:cubicBezTo>
                  <a:pt x="1807301" y="118349"/>
                  <a:pt x="1831294" y="125731"/>
                  <a:pt x="1857132" y="127577"/>
                </a:cubicBezTo>
                <a:cubicBezTo>
                  <a:pt x="1870513" y="133575"/>
                  <a:pt x="1885278" y="126193"/>
                  <a:pt x="1898658" y="132191"/>
                </a:cubicBezTo>
                <a:cubicBezTo>
                  <a:pt x="1908809" y="134498"/>
                  <a:pt x="1918960" y="136344"/>
                  <a:pt x="1929111" y="132652"/>
                </a:cubicBezTo>
                <a:cubicBezTo>
                  <a:pt x="1957718" y="136805"/>
                  <a:pt x="1985863" y="136805"/>
                  <a:pt x="2014470" y="132652"/>
                </a:cubicBezTo>
                <a:cubicBezTo>
                  <a:pt x="2022775" y="135882"/>
                  <a:pt x="2031080" y="134037"/>
                  <a:pt x="2039385" y="132191"/>
                </a:cubicBezTo>
                <a:cubicBezTo>
                  <a:pt x="2052304" y="125731"/>
                  <a:pt x="2067069" y="133575"/>
                  <a:pt x="2080450" y="127116"/>
                </a:cubicBezTo>
                <a:cubicBezTo>
                  <a:pt x="2155196" y="113274"/>
                  <a:pt x="2229482" y="99893"/>
                  <a:pt x="2304229" y="86051"/>
                </a:cubicBezTo>
                <a:cubicBezTo>
                  <a:pt x="2321300" y="82821"/>
                  <a:pt x="2338833" y="79130"/>
                  <a:pt x="2355905" y="75439"/>
                </a:cubicBezTo>
                <a:cubicBezTo>
                  <a:pt x="2371593" y="69441"/>
                  <a:pt x="2388665" y="76823"/>
                  <a:pt x="2404352" y="70825"/>
                </a:cubicBezTo>
                <a:cubicBezTo>
                  <a:pt x="2412657" y="70363"/>
                  <a:pt x="2420963" y="70363"/>
                  <a:pt x="2429729" y="69902"/>
                </a:cubicBezTo>
                <a:cubicBezTo>
                  <a:pt x="2460181" y="63442"/>
                  <a:pt x="2492018" y="71748"/>
                  <a:pt x="2522470" y="65288"/>
                </a:cubicBezTo>
                <a:cubicBezTo>
                  <a:pt x="2534005" y="67595"/>
                  <a:pt x="2546002" y="67595"/>
                  <a:pt x="2557537" y="65288"/>
                </a:cubicBezTo>
                <a:cubicBezTo>
                  <a:pt x="2566765" y="70363"/>
                  <a:pt x="2578300" y="64827"/>
                  <a:pt x="2587528" y="69902"/>
                </a:cubicBezTo>
                <a:cubicBezTo>
                  <a:pt x="2599524" y="76362"/>
                  <a:pt x="2612443" y="77284"/>
                  <a:pt x="2625362" y="76823"/>
                </a:cubicBezTo>
                <a:cubicBezTo>
                  <a:pt x="2636436" y="82821"/>
                  <a:pt x="2649355" y="75900"/>
                  <a:pt x="2660890" y="81437"/>
                </a:cubicBezTo>
                <a:cubicBezTo>
                  <a:pt x="2665965" y="81898"/>
                  <a:pt x="2671041" y="81898"/>
                  <a:pt x="2675655" y="82360"/>
                </a:cubicBezTo>
                <a:cubicBezTo>
                  <a:pt x="2687190" y="87897"/>
                  <a:pt x="2700109" y="81437"/>
                  <a:pt x="2711644" y="86974"/>
                </a:cubicBezTo>
                <a:cubicBezTo>
                  <a:pt x="2719488" y="94818"/>
                  <a:pt x="2729639" y="92972"/>
                  <a:pt x="2739328" y="92972"/>
                </a:cubicBezTo>
                <a:cubicBezTo>
                  <a:pt x="2746710" y="97586"/>
                  <a:pt x="2757784" y="94356"/>
                  <a:pt x="2761937" y="104968"/>
                </a:cubicBezTo>
                <a:cubicBezTo>
                  <a:pt x="2783161" y="115581"/>
                  <a:pt x="2804847" y="123424"/>
                  <a:pt x="2828378" y="127116"/>
                </a:cubicBezTo>
                <a:cubicBezTo>
                  <a:pt x="2836683" y="130807"/>
                  <a:pt x="2847296" y="128038"/>
                  <a:pt x="2852832" y="137266"/>
                </a:cubicBezTo>
                <a:cubicBezTo>
                  <a:pt x="2879132" y="148801"/>
                  <a:pt x="2904971" y="160336"/>
                  <a:pt x="2931270" y="171871"/>
                </a:cubicBezTo>
                <a:cubicBezTo>
                  <a:pt x="2938191" y="177408"/>
                  <a:pt x="2950649" y="170026"/>
                  <a:pt x="2954340" y="182022"/>
                </a:cubicBezTo>
                <a:cubicBezTo>
                  <a:pt x="2976949" y="195864"/>
                  <a:pt x="3000942" y="208322"/>
                  <a:pt x="3025857" y="217550"/>
                </a:cubicBezTo>
                <a:cubicBezTo>
                  <a:pt x="3031855" y="218473"/>
                  <a:pt x="3036469" y="220780"/>
                  <a:pt x="3039238" y="226778"/>
                </a:cubicBezTo>
                <a:cubicBezTo>
                  <a:pt x="3046620" y="234160"/>
                  <a:pt x="3055387" y="238313"/>
                  <a:pt x="3065537" y="240158"/>
                </a:cubicBezTo>
                <a:cubicBezTo>
                  <a:pt x="3072458" y="241081"/>
                  <a:pt x="3076150" y="245234"/>
                  <a:pt x="3078457" y="251232"/>
                </a:cubicBezTo>
                <a:cubicBezTo>
                  <a:pt x="3081225" y="258614"/>
                  <a:pt x="3088607" y="259076"/>
                  <a:pt x="3094144" y="262767"/>
                </a:cubicBezTo>
                <a:cubicBezTo>
                  <a:pt x="3115369" y="272456"/>
                  <a:pt x="3130595" y="289528"/>
                  <a:pt x="3143975" y="308445"/>
                </a:cubicBezTo>
                <a:cubicBezTo>
                  <a:pt x="3145821" y="310291"/>
                  <a:pt x="3148128" y="312137"/>
                  <a:pt x="3149973" y="313982"/>
                </a:cubicBezTo>
                <a:cubicBezTo>
                  <a:pt x="3182733" y="332900"/>
                  <a:pt x="3208571" y="358277"/>
                  <a:pt x="3223797" y="393804"/>
                </a:cubicBezTo>
                <a:cubicBezTo>
                  <a:pt x="3238101" y="401648"/>
                  <a:pt x="3252404" y="410415"/>
                  <a:pt x="3257941" y="427487"/>
                </a:cubicBezTo>
                <a:lnTo>
                  <a:pt x="3258864" y="426564"/>
                </a:lnTo>
                <a:lnTo>
                  <a:pt x="3257941" y="427487"/>
                </a:lnTo>
                <a:cubicBezTo>
                  <a:pt x="3277320" y="442713"/>
                  <a:pt x="3291623" y="462091"/>
                  <a:pt x="3303619" y="483777"/>
                </a:cubicBezTo>
                <a:lnTo>
                  <a:pt x="3303619" y="483777"/>
                </a:lnTo>
                <a:cubicBezTo>
                  <a:pt x="3343761" y="514230"/>
                  <a:pt x="3367754" y="555756"/>
                  <a:pt x="3383441" y="602357"/>
                </a:cubicBezTo>
                <a:cubicBezTo>
                  <a:pt x="3383903" y="612969"/>
                  <a:pt x="3388978" y="621736"/>
                  <a:pt x="3393592" y="630502"/>
                </a:cubicBezTo>
                <a:cubicBezTo>
                  <a:pt x="3400513" y="633732"/>
                  <a:pt x="3400975" y="641114"/>
                  <a:pt x="3404666" y="646651"/>
                </a:cubicBezTo>
                <a:cubicBezTo>
                  <a:pt x="3406050" y="650342"/>
                  <a:pt x="3406973" y="654495"/>
                  <a:pt x="3406973" y="658648"/>
                </a:cubicBezTo>
                <a:cubicBezTo>
                  <a:pt x="3407896" y="671105"/>
                  <a:pt x="3406973" y="683102"/>
                  <a:pt x="3401436" y="694175"/>
                </a:cubicBezTo>
                <a:cubicBezTo>
                  <a:pt x="3400513" y="696482"/>
                  <a:pt x="3399129" y="698789"/>
                  <a:pt x="3397745" y="701096"/>
                </a:cubicBezTo>
                <a:cubicBezTo>
                  <a:pt x="3387133" y="714016"/>
                  <a:pt x="3394054" y="726473"/>
                  <a:pt x="3399590" y="738470"/>
                </a:cubicBezTo>
                <a:cubicBezTo>
                  <a:pt x="3402359" y="745852"/>
                  <a:pt x="3404666" y="753235"/>
                  <a:pt x="3406511" y="761078"/>
                </a:cubicBezTo>
                <a:cubicBezTo>
                  <a:pt x="3408357" y="775382"/>
                  <a:pt x="3412048" y="789224"/>
                  <a:pt x="3416201" y="803527"/>
                </a:cubicBezTo>
                <a:cubicBezTo>
                  <a:pt x="3418969" y="813678"/>
                  <a:pt x="3422199" y="822906"/>
                  <a:pt x="3427274" y="832134"/>
                </a:cubicBezTo>
                <a:cubicBezTo>
                  <a:pt x="3431888" y="841362"/>
                  <a:pt x="3435580" y="851051"/>
                  <a:pt x="3434657" y="861663"/>
                </a:cubicBezTo>
                <a:cubicBezTo>
                  <a:pt x="3435118" y="872276"/>
                  <a:pt x="3438809" y="881965"/>
                  <a:pt x="3445730" y="889809"/>
                </a:cubicBezTo>
                <a:cubicBezTo>
                  <a:pt x="3450344" y="909187"/>
                  <a:pt x="3450806" y="929028"/>
                  <a:pt x="3456804" y="947945"/>
                </a:cubicBezTo>
                <a:cubicBezTo>
                  <a:pt x="3458188" y="953020"/>
                  <a:pt x="3460034" y="958096"/>
                  <a:pt x="3461418" y="962710"/>
                </a:cubicBezTo>
                <a:cubicBezTo>
                  <a:pt x="3463725" y="969169"/>
                  <a:pt x="3465571" y="975168"/>
                  <a:pt x="3467416" y="981627"/>
                </a:cubicBezTo>
                <a:cubicBezTo>
                  <a:pt x="3469723" y="990855"/>
                  <a:pt x="3470185" y="1000545"/>
                  <a:pt x="3473414" y="1009773"/>
                </a:cubicBezTo>
                <a:cubicBezTo>
                  <a:pt x="3474799" y="1015309"/>
                  <a:pt x="3475721" y="1020846"/>
                  <a:pt x="3475721" y="1026844"/>
                </a:cubicBezTo>
                <a:cubicBezTo>
                  <a:pt x="3476183" y="1042993"/>
                  <a:pt x="3474337" y="1059142"/>
                  <a:pt x="3478490" y="1075291"/>
                </a:cubicBezTo>
                <a:cubicBezTo>
                  <a:pt x="3478951" y="1081290"/>
                  <a:pt x="3480335" y="1086826"/>
                  <a:pt x="3481258" y="1092825"/>
                </a:cubicBezTo>
                <a:cubicBezTo>
                  <a:pt x="3482181" y="1107589"/>
                  <a:pt x="3479874" y="1122354"/>
                  <a:pt x="3484488" y="1136657"/>
                </a:cubicBezTo>
                <a:cubicBezTo>
                  <a:pt x="3485872" y="1140810"/>
                  <a:pt x="3486334" y="1145424"/>
                  <a:pt x="3486795" y="1149577"/>
                </a:cubicBezTo>
                <a:cubicBezTo>
                  <a:pt x="3487718" y="1162496"/>
                  <a:pt x="3485872" y="1175415"/>
                  <a:pt x="3490025" y="1187873"/>
                </a:cubicBezTo>
                <a:cubicBezTo>
                  <a:pt x="3490948" y="1192025"/>
                  <a:pt x="3491870" y="1196178"/>
                  <a:pt x="3492332" y="1200331"/>
                </a:cubicBezTo>
                <a:cubicBezTo>
                  <a:pt x="3492793" y="1210020"/>
                  <a:pt x="3492793" y="1220171"/>
                  <a:pt x="3496023" y="1229399"/>
                </a:cubicBezTo>
                <a:cubicBezTo>
                  <a:pt x="3501560" y="1261235"/>
                  <a:pt x="3512172" y="1292149"/>
                  <a:pt x="3518632" y="1323524"/>
                </a:cubicBezTo>
                <a:cubicBezTo>
                  <a:pt x="3521400" y="1335982"/>
                  <a:pt x="3526475" y="1347517"/>
                  <a:pt x="3532474" y="1358590"/>
                </a:cubicBezTo>
                <a:cubicBezTo>
                  <a:pt x="3533858" y="1360436"/>
                  <a:pt x="3534781" y="1362743"/>
                  <a:pt x="3535703" y="1365050"/>
                </a:cubicBezTo>
                <a:cubicBezTo>
                  <a:pt x="3538010" y="1369203"/>
                  <a:pt x="3540317" y="1372894"/>
                  <a:pt x="3543547" y="1376585"/>
                </a:cubicBezTo>
                <a:cubicBezTo>
                  <a:pt x="3545393" y="1378431"/>
                  <a:pt x="3546777" y="1380276"/>
                  <a:pt x="3548161" y="1382122"/>
                </a:cubicBezTo>
                <a:cubicBezTo>
                  <a:pt x="3554621" y="1392273"/>
                  <a:pt x="3559696" y="1403346"/>
                  <a:pt x="3567540" y="1412574"/>
                </a:cubicBezTo>
                <a:cubicBezTo>
                  <a:pt x="3568924" y="1414420"/>
                  <a:pt x="3570308" y="1416727"/>
                  <a:pt x="3571693" y="1419034"/>
                </a:cubicBezTo>
                <a:cubicBezTo>
                  <a:pt x="3591071" y="1440720"/>
                  <a:pt x="3597070" y="1469326"/>
                  <a:pt x="3611373" y="1494242"/>
                </a:cubicBezTo>
                <a:cubicBezTo>
                  <a:pt x="3612757" y="1496549"/>
                  <a:pt x="3613680" y="1499317"/>
                  <a:pt x="3614141" y="1501624"/>
                </a:cubicBezTo>
                <a:cubicBezTo>
                  <a:pt x="3614603" y="1508545"/>
                  <a:pt x="3618755" y="1514544"/>
                  <a:pt x="3620601" y="1521003"/>
                </a:cubicBezTo>
                <a:cubicBezTo>
                  <a:pt x="3623369" y="1533922"/>
                  <a:pt x="3626599" y="1546380"/>
                  <a:pt x="3627983" y="1559761"/>
                </a:cubicBezTo>
                <a:cubicBezTo>
                  <a:pt x="3628445" y="1582831"/>
                  <a:pt x="3628906" y="1606362"/>
                  <a:pt x="3627522" y="1629432"/>
                </a:cubicBezTo>
                <a:cubicBezTo>
                  <a:pt x="3625215" y="1646965"/>
                  <a:pt x="3614141" y="1657577"/>
                  <a:pt x="3599377" y="1665421"/>
                </a:cubicBezTo>
                <a:cubicBezTo>
                  <a:pt x="3591071" y="1670497"/>
                  <a:pt x="3582305" y="1675572"/>
                  <a:pt x="3574461" y="1681570"/>
                </a:cubicBezTo>
                <a:cubicBezTo>
                  <a:pt x="3572615" y="1682954"/>
                  <a:pt x="3570770" y="1683877"/>
                  <a:pt x="3568463" y="1685261"/>
                </a:cubicBezTo>
                <a:cubicBezTo>
                  <a:pt x="3563387" y="1687568"/>
                  <a:pt x="3559235" y="1691260"/>
                  <a:pt x="3554621" y="1694489"/>
                </a:cubicBezTo>
                <a:cubicBezTo>
                  <a:pt x="3552775" y="1695874"/>
                  <a:pt x="3550930" y="1696796"/>
                  <a:pt x="3549084" y="1698181"/>
                </a:cubicBezTo>
                <a:cubicBezTo>
                  <a:pt x="3545393" y="1700488"/>
                  <a:pt x="3541702" y="1703256"/>
                  <a:pt x="3538010" y="1706024"/>
                </a:cubicBezTo>
                <a:cubicBezTo>
                  <a:pt x="3536165" y="1707409"/>
                  <a:pt x="3534319" y="1708331"/>
                  <a:pt x="3532474" y="1709716"/>
                </a:cubicBezTo>
                <a:cubicBezTo>
                  <a:pt x="3528782" y="1712023"/>
                  <a:pt x="3525091" y="1714791"/>
                  <a:pt x="3521400" y="1717098"/>
                </a:cubicBezTo>
                <a:cubicBezTo>
                  <a:pt x="3517709" y="1719405"/>
                  <a:pt x="3514018" y="1721251"/>
                  <a:pt x="3510326" y="1724019"/>
                </a:cubicBezTo>
                <a:cubicBezTo>
                  <a:pt x="3506174" y="1727249"/>
                  <a:pt x="3502483" y="1731401"/>
                  <a:pt x="3497869" y="1734631"/>
                </a:cubicBezTo>
                <a:cubicBezTo>
                  <a:pt x="3496023" y="1736015"/>
                  <a:pt x="3494177" y="1736938"/>
                  <a:pt x="3492332" y="1737861"/>
                </a:cubicBezTo>
                <a:cubicBezTo>
                  <a:pt x="3487256" y="1740168"/>
                  <a:pt x="3482181" y="1742936"/>
                  <a:pt x="3477567" y="1746166"/>
                </a:cubicBezTo>
                <a:cubicBezTo>
                  <a:pt x="3475721" y="1747550"/>
                  <a:pt x="3473414" y="1748935"/>
                  <a:pt x="3471569" y="1750319"/>
                </a:cubicBezTo>
                <a:cubicBezTo>
                  <a:pt x="3463264" y="1754471"/>
                  <a:pt x="3454958" y="1757701"/>
                  <a:pt x="3445730" y="1759547"/>
                </a:cubicBezTo>
                <a:cubicBezTo>
                  <a:pt x="3441116" y="1760008"/>
                  <a:pt x="3436964" y="1759547"/>
                  <a:pt x="3432350" y="1758624"/>
                </a:cubicBezTo>
                <a:cubicBezTo>
                  <a:pt x="3385287" y="1755856"/>
                  <a:pt x="3338224" y="1758163"/>
                  <a:pt x="3291162" y="1757240"/>
                </a:cubicBezTo>
                <a:cubicBezTo>
                  <a:pt x="3280088" y="1757701"/>
                  <a:pt x="3269476" y="1755394"/>
                  <a:pt x="3259325" y="1750780"/>
                </a:cubicBezTo>
                <a:cubicBezTo>
                  <a:pt x="3249174" y="1744321"/>
                  <a:pt x="3237639" y="1745243"/>
                  <a:pt x="3226104" y="1744782"/>
                </a:cubicBezTo>
                <a:cubicBezTo>
                  <a:pt x="3219183" y="1744321"/>
                  <a:pt x="3212262" y="1742936"/>
                  <a:pt x="3206264" y="1739245"/>
                </a:cubicBezTo>
                <a:cubicBezTo>
                  <a:pt x="3201189" y="1736015"/>
                  <a:pt x="3196575" y="1734170"/>
                  <a:pt x="3190577" y="1735093"/>
                </a:cubicBezTo>
                <a:cubicBezTo>
                  <a:pt x="3182271" y="1736015"/>
                  <a:pt x="3174889" y="1736938"/>
                  <a:pt x="3171198" y="1724942"/>
                </a:cubicBezTo>
                <a:cubicBezTo>
                  <a:pt x="3161970" y="1694028"/>
                  <a:pt x="3161047" y="1694489"/>
                  <a:pt x="3170736" y="1684339"/>
                </a:cubicBezTo>
                <a:cubicBezTo>
                  <a:pt x="3182733" y="1671419"/>
                  <a:pt x="3196575" y="1659884"/>
                  <a:pt x="3209033" y="1646965"/>
                </a:cubicBezTo>
                <a:cubicBezTo>
                  <a:pt x="3210878" y="1645120"/>
                  <a:pt x="3213185" y="1643735"/>
                  <a:pt x="3215031" y="1642813"/>
                </a:cubicBezTo>
                <a:cubicBezTo>
                  <a:pt x="3223797" y="1638199"/>
                  <a:pt x="3231641" y="1632200"/>
                  <a:pt x="3240408" y="1627586"/>
                </a:cubicBezTo>
                <a:cubicBezTo>
                  <a:pt x="3242715" y="1626202"/>
                  <a:pt x="3245022" y="1625279"/>
                  <a:pt x="3247329" y="1624357"/>
                </a:cubicBezTo>
                <a:cubicBezTo>
                  <a:pt x="3255634" y="1621127"/>
                  <a:pt x="3263939" y="1618358"/>
                  <a:pt x="3272244" y="1615129"/>
                </a:cubicBezTo>
                <a:cubicBezTo>
                  <a:pt x="3275935" y="1613744"/>
                  <a:pt x="3279627" y="1613283"/>
                  <a:pt x="3283779" y="1612360"/>
                </a:cubicBezTo>
                <a:cubicBezTo>
                  <a:pt x="3299005" y="1609130"/>
                  <a:pt x="3314693" y="1607285"/>
                  <a:pt x="3330381" y="1604055"/>
                </a:cubicBezTo>
                <a:cubicBezTo>
                  <a:pt x="3340993" y="1601287"/>
                  <a:pt x="3351605" y="1597595"/>
                  <a:pt x="3361294" y="1592059"/>
                </a:cubicBezTo>
                <a:cubicBezTo>
                  <a:pt x="3367754" y="1588829"/>
                  <a:pt x="3371445" y="1583753"/>
                  <a:pt x="3370984" y="1576371"/>
                </a:cubicBezTo>
                <a:cubicBezTo>
                  <a:pt x="3370522" y="1574064"/>
                  <a:pt x="3370061" y="1571757"/>
                  <a:pt x="3369599" y="1569450"/>
                </a:cubicBezTo>
                <a:cubicBezTo>
                  <a:pt x="3362678" y="1557915"/>
                  <a:pt x="3354373" y="1548687"/>
                  <a:pt x="3340070" y="1547303"/>
                </a:cubicBezTo>
                <a:cubicBezTo>
                  <a:pt x="3329458" y="1545919"/>
                  <a:pt x="3319307" y="1542228"/>
                  <a:pt x="3308695" y="1539459"/>
                </a:cubicBezTo>
                <a:cubicBezTo>
                  <a:pt x="3297621" y="1535307"/>
                  <a:pt x="3286548" y="1536691"/>
                  <a:pt x="3275474" y="1536691"/>
                </a:cubicBezTo>
                <a:cubicBezTo>
                  <a:pt x="3236255" y="1536691"/>
                  <a:pt x="3199343" y="1525617"/>
                  <a:pt x="3164738" y="1507623"/>
                </a:cubicBezTo>
                <a:cubicBezTo>
                  <a:pt x="3149512" y="1502086"/>
                  <a:pt x="3136132" y="1492858"/>
                  <a:pt x="3119983" y="1490551"/>
                </a:cubicBezTo>
                <a:cubicBezTo>
                  <a:pt x="3113523" y="1489628"/>
                  <a:pt x="3107525" y="1487321"/>
                  <a:pt x="3101988" y="1483630"/>
                </a:cubicBezTo>
                <a:cubicBezTo>
                  <a:pt x="3093683" y="1478093"/>
                  <a:pt x="3085839" y="1472556"/>
                  <a:pt x="3077534" y="1467019"/>
                </a:cubicBezTo>
                <a:cubicBezTo>
                  <a:pt x="3073381" y="1464712"/>
                  <a:pt x="3069690" y="1461944"/>
                  <a:pt x="3065999" y="1458714"/>
                </a:cubicBezTo>
                <a:cubicBezTo>
                  <a:pt x="3061846" y="1455023"/>
                  <a:pt x="3057694" y="1451793"/>
                  <a:pt x="3052157" y="1449486"/>
                </a:cubicBezTo>
                <a:cubicBezTo>
                  <a:pt x="3048004" y="1447641"/>
                  <a:pt x="3044313" y="1445334"/>
                  <a:pt x="3041083" y="1442104"/>
                </a:cubicBezTo>
                <a:cubicBezTo>
                  <a:pt x="3036931" y="1437028"/>
                  <a:pt x="3030933" y="1433337"/>
                  <a:pt x="3024934" y="1430569"/>
                </a:cubicBezTo>
                <a:cubicBezTo>
                  <a:pt x="3020782" y="1427800"/>
                  <a:pt x="3018475" y="1424109"/>
                  <a:pt x="3016629" y="1419495"/>
                </a:cubicBezTo>
                <a:cubicBezTo>
                  <a:pt x="3014322" y="1413958"/>
                  <a:pt x="3012015" y="1408883"/>
                  <a:pt x="3008785" y="1403808"/>
                </a:cubicBezTo>
                <a:cubicBezTo>
                  <a:pt x="3007401" y="1401962"/>
                  <a:pt x="3006017" y="1400116"/>
                  <a:pt x="3005094" y="1397809"/>
                </a:cubicBezTo>
                <a:cubicBezTo>
                  <a:pt x="3000019" y="1388581"/>
                  <a:pt x="2996328" y="1378431"/>
                  <a:pt x="2988945" y="1370587"/>
                </a:cubicBezTo>
                <a:cubicBezTo>
                  <a:pt x="2987561" y="1368741"/>
                  <a:pt x="2986177" y="1366896"/>
                  <a:pt x="2984793" y="1364589"/>
                </a:cubicBezTo>
                <a:cubicBezTo>
                  <a:pt x="2981101" y="1357206"/>
                  <a:pt x="2977410" y="1349824"/>
                  <a:pt x="2974180" y="1342441"/>
                </a:cubicBezTo>
                <a:cubicBezTo>
                  <a:pt x="2973258" y="1340134"/>
                  <a:pt x="2972335" y="1338289"/>
                  <a:pt x="2971412" y="1335982"/>
                </a:cubicBezTo>
                <a:cubicBezTo>
                  <a:pt x="2953417" y="1326293"/>
                  <a:pt x="2946958" y="1345210"/>
                  <a:pt x="2934500" y="1350285"/>
                </a:cubicBezTo>
                <a:cubicBezTo>
                  <a:pt x="2929425" y="1353515"/>
                  <a:pt x="2923427" y="1354899"/>
                  <a:pt x="2918813" y="1359052"/>
                </a:cubicBezTo>
                <a:cubicBezTo>
                  <a:pt x="2906816" y="1373355"/>
                  <a:pt x="2891129" y="1383967"/>
                  <a:pt x="2877287" y="1396425"/>
                </a:cubicBezTo>
                <a:cubicBezTo>
                  <a:pt x="2867136" y="1401962"/>
                  <a:pt x="2857446" y="1407499"/>
                  <a:pt x="2845911" y="1410267"/>
                </a:cubicBezTo>
                <a:cubicBezTo>
                  <a:pt x="2826533" y="1422264"/>
                  <a:pt x="2813152" y="1440720"/>
                  <a:pt x="2796080" y="1455484"/>
                </a:cubicBezTo>
                <a:cubicBezTo>
                  <a:pt x="2794235" y="1457330"/>
                  <a:pt x="2792389" y="1458714"/>
                  <a:pt x="2790543" y="1460098"/>
                </a:cubicBezTo>
                <a:cubicBezTo>
                  <a:pt x="2783622" y="1465174"/>
                  <a:pt x="2780854" y="1473018"/>
                  <a:pt x="2776240" y="1479939"/>
                </a:cubicBezTo>
                <a:cubicBezTo>
                  <a:pt x="2773933" y="1482707"/>
                  <a:pt x="2771165" y="1485014"/>
                  <a:pt x="2767935" y="1486860"/>
                </a:cubicBezTo>
                <a:cubicBezTo>
                  <a:pt x="2761475" y="1489167"/>
                  <a:pt x="2754093" y="1488244"/>
                  <a:pt x="2749479" y="1494703"/>
                </a:cubicBezTo>
                <a:cubicBezTo>
                  <a:pt x="2748095" y="1496549"/>
                  <a:pt x="2746249" y="1497933"/>
                  <a:pt x="2744403" y="1499317"/>
                </a:cubicBezTo>
                <a:cubicBezTo>
                  <a:pt x="2739789" y="1502547"/>
                  <a:pt x="2735637" y="1507161"/>
                  <a:pt x="2732868" y="1511775"/>
                </a:cubicBezTo>
                <a:cubicBezTo>
                  <a:pt x="2726870" y="1520080"/>
                  <a:pt x="2719949" y="1527001"/>
                  <a:pt x="2709337" y="1528847"/>
                </a:cubicBezTo>
                <a:cubicBezTo>
                  <a:pt x="2690881" y="1542228"/>
                  <a:pt x="2674732" y="1557454"/>
                  <a:pt x="2665043" y="1579139"/>
                </a:cubicBezTo>
                <a:cubicBezTo>
                  <a:pt x="2661813" y="1584676"/>
                  <a:pt x="2657660" y="1589290"/>
                  <a:pt x="2653046" y="1594366"/>
                </a:cubicBezTo>
                <a:cubicBezTo>
                  <a:pt x="2643818" y="1604978"/>
                  <a:pt x="2636436" y="1616974"/>
                  <a:pt x="2626285" y="1626664"/>
                </a:cubicBezTo>
                <a:cubicBezTo>
                  <a:pt x="2623517" y="1629432"/>
                  <a:pt x="2621210" y="1632200"/>
                  <a:pt x="2618441" y="1634507"/>
                </a:cubicBezTo>
                <a:cubicBezTo>
                  <a:pt x="2607829" y="1645120"/>
                  <a:pt x="2596294" y="1654809"/>
                  <a:pt x="2588450" y="1667267"/>
                </a:cubicBezTo>
                <a:cubicBezTo>
                  <a:pt x="2587066" y="1669574"/>
                  <a:pt x="2585682" y="1671419"/>
                  <a:pt x="2584298" y="1673726"/>
                </a:cubicBezTo>
                <a:cubicBezTo>
                  <a:pt x="2564458" y="1692644"/>
                  <a:pt x="2557075" y="1718944"/>
                  <a:pt x="2544617" y="1742475"/>
                </a:cubicBezTo>
                <a:cubicBezTo>
                  <a:pt x="2522932" y="1748012"/>
                  <a:pt x="2501707" y="1754471"/>
                  <a:pt x="2479560" y="1756778"/>
                </a:cubicBezTo>
                <a:cubicBezTo>
                  <a:pt x="2461104" y="1757701"/>
                  <a:pt x="2442648" y="1754933"/>
                  <a:pt x="2424192" y="1759547"/>
                </a:cubicBezTo>
                <a:cubicBezTo>
                  <a:pt x="2413119" y="1760008"/>
                  <a:pt x="2402507" y="1761392"/>
                  <a:pt x="2391433" y="1762315"/>
                </a:cubicBezTo>
                <a:cubicBezTo>
                  <a:pt x="2376207" y="1762776"/>
                  <a:pt x="2360981" y="1760469"/>
                  <a:pt x="2346216" y="1765083"/>
                </a:cubicBezTo>
                <a:cubicBezTo>
                  <a:pt x="2341602" y="1766468"/>
                  <a:pt x="2336988" y="1766929"/>
                  <a:pt x="2332835" y="1767390"/>
                </a:cubicBezTo>
                <a:cubicBezTo>
                  <a:pt x="2318993" y="1767852"/>
                  <a:pt x="2305151" y="1767390"/>
                  <a:pt x="2291771" y="1771082"/>
                </a:cubicBezTo>
                <a:cubicBezTo>
                  <a:pt x="2274238" y="1770620"/>
                  <a:pt x="2256704" y="1773850"/>
                  <a:pt x="2239633" y="1774311"/>
                </a:cubicBezTo>
                <a:cubicBezTo>
                  <a:pt x="2230405" y="1773850"/>
                  <a:pt x="2220715" y="1773850"/>
                  <a:pt x="2211487" y="1773850"/>
                </a:cubicBezTo>
                <a:cubicBezTo>
                  <a:pt x="2181035" y="1773389"/>
                  <a:pt x="2154735" y="1755856"/>
                  <a:pt x="2124744" y="1754010"/>
                </a:cubicBezTo>
                <a:cubicBezTo>
                  <a:pt x="2119669" y="1740629"/>
                  <a:pt x="2107211" y="1746166"/>
                  <a:pt x="2097983" y="1744321"/>
                </a:cubicBezTo>
                <a:cubicBezTo>
                  <a:pt x="2093830" y="1743859"/>
                  <a:pt x="2090139" y="1742475"/>
                  <a:pt x="2086909" y="1740629"/>
                </a:cubicBezTo>
                <a:cubicBezTo>
                  <a:pt x="2079988" y="1730479"/>
                  <a:pt x="2067531" y="1726787"/>
                  <a:pt x="2057841" y="1728633"/>
                </a:cubicBezTo>
                <a:cubicBezTo>
                  <a:pt x="2036155" y="1733247"/>
                  <a:pt x="2031080" y="1720789"/>
                  <a:pt x="2026927" y="1705102"/>
                </a:cubicBezTo>
                <a:cubicBezTo>
                  <a:pt x="2026466" y="1702333"/>
                  <a:pt x="2026466" y="1699565"/>
                  <a:pt x="2027389" y="1697258"/>
                </a:cubicBezTo>
                <a:cubicBezTo>
                  <a:pt x="2035694" y="1684339"/>
                  <a:pt x="2048152" y="1675111"/>
                  <a:pt x="2057841" y="1664037"/>
                </a:cubicBezTo>
                <a:cubicBezTo>
                  <a:pt x="2116900" y="1623895"/>
                  <a:pt x="2181035" y="1600825"/>
                  <a:pt x="2253475" y="1606362"/>
                </a:cubicBezTo>
                <a:cubicBezTo>
                  <a:pt x="2263625" y="1607285"/>
                  <a:pt x="2274238" y="1605901"/>
                  <a:pt x="2284388" y="1604055"/>
                </a:cubicBezTo>
                <a:cubicBezTo>
                  <a:pt x="2304690" y="1599902"/>
                  <a:pt x="2315764" y="1587906"/>
                  <a:pt x="2314841" y="1566682"/>
                </a:cubicBezTo>
                <a:cubicBezTo>
                  <a:pt x="2313457" y="1527463"/>
                  <a:pt x="2311150" y="1487782"/>
                  <a:pt x="2305613" y="1449025"/>
                </a:cubicBezTo>
                <a:cubicBezTo>
                  <a:pt x="2295001" y="1374739"/>
                  <a:pt x="2290848" y="1300454"/>
                  <a:pt x="2300537" y="1225708"/>
                </a:cubicBezTo>
                <a:cubicBezTo>
                  <a:pt x="2301922" y="1213711"/>
                  <a:pt x="2304229" y="1201253"/>
                  <a:pt x="2285311" y="1205406"/>
                </a:cubicBezTo>
                <a:cubicBezTo>
                  <a:pt x="2242862" y="1214173"/>
                  <a:pt x="2201798" y="1205406"/>
                  <a:pt x="2160733" y="1197562"/>
                </a:cubicBezTo>
                <a:cubicBezTo>
                  <a:pt x="2110441" y="1188334"/>
                  <a:pt x="2059687" y="1198024"/>
                  <a:pt x="2009394" y="1192025"/>
                </a:cubicBezTo>
                <a:cubicBezTo>
                  <a:pt x="1991400" y="1189718"/>
                  <a:pt x="1994629" y="1202176"/>
                  <a:pt x="1998321" y="1212327"/>
                </a:cubicBezTo>
                <a:cubicBezTo>
                  <a:pt x="2014931" y="1257083"/>
                  <a:pt x="2033387" y="1301377"/>
                  <a:pt x="2053689" y="1344748"/>
                </a:cubicBezTo>
                <a:cubicBezTo>
                  <a:pt x="2067531" y="1373817"/>
                  <a:pt x="2076759" y="1404269"/>
                  <a:pt x="2088755" y="1433799"/>
                </a:cubicBezTo>
                <a:cubicBezTo>
                  <a:pt x="2098444" y="1456407"/>
                  <a:pt x="2089216" y="1479939"/>
                  <a:pt x="2080450" y="1502086"/>
                </a:cubicBezTo>
                <a:cubicBezTo>
                  <a:pt x="2064301" y="1543612"/>
                  <a:pt x="2038924" y="1579601"/>
                  <a:pt x="2018161" y="1618358"/>
                </a:cubicBezTo>
                <a:cubicBezTo>
                  <a:pt x="2010778" y="1634969"/>
                  <a:pt x="2005703" y="1652502"/>
                  <a:pt x="1994168" y="1666805"/>
                </a:cubicBezTo>
                <a:cubicBezTo>
                  <a:pt x="1987708" y="1674188"/>
                  <a:pt x="1979865" y="1680186"/>
                  <a:pt x="1970175" y="1682493"/>
                </a:cubicBezTo>
                <a:cubicBezTo>
                  <a:pt x="1962793" y="1686184"/>
                  <a:pt x="1954949" y="1689875"/>
                  <a:pt x="1947105" y="1692644"/>
                </a:cubicBezTo>
                <a:cubicBezTo>
                  <a:pt x="1934186" y="1696335"/>
                  <a:pt x="1921267" y="1700026"/>
                  <a:pt x="1907886" y="1700488"/>
                </a:cubicBezTo>
                <a:cubicBezTo>
                  <a:pt x="1889430" y="1700949"/>
                  <a:pt x="1870513" y="1700488"/>
                  <a:pt x="1852057" y="1700488"/>
                </a:cubicBezTo>
                <a:cubicBezTo>
                  <a:pt x="1846059" y="1700488"/>
                  <a:pt x="1840061" y="1699565"/>
                  <a:pt x="1834062" y="1698181"/>
                </a:cubicBezTo>
                <a:cubicBezTo>
                  <a:pt x="1822989" y="1694028"/>
                  <a:pt x="1811915" y="1694028"/>
                  <a:pt x="1800842" y="1698181"/>
                </a:cubicBezTo>
                <a:cubicBezTo>
                  <a:pt x="1787000" y="1697719"/>
                  <a:pt x="1774542" y="1703717"/>
                  <a:pt x="1761161" y="1705563"/>
                </a:cubicBezTo>
                <a:cubicBezTo>
                  <a:pt x="1730248" y="1706947"/>
                  <a:pt x="1699334" y="1704179"/>
                  <a:pt x="1668420" y="1707409"/>
                </a:cubicBezTo>
                <a:cubicBezTo>
                  <a:pt x="1664268" y="1708793"/>
                  <a:pt x="1660115" y="1710177"/>
                  <a:pt x="1655962" y="1711100"/>
                </a:cubicBezTo>
                <a:cubicBezTo>
                  <a:pt x="1635661" y="1713868"/>
                  <a:pt x="1612591" y="1721712"/>
                  <a:pt x="1608900" y="1688953"/>
                </a:cubicBezTo>
                <a:cubicBezTo>
                  <a:pt x="1608438" y="1686646"/>
                  <a:pt x="1608438" y="1684339"/>
                  <a:pt x="1608900" y="1681570"/>
                </a:cubicBezTo>
                <a:cubicBezTo>
                  <a:pt x="1614898" y="1673265"/>
                  <a:pt x="1603824" y="1671419"/>
                  <a:pt x="1602901" y="1665421"/>
                </a:cubicBezTo>
                <a:cubicBezTo>
                  <a:pt x="1602440" y="1652963"/>
                  <a:pt x="1613514" y="1646042"/>
                  <a:pt x="1618128" y="1636353"/>
                </a:cubicBezTo>
                <a:cubicBezTo>
                  <a:pt x="1619512" y="1634046"/>
                  <a:pt x="1620896" y="1632200"/>
                  <a:pt x="1622742" y="1629893"/>
                </a:cubicBezTo>
                <a:cubicBezTo>
                  <a:pt x="1635661" y="1616974"/>
                  <a:pt x="1649964" y="1604516"/>
                  <a:pt x="1660115" y="1589290"/>
                </a:cubicBezTo>
                <a:cubicBezTo>
                  <a:pt x="1692413" y="1563913"/>
                  <a:pt x="1730248" y="1553301"/>
                  <a:pt x="1770389" y="1549610"/>
                </a:cubicBezTo>
                <a:cubicBezTo>
                  <a:pt x="1778695" y="1549610"/>
                  <a:pt x="1787461" y="1550994"/>
                  <a:pt x="1795766" y="1547764"/>
                </a:cubicBezTo>
                <a:cubicBezTo>
                  <a:pt x="1797612" y="1546380"/>
                  <a:pt x="1798996" y="1544535"/>
                  <a:pt x="1800380" y="1542689"/>
                </a:cubicBezTo>
                <a:cubicBezTo>
                  <a:pt x="1804071" y="1528386"/>
                  <a:pt x="1797150" y="1517773"/>
                  <a:pt x="1787000" y="1509007"/>
                </a:cubicBezTo>
                <a:cubicBezTo>
                  <a:pt x="1780079" y="1503009"/>
                  <a:pt x="1772235" y="1497933"/>
                  <a:pt x="1769005" y="1489167"/>
                </a:cubicBezTo>
                <a:lnTo>
                  <a:pt x="1768544" y="1489167"/>
                </a:lnTo>
                <a:cubicBezTo>
                  <a:pt x="1760239" y="1483168"/>
                  <a:pt x="1751011" y="1478554"/>
                  <a:pt x="1743628" y="1471633"/>
                </a:cubicBezTo>
                <a:cubicBezTo>
                  <a:pt x="1740398" y="1469326"/>
                  <a:pt x="1738091" y="1466558"/>
                  <a:pt x="1735323" y="1463328"/>
                </a:cubicBezTo>
                <a:cubicBezTo>
                  <a:pt x="1726556" y="1452716"/>
                  <a:pt x="1718713" y="1441642"/>
                  <a:pt x="1706716" y="1434260"/>
                </a:cubicBezTo>
                <a:cubicBezTo>
                  <a:pt x="1704409" y="1432876"/>
                  <a:pt x="1702564" y="1431492"/>
                  <a:pt x="1700718" y="1430107"/>
                </a:cubicBezTo>
                <a:cubicBezTo>
                  <a:pt x="1696104" y="1426416"/>
                  <a:pt x="1691490" y="1422725"/>
                  <a:pt x="1686415" y="1419957"/>
                </a:cubicBezTo>
                <a:cubicBezTo>
                  <a:pt x="1684108" y="1419034"/>
                  <a:pt x="1682262" y="1417650"/>
                  <a:pt x="1680417" y="1415804"/>
                </a:cubicBezTo>
                <a:cubicBezTo>
                  <a:pt x="1672111" y="1408422"/>
                  <a:pt x="1664729" y="1401039"/>
                  <a:pt x="1655040" y="1395502"/>
                </a:cubicBezTo>
                <a:cubicBezTo>
                  <a:pt x="1650887" y="1392273"/>
                  <a:pt x="1648119" y="1388581"/>
                  <a:pt x="1645812" y="1384429"/>
                </a:cubicBezTo>
                <a:cubicBezTo>
                  <a:pt x="1641659" y="1377046"/>
                  <a:pt x="1638429" y="1369664"/>
                  <a:pt x="1630585" y="1365050"/>
                </a:cubicBezTo>
                <a:cubicBezTo>
                  <a:pt x="1628740" y="1363666"/>
                  <a:pt x="1626433" y="1362282"/>
                  <a:pt x="1624587" y="1360897"/>
                </a:cubicBezTo>
                <a:cubicBezTo>
                  <a:pt x="1615359" y="1353054"/>
                  <a:pt x="1608438" y="1342903"/>
                  <a:pt x="1597826" y="1336905"/>
                </a:cubicBezTo>
                <a:cubicBezTo>
                  <a:pt x="1593673" y="1334136"/>
                  <a:pt x="1589982" y="1331368"/>
                  <a:pt x="1586291" y="1328600"/>
                </a:cubicBezTo>
                <a:cubicBezTo>
                  <a:pt x="1581677" y="1324908"/>
                  <a:pt x="1577063" y="1321679"/>
                  <a:pt x="1571526" y="1318910"/>
                </a:cubicBezTo>
                <a:cubicBezTo>
                  <a:pt x="1566912" y="1316603"/>
                  <a:pt x="1563221" y="1313373"/>
                  <a:pt x="1561376" y="1308759"/>
                </a:cubicBezTo>
                <a:cubicBezTo>
                  <a:pt x="1557223" y="1295379"/>
                  <a:pt x="1550763" y="1283382"/>
                  <a:pt x="1540151" y="1273693"/>
                </a:cubicBezTo>
                <a:cubicBezTo>
                  <a:pt x="1537383" y="1271386"/>
                  <a:pt x="1535076" y="1268156"/>
                  <a:pt x="1533230" y="1264926"/>
                </a:cubicBezTo>
                <a:cubicBezTo>
                  <a:pt x="1529539" y="1257083"/>
                  <a:pt x="1524925" y="1251084"/>
                  <a:pt x="1514774" y="1255237"/>
                </a:cubicBezTo>
                <a:cubicBezTo>
                  <a:pt x="1512929" y="1256621"/>
                  <a:pt x="1510622" y="1257544"/>
                  <a:pt x="1508776" y="1259390"/>
                </a:cubicBezTo>
                <a:cubicBezTo>
                  <a:pt x="1495857" y="1269079"/>
                  <a:pt x="1490320" y="1283382"/>
                  <a:pt x="1482015" y="1295840"/>
                </a:cubicBezTo>
                <a:cubicBezTo>
                  <a:pt x="1480631" y="1298147"/>
                  <a:pt x="1479246" y="1299993"/>
                  <a:pt x="1477401" y="1301838"/>
                </a:cubicBezTo>
                <a:cubicBezTo>
                  <a:pt x="1466327" y="1315219"/>
                  <a:pt x="1457099" y="1329984"/>
                  <a:pt x="1447871" y="1344748"/>
                </a:cubicBezTo>
                <a:cubicBezTo>
                  <a:pt x="1444641" y="1350285"/>
                  <a:pt x="1441873" y="1355822"/>
                  <a:pt x="1438643" y="1360897"/>
                </a:cubicBezTo>
                <a:cubicBezTo>
                  <a:pt x="1429877" y="1371510"/>
                  <a:pt x="1419264" y="1380738"/>
                  <a:pt x="1410036" y="1390888"/>
                </a:cubicBezTo>
                <a:cubicBezTo>
                  <a:pt x="1401270" y="1399655"/>
                  <a:pt x="1400347" y="1413958"/>
                  <a:pt x="1388351" y="1420418"/>
                </a:cubicBezTo>
                <a:cubicBezTo>
                  <a:pt x="1369895" y="1427339"/>
                  <a:pt x="1359283" y="1444411"/>
                  <a:pt x="1343134" y="1454100"/>
                </a:cubicBezTo>
                <a:lnTo>
                  <a:pt x="1341288" y="1454100"/>
                </a:lnTo>
                <a:lnTo>
                  <a:pt x="1340365" y="1455946"/>
                </a:lnTo>
                <a:cubicBezTo>
                  <a:pt x="1336213" y="1464712"/>
                  <a:pt x="1327907" y="1470711"/>
                  <a:pt x="1322371" y="1478554"/>
                </a:cubicBezTo>
                <a:cubicBezTo>
                  <a:pt x="1320064" y="1481323"/>
                  <a:pt x="1317757" y="1483630"/>
                  <a:pt x="1314988" y="1486398"/>
                </a:cubicBezTo>
                <a:cubicBezTo>
                  <a:pt x="1310836" y="1490551"/>
                  <a:pt x="1306683" y="1494703"/>
                  <a:pt x="1301608" y="1497933"/>
                </a:cubicBezTo>
                <a:cubicBezTo>
                  <a:pt x="1297916" y="1500702"/>
                  <a:pt x="1293764" y="1503009"/>
                  <a:pt x="1290073" y="1505777"/>
                </a:cubicBezTo>
                <a:cubicBezTo>
                  <a:pt x="1284536" y="1510391"/>
                  <a:pt x="1278999" y="1514544"/>
                  <a:pt x="1273462" y="1518696"/>
                </a:cubicBezTo>
                <a:cubicBezTo>
                  <a:pt x="1271617" y="1520080"/>
                  <a:pt x="1269771" y="1521465"/>
                  <a:pt x="1267926" y="1522849"/>
                </a:cubicBezTo>
                <a:cubicBezTo>
                  <a:pt x="1264234" y="1525617"/>
                  <a:pt x="1261005" y="1528847"/>
                  <a:pt x="1256852" y="1531154"/>
                </a:cubicBezTo>
                <a:cubicBezTo>
                  <a:pt x="1253161" y="1533461"/>
                  <a:pt x="1249008" y="1535768"/>
                  <a:pt x="1245317" y="1538536"/>
                </a:cubicBezTo>
                <a:cubicBezTo>
                  <a:pt x="1240703" y="1541766"/>
                  <a:pt x="1235628" y="1544996"/>
                  <a:pt x="1231475" y="1548687"/>
                </a:cubicBezTo>
                <a:cubicBezTo>
                  <a:pt x="1229629" y="1550533"/>
                  <a:pt x="1227784" y="1551917"/>
                  <a:pt x="1225938" y="1553301"/>
                </a:cubicBezTo>
                <a:cubicBezTo>
                  <a:pt x="1208866" y="1569450"/>
                  <a:pt x="1186258" y="1579139"/>
                  <a:pt x="1171032" y="1598057"/>
                </a:cubicBezTo>
                <a:cubicBezTo>
                  <a:pt x="1168725" y="1600825"/>
                  <a:pt x="1165956" y="1603594"/>
                  <a:pt x="1163188" y="1605901"/>
                </a:cubicBezTo>
                <a:cubicBezTo>
                  <a:pt x="1156267" y="1610515"/>
                  <a:pt x="1150730" y="1616513"/>
                  <a:pt x="1146116" y="1623434"/>
                </a:cubicBezTo>
                <a:cubicBezTo>
                  <a:pt x="1142425" y="1628509"/>
                  <a:pt x="1138272" y="1632662"/>
                  <a:pt x="1133197" y="1636353"/>
                </a:cubicBezTo>
                <a:cubicBezTo>
                  <a:pt x="1116587" y="1652041"/>
                  <a:pt x="1098131" y="1665421"/>
                  <a:pt x="1078752" y="1677879"/>
                </a:cubicBezTo>
                <a:cubicBezTo>
                  <a:pt x="1073215" y="1682493"/>
                  <a:pt x="1066294" y="1686184"/>
                  <a:pt x="1061219" y="1691260"/>
                </a:cubicBezTo>
                <a:cubicBezTo>
                  <a:pt x="1056143" y="1696796"/>
                  <a:pt x="1052452" y="1703256"/>
                  <a:pt x="1045992" y="1706947"/>
                </a:cubicBezTo>
                <a:cubicBezTo>
                  <a:pt x="1034457" y="1710638"/>
                  <a:pt x="1022461" y="1712023"/>
                  <a:pt x="1014617" y="1722173"/>
                </a:cubicBezTo>
                <a:cubicBezTo>
                  <a:pt x="1004005" y="1728172"/>
                  <a:pt x="992470" y="1733247"/>
                  <a:pt x="982781" y="1740629"/>
                </a:cubicBezTo>
                <a:cubicBezTo>
                  <a:pt x="978628" y="1743398"/>
                  <a:pt x="974475" y="1746166"/>
                  <a:pt x="969861" y="1748473"/>
                </a:cubicBezTo>
                <a:cubicBezTo>
                  <a:pt x="951405" y="1759085"/>
                  <a:pt x="929720" y="1762776"/>
                  <a:pt x="914032" y="1778925"/>
                </a:cubicBezTo>
                <a:cubicBezTo>
                  <a:pt x="911725" y="1780771"/>
                  <a:pt x="909880" y="1782155"/>
                  <a:pt x="907573" y="1783539"/>
                </a:cubicBezTo>
                <a:cubicBezTo>
                  <a:pt x="899267" y="1788615"/>
                  <a:pt x="891424" y="1794613"/>
                  <a:pt x="882196" y="1798304"/>
                </a:cubicBezTo>
                <a:cubicBezTo>
                  <a:pt x="879427" y="1799227"/>
                  <a:pt x="876659" y="1800150"/>
                  <a:pt x="873429" y="1800611"/>
                </a:cubicBezTo>
                <a:cubicBezTo>
                  <a:pt x="835594" y="1803841"/>
                  <a:pt x="797759" y="1798304"/>
                  <a:pt x="760386" y="1804302"/>
                </a:cubicBezTo>
                <a:cubicBezTo>
                  <a:pt x="738700" y="1807994"/>
                  <a:pt x="717476" y="1811685"/>
                  <a:pt x="696252" y="1817222"/>
                </a:cubicBezTo>
                <a:cubicBezTo>
                  <a:pt x="683794" y="1819067"/>
                  <a:pt x="671336" y="1818606"/>
                  <a:pt x="658417" y="1818606"/>
                </a:cubicBezTo>
                <a:cubicBezTo>
                  <a:pt x="648727" y="1818144"/>
                  <a:pt x="639961" y="1815837"/>
                  <a:pt x="631656" y="1811223"/>
                </a:cubicBezTo>
                <a:cubicBezTo>
                  <a:pt x="608124" y="1794613"/>
                  <a:pt x="579518" y="1808916"/>
                  <a:pt x="555063" y="1799227"/>
                </a:cubicBezTo>
                <a:cubicBezTo>
                  <a:pt x="555063" y="1797381"/>
                  <a:pt x="555063" y="1795997"/>
                  <a:pt x="555063" y="1794152"/>
                </a:cubicBezTo>
                <a:cubicBezTo>
                  <a:pt x="556909" y="1771543"/>
                  <a:pt x="543067" y="1780310"/>
                  <a:pt x="531993" y="1782617"/>
                </a:cubicBezTo>
                <a:cubicBezTo>
                  <a:pt x="516767" y="1778003"/>
                  <a:pt x="507078" y="1794152"/>
                  <a:pt x="493236" y="1793690"/>
                </a:cubicBezTo>
                <a:cubicBezTo>
                  <a:pt x="485854" y="1784924"/>
                  <a:pt x="493697" y="1778925"/>
                  <a:pt x="498311" y="1768775"/>
                </a:cubicBezTo>
                <a:cubicBezTo>
                  <a:pt x="482624" y="1772466"/>
                  <a:pt x="471550" y="1772927"/>
                  <a:pt x="460938" y="1776618"/>
                </a:cubicBezTo>
                <a:close/>
              </a:path>
            </a:pathLst>
          </a:custGeom>
          <a:solidFill>
            <a:schemeClr val="accent6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6863823-0264-47BD-9D94-17368E3ADA8D}"/>
              </a:ext>
            </a:extLst>
          </p:cNvPr>
          <p:cNvGrpSpPr/>
          <p:nvPr/>
        </p:nvGrpSpPr>
        <p:grpSpPr>
          <a:xfrm>
            <a:off x="5880103" y="3176214"/>
            <a:ext cx="5029509" cy="3547322"/>
            <a:chOff x="1102808" y="1419517"/>
            <a:chExt cx="5383089" cy="37967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0C13B6F-F5D7-4636-A6E9-F303F5EDFC31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B7E24293-B308-4A2E-91FB-06A3EAC5731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8BB2E2F7-D8EA-45FF-9796-E550F96B3EA0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1AD28C9-10AB-4E08-A6F4-E7025B272C29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solidFill>
              <a:schemeClr val="accent6"/>
            </a:solidFill>
          </p:grpSpPr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3892E0A8-B0C0-4A40-A858-BDC67ED51587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22129688-8D79-4D2D-B3AF-8017CE8DC4AC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CD83BD0-D96B-4E50-96DB-ADF7D2977AEF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</p:grpSpPr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F19036ED-7920-4831-A47A-07720C52EF29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7D99562B-3796-469E-B735-CB6C9C6790AE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26ECE46-AA4C-4B25-B47C-13AE275D8E91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3D20AFCA-89C7-47FB-A44F-42424A3A6D5C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6C0519A9-9972-4A39-9D57-3D8431914634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6F6AF53-B7A9-4A72-93CA-55152E417049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FEA47E80-CB79-4CF0-B162-1A8D1CB1DA5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96BA18C7-74C6-49BB-BFC2-2FDFC8A284CA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6784D99-5A82-46CF-BB60-B3BE1824EE25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0734614C-EABF-4A7D-B569-6CB5771D7022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C19DD04E-0E29-411D-AB5D-15ACB2CCB541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AA5A176-326A-4BC6-BF23-432A2867F917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BED244ED-109B-432E-B1B4-44090529F178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1FF36800-67C9-4153-858A-A550D4FDD9F4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B83453A-D088-472F-81EE-22288C4F84D3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B57AAA-F5B1-4F5D-9EB6-06BF15EF1BF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11909073-C268-4CCC-92F9-F67D1FA08BE1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47016D0-7905-4B64-8FA9-9A7674B0E4AE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FD5D7223-E9FF-4DF4-A65F-E68BBF91C043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5A60F071-392C-4663-845C-D8E7DA2EF29A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3012870-1943-480C-8666-326C8D5D12A2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solidFill>
              <a:schemeClr val="accent6"/>
            </a:solidFill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D01AD8C-DA03-42E9-AEBC-D82F46ED1207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E70CF666-4C9C-4C05-85E6-E2EFE838F6F7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77A500D-C171-40CD-BC90-2371F15F04BC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C1B93C7-31E7-4785-86D6-16F9C93110B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62EC186F-68A4-41B8-A5F5-2EA9CD1ECDD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115FB48-79ED-479F-A6AB-0DD04CF468FD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06D5C69-74DD-4AAC-86F8-1A2CA137DB73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453C46B2-0612-42AF-82CD-573429FA3B36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4A4CFF6-66F9-45E4-887C-189D107B41A9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DAA94337-AF5F-4647-AE2E-2167F711B3D2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3B338054-7729-4A4D-ABE5-C14591CA29D7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B056A89-DC32-4F85-93FE-39CB865C402A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19957A5E-3597-4DC8-8F2A-19538426BF61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40AE25D-3B5E-4863-A530-E8AD54848FD8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718102C-9AB8-475B-AC3C-943275139DA2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47F0AC5-07CC-4F22-9308-B689641A42F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A3C9EFD1-BF8F-4547-A2F2-43707A926E92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09F80C0-8CC9-472A-81DB-0451862D5C65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EB374241-9D38-49B4-86E3-73798A6B17F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44AA4C2-4651-4174-A2AE-0DE3D1B0DC51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DED5C67-C9D0-4C2D-82D3-1369638CF871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E5361268-9127-4BCC-896D-3F32D776F7D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0E13915A-778D-43DB-B66D-564503AB309C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48E1474-2DE3-4FF5-B912-5C07487F0F05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E8958369-4F25-4364-AC85-606867EDC1B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A2D647DF-9C85-4B84-9FE9-B8B1786E5487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BD1091E-69D9-4D11-A8D4-0CDECC4564FC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BCB7885B-C5EB-4D43-BC9E-28876F1EB36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A6EB51AA-DD72-44F6-89AA-17673430A8FD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CF6B57B-32C5-479D-A86B-F1C3D281E303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91432B3A-CB43-495D-AB65-EDD4F9502BA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DBFB6BD-82C5-40BB-AF43-5620606E0E3C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EC03B14-4505-4753-A4AF-E1D396AA0C4E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7955C428-0DD9-4E9D-9841-D4BAADA4320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49DAB003-E739-4CC1-B3ED-1610D30EB7CF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970CBDD-E6E9-407B-B688-925CEED45C7C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AE40D291-41D1-46B8-AEF3-D4307EA0231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F0F10ECF-708D-4C71-8ACA-CBE351418A83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10BE004-0F68-4E34-B7DA-7A15E394F03F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CFD7A596-4A4C-4997-95EB-9FEF10CBEC21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1002102B-19D8-450A-B083-16DAB464078C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0702574-5746-41EA-8408-9A90EE0D0E7D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5B4E365F-0149-4F3B-89BB-A8526B4C42D6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97BCF984-17BB-4E48-810F-E0BBBB320765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37FA3BC-2782-4D33-BDF0-F54659EBDE0A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4A12449A-F9D0-4206-87BA-DF1D93B09142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16125F24-4F32-4B18-874C-15F849F28919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B07E982-5046-46F9-9C06-66B86606A732}"/>
              </a:ext>
            </a:extLst>
          </p:cNvPr>
          <p:cNvGrpSpPr/>
          <p:nvPr/>
        </p:nvGrpSpPr>
        <p:grpSpPr>
          <a:xfrm>
            <a:off x="9176021" y="3058975"/>
            <a:ext cx="2523426" cy="3648088"/>
            <a:chOff x="605168" y="1966954"/>
            <a:chExt cx="3230663" cy="4670534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D29D706-B98B-43EC-B67C-BD26161CE9BF}"/>
                </a:ext>
              </a:extLst>
            </p:cNvPr>
            <p:cNvGrpSpPr/>
            <p:nvPr/>
          </p:nvGrpSpPr>
          <p:grpSpPr>
            <a:xfrm>
              <a:off x="605168" y="2390472"/>
              <a:ext cx="2470023" cy="2468880"/>
              <a:chOff x="605168" y="2390472"/>
              <a:chExt cx="2470023" cy="2468880"/>
            </a:xfrm>
          </p:grpSpPr>
          <p:sp>
            <p:nvSpPr>
              <p:cNvPr id="84" name="Rounded Rectangle 49">
                <a:extLst>
                  <a:ext uri="{FF2B5EF4-FFF2-40B4-BE49-F238E27FC236}">
                    <a16:creationId xmlns:a16="http://schemas.microsoft.com/office/drawing/2014/main" id="{15660945-5BEE-4D5A-A919-48960C4513A5}"/>
                  </a:ext>
                </a:extLst>
              </p:cNvPr>
              <p:cNvSpPr/>
              <p:nvPr/>
            </p:nvSpPr>
            <p:spPr>
              <a:xfrm>
                <a:off x="605168" y="2390472"/>
                <a:ext cx="2470023" cy="24688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50800" dir="5400000" algn="ctr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27283AD9-76DE-45B6-BD65-D2AC9729A0AD}"/>
                  </a:ext>
                </a:extLst>
              </p:cNvPr>
              <p:cNvGrpSpPr/>
              <p:nvPr/>
            </p:nvGrpSpPr>
            <p:grpSpPr>
              <a:xfrm>
                <a:off x="2156436" y="2516511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13" name="Rectangle: Rounded Corners 112">
                  <a:extLst>
                    <a:ext uri="{FF2B5EF4-FFF2-40B4-BE49-F238E27FC236}">
                      <a16:creationId xmlns:a16="http://schemas.microsoft.com/office/drawing/2014/main" id="{CD85CA5F-C12C-43E3-B480-94360CC64C23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4" name="Rectangle: Rounded Corners 113">
                  <a:extLst>
                    <a:ext uri="{FF2B5EF4-FFF2-40B4-BE49-F238E27FC236}">
                      <a16:creationId xmlns:a16="http://schemas.microsoft.com/office/drawing/2014/main" id="{B3D3A5A8-D080-476B-94B6-B6196AA81F57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53E14843-4099-4D27-A79F-332AE8BA7E18}"/>
                  </a:ext>
                </a:extLst>
              </p:cNvPr>
              <p:cNvGrpSpPr/>
              <p:nvPr/>
            </p:nvGrpSpPr>
            <p:grpSpPr>
              <a:xfrm>
                <a:off x="2836648" y="2729428"/>
                <a:ext cx="188449" cy="868539"/>
                <a:chOff x="10641180" y="362514"/>
                <a:chExt cx="247650" cy="1989158"/>
              </a:xfrm>
            </p:grpSpPr>
            <p:sp>
              <p:nvSpPr>
                <p:cNvPr id="111" name="Rectangle: Rounded Corners 110">
                  <a:extLst>
                    <a:ext uri="{FF2B5EF4-FFF2-40B4-BE49-F238E27FC236}">
                      <a16:creationId xmlns:a16="http://schemas.microsoft.com/office/drawing/2014/main" id="{A11D69D4-5EE2-4220-B2A7-2D74425878EF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2" name="Rectangle: Rounded Corners 111">
                  <a:extLst>
                    <a:ext uri="{FF2B5EF4-FFF2-40B4-BE49-F238E27FC236}">
                      <a16:creationId xmlns:a16="http://schemas.microsoft.com/office/drawing/2014/main" id="{63F3D462-4948-4887-8863-6E9CD98D97CD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52127620-7927-4447-B1BD-00165A0F4333}"/>
                  </a:ext>
                </a:extLst>
              </p:cNvPr>
              <p:cNvGrpSpPr/>
              <p:nvPr/>
            </p:nvGrpSpPr>
            <p:grpSpPr>
              <a:xfrm>
                <a:off x="1264785" y="3442745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109" name="Rectangle: Rounded Corners 108">
                  <a:extLst>
                    <a:ext uri="{FF2B5EF4-FFF2-40B4-BE49-F238E27FC236}">
                      <a16:creationId xmlns:a16="http://schemas.microsoft.com/office/drawing/2014/main" id="{D1F5A291-0EC3-4F2D-A490-1D9222A91B42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590ECBD1-F082-4472-831C-0177E208421F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8EE77399-43D9-4C9B-92E2-79D7F3109914}"/>
                  </a:ext>
                </a:extLst>
              </p:cNvPr>
              <p:cNvGrpSpPr/>
              <p:nvPr/>
            </p:nvGrpSpPr>
            <p:grpSpPr>
              <a:xfrm>
                <a:off x="809042" y="3146914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07" name="Rectangle: Rounded Corners 106">
                  <a:extLst>
                    <a:ext uri="{FF2B5EF4-FFF2-40B4-BE49-F238E27FC236}">
                      <a16:creationId xmlns:a16="http://schemas.microsoft.com/office/drawing/2014/main" id="{EEC689CD-0441-4377-83FD-3CA0B14D34D3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8" name="Rectangle: Rounded Corners 107">
                  <a:extLst>
                    <a:ext uri="{FF2B5EF4-FFF2-40B4-BE49-F238E27FC236}">
                      <a16:creationId xmlns:a16="http://schemas.microsoft.com/office/drawing/2014/main" id="{52F16762-1607-4EE7-A044-C709D7D8C0F8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909E991B-BB35-4E01-9843-1F707F182919}"/>
                  </a:ext>
                </a:extLst>
              </p:cNvPr>
              <p:cNvGrpSpPr/>
              <p:nvPr/>
            </p:nvGrpSpPr>
            <p:grpSpPr>
              <a:xfrm>
                <a:off x="1032147" y="3597967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05" name="Rectangle: Rounded Corners 104">
                  <a:extLst>
                    <a:ext uri="{FF2B5EF4-FFF2-40B4-BE49-F238E27FC236}">
                      <a16:creationId xmlns:a16="http://schemas.microsoft.com/office/drawing/2014/main" id="{3A71E59E-029C-4777-B859-2F096731BD3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6" name="Rectangle: Rounded Corners 105">
                  <a:extLst>
                    <a:ext uri="{FF2B5EF4-FFF2-40B4-BE49-F238E27FC236}">
                      <a16:creationId xmlns:a16="http://schemas.microsoft.com/office/drawing/2014/main" id="{2F292045-5FAA-426D-ADC7-F95A65667372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E29EA713-CD08-429E-B881-D3D30E165774}"/>
                  </a:ext>
                </a:extLst>
              </p:cNvPr>
              <p:cNvGrpSpPr/>
              <p:nvPr/>
            </p:nvGrpSpPr>
            <p:grpSpPr>
              <a:xfrm>
                <a:off x="1481695" y="3354533"/>
                <a:ext cx="188449" cy="834973"/>
                <a:chOff x="10641180" y="500718"/>
                <a:chExt cx="247650" cy="1097280"/>
              </a:xfrm>
            </p:grpSpPr>
            <p:sp>
              <p:nvSpPr>
                <p:cNvPr id="103" name="Rectangle: Rounded Corners 102">
                  <a:extLst>
                    <a:ext uri="{FF2B5EF4-FFF2-40B4-BE49-F238E27FC236}">
                      <a16:creationId xmlns:a16="http://schemas.microsoft.com/office/drawing/2014/main" id="{17B291D6-3DF1-4FCF-8921-E7263D48BD5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4" name="Rectangle: Rounded Corners 103">
                  <a:extLst>
                    <a:ext uri="{FF2B5EF4-FFF2-40B4-BE49-F238E27FC236}">
                      <a16:creationId xmlns:a16="http://schemas.microsoft.com/office/drawing/2014/main" id="{70D43F07-4D22-4D26-B2DF-1FD709788A19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AF9DA425-8E0B-4F11-A3A7-360F62664D80}"/>
                  </a:ext>
                </a:extLst>
              </p:cNvPr>
              <p:cNvGrpSpPr/>
              <p:nvPr/>
            </p:nvGrpSpPr>
            <p:grpSpPr>
              <a:xfrm>
                <a:off x="1719147" y="2946096"/>
                <a:ext cx="188449" cy="834973"/>
                <a:chOff x="10641180" y="500718"/>
                <a:chExt cx="247650" cy="1097280"/>
              </a:xfrm>
            </p:grpSpPr>
            <p:sp>
              <p:nvSpPr>
                <p:cNvPr id="101" name="Rectangle: Rounded Corners 100">
                  <a:extLst>
                    <a:ext uri="{FF2B5EF4-FFF2-40B4-BE49-F238E27FC236}">
                      <a16:creationId xmlns:a16="http://schemas.microsoft.com/office/drawing/2014/main" id="{40D5319E-629E-4E11-A516-5BE918C4F276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2" name="Rectangle: Rounded Corners 101">
                  <a:extLst>
                    <a:ext uri="{FF2B5EF4-FFF2-40B4-BE49-F238E27FC236}">
                      <a16:creationId xmlns:a16="http://schemas.microsoft.com/office/drawing/2014/main" id="{3B1A4F2F-0BB0-4668-8F32-76B4138F27D1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A820A291-D79B-4477-B014-DB65096842CF}"/>
                  </a:ext>
                </a:extLst>
              </p:cNvPr>
              <p:cNvGrpSpPr/>
              <p:nvPr/>
            </p:nvGrpSpPr>
            <p:grpSpPr>
              <a:xfrm>
                <a:off x="1943065" y="2729428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99" name="Rectangle: Rounded Corners 98">
                  <a:extLst>
                    <a:ext uri="{FF2B5EF4-FFF2-40B4-BE49-F238E27FC236}">
                      <a16:creationId xmlns:a16="http://schemas.microsoft.com/office/drawing/2014/main" id="{E765B29C-EA2C-4A2F-87DC-C54DC18B2BA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0" name="Rectangle: Rounded Corners 99">
                  <a:extLst>
                    <a:ext uri="{FF2B5EF4-FFF2-40B4-BE49-F238E27FC236}">
                      <a16:creationId xmlns:a16="http://schemas.microsoft.com/office/drawing/2014/main" id="{130DAF12-7878-42B1-8C8B-3BD6809577F2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98B4F4D9-B862-4708-88F7-8182E9087900}"/>
                  </a:ext>
                </a:extLst>
              </p:cNvPr>
              <p:cNvGrpSpPr/>
              <p:nvPr/>
            </p:nvGrpSpPr>
            <p:grpSpPr>
              <a:xfrm>
                <a:off x="2620565" y="2958143"/>
                <a:ext cx="188449" cy="834973"/>
                <a:chOff x="10641180" y="500718"/>
                <a:chExt cx="247650" cy="1097280"/>
              </a:xfrm>
            </p:grpSpPr>
            <p:sp>
              <p:nvSpPr>
                <p:cNvPr id="97" name="Rectangle: Rounded Corners 96">
                  <a:extLst>
                    <a:ext uri="{FF2B5EF4-FFF2-40B4-BE49-F238E27FC236}">
                      <a16:creationId xmlns:a16="http://schemas.microsoft.com/office/drawing/2014/main" id="{1291CAB8-86BF-4C01-AEEE-BDDACB349C2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D6C37C3D-412C-41AE-A7F2-852192B4E5E8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75C39711-F58E-4930-85D9-10B2C22C4E32}"/>
                  </a:ext>
                </a:extLst>
              </p:cNvPr>
              <p:cNvGrpSpPr/>
              <p:nvPr/>
            </p:nvGrpSpPr>
            <p:grpSpPr>
              <a:xfrm>
                <a:off x="2371844" y="3043129"/>
                <a:ext cx="188449" cy="1391622"/>
                <a:chOff x="10641180" y="438150"/>
                <a:chExt cx="247650" cy="1828800"/>
              </a:xfrm>
            </p:grpSpPr>
            <p:sp>
              <p:nvSpPr>
                <p:cNvPr id="95" name="Rectangle: Rounded Corners 94">
                  <a:extLst>
                    <a:ext uri="{FF2B5EF4-FFF2-40B4-BE49-F238E27FC236}">
                      <a16:creationId xmlns:a16="http://schemas.microsoft.com/office/drawing/2014/main" id="{DC417FE4-D649-4668-80B8-80F6AC6FB01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6" name="Rectangle: Rounded Corners 95">
                  <a:extLst>
                    <a:ext uri="{FF2B5EF4-FFF2-40B4-BE49-F238E27FC236}">
                      <a16:creationId xmlns:a16="http://schemas.microsoft.com/office/drawing/2014/main" id="{30FAF139-A921-4807-A889-BE611F5A7750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83" name="Round Same Side Corner Rectangle 9">
              <a:extLst>
                <a:ext uri="{FF2B5EF4-FFF2-40B4-BE49-F238E27FC236}">
                  <a16:creationId xmlns:a16="http://schemas.microsoft.com/office/drawing/2014/main" id="{239D0109-B1A2-4A5E-843C-C03DFC09A907}"/>
                </a:ext>
              </a:extLst>
            </p:cNvPr>
            <p:cNvSpPr/>
            <p:nvPr/>
          </p:nvSpPr>
          <p:spPr>
            <a:xfrm rot="8594075">
              <a:off x="936260" y="1966954"/>
              <a:ext cx="2899571" cy="4670534"/>
            </a:xfrm>
            <a:custGeom>
              <a:avLst/>
              <a:gdLst/>
              <a:ahLst/>
              <a:cxnLst/>
              <a:rect l="l" t="t" r="r" b="b"/>
              <a:pathLst>
                <a:path w="2808349" h="4523596">
                  <a:moveTo>
                    <a:pt x="567373" y="3851649"/>
                  </a:moveTo>
                  <a:cubicBezTo>
                    <a:pt x="971771" y="4313801"/>
                    <a:pt x="1674249" y="4360621"/>
                    <a:pt x="2136401" y="3956223"/>
                  </a:cubicBezTo>
                  <a:cubicBezTo>
                    <a:pt x="2598554" y="3551825"/>
                    <a:pt x="2645373" y="2849347"/>
                    <a:pt x="2240976" y="2387195"/>
                  </a:cubicBezTo>
                  <a:cubicBezTo>
                    <a:pt x="1836578" y="1925042"/>
                    <a:pt x="1134100" y="1878223"/>
                    <a:pt x="671947" y="2282621"/>
                  </a:cubicBezTo>
                  <a:cubicBezTo>
                    <a:pt x="209795" y="2687018"/>
                    <a:pt x="162975" y="3389496"/>
                    <a:pt x="567373" y="3851649"/>
                  </a:cubicBezTo>
                  <a:close/>
                  <a:moveTo>
                    <a:pt x="347455" y="4044083"/>
                  </a:moveTo>
                  <a:cubicBezTo>
                    <a:pt x="-163221" y="3460474"/>
                    <a:pt x="-104097" y="2573380"/>
                    <a:pt x="479512" y="2062703"/>
                  </a:cubicBezTo>
                  <a:cubicBezTo>
                    <a:pt x="688143" y="1880145"/>
                    <a:pt x="935556" y="1770404"/>
                    <a:pt x="1190892" y="1732712"/>
                  </a:cubicBezTo>
                  <a:lnTo>
                    <a:pt x="1190892" y="228600"/>
                  </a:lnTo>
                  <a:cubicBezTo>
                    <a:pt x="1190892" y="102348"/>
                    <a:pt x="1293240" y="0"/>
                    <a:pt x="1419492" y="0"/>
                  </a:cubicBezTo>
                  <a:cubicBezTo>
                    <a:pt x="1545744" y="0"/>
                    <a:pt x="1648092" y="102348"/>
                    <a:pt x="1648092" y="228600"/>
                  </a:cubicBezTo>
                  <a:lnTo>
                    <a:pt x="1648092" y="1737288"/>
                  </a:lnTo>
                  <a:cubicBezTo>
                    <a:pt x="1952641" y="1790115"/>
                    <a:pt x="2241503" y="1944038"/>
                    <a:pt x="2460893" y="2194760"/>
                  </a:cubicBezTo>
                  <a:cubicBezTo>
                    <a:pt x="2971570" y="2778370"/>
                    <a:pt x="2912446" y="3665464"/>
                    <a:pt x="2328836" y="4176140"/>
                  </a:cubicBezTo>
                  <a:cubicBezTo>
                    <a:pt x="1745226" y="4686817"/>
                    <a:pt x="858132" y="4627693"/>
                    <a:pt x="347455" y="40440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1270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>
                <a:cs typeface="B Nazanin" panose="00000700000000000000" pitchFamily="2" charset="-78"/>
              </a:endParaRPr>
            </a:p>
          </p:txBody>
        </p:sp>
      </p:grpSp>
      <p:sp>
        <p:nvSpPr>
          <p:cNvPr id="115" name="Freeform 4">
            <a:extLst>
              <a:ext uri="{FF2B5EF4-FFF2-40B4-BE49-F238E27FC236}">
                <a16:creationId xmlns:a16="http://schemas.microsoft.com/office/drawing/2014/main" id="{C76DB998-D9F7-4821-B2C2-834A4AFD8F29}"/>
              </a:ext>
            </a:extLst>
          </p:cNvPr>
          <p:cNvSpPr/>
          <p:nvPr/>
        </p:nvSpPr>
        <p:spPr>
          <a:xfrm>
            <a:off x="159612" y="877963"/>
            <a:ext cx="2311213" cy="1680802"/>
          </a:xfrm>
          <a:custGeom>
            <a:avLst/>
            <a:gdLst>
              <a:gd name="connsiteX0" fmla="*/ 2186646 w 4678328"/>
              <a:gd name="connsiteY0" fmla="*/ 1274686 h 3401291"/>
              <a:gd name="connsiteX1" fmla="*/ 2336664 w 4678328"/>
              <a:gd name="connsiteY1" fmla="*/ 2146224 h 3401291"/>
              <a:gd name="connsiteX2" fmla="*/ 2393814 w 4678328"/>
              <a:gd name="connsiteY2" fmla="*/ 1929530 h 3401291"/>
              <a:gd name="connsiteX3" fmla="*/ 2474777 w 4678328"/>
              <a:gd name="connsiteY3" fmla="*/ 1710455 h 3401291"/>
              <a:gd name="connsiteX4" fmla="*/ 2346189 w 4678328"/>
              <a:gd name="connsiteY4" fmla="*/ 1579486 h 3401291"/>
              <a:gd name="connsiteX5" fmla="*/ 2396196 w 4678328"/>
              <a:gd name="connsiteY5" fmla="*/ 1527099 h 3401291"/>
              <a:gd name="connsiteX6" fmla="*/ 2186646 w 4678328"/>
              <a:gd name="connsiteY6" fmla="*/ 1274686 h 3401291"/>
              <a:gd name="connsiteX7" fmla="*/ 2784341 w 4678328"/>
              <a:gd name="connsiteY7" fmla="*/ 1174674 h 3401291"/>
              <a:gd name="connsiteX8" fmla="*/ 2570029 w 4678328"/>
              <a:gd name="connsiteY8" fmla="*/ 1512811 h 3401291"/>
              <a:gd name="connsiteX9" fmla="*/ 2627179 w 4678328"/>
              <a:gd name="connsiteY9" fmla="*/ 1555674 h 3401291"/>
              <a:gd name="connsiteX10" fmla="*/ 2581935 w 4678328"/>
              <a:gd name="connsiteY10" fmla="*/ 1698549 h 3401291"/>
              <a:gd name="connsiteX11" fmla="*/ 2655754 w 4678328"/>
              <a:gd name="connsiteY11" fmla="*/ 1881905 h 3401291"/>
              <a:gd name="connsiteX12" fmla="*/ 2667660 w 4678328"/>
              <a:gd name="connsiteY12" fmla="*/ 2248617 h 3401291"/>
              <a:gd name="connsiteX13" fmla="*/ 2784341 w 4678328"/>
              <a:gd name="connsiteY13" fmla="*/ 1174674 h 3401291"/>
              <a:gd name="connsiteX14" fmla="*/ 2443355 w 4678328"/>
              <a:gd name="connsiteY14" fmla="*/ 0 h 3401291"/>
              <a:gd name="connsiteX15" fmla="*/ 2829442 w 4678328"/>
              <a:gd name="connsiteY15" fmla="*/ 262774 h 3401291"/>
              <a:gd name="connsiteX16" fmla="*/ 2878765 w 4678328"/>
              <a:gd name="connsiteY16" fmla="*/ 644457 h 3401291"/>
              <a:gd name="connsiteX17" fmla="*/ 2830455 w 4678328"/>
              <a:gd name="connsiteY17" fmla="*/ 854031 h 3401291"/>
              <a:gd name="connsiteX18" fmla="*/ 2788464 w 4678328"/>
              <a:gd name="connsiteY18" fmla="*/ 922945 h 3401291"/>
              <a:gd name="connsiteX19" fmla="*/ 2757485 w 4678328"/>
              <a:gd name="connsiteY19" fmla="*/ 1098074 h 3401291"/>
              <a:gd name="connsiteX20" fmla="*/ 2960953 w 4678328"/>
              <a:gd name="connsiteY20" fmla="*/ 1273909 h 3401291"/>
              <a:gd name="connsiteX21" fmla="*/ 3155602 w 4678328"/>
              <a:gd name="connsiteY21" fmla="*/ 1337283 h 3401291"/>
              <a:gd name="connsiteX22" fmla="*/ 3504160 w 4678328"/>
              <a:gd name="connsiteY22" fmla="*/ 1436872 h 3401291"/>
              <a:gd name="connsiteX23" fmla="*/ 3703337 w 4678328"/>
              <a:gd name="connsiteY23" fmla="*/ 1658681 h 3401291"/>
              <a:gd name="connsiteX24" fmla="*/ 3755300 w 4678328"/>
              <a:gd name="connsiteY24" fmla="*/ 1870260 h 3401291"/>
              <a:gd name="connsiteX25" fmla="*/ 3857246 w 4678328"/>
              <a:gd name="connsiteY25" fmla="*/ 2197363 h 3401291"/>
              <a:gd name="connsiteX26" fmla="*/ 3912509 w 4678328"/>
              <a:gd name="connsiteY26" fmla="*/ 2546393 h 3401291"/>
              <a:gd name="connsiteX27" fmla="*/ 4032115 w 4678328"/>
              <a:gd name="connsiteY27" fmla="*/ 2715791 h 3401291"/>
              <a:gd name="connsiteX28" fmla="*/ 4293462 w 4678328"/>
              <a:gd name="connsiteY28" fmla="*/ 2597154 h 3401291"/>
              <a:gd name="connsiteX29" fmla="*/ 4378999 w 4678328"/>
              <a:gd name="connsiteY29" fmla="*/ 2353417 h 3401291"/>
              <a:gd name="connsiteX30" fmla="*/ 4540311 w 4678328"/>
              <a:gd name="connsiteY30" fmla="*/ 2071557 h 3401291"/>
              <a:gd name="connsiteX31" fmla="*/ 4554362 w 4678328"/>
              <a:gd name="connsiteY31" fmla="*/ 2270262 h 3401291"/>
              <a:gd name="connsiteX32" fmla="*/ 4659208 w 4678328"/>
              <a:gd name="connsiteY32" fmla="*/ 2297894 h 3401291"/>
              <a:gd name="connsiteX33" fmla="*/ 4640370 w 4678328"/>
              <a:gd name="connsiteY33" fmla="*/ 2455386 h 3401291"/>
              <a:gd name="connsiteX34" fmla="*/ 4634901 w 4678328"/>
              <a:gd name="connsiteY34" fmla="*/ 2541630 h 3401291"/>
              <a:gd name="connsiteX35" fmla="*/ 4535549 w 4678328"/>
              <a:gd name="connsiteY35" fmla="*/ 2780368 h 3401291"/>
              <a:gd name="connsiteX36" fmla="*/ 4489809 w 4678328"/>
              <a:gd name="connsiteY36" fmla="*/ 3177283 h 3401291"/>
              <a:gd name="connsiteX37" fmla="*/ 4232964 w 4678328"/>
              <a:gd name="connsiteY37" fmla="*/ 3315466 h 3401291"/>
              <a:gd name="connsiteX38" fmla="*/ 3818438 w 4678328"/>
              <a:gd name="connsiteY38" fmla="*/ 3394071 h 3401291"/>
              <a:gd name="connsiteX39" fmla="*/ 3605871 w 4678328"/>
              <a:gd name="connsiteY39" fmla="*/ 3291606 h 3401291"/>
              <a:gd name="connsiteX40" fmla="*/ 3481527 w 4678328"/>
              <a:gd name="connsiteY40" fmla="*/ 3188717 h 3401291"/>
              <a:gd name="connsiteX41" fmla="*/ 3464858 w 4678328"/>
              <a:gd name="connsiteY41" fmla="*/ 3381692 h 3401291"/>
              <a:gd name="connsiteX42" fmla="*/ 1512398 w 4678328"/>
              <a:gd name="connsiteY42" fmla="*/ 3377166 h 3401291"/>
              <a:gd name="connsiteX43" fmla="*/ 1503345 w 4678328"/>
              <a:gd name="connsiteY43" fmla="*/ 3169902 h 3401291"/>
              <a:gd name="connsiteX44" fmla="*/ 1179353 w 4678328"/>
              <a:gd name="connsiteY44" fmla="*/ 3278781 h 3401291"/>
              <a:gd name="connsiteX45" fmla="*/ 734673 w 4678328"/>
              <a:gd name="connsiteY45" fmla="*/ 3204182 h 3401291"/>
              <a:gd name="connsiteX46" fmla="*/ 586446 w 4678328"/>
              <a:gd name="connsiteY46" fmla="*/ 3134443 h 3401291"/>
              <a:gd name="connsiteX47" fmla="*/ 443618 w 4678328"/>
              <a:gd name="connsiteY47" fmla="*/ 3073168 h 3401291"/>
              <a:gd name="connsiteX48" fmla="*/ 432655 w 4678328"/>
              <a:gd name="connsiteY48" fmla="*/ 2752500 h 3401291"/>
              <a:gd name="connsiteX49" fmla="*/ 208699 w 4678328"/>
              <a:gd name="connsiteY49" fmla="*/ 2577608 h 3401291"/>
              <a:gd name="connsiteX50" fmla="*/ 116962 w 4678328"/>
              <a:gd name="connsiteY50" fmla="*/ 2489196 h 3401291"/>
              <a:gd name="connsiteX51" fmla="*/ 64952 w 4678328"/>
              <a:gd name="connsiteY51" fmla="*/ 2374824 h 3401291"/>
              <a:gd name="connsiteX52" fmla="*/ 27630 w 4678328"/>
              <a:gd name="connsiteY52" fmla="*/ 2221670 h 3401291"/>
              <a:gd name="connsiteX53" fmla="*/ 11669 w 4678328"/>
              <a:gd name="connsiteY53" fmla="*/ 2114915 h 3401291"/>
              <a:gd name="connsiteX54" fmla="*/ 303054 w 4678328"/>
              <a:gd name="connsiteY54" fmla="*/ 2227376 h 3401291"/>
              <a:gd name="connsiteX55" fmla="*/ 323070 w 4678328"/>
              <a:gd name="connsiteY55" fmla="*/ 1924085 h 3401291"/>
              <a:gd name="connsiteX56" fmla="*/ 503904 w 4678328"/>
              <a:gd name="connsiteY56" fmla="*/ 2297187 h 3401291"/>
              <a:gd name="connsiteX57" fmla="*/ 578690 w 4678328"/>
              <a:gd name="connsiteY57" fmla="*/ 2494689 h 3401291"/>
              <a:gd name="connsiteX58" fmla="*/ 891247 w 4678328"/>
              <a:gd name="connsiteY58" fmla="*/ 2641524 h 3401291"/>
              <a:gd name="connsiteX59" fmla="*/ 1102163 w 4678328"/>
              <a:gd name="connsiteY59" fmla="*/ 2655034 h 3401291"/>
              <a:gd name="connsiteX60" fmla="*/ 1171927 w 4678328"/>
              <a:gd name="connsiteY60" fmla="*/ 2481604 h 3401291"/>
              <a:gd name="connsiteX61" fmla="*/ 1344201 w 4678328"/>
              <a:gd name="connsiteY61" fmla="*/ 2194982 h 3401291"/>
              <a:gd name="connsiteX62" fmla="*/ 1326072 w 4678328"/>
              <a:gd name="connsiteY62" fmla="*/ 2079691 h 3401291"/>
              <a:gd name="connsiteX63" fmla="*/ 1516430 w 4678328"/>
              <a:gd name="connsiteY63" fmla="*/ 1580549 h 3401291"/>
              <a:gd name="connsiteX64" fmla="*/ 2014889 w 4678328"/>
              <a:gd name="connsiteY64" fmla="*/ 1373497 h 3401291"/>
              <a:gd name="connsiteX65" fmla="*/ 2161396 w 4678328"/>
              <a:gd name="connsiteY65" fmla="*/ 1188397 h 3401291"/>
              <a:gd name="connsiteX66" fmla="*/ 2128270 w 4678328"/>
              <a:gd name="connsiteY66" fmla="*/ 939638 h 3401291"/>
              <a:gd name="connsiteX67" fmla="*/ 2050844 w 4678328"/>
              <a:gd name="connsiteY67" fmla="*/ 872939 h 3401291"/>
              <a:gd name="connsiteX68" fmla="*/ 2014865 w 4678328"/>
              <a:gd name="connsiteY68" fmla="*/ 599426 h 3401291"/>
              <a:gd name="connsiteX69" fmla="*/ 2443355 w 4678328"/>
              <a:gd name="connsiteY69" fmla="*/ 0 h 3401291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678328" h="3402259">
                <a:moveTo>
                  <a:pt x="2186646" y="1275654"/>
                </a:moveTo>
                <a:cubicBezTo>
                  <a:pt x="2177121" y="1578073"/>
                  <a:pt x="2265227" y="1863823"/>
                  <a:pt x="2336664" y="2147192"/>
                </a:cubicBezTo>
                <a:cubicBezTo>
                  <a:pt x="2355714" y="2074961"/>
                  <a:pt x="2379527" y="2012254"/>
                  <a:pt x="2393814" y="1930498"/>
                </a:cubicBezTo>
                <a:cubicBezTo>
                  <a:pt x="2408896" y="1840804"/>
                  <a:pt x="2452552" y="1796355"/>
                  <a:pt x="2474777" y="1711423"/>
                </a:cubicBezTo>
                <a:cubicBezTo>
                  <a:pt x="2450964" y="1663005"/>
                  <a:pt x="2389052" y="1624110"/>
                  <a:pt x="2346189" y="1580454"/>
                </a:cubicBezTo>
                <a:lnTo>
                  <a:pt x="2396196" y="1528067"/>
                </a:lnTo>
                <a:cubicBezTo>
                  <a:pt x="2302534" y="1451073"/>
                  <a:pt x="2242208" y="1378842"/>
                  <a:pt x="2186646" y="1275654"/>
                </a:cubicBezTo>
                <a:close/>
                <a:moveTo>
                  <a:pt x="2784341" y="1175642"/>
                </a:moveTo>
                <a:cubicBezTo>
                  <a:pt x="2724810" y="1340741"/>
                  <a:pt x="2641466" y="1401067"/>
                  <a:pt x="2570029" y="1513779"/>
                </a:cubicBezTo>
                <a:lnTo>
                  <a:pt x="2627179" y="1556642"/>
                </a:lnTo>
                <a:cubicBezTo>
                  <a:pt x="2600192" y="1609030"/>
                  <a:pt x="2597016" y="1651892"/>
                  <a:pt x="2581935" y="1699517"/>
                </a:cubicBezTo>
                <a:cubicBezTo>
                  <a:pt x="2632735" y="1765398"/>
                  <a:pt x="2654961" y="1809848"/>
                  <a:pt x="2655754" y="1882873"/>
                </a:cubicBezTo>
                <a:lnTo>
                  <a:pt x="2667660" y="2249585"/>
                </a:lnTo>
                <a:cubicBezTo>
                  <a:pt x="2754972" y="1925735"/>
                  <a:pt x="2844667" y="1654273"/>
                  <a:pt x="2784341" y="1175642"/>
                </a:cubicBezTo>
                <a:close/>
                <a:moveTo>
                  <a:pt x="2443355" y="968"/>
                </a:moveTo>
                <a:cubicBezTo>
                  <a:pt x="2813216" y="1635"/>
                  <a:pt x="2786681" y="116410"/>
                  <a:pt x="2864576" y="252031"/>
                </a:cubicBezTo>
                <a:cubicBezTo>
                  <a:pt x="2964555" y="425117"/>
                  <a:pt x="2912331" y="530897"/>
                  <a:pt x="2878765" y="645425"/>
                </a:cubicBezTo>
                <a:cubicBezTo>
                  <a:pt x="2938068" y="658134"/>
                  <a:pt x="2911646" y="782760"/>
                  <a:pt x="2830455" y="854999"/>
                </a:cubicBezTo>
                <a:lnTo>
                  <a:pt x="2788464" y="923913"/>
                </a:lnTo>
                <a:cubicBezTo>
                  <a:pt x="2767025" y="989432"/>
                  <a:pt x="2719393" y="1057334"/>
                  <a:pt x="2757485" y="1099042"/>
                </a:cubicBezTo>
                <a:cubicBezTo>
                  <a:pt x="2820546" y="1169560"/>
                  <a:pt x="2888368" y="1244840"/>
                  <a:pt x="2960953" y="1274877"/>
                </a:cubicBezTo>
                <a:cubicBezTo>
                  <a:pt x="3030598" y="1307908"/>
                  <a:pt x="3059763" y="1312363"/>
                  <a:pt x="3155602" y="1338251"/>
                </a:cubicBezTo>
                <a:cubicBezTo>
                  <a:pt x="3293219" y="1364303"/>
                  <a:pt x="3373686" y="1390356"/>
                  <a:pt x="3504160" y="1437840"/>
                </a:cubicBezTo>
                <a:cubicBezTo>
                  <a:pt x="3651514" y="1492726"/>
                  <a:pt x="3689333" y="1547614"/>
                  <a:pt x="3703337" y="1659649"/>
                </a:cubicBezTo>
                <a:cubicBezTo>
                  <a:pt x="3717484" y="1780977"/>
                  <a:pt x="3769728" y="1726089"/>
                  <a:pt x="3755300" y="1871228"/>
                </a:cubicBezTo>
                <a:cubicBezTo>
                  <a:pt x="3741657" y="1956450"/>
                  <a:pt x="3861364" y="1901177"/>
                  <a:pt x="3857246" y="2198331"/>
                </a:cubicBezTo>
                <a:cubicBezTo>
                  <a:pt x="3852648" y="2342455"/>
                  <a:pt x="3900438" y="2434193"/>
                  <a:pt x="3912509" y="2547361"/>
                </a:cubicBezTo>
                <a:cubicBezTo>
                  <a:pt x="3926977" y="2622083"/>
                  <a:pt x="3993834" y="2661087"/>
                  <a:pt x="4032115" y="2716759"/>
                </a:cubicBezTo>
                <a:cubicBezTo>
                  <a:pt x="4072399" y="2749444"/>
                  <a:pt x="4288896" y="2639255"/>
                  <a:pt x="4293462" y="2598122"/>
                </a:cubicBezTo>
                <a:cubicBezTo>
                  <a:pt x="4299750" y="2515288"/>
                  <a:pt x="4332230" y="2430074"/>
                  <a:pt x="4378999" y="2354385"/>
                </a:cubicBezTo>
                <a:cubicBezTo>
                  <a:pt x="4426420" y="2235032"/>
                  <a:pt x="4478603" y="2053765"/>
                  <a:pt x="4540311" y="2072525"/>
                </a:cubicBezTo>
                <a:cubicBezTo>
                  <a:pt x="4577539" y="2084785"/>
                  <a:pt x="4552853" y="2201820"/>
                  <a:pt x="4554362" y="2271230"/>
                </a:cubicBezTo>
                <a:cubicBezTo>
                  <a:pt x="4554386" y="2326479"/>
                  <a:pt x="4632991" y="2269808"/>
                  <a:pt x="4659208" y="2298862"/>
                </a:cubicBezTo>
                <a:cubicBezTo>
                  <a:pt x="4700554" y="2341834"/>
                  <a:pt x="4665699" y="2408620"/>
                  <a:pt x="4640370" y="2456354"/>
                </a:cubicBezTo>
                <a:cubicBezTo>
                  <a:pt x="4606797" y="2493040"/>
                  <a:pt x="4632755" y="2503531"/>
                  <a:pt x="4634901" y="2542598"/>
                </a:cubicBezTo>
                <a:cubicBezTo>
                  <a:pt x="4649408" y="2589633"/>
                  <a:pt x="4559142" y="2569994"/>
                  <a:pt x="4535549" y="2781336"/>
                </a:cubicBezTo>
                <a:cubicBezTo>
                  <a:pt x="4554434" y="2947773"/>
                  <a:pt x="4539981" y="3057058"/>
                  <a:pt x="4489809" y="3178251"/>
                </a:cubicBezTo>
                <a:cubicBezTo>
                  <a:pt x="4430388" y="3307656"/>
                  <a:pt x="4385254" y="3284661"/>
                  <a:pt x="4232964" y="3316434"/>
                </a:cubicBezTo>
                <a:cubicBezTo>
                  <a:pt x="4088438" y="3364862"/>
                  <a:pt x="4032019" y="3422813"/>
                  <a:pt x="3818438" y="3395039"/>
                </a:cubicBezTo>
                <a:cubicBezTo>
                  <a:pt x="3723050" y="3365265"/>
                  <a:pt x="3697742" y="3331562"/>
                  <a:pt x="3605871" y="3292574"/>
                </a:cubicBezTo>
                <a:cubicBezTo>
                  <a:pt x="3549719" y="3258348"/>
                  <a:pt x="3528047" y="3167526"/>
                  <a:pt x="3481527" y="3189685"/>
                </a:cubicBezTo>
                <a:cubicBezTo>
                  <a:pt x="3429139" y="3216704"/>
                  <a:pt x="3464858" y="3322304"/>
                  <a:pt x="3464858" y="3382660"/>
                </a:cubicBezTo>
                <a:lnTo>
                  <a:pt x="1512398" y="3378134"/>
                </a:lnTo>
                <a:lnTo>
                  <a:pt x="1503345" y="3170870"/>
                </a:lnTo>
                <a:cubicBezTo>
                  <a:pt x="1419954" y="3222244"/>
                  <a:pt x="1317513" y="3295050"/>
                  <a:pt x="1179353" y="3279749"/>
                </a:cubicBezTo>
                <a:cubicBezTo>
                  <a:pt x="965244" y="3258852"/>
                  <a:pt x="817813" y="3237953"/>
                  <a:pt x="734673" y="3205150"/>
                </a:cubicBezTo>
                <a:cubicBezTo>
                  <a:pt x="610852" y="3190221"/>
                  <a:pt x="643290" y="3127878"/>
                  <a:pt x="586446" y="3135411"/>
                </a:cubicBezTo>
                <a:cubicBezTo>
                  <a:pt x="503408" y="3123894"/>
                  <a:pt x="462900" y="3136602"/>
                  <a:pt x="443618" y="3074136"/>
                </a:cubicBezTo>
                <a:cubicBezTo>
                  <a:pt x="443139" y="3033127"/>
                  <a:pt x="406941" y="2873057"/>
                  <a:pt x="432655" y="2753468"/>
                </a:cubicBezTo>
                <a:cubicBezTo>
                  <a:pt x="343716" y="2704696"/>
                  <a:pt x="273826" y="2655923"/>
                  <a:pt x="208699" y="2578576"/>
                </a:cubicBezTo>
                <a:cubicBezTo>
                  <a:pt x="185263" y="2553868"/>
                  <a:pt x="145160" y="2543447"/>
                  <a:pt x="116962" y="2490164"/>
                </a:cubicBezTo>
                <a:cubicBezTo>
                  <a:pt x="94989" y="2455970"/>
                  <a:pt x="132229" y="2430302"/>
                  <a:pt x="64952" y="2375792"/>
                </a:cubicBezTo>
                <a:cubicBezTo>
                  <a:pt x="38157" y="2352239"/>
                  <a:pt x="28573" y="2269925"/>
                  <a:pt x="27630" y="2222638"/>
                </a:cubicBezTo>
                <a:cubicBezTo>
                  <a:pt x="35010" y="2192610"/>
                  <a:pt x="-24286" y="2141149"/>
                  <a:pt x="11669" y="2115883"/>
                </a:cubicBezTo>
                <a:cubicBezTo>
                  <a:pt x="46885" y="2082726"/>
                  <a:pt x="177350" y="2287695"/>
                  <a:pt x="303054" y="2228344"/>
                </a:cubicBezTo>
                <a:cubicBezTo>
                  <a:pt x="382752" y="2203447"/>
                  <a:pt x="219561" y="1961856"/>
                  <a:pt x="323070" y="1925053"/>
                </a:cubicBezTo>
                <a:cubicBezTo>
                  <a:pt x="415892" y="1900195"/>
                  <a:pt x="415846" y="2163469"/>
                  <a:pt x="503904" y="2298155"/>
                </a:cubicBezTo>
                <a:cubicBezTo>
                  <a:pt x="550264" y="2363195"/>
                  <a:pt x="565668" y="2423473"/>
                  <a:pt x="578690" y="2495657"/>
                </a:cubicBezTo>
                <a:cubicBezTo>
                  <a:pt x="709923" y="2548284"/>
                  <a:pt x="763521" y="2634024"/>
                  <a:pt x="891247" y="2642492"/>
                </a:cubicBezTo>
                <a:cubicBezTo>
                  <a:pt x="1009449" y="2641435"/>
                  <a:pt x="1057367" y="2674717"/>
                  <a:pt x="1102163" y="2656002"/>
                </a:cubicBezTo>
                <a:cubicBezTo>
                  <a:pt x="1185743" y="2625974"/>
                  <a:pt x="1157404" y="2534032"/>
                  <a:pt x="1171927" y="2482572"/>
                </a:cubicBezTo>
                <a:cubicBezTo>
                  <a:pt x="1230939" y="2381475"/>
                  <a:pt x="1280426" y="2313715"/>
                  <a:pt x="1344201" y="2195950"/>
                </a:cubicBezTo>
                <a:cubicBezTo>
                  <a:pt x="1364351" y="2156725"/>
                  <a:pt x="1303541" y="2160365"/>
                  <a:pt x="1326072" y="2080659"/>
                </a:cubicBezTo>
                <a:cubicBezTo>
                  <a:pt x="1413336" y="1841254"/>
                  <a:pt x="1455359" y="1608991"/>
                  <a:pt x="1516430" y="1581517"/>
                </a:cubicBezTo>
                <a:lnTo>
                  <a:pt x="2014889" y="1374465"/>
                </a:lnTo>
                <a:lnTo>
                  <a:pt x="2161396" y="1189365"/>
                </a:lnTo>
                <a:cubicBezTo>
                  <a:pt x="2225760" y="1076284"/>
                  <a:pt x="2144868" y="1029875"/>
                  <a:pt x="2128270" y="940606"/>
                </a:cubicBezTo>
                <a:lnTo>
                  <a:pt x="2050844" y="873907"/>
                </a:lnTo>
                <a:cubicBezTo>
                  <a:pt x="2029326" y="830361"/>
                  <a:pt x="2034003" y="689184"/>
                  <a:pt x="2014865" y="600394"/>
                </a:cubicBezTo>
                <a:cubicBezTo>
                  <a:pt x="1875314" y="208904"/>
                  <a:pt x="2133628" y="-16727"/>
                  <a:pt x="2443355" y="9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6" name="Freeform 6">
            <a:extLst>
              <a:ext uri="{FF2B5EF4-FFF2-40B4-BE49-F238E27FC236}">
                <a16:creationId xmlns:a16="http://schemas.microsoft.com/office/drawing/2014/main" id="{8C591270-F03F-45F1-A71E-60DF3B6E2B15}"/>
              </a:ext>
            </a:extLst>
          </p:cNvPr>
          <p:cNvSpPr/>
          <p:nvPr/>
        </p:nvSpPr>
        <p:spPr>
          <a:xfrm>
            <a:off x="5117688" y="916947"/>
            <a:ext cx="1076594" cy="1622564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2" name="Freeform 32">
            <a:extLst>
              <a:ext uri="{FF2B5EF4-FFF2-40B4-BE49-F238E27FC236}">
                <a16:creationId xmlns:a16="http://schemas.microsoft.com/office/drawing/2014/main" id="{D4F37ED0-9729-40B8-8FEF-2B075903F1C2}"/>
              </a:ext>
            </a:extLst>
          </p:cNvPr>
          <p:cNvSpPr/>
          <p:nvPr/>
        </p:nvSpPr>
        <p:spPr>
          <a:xfrm>
            <a:off x="9741745" y="1013734"/>
            <a:ext cx="1605299" cy="1470397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3977EB60-4E20-4BB8-9FEE-727F56CB96BC}"/>
              </a:ext>
            </a:extLst>
          </p:cNvPr>
          <p:cNvSpPr/>
          <p:nvPr/>
        </p:nvSpPr>
        <p:spPr>
          <a:xfrm flipH="1">
            <a:off x="2508345" y="4819230"/>
            <a:ext cx="2383523" cy="1487839"/>
          </a:xfrm>
          <a:custGeom>
            <a:avLst/>
            <a:gdLst>
              <a:gd name="connsiteX0" fmla="*/ 0 w 6857999"/>
              <a:gd name="connsiteY0" fmla="*/ 385763 h 4280892"/>
              <a:gd name="connsiteX1" fmla="*/ 0 w 6857999"/>
              <a:gd name="connsiteY1" fmla="*/ 294680 h 4280892"/>
              <a:gd name="connsiteX2" fmla="*/ 19288 w 6857999"/>
              <a:gd name="connsiteY2" fmla="*/ 183773 h 4280892"/>
              <a:gd name="connsiteX3" fmla="*/ 31075 w 6857999"/>
              <a:gd name="connsiteY3" fmla="*/ 199846 h 4280892"/>
              <a:gd name="connsiteX4" fmla="*/ 38040 w 6857999"/>
              <a:gd name="connsiteY4" fmla="*/ 311825 h 4280892"/>
              <a:gd name="connsiteX5" fmla="*/ 56793 w 6857999"/>
              <a:gd name="connsiteY5" fmla="*/ 392192 h 4280892"/>
              <a:gd name="connsiteX6" fmla="*/ 106085 w 6857999"/>
              <a:gd name="connsiteY6" fmla="*/ 413623 h 4280892"/>
              <a:gd name="connsiteX7" fmla="*/ 169843 w 6857999"/>
              <a:gd name="connsiteY7" fmla="*/ 380941 h 4280892"/>
              <a:gd name="connsiteX8" fmla="*/ 362188 w 6857999"/>
              <a:gd name="connsiteY8" fmla="*/ 227707 h 4280892"/>
              <a:gd name="connsiteX9" fmla="*/ 648295 w 6857999"/>
              <a:gd name="connsiteY9" fmla="*/ 0 h 4280892"/>
              <a:gd name="connsiteX10" fmla="*/ 685800 w 6857999"/>
              <a:gd name="connsiteY10" fmla="*/ 0 h 4280892"/>
              <a:gd name="connsiteX11" fmla="*/ 727591 w 6857999"/>
              <a:gd name="connsiteY11" fmla="*/ 27325 h 4280892"/>
              <a:gd name="connsiteX12" fmla="*/ 750094 w 6857999"/>
              <a:gd name="connsiteY12" fmla="*/ 152698 h 4280892"/>
              <a:gd name="connsiteX13" fmla="*/ 643473 w 6857999"/>
              <a:gd name="connsiteY13" fmla="*/ 530423 h 4280892"/>
              <a:gd name="connsiteX14" fmla="*/ 752773 w 6857999"/>
              <a:gd name="connsiteY14" fmla="*/ 862608 h 4280892"/>
              <a:gd name="connsiteX15" fmla="*/ 1143893 w 6857999"/>
              <a:gd name="connsiteY15" fmla="*/ 1106388 h 4280892"/>
              <a:gd name="connsiteX16" fmla="*/ 1171754 w 6857999"/>
              <a:gd name="connsiteY16" fmla="*/ 1099959 h 4280892"/>
              <a:gd name="connsiteX17" fmla="*/ 1309449 w 6857999"/>
              <a:gd name="connsiteY17" fmla="*/ 1012627 h 4280892"/>
              <a:gd name="connsiteX18" fmla="*/ 1481971 w 6857999"/>
              <a:gd name="connsiteY18" fmla="*/ 971907 h 4280892"/>
              <a:gd name="connsiteX19" fmla="*/ 1717715 w 6857999"/>
              <a:gd name="connsiteY19" fmla="*/ 966549 h 4280892"/>
              <a:gd name="connsiteX20" fmla="*/ 2466201 w 6857999"/>
              <a:gd name="connsiteY20" fmla="*/ 872788 h 4280892"/>
              <a:gd name="connsiteX21" fmla="*/ 2814995 w 6857999"/>
              <a:gd name="connsiteY21" fmla="*/ 758131 h 4280892"/>
              <a:gd name="connsiteX22" fmla="*/ 2988052 w 6857999"/>
              <a:gd name="connsiteY22" fmla="*/ 681514 h 4280892"/>
              <a:gd name="connsiteX23" fmla="*/ 3538835 w 6857999"/>
              <a:gd name="connsiteY23" fmla="*/ 482203 h 4280892"/>
              <a:gd name="connsiteX24" fmla="*/ 4148554 w 6857999"/>
              <a:gd name="connsiteY24" fmla="*/ 397550 h 4280892"/>
              <a:gd name="connsiteX25" fmla="*/ 4542889 w 6857999"/>
              <a:gd name="connsiteY25" fmla="*/ 503634 h 4280892"/>
              <a:gd name="connsiteX26" fmla="*/ 5078671 w 6857999"/>
              <a:gd name="connsiteY26" fmla="*/ 733485 h 4280892"/>
              <a:gd name="connsiteX27" fmla="*/ 5504617 w 6857999"/>
              <a:gd name="connsiteY27" fmla="*/ 1057096 h 4280892"/>
              <a:gd name="connsiteX28" fmla="*/ 5889307 w 6857999"/>
              <a:gd name="connsiteY28" fmla="*/ 1495901 h 4280892"/>
              <a:gd name="connsiteX29" fmla="*/ 5910739 w 6857999"/>
              <a:gd name="connsiteY29" fmla="*/ 1520547 h 4280892"/>
              <a:gd name="connsiteX30" fmla="*/ 6204347 w 6857999"/>
              <a:gd name="connsiteY30" fmla="*/ 1357670 h 4280892"/>
              <a:gd name="connsiteX31" fmla="*/ 6438483 w 6857999"/>
              <a:gd name="connsiteY31" fmla="*/ 1313200 h 4280892"/>
              <a:gd name="connsiteX32" fmla="*/ 6787813 w 6857999"/>
              <a:gd name="connsiteY32" fmla="*/ 1247299 h 4280892"/>
              <a:gd name="connsiteX33" fmla="*/ 6858000 w 6857999"/>
              <a:gd name="connsiteY33" fmla="*/ 1232833 h 4280892"/>
              <a:gd name="connsiteX34" fmla="*/ 6858000 w 6857999"/>
              <a:gd name="connsiteY34" fmla="*/ 1243548 h 4280892"/>
              <a:gd name="connsiteX35" fmla="*/ 6701016 w 6857999"/>
              <a:gd name="connsiteY35" fmla="*/ 1390352 h 4280892"/>
              <a:gd name="connsiteX36" fmla="*/ 6473309 w 6857999"/>
              <a:gd name="connsiteY36" fmla="*/ 1482507 h 4280892"/>
              <a:gd name="connsiteX37" fmla="*/ 6267033 w 6857999"/>
              <a:gd name="connsiteY37" fmla="*/ 1586448 h 4280892"/>
              <a:gd name="connsiteX38" fmla="*/ 6249353 w 6857999"/>
              <a:gd name="connsiteY38" fmla="*/ 1602522 h 4280892"/>
              <a:gd name="connsiteX39" fmla="*/ 6377405 w 6857999"/>
              <a:gd name="connsiteY39" fmla="*/ 1627168 h 4280892"/>
              <a:gd name="connsiteX40" fmla="*/ 6774418 w 6857999"/>
              <a:gd name="connsiteY40" fmla="*/ 1617524 h 4280892"/>
              <a:gd name="connsiteX41" fmla="*/ 6791563 w 6857999"/>
              <a:gd name="connsiteY41" fmla="*/ 1618595 h 4280892"/>
              <a:gd name="connsiteX42" fmla="*/ 6787277 w 6857999"/>
              <a:gd name="connsiteY42" fmla="*/ 1640027 h 4280892"/>
              <a:gd name="connsiteX43" fmla="*/ 6644223 w 6857999"/>
              <a:gd name="connsiteY43" fmla="*/ 1735931 h 4280892"/>
              <a:gd name="connsiteX44" fmla="*/ 6345258 w 6857999"/>
              <a:gd name="connsiteY44" fmla="*/ 1795403 h 4280892"/>
              <a:gd name="connsiteX45" fmla="*/ 6196310 w 6857999"/>
              <a:gd name="connsiteY45" fmla="*/ 1828621 h 4280892"/>
              <a:gd name="connsiteX46" fmla="*/ 6195775 w 6857999"/>
              <a:gd name="connsiteY46" fmla="*/ 1835587 h 4280892"/>
              <a:gd name="connsiteX47" fmla="*/ 6201668 w 6857999"/>
              <a:gd name="connsiteY47" fmla="*/ 1844695 h 4280892"/>
              <a:gd name="connsiteX48" fmla="*/ 6279356 w 6857999"/>
              <a:gd name="connsiteY48" fmla="*/ 2128659 h 4280892"/>
              <a:gd name="connsiteX49" fmla="*/ 6220956 w 6857999"/>
              <a:gd name="connsiteY49" fmla="*/ 2187059 h 4280892"/>
              <a:gd name="connsiteX50" fmla="*/ 6104692 w 6857999"/>
              <a:gd name="connsiteY50" fmla="*/ 2246531 h 4280892"/>
              <a:gd name="connsiteX51" fmla="*/ 5831443 w 6857999"/>
              <a:gd name="connsiteY51" fmla="*/ 2595860 h 4280892"/>
              <a:gd name="connsiteX52" fmla="*/ 5682496 w 6857999"/>
              <a:gd name="connsiteY52" fmla="*/ 2894826 h 4280892"/>
              <a:gd name="connsiteX53" fmla="*/ 5555516 w 6857999"/>
              <a:gd name="connsiteY53" fmla="*/ 2977872 h 4280892"/>
              <a:gd name="connsiteX54" fmla="*/ 5404425 w 6857999"/>
              <a:gd name="connsiteY54" fmla="*/ 2959120 h 4280892"/>
              <a:gd name="connsiteX55" fmla="*/ 5351919 w 6857999"/>
              <a:gd name="connsiteY55" fmla="*/ 2967157 h 4280892"/>
              <a:gd name="connsiteX56" fmla="*/ 5217438 w 6857999"/>
              <a:gd name="connsiteY56" fmla="*/ 2914650 h 4280892"/>
              <a:gd name="connsiteX57" fmla="*/ 5168682 w 6857999"/>
              <a:gd name="connsiteY57" fmla="*/ 2826246 h 4280892"/>
              <a:gd name="connsiteX58" fmla="*/ 5089922 w 6857999"/>
              <a:gd name="connsiteY58" fmla="*/ 2592110 h 4280892"/>
              <a:gd name="connsiteX59" fmla="*/ 5090993 w 6857999"/>
              <a:gd name="connsiteY59" fmla="*/ 2573357 h 4280892"/>
              <a:gd name="connsiteX60" fmla="*/ 5060990 w 6857999"/>
              <a:gd name="connsiteY60" fmla="*/ 2535853 h 4280892"/>
              <a:gd name="connsiteX61" fmla="*/ 4976336 w 6857999"/>
              <a:gd name="connsiteY61" fmla="*/ 2532102 h 4280892"/>
              <a:gd name="connsiteX62" fmla="*/ 4941510 w 6857999"/>
              <a:gd name="connsiteY62" fmla="*/ 2543889 h 4280892"/>
              <a:gd name="connsiteX63" fmla="*/ 4831675 w 6857999"/>
              <a:gd name="connsiteY63" fmla="*/ 2641937 h 4280892"/>
              <a:gd name="connsiteX64" fmla="*/ 4483954 w 6857999"/>
              <a:gd name="connsiteY64" fmla="*/ 2746415 h 4280892"/>
              <a:gd name="connsiteX65" fmla="*/ 4415909 w 6857999"/>
              <a:gd name="connsiteY65" fmla="*/ 2740521 h 4280892"/>
              <a:gd name="connsiteX66" fmla="*/ 4428768 w 6857999"/>
              <a:gd name="connsiteY66" fmla="*/ 2784455 h 4280892"/>
              <a:gd name="connsiteX67" fmla="*/ 4543425 w 6857999"/>
              <a:gd name="connsiteY67" fmla="*/ 3031450 h 4280892"/>
              <a:gd name="connsiteX68" fmla="*/ 4561106 w 6857999"/>
              <a:gd name="connsiteY68" fmla="*/ 3171825 h 4280892"/>
              <a:gd name="connsiteX69" fmla="*/ 4536460 w 6857999"/>
              <a:gd name="connsiteY69" fmla="*/ 3566160 h 4280892"/>
              <a:gd name="connsiteX70" fmla="*/ 4512885 w 6857999"/>
              <a:gd name="connsiteY70" fmla="*/ 3666351 h 4280892"/>
              <a:gd name="connsiteX71" fmla="*/ 4464665 w 6857999"/>
              <a:gd name="connsiteY71" fmla="*/ 3719929 h 4280892"/>
              <a:gd name="connsiteX72" fmla="*/ 4225707 w 6857999"/>
              <a:gd name="connsiteY72" fmla="*/ 3939064 h 4280892"/>
              <a:gd name="connsiteX73" fmla="*/ 4172664 w 6857999"/>
              <a:gd name="connsiteY73" fmla="*/ 3994249 h 4280892"/>
              <a:gd name="connsiteX74" fmla="*/ 4166235 w 6857999"/>
              <a:gd name="connsiteY74" fmla="*/ 3958352 h 4280892"/>
              <a:gd name="connsiteX75" fmla="*/ 4151769 w 6857999"/>
              <a:gd name="connsiteY75" fmla="*/ 3836194 h 4280892"/>
              <a:gd name="connsiteX76" fmla="*/ 4193560 w 6857999"/>
              <a:gd name="connsiteY76" fmla="*/ 3699034 h 4280892"/>
              <a:gd name="connsiteX77" fmla="*/ 4251424 w 6857999"/>
              <a:gd name="connsiteY77" fmla="*/ 3642241 h 4280892"/>
              <a:gd name="connsiteX78" fmla="*/ 4287857 w 6857999"/>
              <a:gd name="connsiteY78" fmla="*/ 3568839 h 4280892"/>
              <a:gd name="connsiteX79" fmla="*/ 4299109 w 6857999"/>
              <a:gd name="connsiteY79" fmla="*/ 3544729 h 4280892"/>
              <a:gd name="connsiteX80" fmla="*/ 4343579 w 6857999"/>
              <a:gd name="connsiteY80" fmla="*/ 3332560 h 4280892"/>
              <a:gd name="connsiteX81" fmla="*/ 4320004 w 6857999"/>
              <a:gd name="connsiteY81" fmla="*/ 3237726 h 4280892"/>
              <a:gd name="connsiteX82" fmla="*/ 3988891 w 6857999"/>
              <a:gd name="connsiteY82" fmla="*/ 2902327 h 4280892"/>
              <a:gd name="connsiteX83" fmla="*/ 3910131 w 6857999"/>
              <a:gd name="connsiteY83" fmla="*/ 2934474 h 4280892"/>
              <a:gd name="connsiteX84" fmla="*/ 3910667 w 6857999"/>
              <a:gd name="connsiteY84" fmla="*/ 3173432 h 4280892"/>
              <a:gd name="connsiteX85" fmla="*/ 3930491 w 6857999"/>
              <a:gd name="connsiteY85" fmla="*/ 3329345 h 4280892"/>
              <a:gd name="connsiteX86" fmla="*/ 3931027 w 6857999"/>
              <a:gd name="connsiteY86" fmla="*/ 3424714 h 4280892"/>
              <a:gd name="connsiteX87" fmla="*/ 3949779 w 6857999"/>
              <a:gd name="connsiteY87" fmla="*/ 3727430 h 4280892"/>
              <a:gd name="connsiteX88" fmla="*/ 4055864 w 6857999"/>
              <a:gd name="connsiteY88" fmla="*/ 3990499 h 4280892"/>
              <a:gd name="connsiteX89" fmla="*/ 4074616 w 6857999"/>
              <a:gd name="connsiteY89" fmla="*/ 4015681 h 4280892"/>
              <a:gd name="connsiteX90" fmla="*/ 4225171 w 6857999"/>
              <a:gd name="connsiteY90" fmla="*/ 4152305 h 4280892"/>
              <a:gd name="connsiteX91" fmla="*/ 4225171 w 6857999"/>
              <a:gd name="connsiteY91" fmla="*/ 4191953 h 4280892"/>
              <a:gd name="connsiteX92" fmla="*/ 4086939 w 6857999"/>
              <a:gd name="connsiteY92" fmla="*/ 4230529 h 4280892"/>
              <a:gd name="connsiteX93" fmla="*/ 3892986 w 6857999"/>
              <a:gd name="connsiteY93" fmla="*/ 4178558 h 4280892"/>
              <a:gd name="connsiteX94" fmla="*/ 3863518 w 6857999"/>
              <a:gd name="connsiteY94" fmla="*/ 4149090 h 4280892"/>
              <a:gd name="connsiteX95" fmla="*/ 3807797 w 6857999"/>
              <a:gd name="connsiteY95" fmla="*/ 4004429 h 4280892"/>
              <a:gd name="connsiteX96" fmla="*/ 3767614 w 6857999"/>
              <a:gd name="connsiteY96" fmla="*/ 3960495 h 4280892"/>
              <a:gd name="connsiteX97" fmla="*/ 3746183 w 6857999"/>
              <a:gd name="connsiteY97" fmla="*/ 3930491 h 4280892"/>
              <a:gd name="connsiteX98" fmla="*/ 3727966 w 6857999"/>
              <a:gd name="connsiteY98" fmla="*/ 3687782 h 4280892"/>
              <a:gd name="connsiteX99" fmla="*/ 3690461 w 6857999"/>
              <a:gd name="connsiteY99" fmla="*/ 3505617 h 4280892"/>
              <a:gd name="connsiteX100" fmla="*/ 3476149 w 6857999"/>
              <a:gd name="connsiteY100" fmla="*/ 2923222 h 4280892"/>
              <a:gd name="connsiteX101" fmla="*/ 3432751 w 6857999"/>
              <a:gd name="connsiteY101" fmla="*/ 2828925 h 4280892"/>
              <a:gd name="connsiteX102" fmla="*/ 3368457 w 6857999"/>
              <a:gd name="connsiteY102" fmla="*/ 2785527 h 4280892"/>
              <a:gd name="connsiteX103" fmla="*/ 3328273 w 6857999"/>
              <a:gd name="connsiteY103" fmla="*/ 2774811 h 4280892"/>
              <a:gd name="connsiteX104" fmla="*/ 3157359 w 6857999"/>
              <a:gd name="connsiteY104" fmla="*/ 2706231 h 4280892"/>
              <a:gd name="connsiteX105" fmla="*/ 2484953 w 6857999"/>
              <a:gd name="connsiteY105" fmla="*/ 2652653 h 4280892"/>
              <a:gd name="connsiteX106" fmla="*/ 2442627 w 6857999"/>
              <a:gd name="connsiteY106" fmla="*/ 2677835 h 4280892"/>
              <a:gd name="connsiteX107" fmla="*/ 2341364 w 6857999"/>
              <a:gd name="connsiteY107" fmla="*/ 2756059 h 4280892"/>
              <a:gd name="connsiteX108" fmla="*/ 2299573 w 6857999"/>
              <a:gd name="connsiteY108" fmla="*/ 2765703 h 4280892"/>
              <a:gd name="connsiteX109" fmla="*/ 2062758 w 6857999"/>
              <a:gd name="connsiteY109" fmla="*/ 2899112 h 4280892"/>
              <a:gd name="connsiteX110" fmla="*/ 1831836 w 6857999"/>
              <a:gd name="connsiteY110" fmla="*/ 3102174 h 4280892"/>
              <a:gd name="connsiteX111" fmla="*/ 1720394 w 6857999"/>
              <a:gd name="connsiteY111" fmla="*/ 3237191 h 4280892"/>
              <a:gd name="connsiteX112" fmla="*/ 1637348 w 6857999"/>
              <a:gd name="connsiteY112" fmla="*/ 3454182 h 4280892"/>
              <a:gd name="connsiteX113" fmla="*/ 1635740 w 6857999"/>
              <a:gd name="connsiteY113" fmla="*/ 3516332 h 4280892"/>
              <a:gd name="connsiteX114" fmla="*/ 1660922 w 6857999"/>
              <a:gd name="connsiteY114" fmla="*/ 3686711 h 4280892"/>
              <a:gd name="connsiteX115" fmla="*/ 1662529 w 6857999"/>
              <a:gd name="connsiteY115" fmla="*/ 3777794 h 4280892"/>
              <a:gd name="connsiteX116" fmla="*/ 1677531 w 6857999"/>
              <a:gd name="connsiteY116" fmla="*/ 3867269 h 4280892"/>
              <a:gd name="connsiteX117" fmla="*/ 1893987 w 6857999"/>
              <a:gd name="connsiteY117" fmla="*/ 4141054 h 4280892"/>
              <a:gd name="connsiteX118" fmla="*/ 1919168 w 6857999"/>
              <a:gd name="connsiteY118" fmla="*/ 4159270 h 4280892"/>
              <a:gd name="connsiteX119" fmla="*/ 1605201 w 6857999"/>
              <a:gd name="connsiteY119" fmla="*/ 4178558 h 4280892"/>
              <a:gd name="connsiteX120" fmla="*/ 1570911 w 6857999"/>
              <a:gd name="connsiteY120" fmla="*/ 4147483 h 4280892"/>
              <a:gd name="connsiteX121" fmla="*/ 1574125 w 6857999"/>
              <a:gd name="connsiteY121" fmla="*/ 4143732 h 4280892"/>
              <a:gd name="connsiteX122" fmla="*/ 1555373 w 6857999"/>
              <a:gd name="connsiteY122" fmla="*/ 4139982 h 4280892"/>
              <a:gd name="connsiteX123" fmla="*/ 1541443 w 6857999"/>
              <a:gd name="connsiteY123" fmla="*/ 4083725 h 4280892"/>
              <a:gd name="connsiteX124" fmla="*/ 1500723 w 6857999"/>
              <a:gd name="connsiteY124" fmla="*/ 4021038 h 4280892"/>
              <a:gd name="connsiteX125" fmla="*/ 1456789 w 6857999"/>
              <a:gd name="connsiteY125" fmla="*/ 4006037 h 4280892"/>
              <a:gd name="connsiteX126" fmla="*/ 1423571 w 6857999"/>
              <a:gd name="connsiteY126" fmla="*/ 3982462 h 4280892"/>
              <a:gd name="connsiteX127" fmla="*/ 1386066 w 6857999"/>
              <a:gd name="connsiteY127" fmla="*/ 3507224 h 4280892"/>
              <a:gd name="connsiteX128" fmla="*/ 1305163 w 6857999"/>
              <a:gd name="connsiteY128" fmla="*/ 3120390 h 4280892"/>
              <a:gd name="connsiteX129" fmla="*/ 1311592 w 6857999"/>
              <a:gd name="connsiteY129" fmla="*/ 2960192 h 4280892"/>
              <a:gd name="connsiteX130" fmla="*/ 1336238 w 6857999"/>
              <a:gd name="connsiteY130" fmla="*/ 2907149 h 4280892"/>
              <a:gd name="connsiteX131" fmla="*/ 1024949 w 6857999"/>
              <a:gd name="connsiteY131" fmla="*/ 3154144 h 4280892"/>
              <a:gd name="connsiteX132" fmla="*/ 805815 w 6857999"/>
              <a:gd name="connsiteY132" fmla="*/ 3474006 h 4280892"/>
              <a:gd name="connsiteX133" fmla="*/ 685800 w 6857999"/>
              <a:gd name="connsiteY133" fmla="*/ 4048363 h 4280892"/>
              <a:gd name="connsiteX134" fmla="*/ 712589 w 6857999"/>
              <a:gd name="connsiteY134" fmla="*/ 4132481 h 4280892"/>
              <a:gd name="connsiteX135" fmla="*/ 764024 w 6857999"/>
              <a:gd name="connsiteY135" fmla="*/ 4197846 h 4280892"/>
              <a:gd name="connsiteX136" fmla="*/ 742057 w 6857999"/>
              <a:gd name="connsiteY136" fmla="*/ 4278749 h 4280892"/>
              <a:gd name="connsiteX137" fmla="*/ 738842 w 6857999"/>
              <a:gd name="connsiteY137" fmla="*/ 4282500 h 4280892"/>
              <a:gd name="connsiteX138" fmla="*/ 599539 w 6857999"/>
              <a:gd name="connsiteY138" fmla="*/ 4282500 h 4280892"/>
              <a:gd name="connsiteX139" fmla="*/ 541139 w 6857999"/>
              <a:gd name="connsiteY139" fmla="*/ 4276070 h 4280892"/>
              <a:gd name="connsiteX140" fmla="*/ 403979 w 6857999"/>
              <a:gd name="connsiteY140" fmla="*/ 4203204 h 4280892"/>
              <a:gd name="connsiteX141" fmla="*/ 398085 w 6857999"/>
              <a:gd name="connsiteY141" fmla="*/ 4170522 h 4280892"/>
              <a:gd name="connsiteX142" fmla="*/ 410944 w 6857999"/>
              <a:gd name="connsiteY142" fmla="*/ 4008180 h 4280892"/>
              <a:gd name="connsiteX143" fmla="*/ 353080 w 6857999"/>
              <a:gd name="connsiteY143" fmla="*/ 3991570 h 4280892"/>
              <a:gd name="connsiteX144" fmla="*/ 399693 w 6857999"/>
              <a:gd name="connsiteY144" fmla="*/ 3905310 h 4280892"/>
              <a:gd name="connsiteX145" fmla="*/ 541139 w 6857999"/>
              <a:gd name="connsiteY145" fmla="*/ 3482578 h 4280892"/>
              <a:gd name="connsiteX146" fmla="*/ 564178 w 6857999"/>
              <a:gd name="connsiteY146" fmla="*/ 3209330 h 4280892"/>
              <a:gd name="connsiteX147" fmla="*/ 557748 w 6857999"/>
              <a:gd name="connsiteY147" fmla="*/ 3033058 h 4280892"/>
              <a:gd name="connsiteX148" fmla="*/ 622042 w 6857999"/>
              <a:gd name="connsiteY148" fmla="*/ 2901256 h 4280892"/>
              <a:gd name="connsiteX149" fmla="*/ 715268 w 6857999"/>
              <a:gd name="connsiteY149" fmla="*/ 2820888 h 4280892"/>
              <a:gd name="connsiteX150" fmla="*/ 846534 w 6857999"/>
              <a:gd name="connsiteY150" fmla="*/ 2607112 h 4280892"/>
              <a:gd name="connsiteX151" fmla="*/ 851892 w 6857999"/>
              <a:gd name="connsiteY151" fmla="*/ 2301716 h 4280892"/>
              <a:gd name="connsiteX152" fmla="*/ 805279 w 6857999"/>
              <a:gd name="connsiteY152" fmla="*/ 2109371 h 4280892"/>
              <a:gd name="connsiteX153" fmla="*/ 804208 w 6857999"/>
              <a:gd name="connsiteY153" fmla="*/ 1676460 h 4280892"/>
              <a:gd name="connsiteX154" fmla="*/ 956905 w 6857999"/>
              <a:gd name="connsiteY154" fmla="*/ 1347490 h 4280892"/>
              <a:gd name="connsiteX155" fmla="*/ 973515 w 6857999"/>
              <a:gd name="connsiteY155" fmla="*/ 1320165 h 4280892"/>
              <a:gd name="connsiteX156" fmla="*/ 755452 w 6857999"/>
              <a:gd name="connsiteY156" fmla="*/ 1093530 h 4280892"/>
              <a:gd name="connsiteX157" fmla="*/ 543282 w 6857999"/>
              <a:gd name="connsiteY157" fmla="*/ 832604 h 4280892"/>
              <a:gd name="connsiteX158" fmla="*/ 495598 w 6857999"/>
              <a:gd name="connsiteY158" fmla="*/ 397014 h 4280892"/>
              <a:gd name="connsiteX159" fmla="*/ 557748 w 6857999"/>
              <a:gd name="connsiteY159" fmla="*/ 220206 h 4280892"/>
              <a:gd name="connsiteX160" fmla="*/ 536853 w 6857999"/>
              <a:gd name="connsiteY160" fmla="*/ 234136 h 4280892"/>
              <a:gd name="connsiteX161" fmla="*/ 378797 w 6857999"/>
              <a:gd name="connsiteY161" fmla="*/ 344507 h 4280892"/>
              <a:gd name="connsiteX162" fmla="*/ 165556 w 6857999"/>
              <a:gd name="connsiteY162" fmla="*/ 466130 h 4280892"/>
              <a:gd name="connsiteX163" fmla="*/ 2679 w 6857999"/>
              <a:gd name="connsiteY163" fmla="*/ 389513 h 4280892"/>
              <a:gd name="connsiteX164" fmla="*/ 0 w 6857999"/>
              <a:gd name="connsiteY164" fmla="*/ 385763 h 428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857999" h="4280892">
                <a:moveTo>
                  <a:pt x="0" y="385763"/>
                </a:moveTo>
                <a:cubicBezTo>
                  <a:pt x="0" y="355223"/>
                  <a:pt x="0" y="325219"/>
                  <a:pt x="0" y="294680"/>
                </a:cubicBezTo>
                <a:cubicBezTo>
                  <a:pt x="6429" y="259318"/>
                  <a:pt x="12323" y="223957"/>
                  <a:pt x="19288" y="183773"/>
                </a:cubicBezTo>
                <a:cubicBezTo>
                  <a:pt x="23039" y="188595"/>
                  <a:pt x="30540" y="193953"/>
                  <a:pt x="31075" y="199846"/>
                </a:cubicBezTo>
                <a:cubicBezTo>
                  <a:pt x="34290" y="237351"/>
                  <a:pt x="33754" y="274856"/>
                  <a:pt x="38040" y="311825"/>
                </a:cubicBezTo>
                <a:cubicBezTo>
                  <a:pt x="41255" y="339150"/>
                  <a:pt x="47685" y="365939"/>
                  <a:pt x="56793" y="392192"/>
                </a:cubicBezTo>
                <a:cubicBezTo>
                  <a:pt x="64294" y="414695"/>
                  <a:pt x="83046" y="423803"/>
                  <a:pt x="106085" y="413623"/>
                </a:cubicBezTo>
                <a:cubicBezTo>
                  <a:pt x="128052" y="403979"/>
                  <a:pt x="151090" y="395407"/>
                  <a:pt x="169843" y="380941"/>
                </a:cubicBezTo>
                <a:cubicBezTo>
                  <a:pt x="235208" y="331113"/>
                  <a:pt x="298966" y="279678"/>
                  <a:pt x="362188" y="227707"/>
                </a:cubicBezTo>
                <a:cubicBezTo>
                  <a:pt x="457021" y="150555"/>
                  <a:pt x="541139" y="61079"/>
                  <a:pt x="648295" y="0"/>
                </a:cubicBezTo>
                <a:cubicBezTo>
                  <a:pt x="660618" y="0"/>
                  <a:pt x="673477" y="0"/>
                  <a:pt x="685800" y="0"/>
                </a:cubicBezTo>
                <a:cubicBezTo>
                  <a:pt x="699730" y="9108"/>
                  <a:pt x="715804" y="16073"/>
                  <a:pt x="727591" y="27325"/>
                </a:cubicBezTo>
                <a:cubicBezTo>
                  <a:pt x="764560" y="63222"/>
                  <a:pt x="767775" y="105013"/>
                  <a:pt x="750094" y="152698"/>
                </a:cubicBezTo>
                <a:cubicBezTo>
                  <a:pt x="705088" y="275927"/>
                  <a:pt x="664905" y="400229"/>
                  <a:pt x="643473" y="530423"/>
                </a:cubicBezTo>
                <a:cubicBezTo>
                  <a:pt x="622042" y="662226"/>
                  <a:pt x="654725" y="771525"/>
                  <a:pt x="752773" y="862608"/>
                </a:cubicBezTo>
                <a:cubicBezTo>
                  <a:pt x="867430" y="969228"/>
                  <a:pt x="1002983" y="1042630"/>
                  <a:pt x="1143893" y="1106388"/>
                </a:cubicBezTo>
                <a:cubicBezTo>
                  <a:pt x="1150858" y="1109603"/>
                  <a:pt x="1163717" y="1104781"/>
                  <a:pt x="1171754" y="1099959"/>
                </a:cubicBezTo>
                <a:cubicBezTo>
                  <a:pt x="1217831" y="1071027"/>
                  <a:pt x="1262301" y="1038880"/>
                  <a:pt x="1309449" y="1012627"/>
                </a:cubicBezTo>
                <a:cubicBezTo>
                  <a:pt x="1362492" y="983159"/>
                  <a:pt x="1419820" y="970836"/>
                  <a:pt x="1481971" y="971907"/>
                </a:cubicBezTo>
                <a:cubicBezTo>
                  <a:pt x="1560195" y="973515"/>
                  <a:pt x="1638955" y="970836"/>
                  <a:pt x="1717715" y="966549"/>
                </a:cubicBezTo>
                <a:cubicBezTo>
                  <a:pt x="1969532" y="953155"/>
                  <a:pt x="2218134" y="916186"/>
                  <a:pt x="2466201" y="872788"/>
                </a:cubicBezTo>
                <a:cubicBezTo>
                  <a:pt x="2588359" y="851356"/>
                  <a:pt x="2705695" y="817602"/>
                  <a:pt x="2814995" y="758131"/>
                </a:cubicBezTo>
                <a:cubicBezTo>
                  <a:pt x="2870180" y="728127"/>
                  <a:pt x="2928580" y="700802"/>
                  <a:pt x="2988052" y="681514"/>
                </a:cubicBezTo>
                <a:cubicBezTo>
                  <a:pt x="3173432" y="620435"/>
                  <a:pt x="3361492" y="566321"/>
                  <a:pt x="3538835" y="482203"/>
                </a:cubicBezTo>
                <a:cubicBezTo>
                  <a:pt x="3733324" y="390049"/>
                  <a:pt x="3939064" y="375047"/>
                  <a:pt x="4148554" y="397550"/>
                </a:cubicBezTo>
                <a:cubicBezTo>
                  <a:pt x="4285178" y="412016"/>
                  <a:pt x="4415909" y="452199"/>
                  <a:pt x="4542889" y="503634"/>
                </a:cubicBezTo>
                <a:cubicBezTo>
                  <a:pt x="4722912" y="577036"/>
                  <a:pt x="4905613" y="641866"/>
                  <a:pt x="5078671" y="733485"/>
                </a:cubicBezTo>
                <a:cubicBezTo>
                  <a:pt x="5239941" y="818674"/>
                  <a:pt x="5383530" y="922615"/>
                  <a:pt x="5504617" y="1057096"/>
                </a:cubicBezTo>
                <a:cubicBezTo>
                  <a:pt x="5635348" y="1201222"/>
                  <a:pt x="5761256" y="1349633"/>
                  <a:pt x="5889307" y="1495901"/>
                </a:cubicBezTo>
                <a:cubicBezTo>
                  <a:pt x="5896273" y="1503402"/>
                  <a:pt x="5902702" y="1511439"/>
                  <a:pt x="5910739" y="1520547"/>
                </a:cubicBezTo>
                <a:cubicBezTo>
                  <a:pt x="5992713" y="1432143"/>
                  <a:pt x="6091833" y="1382316"/>
                  <a:pt x="6204347" y="1357670"/>
                </a:cubicBezTo>
                <a:cubicBezTo>
                  <a:pt x="6282035" y="1340525"/>
                  <a:pt x="6360259" y="1327666"/>
                  <a:pt x="6438483" y="1313200"/>
                </a:cubicBezTo>
                <a:cubicBezTo>
                  <a:pt x="6554748" y="1291233"/>
                  <a:pt x="6671548" y="1269266"/>
                  <a:pt x="6787813" y="1247299"/>
                </a:cubicBezTo>
                <a:cubicBezTo>
                  <a:pt x="6811387" y="1243013"/>
                  <a:pt x="6834961" y="1237655"/>
                  <a:pt x="6858000" y="1232833"/>
                </a:cubicBezTo>
                <a:cubicBezTo>
                  <a:pt x="6858000" y="1236583"/>
                  <a:pt x="6858000" y="1239798"/>
                  <a:pt x="6858000" y="1243548"/>
                </a:cubicBezTo>
                <a:cubicBezTo>
                  <a:pt x="6825317" y="1313200"/>
                  <a:pt x="6767989" y="1358741"/>
                  <a:pt x="6701016" y="1390352"/>
                </a:cubicBezTo>
                <a:cubicBezTo>
                  <a:pt x="6627078" y="1425178"/>
                  <a:pt x="6550461" y="1456789"/>
                  <a:pt x="6473309" y="1482507"/>
                </a:cubicBezTo>
                <a:cubicBezTo>
                  <a:pt x="6398836" y="1507153"/>
                  <a:pt x="6328648" y="1538228"/>
                  <a:pt x="6267033" y="1586448"/>
                </a:cubicBezTo>
                <a:cubicBezTo>
                  <a:pt x="6262212" y="1590199"/>
                  <a:pt x="6257389" y="1595021"/>
                  <a:pt x="6249353" y="1602522"/>
                </a:cubicBezTo>
                <a:cubicBezTo>
                  <a:pt x="6295430" y="1611630"/>
                  <a:pt x="6336149" y="1620738"/>
                  <a:pt x="6377405" y="1627168"/>
                </a:cubicBezTo>
                <a:cubicBezTo>
                  <a:pt x="6510278" y="1648599"/>
                  <a:pt x="6643152" y="1664672"/>
                  <a:pt x="6774418" y="1617524"/>
                </a:cubicBezTo>
                <a:cubicBezTo>
                  <a:pt x="6779240" y="1615916"/>
                  <a:pt x="6785670" y="1618059"/>
                  <a:pt x="6791563" y="1618595"/>
                </a:cubicBezTo>
                <a:cubicBezTo>
                  <a:pt x="6790492" y="1626096"/>
                  <a:pt x="6791563" y="1635205"/>
                  <a:pt x="6787277" y="1640027"/>
                </a:cubicBezTo>
                <a:cubicBezTo>
                  <a:pt x="6750308" y="1687711"/>
                  <a:pt x="6705838" y="1724144"/>
                  <a:pt x="6644223" y="1735931"/>
                </a:cubicBezTo>
                <a:cubicBezTo>
                  <a:pt x="6544032" y="1754684"/>
                  <a:pt x="6444377" y="1775043"/>
                  <a:pt x="6345258" y="1795403"/>
                </a:cubicBezTo>
                <a:cubicBezTo>
                  <a:pt x="6294894" y="1805583"/>
                  <a:pt x="6245066" y="1817370"/>
                  <a:pt x="6196310" y="1828621"/>
                </a:cubicBezTo>
                <a:cubicBezTo>
                  <a:pt x="6195775" y="1833979"/>
                  <a:pt x="6195239" y="1835051"/>
                  <a:pt x="6195775" y="1835587"/>
                </a:cubicBezTo>
                <a:cubicBezTo>
                  <a:pt x="6197381" y="1838801"/>
                  <a:pt x="6199525" y="1842016"/>
                  <a:pt x="6201668" y="1844695"/>
                </a:cubicBezTo>
                <a:cubicBezTo>
                  <a:pt x="6269176" y="1927741"/>
                  <a:pt x="6289536" y="2024182"/>
                  <a:pt x="6279356" y="2128659"/>
                </a:cubicBezTo>
                <a:cubicBezTo>
                  <a:pt x="6275606" y="2168843"/>
                  <a:pt x="6261675" y="2183309"/>
                  <a:pt x="6220956" y="2187059"/>
                </a:cubicBezTo>
                <a:cubicBezTo>
                  <a:pt x="6173808" y="2191345"/>
                  <a:pt x="6136303" y="2212241"/>
                  <a:pt x="6104692" y="2246531"/>
                </a:cubicBezTo>
                <a:cubicBezTo>
                  <a:pt x="6003965" y="2355294"/>
                  <a:pt x="5906988" y="2468344"/>
                  <a:pt x="5831443" y="2595860"/>
                </a:cubicBezTo>
                <a:cubicBezTo>
                  <a:pt x="5775186" y="2691765"/>
                  <a:pt x="5729645" y="2794099"/>
                  <a:pt x="5682496" y="2894826"/>
                </a:cubicBezTo>
                <a:cubicBezTo>
                  <a:pt x="5656242" y="2951083"/>
                  <a:pt x="5616059" y="2981087"/>
                  <a:pt x="5555516" y="2977872"/>
                </a:cubicBezTo>
                <a:cubicBezTo>
                  <a:pt x="5505152" y="2975193"/>
                  <a:pt x="5454789" y="2966621"/>
                  <a:pt x="5404425" y="2959120"/>
                </a:cubicBezTo>
                <a:cubicBezTo>
                  <a:pt x="5385137" y="2955905"/>
                  <a:pt x="5370136" y="2955905"/>
                  <a:pt x="5351919" y="2967157"/>
                </a:cubicBezTo>
                <a:cubicBezTo>
                  <a:pt x="5298877" y="2999839"/>
                  <a:pt x="5235119" y="2975193"/>
                  <a:pt x="5217438" y="2914650"/>
                </a:cubicBezTo>
                <a:cubicBezTo>
                  <a:pt x="5207258" y="2880896"/>
                  <a:pt x="5193864" y="2853571"/>
                  <a:pt x="5168682" y="2826246"/>
                </a:cubicBezTo>
                <a:cubicBezTo>
                  <a:pt x="5109210" y="2761952"/>
                  <a:pt x="5070098" y="2685871"/>
                  <a:pt x="5089922" y="2592110"/>
                </a:cubicBezTo>
                <a:cubicBezTo>
                  <a:pt x="5090993" y="2586216"/>
                  <a:pt x="5093137" y="2578715"/>
                  <a:pt x="5090993" y="2573357"/>
                </a:cubicBezTo>
                <a:cubicBezTo>
                  <a:pt x="5084564" y="2558356"/>
                  <a:pt x="5084564" y="2536924"/>
                  <a:pt x="5060990" y="2535853"/>
                </a:cubicBezTo>
                <a:cubicBezTo>
                  <a:pt x="5032593" y="2534781"/>
                  <a:pt x="5004197" y="2531567"/>
                  <a:pt x="4976336" y="2532102"/>
                </a:cubicBezTo>
                <a:cubicBezTo>
                  <a:pt x="4964549" y="2532102"/>
                  <a:pt x="4950619" y="2536389"/>
                  <a:pt x="4941510" y="2543889"/>
                </a:cubicBezTo>
                <a:cubicBezTo>
                  <a:pt x="4904006" y="2575501"/>
                  <a:pt x="4868644" y="2609255"/>
                  <a:pt x="4831675" y="2641937"/>
                </a:cubicBezTo>
                <a:cubicBezTo>
                  <a:pt x="4732020" y="2730877"/>
                  <a:pt x="4614684" y="2760881"/>
                  <a:pt x="4483954" y="2746415"/>
                </a:cubicBezTo>
                <a:cubicBezTo>
                  <a:pt x="4461986" y="2743736"/>
                  <a:pt x="4440019" y="2742664"/>
                  <a:pt x="4415909" y="2740521"/>
                </a:cubicBezTo>
                <a:cubicBezTo>
                  <a:pt x="4420731" y="2757130"/>
                  <a:pt x="4422874" y="2771596"/>
                  <a:pt x="4428768" y="2784455"/>
                </a:cubicBezTo>
                <a:cubicBezTo>
                  <a:pt x="4466272" y="2866965"/>
                  <a:pt x="4503777" y="2950012"/>
                  <a:pt x="4543425" y="3031450"/>
                </a:cubicBezTo>
                <a:cubicBezTo>
                  <a:pt x="4565392" y="3076992"/>
                  <a:pt x="4577715" y="3119319"/>
                  <a:pt x="4561106" y="3171825"/>
                </a:cubicBezTo>
                <a:cubicBezTo>
                  <a:pt x="4519851" y="3300413"/>
                  <a:pt x="4511814" y="3433286"/>
                  <a:pt x="4536460" y="3566160"/>
                </a:cubicBezTo>
                <a:cubicBezTo>
                  <a:pt x="4543961" y="3605272"/>
                  <a:pt x="4534853" y="3636883"/>
                  <a:pt x="4512885" y="3666351"/>
                </a:cubicBezTo>
                <a:cubicBezTo>
                  <a:pt x="4498419" y="3685639"/>
                  <a:pt x="4482346" y="3703856"/>
                  <a:pt x="4464665" y="3719929"/>
                </a:cubicBezTo>
                <a:cubicBezTo>
                  <a:pt x="4385370" y="3793331"/>
                  <a:pt x="4305538" y="3865662"/>
                  <a:pt x="4225707" y="3939064"/>
                </a:cubicBezTo>
                <a:cubicBezTo>
                  <a:pt x="4208562" y="3955137"/>
                  <a:pt x="4193024" y="3972818"/>
                  <a:pt x="4172664" y="3994249"/>
                </a:cubicBezTo>
                <a:cubicBezTo>
                  <a:pt x="4169985" y="3978712"/>
                  <a:pt x="4167306" y="3968532"/>
                  <a:pt x="4166235" y="3958352"/>
                </a:cubicBezTo>
                <a:cubicBezTo>
                  <a:pt x="4161413" y="3917633"/>
                  <a:pt x="4161949" y="3875842"/>
                  <a:pt x="4151769" y="3836194"/>
                </a:cubicBezTo>
                <a:cubicBezTo>
                  <a:pt x="4137303" y="3779937"/>
                  <a:pt x="4156055" y="3737074"/>
                  <a:pt x="4193560" y="3699034"/>
                </a:cubicBezTo>
                <a:cubicBezTo>
                  <a:pt x="4212312" y="3679746"/>
                  <a:pt x="4235887" y="3663672"/>
                  <a:pt x="4251424" y="3642241"/>
                </a:cubicBezTo>
                <a:cubicBezTo>
                  <a:pt x="4267498" y="3620274"/>
                  <a:pt x="4276070" y="3593485"/>
                  <a:pt x="4287857" y="3568839"/>
                </a:cubicBezTo>
                <a:cubicBezTo>
                  <a:pt x="4291608" y="3560802"/>
                  <a:pt x="4297501" y="3553301"/>
                  <a:pt x="4299109" y="3544729"/>
                </a:cubicBezTo>
                <a:cubicBezTo>
                  <a:pt x="4314646" y="3474006"/>
                  <a:pt x="4330720" y="3403818"/>
                  <a:pt x="4343579" y="3332560"/>
                </a:cubicBezTo>
                <a:cubicBezTo>
                  <a:pt x="4349472" y="3298805"/>
                  <a:pt x="4346258" y="3264515"/>
                  <a:pt x="4320004" y="3237726"/>
                </a:cubicBezTo>
                <a:cubicBezTo>
                  <a:pt x="4208026" y="3124140"/>
                  <a:pt x="4096048" y="3010555"/>
                  <a:pt x="3988891" y="2902327"/>
                </a:cubicBezTo>
                <a:cubicBezTo>
                  <a:pt x="3955137" y="2916257"/>
                  <a:pt x="3931027" y="2925901"/>
                  <a:pt x="3910131" y="2934474"/>
                </a:cubicBezTo>
                <a:cubicBezTo>
                  <a:pt x="3910131" y="3014841"/>
                  <a:pt x="3907989" y="3094137"/>
                  <a:pt x="3910667" y="3173432"/>
                </a:cubicBezTo>
                <a:cubicBezTo>
                  <a:pt x="3912810" y="3225939"/>
                  <a:pt x="3916561" y="3279517"/>
                  <a:pt x="3930491" y="3329345"/>
                </a:cubicBezTo>
                <a:cubicBezTo>
                  <a:pt x="3939599" y="3363099"/>
                  <a:pt x="3938528" y="3392567"/>
                  <a:pt x="3931027" y="3424714"/>
                </a:cubicBezTo>
                <a:cubicBezTo>
                  <a:pt x="3907453" y="3527584"/>
                  <a:pt x="3910667" y="3628311"/>
                  <a:pt x="3949779" y="3727430"/>
                </a:cubicBezTo>
                <a:cubicBezTo>
                  <a:pt x="3984605" y="3815298"/>
                  <a:pt x="4019967" y="3903167"/>
                  <a:pt x="4055864" y="3990499"/>
                </a:cubicBezTo>
                <a:cubicBezTo>
                  <a:pt x="4059615" y="4000143"/>
                  <a:pt x="4067115" y="4008716"/>
                  <a:pt x="4074616" y="4015681"/>
                </a:cubicBezTo>
                <a:cubicBezTo>
                  <a:pt x="4124444" y="4061758"/>
                  <a:pt x="4174272" y="4107299"/>
                  <a:pt x="4225171" y="4152305"/>
                </a:cubicBezTo>
                <a:cubicBezTo>
                  <a:pt x="4241244" y="4166771"/>
                  <a:pt x="4241244" y="4179094"/>
                  <a:pt x="4225171" y="4191953"/>
                </a:cubicBezTo>
                <a:cubicBezTo>
                  <a:pt x="4184452" y="4224100"/>
                  <a:pt x="4141053" y="4245531"/>
                  <a:pt x="4086939" y="4230529"/>
                </a:cubicBezTo>
                <a:cubicBezTo>
                  <a:pt x="4022646" y="4212848"/>
                  <a:pt x="3957816" y="4195167"/>
                  <a:pt x="3892986" y="4178558"/>
                </a:cubicBezTo>
                <a:cubicBezTo>
                  <a:pt x="3875842" y="4174272"/>
                  <a:pt x="3868876" y="4165164"/>
                  <a:pt x="3863518" y="4149090"/>
                </a:cubicBezTo>
                <a:cubicBezTo>
                  <a:pt x="3846374" y="4100334"/>
                  <a:pt x="3828693" y="4051578"/>
                  <a:pt x="3807797" y="4004429"/>
                </a:cubicBezTo>
                <a:cubicBezTo>
                  <a:pt x="3799761" y="3986748"/>
                  <a:pt x="3784223" y="3968532"/>
                  <a:pt x="3767614" y="3960495"/>
                </a:cubicBezTo>
                <a:cubicBezTo>
                  <a:pt x="3752076" y="3952994"/>
                  <a:pt x="3747254" y="3946565"/>
                  <a:pt x="3746183" y="3930491"/>
                </a:cubicBezTo>
                <a:cubicBezTo>
                  <a:pt x="3740825" y="3849588"/>
                  <a:pt x="3737610" y="3768150"/>
                  <a:pt x="3727966" y="3687782"/>
                </a:cubicBezTo>
                <a:cubicBezTo>
                  <a:pt x="3720465" y="3626168"/>
                  <a:pt x="3713500" y="3561874"/>
                  <a:pt x="3690461" y="3505617"/>
                </a:cubicBezTo>
                <a:cubicBezTo>
                  <a:pt x="3612237" y="3313807"/>
                  <a:pt x="3538835" y="3120926"/>
                  <a:pt x="3476149" y="2923222"/>
                </a:cubicBezTo>
                <a:cubicBezTo>
                  <a:pt x="3465969" y="2890540"/>
                  <a:pt x="3448824" y="2859465"/>
                  <a:pt x="3432751" y="2828925"/>
                </a:cubicBezTo>
                <a:cubicBezTo>
                  <a:pt x="3419356" y="2804279"/>
                  <a:pt x="3397389" y="2789813"/>
                  <a:pt x="3368457" y="2785527"/>
                </a:cubicBezTo>
                <a:cubicBezTo>
                  <a:pt x="3354526" y="2783384"/>
                  <a:pt x="3336846" y="2783384"/>
                  <a:pt x="3328273" y="2774811"/>
                </a:cubicBezTo>
                <a:cubicBezTo>
                  <a:pt x="3280589" y="2727127"/>
                  <a:pt x="3218974" y="2715875"/>
                  <a:pt x="3157359" y="2706231"/>
                </a:cubicBezTo>
                <a:cubicBezTo>
                  <a:pt x="2934474" y="2670870"/>
                  <a:pt x="2709982" y="2661226"/>
                  <a:pt x="2484953" y="2652653"/>
                </a:cubicBezTo>
                <a:cubicBezTo>
                  <a:pt x="2463522" y="2651582"/>
                  <a:pt x="2451199" y="2657475"/>
                  <a:pt x="2442627" y="2677835"/>
                </a:cubicBezTo>
                <a:cubicBezTo>
                  <a:pt x="2423875" y="2722305"/>
                  <a:pt x="2394407" y="2754451"/>
                  <a:pt x="2341364" y="2756059"/>
                </a:cubicBezTo>
                <a:cubicBezTo>
                  <a:pt x="2327434" y="2756595"/>
                  <a:pt x="2313503" y="2761952"/>
                  <a:pt x="2299573" y="2765703"/>
                </a:cubicBezTo>
                <a:cubicBezTo>
                  <a:pt x="2209562" y="2789813"/>
                  <a:pt x="2130266" y="2829997"/>
                  <a:pt x="2062758" y="2899112"/>
                </a:cubicBezTo>
                <a:cubicBezTo>
                  <a:pt x="1990963" y="2971979"/>
                  <a:pt x="1911132" y="3037344"/>
                  <a:pt x="1831836" y="3102174"/>
                </a:cubicBezTo>
                <a:cubicBezTo>
                  <a:pt x="1785223" y="3140214"/>
                  <a:pt x="1743968" y="3182005"/>
                  <a:pt x="1720394" y="3237191"/>
                </a:cubicBezTo>
                <a:cubicBezTo>
                  <a:pt x="1689854" y="3308449"/>
                  <a:pt x="1663065" y="3381315"/>
                  <a:pt x="1637348" y="3454182"/>
                </a:cubicBezTo>
                <a:cubicBezTo>
                  <a:pt x="1630918" y="3472934"/>
                  <a:pt x="1628239" y="3498116"/>
                  <a:pt x="1635740" y="3516332"/>
                </a:cubicBezTo>
                <a:cubicBezTo>
                  <a:pt x="1657171" y="3571518"/>
                  <a:pt x="1664672" y="3627775"/>
                  <a:pt x="1660922" y="3686711"/>
                </a:cubicBezTo>
                <a:cubicBezTo>
                  <a:pt x="1658779" y="3716715"/>
                  <a:pt x="1659850" y="3747790"/>
                  <a:pt x="1662529" y="3777794"/>
                </a:cubicBezTo>
                <a:cubicBezTo>
                  <a:pt x="1665208" y="3807798"/>
                  <a:pt x="1668959" y="3838337"/>
                  <a:pt x="1677531" y="3867269"/>
                </a:cubicBezTo>
                <a:cubicBezTo>
                  <a:pt x="1713428" y="3986748"/>
                  <a:pt x="1794867" y="4070866"/>
                  <a:pt x="1893987" y="4141054"/>
                </a:cubicBezTo>
                <a:cubicBezTo>
                  <a:pt x="1901488" y="4146411"/>
                  <a:pt x="1908989" y="4151769"/>
                  <a:pt x="1919168" y="4159270"/>
                </a:cubicBezTo>
                <a:cubicBezTo>
                  <a:pt x="1813084" y="4204811"/>
                  <a:pt x="1709678" y="4207490"/>
                  <a:pt x="1605201" y="4178558"/>
                </a:cubicBezTo>
                <a:cubicBezTo>
                  <a:pt x="1591806" y="4174808"/>
                  <a:pt x="1582162" y="4158198"/>
                  <a:pt x="1570911" y="4147483"/>
                </a:cubicBezTo>
                <a:cubicBezTo>
                  <a:pt x="1571982" y="4146411"/>
                  <a:pt x="1573054" y="4144804"/>
                  <a:pt x="1574125" y="4143732"/>
                </a:cubicBezTo>
                <a:cubicBezTo>
                  <a:pt x="1565553" y="4142125"/>
                  <a:pt x="1557516" y="4140518"/>
                  <a:pt x="1555373" y="4139982"/>
                </a:cubicBezTo>
                <a:cubicBezTo>
                  <a:pt x="1550015" y="4118015"/>
                  <a:pt x="1548944" y="4099262"/>
                  <a:pt x="1541443" y="4083725"/>
                </a:cubicBezTo>
                <a:cubicBezTo>
                  <a:pt x="1530191" y="4061758"/>
                  <a:pt x="1514118" y="4041934"/>
                  <a:pt x="1500723" y="4021038"/>
                </a:cubicBezTo>
                <a:cubicBezTo>
                  <a:pt x="1490008" y="4003358"/>
                  <a:pt x="1475006" y="3999607"/>
                  <a:pt x="1456789" y="4006037"/>
                </a:cubicBezTo>
                <a:cubicBezTo>
                  <a:pt x="1433751" y="4014073"/>
                  <a:pt x="1425178" y="4007108"/>
                  <a:pt x="1423571" y="3982462"/>
                </a:cubicBezTo>
                <a:cubicBezTo>
                  <a:pt x="1411784" y="3823871"/>
                  <a:pt x="1401604" y="3665280"/>
                  <a:pt x="1386066" y="3507224"/>
                </a:cubicBezTo>
                <a:cubicBezTo>
                  <a:pt x="1372672" y="3375958"/>
                  <a:pt x="1352312" y="3244691"/>
                  <a:pt x="1305163" y="3120390"/>
                </a:cubicBezTo>
                <a:cubicBezTo>
                  <a:pt x="1283732" y="3063597"/>
                  <a:pt x="1289090" y="3012698"/>
                  <a:pt x="1311592" y="2960192"/>
                </a:cubicBezTo>
                <a:cubicBezTo>
                  <a:pt x="1319094" y="2942511"/>
                  <a:pt x="1328202" y="2924830"/>
                  <a:pt x="1336238" y="2907149"/>
                </a:cubicBezTo>
                <a:cubicBezTo>
                  <a:pt x="1229618" y="2986981"/>
                  <a:pt x="1124605" y="3067348"/>
                  <a:pt x="1024949" y="3154144"/>
                </a:cubicBezTo>
                <a:cubicBezTo>
                  <a:pt x="924758" y="3240941"/>
                  <a:pt x="854571" y="3353455"/>
                  <a:pt x="805815" y="3474006"/>
                </a:cubicBezTo>
                <a:cubicBezTo>
                  <a:pt x="731341" y="3657243"/>
                  <a:pt x="702945" y="3852267"/>
                  <a:pt x="685800" y="4048363"/>
                </a:cubicBezTo>
                <a:cubicBezTo>
                  <a:pt x="683121" y="4079439"/>
                  <a:pt x="691158" y="4107835"/>
                  <a:pt x="712589" y="4132481"/>
                </a:cubicBezTo>
                <a:cubicBezTo>
                  <a:pt x="730806" y="4152840"/>
                  <a:pt x="747951" y="4175343"/>
                  <a:pt x="764024" y="4197846"/>
                </a:cubicBezTo>
                <a:cubicBezTo>
                  <a:pt x="797243" y="4246067"/>
                  <a:pt x="808494" y="4258926"/>
                  <a:pt x="742057" y="4278749"/>
                </a:cubicBezTo>
                <a:cubicBezTo>
                  <a:pt x="740450" y="4279285"/>
                  <a:pt x="739914" y="4281428"/>
                  <a:pt x="738842" y="4282500"/>
                </a:cubicBezTo>
                <a:cubicBezTo>
                  <a:pt x="692229" y="4282500"/>
                  <a:pt x="646152" y="4282500"/>
                  <a:pt x="599539" y="4282500"/>
                </a:cubicBezTo>
                <a:cubicBezTo>
                  <a:pt x="580251" y="4280357"/>
                  <a:pt x="560963" y="4277678"/>
                  <a:pt x="541139" y="4276070"/>
                </a:cubicBezTo>
                <a:cubicBezTo>
                  <a:pt x="484346" y="4272320"/>
                  <a:pt x="433983" y="4256782"/>
                  <a:pt x="403979" y="4203204"/>
                </a:cubicBezTo>
                <a:cubicBezTo>
                  <a:pt x="398621" y="4194096"/>
                  <a:pt x="395407" y="4180701"/>
                  <a:pt x="398085" y="4170522"/>
                </a:cubicBezTo>
                <a:cubicBezTo>
                  <a:pt x="411480" y="4116407"/>
                  <a:pt x="412552" y="4061758"/>
                  <a:pt x="410944" y="4008180"/>
                </a:cubicBezTo>
                <a:cubicBezTo>
                  <a:pt x="390049" y="4002286"/>
                  <a:pt x="372904" y="3997464"/>
                  <a:pt x="353080" y="3991570"/>
                </a:cubicBezTo>
                <a:cubicBezTo>
                  <a:pt x="370225" y="3959959"/>
                  <a:pt x="385763" y="3933170"/>
                  <a:pt x="399693" y="3905310"/>
                </a:cubicBezTo>
                <a:cubicBezTo>
                  <a:pt x="465594" y="3770828"/>
                  <a:pt x="506849" y="3627775"/>
                  <a:pt x="541139" y="3482578"/>
                </a:cubicBezTo>
                <a:cubicBezTo>
                  <a:pt x="562035" y="3393103"/>
                  <a:pt x="574893" y="3302556"/>
                  <a:pt x="564178" y="3209330"/>
                </a:cubicBezTo>
                <a:cubicBezTo>
                  <a:pt x="557748" y="3150930"/>
                  <a:pt x="557213" y="3091458"/>
                  <a:pt x="557748" y="3033058"/>
                </a:cubicBezTo>
                <a:cubicBezTo>
                  <a:pt x="558284" y="2980016"/>
                  <a:pt x="576501" y="2934474"/>
                  <a:pt x="622042" y="2901256"/>
                </a:cubicBezTo>
                <a:cubicBezTo>
                  <a:pt x="654725" y="2877145"/>
                  <a:pt x="684728" y="2848213"/>
                  <a:pt x="715268" y="2820888"/>
                </a:cubicBezTo>
                <a:cubicBezTo>
                  <a:pt x="780633" y="2763024"/>
                  <a:pt x="822960" y="2690694"/>
                  <a:pt x="846534" y="2607112"/>
                </a:cubicBezTo>
                <a:cubicBezTo>
                  <a:pt x="874931" y="2505849"/>
                  <a:pt x="885646" y="2405122"/>
                  <a:pt x="851892" y="2301716"/>
                </a:cubicBezTo>
                <a:cubicBezTo>
                  <a:pt x="831532" y="2239030"/>
                  <a:pt x="818138" y="2174200"/>
                  <a:pt x="805279" y="2109371"/>
                </a:cubicBezTo>
                <a:cubicBezTo>
                  <a:pt x="776883" y="1965246"/>
                  <a:pt x="765096" y="1820049"/>
                  <a:pt x="804208" y="1676460"/>
                </a:cubicBezTo>
                <a:cubicBezTo>
                  <a:pt x="836355" y="1559124"/>
                  <a:pt x="892076" y="1450896"/>
                  <a:pt x="956905" y="1347490"/>
                </a:cubicBezTo>
                <a:cubicBezTo>
                  <a:pt x="962263" y="1338917"/>
                  <a:pt x="967621" y="1329809"/>
                  <a:pt x="973515" y="1320165"/>
                </a:cubicBezTo>
                <a:cubicBezTo>
                  <a:pt x="900113" y="1243548"/>
                  <a:pt x="829925" y="1166396"/>
                  <a:pt x="755452" y="1093530"/>
                </a:cubicBezTo>
                <a:cubicBezTo>
                  <a:pt x="674549" y="1014234"/>
                  <a:pt x="604897" y="925830"/>
                  <a:pt x="543282" y="832604"/>
                </a:cubicBezTo>
                <a:cubicBezTo>
                  <a:pt x="454343" y="697051"/>
                  <a:pt x="453271" y="548104"/>
                  <a:pt x="495598" y="397014"/>
                </a:cubicBezTo>
                <a:cubicBezTo>
                  <a:pt x="512207" y="337542"/>
                  <a:pt x="536317" y="279678"/>
                  <a:pt x="557748" y="220206"/>
                </a:cubicBezTo>
                <a:cubicBezTo>
                  <a:pt x="550783" y="225028"/>
                  <a:pt x="543818" y="229314"/>
                  <a:pt x="536853" y="234136"/>
                </a:cubicBezTo>
                <a:cubicBezTo>
                  <a:pt x="484346" y="271105"/>
                  <a:pt x="433447" y="310753"/>
                  <a:pt x="378797" y="344507"/>
                </a:cubicBezTo>
                <a:cubicBezTo>
                  <a:pt x="309146" y="387906"/>
                  <a:pt x="240030" y="432911"/>
                  <a:pt x="165556" y="466130"/>
                </a:cubicBezTo>
                <a:cubicBezTo>
                  <a:pt x="79296" y="504706"/>
                  <a:pt x="32683" y="477917"/>
                  <a:pt x="2679" y="389513"/>
                </a:cubicBezTo>
                <a:cubicBezTo>
                  <a:pt x="1607" y="386834"/>
                  <a:pt x="536" y="386298"/>
                  <a:pt x="0" y="385763"/>
                </a:cubicBezTo>
                <a:close/>
              </a:path>
            </a:pathLst>
          </a:custGeom>
          <a:solidFill>
            <a:schemeClr val="accent5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6" name="Graphic 46">
            <a:extLst>
              <a:ext uri="{FF2B5EF4-FFF2-40B4-BE49-F238E27FC236}">
                <a16:creationId xmlns:a16="http://schemas.microsoft.com/office/drawing/2014/main" id="{BE0C3F10-DF23-42E0-BC76-8F35728C0666}"/>
              </a:ext>
            </a:extLst>
          </p:cNvPr>
          <p:cNvSpPr/>
          <p:nvPr/>
        </p:nvSpPr>
        <p:spPr>
          <a:xfrm rot="20395817">
            <a:off x="4494681" y="2748414"/>
            <a:ext cx="2356748" cy="2710941"/>
          </a:xfrm>
          <a:custGeom>
            <a:avLst/>
            <a:gdLst>
              <a:gd name="connsiteX0" fmla="*/ 104368 w 5961980"/>
              <a:gd name="connsiteY0" fmla="*/ 2552216 h 6858000"/>
              <a:gd name="connsiteX1" fmla="*/ 255313 w 5961980"/>
              <a:gd name="connsiteY1" fmla="*/ 2883054 h 6858000"/>
              <a:gd name="connsiteX2" fmla="*/ 775694 w 5961980"/>
              <a:gd name="connsiteY2" fmla="*/ 4027203 h 6858000"/>
              <a:gd name="connsiteX3" fmla="*/ 956965 w 5961980"/>
              <a:gd name="connsiteY3" fmla="*/ 4084410 h 6858000"/>
              <a:gd name="connsiteX4" fmla="*/ 1439438 w 5961980"/>
              <a:gd name="connsiteY4" fmla="*/ 3781831 h 6858000"/>
              <a:gd name="connsiteX5" fmla="*/ 2087329 w 5961980"/>
              <a:gd name="connsiteY5" fmla="*/ 3384136 h 6858000"/>
              <a:gd name="connsiteX6" fmla="*/ 2136955 w 5961980"/>
              <a:gd name="connsiteY6" fmla="*/ 3218717 h 6858000"/>
              <a:gd name="connsiteX7" fmla="*/ 2034947 w 5961980"/>
              <a:gd name="connsiteY7" fmla="*/ 2971967 h 6858000"/>
              <a:gd name="connsiteX8" fmla="*/ 1844025 w 5961980"/>
              <a:gd name="connsiteY8" fmla="*/ 2617005 h 6858000"/>
              <a:gd name="connsiteX9" fmla="*/ 2038393 w 5961980"/>
              <a:gd name="connsiteY9" fmla="*/ 2572204 h 6858000"/>
              <a:gd name="connsiteX10" fmla="*/ 2122481 w 5961980"/>
              <a:gd name="connsiteY10" fmla="*/ 2191740 h 6858000"/>
              <a:gd name="connsiteX11" fmla="*/ 2136955 w 5961980"/>
              <a:gd name="connsiteY11" fmla="*/ 2158656 h 6858000"/>
              <a:gd name="connsiteX12" fmla="*/ 2451941 w 5961980"/>
              <a:gd name="connsiteY12" fmla="*/ 1705132 h 6858000"/>
              <a:gd name="connsiteX13" fmla="*/ 2638037 w 5961980"/>
              <a:gd name="connsiteY13" fmla="*/ 1526617 h 6858000"/>
              <a:gd name="connsiteX14" fmla="*/ 3055031 w 5961980"/>
              <a:gd name="connsiteY14" fmla="*/ 1408756 h 6858000"/>
              <a:gd name="connsiteX15" fmla="*/ 3072262 w 5961980"/>
              <a:gd name="connsiteY15" fmla="*/ 1435637 h 6858000"/>
              <a:gd name="connsiteX16" fmla="*/ 3000581 w 5961980"/>
              <a:gd name="connsiteY16" fmla="*/ 1607259 h 6858000"/>
              <a:gd name="connsiteX17" fmla="*/ 2736599 w 5961980"/>
              <a:gd name="connsiteY17" fmla="*/ 1895364 h 6858000"/>
              <a:gd name="connsiteX18" fmla="*/ 2685595 w 5961980"/>
              <a:gd name="connsiteY18" fmla="*/ 1956018 h 6858000"/>
              <a:gd name="connsiteX19" fmla="*/ 2171417 w 5961980"/>
              <a:gd name="connsiteY19" fmla="*/ 2837564 h 6858000"/>
              <a:gd name="connsiteX20" fmla="*/ 2163147 w 5961980"/>
              <a:gd name="connsiteY20" fmla="*/ 2894771 h 6858000"/>
              <a:gd name="connsiteX21" fmla="*/ 2234828 w 5961980"/>
              <a:gd name="connsiteY21" fmla="*/ 3050541 h 6858000"/>
              <a:gd name="connsiteX22" fmla="*/ 2400247 w 5961980"/>
              <a:gd name="connsiteY22" fmla="*/ 3365526 h 6858000"/>
              <a:gd name="connsiteX23" fmla="*/ 2658025 w 5961980"/>
              <a:gd name="connsiteY23" fmla="*/ 3505443 h 6858000"/>
              <a:gd name="connsiteX24" fmla="*/ 2691109 w 5961980"/>
              <a:gd name="connsiteY24" fmla="*/ 3768046 h 6858000"/>
              <a:gd name="connsiteX25" fmla="*/ 2600129 w 5961980"/>
              <a:gd name="connsiteY25" fmla="*/ 4579978 h 6858000"/>
              <a:gd name="connsiteX26" fmla="*/ 2482267 w 5961980"/>
              <a:gd name="connsiteY26" fmla="*/ 4634429 h 6858000"/>
              <a:gd name="connsiteX27" fmla="*/ 2179688 w 5961980"/>
              <a:gd name="connsiteY27" fmla="*/ 4865326 h 6858000"/>
              <a:gd name="connsiteX28" fmla="*/ 1788197 w 5961980"/>
              <a:gd name="connsiteY28" fmla="*/ 5180312 h 6858000"/>
              <a:gd name="connsiteX29" fmla="*/ 1668957 w 5961980"/>
              <a:gd name="connsiteY29" fmla="*/ 5269225 h 6858000"/>
              <a:gd name="connsiteX30" fmla="*/ 1225082 w 5961980"/>
              <a:gd name="connsiteY30" fmla="*/ 5487026 h 6858000"/>
              <a:gd name="connsiteX31" fmla="*/ 950073 w 5961980"/>
              <a:gd name="connsiteY31" fmla="*/ 5563533 h 6858000"/>
              <a:gd name="connsiteX32" fmla="*/ 735028 w 5961980"/>
              <a:gd name="connsiteY32" fmla="*/ 5601441 h 6858000"/>
              <a:gd name="connsiteX33" fmla="*/ 697120 w 5961980"/>
              <a:gd name="connsiteY33" fmla="*/ 5637971 h 6858000"/>
              <a:gd name="connsiteX34" fmla="*/ 722622 w 5961980"/>
              <a:gd name="connsiteY34" fmla="*/ 6007407 h 6858000"/>
              <a:gd name="connsiteX35" fmla="*/ 760530 w 5961980"/>
              <a:gd name="connsiteY35" fmla="*/ 6177651 h 6858000"/>
              <a:gd name="connsiteX36" fmla="*/ 1001077 w 5961980"/>
              <a:gd name="connsiteY36" fmla="*/ 6801419 h 6858000"/>
              <a:gd name="connsiteX37" fmla="*/ 1114114 w 5961980"/>
              <a:gd name="connsiteY37" fmla="*/ 6858626 h 6858000"/>
              <a:gd name="connsiteX38" fmla="*/ 1206473 w 5961980"/>
              <a:gd name="connsiteY38" fmla="*/ 6733183 h 6858000"/>
              <a:gd name="connsiteX39" fmla="*/ 1205094 w 5961980"/>
              <a:gd name="connsiteY39" fmla="*/ 6647028 h 6858000"/>
              <a:gd name="connsiteX40" fmla="*/ 1217501 w 5961980"/>
              <a:gd name="connsiteY40" fmla="*/ 6236237 h 6858000"/>
              <a:gd name="connsiteX41" fmla="*/ 1292628 w 5961980"/>
              <a:gd name="connsiteY41" fmla="*/ 6021192 h 6858000"/>
              <a:gd name="connsiteX42" fmla="*/ 1644144 w 5961980"/>
              <a:gd name="connsiteY42" fmla="*/ 6234169 h 6858000"/>
              <a:gd name="connsiteX43" fmla="*/ 1704798 w 5961980"/>
              <a:gd name="connsiteY43" fmla="*/ 6085981 h 6858000"/>
              <a:gd name="connsiteX44" fmla="*/ 1854364 w 5961980"/>
              <a:gd name="connsiteY44" fmla="*/ 5802701 h 6858000"/>
              <a:gd name="connsiteX45" fmla="*/ 2161768 w 5961980"/>
              <a:gd name="connsiteY45" fmla="*/ 5616605 h 6858000"/>
              <a:gd name="connsiteX46" fmla="*/ 2683527 w 5961980"/>
              <a:gd name="connsiteY46" fmla="*/ 5433265 h 6858000"/>
              <a:gd name="connsiteX47" fmla="*/ 3032286 w 5961980"/>
              <a:gd name="connsiteY47" fmla="*/ 5191340 h 6858000"/>
              <a:gd name="connsiteX48" fmla="*/ 3356921 w 5961980"/>
              <a:gd name="connsiteY48" fmla="*/ 4594452 h 6858000"/>
              <a:gd name="connsiteX49" fmla="*/ 3667082 w 5961980"/>
              <a:gd name="connsiteY49" fmla="*/ 4026514 h 6858000"/>
              <a:gd name="connsiteX50" fmla="*/ 3770469 w 5961980"/>
              <a:gd name="connsiteY50" fmla="*/ 4004458 h 6858000"/>
              <a:gd name="connsiteX51" fmla="*/ 4011016 w 5961980"/>
              <a:gd name="connsiteY51" fmla="*/ 4098195 h 6858000"/>
              <a:gd name="connsiteX52" fmla="*/ 4375627 w 5961980"/>
              <a:gd name="connsiteY52" fmla="*/ 4195379 h 6858000"/>
              <a:gd name="connsiteX53" fmla="*/ 4574819 w 5961980"/>
              <a:gd name="connsiteY53" fmla="*/ 4418006 h 6858000"/>
              <a:gd name="connsiteX54" fmla="*/ 4605146 w 5961980"/>
              <a:gd name="connsiteY54" fmla="*/ 4470388 h 6858000"/>
              <a:gd name="connsiteX55" fmla="*/ 4640298 w 5961980"/>
              <a:gd name="connsiteY55" fmla="*/ 4528974 h 6858000"/>
              <a:gd name="connsiteX56" fmla="*/ 4700951 w 5961980"/>
              <a:gd name="connsiteY56" fmla="*/ 4766075 h 6858000"/>
              <a:gd name="connsiteX57" fmla="*/ 4711290 w 5961980"/>
              <a:gd name="connsiteY57" fmla="*/ 4903235 h 6858000"/>
              <a:gd name="connsiteX58" fmla="*/ 4705087 w 5961980"/>
              <a:gd name="connsiteY58" fmla="*/ 4996972 h 6858000"/>
              <a:gd name="connsiteX59" fmla="*/ 4776079 w 5961980"/>
              <a:gd name="connsiteY59" fmla="*/ 5296105 h 6858000"/>
              <a:gd name="connsiteX60" fmla="*/ 4862924 w 5961980"/>
              <a:gd name="connsiteY60" fmla="*/ 5763414 h 6858000"/>
              <a:gd name="connsiteX61" fmla="*/ 4932538 w 5961980"/>
              <a:gd name="connsiteY61" fmla="*/ 5762036 h 6858000"/>
              <a:gd name="connsiteX62" fmla="*/ 4912550 w 5961980"/>
              <a:gd name="connsiteY62" fmla="*/ 6119065 h 6858000"/>
              <a:gd name="connsiteX63" fmla="*/ 4938052 w 5961980"/>
              <a:gd name="connsiteY63" fmla="*/ 6387182 h 6858000"/>
              <a:gd name="connsiteX64" fmla="*/ 5117256 w 5961980"/>
              <a:gd name="connsiteY64" fmla="*/ 6368572 h 6858000"/>
              <a:gd name="connsiteX65" fmla="*/ 5117256 w 5961980"/>
              <a:gd name="connsiteY65" fmla="*/ 6294134 h 6858000"/>
              <a:gd name="connsiteX66" fmla="*/ 5196519 w 5961980"/>
              <a:gd name="connsiteY66" fmla="*/ 6356166 h 6858000"/>
              <a:gd name="connsiteX67" fmla="*/ 5927120 w 5961980"/>
              <a:gd name="connsiteY67" fmla="*/ 6380290 h 6858000"/>
              <a:gd name="connsiteX68" fmla="*/ 5947798 w 5961980"/>
              <a:gd name="connsiteY68" fmla="*/ 6221763 h 6858000"/>
              <a:gd name="connsiteX69" fmla="*/ 5865088 w 5961980"/>
              <a:gd name="connsiteY69" fmla="*/ 6142500 h 6858000"/>
              <a:gd name="connsiteX70" fmla="*/ 5526668 w 5961980"/>
              <a:gd name="connsiteY70" fmla="*/ 6039802 h 6858000"/>
              <a:gd name="connsiteX71" fmla="*/ 5442580 w 5961980"/>
              <a:gd name="connsiteY71" fmla="*/ 5971566 h 6858000"/>
              <a:gd name="connsiteX72" fmla="*/ 5267512 w 5961980"/>
              <a:gd name="connsiteY72" fmla="*/ 5766171 h 6858000"/>
              <a:gd name="connsiteX73" fmla="*/ 5269579 w 5961980"/>
              <a:gd name="connsiteY73" fmla="*/ 5570425 h 6858000"/>
              <a:gd name="connsiteX74" fmla="*/ 5175842 w 5961980"/>
              <a:gd name="connsiteY74" fmla="*/ 4633050 h 6858000"/>
              <a:gd name="connsiteX75" fmla="*/ 5210993 w 5961980"/>
              <a:gd name="connsiteY75" fmla="*/ 4263614 h 6858000"/>
              <a:gd name="connsiteX76" fmla="*/ 5159989 w 5961980"/>
              <a:gd name="connsiteY76" fmla="*/ 4025135 h 6858000"/>
              <a:gd name="connsiteX77" fmla="*/ 4742995 w 5961980"/>
              <a:gd name="connsiteY77" fmla="*/ 3665348 h 6858000"/>
              <a:gd name="connsiteX78" fmla="*/ 4226061 w 5961980"/>
              <a:gd name="connsiteY78" fmla="*/ 3253179 h 6858000"/>
              <a:gd name="connsiteX79" fmla="*/ 4222615 w 5961980"/>
              <a:gd name="connsiteY79" fmla="*/ 3187701 h 6858000"/>
              <a:gd name="connsiteX80" fmla="*/ 4273619 w 5961980"/>
              <a:gd name="connsiteY80" fmla="*/ 3034688 h 6858000"/>
              <a:gd name="connsiteX81" fmla="*/ 4330826 w 5961980"/>
              <a:gd name="connsiteY81" fmla="*/ 2977481 h 6858000"/>
              <a:gd name="connsiteX82" fmla="*/ 4521747 w 5961980"/>
              <a:gd name="connsiteY82" fmla="*/ 2982305 h 6858000"/>
              <a:gd name="connsiteX83" fmla="*/ 5043507 w 5961980"/>
              <a:gd name="connsiteY83" fmla="*/ 3069840 h 6858000"/>
              <a:gd name="connsiteX84" fmla="*/ 5336436 w 5961980"/>
              <a:gd name="connsiteY84" fmla="*/ 2810683 h 6858000"/>
              <a:gd name="connsiteX85" fmla="*/ 5412942 w 5961980"/>
              <a:gd name="connsiteY85" fmla="*/ 2791384 h 6858000"/>
              <a:gd name="connsiteX86" fmla="*/ 5736199 w 5961980"/>
              <a:gd name="connsiteY86" fmla="*/ 2665941 h 6858000"/>
              <a:gd name="connsiteX87" fmla="*/ 5793406 w 5961980"/>
              <a:gd name="connsiteY87" fmla="*/ 2605288 h 6858000"/>
              <a:gd name="connsiteX88" fmla="*/ 5777554 w 5961980"/>
              <a:gd name="connsiteY88" fmla="*/ 2584610 h 6858000"/>
              <a:gd name="connsiteX89" fmla="*/ 5562509 w 5961980"/>
              <a:gd name="connsiteY89" fmla="*/ 2629411 h 6858000"/>
              <a:gd name="connsiteX90" fmla="*/ 5625920 w 5961980"/>
              <a:gd name="connsiteY90" fmla="*/ 2588057 h 6858000"/>
              <a:gd name="connsiteX91" fmla="*/ 5810638 w 5961980"/>
              <a:gd name="connsiteY91" fmla="*/ 2500522 h 6858000"/>
              <a:gd name="connsiteX92" fmla="*/ 5845789 w 5961980"/>
              <a:gd name="connsiteY92" fmla="*/ 2433665 h 6858000"/>
              <a:gd name="connsiteX93" fmla="*/ 5778932 w 5961980"/>
              <a:gd name="connsiteY93" fmla="*/ 2433665 h 6858000"/>
              <a:gd name="connsiteX94" fmla="*/ 5680370 w 5961980"/>
              <a:gd name="connsiteY94" fmla="*/ 2478466 h 6858000"/>
              <a:gd name="connsiteX95" fmla="*/ 5672099 w 5961980"/>
              <a:gd name="connsiteY95" fmla="*/ 2462614 h 6858000"/>
              <a:gd name="connsiteX96" fmla="*/ 5850614 w 5961980"/>
              <a:gd name="connsiteY96" fmla="*/ 2325454 h 6858000"/>
              <a:gd name="connsiteX97" fmla="*/ 5831315 w 5961980"/>
              <a:gd name="connsiteY97" fmla="*/ 2293748 h 6858000"/>
              <a:gd name="connsiteX98" fmla="*/ 5546656 w 5961980"/>
              <a:gd name="connsiteY98" fmla="*/ 2419191 h 6858000"/>
              <a:gd name="connsiteX99" fmla="*/ 5707251 w 5961980"/>
              <a:gd name="connsiteY99" fmla="*/ 2273071 h 6858000"/>
              <a:gd name="connsiteX100" fmla="*/ 5738956 w 5961980"/>
              <a:gd name="connsiteY100" fmla="*/ 2202768 h 6858000"/>
              <a:gd name="connsiteX101" fmla="*/ 5656247 w 5961980"/>
              <a:gd name="connsiteY101" fmla="*/ 2208971 h 6858000"/>
              <a:gd name="connsiteX102" fmla="*/ 5484624 w 5961980"/>
              <a:gd name="connsiteY102" fmla="*/ 2348888 h 6858000"/>
              <a:gd name="connsiteX103" fmla="*/ 5333679 w 5961980"/>
              <a:gd name="connsiteY103" fmla="*/ 2398514 h 6858000"/>
              <a:gd name="connsiteX104" fmla="*/ 5303353 w 5961980"/>
              <a:gd name="connsiteY104" fmla="*/ 2164859 h 6858000"/>
              <a:gd name="connsiteX105" fmla="*/ 5153786 w 5961980"/>
              <a:gd name="connsiteY105" fmla="*/ 2524646 h 6858000"/>
              <a:gd name="connsiteX106" fmla="*/ 5072455 w 5961980"/>
              <a:gd name="connsiteY106" fmla="*/ 2579096 h 6858000"/>
              <a:gd name="connsiteX107" fmla="*/ 4809852 w 5961980"/>
              <a:gd name="connsiteY107" fmla="*/ 2582543 h 6858000"/>
              <a:gd name="connsiteX108" fmla="*/ 4718872 w 5961980"/>
              <a:gd name="connsiteY108" fmla="*/ 2581164 h 6858000"/>
              <a:gd name="connsiteX109" fmla="*/ 4554831 w 5961980"/>
              <a:gd name="connsiteY109" fmla="*/ 2576339 h 6858000"/>
              <a:gd name="connsiteX110" fmla="*/ 4438349 w 5961980"/>
              <a:gd name="connsiteY110" fmla="*/ 2482602 h 6858000"/>
              <a:gd name="connsiteX111" fmla="*/ 4459026 w 5961980"/>
              <a:gd name="connsiteY111" fmla="*/ 2087664 h 6858000"/>
              <a:gd name="connsiteX112" fmla="*/ 4462472 w 5961980"/>
              <a:gd name="connsiteY112" fmla="*/ 1867794 h 6858000"/>
              <a:gd name="connsiteX113" fmla="*/ 4349436 w 5961980"/>
              <a:gd name="connsiteY113" fmla="*/ 1296409 h 6858000"/>
              <a:gd name="connsiteX114" fmla="*/ 4452823 w 5961980"/>
              <a:gd name="connsiteY114" fmla="*/ 1175791 h 6858000"/>
              <a:gd name="connsiteX115" fmla="*/ 4653393 w 5961980"/>
              <a:gd name="connsiteY115" fmla="*/ 1037252 h 6858000"/>
              <a:gd name="connsiteX116" fmla="*/ 4818813 w 5961980"/>
              <a:gd name="connsiteY116" fmla="*/ 900093 h 6858000"/>
              <a:gd name="connsiteX117" fmla="*/ 4823637 w 5961980"/>
              <a:gd name="connsiteY117" fmla="*/ 862184 h 6858000"/>
              <a:gd name="connsiteX118" fmla="*/ 4827083 w 5961980"/>
              <a:gd name="connsiteY118" fmla="*/ 553402 h 6858000"/>
              <a:gd name="connsiteX119" fmla="*/ 4842936 w 5961980"/>
              <a:gd name="connsiteY119" fmla="*/ 405214 h 6858000"/>
              <a:gd name="connsiteX120" fmla="*/ 4763673 w 5961980"/>
              <a:gd name="connsiteY120" fmla="*/ 143989 h 6858000"/>
              <a:gd name="connsiteX121" fmla="*/ 4494867 w 5961980"/>
              <a:gd name="connsiteY121" fmla="*/ 15100 h 6858000"/>
              <a:gd name="connsiteX122" fmla="*/ 4197112 w 5961980"/>
              <a:gd name="connsiteY122" fmla="*/ 73686 h 6858000"/>
              <a:gd name="connsiteX123" fmla="*/ 4009637 w 5961980"/>
              <a:gd name="connsiteY123" fmla="*/ 367994 h 6858000"/>
              <a:gd name="connsiteX124" fmla="*/ 3992406 w 5961980"/>
              <a:gd name="connsiteY124" fmla="*/ 724335 h 6858000"/>
              <a:gd name="connsiteX125" fmla="*/ 3947605 w 5961980"/>
              <a:gd name="connsiteY125" fmla="*/ 760865 h 6858000"/>
              <a:gd name="connsiteX126" fmla="*/ 3396897 w 5961980"/>
              <a:gd name="connsiteY126" fmla="*/ 705036 h 6858000"/>
              <a:gd name="connsiteX127" fmla="*/ 3078465 w 5961980"/>
              <a:gd name="connsiteY127" fmla="*/ 800841 h 6858000"/>
              <a:gd name="connsiteX128" fmla="*/ 2664918 w 5961980"/>
              <a:gd name="connsiteY128" fmla="*/ 810491 h 6858000"/>
              <a:gd name="connsiteX129" fmla="*/ 2494674 w 5961980"/>
              <a:gd name="connsiteY129" fmla="*/ 872523 h 6858000"/>
              <a:gd name="connsiteX130" fmla="*/ 2092154 w 5961980"/>
              <a:gd name="connsiteY130" fmla="*/ 1350170 h 6858000"/>
              <a:gd name="connsiteX131" fmla="*/ 1743395 w 5961980"/>
              <a:gd name="connsiteY131" fmla="*/ 1800248 h 6858000"/>
              <a:gd name="connsiteX132" fmla="*/ 1744774 w 5961980"/>
              <a:gd name="connsiteY132" fmla="*/ 1865726 h 6858000"/>
              <a:gd name="connsiteX133" fmla="*/ 1800603 w 5961980"/>
              <a:gd name="connsiteY133" fmla="*/ 1921555 h 6858000"/>
              <a:gd name="connsiteX134" fmla="*/ 1805428 w 5961980"/>
              <a:gd name="connsiteY134" fmla="*/ 2005644 h 6858000"/>
              <a:gd name="connsiteX135" fmla="*/ 1636562 w 5961980"/>
              <a:gd name="connsiteY135" fmla="*/ 2145561 h 6858000"/>
              <a:gd name="connsiteX136" fmla="*/ 1423585 w 5961980"/>
              <a:gd name="connsiteY136" fmla="*/ 1706511 h 6858000"/>
              <a:gd name="connsiteX137" fmla="*/ 1243692 w 5961980"/>
              <a:gd name="connsiteY137" fmla="*/ 1507318 h 6858000"/>
              <a:gd name="connsiteX138" fmla="*/ 1138926 w 5961980"/>
              <a:gd name="connsiteY138" fmla="*/ 1577622 h 6858000"/>
              <a:gd name="connsiteX139" fmla="*/ 18901 w 5961980"/>
              <a:gd name="connsiteY139" fmla="*/ 2269625 h 6858000"/>
              <a:gd name="connsiteX140" fmla="*/ 3049 w 5961980"/>
              <a:gd name="connsiteY140" fmla="*/ 2335103 h 6858000"/>
              <a:gd name="connsiteX141" fmla="*/ 104368 w 5961980"/>
              <a:gd name="connsiteY141" fmla="*/ 2552216 h 6858000"/>
              <a:gd name="connsiteX142" fmla="*/ 104368 w 5961980"/>
              <a:gd name="connsiteY142" fmla="*/ 2552216 h 6858000"/>
              <a:gd name="connsiteX143" fmla="*/ 1692391 w 5961980"/>
              <a:gd name="connsiteY143" fmla="*/ 2187605 h 6858000"/>
              <a:gd name="connsiteX144" fmla="*/ 1711690 w 5961980"/>
              <a:gd name="connsiteY144" fmla="*/ 2198633 h 6858000"/>
              <a:gd name="connsiteX145" fmla="*/ 1867460 w 5961980"/>
              <a:gd name="connsiteY145" fmla="*/ 2526714 h 6858000"/>
              <a:gd name="connsiteX146" fmla="*/ 1822659 w 5961980"/>
              <a:gd name="connsiteY146" fmla="*/ 2557041 h 6858000"/>
              <a:gd name="connsiteX147" fmla="*/ 1681363 w 5961980"/>
              <a:gd name="connsiteY147" fmla="*/ 2256529 h 6858000"/>
              <a:gd name="connsiteX148" fmla="*/ 1692391 w 5961980"/>
              <a:gd name="connsiteY148" fmla="*/ 2187605 h 6858000"/>
              <a:gd name="connsiteX149" fmla="*/ 1692391 w 5961980"/>
              <a:gd name="connsiteY149" fmla="*/ 21876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961980" h="6858000">
                <a:moveTo>
                  <a:pt x="104368" y="2552216"/>
                </a:moveTo>
                <a:cubicBezTo>
                  <a:pt x="155372" y="2661806"/>
                  <a:pt x="204309" y="2773464"/>
                  <a:pt x="255313" y="2883054"/>
                </a:cubicBezTo>
                <a:cubicBezTo>
                  <a:pt x="429003" y="3264896"/>
                  <a:pt x="602004" y="3645360"/>
                  <a:pt x="775694" y="4027203"/>
                </a:cubicBezTo>
                <a:cubicBezTo>
                  <a:pt x="801196" y="4083032"/>
                  <a:pt x="903204" y="4119562"/>
                  <a:pt x="956965" y="4084410"/>
                </a:cubicBezTo>
                <a:cubicBezTo>
                  <a:pt x="1117560" y="3984469"/>
                  <a:pt x="1278154" y="3882461"/>
                  <a:pt x="1439438" y="3781831"/>
                </a:cubicBezTo>
                <a:cubicBezTo>
                  <a:pt x="1654483" y="3648117"/>
                  <a:pt x="1868838" y="3514404"/>
                  <a:pt x="2087329" y="3384136"/>
                </a:cubicBezTo>
                <a:cubicBezTo>
                  <a:pt x="2189338" y="3323482"/>
                  <a:pt x="2189338" y="3328307"/>
                  <a:pt x="2136955" y="3218717"/>
                </a:cubicBezTo>
                <a:cubicBezTo>
                  <a:pt x="2099046" y="3139454"/>
                  <a:pt x="2073544" y="3051919"/>
                  <a:pt x="2034947" y="2971967"/>
                </a:cubicBezTo>
                <a:cubicBezTo>
                  <a:pt x="1977739" y="2855484"/>
                  <a:pt x="1912261" y="2744515"/>
                  <a:pt x="1844025" y="2617005"/>
                </a:cubicBezTo>
                <a:cubicBezTo>
                  <a:pt x="1917085" y="2599774"/>
                  <a:pt x="1971536" y="2588057"/>
                  <a:pt x="2038393" y="2572204"/>
                </a:cubicBezTo>
                <a:cubicBezTo>
                  <a:pt x="2079748" y="2465371"/>
                  <a:pt x="2159011" y="2343374"/>
                  <a:pt x="2122481" y="2191740"/>
                </a:cubicBezTo>
                <a:cubicBezTo>
                  <a:pt x="2121102" y="2182090"/>
                  <a:pt x="2130752" y="2167616"/>
                  <a:pt x="2136955" y="2158656"/>
                </a:cubicBezTo>
                <a:cubicBezTo>
                  <a:pt x="2241721" y="2007711"/>
                  <a:pt x="2342351" y="1853320"/>
                  <a:pt x="2451941" y="1705132"/>
                </a:cubicBezTo>
                <a:cubicBezTo>
                  <a:pt x="2502945" y="1636897"/>
                  <a:pt x="2563599" y="1559012"/>
                  <a:pt x="2638037" y="1526617"/>
                </a:cubicBezTo>
                <a:cubicBezTo>
                  <a:pt x="2770372" y="1470788"/>
                  <a:pt x="2915114" y="1447354"/>
                  <a:pt x="3055031" y="1408756"/>
                </a:cubicBezTo>
                <a:cubicBezTo>
                  <a:pt x="3061234" y="1418406"/>
                  <a:pt x="3066059" y="1425987"/>
                  <a:pt x="3072262" y="1435637"/>
                </a:cubicBezTo>
                <a:cubicBezTo>
                  <a:pt x="3050206" y="1492844"/>
                  <a:pt x="3037111" y="1559701"/>
                  <a:pt x="3000581" y="1607259"/>
                </a:cubicBezTo>
                <a:cubicBezTo>
                  <a:pt x="2921317" y="1710646"/>
                  <a:pt x="2860664" y="1833332"/>
                  <a:pt x="2736599" y="1895364"/>
                </a:cubicBezTo>
                <a:cubicBezTo>
                  <a:pt x="2714544" y="1906392"/>
                  <a:pt x="2700069" y="1933273"/>
                  <a:pt x="2685595" y="1956018"/>
                </a:cubicBezTo>
                <a:cubicBezTo>
                  <a:pt x="2513973" y="2250326"/>
                  <a:pt x="2341661" y="2543256"/>
                  <a:pt x="2171417" y="2837564"/>
                </a:cubicBezTo>
                <a:cubicBezTo>
                  <a:pt x="2161768" y="2853416"/>
                  <a:pt x="2155565" y="2888568"/>
                  <a:pt x="2163147" y="2894771"/>
                </a:cubicBezTo>
                <a:cubicBezTo>
                  <a:pt x="2214151" y="2937504"/>
                  <a:pt x="2209326" y="3001604"/>
                  <a:pt x="2234828" y="3050541"/>
                </a:cubicBezTo>
                <a:cubicBezTo>
                  <a:pt x="2290657" y="3155306"/>
                  <a:pt x="2317538" y="3271789"/>
                  <a:pt x="2400247" y="3365526"/>
                </a:cubicBezTo>
                <a:cubicBezTo>
                  <a:pt x="2473307" y="3446857"/>
                  <a:pt x="2540164" y="3513714"/>
                  <a:pt x="2658025" y="3505443"/>
                </a:cubicBezTo>
                <a:cubicBezTo>
                  <a:pt x="2673878" y="3594356"/>
                  <a:pt x="2707651" y="3670862"/>
                  <a:pt x="2691109" y="3768046"/>
                </a:cubicBezTo>
                <a:cubicBezTo>
                  <a:pt x="2648376" y="4036852"/>
                  <a:pt x="2629077" y="4309105"/>
                  <a:pt x="2600129" y="4579978"/>
                </a:cubicBezTo>
                <a:cubicBezTo>
                  <a:pt x="2546367" y="4594452"/>
                  <a:pt x="2498120" y="4605481"/>
                  <a:pt x="2482267" y="4634429"/>
                </a:cubicBezTo>
                <a:cubicBezTo>
                  <a:pt x="2411964" y="4753669"/>
                  <a:pt x="2287900" y="4810876"/>
                  <a:pt x="2179688" y="4865326"/>
                </a:cubicBezTo>
                <a:cubicBezTo>
                  <a:pt x="2021851" y="4944589"/>
                  <a:pt x="1904679" y="5056247"/>
                  <a:pt x="1788197" y="5180312"/>
                </a:cubicBezTo>
                <a:cubicBezTo>
                  <a:pt x="1755113" y="5216842"/>
                  <a:pt x="1711690" y="5247169"/>
                  <a:pt x="1668957" y="5269225"/>
                </a:cubicBezTo>
                <a:cubicBezTo>
                  <a:pt x="1522837" y="5344352"/>
                  <a:pt x="1371202" y="5412588"/>
                  <a:pt x="1225082" y="5487026"/>
                </a:cubicBezTo>
                <a:cubicBezTo>
                  <a:pt x="1137548" y="5529760"/>
                  <a:pt x="1059663" y="5580764"/>
                  <a:pt x="950073" y="5563533"/>
                </a:cubicBezTo>
                <a:cubicBezTo>
                  <a:pt x="881838" y="5552505"/>
                  <a:pt x="806710" y="5585588"/>
                  <a:pt x="735028" y="5601441"/>
                </a:cubicBezTo>
                <a:cubicBezTo>
                  <a:pt x="720554" y="5604888"/>
                  <a:pt x="706080" y="5623497"/>
                  <a:pt x="697120" y="5637971"/>
                </a:cubicBezTo>
                <a:cubicBezTo>
                  <a:pt x="665414" y="5688975"/>
                  <a:pt x="669550" y="5990176"/>
                  <a:pt x="722622" y="6007407"/>
                </a:cubicBezTo>
                <a:cubicBezTo>
                  <a:pt x="856335" y="6050830"/>
                  <a:pt x="763976" y="6125269"/>
                  <a:pt x="760530" y="6177651"/>
                </a:cubicBezTo>
                <a:cubicBezTo>
                  <a:pt x="744678" y="6424401"/>
                  <a:pt x="843240" y="6624972"/>
                  <a:pt x="1001077" y="6801419"/>
                </a:cubicBezTo>
                <a:cubicBezTo>
                  <a:pt x="1027958" y="6831746"/>
                  <a:pt x="1093436" y="6869654"/>
                  <a:pt x="1114114" y="6858626"/>
                </a:cubicBezTo>
                <a:cubicBezTo>
                  <a:pt x="1155468" y="6834503"/>
                  <a:pt x="1184417" y="6780742"/>
                  <a:pt x="1206473" y="6733183"/>
                </a:cubicBezTo>
                <a:cubicBezTo>
                  <a:pt x="1217501" y="6711128"/>
                  <a:pt x="1211297" y="6675976"/>
                  <a:pt x="1205094" y="6647028"/>
                </a:cubicBezTo>
                <a:cubicBezTo>
                  <a:pt x="1174767" y="6508489"/>
                  <a:pt x="1167186" y="6372019"/>
                  <a:pt x="1217501" y="6236237"/>
                </a:cubicBezTo>
                <a:cubicBezTo>
                  <a:pt x="1244381" y="6163177"/>
                  <a:pt x="1269883" y="6088049"/>
                  <a:pt x="1292628" y="6021192"/>
                </a:cubicBezTo>
                <a:cubicBezTo>
                  <a:pt x="1404286" y="6088049"/>
                  <a:pt x="1517323" y="6158352"/>
                  <a:pt x="1644144" y="6234169"/>
                </a:cubicBezTo>
                <a:cubicBezTo>
                  <a:pt x="1669646" y="6170759"/>
                  <a:pt x="1685499" y="6127336"/>
                  <a:pt x="1704798" y="6085981"/>
                </a:cubicBezTo>
                <a:cubicBezTo>
                  <a:pt x="1752356" y="5988797"/>
                  <a:pt x="1782682" y="5875761"/>
                  <a:pt x="1854364" y="5802701"/>
                </a:cubicBezTo>
                <a:cubicBezTo>
                  <a:pt x="1937074" y="5719991"/>
                  <a:pt x="2051488" y="5662784"/>
                  <a:pt x="2161768" y="5616605"/>
                </a:cubicBezTo>
                <a:cubicBezTo>
                  <a:pt x="2332012" y="5544923"/>
                  <a:pt x="2510527" y="5493919"/>
                  <a:pt x="2683527" y="5433265"/>
                </a:cubicBezTo>
                <a:cubicBezTo>
                  <a:pt x="2823444" y="5385707"/>
                  <a:pt x="2957158" y="5329878"/>
                  <a:pt x="3032286" y="5191340"/>
                </a:cubicBezTo>
                <a:cubicBezTo>
                  <a:pt x="3141876" y="4992148"/>
                  <a:pt x="3250088" y="4793645"/>
                  <a:pt x="3356921" y="4594452"/>
                </a:cubicBezTo>
                <a:cubicBezTo>
                  <a:pt x="3458929" y="4403531"/>
                  <a:pt x="3528543" y="4198136"/>
                  <a:pt x="3667082" y="4026514"/>
                </a:cubicBezTo>
                <a:cubicBezTo>
                  <a:pt x="3703612" y="3980334"/>
                  <a:pt x="3725668" y="3983780"/>
                  <a:pt x="3770469" y="4004458"/>
                </a:cubicBezTo>
                <a:cubicBezTo>
                  <a:pt x="3848353" y="4039609"/>
                  <a:pt x="3929685" y="4074761"/>
                  <a:pt x="4011016" y="4098195"/>
                </a:cubicBezTo>
                <a:cubicBezTo>
                  <a:pt x="4131634" y="4134725"/>
                  <a:pt x="4259145" y="4149199"/>
                  <a:pt x="4375627" y="4195379"/>
                </a:cubicBezTo>
                <a:cubicBezTo>
                  <a:pt x="4469365" y="4233288"/>
                  <a:pt x="4590672" y="4270507"/>
                  <a:pt x="4574819" y="4418006"/>
                </a:cubicBezTo>
                <a:cubicBezTo>
                  <a:pt x="4573441" y="4433858"/>
                  <a:pt x="4594118" y="4453157"/>
                  <a:pt x="4605146" y="4470388"/>
                </a:cubicBezTo>
                <a:cubicBezTo>
                  <a:pt x="4616174" y="4489687"/>
                  <a:pt x="4634094" y="4508297"/>
                  <a:pt x="4640298" y="4528974"/>
                </a:cubicBezTo>
                <a:cubicBezTo>
                  <a:pt x="4662354" y="4606859"/>
                  <a:pt x="4676828" y="4688190"/>
                  <a:pt x="4700951" y="4766075"/>
                </a:cubicBezTo>
                <a:cubicBezTo>
                  <a:pt x="4716804" y="4817079"/>
                  <a:pt x="4749198" y="4858434"/>
                  <a:pt x="4711290" y="4903235"/>
                </a:cubicBezTo>
                <a:cubicBezTo>
                  <a:pt x="4694059" y="4922534"/>
                  <a:pt x="4696816" y="4968713"/>
                  <a:pt x="4705087" y="4996972"/>
                </a:cubicBezTo>
                <a:cubicBezTo>
                  <a:pt x="4734035" y="5096913"/>
                  <a:pt x="4745752" y="5196164"/>
                  <a:pt x="4776079" y="5296105"/>
                </a:cubicBezTo>
                <a:cubicBezTo>
                  <a:pt x="4801581" y="5383639"/>
                  <a:pt x="4836044" y="5677259"/>
                  <a:pt x="4862924" y="5763414"/>
                </a:cubicBezTo>
                <a:cubicBezTo>
                  <a:pt x="4877398" y="5808215"/>
                  <a:pt x="4922889" y="5717924"/>
                  <a:pt x="4932538" y="5762036"/>
                </a:cubicBezTo>
                <a:cubicBezTo>
                  <a:pt x="4964243" y="5906777"/>
                  <a:pt x="4958729" y="5970877"/>
                  <a:pt x="4912550" y="6119065"/>
                </a:cubicBezTo>
                <a:cubicBezTo>
                  <a:pt x="4896697" y="6171448"/>
                  <a:pt x="4936673" y="6327907"/>
                  <a:pt x="4938052" y="6387182"/>
                </a:cubicBezTo>
                <a:lnTo>
                  <a:pt x="5117256" y="6368572"/>
                </a:lnTo>
                <a:cubicBezTo>
                  <a:pt x="5117256" y="6368572"/>
                  <a:pt x="5117256" y="6335489"/>
                  <a:pt x="5117256" y="6294134"/>
                </a:cubicBezTo>
                <a:cubicBezTo>
                  <a:pt x="5158611" y="6283795"/>
                  <a:pt x="5117256" y="6299648"/>
                  <a:pt x="5196519" y="6356166"/>
                </a:cubicBezTo>
                <a:cubicBezTo>
                  <a:pt x="5317827" y="6368572"/>
                  <a:pt x="5459122" y="6432672"/>
                  <a:pt x="5927120" y="6380290"/>
                </a:cubicBezTo>
                <a:cubicBezTo>
                  <a:pt x="5975368" y="6366505"/>
                  <a:pt x="5967786" y="6283106"/>
                  <a:pt x="5947798" y="6221763"/>
                </a:cubicBezTo>
                <a:cubicBezTo>
                  <a:pt x="5938148" y="6191436"/>
                  <a:pt x="5898172" y="6139053"/>
                  <a:pt x="5865088" y="6142500"/>
                </a:cubicBezTo>
                <a:cubicBezTo>
                  <a:pt x="5710697" y="6153527"/>
                  <a:pt x="5641083" y="6149392"/>
                  <a:pt x="5526668" y="6039802"/>
                </a:cubicBezTo>
                <a:cubicBezTo>
                  <a:pt x="5499788" y="6014300"/>
                  <a:pt x="5474286" y="5981216"/>
                  <a:pt x="5442580" y="5971566"/>
                </a:cubicBezTo>
                <a:cubicBezTo>
                  <a:pt x="5334369" y="5942618"/>
                  <a:pt x="5297839" y="5853705"/>
                  <a:pt x="5267512" y="5766171"/>
                </a:cubicBezTo>
                <a:cubicBezTo>
                  <a:pt x="5237185" y="5678637"/>
                  <a:pt x="5288189" y="5662784"/>
                  <a:pt x="5269579" y="5570425"/>
                </a:cubicBezTo>
                <a:cubicBezTo>
                  <a:pt x="5210993" y="5285766"/>
                  <a:pt x="5162746" y="4919088"/>
                  <a:pt x="5175842" y="4633050"/>
                </a:cubicBezTo>
                <a:cubicBezTo>
                  <a:pt x="5182045" y="4510364"/>
                  <a:pt x="5208926" y="4387679"/>
                  <a:pt x="5210993" y="4263614"/>
                </a:cubicBezTo>
                <a:cubicBezTo>
                  <a:pt x="5210993" y="4182283"/>
                  <a:pt x="5204790" y="4083721"/>
                  <a:pt x="5159989" y="4025135"/>
                </a:cubicBezTo>
                <a:cubicBezTo>
                  <a:pt x="5048331" y="3876947"/>
                  <a:pt x="4896008" y="3770803"/>
                  <a:pt x="4742995" y="3665348"/>
                </a:cubicBezTo>
                <a:cubicBezTo>
                  <a:pt x="4561723" y="3539906"/>
                  <a:pt x="4396304" y="3393096"/>
                  <a:pt x="4226061" y="3253179"/>
                </a:cubicBezTo>
                <a:cubicBezTo>
                  <a:pt x="4215033" y="3243530"/>
                  <a:pt x="4217790" y="3208378"/>
                  <a:pt x="4222615" y="3187701"/>
                </a:cubicBezTo>
                <a:cubicBezTo>
                  <a:pt x="4237089" y="3136697"/>
                  <a:pt x="4263969" y="3087760"/>
                  <a:pt x="4273619" y="3034688"/>
                </a:cubicBezTo>
                <a:cubicBezTo>
                  <a:pt x="4279822" y="2996780"/>
                  <a:pt x="4290850" y="2977481"/>
                  <a:pt x="4330826" y="2977481"/>
                </a:cubicBezTo>
                <a:cubicBezTo>
                  <a:pt x="4394237" y="2978859"/>
                  <a:pt x="4458336" y="2972656"/>
                  <a:pt x="4521747" y="2982305"/>
                </a:cubicBezTo>
                <a:cubicBezTo>
                  <a:pt x="4696816" y="3007808"/>
                  <a:pt x="4871884" y="3039513"/>
                  <a:pt x="5043507" y="3069840"/>
                </a:cubicBezTo>
                <a:cubicBezTo>
                  <a:pt x="5091065" y="2925098"/>
                  <a:pt x="5142069" y="2787938"/>
                  <a:pt x="5336436" y="2810683"/>
                </a:cubicBezTo>
                <a:cubicBezTo>
                  <a:pt x="5360560" y="2814129"/>
                  <a:pt x="5387441" y="2801034"/>
                  <a:pt x="5412942" y="2791384"/>
                </a:cubicBezTo>
                <a:cubicBezTo>
                  <a:pt x="5521154" y="2750030"/>
                  <a:pt x="5629366" y="2710053"/>
                  <a:pt x="5736199" y="2665941"/>
                </a:cubicBezTo>
                <a:cubicBezTo>
                  <a:pt x="5760323" y="2656292"/>
                  <a:pt x="5774108" y="2625965"/>
                  <a:pt x="5793406" y="2605288"/>
                </a:cubicBezTo>
                <a:cubicBezTo>
                  <a:pt x="5788582" y="2599084"/>
                  <a:pt x="5782379" y="2590814"/>
                  <a:pt x="5777554" y="2584610"/>
                </a:cubicBezTo>
                <a:cubicBezTo>
                  <a:pt x="5714143" y="2599084"/>
                  <a:pt x="5648665" y="2611491"/>
                  <a:pt x="5562509" y="2629411"/>
                </a:cubicBezTo>
                <a:cubicBezTo>
                  <a:pt x="5595593" y="2607356"/>
                  <a:pt x="5608689" y="2596328"/>
                  <a:pt x="5625920" y="2588057"/>
                </a:cubicBezTo>
                <a:cubicBezTo>
                  <a:pt x="5687952" y="2557730"/>
                  <a:pt x="5751363" y="2533606"/>
                  <a:pt x="5810638" y="2500522"/>
                </a:cubicBezTo>
                <a:cubicBezTo>
                  <a:pt x="5829936" y="2489494"/>
                  <a:pt x="5834761" y="2455721"/>
                  <a:pt x="5845789" y="2433665"/>
                </a:cubicBezTo>
                <a:cubicBezTo>
                  <a:pt x="5823733" y="2433665"/>
                  <a:pt x="5799610" y="2427462"/>
                  <a:pt x="5778932" y="2433665"/>
                </a:cubicBezTo>
                <a:cubicBezTo>
                  <a:pt x="5745849" y="2444693"/>
                  <a:pt x="5713454" y="2463992"/>
                  <a:pt x="5680370" y="2478466"/>
                </a:cubicBezTo>
                <a:cubicBezTo>
                  <a:pt x="5676924" y="2473642"/>
                  <a:pt x="5675546" y="2468817"/>
                  <a:pt x="5672099" y="2462614"/>
                </a:cubicBezTo>
                <a:cubicBezTo>
                  <a:pt x="5730685" y="2416434"/>
                  <a:pt x="5789960" y="2371633"/>
                  <a:pt x="5850614" y="2325454"/>
                </a:cubicBezTo>
                <a:cubicBezTo>
                  <a:pt x="5844411" y="2314426"/>
                  <a:pt x="5838207" y="2303398"/>
                  <a:pt x="5831315" y="2293748"/>
                </a:cubicBezTo>
                <a:cubicBezTo>
                  <a:pt x="5716900" y="2284099"/>
                  <a:pt x="5646597" y="2387486"/>
                  <a:pt x="5546656" y="2419191"/>
                </a:cubicBezTo>
                <a:cubicBezTo>
                  <a:pt x="5597661" y="2366809"/>
                  <a:pt x="5654868" y="2322008"/>
                  <a:pt x="5707251" y="2273071"/>
                </a:cubicBezTo>
                <a:cubicBezTo>
                  <a:pt x="5724482" y="2257219"/>
                  <a:pt x="5727928" y="2226892"/>
                  <a:pt x="5738956" y="2202768"/>
                </a:cubicBezTo>
                <a:cubicBezTo>
                  <a:pt x="5710008" y="2204146"/>
                  <a:pt x="5675546" y="2194497"/>
                  <a:pt x="5656247" y="2208971"/>
                </a:cubicBezTo>
                <a:cubicBezTo>
                  <a:pt x="5595593" y="2250326"/>
                  <a:pt x="5541832" y="2302709"/>
                  <a:pt x="5484624" y="2348888"/>
                </a:cubicBezTo>
                <a:cubicBezTo>
                  <a:pt x="5441891" y="2384040"/>
                  <a:pt x="5400536" y="2430219"/>
                  <a:pt x="5333679" y="2398514"/>
                </a:cubicBezTo>
                <a:cubicBezTo>
                  <a:pt x="5373656" y="2248947"/>
                  <a:pt x="5364006" y="2194497"/>
                  <a:pt x="5303353" y="2164859"/>
                </a:cubicBezTo>
                <a:cubicBezTo>
                  <a:pt x="5253727" y="2284099"/>
                  <a:pt x="5207547" y="2406785"/>
                  <a:pt x="5153786" y="2524646"/>
                </a:cubicBezTo>
                <a:cubicBezTo>
                  <a:pt x="5142758" y="2550148"/>
                  <a:pt x="5101403" y="2575650"/>
                  <a:pt x="5072455" y="2579096"/>
                </a:cubicBezTo>
                <a:cubicBezTo>
                  <a:pt x="4984921" y="2585300"/>
                  <a:pt x="4897386" y="2582543"/>
                  <a:pt x="4809852" y="2582543"/>
                </a:cubicBezTo>
                <a:cubicBezTo>
                  <a:pt x="4779525" y="2582543"/>
                  <a:pt x="4749198" y="2582543"/>
                  <a:pt x="4718872" y="2581164"/>
                </a:cubicBezTo>
                <a:cubicBezTo>
                  <a:pt x="4665110" y="2579786"/>
                  <a:pt x="4609282" y="2570136"/>
                  <a:pt x="4554831" y="2576339"/>
                </a:cubicBezTo>
                <a:cubicBezTo>
                  <a:pt x="4499002" y="2584610"/>
                  <a:pt x="4435591" y="2536363"/>
                  <a:pt x="4438349" y="2482602"/>
                </a:cubicBezTo>
                <a:cubicBezTo>
                  <a:pt x="4446620" y="2350267"/>
                  <a:pt x="4452823" y="2218621"/>
                  <a:pt x="4459026" y="2087664"/>
                </a:cubicBezTo>
                <a:cubicBezTo>
                  <a:pt x="4462472" y="2014604"/>
                  <a:pt x="4474878" y="1939476"/>
                  <a:pt x="4462472" y="1867794"/>
                </a:cubicBezTo>
                <a:cubicBezTo>
                  <a:pt x="4430767" y="1676873"/>
                  <a:pt x="4387344" y="1487330"/>
                  <a:pt x="4349436" y="1296409"/>
                </a:cubicBezTo>
                <a:cubicBezTo>
                  <a:pt x="4330137" y="1197847"/>
                  <a:pt x="4357707" y="1172345"/>
                  <a:pt x="4452823" y="1175791"/>
                </a:cubicBezTo>
                <a:cubicBezTo>
                  <a:pt x="4572062" y="1179237"/>
                  <a:pt x="4602389" y="1146843"/>
                  <a:pt x="4653393" y="1037252"/>
                </a:cubicBezTo>
                <a:cubicBezTo>
                  <a:pt x="4683720" y="971774"/>
                  <a:pt x="4725075" y="902160"/>
                  <a:pt x="4818813" y="900093"/>
                </a:cubicBezTo>
                <a:cubicBezTo>
                  <a:pt x="4820191" y="887686"/>
                  <a:pt x="4827083" y="873212"/>
                  <a:pt x="4823637" y="862184"/>
                </a:cubicBezTo>
                <a:cubicBezTo>
                  <a:pt x="4794689" y="758797"/>
                  <a:pt x="4806406" y="656789"/>
                  <a:pt x="4827083" y="553402"/>
                </a:cubicBezTo>
                <a:cubicBezTo>
                  <a:pt x="4836733" y="503776"/>
                  <a:pt x="4827083" y="451393"/>
                  <a:pt x="4842936" y="405214"/>
                </a:cubicBezTo>
                <a:cubicBezTo>
                  <a:pt x="4878088" y="297002"/>
                  <a:pt x="4858789" y="203265"/>
                  <a:pt x="4763673" y="143989"/>
                </a:cubicBezTo>
                <a:cubicBezTo>
                  <a:pt x="4679585" y="91607"/>
                  <a:pt x="4588604" y="45427"/>
                  <a:pt x="4494867" y="15100"/>
                </a:cubicBezTo>
                <a:cubicBezTo>
                  <a:pt x="4390101" y="-20051"/>
                  <a:pt x="4291539" y="8897"/>
                  <a:pt x="4197112" y="73686"/>
                </a:cubicBezTo>
                <a:cubicBezTo>
                  <a:pt x="4092347" y="146746"/>
                  <a:pt x="4050992" y="259783"/>
                  <a:pt x="4009637" y="367994"/>
                </a:cubicBezTo>
                <a:cubicBezTo>
                  <a:pt x="3966904" y="479652"/>
                  <a:pt x="3946226" y="598892"/>
                  <a:pt x="3992406" y="724335"/>
                </a:cubicBezTo>
                <a:cubicBezTo>
                  <a:pt x="3981378" y="733984"/>
                  <a:pt x="3963458" y="748458"/>
                  <a:pt x="3947605" y="760865"/>
                </a:cubicBezTo>
                <a:cubicBezTo>
                  <a:pt x="3778740" y="609920"/>
                  <a:pt x="3525786" y="573390"/>
                  <a:pt x="3396897" y="705036"/>
                </a:cubicBezTo>
                <a:cubicBezTo>
                  <a:pt x="3301092" y="803598"/>
                  <a:pt x="3181852" y="776717"/>
                  <a:pt x="3078465" y="800841"/>
                </a:cubicBezTo>
                <a:cubicBezTo>
                  <a:pt x="2946130" y="831168"/>
                  <a:pt x="2801389" y="802220"/>
                  <a:pt x="2664918" y="810491"/>
                </a:cubicBezTo>
                <a:cubicBezTo>
                  <a:pt x="2606332" y="813937"/>
                  <a:pt x="2531204" y="831168"/>
                  <a:pt x="2494674" y="872523"/>
                </a:cubicBezTo>
                <a:cubicBezTo>
                  <a:pt x="2353379" y="1025535"/>
                  <a:pt x="2222422" y="1187508"/>
                  <a:pt x="2092154" y="1350170"/>
                </a:cubicBezTo>
                <a:cubicBezTo>
                  <a:pt x="1972914" y="1498358"/>
                  <a:pt x="1858500" y="1647925"/>
                  <a:pt x="1743395" y="1800248"/>
                </a:cubicBezTo>
                <a:cubicBezTo>
                  <a:pt x="1732368" y="1814722"/>
                  <a:pt x="1735124" y="1847806"/>
                  <a:pt x="1744774" y="1865726"/>
                </a:cubicBezTo>
                <a:cubicBezTo>
                  <a:pt x="1755802" y="1887782"/>
                  <a:pt x="1777858" y="1907081"/>
                  <a:pt x="1800603" y="1921555"/>
                </a:cubicBezTo>
                <a:cubicBezTo>
                  <a:pt x="1841958" y="1950504"/>
                  <a:pt x="1843336" y="1976006"/>
                  <a:pt x="1805428" y="2005644"/>
                </a:cubicBezTo>
                <a:cubicBezTo>
                  <a:pt x="1749599" y="2051823"/>
                  <a:pt x="1693770" y="2098003"/>
                  <a:pt x="1636562" y="2145561"/>
                </a:cubicBezTo>
                <a:cubicBezTo>
                  <a:pt x="1563502" y="1995994"/>
                  <a:pt x="1482171" y="1856077"/>
                  <a:pt x="1423585" y="1706511"/>
                </a:cubicBezTo>
                <a:cubicBezTo>
                  <a:pt x="1385677" y="1612773"/>
                  <a:pt x="1326401" y="1550741"/>
                  <a:pt x="1243692" y="1507318"/>
                </a:cubicBezTo>
                <a:cubicBezTo>
                  <a:pt x="1208540" y="1531442"/>
                  <a:pt x="1173389" y="1554876"/>
                  <a:pt x="1138926" y="1577622"/>
                </a:cubicBezTo>
                <a:cubicBezTo>
                  <a:pt x="760530" y="1805073"/>
                  <a:pt x="387648" y="2035970"/>
                  <a:pt x="18901" y="2269625"/>
                </a:cubicBezTo>
                <a:cubicBezTo>
                  <a:pt x="4427" y="2279274"/>
                  <a:pt x="-5222" y="2317183"/>
                  <a:pt x="3049" y="2335103"/>
                </a:cubicBezTo>
                <a:cubicBezTo>
                  <a:pt x="31308" y="2410231"/>
                  <a:pt x="71284" y="2480534"/>
                  <a:pt x="104368" y="2552216"/>
                </a:cubicBezTo>
                <a:lnTo>
                  <a:pt x="104368" y="2552216"/>
                </a:lnTo>
                <a:close/>
                <a:moveTo>
                  <a:pt x="1692391" y="2187605"/>
                </a:moveTo>
                <a:cubicBezTo>
                  <a:pt x="1698594" y="2191051"/>
                  <a:pt x="1704798" y="2193808"/>
                  <a:pt x="1711690" y="2198633"/>
                </a:cubicBezTo>
                <a:cubicBezTo>
                  <a:pt x="1762694" y="2305466"/>
                  <a:pt x="1813699" y="2411610"/>
                  <a:pt x="1867460" y="2526714"/>
                </a:cubicBezTo>
                <a:cubicBezTo>
                  <a:pt x="1868838" y="2525335"/>
                  <a:pt x="1851607" y="2537742"/>
                  <a:pt x="1822659" y="2557041"/>
                </a:cubicBezTo>
                <a:cubicBezTo>
                  <a:pt x="1773033" y="2453654"/>
                  <a:pt x="1725475" y="2356470"/>
                  <a:pt x="1681363" y="2256529"/>
                </a:cubicBezTo>
                <a:cubicBezTo>
                  <a:pt x="1673782" y="2238609"/>
                  <a:pt x="1687567" y="2210350"/>
                  <a:pt x="1692391" y="2187605"/>
                </a:cubicBezTo>
                <a:lnTo>
                  <a:pt x="1692391" y="2187605"/>
                </a:lnTo>
                <a:close/>
              </a:path>
            </a:pathLst>
          </a:custGeom>
          <a:solidFill>
            <a:schemeClr val="accent3"/>
          </a:solidFill>
          <a:ln w="68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5D79C4A5-A1E5-493D-AC1F-477FC7D05D1F}"/>
              </a:ext>
            </a:extLst>
          </p:cNvPr>
          <p:cNvGrpSpPr/>
          <p:nvPr/>
        </p:nvGrpSpPr>
        <p:grpSpPr>
          <a:xfrm>
            <a:off x="3949081" y="1212741"/>
            <a:ext cx="1045499" cy="1193045"/>
            <a:chOff x="10255665" y="4623530"/>
            <a:chExt cx="1780099" cy="2031315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B2E21FD4-A773-4423-8C13-491865F523DB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5286FDF-E3E9-4ED2-9D40-49C870AC1929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9FD6842C-E967-40F0-9538-3C29F171DD7E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BE23EBB1-40D1-41C7-ABCE-A9FC2ED4D6FE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E3D4C866-596F-41A9-A2D4-5F459A9782D2}"/>
              </a:ext>
            </a:extLst>
          </p:cNvPr>
          <p:cNvGrpSpPr/>
          <p:nvPr/>
        </p:nvGrpSpPr>
        <p:grpSpPr>
          <a:xfrm>
            <a:off x="2555234" y="1177257"/>
            <a:ext cx="1193383" cy="1228529"/>
            <a:chOff x="2736685" y="4481688"/>
            <a:chExt cx="1741367" cy="1792652"/>
          </a:xfrm>
        </p:grpSpPr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8EAD0D2-12A7-4C4A-A7AA-574E460A83D0}"/>
                </a:ext>
              </a:extLst>
            </p:cNvPr>
            <p:cNvSpPr/>
            <p:nvPr/>
          </p:nvSpPr>
          <p:spPr>
            <a:xfrm>
              <a:off x="3172072" y="4481688"/>
              <a:ext cx="883757" cy="1511276"/>
            </a:xfrm>
            <a:custGeom>
              <a:avLst/>
              <a:gdLst>
                <a:gd name="connsiteX0" fmla="*/ 216364 w 989594"/>
                <a:gd name="connsiteY0" fmla="*/ 1501182 h 1692265"/>
                <a:gd name="connsiteX1" fmla="*/ 128530 w 989594"/>
                <a:gd name="connsiteY1" fmla="*/ 1386412 h 1692265"/>
                <a:gd name="connsiteX2" fmla="*/ 36597 w 989594"/>
                <a:gd name="connsiteY2" fmla="*/ 1159215 h 1692265"/>
                <a:gd name="connsiteX3" fmla="*/ 35426 w 989594"/>
                <a:gd name="connsiteY3" fmla="*/ 1145162 h 1692265"/>
                <a:gd name="connsiteX4" fmla="*/ 13175 w 989594"/>
                <a:gd name="connsiteY4" fmla="*/ 938460 h 1692265"/>
                <a:gd name="connsiteX5" fmla="*/ 2635 w 989594"/>
                <a:gd name="connsiteY5" fmla="*/ 839500 h 1692265"/>
                <a:gd name="connsiteX6" fmla="*/ 6734 w 989594"/>
                <a:gd name="connsiteY6" fmla="*/ 783872 h 1692265"/>
                <a:gd name="connsiteX7" fmla="*/ 1464 w 989594"/>
                <a:gd name="connsiteY7" fmla="*/ 670274 h 1692265"/>
                <a:gd name="connsiteX8" fmla="*/ 3806 w 989594"/>
                <a:gd name="connsiteY8" fmla="*/ 643338 h 1692265"/>
                <a:gd name="connsiteX9" fmla="*/ 1464 w 989594"/>
                <a:gd name="connsiteY9" fmla="*/ 458301 h 1692265"/>
                <a:gd name="connsiteX10" fmla="*/ 43624 w 989594"/>
                <a:gd name="connsiteY10" fmla="*/ 223492 h 1692265"/>
                <a:gd name="connsiteX11" fmla="*/ 50065 w 989594"/>
                <a:gd name="connsiteY11" fmla="*/ 206511 h 1692265"/>
                <a:gd name="connsiteX12" fmla="*/ 65875 w 989594"/>
                <a:gd name="connsiteY12" fmla="*/ 169035 h 1692265"/>
                <a:gd name="connsiteX13" fmla="*/ 139656 w 989594"/>
                <a:gd name="connsiteY13" fmla="*/ 101110 h 1692265"/>
                <a:gd name="connsiteX14" fmla="*/ 165420 w 989594"/>
                <a:gd name="connsiteY14" fmla="*/ 85300 h 1692265"/>
                <a:gd name="connsiteX15" fmla="*/ 296000 w 989594"/>
                <a:gd name="connsiteY15" fmla="*/ 27915 h 1692265"/>
                <a:gd name="connsiteX16" fmla="*/ 481037 w 989594"/>
                <a:gd name="connsiteY16" fmla="*/ 2151 h 1692265"/>
                <a:gd name="connsiteX17" fmla="*/ 776158 w 989594"/>
                <a:gd name="connsiteY17" fmla="*/ 57193 h 1692265"/>
                <a:gd name="connsiteX18" fmla="*/ 900297 w 989594"/>
                <a:gd name="connsiteY18" fmla="*/ 173720 h 1692265"/>
                <a:gd name="connsiteX19" fmla="*/ 993401 w 989594"/>
                <a:gd name="connsiteY19" fmla="*/ 525641 h 1692265"/>
                <a:gd name="connsiteX20" fmla="*/ 988716 w 989594"/>
                <a:gd name="connsiteY20" fmla="*/ 647437 h 1692265"/>
                <a:gd name="connsiteX21" fmla="*/ 991059 w 989594"/>
                <a:gd name="connsiteY21" fmla="*/ 674958 h 1692265"/>
                <a:gd name="connsiteX22" fmla="*/ 981690 w 989594"/>
                <a:gd name="connsiteY22" fmla="*/ 874634 h 1692265"/>
                <a:gd name="connsiteX23" fmla="*/ 965880 w 989594"/>
                <a:gd name="connsiteY23" fmla="*/ 953099 h 1692265"/>
                <a:gd name="connsiteX24" fmla="*/ 955339 w 989594"/>
                <a:gd name="connsiteY24" fmla="*/ 1105344 h 1692265"/>
                <a:gd name="connsiteX25" fmla="*/ 911423 w 989594"/>
                <a:gd name="connsiteY25" fmla="*/ 1322001 h 1692265"/>
                <a:gd name="connsiteX26" fmla="*/ 832372 w 989594"/>
                <a:gd name="connsiteY26" fmla="*/ 1481273 h 1692265"/>
                <a:gd name="connsiteX27" fmla="*/ 810121 w 989594"/>
                <a:gd name="connsiteY27" fmla="*/ 1511136 h 1692265"/>
                <a:gd name="connsiteX28" fmla="*/ 777330 w 989594"/>
                <a:gd name="connsiteY28" fmla="*/ 1555639 h 1692265"/>
                <a:gd name="connsiteX29" fmla="*/ 644993 w 989594"/>
                <a:gd name="connsiteY29" fmla="*/ 1663382 h 1692265"/>
                <a:gd name="connsiteX30" fmla="*/ 517341 w 989594"/>
                <a:gd name="connsiteY30" fmla="*/ 1692660 h 1692265"/>
                <a:gd name="connsiteX31" fmla="*/ 304783 w 989594"/>
                <a:gd name="connsiteY31" fmla="*/ 1592529 h 1692265"/>
                <a:gd name="connsiteX32" fmla="*/ 231003 w 989594"/>
                <a:gd name="connsiteY32" fmla="*/ 1524019 h 1692265"/>
                <a:gd name="connsiteX33" fmla="*/ 216364 w 989594"/>
                <a:gd name="connsiteY33" fmla="*/ 1501182 h 16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89594" h="1692265">
                  <a:moveTo>
                    <a:pt x="216364" y="1501182"/>
                  </a:moveTo>
                  <a:cubicBezTo>
                    <a:pt x="186501" y="1463120"/>
                    <a:pt x="153709" y="1427987"/>
                    <a:pt x="128530" y="1386412"/>
                  </a:cubicBezTo>
                  <a:cubicBezTo>
                    <a:pt x="85784" y="1316731"/>
                    <a:pt x="59434" y="1272814"/>
                    <a:pt x="36597" y="1159215"/>
                  </a:cubicBezTo>
                  <a:cubicBezTo>
                    <a:pt x="36597" y="1154531"/>
                    <a:pt x="37183" y="1149261"/>
                    <a:pt x="35426" y="1145162"/>
                  </a:cubicBezTo>
                  <a:cubicBezTo>
                    <a:pt x="16103" y="1065526"/>
                    <a:pt x="23130" y="1008141"/>
                    <a:pt x="13175" y="938460"/>
                  </a:cubicBezTo>
                  <a:cubicBezTo>
                    <a:pt x="2635" y="906254"/>
                    <a:pt x="878" y="872877"/>
                    <a:pt x="2635" y="839500"/>
                  </a:cubicBezTo>
                  <a:cubicBezTo>
                    <a:pt x="3806" y="820762"/>
                    <a:pt x="3806" y="802024"/>
                    <a:pt x="6734" y="783872"/>
                  </a:cubicBezTo>
                  <a:cubicBezTo>
                    <a:pt x="12590" y="745225"/>
                    <a:pt x="7319" y="707749"/>
                    <a:pt x="1464" y="670274"/>
                  </a:cubicBezTo>
                  <a:cubicBezTo>
                    <a:pt x="293" y="661490"/>
                    <a:pt x="-2049" y="651536"/>
                    <a:pt x="3806" y="643338"/>
                  </a:cubicBezTo>
                  <a:cubicBezTo>
                    <a:pt x="-878" y="581854"/>
                    <a:pt x="-293" y="520371"/>
                    <a:pt x="1464" y="458301"/>
                  </a:cubicBezTo>
                  <a:cubicBezTo>
                    <a:pt x="4392" y="373981"/>
                    <a:pt x="10247" y="298444"/>
                    <a:pt x="43624" y="223492"/>
                  </a:cubicBezTo>
                  <a:cubicBezTo>
                    <a:pt x="45966" y="218222"/>
                    <a:pt x="51236" y="212952"/>
                    <a:pt x="50065" y="206511"/>
                  </a:cubicBezTo>
                  <a:cubicBezTo>
                    <a:pt x="49480" y="191286"/>
                    <a:pt x="57678" y="179575"/>
                    <a:pt x="65875" y="169035"/>
                  </a:cubicBezTo>
                  <a:cubicBezTo>
                    <a:pt x="81685" y="149712"/>
                    <a:pt x="116233" y="113993"/>
                    <a:pt x="139656" y="101110"/>
                  </a:cubicBezTo>
                  <a:cubicBezTo>
                    <a:pt x="147854" y="94669"/>
                    <a:pt x="156051" y="89399"/>
                    <a:pt x="165420" y="85300"/>
                  </a:cubicBezTo>
                  <a:cubicBezTo>
                    <a:pt x="209337" y="66562"/>
                    <a:pt x="253254" y="48410"/>
                    <a:pt x="296000" y="27915"/>
                  </a:cubicBezTo>
                  <a:cubicBezTo>
                    <a:pt x="355142" y="-191"/>
                    <a:pt x="416625" y="-3119"/>
                    <a:pt x="481037" y="2151"/>
                  </a:cubicBezTo>
                  <a:cubicBezTo>
                    <a:pt x="581753" y="10349"/>
                    <a:pt x="680712" y="22060"/>
                    <a:pt x="776158" y="57193"/>
                  </a:cubicBezTo>
                  <a:cubicBezTo>
                    <a:pt x="830615" y="77688"/>
                    <a:pt x="872776" y="122776"/>
                    <a:pt x="900297" y="173720"/>
                  </a:cubicBezTo>
                  <a:cubicBezTo>
                    <a:pt x="960024" y="283219"/>
                    <a:pt x="998671" y="398574"/>
                    <a:pt x="993401" y="525641"/>
                  </a:cubicBezTo>
                  <a:cubicBezTo>
                    <a:pt x="991644" y="566044"/>
                    <a:pt x="991059" y="606448"/>
                    <a:pt x="988716" y="647437"/>
                  </a:cubicBezTo>
                  <a:cubicBezTo>
                    <a:pt x="993401" y="656220"/>
                    <a:pt x="992815" y="665589"/>
                    <a:pt x="991059" y="674958"/>
                  </a:cubicBezTo>
                  <a:cubicBezTo>
                    <a:pt x="978762" y="741126"/>
                    <a:pt x="983446" y="807880"/>
                    <a:pt x="981690" y="874634"/>
                  </a:cubicBezTo>
                  <a:cubicBezTo>
                    <a:pt x="981104" y="901569"/>
                    <a:pt x="982275" y="929091"/>
                    <a:pt x="965880" y="953099"/>
                  </a:cubicBezTo>
                  <a:cubicBezTo>
                    <a:pt x="951241" y="1002871"/>
                    <a:pt x="955339" y="1053815"/>
                    <a:pt x="955339" y="1105344"/>
                  </a:cubicBezTo>
                  <a:cubicBezTo>
                    <a:pt x="954754" y="1179710"/>
                    <a:pt x="923719" y="1249977"/>
                    <a:pt x="911423" y="1322001"/>
                  </a:cubicBezTo>
                  <a:cubicBezTo>
                    <a:pt x="900882" y="1383484"/>
                    <a:pt x="867506" y="1432671"/>
                    <a:pt x="832372" y="1481273"/>
                  </a:cubicBezTo>
                  <a:cubicBezTo>
                    <a:pt x="825345" y="1491227"/>
                    <a:pt x="817148" y="1501182"/>
                    <a:pt x="810121" y="1511136"/>
                  </a:cubicBezTo>
                  <a:cubicBezTo>
                    <a:pt x="805436" y="1530460"/>
                    <a:pt x="790797" y="1543342"/>
                    <a:pt x="777330" y="1555639"/>
                  </a:cubicBezTo>
                  <a:cubicBezTo>
                    <a:pt x="734584" y="1593700"/>
                    <a:pt x="691838" y="1631176"/>
                    <a:pt x="644993" y="1663382"/>
                  </a:cubicBezTo>
                  <a:cubicBezTo>
                    <a:pt x="606346" y="1689732"/>
                    <a:pt x="561844" y="1693245"/>
                    <a:pt x="517341" y="1692660"/>
                  </a:cubicBezTo>
                  <a:cubicBezTo>
                    <a:pt x="431850" y="1691488"/>
                    <a:pt x="363339" y="1651670"/>
                    <a:pt x="304783" y="1592529"/>
                  </a:cubicBezTo>
                  <a:cubicBezTo>
                    <a:pt x="280776" y="1568521"/>
                    <a:pt x="253840" y="1548612"/>
                    <a:pt x="231003" y="1524019"/>
                  </a:cubicBezTo>
                  <a:cubicBezTo>
                    <a:pt x="224562" y="1517578"/>
                    <a:pt x="216364" y="1511722"/>
                    <a:pt x="216364" y="1501182"/>
                  </a:cubicBezTo>
                  <a:close/>
                </a:path>
              </a:pathLst>
            </a:custGeom>
            <a:solidFill>
              <a:srgbClr val="714B2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AE044008-2537-4167-8A35-9B1297386034}"/>
                </a:ext>
              </a:extLst>
            </p:cNvPr>
            <p:cNvSpPr/>
            <p:nvPr/>
          </p:nvSpPr>
          <p:spPr>
            <a:xfrm>
              <a:off x="2736685" y="5855994"/>
              <a:ext cx="1741367" cy="418346"/>
            </a:xfrm>
            <a:custGeom>
              <a:avLst/>
              <a:gdLst>
                <a:gd name="connsiteX0" fmla="*/ 1948526 w 1949911"/>
                <a:gd name="connsiteY0" fmla="*/ 469970 h 468447"/>
                <a:gd name="connsiteX1" fmla="*/ 1143968 w 1949911"/>
                <a:gd name="connsiteY1" fmla="*/ 469970 h 468447"/>
                <a:gd name="connsiteX2" fmla="*/ 27307 w 1949911"/>
                <a:gd name="connsiteY2" fmla="*/ 469970 h 468447"/>
                <a:gd name="connsiteX3" fmla="*/ 2128 w 1949911"/>
                <a:gd name="connsiteY3" fmla="*/ 440107 h 468447"/>
                <a:gd name="connsiteX4" fmla="*/ 53071 w 1949911"/>
                <a:gd name="connsiteY4" fmla="*/ 275565 h 468447"/>
                <a:gd name="connsiteX5" fmla="*/ 278511 w 1949911"/>
                <a:gd name="connsiteY5" fmla="*/ 94041 h 468447"/>
                <a:gd name="connsiteX6" fmla="*/ 557238 w 1949911"/>
                <a:gd name="connsiteY6" fmla="*/ 6208 h 468447"/>
                <a:gd name="connsiteX7" fmla="*/ 581831 w 1949911"/>
                <a:gd name="connsiteY7" fmla="*/ 352 h 468447"/>
                <a:gd name="connsiteX8" fmla="*/ 596470 w 1949911"/>
                <a:gd name="connsiteY8" fmla="*/ 29044 h 468447"/>
                <a:gd name="connsiteX9" fmla="*/ 885151 w 1949911"/>
                <a:gd name="connsiteY9" fmla="*/ 335877 h 468447"/>
                <a:gd name="connsiteX10" fmla="*/ 1067259 w 1949911"/>
                <a:gd name="connsiteY10" fmla="*/ 331193 h 468447"/>
                <a:gd name="connsiteX11" fmla="*/ 1354769 w 1949911"/>
                <a:gd name="connsiteY11" fmla="*/ 36071 h 468447"/>
                <a:gd name="connsiteX12" fmla="*/ 1375849 w 1949911"/>
                <a:gd name="connsiteY12" fmla="*/ 938 h 468447"/>
                <a:gd name="connsiteX13" fmla="*/ 1677997 w 1949911"/>
                <a:gd name="connsiteY13" fmla="*/ 96384 h 468447"/>
                <a:gd name="connsiteX14" fmla="*/ 1947940 w 1949911"/>
                <a:gd name="connsiteY14" fmla="*/ 423126 h 468447"/>
                <a:gd name="connsiteX15" fmla="*/ 1948526 w 1949911"/>
                <a:gd name="connsiteY15" fmla="*/ 469970 h 4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9911" h="468447">
                  <a:moveTo>
                    <a:pt x="1948526" y="469970"/>
                  </a:moveTo>
                  <a:cubicBezTo>
                    <a:pt x="1680340" y="469970"/>
                    <a:pt x="1412154" y="469970"/>
                    <a:pt x="1143968" y="469970"/>
                  </a:cubicBezTo>
                  <a:cubicBezTo>
                    <a:pt x="771552" y="469970"/>
                    <a:pt x="399722" y="469970"/>
                    <a:pt x="27307" y="469970"/>
                  </a:cubicBezTo>
                  <a:cubicBezTo>
                    <a:pt x="-3142" y="469970"/>
                    <a:pt x="-1971" y="469970"/>
                    <a:pt x="2128" y="440107"/>
                  </a:cubicBezTo>
                  <a:cubicBezTo>
                    <a:pt x="10325" y="382722"/>
                    <a:pt x="24964" y="327094"/>
                    <a:pt x="53071" y="275565"/>
                  </a:cubicBezTo>
                  <a:cubicBezTo>
                    <a:pt x="103429" y="184803"/>
                    <a:pt x="178381" y="122734"/>
                    <a:pt x="278511" y="94041"/>
                  </a:cubicBezTo>
                  <a:cubicBezTo>
                    <a:pt x="372201" y="67691"/>
                    <a:pt x="464134" y="34900"/>
                    <a:pt x="557238" y="6208"/>
                  </a:cubicBezTo>
                  <a:cubicBezTo>
                    <a:pt x="565435" y="3865"/>
                    <a:pt x="573048" y="-1405"/>
                    <a:pt x="581831" y="352"/>
                  </a:cubicBezTo>
                  <a:cubicBezTo>
                    <a:pt x="591786" y="7379"/>
                    <a:pt x="592371" y="19090"/>
                    <a:pt x="596470" y="29044"/>
                  </a:cubicBezTo>
                  <a:cubicBezTo>
                    <a:pt x="650341" y="171335"/>
                    <a:pt x="744031" y="274394"/>
                    <a:pt x="885151" y="335877"/>
                  </a:cubicBezTo>
                  <a:cubicBezTo>
                    <a:pt x="948391" y="363399"/>
                    <a:pt x="1005776" y="359885"/>
                    <a:pt x="1067259" y="331193"/>
                  </a:cubicBezTo>
                  <a:cubicBezTo>
                    <a:pt x="1200181" y="267952"/>
                    <a:pt x="1296213" y="170750"/>
                    <a:pt x="1354769" y="36071"/>
                  </a:cubicBezTo>
                  <a:cubicBezTo>
                    <a:pt x="1360039" y="23774"/>
                    <a:pt x="1362381" y="8550"/>
                    <a:pt x="1375849" y="938"/>
                  </a:cubicBezTo>
                  <a:cubicBezTo>
                    <a:pt x="1477151" y="31972"/>
                    <a:pt x="1577281" y="64763"/>
                    <a:pt x="1677997" y="96384"/>
                  </a:cubicBezTo>
                  <a:cubicBezTo>
                    <a:pt x="1836684" y="146742"/>
                    <a:pt x="1922761" y="260926"/>
                    <a:pt x="1947940" y="423126"/>
                  </a:cubicBezTo>
                  <a:cubicBezTo>
                    <a:pt x="1950282" y="438350"/>
                    <a:pt x="1958480" y="454160"/>
                    <a:pt x="1948526" y="46997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EFCF0B48-01BE-46EE-B347-BEFD60F0A9E7}"/>
                </a:ext>
              </a:extLst>
            </p:cNvPr>
            <p:cNvSpPr/>
            <p:nvPr/>
          </p:nvSpPr>
          <p:spPr>
            <a:xfrm>
              <a:off x="3101616" y="4708800"/>
              <a:ext cx="1016287" cy="1475493"/>
            </a:xfrm>
            <a:custGeom>
              <a:avLst/>
              <a:gdLst>
                <a:gd name="connsiteX0" fmla="*/ 252462 w 1016287"/>
                <a:gd name="connsiteY0" fmla="*/ 1114041 h 1475493"/>
                <a:gd name="connsiteX1" fmla="*/ 373260 w 1016287"/>
                <a:gd name="connsiteY1" fmla="*/ 1223335 h 1475493"/>
                <a:gd name="connsiteX2" fmla="*/ 608580 w 1016287"/>
                <a:gd name="connsiteY2" fmla="*/ 1265692 h 1475493"/>
                <a:gd name="connsiteX3" fmla="*/ 689111 w 1016287"/>
                <a:gd name="connsiteY3" fmla="*/ 1210261 h 1475493"/>
                <a:gd name="connsiteX4" fmla="*/ 782716 w 1016287"/>
                <a:gd name="connsiteY4" fmla="*/ 1121885 h 1475493"/>
                <a:gd name="connsiteX5" fmla="*/ 862726 w 1016287"/>
                <a:gd name="connsiteY5" fmla="*/ 1147509 h 1475493"/>
                <a:gd name="connsiteX6" fmla="*/ 687543 w 1016287"/>
                <a:gd name="connsiteY6" fmla="*/ 1389628 h 1475493"/>
                <a:gd name="connsiteX7" fmla="*/ 520727 w 1016287"/>
                <a:gd name="connsiteY7" fmla="*/ 1472774 h 1475493"/>
                <a:gd name="connsiteX8" fmla="*/ 491966 w 1016287"/>
                <a:gd name="connsiteY8" fmla="*/ 1473819 h 1475493"/>
                <a:gd name="connsiteX9" fmla="*/ 154673 w 1016287"/>
                <a:gd name="connsiteY9" fmla="*/ 1148555 h 1475493"/>
                <a:gd name="connsiteX10" fmla="*/ 252462 w 1016287"/>
                <a:gd name="connsiteY10" fmla="*/ 1114041 h 1475493"/>
                <a:gd name="connsiteX11" fmla="*/ 943780 w 1016287"/>
                <a:gd name="connsiteY11" fmla="*/ 350558 h 1475493"/>
                <a:gd name="connsiteX12" fmla="*/ 999211 w 1016287"/>
                <a:gd name="connsiteY12" fmla="*/ 378797 h 1475493"/>
                <a:gd name="connsiteX13" fmla="*/ 1002348 w 1016287"/>
                <a:gd name="connsiteY13" fmla="*/ 515806 h 1475493"/>
                <a:gd name="connsiteX14" fmla="*/ 945871 w 1016287"/>
                <a:gd name="connsiteY14" fmla="*/ 609934 h 1475493"/>
                <a:gd name="connsiteX15" fmla="*/ 923385 w 1016287"/>
                <a:gd name="connsiteY15" fmla="*/ 623531 h 1475493"/>
                <a:gd name="connsiteX16" fmla="*/ 930707 w 1016287"/>
                <a:gd name="connsiteY16" fmla="*/ 447301 h 1475493"/>
                <a:gd name="connsiteX17" fmla="*/ 943780 w 1016287"/>
                <a:gd name="connsiteY17" fmla="*/ 350558 h 1475493"/>
                <a:gd name="connsiteX18" fmla="*/ 63159 w 1016287"/>
                <a:gd name="connsiteY18" fmla="*/ 346899 h 1475493"/>
                <a:gd name="connsiteX19" fmla="*/ 70480 w 1016287"/>
                <a:gd name="connsiteY19" fmla="*/ 509008 h 1475493"/>
                <a:gd name="connsiteX20" fmla="*/ 71526 w 1016287"/>
                <a:gd name="connsiteY20" fmla="*/ 610980 h 1475493"/>
                <a:gd name="connsiteX21" fmla="*/ 408 w 1016287"/>
                <a:gd name="connsiteY21" fmla="*/ 428476 h 1475493"/>
                <a:gd name="connsiteX22" fmla="*/ 63159 w 1016287"/>
                <a:gd name="connsiteY22" fmla="*/ 346899 h 1475493"/>
                <a:gd name="connsiteX23" fmla="*/ 537330 w 1016287"/>
                <a:gd name="connsiteY23" fmla="*/ 781 h 1475493"/>
                <a:gd name="connsiteX24" fmla="*/ 739313 w 1016287"/>
                <a:gd name="connsiteY24" fmla="*/ 33138 h 1475493"/>
                <a:gd name="connsiteX25" fmla="*/ 745589 w 1016287"/>
                <a:gd name="connsiteY25" fmla="*/ 34707 h 1475493"/>
                <a:gd name="connsiteX26" fmla="*/ 861157 w 1016287"/>
                <a:gd name="connsiteY26" fmla="*/ 147660 h 1475493"/>
                <a:gd name="connsiteX27" fmla="*/ 898285 w 1016287"/>
                <a:gd name="connsiteY27" fmla="*/ 393962 h 1475493"/>
                <a:gd name="connsiteX28" fmla="*/ 848083 w 1016287"/>
                <a:gd name="connsiteY28" fmla="*/ 644970 h 1475493"/>
                <a:gd name="connsiteX29" fmla="*/ 811478 w 1016287"/>
                <a:gd name="connsiteY29" fmla="*/ 744850 h 1475493"/>
                <a:gd name="connsiteX30" fmla="*/ 787423 w 1016287"/>
                <a:gd name="connsiteY30" fmla="*/ 767859 h 1475493"/>
                <a:gd name="connsiteX31" fmla="*/ 758661 w 1016287"/>
                <a:gd name="connsiteY31" fmla="*/ 747987 h 1475493"/>
                <a:gd name="connsiteX32" fmla="*/ 553149 w 1016287"/>
                <a:gd name="connsiteY32" fmla="*/ 653859 h 1475493"/>
                <a:gd name="connsiteX33" fmla="*/ 505038 w 1016287"/>
                <a:gd name="connsiteY33" fmla="*/ 677914 h 1475493"/>
                <a:gd name="connsiteX34" fmla="*/ 566222 w 1016287"/>
                <a:gd name="connsiteY34" fmla="*/ 687327 h 1475493"/>
                <a:gd name="connsiteX35" fmla="*/ 636295 w 1016287"/>
                <a:gd name="connsiteY35" fmla="*/ 775180 h 1475493"/>
                <a:gd name="connsiteX36" fmla="*/ 605965 w 1016287"/>
                <a:gd name="connsiteY36" fmla="*/ 844207 h 1475493"/>
                <a:gd name="connsiteX37" fmla="*/ 403066 w 1016287"/>
                <a:gd name="connsiteY37" fmla="*/ 846822 h 1475493"/>
                <a:gd name="connsiteX38" fmla="*/ 421369 w 1016287"/>
                <a:gd name="connsiteY38" fmla="*/ 694648 h 1475493"/>
                <a:gd name="connsiteX39" fmla="*/ 500332 w 1016287"/>
                <a:gd name="connsiteY39" fmla="*/ 678437 h 1475493"/>
                <a:gd name="connsiteX40" fmla="*/ 278086 w 1016287"/>
                <a:gd name="connsiteY40" fmla="*/ 704061 h 1475493"/>
                <a:gd name="connsiteX41" fmla="*/ 245663 w 1016287"/>
                <a:gd name="connsiteY41" fmla="*/ 750079 h 1475493"/>
                <a:gd name="connsiteX42" fmla="*/ 220040 w 1016287"/>
                <a:gd name="connsiteY42" fmla="*/ 767859 h 1475493"/>
                <a:gd name="connsiteX43" fmla="*/ 195985 w 1016287"/>
                <a:gd name="connsiteY43" fmla="*/ 747987 h 1475493"/>
                <a:gd name="connsiteX44" fmla="*/ 106563 w 1016287"/>
                <a:gd name="connsiteY44" fmla="*/ 493841 h 1475493"/>
                <a:gd name="connsiteX45" fmla="*/ 104995 w 1016287"/>
                <a:gd name="connsiteY45" fmla="*/ 481291 h 1475493"/>
                <a:gd name="connsiteX46" fmla="*/ 121729 w 1016287"/>
                <a:gd name="connsiteY46" fmla="*/ 239173 h 1475493"/>
                <a:gd name="connsiteX47" fmla="*/ 168269 w 1016287"/>
                <a:gd name="connsiteY47" fmla="*/ 90138 h 1475493"/>
                <a:gd name="connsiteX48" fmla="*/ 197554 w 1016287"/>
                <a:gd name="connsiteY48" fmla="*/ 61376 h 1475493"/>
                <a:gd name="connsiteX49" fmla="*/ 332993 w 1016287"/>
                <a:gd name="connsiteY49" fmla="*/ 14312 h 1475493"/>
                <a:gd name="connsiteX50" fmla="*/ 537330 w 1016287"/>
                <a:gd name="connsiteY50" fmla="*/ 781 h 14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16287" h="1475493">
                  <a:moveTo>
                    <a:pt x="252462" y="1114041"/>
                  </a:moveTo>
                  <a:cubicBezTo>
                    <a:pt x="292728" y="1150647"/>
                    <a:pt x="331425" y="1188821"/>
                    <a:pt x="373260" y="1223335"/>
                  </a:cubicBezTo>
                  <a:cubicBezTo>
                    <a:pt x="443333" y="1280857"/>
                    <a:pt x="522818" y="1293408"/>
                    <a:pt x="608580" y="1265692"/>
                  </a:cubicBezTo>
                  <a:cubicBezTo>
                    <a:pt x="640478" y="1255234"/>
                    <a:pt x="663488" y="1230133"/>
                    <a:pt x="689111" y="1210261"/>
                  </a:cubicBezTo>
                  <a:cubicBezTo>
                    <a:pt x="723103" y="1183591"/>
                    <a:pt x="754478" y="1153785"/>
                    <a:pt x="782716" y="1121885"/>
                  </a:cubicBezTo>
                  <a:cubicBezTo>
                    <a:pt x="809386" y="1130252"/>
                    <a:pt x="836056" y="1139142"/>
                    <a:pt x="862726" y="1147509"/>
                  </a:cubicBezTo>
                  <a:cubicBezTo>
                    <a:pt x="827166" y="1244775"/>
                    <a:pt x="770689" y="1326876"/>
                    <a:pt x="687543" y="1389628"/>
                  </a:cubicBezTo>
                  <a:cubicBezTo>
                    <a:pt x="637341" y="1427801"/>
                    <a:pt x="581387" y="1454995"/>
                    <a:pt x="520727" y="1472774"/>
                  </a:cubicBezTo>
                  <a:cubicBezTo>
                    <a:pt x="510791" y="1475912"/>
                    <a:pt x="501379" y="1476434"/>
                    <a:pt x="491966" y="1473819"/>
                  </a:cubicBezTo>
                  <a:cubicBezTo>
                    <a:pt x="318352" y="1429371"/>
                    <a:pt x="206443" y="1319555"/>
                    <a:pt x="154673" y="1148555"/>
                  </a:cubicBezTo>
                  <a:cubicBezTo>
                    <a:pt x="185526" y="1131298"/>
                    <a:pt x="221086" y="1128160"/>
                    <a:pt x="252462" y="1114041"/>
                  </a:cubicBezTo>
                  <a:close/>
                  <a:moveTo>
                    <a:pt x="943780" y="350558"/>
                  </a:moveTo>
                  <a:cubicBezTo>
                    <a:pt x="964697" y="344283"/>
                    <a:pt x="985615" y="354742"/>
                    <a:pt x="999211" y="378797"/>
                  </a:cubicBezTo>
                  <a:cubicBezTo>
                    <a:pt x="1024312" y="424292"/>
                    <a:pt x="1018560" y="470311"/>
                    <a:pt x="1002348" y="515806"/>
                  </a:cubicBezTo>
                  <a:cubicBezTo>
                    <a:pt x="989798" y="550843"/>
                    <a:pt x="970972" y="582219"/>
                    <a:pt x="945871" y="609934"/>
                  </a:cubicBezTo>
                  <a:cubicBezTo>
                    <a:pt x="940119" y="616733"/>
                    <a:pt x="932798" y="621962"/>
                    <a:pt x="923385" y="623531"/>
                  </a:cubicBezTo>
                  <a:cubicBezTo>
                    <a:pt x="932275" y="565485"/>
                    <a:pt x="932275" y="506394"/>
                    <a:pt x="930707" y="447301"/>
                  </a:cubicBezTo>
                  <a:cubicBezTo>
                    <a:pt x="930183" y="414880"/>
                    <a:pt x="937504" y="382457"/>
                    <a:pt x="943780" y="350558"/>
                  </a:cubicBezTo>
                  <a:close/>
                  <a:moveTo>
                    <a:pt x="63159" y="346899"/>
                  </a:moveTo>
                  <a:cubicBezTo>
                    <a:pt x="76755" y="400238"/>
                    <a:pt x="75709" y="454623"/>
                    <a:pt x="70480" y="509008"/>
                  </a:cubicBezTo>
                  <a:cubicBezTo>
                    <a:pt x="66819" y="542998"/>
                    <a:pt x="73094" y="576989"/>
                    <a:pt x="71526" y="610980"/>
                  </a:cubicBezTo>
                  <a:cubicBezTo>
                    <a:pt x="24462" y="559210"/>
                    <a:pt x="-3776" y="500118"/>
                    <a:pt x="408" y="428476"/>
                  </a:cubicBezTo>
                  <a:cubicBezTo>
                    <a:pt x="2499" y="393440"/>
                    <a:pt x="26031" y="346375"/>
                    <a:pt x="63159" y="346899"/>
                  </a:cubicBezTo>
                  <a:close/>
                  <a:moveTo>
                    <a:pt x="537330" y="781"/>
                  </a:moveTo>
                  <a:cubicBezTo>
                    <a:pt x="605050" y="3592"/>
                    <a:pt x="672378" y="14051"/>
                    <a:pt x="739313" y="33138"/>
                  </a:cubicBezTo>
                  <a:cubicBezTo>
                    <a:pt x="741405" y="33661"/>
                    <a:pt x="743496" y="34184"/>
                    <a:pt x="745589" y="34707"/>
                  </a:cubicBezTo>
                  <a:cubicBezTo>
                    <a:pt x="804680" y="51441"/>
                    <a:pt x="842331" y="84908"/>
                    <a:pt x="861157" y="147660"/>
                  </a:cubicBezTo>
                  <a:cubicBezTo>
                    <a:pt x="885212" y="228715"/>
                    <a:pt x="888873" y="310815"/>
                    <a:pt x="898285" y="393962"/>
                  </a:cubicBezTo>
                  <a:cubicBezTo>
                    <a:pt x="908744" y="484952"/>
                    <a:pt x="874753" y="563392"/>
                    <a:pt x="848083" y="644970"/>
                  </a:cubicBezTo>
                  <a:cubicBezTo>
                    <a:pt x="837102" y="678437"/>
                    <a:pt x="824028" y="711382"/>
                    <a:pt x="811478" y="744850"/>
                  </a:cubicBezTo>
                  <a:cubicBezTo>
                    <a:pt x="807294" y="756354"/>
                    <a:pt x="801542" y="766290"/>
                    <a:pt x="787423" y="767859"/>
                  </a:cubicBezTo>
                  <a:cubicBezTo>
                    <a:pt x="771735" y="769428"/>
                    <a:pt x="765460" y="758969"/>
                    <a:pt x="758661" y="747987"/>
                  </a:cubicBezTo>
                  <a:cubicBezTo>
                    <a:pt x="710552" y="666410"/>
                    <a:pt x="633157" y="630850"/>
                    <a:pt x="553149" y="653859"/>
                  </a:cubicBezTo>
                  <a:cubicBezTo>
                    <a:pt x="536937" y="658565"/>
                    <a:pt x="521250" y="664318"/>
                    <a:pt x="505038" y="677914"/>
                  </a:cubicBezTo>
                  <a:cubicBezTo>
                    <a:pt x="528048" y="678960"/>
                    <a:pt x="547397" y="681575"/>
                    <a:pt x="566222" y="687327"/>
                  </a:cubicBezTo>
                  <a:cubicBezTo>
                    <a:pt x="609625" y="700924"/>
                    <a:pt x="629497" y="733345"/>
                    <a:pt x="636295" y="775180"/>
                  </a:cubicBezTo>
                  <a:cubicBezTo>
                    <a:pt x="641002" y="803941"/>
                    <a:pt x="628974" y="826950"/>
                    <a:pt x="605965" y="844207"/>
                  </a:cubicBezTo>
                  <a:cubicBezTo>
                    <a:pt x="551580" y="884995"/>
                    <a:pt x="459020" y="886564"/>
                    <a:pt x="403066" y="846822"/>
                  </a:cubicBezTo>
                  <a:cubicBezTo>
                    <a:pt x="350250" y="809170"/>
                    <a:pt x="360187" y="726025"/>
                    <a:pt x="421369" y="694648"/>
                  </a:cubicBezTo>
                  <a:cubicBezTo>
                    <a:pt x="444901" y="682621"/>
                    <a:pt x="470002" y="678437"/>
                    <a:pt x="500332" y="678437"/>
                  </a:cubicBezTo>
                  <a:cubicBezTo>
                    <a:pt x="432874" y="628759"/>
                    <a:pt x="335608" y="641309"/>
                    <a:pt x="278086" y="704061"/>
                  </a:cubicBezTo>
                  <a:cubicBezTo>
                    <a:pt x="265535" y="718180"/>
                    <a:pt x="254554" y="733345"/>
                    <a:pt x="245663" y="750079"/>
                  </a:cubicBezTo>
                  <a:cubicBezTo>
                    <a:pt x="240435" y="760537"/>
                    <a:pt x="233113" y="768382"/>
                    <a:pt x="220040" y="767859"/>
                  </a:cubicBezTo>
                  <a:cubicBezTo>
                    <a:pt x="206967" y="767336"/>
                    <a:pt x="200691" y="759492"/>
                    <a:pt x="195985" y="747987"/>
                  </a:cubicBezTo>
                  <a:cubicBezTo>
                    <a:pt x="161994" y="664841"/>
                    <a:pt x="132710" y="579603"/>
                    <a:pt x="106563" y="493841"/>
                  </a:cubicBezTo>
                  <a:cubicBezTo>
                    <a:pt x="105517" y="489658"/>
                    <a:pt x="104471" y="485474"/>
                    <a:pt x="104995" y="481291"/>
                  </a:cubicBezTo>
                  <a:cubicBezTo>
                    <a:pt x="110747" y="400236"/>
                    <a:pt x="107609" y="319182"/>
                    <a:pt x="121729" y="239173"/>
                  </a:cubicBezTo>
                  <a:cubicBezTo>
                    <a:pt x="130618" y="187926"/>
                    <a:pt x="148921" y="138770"/>
                    <a:pt x="168269" y="90138"/>
                  </a:cubicBezTo>
                  <a:cubicBezTo>
                    <a:pt x="173499" y="76018"/>
                    <a:pt x="186049" y="68697"/>
                    <a:pt x="197554" y="61376"/>
                  </a:cubicBezTo>
                  <a:cubicBezTo>
                    <a:pt x="238866" y="34707"/>
                    <a:pt x="285407" y="22156"/>
                    <a:pt x="332993" y="14312"/>
                  </a:cubicBezTo>
                  <a:cubicBezTo>
                    <a:pt x="401498" y="2808"/>
                    <a:pt x="469610" y="-2030"/>
                    <a:pt x="537330" y="781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A811F868-D5CC-4AF3-9619-00D83BC03E2D}"/>
              </a:ext>
            </a:extLst>
          </p:cNvPr>
          <p:cNvGrpSpPr/>
          <p:nvPr/>
        </p:nvGrpSpPr>
        <p:grpSpPr>
          <a:xfrm>
            <a:off x="6278222" y="992686"/>
            <a:ext cx="1933598" cy="2143083"/>
            <a:chOff x="3790357" y="1727004"/>
            <a:chExt cx="2546898" cy="2822827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F6B3B12-9C89-490D-B508-7A1C253616D0}"/>
                </a:ext>
              </a:extLst>
            </p:cNvPr>
            <p:cNvSpPr/>
            <p:nvPr/>
          </p:nvSpPr>
          <p:spPr>
            <a:xfrm rot="20419300">
              <a:off x="3790357" y="2577464"/>
              <a:ext cx="1591629" cy="1972367"/>
            </a:xfrm>
            <a:custGeom>
              <a:avLst/>
              <a:gdLst>
                <a:gd name="connsiteX0" fmla="*/ 760649 w 1591629"/>
                <a:gd name="connsiteY0" fmla="*/ 0 h 1972367"/>
                <a:gd name="connsiteX1" fmla="*/ 795715 w 1591629"/>
                <a:gd name="connsiteY1" fmla="*/ 13842 h 1972367"/>
                <a:gd name="connsiteX2" fmla="*/ 1152838 w 1591629"/>
                <a:gd name="connsiteY2" fmla="*/ 196556 h 1972367"/>
                <a:gd name="connsiteX3" fmla="*/ 1196210 w 1591629"/>
                <a:gd name="connsiteY3" fmla="*/ 213167 h 1972367"/>
                <a:gd name="connsiteX4" fmla="*/ 1261729 w 1591629"/>
                <a:gd name="connsiteY4" fmla="*/ 339129 h 1972367"/>
                <a:gd name="connsiteX5" fmla="*/ 1204515 w 1591629"/>
                <a:gd name="connsiteY5" fmla="*/ 402340 h 1972367"/>
                <a:gd name="connsiteX6" fmla="*/ 1122386 w 1591629"/>
                <a:gd name="connsiteY6" fmla="*/ 429101 h 1972367"/>
                <a:gd name="connsiteX7" fmla="*/ 1115927 w 1591629"/>
                <a:gd name="connsiteY7" fmla="*/ 432793 h 1972367"/>
                <a:gd name="connsiteX8" fmla="*/ 1205899 w 1591629"/>
                <a:gd name="connsiteY8" fmla="*/ 485854 h 1972367"/>
                <a:gd name="connsiteX9" fmla="*/ 1354931 w 1591629"/>
                <a:gd name="connsiteY9" fmla="*/ 569367 h 1972367"/>
                <a:gd name="connsiteX10" fmla="*/ 1447673 w 1591629"/>
                <a:gd name="connsiteY10" fmla="*/ 631656 h 1972367"/>
                <a:gd name="connsiteX11" fmla="*/ 1531186 w 1591629"/>
                <a:gd name="connsiteY11" fmla="*/ 681487 h 1972367"/>
                <a:gd name="connsiteX12" fmla="*/ 1591629 w 1591629"/>
                <a:gd name="connsiteY12" fmla="*/ 712029 h 1972367"/>
                <a:gd name="connsiteX13" fmla="*/ 1142918 w 1591629"/>
                <a:gd name="connsiteY13" fmla="*/ 1972367 h 1972367"/>
                <a:gd name="connsiteX14" fmla="*/ 1137497 w 1591629"/>
                <a:gd name="connsiteY14" fmla="*/ 1967119 h 1972367"/>
                <a:gd name="connsiteX15" fmla="*/ 1111313 w 1591629"/>
                <a:gd name="connsiteY15" fmla="*/ 1921728 h 1972367"/>
                <a:gd name="connsiteX16" fmla="*/ 1006575 w 1591629"/>
                <a:gd name="connsiteY16" fmla="*/ 1776849 h 1972367"/>
                <a:gd name="connsiteX17" fmla="*/ 949361 w 1591629"/>
                <a:gd name="connsiteY17" fmla="*/ 1677187 h 1972367"/>
                <a:gd name="connsiteX18" fmla="*/ 878767 w 1591629"/>
                <a:gd name="connsiteY18" fmla="*/ 1515697 h 1972367"/>
                <a:gd name="connsiteX19" fmla="*/ 763879 w 1591629"/>
                <a:gd name="connsiteY19" fmla="*/ 1288227 h 1972367"/>
                <a:gd name="connsiteX20" fmla="*/ 751421 w 1591629"/>
                <a:gd name="connsiteY20" fmla="*/ 1258698 h 1972367"/>
                <a:gd name="connsiteX21" fmla="*/ 708972 w 1591629"/>
                <a:gd name="connsiteY21" fmla="*/ 1229629 h 1972367"/>
                <a:gd name="connsiteX22" fmla="*/ 657295 w 1591629"/>
                <a:gd name="connsiteY22" fmla="*/ 1208866 h 1972367"/>
                <a:gd name="connsiteX23" fmla="*/ 626382 w 1591629"/>
                <a:gd name="connsiteY23" fmla="*/ 1176568 h 1972367"/>
                <a:gd name="connsiteX24" fmla="*/ 501804 w 1591629"/>
                <a:gd name="connsiteY24" fmla="*/ 1111511 h 1972367"/>
                <a:gd name="connsiteX25" fmla="*/ 408140 w 1591629"/>
                <a:gd name="connsiteY25" fmla="*/ 1116125 h 1972367"/>
                <a:gd name="connsiteX26" fmla="*/ 340776 w 1591629"/>
                <a:gd name="connsiteY26" fmla="*/ 1093978 h 1972367"/>
                <a:gd name="connsiteX27" fmla="*/ 313092 w 1591629"/>
                <a:gd name="connsiteY27" fmla="*/ 1069985 h 1972367"/>
                <a:gd name="connsiteX28" fmla="*/ 255417 w 1591629"/>
                <a:gd name="connsiteY28" fmla="*/ 991086 h 1972367"/>
                <a:gd name="connsiteX29" fmla="*/ 248034 w 1591629"/>
                <a:gd name="connsiteY29" fmla="*/ 868354 h 1972367"/>
                <a:gd name="connsiteX30" fmla="*/ 278025 w 1591629"/>
                <a:gd name="connsiteY30" fmla="*/ 822214 h 1972367"/>
                <a:gd name="connsiteX31" fmla="*/ 318628 w 1591629"/>
                <a:gd name="connsiteY31" fmla="*/ 768230 h 1972367"/>
                <a:gd name="connsiteX32" fmla="*/ 331086 w 1591629"/>
                <a:gd name="connsiteY32" fmla="*/ 747928 h 1972367"/>
                <a:gd name="connsiteX33" fmla="*/ 349080 w 1591629"/>
                <a:gd name="connsiteY33" fmla="*/ 725320 h 1972367"/>
                <a:gd name="connsiteX34" fmla="*/ 351849 w 1591629"/>
                <a:gd name="connsiteY34" fmla="*/ 653342 h 1972367"/>
                <a:gd name="connsiteX35" fmla="*/ 303402 w 1591629"/>
                <a:gd name="connsiteY35" fmla="*/ 567060 h 1972367"/>
                <a:gd name="connsiteX36" fmla="*/ 319551 w 1591629"/>
                <a:gd name="connsiteY36" fmla="*/ 546297 h 1972367"/>
                <a:gd name="connsiteX37" fmla="*/ 348619 w 1591629"/>
                <a:gd name="connsiteY37" fmla="*/ 553679 h 1972367"/>
                <a:gd name="connsiteX38" fmla="*/ 369382 w 1591629"/>
                <a:gd name="connsiteY38" fmla="*/ 553218 h 1972367"/>
                <a:gd name="connsiteX39" fmla="*/ 367998 w 1591629"/>
                <a:gd name="connsiteY39" fmla="*/ 537992 h 1972367"/>
                <a:gd name="connsiteX40" fmla="*/ 350004 w 1591629"/>
                <a:gd name="connsiteY40" fmla="*/ 527380 h 1972367"/>
                <a:gd name="connsiteX41" fmla="*/ 269259 w 1591629"/>
                <a:gd name="connsiteY41" fmla="*/ 520458 h 1972367"/>
                <a:gd name="connsiteX42" fmla="*/ 103155 w 1591629"/>
                <a:gd name="connsiteY42" fmla="*/ 475703 h 1972367"/>
                <a:gd name="connsiteX43" fmla="*/ 21948 w 1591629"/>
                <a:gd name="connsiteY43" fmla="*/ 412491 h 1972367"/>
                <a:gd name="connsiteX44" fmla="*/ 724 w 1591629"/>
                <a:gd name="connsiteY44" fmla="*/ 318366 h 1972367"/>
                <a:gd name="connsiteX45" fmla="*/ 45480 w 1591629"/>
                <a:gd name="connsiteY45" fmla="*/ 166104 h 1972367"/>
                <a:gd name="connsiteX46" fmla="*/ 65320 w 1591629"/>
                <a:gd name="connsiteY46" fmla="*/ 164258 h 1972367"/>
                <a:gd name="connsiteX47" fmla="*/ 58860 w 1591629"/>
                <a:gd name="connsiteY47" fmla="*/ 152262 h 1972367"/>
                <a:gd name="connsiteX48" fmla="*/ 83776 w 1591629"/>
                <a:gd name="connsiteY48" fmla="*/ 188712 h 1972367"/>
                <a:gd name="connsiteX49" fmla="*/ 72702 w 1591629"/>
                <a:gd name="connsiteY49" fmla="*/ 269457 h 1972367"/>
                <a:gd name="connsiteX50" fmla="*/ 70395 w 1591629"/>
                <a:gd name="connsiteY50" fmla="*/ 326671 h 1972367"/>
                <a:gd name="connsiteX51" fmla="*/ 90697 w 1591629"/>
                <a:gd name="connsiteY51" fmla="*/ 351125 h 1972367"/>
                <a:gd name="connsiteX52" fmla="*/ 229117 w 1591629"/>
                <a:gd name="connsiteY52" fmla="*/ 382500 h 1972367"/>
                <a:gd name="connsiteX53" fmla="*/ 458894 w 1591629"/>
                <a:gd name="connsiteY53" fmla="*/ 374195 h 1972367"/>
                <a:gd name="connsiteX54" fmla="*/ 487039 w 1591629"/>
                <a:gd name="connsiteY54" fmla="*/ 357585 h 1972367"/>
                <a:gd name="connsiteX55" fmla="*/ 676674 w 1591629"/>
                <a:gd name="connsiteY55" fmla="*/ 278685 h 1972367"/>
                <a:gd name="connsiteX56" fmla="*/ 780489 w 1591629"/>
                <a:gd name="connsiteY56" fmla="*/ 262998 h 1972367"/>
                <a:gd name="connsiteX57" fmla="*/ 838626 w 1591629"/>
                <a:gd name="connsiteY57" fmla="*/ 252385 h 1972367"/>
                <a:gd name="connsiteX58" fmla="*/ 886149 w 1591629"/>
                <a:gd name="connsiteY58" fmla="*/ 262075 h 1972367"/>
                <a:gd name="connsiteX59" fmla="*/ 915218 w 1591629"/>
                <a:gd name="connsiteY59" fmla="*/ 266227 h 1972367"/>
                <a:gd name="connsiteX60" fmla="*/ 943363 w 1591629"/>
                <a:gd name="connsiteY60" fmla="*/ 259306 h 1972367"/>
                <a:gd name="connsiteX61" fmla="*/ 996885 w 1591629"/>
                <a:gd name="connsiteY61" fmla="*/ 279608 h 1972367"/>
                <a:gd name="connsiteX62" fmla="*/ 1013496 w 1591629"/>
                <a:gd name="connsiteY62" fmla="*/ 288375 h 1972367"/>
                <a:gd name="connsiteX63" fmla="*/ 1075784 w 1591629"/>
                <a:gd name="connsiteY63" fmla="*/ 288375 h 1972367"/>
                <a:gd name="connsiteX64" fmla="*/ 1057328 w 1591629"/>
                <a:gd name="connsiteY64" fmla="*/ 269457 h 1972367"/>
                <a:gd name="connsiteX65" fmla="*/ 922139 w 1591629"/>
                <a:gd name="connsiteY65" fmla="*/ 180869 h 1972367"/>
                <a:gd name="connsiteX66" fmla="*/ 775414 w 1591629"/>
                <a:gd name="connsiteY66" fmla="*/ 59521 h 1972367"/>
                <a:gd name="connsiteX67" fmla="*/ 750037 w 1591629"/>
                <a:gd name="connsiteY67" fmla="*/ 11535 h 1972367"/>
                <a:gd name="connsiteX68" fmla="*/ 760649 w 1591629"/>
                <a:gd name="connsiteY68" fmla="*/ 0 h 197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91629" h="1972367">
                  <a:moveTo>
                    <a:pt x="760649" y="0"/>
                  </a:moveTo>
                  <a:cubicBezTo>
                    <a:pt x="774491" y="461"/>
                    <a:pt x="786026" y="5075"/>
                    <a:pt x="795715" y="13842"/>
                  </a:cubicBezTo>
                  <a:cubicBezTo>
                    <a:pt x="897684" y="108429"/>
                    <a:pt x="1025492" y="151800"/>
                    <a:pt x="1152838" y="196556"/>
                  </a:cubicBezTo>
                  <a:cubicBezTo>
                    <a:pt x="1167603" y="202093"/>
                    <a:pt x="1182368" y="206707"/>
                    <a:pt x="1196210" y="213167"/>
                  </a:cubicBezTo>
                  <a:cubicBezTo>
                    <a:pt x="1244657" y="234852"/>
                    <a:pt x="1271879" y="288375"/>
                    <a:pt x="1261729" y="339129"/>
                  </a:cubicBezTo>
                  <a:cubicBezTo>
                    <a:pt x="1255269" y="371427"/>
                    <a:pt x="1234506" y="391728"/>
                    <a:pt x="1204515" y="402340"/>
                  </a:cubicBezTo>
                  <a:cubicBezTo>
                    <a:pt x="1177292" y="412030"/>
                    <a:pt x="1149608" y="420335"/>
                    <a:pt x="1122386" y="429101"/>
                  </a:cubicBezTo>
                  <a:cubicBezTo>
                    <a:pt x="1120541" y="430024"/>
                    <a:pt x="1118695" y="431408"/>
                    <a:pt x="1115927" y="432793"/>
                  </a:cubicBezTo>
                  <a:cubicBezTo>
                    <a:pt x="1144994" y="453094"/>
                    <a:pt x="1175908" y="468782"/>
                    <a:pt x="1205899" y="485854"/>
                  </a:cubicBezTo>
                  <a:cubicBezTo>
                    <a:pt x="1255269" y="513538"/>
                    <a:pt x="1306023" y="540299"/>
                    <a:pt x="1354931" y="569367"/>
                  </a:cubicBezTo>
                  <a:cubicBezTo>
                    <a:pt x="1387229" y="588284"/>
                    <a:pt x="1420450" y="606740"/>
                    <a:pt x="1447673" y="631656"/>
                  </a:cubicBezTo>
                  <a:cubicBezTo>
                    <a:pt x="1472588" y="654726"/>
                    <a:pt x="1501195" y="668106"/>
                    <a:pt x="1531186" y="681487"/>
                  </a:cubicBezTo>
                  <a:lnTo>
                    <a:pt x="1591629" y="712029"/>
                  </a:lnTo>
                  <a:lnTo>
                    <a:pt x="1142918" y="1972367"/>
                  </a:lnTo>
                  <a:lnTo>
                    <a:pt x="1137497" y="1967119"/>
                  </a:lnTo>
                  <a:cubicBezTo>
                    <a:pt x="1126885" y="1953335"/>
                    <a:pt x="1118234" y="1938108"/>
                    <a:pt x="1111313" y="1921728"/>
                  </a:cubicBezTo>
                  <a:cubicBezTo>
                    <a:pt x="1087781" y="1864976"/>
                    <a:pt x="1053638" y="1816991"/>
                    <a:pt x="1006575" y="1776849"/>
                  </a:cubicBezTo>
                  <a:cubicBezTo>
                    <a:pt x="976122" y="1751011"/>
                    <a:pt x="957205" y="1716867"/>
                    <a:pt x="949361" y="1677187"/>
                  </a:cubicBezTo>
                  <a:cubicBezTo>
                    <a:pt x="937826" y="1618128"/>
                    <a:pt x="911526" y="1565067"/>
                    <a:pt x="878767" y="1515697"/>
                  </a:cubicBezTo>
                  <a:cubicBezTo>
                    <a:pt x="831243" y="1444180"/>
                    <a:pt x="792947" y="1368972"/>
                    <a:pt x="763879" y="1288227"/>
                  </a:cubicBezTo>
                  <a:cubicBezTo>
                    <a:pt x="760188" y="1278076"/>
                    <a:pt x="755112" y="1268848"/>
                    <a:pt x="751421" y="1258698"/>
                  </a:cubicBezTo>
                  <a:cubicBezTo>
                    <a:pt x="744500" y="1238396"/>
                    <a:pt x="735272" y="1225015"/>
                    <a:pt x="708972" y="1229629"/>
                  </a:cubicBezTo>
                  <a:cubicBezTo>
                    <a:pt x="689593" y="1233321"/>
                    <a:pt x="672060" y="1222247"/>
                    <a:pt x="657295" y="1208866"/>
                  </a:cubicBezTo>
                  <a:cubicBezTo>
                    <a:pt x="646222" y="1198716"/>
                    <a:pt x="635148" y="1188565"/>
                    <a:pt x="626382" y="1176568"/>
                  </a:cubicBezTo>
                  <a:cubicBezTo>
                    <a:pt x="595929" y="1133197"/>
                    <a:pt x="552558" y="1116125"/>
                    <a:pt x="501804" y="1111511"/>
                  </a:cubicBezTo>
                  <a:cubicBezTo>
                    <a:pt x="469967" y="1108281"/>
                    <a:pt x="439053" y="1109204"/>
                    <a:pt x="408140" y="1116125"/>
                  </a:cubicBezTo>
                  <a:cubicBezTo>
                    <a:pt x="381840" y="1121662"/>
                    <a:pt x="358308" y="1117048"/>
                    <a:pt x="340776" y="1093978"/>
                  </a:cubicBezTo>
                  <a:cubicBezTo>
                    <a:pt x="333393" y="1083827"/>
                    <a:pt x="323703" y="1075983"/>
                    <a:pt x="313092" y="1069985"/>
                  </a:cubicBezTo>
                  <a:cubicBezTo>
                    <a:pt x="281716" y="1052452"/>
                    <a:pt x="264183" y="1025229"/>
                    <a:pt x="255417" y="991086"/>
                  </a:cubicBezTo>
                  <a:cubicBezTo>
                    <a:pt x="245266" y="950483"/>
                    <a:pt x="234654" y="910341"/>
                    <a:pt x="248034" y="868354"/>
                  </a:cubicBezTo>
                  <a:cubicBezTo>
                    <a:pt x="254032" y="849898"/>
                    <a:pt x="262338" y="834210"/>
                    <a:pt x="278025" y="822214"/>
                  </a:cubicBezTo>
                  <a:cubicBezTo>
                    <a:pt x="296481" y="808372"/>
                    <a:pt x="311246" y="790839"/>
                    <a:pt x="318628" y="768230"/>
                  </a:cubicBezTo>
                  <a:cubicBezTo>
                    <a:pt x="320935" y="760848"/>
                    <a:pt x="326472" y="754388"/>
                    <a:pt x="331086" y="747928"/>
                  </a:cubicBezTo>
                  <a:cubicBezTo>
                    <a:pt x="336623" y="740085"/>
                    <a:pt x="343083" y="733164"/>
                    <a:pt x="349080" y="725320"/>
                  </a:cubicBezTo>
                  <a:cubicBezTo>
                    <a:pt x="374919" y="691638"/>
                    <a:pt x="374919" y="687485"/>
                    <a:pt x="351849" y="653342"/>
                  </a:cubicBezTo>
                  <a:cubicBezTo>
                    <a:pt x="333393" y="625658"/>
                    <a:pt x="314937" y="598435"/>
                    <a:pt x="303402" y="567060"/>
                  </a:cubicBezTo>
                  <a:cubicBezTo>
                    <a:pt x="298326" y="552756"/>
                    <a:pt x="303864" y="544913"/>
                    <a:pt x="319551" y="546297"/>
                  </a:cubicBezTo>
                  <a:cubicBezTo>
                    <a:pt x="329241" y="547220"/>
                    <a:pt x="338930" y="550911"/>
                    <a:pt x="348619" y="553679"/>
                  </a:cubicBezTo>
                  <a:cubicBezTo>
                    <a:pt x="355540" y="555525"/>
                    <a:pt x="363846" y="558755"/>
                    <a:pt x="369382" y="553218"/>
                  </a:cubicBezTo>
                  <a:cubicBezTo>
                    <a:pt x="371689" y="550911"/>
                    <a:pt x="369843" y="543067"/>
                    <a:pt x="367998" y="537992"/>
                  </a:cubicBezTo>
                  <a:cubicBezTo>
                    <a:pt x="364768" y="530148"/>
                    <a:pt x="357847" y="525995"/>
                    <a:pt x="350004" y="527380"/>
                  </a:cubicBezTo>
                  <a:cubicBezTo>
                    <a:pt x="322320" y="531993"/>
                    <a:pt x="296019" y="525073"/>
                    <a:pt x="269259" y="520458"/>
                  </a:cubicBezTo>
                  <a:cubicBezTo>
                    <a:pt x="212506" y="510769"/>
                    <a:pt x="155754" y="500157"/>
                    <a:pt x="103155" y="475703"/>
                  </a:cubicBezTo>
                  <a:cubicBezTo>
                    <a:pt x="71318" y="460938"/>
                    <a:pt x="44557" y="440175"/>
                    <a:pt x="21948" y="412491"/>
                  </a:cubicBezTo>
                  <a:cubicBezTo>
                    <a:pt x="-1122" y="383884"/>
                    <a:pt x="-1122" y="351586"/>
                    <a:pt x="724" y="318366"/>
                  </a:cubicBezTo>
                  <a:cubicBezTo>
                    <a:pt x="3954" y="264382"/>
                    <a:pt x="22410" y="214551"/>
                    <a:pt x="45480" y="166104"/>
                  </a:cubicBezTo>
                  <a:cubicBezTo>
                    <a:pt x="48248" y="160106"/>
                    <a:pt x="48710" y="160567"/>
                    <a:pt x="65320" y="164258"/>
                  </a:cubicBezTo>
                  <a:cubicBezTo>
                    <a:pt x="64859" y="159183"/>
                    <a:pt x="55631" y="158721"/>
                    <a:pt x="58860" y="152262"/>
                  </a:cubicBezTo>
                  <a:cubicBezTo>
                    <a:pt x="75009" y="157337"/>
                    <a:pt x="82853" y="168411"/>
                    <a:pt x="83776" y="188712"/>
                  </a:cubicBezTo>
                  <a:cubicBezTo>
                    <a:pt x="85160" y="216396"/>
                    <a:pt x="76855" y="242696"/>
                    <a:pt x="72702" y="269457"/>
                  </a:cubicBezTo>
                  <a:cubicBezTo>
                    <a:pt x="69473" y="288375"/>
                    <a:pt x="65320" y="307292"/>
                    <a:pt x="70395" y="326671"/>
                  </a:cubicBezTo>
                  <a:cubicBezTo>
                    <a:pt x="73164" y="338667"/>
                    <a:pt x="79162" y="346511"/>
                    <a:pt x="90697" y="351125"/>
                  </a:cubicBezTo>
                  <a:cubicBezTo>
                    <a:pt x="134991" y="369581"/>
                    <a:pt x="182054" y="377886"/>
                    <a:pt x="229117" y="382500"/>
                  </a:cubicBezTo>
                  <a:cubicBezTo>
                    <a:pt x="305709" y="389882"/>
                    <a:pt x="382763" y="388498"/>
                    <a:pt x="458894" y="374195"/>
                  </a:cubicBezTo>
                  <a:cubicBezTo>
                    <a:pt x="470890" y="371888"/>
                    <a:pt x="479195" y="366351"/>
                    <a:pt x="487039" y="357585"/>
                  </a:cubicBezTo>
                  <a:cubicBezTo>
                    <a:pt x="536870" y="299448"/>
                    <a:pt x="601005" y="274533"/>
                    <a:pt x="676674" y="278685"/>
                  </a:cubicBezTo>
                  <a:cubicBezTo>
                    <a:pt x="712202" y="280531"/>
                    <a:pt x="746346" y="270841"/>
                    <a:pt x="780489" y="262998"/>
                  </a:cubicBezTo>
                  <a:cubicBezTo>
                    <a:pt x="799868" y="258845"/>
                    <a:pt x="818785" y="254692"/>
                    <a:pt x="838626" y="252385"/>
                  </a:cubicBezTo>
                  <a:cubicBezTo>
                    <a:pt x="855697" y="250540"/>
                    <a:pt x="871846" y="251463"/>
                    <a:pt x="886149" y="262075"/>
                  </a:cubicBezTo>
                  <a:cubicBezTo>
                    <a:pt x="894916" y="268534"/>
                    <a:pt x="905067" y="268996"/>
                    <a:pt x="915218" y="266227"/>
                  </a:cubicBezTo>
                  <a:cubicBezTo>
                    <a:pt x="924907" y="263920"/>
                    <a:pt x="934135" y="261613"/>
                    <a:pt x="943363" y="259306"/>
                  </a:cubicBezTo>
                  <a:cubicBezTo>
                    <a:pt x="965972" y="253308"/>
                    <a:pt x="984428" y="259306"/>
                    <a:pt x="996885" y="279608"/>
                  </a:cubicBezTo>
                  <a:cubicBezTo>
                    <a:pt x="1001038" y="286529"/>
                    <a:pt x="1005652" y="288375"/>
                    <a:pt x="1013496" y="288375"/>
                  </a:cubicBezTo>
                  <a:cubicBezTo>
                    <a:pt x="1033797" y="287913"/>
                    <a:pt x="1054099" y="288375"/>
                    <a:pt x="1075784" y="288375"/>
                  </a:cubicBezTo>
                  <a:cubicBezTo>
                    <a:pt x="1071632" y="279147"/>
                    <a:pt x="1063788" y="274533"/>
                    <a:pt x="1057328" y="269457"/>
                  </a:cubicBezTo>
                  <a:cubicBezTo>
                    <a:pt x="1014880" y="235775"/>
                    <a:pt x="966894" y="210860"/>
                    <a:pt x="922139" y="180869"/>
                  </a:cubicBezTo>
                  <a:cubicBezTo>
                    <a:pt x="869078" y="144879"/>
                    <a:pt x="822015" y="102892"/>
                    <a:pt x="775414" y="59521"/>
                  </a:cubicBezTo>
                  <a:cubicBezTo>
                    <a:pt x="761572" y="46601"/>
                    <a:pt x="750498" y="31837"/>
                    <a:pt x="750037" y="11535"/>
                  </a:cubicBezTo>
                  <a:cubicBezTo>
                    <a:pt x="750037" y="3230"/>
                    <a:pt x="751882" y="0"/>
                    <a:pt x="760649" y="0"/>
                  </a:cubicBezTo>
                  <a:close/>
                </a:path>
              </a:pathLst>
            </a:custGeom>
            <a:solidFill>
              <a:schemeClr val="accent5"/>
            </a:solidFill>
            <a:ln w="461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8" name="Up Arrow 7">
              <a:extLst>
                <a:ext uri="{FF2B5EF4-FFF2-40B4-BE49-F238E27FC236}">
                  <a16:creationId xmlns:a16="http://schemas.microsoft.com/office/drawing/2014/main" id="{EECB215A-3FE0-4B91-AB57-915753719548}"/>
                </a:ext>
              </a:extLst>
            </p:cNvPr>
            <p:cNvSpPr/>
            <p:nvPr/>
          </p:nvSpPr>
          <p:spPr>
            <a:xfrm rot="10800000" flipV="1">
              <a:off x="4826586" y="1727004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C244732-4AAE-4405-BADD-E2EB8C0DA1AC}"/>
              </a:ext>
            </a:extLst>
          </p:cNvPr>
          <p:cNvGrpSpPr/>
          <p:nvPr/>
        </p:nvGrpSpPr>
        <p:grpSpPr>
          <a:xfrm>
            <a:off x="7749815" y="1733171"/>
            <a:ext cx="1900509" cy="2313587"/>
            <a:chOff x="5843802" y="2795035"/>
            <a:chExt cx="2503314" cy="3047413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C610C1D-3113-4F87-9A50-B5505492F841}"/>
                </a:ext>
              </a:extLst>
            </p:cNvPr>
            <p:cNvSpPr/>
            <p:nvPr/>
          </p:nvSpPr>
          <p:spPr>
            <a:xfrm rot="2082747" flipH="1">
              <a:off x="6613404" y="2795035"/>
              <a:ext cx="1733712" cy="1835947"/>
            </a:xfrm>
            <a:custGeom>
              <a:avLst/>
              <a:gdLst>
                <a:gd name="connsiteX0" fmla="*/ 975077 w 1504382"/>
                <a:gd name="connsiteY0" fmla="*/ 0 h 1640133"/>
                <a:gd name="connsiteX1" fmla="*/ 910776 w 1504382"/>
                <a:gd name="connsiteY1" fmla="*/ 0 h 1640133"/>
                <a:gd name="connsiteX2" fmla="*/ 870129 w 1504382"/>
                <a:gd name="connsiteY2" fmla="*/ 13549 h 1640133"/>
                <a:gd name="connsiteX3" fmla="*/ 795723 w 1504382"/>
                <a:gd name="connsiteY3" fmla="*/ 17683 h 1640133"/>
                <a:gd name="connsiteX4" fmla="*/ 602132 w 1504382"/>
                <a:gd name="connsiteY4" fmla="*/ 95073 h 1640133"/>
                <a:gd name="connsiteX5" fmla="*/ 562174 w 1504382"/>
                <a:gd name="connsiteY5" fmla="*/ 126076 h 1640133"/>
                <a:gd name="connsiteX6" fmla="*/ 541505 w 1504382"/>
                <a:gd name="connsiteY6" fmla="*/ 175450 h 1640133"/>
                <a:gd name="connsiteX7" fmla="*/ 545409 w 1504382"/>
                <a:gd name="connsiteY7" fmla="*/ 200481 h 1640133"/>
                <a:gd name="connsiteX8" fmla="*/ 499250 w 1504382"/>
                <a:gd name="connsiteY8" fmla="*/ 294866 h 1640133"/>
                <a:gd name="connsiteX9" fmla="*/ 421860 w 1504382"/>
                <a:gd name="connsiteY9" fmla="*/ 339417 h 1640133"/>
                <a:gd name="connsiteX10" fmla="*/ 411755 w 1504382"/>
                <a:gd name="connsiteY10" fmla="*/ 406244 h 1640133"/>
                <a:gd name="connsiteX11" fmla="*/ 454010 w 1504382"/>
                <a:gd name="connsiteY11" fmla="*/ 449877 h 1640133"/>
                <a:gd name="connsiteX12" fmla="*/ 533468 w 1504382"/>
                <a:gd name="connsiteY12" fmla="*/ 471693 h 1640133"/>
                <a:gd name="connsiteX13" fmla="*/ 571359 w 1504382"/>
                <a:gd name="connsiteY13" fmla="*/ 448499 h 1640133"/>
                <a:gd name="connsiteX14" fmla="*/ 589272 w 1504382"/>
                <a:gd name="connsiteY14" fmla="*/ 433802 h 1640133"/>
                <a:gd name="connsiteX15" fmla="*/ 607643 w 1504382"/>
                <a:gd name="connsiteY15" fmla="*/ 439772 h 1640133"/>
                <a:gd name="connsiteX16" fmla="*/ 599606 w 1504382"/>
                <a:gd name="connsiteY16" fmla="*/ 456307 h 1640133"/>
                <a:gd name="connsiteX17" fmla="*/ 551839 w 1504382"/>
                <a:gd name="connsiteY17" fmla="*/ 478812 h 1640133"/>
                <a:gd name="connsiteX18" fmla="*/ 528875 w 1504382"/>
                <a:gd name="connsiteY18" fmla="*/ 503155 h 1640133"/>
                <a:gd name="connsiteX19" fmla="*/ 559188 w 1504382"/>
                <a:gd name="connsiteY19" fmla="*/ 540128 h 1640133"/>
                <a:gd name="connsiteX20" fmla="*/ 611548 w 1504382"/>
                <a:gd name="connsiteY20" fmla="*/ 537142 h 1640133"/>
                <a:gd name="connsiteX21" fmla="*/ 635201 w 1504382"/>
                <a:gd name="connsiteY21" fmla="*/ 533468 h 1640133"/>
                <a:gd name="connsiteX22" fmla="*/ 653113 w 1504382"/>
                <a:gd name="connsiteY22" fmla="*/ 538061 h 1640133"/>
                <a:gd name="connsiteX23" fmla="*/ 654262 w 1504382"/>
                <a:gd name="connsiteY23" fmla="*/ 560336 h 1640133"/>
                <a:gd name="connsiteX24" fmla="*/ 640942 w 1504382"/>
                <a:gd name="connsiteY24" fmla="*/ 575493 h 1640133"/>
                <a:gd name="connsiteX25" fmla="*/ 529104 w 1504382"/>
                <a:gd name="connsiteY25" fmla="*/ 699272 h 1640133"/>
                <a:gd name="connsiteX26" fmla="*/ 504303 w 1504382"/>
                <a:gd name="connsiteY26" fmla="*/ 764032 h 1640133"/>
                <a:gd name="connsiteX27" fmla="*/ 469626 w 1504382"/>
                <a:gd name="connsiteY27" fmla="*/ 805139 h 1640133"/>
                <a:gd name="connsiteX28" fmla="*/ 302674 w 1504382"/>
                <a:gd name="connsiteY28" fmla="*/ 902739 h 1640133"/>
                <a:gd name="connsiteX29" fmla="*/ 175220 w 1504382"/>
                <a:gd name="connsiteY29" fmla="*/ 992301 h 1640133"/>
                <a:gd name="connsiteX30" fmla="*/ 88414 w 1504382"/>
                <a:gd name="connsiteY30" fmla="*/ 1090360 h 1640133"/>
                <a:gd name="connsiteX31" fmla="*/ 5282 w 1504382"/>
                <a:gd name="connsiteY31" fmla="*/ 1293137 h 1640133"/>
                <a:gd name="connsiteX32" fmla="*/ 0 w 1504382"/>
                <a:gd name="connsiteY32" fmla="*/ 1303012 h 1640133"/>
                <a:gd name="connsiteX33" fmla="*/ 0 w 1504382"/>
                <a:gd name="connsiteY33" fmla="*/ 1378795 h 1640133"/>
                <a:gd name="connsiteX34" fmla="*/ 30313 w 1504382"/>
                <a:gd name="connsiteY34" fmla="*/ 1362720 h 1640133"/>
                <a:gd name="connsiteX35" fmla="*/ 30543 w 1504382"/>
                <a:gd name="connsiteY35" fmla="*/ 1387751 h 1640133"/>
                <a:gd name="connsiteX36" fmla="*/ 39729 w 1504382"/>
                <a:gd name="connsiteY36" fmla="*/ 1427710 h 1640133"/>
                <a:gd name="connsiteX37" fmla="*/ 52130 w 1504382"/>
                <a:gd name="connsiteY37" fmla="*/ 1435977 h 1640133"/>
                <a:gd name="connsiteX38" fmla="*/ 60626 w 1504382"/>
                <a:gd name="connsiteY38" fmla="*/ 1425183 h 1640133"/>
                <a:gd name="connsiteX39" fmla="*/ 64301 w 1504382"/>
                <a:gd name="connsiteY39" fmla="*/ 1413931 h 1640133"/>
                <a:gd name="connsiteX40" fmla="*/ 67975 w 1504382"/>
                <a:gd name="connsiteY40" fmla="*/ 1430925 h 1640133"/>
                <a:gd name="connsiteX41" fmla="*/ 76013 w 1504382"/>
                <a:gd name="connsiteY41" fmla="*/ 1441029 h 1640133"/>
                <a:gd name="connsiteX42" fmla="*/ 88414 w 1504382"/>
                <a:gd name="connsiteY42" fmla="*/ 1431614 h 1640133"/>
                <a:gd name="connsiteX43" fmla="*/ 94384 w 1504382"/>
                <a:gd name="connsiteY43" fmla="*/ 1408419 h 1640133"/>
                <a:gd name="connsiteX44" fmla="*/ 99896 w 1504382"/>
                <a:gd name="connsiteY44" fmla="*/ 1398085 h 1640133"/>
                <a:gd name="connsiteX45" fmla="*/ 108393 w 1504382"/>
                <a:gd name="connsiteY45" fmla="*/ 1410946 h 1640133"/>
                <a:gd name="connsiteX46" fmla="*/ 126305 w 1504382"/>
                <a:gd name="connsiteY46" fmla="*/ 1413012 h 1640133"/>
                <a:gd name="connsiteX47" fmla="*/ 135721 w 1504382"/>
                <a:gd name="connsiteY47" fmla="*/ 1392344 h 1640133"/>
                <a:gd name="connsiteX48" fmla="*/ 158226 w 1504382"/>
                <a:gd name="connsiteY48" fmla="*/ 1370069 h 1640133"/>
                <a:gd name="connsiteX49" fmla="*/ 202318 w 1504382"/>
                <a:gd name="connsiteY49" fmla="*/ 1329192 h 1640133"/>
                <a:gd name="connsiteX50" fmla="*/ 213341 w 1504382"/>
                <a:gd name="connsiteY50" fmla="*/ 1287166 h 1640133"/>
                <a:gd name="connsiteX51" fmla="*/ 217475 w 1504382"/>
                <a:gd name="connsiteY51" fmla="*/ 1270402 h 1640133"/>
                <a:gd name="connsiteX52" fmla="*/ 244343 w 1504382"/>
                <a:gd name="connsiteY52" fmla="*/ 1249964 h 1640133"/>
                <a:gd name="connsiteX53" fmla="*/ 338269 w 1504382"/>
                <a:gd name="connsiteY53" fmla="*/ 1253408 h 1640133"/>
                <a:gd name="connsiteX54" fmla="*/ 531401 w 1504382"/>
                <a:gd name="connsiteY54" fmla="*/ 1270862 h 1640133"/>
                <a:gd name="connsiteX55" fmla="*/ 543572 w 1504382"/>
                <a:gd name="connsiteY55" fmla="*/ 1273847 h 1640133"/>
                <a:gd name="connsiteX56" fmla="*/ 547017 w 1504382"/>
                <a:gd name="connsiteY56" fmla="*/ 1295204 h 1640133"/>
                <a:gd name="connsiteX57" fmla="*/ 401651 w 1504382"/>
                <a:gd name="connsiteY57" fmla="*/ 1398775 h 1640133"/>
                <a:gd name="connsiteX58" fmla="*/ 375931 w 1504382"/>
                <a:gd name="connsiteY58" fmla="*/ 1415998 h 1640133"/>
                <a:gd name="connsiteX59" fmla="*/ 351358 w 1504382"/>
                <a:gd name="connsiteY59" fmla="*/ 1432762 h 1640133"/>
                <a:gd name="connsiteX60" fmla="*/ 329083 w 1504382"/>
                <a:gd name="connsiteY60" fmla="*/ 1468357 h 1640133"/>
                <a:gd name="connsiteX61" fmla="*/ 324720 w 1504382"/>
                <a:gd name="connsiteY61" fmla="*/ 1541614 h 1640133"/>
                <a:gd name="connsiteX62" fmla="*/ 340565 w 1504382"/>
                <a:gd name="connsiteY62" fmla="*/ 1564579 h 1640133"/>
                <a:gd name="connsiteX63" fmla="*/ 372256 w 1504382"/>
                <a:gd name="connsiteY63" fmla="*/ 1563890 h 1640133"/>
                <a:gd name="connsiteX64" fmla="*/ 396599 w 1504382"/>
                <a:gd name="connsiteY64" fmla="*/ 1557689 h 1640133"/>
                <a:gd name="connsiteX65" fmla="*/ 396369 w 1504382"/>
                <a:gd name="connsiteY65" fmla="*/ 1559756 h 1640133"/>
                <a:gd name="connsiteX66" fmla="*/ 413133 w 1504382"/>
                <a:gd name="connsiteY66" fmla="*/ 1592825 h 1640133"/>
                <a:gd name="connsiteX67" fmla="*/ 519919 w 1504382"/>
                <a:gd name="connsiteY67" fmla="*/ 1582491 h 1640133"/>
                <a:gd name="connsiteX68" fmla="*/ 544261 w 1504382"/>
                <a:gd name="connsiteY68" fmla="*/ 1577669 h 1640133"/>
                <a:gd name="connsiteX69" fmla="*/ 517852 w 1504382"/>
                <a:gd name="connsiteY69" fmla="*/ 1608211 h 1640133"/>
                <a:gd name="connsiteX70" fmla="*/ 511192 w 1504382"/>
                <a:gd name="connsiteY70" fmla="*/ 1617397 h 1640133"/>
                <a:gd name="connsiteX71" fmla="*/ 512111 w 1504382"/>
                <a:gd name="connsiteY71" fmla="*/ 1628880 h 1640133"/>
                <a:gd name="connsiteX72" fmla="*/ 521067 w 1504382"/>
                <a:gd name="connsiteY72" fmla="*/ 1629569 h 1640133"/>
                <a:gd name="connsiteX73" fmla="*/ 531401 w 1504382"/>
                <a:gd name="connsiteY73" fmla="*/ 1627732 h 1640133"/>
                <a:gd name="connsiteX74" fmla="*/ 533698 w 1504382"/>
                <a:gd name="connsiteY74" fmla="*/ 1631636 h 1640133"/>
                <a:gd name="connsiteX75" fmla="*/ 523109 w 1504382"/>
                <a:gd name="connsiteY75" fmla="*/ 1640133 h 1640133"/>
                <a:gd name="connsiteX76" fmla="*/ 1503385 w 1504382"/>
                <a:gd name="connsiteY76" fmla="*/ 1569052 h 1640133"/>
                <a:gd name="connsiteX77" fmla="*/ 1504382 w 1504382"/>
                <a:gd name="connsiteY77" fmla="*/ 1556426 h 1640133"/>
                <a:gd name="connsiteX78" fmla="*/ 1497751 w 1504382"/>
                <a:gd name="connsiteY78" fmla="*/ 1472491 h 1640133"/>
                <a:gd name="connsiteX79" fmla="*/ 1444244 w 1504382"/>
                <a:gd name="connsiteY79" fmla="*/ 1240319 h 1640133"/>
                <a:gd name="connsiteX80" fmla="*/ 1420131 w 1504382"/>
                <a:gd name="connsiteY80" fmla="*/ 950046 h 1640133"/>
                <a:gd name="connsiteX81" fmla="*/ 1393492 w 1504382"/>
                <a:gd name="connsiteY81" fmla="*/ 736934 h 1640133"/>
                <a:gd name="connsiteX82" fmla="*/ 1295893 w 1504382"/>
                <a:gd name="connsiteY82" fmla="*/ 546328 h 1640133"/>
                <a:gd name="connsiteX83" fmla="*/ 1242385 w 1504382"/>
                <a:gd name="connsiteY83" fmla="*/ 456766 h 1640133"/>
                <a:gd name="connsiteX84" fmla="*/ 1221717 w 1504382"/>
                <a:gd name="connsiteY84" fmla="*/ 386035 h 1640133"/>
                <a:gd name="connsiteX85" fmla="*/ 1066246 w 1504382"/>
                <a:gd name="connsiteY85" fmla="*/ 122401 h 1640133"/>
                <a:gd name="connsiteX86" fmla="*/ 1046727 w 1504382"/>
                <a:gd name="connsiteY86" fmla="*/ 108393 h 1640133"/>
                <a:gd name="connsiteX87" fmla="*/ 1018021 w 1504382"/>
                <a:gd name="connsiteY87" fmla="*/ 53967 h 1640133"/>
                <a:gd name="connsiteX88" fmla="*/ 994367 w 1504382"/>
                <a:gd name="connsiteY88" fmla="*/ 11712 h 1640133"/>
                <a:gd name="connsiteX89" fmla="*/ 975077 w 1504382"/>
                <a:gd name="connsiteY89" fmla="*/ 0 h 1640133"/>
                <a:gd name="connsiteX0" fmla="*/ 975077 w 1504382"/>
                <a:gd name="connsiteY0" fmla="*/ 0 h 1631636"/>
                <a:gd name="connsiteX1" fmla="*/ 910776 w 1504382"/>
                <a:gd name="connsiteY1" fmla="*/ 0 h 1631636"/>
                <a:gd name="connsiteX2" fmla="*/ 870129 w 1504382"/>
                <a:gd name="connsiteY2" fmla="*/ 13549 h 1631636"/>
                <a:gd name="connsiteX3" fmla="*/ 795723 w 1504382"/>
                <a:gd name="connsiteY3" fmla="*/ 17683 h 1631636"/>
                <a:gd name="connsiteX4" fmla="*/ 602132 w 1504382"/>
                <a:gd name="connsiteY4" fmla="*/ 95073 h 1631636"/>
                <a:gd name="connsiteX5" fmla="*/ 562174 w 1504382"/>
                <a:gd name="connsiteY5" fmla="*/ 126076 h 1631636"/>
                <a:gd name="connsiteX6" fmla="*/ 541505 w 1504382"/>
                <a:gd name="connsiteY6" fmla="*/ 175450 h 1631636"/>
                <a:gd name="connsiteX7" fmla="*/ 545409 w 1504382"/>
                <a:gd name="connsiteY7" fmla="*/ 200481 h 1631636"/>
                <a:gd name="connsiteX8" fmla="*/ 499250 w 1504382"/>
                <a:gd name="connsiteY8" fmla="*/ 294866 h 1631636"/>
                <a:gd name="connsiteX9" fmla="*/ 421860 w 1504382"/>
                <a:gd name="connsiteY9" fmla="*/ 339417 h 1631636"/>
                <a:gd name="connsiteX10" fmla="*/ 411755 w 1504382"/>
                <a:gd name="connsiteY10" fmla="*/ 406244 h 1631636"/>
                <a:gd name="connsiteX11" fmla="*/ 454010 w 1504382"/>
                <a:gd name="connsiteY11" fmla="*/ 449877 h 1631636"/>
                <a:gd name="connsiteX12" fmla="*/ 533468 w 1504382"/>
                <a:gd name="connsiteY12" fmla="*/ 471693 h 1631636"/>
                <a:gd name="connsiteX13" fmla="*/ 571359 w 1504382"/>
                <a:gd name="connsiteY13" fmla="*/ 448499 h 1631636"/>
                <a:gd name="connsiteX14" fmla="*/ 589272 w 1504382"/>
                <a:gd name="connsiteY14" fmla="*/ 433802 h 1631636"/>
                <a:gd name="connsiteX15" fmla="*/ 607643 w 1504382"/>
                <a:gd name="connsiteY15" fmla="*/ 439772 h 1631636"/>
                <a:gd name="connsiteX16" fmla="*/ 599606 w 1504382"/>
                <a:gd name="connsiteY16" fmla="*/ 456307 h 1631636"/>
                <a:gd name="connsiteX17" fmla="*/ 551839 w 1504382"/>
                <a:gd name="connsiteY17" fmla="*/ 478812 h 1631636"/>
                <a:gd name="connsiteX18" fmla="*/ 528875 w 1504382"/>
                <a:gd name="connsiteY18" fmla="*/ 503155 h 1631636"/>
                <a:gd name="connsiteX19" fmla="*/ 559188 w 1504382"/>
                <a:gd name="connsiteY19" fmla="*/ 540128 h 1631636"/>
                <a:gd name="connsiteX20" fmla="*/ 611548 w 1504382"/>
                <a:gd name="connsiteY20" fmla="*/ 537142 h 1631636"/>
                <a:gd name="connsiteX21" fmla="*/ 635201 w 1504382"/>
                <a:gd name="connsiteY21" fmla="*/ 533468 h 1631636"/>
                <a:gd name="connsiteX22" fmla="*/ 653113 w 1504382"/>
                <a:gd name="connsiteY22" fmla="*/ 538061 h 1631636"/>
                <a:gd name="connsiteX23" fmla="*/ 654262 w 1504382"/>
                <a:gd name="connsiteY23" fmla="*/ 560336 h 1631636"/>
                <a:gd name="connsiteX24" fmla="*/ 640942 w 1504382"/>
                <a:gd name="connsiteY24" fmla="*/ 575493 h 1631636"/>
                <a:gd name="connsiteX25" fmla="*/ 529104 w 1504382"/>
                <a:gd name="connsiteY25" fmla="*/ 699272 h 1631636"/>
                <a:gd name="connsiteX26" fmla="*/ 504303 w 1504382"/>
                <a:gd name="connsiteY26" fmla="*/ 764032 h 1631636"/>
                <a:gd name="connsiteX27" fmla="*/ 469626 w 1504382"/>
                <a:gd name="connsiteY27" fmla="*/ 805139 h 1631636"/>
                <a:gd name="connsiteX28" fmla="*/ 302674 w 1504382"/>
                <a:gd name="connsiteY28" fmla="*/ 902739 h 1631636"/>
                <a:gd name="connsiteX29" fmla="*/ 175220 w 1504382"/>
                <a:gd name="connsiteY29" fmla="*/ 992301 h 1631636"/>
                <a:gd name="connsiteX30" fmla="*/ 88414 w 1504382"/>
                <a:gd name="connsiteY30" fmla="*/ 1090360 h 1631636"/>
                <a:gd name="connsiteX31" fmla="*/ 5282 w 1504382"/>
                <a:gd name="connsiteY31" fmla="*/ 1293137 h 1631636"/>
                <a:gd name="connsiteX32" fmla="*/ 0 w 1504382"/>
                <a:gd name="connsiteY32" fmla="*/ 1303012 h 1631636"/>
                <a:gd name="connsiteX33" fmla="*/ 0 w 1504382"/>
                <a:gd name="connsiteY33" fmla="*/ 1378795 h 1631636"/>
                <a:gd name="connsiteX34" fmla="*/ 30313 w 1504382"/>
                <a:gd name="connsiteY34" fmla="*/ 1362720 h 1631636"/>
                <a:gd name="connsiteX35" fmla="*/ 30543 w 1504382"/>
                <a:gd name="connsiteY35" fmla="*/ 1387751 h 1631636"/>
                <a:gd name="connsiteX36" fmla="*/ 39729 w 1504382"/>
                <a:gd name="connsiteY36" fmla="*/ 1427710 h 1631636"/>
                <a:gd name="connsiteX37" fmla="*/ 52130 w 1504382"/>
                <a:gd name="connsiteY37" fmla="*/ 1435977 h 1631636"/>
                <a:gd name="connsiteX38" fmla="*/ 60626 w 1504382"/>
                <a:gd name="connsiteY38" fmla="*/ 1425183 h 1631636"/>
                <a:gd name="connsiteX39" fmla="*/ 64301 w 1504382"/>
                <a:gd name="connsiteY39" fmla="*/ 1413931 h 1631636"/>
                <a:gd name="connsiteX40" fmla="*/ 67975 w 1504382"/>
                <a:gd name="connsiteY40" fmla="*/ 1430925 h 1631636"/>
                <a:gd name="connsiteX41" fmla="*/ 76013 w 1504382"/>
                <a:gd name="connsiteY41" fmla="*/ 1441029 h 1631636"/>
                <a:gd name="connsiteX42" fmla="*/ 88414 w 1504382"/>
                <a:gd name="connsiteY42" fmla="*/ 1431614 h 1631636"/>
                <a:gd name="connsiteX43" fmla="*/ 94384 w 1504382"/>
                <a:gd name="connsiteY43" fmla="*/ 1408419 h 1631636"/>
                <a:gd name="connsiteX44" fmla="*/ 99896 w 1504382"/>
                <a:gd name="connsiteY44" fmla="*/ 1398085 h 1631636"/>
                <a:gd name="connsiteX45" fmla="*/ 108393 w 1504382"/>
                <a:gd name="connsiteY45" fmla="*/ 1410946 h 1631636"/>
                <a:gd name="connsiteX46" fmla="*/ 126305 w 1504382"/>
                <a:gd name="connsiteY46" fmla="*/ 1413012 h 1631636"/>
                <a:gd name="connsiteX47" fmla="*/ 135721 w 1504382"/>
                <a:gd name="connsiteY47" fmla="*/ 1392344 h 1631636"/>
                <a:gd name="connsiteX48" fmla="*/ 158226 w 1504382"/>
                <a:gd name="connsiteY48" fmla="*/ 1370069 h 1631636"/>
                <a:gd name="connsiteX49" fmla="*/ 202318 w 1504382"/>
                <a:gd name="connsiteY49" fmla="*/ 1329192 h 1631636"/>
                <a:gd name="connsiteX50" fmla="*/ 213341 w 1504382"/>
                <a:gd name="connsiteY50" fmla="*/ 1287166 h 1631636"/>
                <a:gd name="connsiteX51" fmla="*/ 217475 w 1504382"/>
                <a:gd name="connsiteY51" fmla="*/ 1270402 h 1631636"/>
                <a:gd name="connsiteX52" fmla="*/ 244343 w 1504382"/>
                <a:gd name="connsiteY52" fmla="*/ 1249964 h 1631636"/>
                <a:gd name="connsiteX53" fmla="*/ 338269 w 1504382"/>
                <a:gd name="connsiteY53" fmla="*/ 1253408 h 1631636"/>
                <a:gd name="connsiteX54" fmla="*/ 531401 w 1504382"/>
                <a:gd name="connsiteY54" fmla="*/ 1270862 h 1631636"/>
                <a:gd name="connsiteX55" fmla="*/ 543572 w 1504382"/>
                <a:gd name="connsiteY55" fmla="*/ 1273847 h 1631636"/>
                <a:gd name="connsiteX56" fmla="*/ 547017 w 1504382"/>
                <a:gd name="connsiteY56" fmla="*/ 1295204 h 1631636"/>
                <a:gd name="connsiteX57" fmla="*/ 401651 w 1504382"/>
                <a:gd name="connsiteY57" fmla="*/ 1398775 h 1631636"/>
                <a:gd name="connsiteX58" fmla="*/ 375931 w 1504382"/>
                <a:gd name="connsiteY58" fmla="*/ 1415998 h 1631636"/>
                <a:gd name="connsiteX59" fmla="*/ 351358 w 1504382"/>
                <a:gd name="connsiteY59" fmla="*/ 1432762 h 1631636"/>
                <a:gd name="connsiteX60" fmla="*/ 329083 w 1504382"/>
                <a:gd name="connsiteY60" fmla="*/ 1468357 h 1631636"/>
                <a:gd name="connsiteX61" fmla="*/ 324720 w 1504382"/>
                <a:gd name="connsiteY61" fmla="*/ 1541614 h 1631636"/>
                <a:gd name="connsiteX62" fmla="*/ 340565 w 1504382"/>
                <a:gd name="connsiteY62" fmla="*/ 1564579 h 1631636"/>
                <a:gd name="connsiteX63" fmla="*/ 372256 w 1504382"/>
                <a:gd name="connsiteY63" fmla="*/ 1563890 h 1631636"/>
                <a:gd name="connsiteX64" fmla="*/ 396599 w 1504382"/>
                <a:gd name="connsiteY64" fmla="*/ 1557689 h 1631636"/>
                <a:gd name="connsiteX65" fmla="*/ 396369 w 1504382"/>
                <a:gd name="connsiteY65" fmla="*/ 1559756 h 1631636"/>
                <a:gd name="connsiteX66" fmla="*/ 413133 w 1504382"/>
                <a:gd name="connsiteY66" fmla="*/ 1592825 h 1631636"/>
                <a:gd name="connsiteX67" fmla="*/ 519919 w 1504382"/>
                <a:gd name="connsiteY67" fmla="*/ 1582491 h 1631636"/>
                <a:gd name="connsiteX68" fmla="*/ 544261 w 1504382"/>
                <a:gd name="connsiteY68" fmla="*/ 1577669 h 1631636"/>
                <a:gd name="connsiteX69" fmla="*/ 517852 w 1504382"/>
                <a:gd name="connsiteY69" fmla="*/ 1608211 h 1631636"/>
                <a:gd name="connsiteX70" fmla="*/ 511192 w 1504382"/>
                <a:gd name="connsiteY70" fmla="*/ 1617397 h 1631636"/>
                <a:gd name="connsiteX71" fmla="*/ 512111 w 1504382"/>
                <a:gd name="connsiteY71" fmla="*/ 1628880 h 1631636"/>
                <a:gd name="connsiteX72" fmla="*/ 521067 w 1504382"/>
                <a:gd name="connsiteY72" fmla="*/ 1629569 h 1631636"/>
                <a:gd name="connsiteX73" fmla="*/ 531401 w 1504382"/>
                <a:gd name="connsiteY73" fmla="*/ 1627732 h 1631636"/>
                <a:gd name="connsiteX74" fmla="*/ 533698 w 1504382"/>
                <a:gd name="connsiteY74" fmla="*/ 1631636 h 1631636"/>
                <a:gd name="connsiteX75" fmla="*/ 1503385 w 1504382"/>
                <a:gd name="connsiteY75" fmla="*/ 1569052 h 1631636"/>
                <a:gd name="connsiteX76" fmla="*/ 1504382 w 1504382"/>
                <a:gd name="connsiteY76" fmla="*/ 1556426 h 1631636"/>
                <a:gd name="connsiteX77" fmla="*/ 1497751 w 1504382"/>
                <a:gd name="connsiteY77" fmla="*/ 1472491 h 1631636"/>
                <a:gd name="connsiteX78" fmla="*/ 1444244 w 1504382"/>
                <a:gd name="connsiteY78" fmla="*/ 1240319 h 1631636"/>
                <a:gd name="connsiteX79" fmla="*/ 1420131 w 1504382"/>
                <a:gd name="connsiteY79" fmla="*/ 950046 h 1631636"/>
                <a:gd name="connsiteX80" fmla="*/ 1393492 w 1504382"/>
                <a:gd name="connsiteY80" fmla="*/ 736934 h 1631636"/>
                <a:gd name="connsiteX81" fmla="*/ 1295893 w 1504382"/>
                <a:gd name="connsiteY81" fmla="*/ 546328 h 1631636"/>
                <a:gd name="connsiteX82" fmla="*/ 1242385 w 1504382"/>
                <a:gd name="connsiteY82" fmla="*/ 456766 h 1631636"/>
                <a:gd name="connsiteX83" fmla="*/ 1221717 w 1504382"/>
                <a:gd name="connsiteY83" fmla="*/ 386035 h 1631636"/>
                <a:gd name="connsiteX84" fmla="*/ 1066246 w 1504382"/>
                <a:gd name="connsiteY84" fmla="*/ 122401 h 1631636"/>
                <a:gd name="connsiteX85" fmla="*/ 1046727 w 1504382"/>
                <a:gd name="connsiteY85" fmla="*/ 108393 h 1631636"/>
                <a:gd name="connsiteX86" fmla="*/ 1018021 w 1504382"/>
                <a:gd name="connsiteY86" fmla="*/ 53967 h 1631636"/>
                <a:gd name="connsiteX87" fmla="*/ 994367 w 1504382"/>
                <a:gd name="connsiteY87" fmla="*/ 11712 h 1631636"/>
                <a:gd name="connsiteX88" fmla="*/ 975077 w 1504382"/>
                <a:gd name="connsiteY88" fmla="*/ 0 h 1631636"/>
                <a:gd name="connsiteX0" fmla="*/ 975077 w 1504382"/>
                <a:gd name="connsiteY0" fmla="*/ 0 h 1629830"/>
                <a:gd name="connsiteX1" fmla="*/ 910776 w 1504382"/>
                <a:gd name="connsiteY1" fmla="*/ 0 h 1629830"/>
                <a:gd name="connsiteX2" fmla="*/ 870129 w 1504382"/>
                <a:gd name="connsiteY2" fmla="*/ 13549 h 1629830"/>
                <a:gd name="connsiteX3" fmla="*/ 795723 w 1504382"/>
                <a:gd name="connsiteY3" fmla="*/ 17683 h 1629830"/>
                <a:gd name="connsiteX4" fmla="*/ 602132 w 1504382"/>
                <a:gd name="connsiteY4" fmla="*/ 95073 h 1629830"/>
                <a:gd name="connsiteX5" fmla="*/ 562174 w 1504382"/>
                <a:gd name="connsiteY5" fmla="*/ 126076 h 1629830"/>
                <a:gd name="connsiteX6" fmla="*/ 541505 w 1504382"/>
                <a:gd name="connsiteY6" fmla="*/ 175450 h 1629830"/>
                <a:gd name="connsiteX7" fmla="*/ 545409 w 1504382"/>
                <a:gd name="connsiteY7" fmla="*/ 200481 h 1629830"/>
                <a:gd name="connsiteX8" fmla="*/ 499250 w 1504382"/>
                <a:gd name="connsiteY8" fmla="*/ 294866 h 1629830"/>
                <a:gd name="connsiteX9" fmla="*/ 421860 w 1504382"/>
                <a:gd name="connsiteY9" fmla="*/ 339417 h 1629830"/>
                <a:gd name="connsiteX10" fmla="*/ 411755 w 1504382"/>
                <a:gd name="connsiteY10" fmla="*/ 406244 h 1629830"/>
                <a:gd name="connsiteX11" fmla="*/ 454010 w 1504382"/>
                <a:gd name="connsiteY11" fmla="*/ 449877 h 1629830"/>
                <a:gd name="connsiteX12" fmla="*/ 533468 w 1504382"/>
                <a:gd name="connsiteY12" fmla="*/ 471693 h 1629830"/>
                <a:gd name="connsiteX13" fmla="*/ 571359 w 1504382"/>
                <a:gd name="connsiteY13" fmla="*/ 448499 h 1629830"/>
                <a:gd name="connsiteX14" fmla="*/ 589272 w 1504382"/>
                <a:gd name="connsiteY14" fmla="*/ 433802 h 1629830"/>
                <a:gd name="connsiteX15" fmla="*/ 607643 w 1504382"/>
                <a:gd name="connsiteY15" fmla="*/ 439772 h 1629830"/>
                <a:gd name="connsiteX16" fmla="*/ 599606 w 1504382"/>
                <a:gd name="connsiteY16" fmla="*/ 456307 h 1629830"/>
                <a:gd name="connsiteX17" fmla="*/ 551839 w 1504382"/>
                <a:gd name="connsiteY17" fmla="*/ 478812 h 1629830"/>
                <a:gd name="connsiteX18" fmla="*/ 528875 w 1504382"/>
                <a:gd name="connsiteY18" fmla="*/ 503155 h 1629830"/>
                <a:gd name="connsiteX19" fmla="*/ 559188 w 1504382"/>
                <a:gd name="connsiteY19" fmla="*/ 540128 h 1629830"/>
                <a:gd name="connsiteX20" fmla="*/ 611548 w 1504382"/>
                <a:gd name="connsiteY20" fmla="*/ 537142 h 1629830"/>
                <a:gd name="connsiteX21" fmla="*/ 635201 w 1504382"/>
                <a:gd name="connsiteY21" fmla="*/ 533468 h 1629830"/>
                <a:gd name="connsiteX22" fmla="*/ 653113 w 1504382"/>
                <a:gd name="connsiteY22" fmla="*/ 538061 h 1629830"/>
                <a:gd name="connsiteX23" fmla="*/ 654262 w 1504382"/>
                <a:gd name="connsiteY23" fmla="*/ 560336 h 1629830"/>
                <a:gd name="connsiteX24" fmla="*/ 640942 w 1504382"/>
                <a:gd name="connsiteY24" fmla="*/ 575493 h 1629830"/>
                <a:gd name="connsiteX25" fmla="*/ 529104 w 1504382"/>
                <a:gd name="connsiteY25" fmla="*/ 699272 h 1629830"/>
                <a:gd name="connsiteX26" fmla="*/ 504303 w 1504382"/>
                <a:gd name="connsiteY26" fmla="*/ 764032 h 1629830"/>
                <a:gd name="connsiteX27" fmla="*/ 469626 w 1504382"/>
                <a:gd name="connsiteY27" fmla="*/ 805139 h 1629830"/>
                <a:gd name="connsiteX28" fmla="*/ 302674 w 1504382"/>
                <a:gd name="connsiteY28" fmla="*/ 902739 h 1629830"/>
                <a:gd name="connsiteX29" fmla="*/ 175220 w 1504382"/>
                <a:gd name="connsiteY29" fmla="*/ 992301 h 1629830"/>
                <a:gd name="connsiteX30" fmla="*/ 88414 w 1504382"/>
                <a:gd name="connsiteY30" fmla="*/ 1090360 h 1629830"/>
                <a:gd name="connsiteX31" fmla="*/ 5282 w 1504382"/>
                <a:gd name="connsiteY31" fmla="*/ 1293137 h 1629830"/>
                <a:gd name="connsiteX32" fmla="*/ 0 w 1504382"/>
                <a:gd name="connsiteY32" fmla="*/ 1303012 h 1629830"/>
                <a:gd name="connsiteX33" fmla="*/ 0 w 1504382"/>
                <a:gd name="connsiteY33" fmla="*/ 1378795 h 1629830"/>
                <a:gd name="connsiteX34" fmla="*/ 30313 w 1504382"/>
                <a:gd name="connsiteY34" fmla="*/ 1362720 h 1629830"/>
                <a:gd name="connsiteX35" fmla="*/ 30543 w 1504382"/>
                <a:gd name="connsiteY35" fmla="*/ 1387751 h 1629830"/>
                <a:gd name="connsiteX36" fmla="*/ 39729 w 1504382"/>
                <a:gd name="connsiteY36" fmla="*/ 1427710 h 1629830"/>
                <a:gd name="connsiteX37" fmla="*/ 52130 w 1504382"/>
                <a:gd name="connsiteY37" fmla="*/ 1435977 h 1629830"/>
                <a:gd name="connsiteX38" fmla="*/ 60626 w 1504382"/>
                <a:gd name="connsiteY38" fmla="*/ 1425183 h 1629830"/>
                <a:gd name="connsiteX39" fmla="*/ 64301 w 1504382"/>
                <a:gd name="connsiteY39" fmla="*/ 1413931 h 1629830"/>
                <a:gd name="connsiteX40" fmla="*/ 67975 w 1504382"/>
                <a:gd name="connsiteY40" fmla="*/ 1430925 h 1629830"/>
                <a:gd name="connsiteX41" fmla="*/ 76013 w 1504382"/>
                <a:gd name="connsiteY41" fmla="*/ 1441029 h 1629830"/>
                <a:gd name="connsiteX42" fmla="*/ 88414 w 1504382"/>
                <a:gd name="connsiteY42" fmla="*/ 1431614 h 1629830"/>
                <a:gd name="connsiteX43" fmla="*/ 94384 w 1504382"/>
                <a:gd name="connsiteY43" fmla="*/ 1408419 h 1629830"/>
                <a:gd name="connsiteX44" fmla="*/ 99896 w 1504382"/>
                <a:gd name="connsiteY44" fmla="*/ 1398085 h 1629830"/>
                <a:gd name="connsiteX45" fmla="*/ 108393 w 1504382"/>
                <a:gd name="connsiteY45" fmla="*/ 1410946 h 1629830"/>
                <a:gd name="connsiteX46" fmla="*/ 126305 w 1504382"/>
                <a:gd name="connsiteY46" fmla="*/ 1413012 h 1629830"/>
                <a:gd name="connsiteX47" fmla="*/ 135721 w 1504382"/>
                <a:gd name="connsiteY47" fmla="*/ 1392344 h 1629830"/>
                <a:gd name="connsiteX48" fmla="*/ 158226 w 1504382"/>
                <a:gd name="connsiteY48" fmla="*/ 1370069 h 1629830"/>
                <a:gd name="connsiteX49" fmla="*/ 202318 w 1504382"/>
                <a:gd name="connsiteY49" fmla="*/ 1329192 h 1629830"/>
                <a:gd name="connsiteX50" fmla="*/ 213341 w 1504382"/>
                <a:gd name="connsiteY50" fmla="*/ 1287166 h 1629830"/>
                <a:gd name="connsiteX51" fmla="*/ 217475 w 1504382"/>
                <a:gd name="connsiteY51" fmla="*/ 1270402 h 1629830"/>
                <a:gd name="connsiteX52" fmla="*/ 244343 w 1504382"/>
                <a:gd name="connsiteY52" fmla="*/ 1249964 h 1629830"/>
                <a:gd name="connsiteX53" fmla="*/ 338269 w 1504382"/>
                <a:gd name="connsiteY53" fmla="*/ 1253408 h 1629830"/>
                <a:gd name="connsiteX54" fmla="*/ 531401 w 1504382"/>
                <a:gd name="connsiteY54" fmla="*/ 1270862 h 1629830"/>
                <a:gd name="connsiteX55" fmla="*/ 543572 w 1504382"/>
                <a:gd name="connsiteY55" fmla="*/ 1273847 h 1629830"/>
                <a:gd name="connsiteX56" fmla="*/ 547017 w 1504382"/>
                <a:gd name="connsiteY56" fmla="*/ 1295204 h 1629830"/>
                <a:gd name="connsiteX57" fmla="*/ 401651 w 1504382"/>
                <a:gd name="connsiteY57" fmla="*/ 1398775 h 1629830"/>
                <a:gd name="connsiteX58" fmla="*/ 375931 w 1504382"/>
                <a:gd name="connsiteY58" fmla="*/ 1415998 h 1629830"/>
                <a:gd name="connsiteX59" fmla="*/ 351358 w 1504382"/>
                <a:gd name="connsiteY59" fmla="*/ 1432762 h 1629830"/>
                <a:gd name="connsiteX60" fmla="*/ 329083 w 1504382"/>
                <a:gd name="connsiteY60" fmla="*/ 1468357 h 1629830"/>
                <a:gd name="connsiteX61" fmla="*/ 324720 w 1504382"/>
                <a:gd name="connsiteY61" fmla="*/ 1541614 h 1629830"/>
                <a:gd name="connsiteX62" fmla="*/ 340565 w 1504382"/>
                <a:gd name="connsiteY62" fmla="*/ 1564579 h 1629830"/>
                <a:gd name="connsiteX63" fmla="*/ 372256 w 1504382"/>
                <a:gd name="connsiteY63" fmla="*/ 1563890 h 1629830"/>
                <a:gd name="connsiteX64" fmla="*/ 396599 w 1504382"/>
                <a:gd name="connsiteY64" fmla="*/ 1557689 h 1629830"/>
                <a:gd name="connsiteX65" fmla="*/ 396369 w 1504382"/>
                <a:gd name="connsiteY65" fmla="*/ 1559756 h 1629830"/>
                <a:gd name="connsiteX66" fmla="*/ 413133 w 1504382"/>
                <a:gd name="connsiteY66" fmla="*/ 1592825 h 1629830"/>
                <a:gd name="connsiteX67" fmla="*/ 519919 w 1504382"/>
                <a:gd name="connsiteY67" fmla="*/ 1582491 h 1629830"/>
                <a:gd name="connsiteX68" fmla="*/ 544261 w 1504382"/>
                <a:gd name="connsiteY68" fmla="*/ 1577669 h 1629830"/>
                <a:gd name="connsiteX69" fmla="*/ 517852 w 1504382"/>
                <a:gd name="connsiteY69" fmla="*/ 1608211 h 1629830"/>
                <a:gd name="connsiteX70" fmla="*/ 511192 w 1504382"/>
                <a:gd name="connsiteY70" fmla="*/ 1617397 h 1629830"/>
                <a:gd name="connsiteX71" fmla="*/ 512111 w 1504382"/>
                <a:gd name="connsiteY71" fmla="*/ 1628880 h 1629830"/>
                <a:gd name="connsiteX72" fmla="*/ 521067 w 1504382"/>
                <a:gd name="connsiteY72" fmla="*/ 1629569 h 1629830"/>
                <a:gd name="connsiteX73" fmla="*/ 531401 w 1504382"/>
                <a:gd name="connsiteY73" fmla="*/ 1627732 h 1629830"/>
                <a:gd name="connsiteX74" fmla="*/ 1503385 w 1504382"/>
                <a:gd name="connsiteY74" fmla="*/ 1569052 h 1629830"/>
                <a:gd name="connsiteX75" fmla="*/ 1504382 w 1504382"/>
                <a:gd name="connsiteY75" fmla="*/ 1556426 h 1629830"/>
                <a:gd name="connsiteX76" fmla="*/ 1497751 w 1504382"/>
                <a:gd name="connsiteY76" fmla="*/ 1472491 h 1629830"/>
                <a:gd name="connsiteX77" fmla="*/ 1444244 w 1504382"/>
                <a:gd name="connsiteY77" fmla="*/ 1240319 h 1629830"/>
                <a:gd name="connsiteX78" fmla="*/ 1420131 w 1504382"/>
                <a:gd name="connsiteY78" fmla="*/ 950046 h 1629830"/>
                <a:gd name="connsiteX79" fmla="*/ 1393492 w 1504382"/>
                <a:gd name="connsiteY79" fmla="*/ 736934 h 1629830"/>
                <a:gd name="connsiteX80" fmla="*/ 1295893 w 1504382"/>
                <a:gd name="connsiteY80" fmla="*/ 546328 h 1629830"/>
                <a:gd name="connsiteX81" fmla="*/ 1242385 w 1504382"/>
                <a:gd name="connsiteY81" fmla="*/ 456766 h 1629830"/>
                <a:gd name="connsiteX82" fmla="*/ 1221717 w 1504382"/>
                <a:gd name="connsiteY82" fmla="*/ 386035 h 1629830"/>
                <a:gd name="connsiteX83" fmla="*/ 1066246 w 1504382"/>
                <a:gd name="connsiteY83" fmla="*/ 122401 h 1629830"/>
                <a:gd name="connsiteX84" fmla="*/ 1046727 w 1504382"/>
                <a:gd name="connsiteY84" fmla="*/ 108393 h 1629830"/>
                <a:gd name="connsiteX85" fmla="*/ 1018021 w 1504382"/>
                <a:gd name="connsiteY85" fmla="*/ 53967 h 1629830"/>
                <a:gd name="connsiteX86" fmla="*/ 994367 w 1504382"/>
                <a:gd name="connsiteY86" fmla="*/ 11712 h 1629830"/>
                <a:gd name="connsiteX87" fmla="*/ 975077 w 1504382"/>
                <a:gd name="connsiteY87" fmla="*/ 0 h 1629830"/>
                <a:gd name="connsiteX0" fmla="*/ 975077 w 1504382"/>
                <a:gd name="connsiteY0" fmla="*/ 0 h 1634129"/>
                <a:gd name="connsiteX1" fmla="*/ 910776 w 1504382"/>
                <a:gd name="connsiteY1" fmla="*/ 0 h 1634129"/>
                <a:gd name="connsiteX2" fmla="*/ 870129 w 1504382"/>
                <a:gd name="connsiteY2" fmla="*/ 13549 h 1634129"/>
                <a:gd name="connsiteX3" fmla="*/ 795723 w 1504382"/>
                <a:gd name="connsiteY3" fmla="*/ 17683 h 1634129"/>
                <a:gd name="connsiteX4" fmla="*/ 602132 w 1504382"/>
                <a:gd name="connsiteY4" fmla="*/ 95073 h 1634129"/>
                <a:gd name="connsiteX5" fmla="*/ 562174 w 1504382"/>
                <a:gd name="connsiteY5" fmla="*/ 126076 h 1634129"/>
                <a:gd name="connsiteX6" fmla="*/ 541505 w 1504382"/>
                <a:gd name="connsiteY6" fmla="*/ 175450 h 1634129"/>
                <a:gd name="connsiteX7" fmla="*/ 545409 w 1504382"/>
                <a:gd name="connsiteY7" fmla="*/ 200481 h 1634129"/>
                <a:gd name="connsiteX8" fmla="*/ 499250 w 1504382"/>
                <a:gd name="connsiteY8" fmla="*/ 294866 h 1634129"/>
                <a:gd name="connsiteX9" fmla="*/ 421860 w 1504382"/>
                <a:gd name="connsiteY9" fmla="*/ 339417 h 1634129"/>
                <a:gd name="connsiteX10" fmla="*/ 411755 w 1504382"/>
                <a:gd name="connsiteY10" fmla="*/ 406244 h 1634129"/>
                <a:gd name="connsiteX11" fmla="*/ 454010 w 1504382"/>
                <a:gd name="connsiteY11" fmla="*/ 449877 h 1634129"/>
                <a:gd name="connsiteX12" fmla="*/ 533468 w 1504382"/>
                <a:gd name="connsiteY12" fmla="*/ 471693 h 1634129"/>
                <a:gd name="connsiteX13" fmla="*/ 571359 w 1504382"/>
                <a:gd name="connsiteY13" fmla="*/ 448499 h 1634129"/>
                <a:gd name="connsiteX14" fmla="*/ 589272 w 1504382"/>
                <a:gd name="connsiteY14" fmla="*/ 433802 h 1634129"/>
                <a:gd name="connsiteX15" fmla="*/ 607643 w 1504382"/>
                <a:gd name="connsiteY15" fmla="*/ 439772 h 1634129"/>
                <a:gd name="connsiteX16" fmla="*/ 599606 w 1504382"/>
                <a:gd name="connsiteY16" fmla="*/ 456307 h 1634129"/>
                <a:gd name="connsiteX17" fmla="*/ 551839 w 1504382"/>
                <a:gd name="connsiteY17" fmla="*/ 478812 h 1634129"/>
                <a:gd name="connsiteX18" fmla="*/ 528875 w 1504382"/>
                <a:gd name="connsiteY18" fmla="*/ 503155 h 1634129"/>
                <a:gd name="connsiteX19" fmla="*/ 559188 w 1504382"/>
                <a:gd name="connsiteY19" fmla="*/ 540128 h 1634129"/>
                <a:gd name="connsiteX20" fmla="*/ 611548 w 1504382"/>
                <a:gd name="connsiteY20" fmla="*/ 537142 h 1634129"/>
                <a:gd name="connsiteX21" fmla="*/ 635201 w 1504382"/>
                <a:gd name="connsiteY21" fmla="*/ 533468 h 1634129"/>
                <a:gd name="connsiteX22" fmla="*/ 653113 w 1504382"/>
                <a:gd name="connsiteY22" fmla="*/ 538061 h 1634129"/>
                <a:gd name="connsiteX23" fmla="*/ 654262 w 1504382"/>
                <a:gd name="connsiteY23" fmla="*/ 560336 h 1634129"/>
                <a:gd name="connsiteX24" fmla="*/ 640942 w 1504382"/>
                <a:gd name="connsiteY24" fmla="*/ 575493 h 1634129"/>
                <a:gd name="connsiteX25" fmla="*/ 529104 w 1504382"/>
                <a:gd name="connsiteY25" fmla="*/ 699272 h 1634129"/>
                <a:gd name="connsiteX26" fmla="*/ 504303 w 1504382"/>
                <a:gd name="connsiteY26" fmla="*/ 764032 h 1634129"/>
                <a:gd name="connsiteX27" fmla="*/ 469626 w 1504382"/>
                <a:gd name="connsiteY27" fmla="*/ 805139 h 1634129"/>
                <a:gd name="connsiteX28" fmla="*/ 302674 w 1504382"/>
                <a:gd name="connsiteY28" fmla="*/ 902739 h 1634129"/>
                <a:gd name="connsiteX29" fmla="*/ 175220 w 1504382"/>
                <a:gd name="connsiteY29" fmla="*/ 992301 h 1634129"/>
                <a:gd name="connsiteX30" fmla="*/ 88414 w 1504382"/>
                <a:gd name="connsiteY30" fmla="*/ 1090360 h 1634129"/>
                <a:gd name="connsiteX31" fmla="*/ 5282 w 1504382"/>
                <a:gd name="connsiteY31" fmla="*/ 1293137 h 1634129"/>
                <a:gd name="connsiteX32" fmla="*/ 0 w 1504382"/>
                <a:gd name="connsiteY32" fmla="*/ 1303012 h 1634129"/>
                <a:gd name="connsiteX33" fmla="*/ 0 w 1504382"/>
                <a:gd name="connsiteY33" fmla="*/ 1378795 h 1634129"/>
                <a:gd name="connsiteX34" fmla="*/ 30313 w 1504382"/>
                <a:gd name="connsiteY34" fmla="*/ 1362720 h 1634129"/>
                <a:gd name="connsiteX35" fmla="*/ 30543 w 1504382"/>
                <a:gd name="connsiteY35" fmla="*/ 1387751 h 1634129"/>
                <a:gd name="connsiteX36" fmla="*/ 39729 w 1504382"/>
                <a:gd name="connsiteY36" fmla="*/ 1427710 h 1634129"/>
                <a:gd name="connsiteX37" fmla="*/ 52130 w 1504382"/>
                <a:gd name="connsiteY37" fmla="*/ 1435977 h 1634129"/>
                <a:gd name="connsiteX38" fmla="*/ 60626 w 1504382"/>
                <a:gd name="connsiteY38" fmla="*/ 1425183 h 1634129"/>
                <a:gd name="connsiteX39" fmla="*/ 64301 w 1504382"/>
                <a:gd name="connsiteY39" fmla="*/ 1413931 h 1634129"/>
                <a:gd name="connsiteX40" fmla="*/ 67975 w 1504382"/>
                <a:gd name="connsiteY40" fmla="*/ 1430925 h 1634129"/>
                <a:gd name="connsiteX41" fmla="*/ 76013 w 1504382"/>
                <a:gd name="connsiteY41" fmla="*/ 1441029 h 1634129"/>
                <a:gd name="connsiteX42" fmla="*/ 88414 w 1504382"/>
                <a:gd name="connsiteY42" fmla="*/ 1431614 h 1634129"/>
                <a:gd name="connsiteX43" fmla="*/ 94384 w 1504382"/>
                <a:gd name="connsiteY43" fmla="*/ 1408419 h 1634129"/>
                <a:gd name="connsiteX44" fmla="*/ 99896 w 1504382"/>
                <a:gd name="connsiteY44" fmla="*/ 1398085 h 1634129"/>
                <a:gd name="connsiteX45" fmla="*/ 108393 w 1504382"/>
                <a:gd name="connsiteY45" fmla="*/ 1410946 h 1634129"/>
                <a:gd name="connsiteX46" fmla="*/ 126305 w 1504382"/>
                <a:gd name="connsiteY46" fmla="*/ 1413012 h 1634129"/>
                <a:gd name="connsiteX47" fmla="*/ 135721 w 1504382"/>
                <a:gd name="connsiteY47" fmla="*/ 1392344 h 1634129"/>
                <a:gd name="connsiteX48" fmla="*/ 158226 w 1504382"/>
                <a:gd name="connsiteY48" fmla="*/ 1370069 h 1634129"/>
                <a:gd name="connsiteX49" fmla="*/ 202318 w 1504382"/>
                <a:gd name="connsiteY49" fmla="*/ 1329192 h 1634129"/>
                <a:gd name="connsiteX50" fmla="*/ 213341 w 1504382"/>
                <a:gd name="connsiteY50" fmla="*/ 1287166 h 1634129"/>
                <a:gd name="connsiteX51" fmla="*/ 217475 w 1504382"/>
                <a:gd name="connsiteY51" fmla="*/ 1270402 h 1634129"/>
                <a:gd name="connsiteX52" fmla="*/ 244343 w 1504382"/>
                <a:gd name="connsiteY52" fmla="*/ 1249964 h 1634129"/>
                <a:gd name="connsiteX53" fmla="*/ 338269 w 1504382"/>
                <a:gd name="connsiteY53" fmla="*/ 1253408 h 1634129"/>
                <a:gd name="connsiteX54" fmla="*/ 531401 w 1504382"/>
                <a:gd name="connsiteY54" fmla="*/ 1270862 h 1634129"/>
                <a:gd name="connsiteX55" fmla="*/ 543572 w 1504382"/>
                <a:gd name="connsiteY55" fmla="*/ 1273847 h 1634129"/>
                <a:gd name="connsiteX56" fmla="*/ 547017 w 1504382"/>
                <a:gd name="connsiteY56" fmla="*/ 1295204 h 1634129"/>
                <a:gd name="connsiteX57" fmla="*/ 401651 w 1504382"/>
                <a:gd name="connsiteY57" fmla="*/ 1398775 h 1634129"/>
                <a:gd name="connsiteX58" fmla="*/ 375931 w 1504382"/>
                <a:gd name="connsiteY58" fmla="*/ 1415998 h 1634129"/>
                <a:gd name="connsiteX59" fmla="*/ 351358 w 1504382"/>
                <a:gd name="connsiteY59" fmla="*/ 1432762 h 1634129"/>
                <a:gd name="connsiteX60" fmla="*/ 329083 w 1504382"/>
                <a:gd name="connsiteY60" fmla="*/ 1468357 h 1634129"/>
                <a:gd name="connsiteX61" fmla="*/ 324720 w 1504382"/>
                <a:gd name="connsiteY61" fmla="*/ 1541614 h 1634129"/>
                <a:gd name="connsiteX62" fmla="*/ 340565 w 1504382"/>
                <a:gd name="connsiteY62" fmla="*/ 1564579 h 1634129"/>
                <a:gd name="connsiteX63" fmla="*/ 372256 w 1504382"/>
                <a:gd name="connsiteY63" fmla="*/ 1563890 h 1634129"/>
                <a:gd name="connsiteX64" fmla="*/ 396599 w 1504382"/>
                <a:gd name="connsiteY64" fmla="*/ 1557689 h 1634129"/>
                <a:gd name="connsiteX65" fmla="*/ 396369 w 1504382"/>
                <a:gd name="connsiteY65" fmla="*/ 1559756 h 1634129"/>
                <a:gd name="connsiteX66" fmla="*/ 413133 w 1504382"/>
                <a:gd name="connsiteY66" fmla="*/ 1592825 h 1634129"/>
                <a:gd name="connsiteX67" fmla="*/ 519919 w 1504382"/>
                <a:gd name="connsiteY67" fmla="*/ 1582491 h 1634129"/>
                <a:gd name="connsiteX68" fmla="*/ 544261 w 1504382"/>
                <a:gd name="connsiteY68" fmla="*/ 1577669 h 1634129"/>
                <a:gd name="connsiteX69" fmla="*/ 517852 w 1504382"/>
                <a:gd name="connsiteY69" fmla="*/ 1608211 h 1634129"/>
                <a:gd name="connsiteX70" fmla="*/ 511192 w 1504382"/>
                <a:gd name="connsiteY70" fmla="*/ 1617397 h 1634129"/>
                <a:gd name="connsiteX71" fmla="*/ 512111 w 1504382"/>
                <a:gd name="connsiteY71" fmla="*/ 1628880 h 1634129"/>
                <a:gd name="connsiteX72" fmla="*/ 521067 w 1504382"/>
                <a:gd name="connsiteY72" fmla="*/ 1629569 h 1634129"/>
                <a:gd name="connsiteX73" fmla="*/ 1503385 w 1504382"/>
                <a:gd name="connsiteY73" fmla="*/ 1569052 h 1634129"/>
                <a:gd name="connsiteX74" fmla="*/ 1504382 w 1504382"/>
                <a:gd name="connsiteY74" fmla="*/ 1556426 h 1634129"/>
                <a:gd name="connsiteX75" fmla="*/ 1497751 w 1504382"/>
                <a:gd name="connsiteY75" fmla="*/ 1472491 h 1634129"/>
                <a:gd name="connsiteX76" fmla="*/ 1444244 w 1504382"/>
                <a:gd name="connsiteY76" fmla="*/ 1240319 h 1634129"/>
                <a:gd name="connsiteX77" fmla="*/ 1420131 w 1504382"/>
                <a:gd name="connsiteY77" fmla="*/ 950046 h 1634129"/>
                <a:gd name="connsiteX78" fmla="*/ 1393492 w 1504382"/>
                <a:gd name="connsiteY78" fmla="*/ 736934 h 1634129"/>
                <a:gd name="connsiteX79" fmla="*/ 1295893 w 1504382"/>
                <a:gd name="connsiteY79" fmla="*/ 546328 h 1634129"/>
                <a:gd name="connsiteX80" fmla="*/ 1242385 w 1504382"/>
                <a:gd name="connsiteY80" fmla="*/ 456766 h 1634129"/>
                <a:gd name="connsiteX81" fmla="*/ 1221717 w 1504382"/>
                <a:gd name="connsiteY81" fmla="*/ 386035 h 1634129"/>
                <a:gd name="connsiteX82" fmla="*/ 1066246 w 1504382"/>
                <a:gd name="connsiteY82" fmla="*/ 122401 h 1634129"/>
                <a:gd name="connsiteX83" fmla="*/ 1046727 w 1504382"/>
                <a:gd name="connsiteY83" fmla="*/ 108393 h 1634129"/>
                <a:gd name="connsiteX84" fmla="*/ 1018021 w 1504382"/>
                <a:gd name="connsiteY84" fmla="*/ 53967 h 1634129"/>
                <a:gd name="connsiteX85" fmla="*/ 994367 w 1504382"/>
                <a:gd name="connsiteY85" fmla="*/ 11712 h 1634129"/>
                <a:gd name="connsiteX86" fmla="*/ 975077 w 1504382"/>
                <a:gd name="connsiteY86" fmla="*/ 0 h 1634129"/>
                <a:gd name="connsiteX0" fmla="*/ 975077 w 1504382"/>
                <a:gd name="connsiteY0" fmla="*/ 0 h 1628880"/>
                <a:gd name="connsiteX1" fmla="*/ 910776 w 1504382"/>
                <a:gd name="connsiteY1" fmla="*/ 0 h 1628880"/>
                <a:gd name="connsiteX2" fmla="*/ 870129 w 1504382"/>
                <a:gd name="connsiteY2" fmla="*/ 13549 h 1628880"/>
                <a:gd name="connsiteX3" fmla="*/ 795723 w 1504382"/>
                <a:gd name="connsiteY3" fmla="*/ 17683 h 1628880"/>
                <a:gd name="connsiteX4" fmla="*/ 602132 w 1504382"/>
                <a:gd name="connsiteY4" fmla="*/ 95073 h 1628880"/>
                <a:gd name="connsiteX5" fmla="*/ 562174 w 1504382"/>
                <a:gd name="connsiteY5" fmla="*/ 126076 h 1628880"/>
                <a:gd name="connsiteX6" fmla="*/ 541505 w 1504382"/>
                <a:gd name="connsiteY6" fmla="*/ 175450 h 1628880"/>
                <a:gd name="connsiteX7" fmla="*/ 545409 w 1504382"/>
                <a:gd name="connsiteY7" fmla="*/ 200481 h 1628880"/>
                <a:gd name="connsiteX8" fmla="*/ 499250 w 1504382"/>
                <a:gd name="connsiteY8" fmla="*/ 294866 h 1628880"/>
                <a:gd name="connsiteX9" fmla="*/ 421860 w 1504382"/>
                <a:gd name="connsiteY9" fmla="*/ 339417 h 1628880"/>
                <a:gd name="connsiteX10" fmla="*/ 411755 w 1504382"/>
                <a:gd name="connsiteY10" fmla="*/ 406244 h 1628880"/>
                <a:gd name="connsiteX11" fmla="*/ 454010 w 1504382"/>
                <a:gd name="connsiteY11" fmla="*/ 449877 h 1628880"/>
                <a:gd name="connsiteX12" fmla="*/ 533468 w 1504382"/>
                <a:gd name="connsiteY12" fmla="*/ 471693 h 1628880"/>
                <a:gd name="connsiteX13" fmla="*/ 571359 w 1504382"/>
                <a:gd name="connsiteY13" fmla="*/ 448499 h 1628880"/>
                <a:gd name="connsiteX14" fmla="*/ 589272 w 1504382"/>
                <a:gd name="connsiteY14" fmla="*/ 433802 h 1628880"/>
                <a:gd name="connsiteX15" fmla="*/ 607643 w 1504382"/>
                <a:gd name="connsiteY15" fmla="*/ 439772 h 1628880"/>
                <a:gd name="connsiteX16" fmla="*/ 599606 w 1504382"/>
                <a:gd name="connsiteY16" fmla="*/ 456307 h 1628880"/>
                <a:gd name="connsiteX17" fmla="*/ 551839 w 1504382"/>
                <a:gd name="connsiteY17" fmla="*/ 478812 h 1628880"/>
                <a:gd name="connsiteX18" fmla="*/ 528875 w 1504382"/>
                <a:gd name="connsiteY18" fmla="*/ 503155 h 1628880"/>
                <a:gd name="connsiteX19" fmla="*/ 559188 w 1504382"/>
                <a:gd name="connsiteY19" fmla="*/ 540128 h 1628880"/>
                <a:gd name="connsiteX20" fmla="*/ 611548 w 1504382"/>
                <a:gd name="connsiteY20" fmla="*/ 537142 h 1628880"/>
                <a:gd name="connsiteX21" fmla="*/ 635201 w 1504382"/>
                <a:gd name="connsiteY21" fmla="*/ 533468 h 1628880"/>
                <a:gd name="connsiteX22" fmla="*/ 653113 w 1504382"/>
                <a:gd name="connsiteY22" fmla="*/ 538061 h 1628880"/>
                <a:gd name="connsiteX23" fmla="*/ 654262 w 1504382"/>
                <a:gd name="connsiteY23" fmla="*/ 560336 h 1628880"/>
                <a:gd name="connsiteX24" fmla="*/ 640942 w 1504382"/>
                <a:gd name="connsiteY24" fmla="*/ 575493 h 1628880"/>
                <a:gd name="connsiteX25" fmla="*/ 529104 w 1504382"/>
                <a:gd name="connsiteY25" fmla="*/ 699272 h 1628880"/>
                <a:gd name="connsiteX26" fmla="*/ 504303 w 1504382"/>
                <a:gd name="connsiteY26" fmla="*/ 764032 h 1628880"/>
                <a:gd name="connsiteX27" fmla="*/ 469626 w 1504382"/>
                <a:gd name="connsiteY27" fmla="*/ 805139 h 1628880"/>
                <a:gd name="connsiteX28" fmla="*/ 302674 w 1504382"/>
                <a:gd name="connsiteY28" fmla="*/ 902739 h 1628880"/>
                <a:gd name="connsiteX29" fmla="*/ 175220 w 1504382"/>
                <a:gd name="connsiteY29" fmla="*/ 992301 h 1628880"/>
                <a:gd name="connsiteX30" fmla="*/ 88414 w 1504382"/>
                <a:gd name="connsiteY30" fmla="*/ 1090360 h 1628880"/>
                <a:gd name="connsiteX31" fmla="*/ 5282 w 1504382"/>
                <a:gd name="connsiteY31" fmla="*/ 1293137 h 1628880"/>
                <a:gd name="connsiteX32" fmla="*/ 0 w 1504382"/>
                <a:gd name="connsiteY32" fmla="*/ 1303012 h 1628880"/>
                <a:gd name="connsiteX33" fmla="*/ 0 w 1504382"/>
                <a:gd name="connsiteY33" fmla="*/ 1378795 h 1628880"/>
                <a:gd name="connsiteX34" fmla="*/ 30313 w 1504382"/>
                <a:gd name="connsiteY34" fmla="*/ 1362720 h 1628880"/>
                <a:gd name="connsiteX35" fmla="*/ 30543 w 1504382"/>
                <a:gd name="connsiteY35" fmla="*/ 1387751 h 1628880"/>
                <a:gd name="connsiteX36" fmla="*/ 39729 w 1504382"/>
                <a:gd name="connsiteY36" fmla="*/ 1427710 h 1628880"/>
                <a:gd name="connsiteX37" fmla="*/ 52130 w 1504382"/>
                <a:gd name="connsiteY37" fmla="*/ 1435977 h 1628880"/>
                <a:gd name="connsiteX38" fmla="*/ 60626 w 1504382"/>
                <a:gd name="connsiteY38" fmla="*/ 1425183 h 1628880"/>
                <a:gd name="connsiteX39" fmla="*/ 64301 w 1504382"/>
                <a:gd name="connsiteY39" fmla="*/ 1413931 h 1628880"/>
                <a:gd name="connsiteX40" fmla="*/ 67975 w 1504382"/>
                <a:gd name="connsiteY40" fmla="*/ 1430925 h 1628880"/>
                <a:gd name="connsiteX41" fmla="*/ 76013 w 1504382"/>
                <a:gd name="connsiteY41" fmla="*/ 1441029 h 1628880"/>
                <a:gd name="connsiteX42" fmla="*/ 88414 w 1504382"/>
                <a:gd name="connsiteY42" fmla="*/ 1431614 h 1628880"/>
                <a:gd name="connsiteX43" fmla="*/ 94384 w 1504382"/>
                <a:gd name="connsiteY43" fmla="*/ 1408419 h 1628880"/>
                <a:gd name="connsiteX44" fmla="*/ 99896 w 1504382"/>
                <a:gd name="connsiteY44" fmla="*/ 1398085 h 1628880"/>
                <a:gd name="connsiteX45" fmla="*/ 108393 w 1504382"/>
                <a:gd name="connsiteY45" fmla="*/ 1410946 h 1628880"/>
                <a:gd name="connsiteX46" fmla="*/ 126305 w 1504382"/>
                <a:gd name="connsiteY46" fmla="*/ 1413012 h 1628880"/>
                <a:gd name="connsiteX47" fmla="*/ 135721 w 1504382"/>
                <a:gd name="connsiteY47" fmla="*/ 1392344 h 1628880"/>
                <a:gd name="connsiteX48" fmla="*/ 158226 w 1504382"/>
                <a:gd name="connsiteY48" fmla="*/ 1370069 h 1628880"/>
                <a:gd name="connsiteX49" fmla="*/ 202318 w 1504382"/>
                <a:gd name="connsiteY49" fmla="*/ 1329192 h 1628880"/>
                <a:gd name="connsiteX50" fmla="*/ 213341 w 1504382"/>
                <a:gd name="connsiteY50" fmla="*/ 1287166 h 1628880"/>
                <a:gd name="connsiteX51" fmla="*/ 217475 w 1504382"/>
                <a:gd name="connsiteY51" fmla="*/ 1270402 h 1628880"/>
                <a:gd name="connsiteX52" fmla="*/ 244343 w 1504382"/>
                <a:gd name="connsiteY52" fmla="*/ 1249964 h 1628880"/>
                <a:gd name="connsiteX53" fmla="*/ 338269 w 1504382"/>
                <a:gd name="connsiteY53" fmla="*/ 1253408 h 1628880"/>
                <a:gd name="connsiteX54" fmla="*/ 531401 w 1504382"/>
                <a:gd name="connsiteY54" fmla="*/ 1270862 h 1628880"/>
                <a:gd name="connsiteX55" fmla="*/ 543572 w 1504382"/>
                <a:gd name="connsiteY55" fmla="*/ 1273847 h 1628880"/>
                <a:gd name="connsiteX56" fmla="*/ 547017 w 1504382"/>
                <a:gd name="connsiteY56" fmla="*/ 1295204 h 1628880"/>
                <a:gd name="connsiteX57" fmla="*/ 401651 w 1504382"/>
                <a:gd name="connsiteY57" fmla="*/ 1398775 h 1628880"/>
                <a:gd name="connsiteX58" fmla="*/ 375931 w 1504382"/>
                <a:gd name="connsiteY58" fmla="*/ 1415998 h 1628880"/>
                <a:gd name="connsiteX59" fmla="*/ 351358 w 1504382"/>
                <a:gd name="connsiteY59" fmla="*/ 1432762 h 1628880"/>
                <a:gd name="connsiteX60" fmla="*/ 329083 w 1504382"/>
                <a:gd name="connsiteY60" fmla="*/ 1468357 h 1628880"/>
                <a:gd name="connsiteX61" fmla="*/ 324720 w 1504382"/>
                <a:gd name="connsiteY61" fmla="*/ 1541614 h 1628880"/>
                <a:gd name="connsiteX62" fmla="*/ 340565 w 1504382"/>
                <a:gd name="connsiteY62" fmla="*/ 1564579 h 1628880"/>
                <a:gd name="connsiteX63" fmla="*/ 372256 w 1504382"/>
                <a:gd name="connsiteY63" fmla="*/ 1563890 h 1628880"/>
                <a:gd name="connsiteX64" fmla="*/ 396599 w 1504382"/>
                <a:gd name="connsiteY64" fmla="*/ 1557689 h 1628880"/>
                <a:gd name="connsiteX65" fmla="*/ 396369 w 1504382"/>
                <a:gd name="connsiteY65" fmla="*/ 1559756 h 1628880"/>
                <a:gd name="connsiteX66" fmla="*/ 413133 w 1504382"/>
                <a:gd name="connsiteY66" fmla="*/ 1592825 h 1628880"/>
                <a:gd name="connsiteX67" fmla="*/ 519919 w 1504382"/>
                <a:gd name="connsiteY67" fmla="*/ 1582491 h 1628880"/>
                <a:gd name="connsiteX68" fmla="*/ 544261 w 1504382"/>
                <a:gd name="connsiteY68" fmla="*/ 1577669 h 1628880"/>
                <a:gd name="connsiteX69" fmla="*/ 517852 w 1504382"/>
                <a:gd name="connsiteY69" fmla="*/ 1608211 h 1628880"/>
                <a:gd name="connsiteX70" fmla="*/ 511192 w 1504382"/>
                <a:gd name="connsiteY70" fmla="*/ 1617397 h 1628880"/>
                <a:gd name="connsiteX71" fmla="*/ 512111 w 1504382"/>
                <a:gd name="connsiteY71" fmla="*/ 1628880 h 1628880"/>
                <a:gd name="connsiteX72" fmla="*/ 1503385 w 1504382"/>
                <a:gd name="connsiteY72" fmla="*/ 1569052 h 1628880"/>
                <a:gd name="connsiteX73" fmla="*/ 1504382 w 1504382"/>
                <a:gd name="connsiteY73" fmla="*/ 1556426 h 1628880"/>
                <a:gd name="connsiteX74" fmla="*/ 1497751 w 1504382"/>
                <a:gd name="connsiteY74" fmla="*/ 1472491 h 1628880"/>
                <a:gd name="connsiteX75" fmla="*/ 1444244 w 1504382"/>
                <a:gd name="connsiteY75" fmla="*/ 1240319 h 1628880"/>
                <a:gd name="connsiteX76" fmla="*/ 1420131 w 1504382"/>
                <a:gd name="connsiteY76" fmla="*/ 950046 h 1628880"/>
                <a:gd name="connsiteX77" fmla="*/ 1393492 w 1504382"/>
                <a:gd name="connsiteY77" fmla="*/ 736934 h 1628880"/>
                <a:gd name="connsiteX78" fmla="*/ 1295893 w 1504382"/>
                <a:gd name="connsiteY78" fmla="*/ 546328 h 1628880"/>
                <a:gd name="connsiteX79" fmla="*/ 1242385 w 1504382"/>
                <a:gd name="connsiteY79" fmla="*/ 456766 h 1628880"/>
                <a:gd name="connsiteX80" fmla="*/ 1221717 w 1504382"/>
                <a:gd name="connsiteY80" fmla="*/ 386035 h 1628880"/>
                <a:gd name="connsiteX81" fmla="*/ 1066246 w 1504382"/>
                <a:gd name="connsiteY81" fmla="*/ 122401 h 1628880"/>
                <a:gd name="connsiteX82" fmla="*/ 1046727 w 1504382"/>
                <a:gd name="connsiteY82" fmla="*/ 108393 h 1628880"/>
                <a:gd name="connsiteX83" fmla="*/ 1018021 w 1504382"/>
                <a:gd name="connsiteY83" fmla="*/ 53967 h 1628880"/>
                <a:gd name="connsiteX84" fmla="*/ 994367 w 1504382"/>
                <a:gd name="connsiteY84" fmla="*/ 11712 h 1628880"/>
                <a:gd name="connsiteX85" fmla="*/ 975077 w 1504382"/>
                <a:gd name="connsiteY85" fmla="*/ 0 h 1628880"/>
                <a:gd name="connsiteX0" fmla="*/ 975077 w 1504382"/>
                <a:gd name="connsiteY0" fmla="*/ 0 h 1617397"/>
                <a:gd name="connsiteX1" fmla="*/ 910776 w 1504382"/>
                <a:gd name="connsiteY1" fmla="*/ 0 h 1617397"/>
                <a:gd name="connsiteX2" fmla="*/ 870129 w 1504382"/>
                <a:gd name="connsiteY2" fmla="*/ 13549 h 1617397"/>
                <a:gd name="connsiteX3" fmla="*/ 795723 w 1504382"/>
                <a:gd name="connsiteY3" fmla="*/ 17683 h 1617397"/>
                <a:gd name="connsiteX4" fmla="*/ 602132 w 1504382"/>
                <a:gd name="connsiteY4" fmla="*/ 95073 h 1617397"/>
                <a:gd name="connsiteX5" fmla="*/ 562174 w 1504382"/>
                <a:gd name="connsiteY5" fmla="*/ 126076 h 1617397"/>
                <a:gd name="connsiteX6" fmla="*/ 541505 w 1504382"/>
                <a:gd name="connsiteY6" fmla="*/ 175450 h 1617397"/>
                <a:gd name="connsiteX7" fmla="*/ 545409 w 1504382"/>
                <a:gd name="connsiteY7" fmla="*/ 200481 h 1617397"/>
                <a:gd name="connsiteX8" fmla="*/ 499250 w 1504382"/>
                <a:gd name="connsiteY8" fmla="*/ 294866 h 1617397"/>
                <a:gd name="connsiteX9" fmla="*/ 421860 w 1504382"/>
                <a:gd name="connsiteY9" fmla="*/ 339417 h 1617397"/>
                <a:gd name="connsiteX10" fmla="*/ 411755 w 1504382"/>
                <a:gd name="connsiteY10" fmla="*/ 406244 h 1617397"/>
                <a:gd name="connsiteX11" fmla="*/ 454010 w 1504382"/>
                <a:gd name="connsiteY11" fmla="*/ 449877 h 1617397"/>
                <a:gd name="connsiteX12" fmla="*/ 533468 w 1504382"/>
                <a:gd name="connsiteY12" fmla="*/ 471693 h 1617397"/>
                <a:gd name="connsiteX13" fmla="*/ 571359 w 1504382"/>
                <a:gd name="connsiteY13" fmla="*/ 448499 h 1617397"/>
                <a:gd name="connsiteX14" fmla="*/ 589272 w 1504382"/>
                <a:gd name="connsiteY14" fmla="*/ 433802 h 1617397"/>
                <a:gd name="connsiteX15" fmla="*/ 607643 w 1504382"/>
                <a:gd name="connsiteY15" fmla="*/ 439772 h 1617397"/>
                <a:gd name="connsiteX16" fmla="*/ 599606 w 1504382"/>
                <a:gd name="connsiteY16" fmla="*/ 456307 h 1617397"/>
                <a:gd name="connsiteX17" fmla="*/ 551839 w 1504382"/>
                <a:gd name="connsiteY17" fmla="*/ 478812 h 1617397"/>
                <a:gd name="connsiteX18" fmla="*/ 528875 w 1504382"/>
                <a:gd name="connsiteY18" fmla="*/ 503155 h 1617397"/>
                <a:gd name="connsiteX19" fmla="*/ 559188 w 1504382"/>
                <a:gd name="connsiteY19" fmla="*/ 540128 h 1617397"/>
                <a:gd name="connsiteX20" fmla="*/ 611548 w 1504382"/>
                <a:gd name="connsiteY20" fmla="*/ 537142 h 1617397"/>
                <a:gd name="connsiteX21" fmla="*/ 635201 w 1504382"/>
                <a:gd name="connsiteY21" fmla="*/ 533468 h 1617397"/>
                <a:gd name="connsiteX22" fmla="*/ 653113 w 1504382"/>
                <a:gd name="connsiteY22" fmla="*/ 538061 h 1617397"/>
                <a:gd name="connsiteX23" fmla="*/ 654262 w 1504382"/>
                <a:gd name="connsiteY23" fmla="*/ 560336 h 1617397"/>
                <a:gd name="connsiteX24" fmla="*/ 640942 w 1504382"/>
                <a:gd name="connsiteY24" fmla="*/ 575493 h 1617397"/>
                <a:gd name="connsiteX25" fmla="*/ 529104 w 1504382"/>
                <a:gd name="connsiteY25" fmla="*/ 699272 h 1617397"/>
                <a:gd name="connsiteX26" fmla="*/ 504303 w 1504382"/>
                <a:gd name="connsiteY26" fmla="*/ 764032 h 1617397"/>
                <a:gd name="connsiteX27" fmla="*/ 469626 w 1504382"/>
                <a:gd name="connsiteY27" fmla="*/ 805139 h 1617397"/>
                <a:gd name="connsiteX28" fmla="*/ 302674 w 1504382"/>
                <a:gd name="connsiteY28" fmla="*/ 902739 h 1617397"/>
                <a:gd name="connsiteX29" fmla="*/ 175220 w 1504382"/>
                <a:gd name="connsiteY29" fmla="*/ 992301 h 1617397"/>
                <a:gd name="connsiteX30" fmla="*/ 88414 w 1504382"/>
                <a:gd name="connsiteY30" fmla="*/ 1090360 h 1617397"/>
                <a:gd name="connsiteX31" fmla="*/ 5282 w 1504382"/>
                <a:gd name="connsiteY31" fmla="*/ 1293137 h 1617397"/>
                <a:gd name="connsiteX32" fmla="*/ 0 w 1504382"/>
                <a:gd name="connsiteY32" fmla="*/ 1303012 h 1617397"/>
                <a:gd name="connsiteX33" fmla="*/ 0 w 1504382"/>
                <a:gd name="connsiteY33" fmla="*/ 1378795 h 1617397"/>
                <a:gd name="connsiteX34" fmla="*/ 30313 w 1504382"/>
                <a:gd name="connsiteY34" fmla="*/ 1362720 h 1617397"/>
                <a:gd name="connsiteX35" fmla="*/ 30543 w 1504382"/>
                <a:gd name="connsiteY35" fmla="*/ 1387751 h 1617397"/>
                <a:gd name="connsiteX36" fmla="*/ 39729 w 1504382"/>
                <a:gd name="connsiteY36" fmla="*/ 1427710 h 1617397"/>
                <a:gd name="connsiteX37" fmla="*/ 52130 w 1504382"/>
                <a:gd name="connsiteY37" fmla="*/ 1435977 h 1617397"/>
                <a:gd name="connsiteX38" fmla="*/ 60626 w 1504382"/>
                <a:gd name="connsiteY38" fmla="*/ 1425183 h 1617397"/>
                <a:gd name="connsiteX39" fmla="*/ 64301 w 1504382"/>
                <a:gd name="connsiteY39" fmla="*/ 1413931 h 1617397"/>
                <a:gd name="connsiteX40" fmla="*/ 67975 w 1504382"/>
                <a:gd name="connsiteY40" fmla="*/ 1430925 h 1617397"/>
                <a:gd name="connsiteX41" fmla="*/ 76013 w 1504382"/>
                <a:gd name="connsiteY41" fmla="*/ 1441029 h 1617397"/>
                <a:gd name="connsiteX42" fmla="*/ 88414 w 1504382"/>
                <a:gd name="connsiteY42" fmla="*/ 1431614 h 1617397"/>
                <a:gd name="connsiteX43" fmla="*/ 94384 w 1504382"/>
                <a:gd name="connsiteY43" fmla="*/ 1408419 h 1617397"/>
                <a:gd name="connsiteX44" fmla="*/ 99896 w 1504382"/>
                <a:gd name="connsiteY44" fmla="*/ 1398085 h 1617397"/>
                <a:gd name="connsiteX45" fmla="*/ 108393 w 1504382"/>
                <a:gd name="connsiteY45" fmla="*/ 1410946 h 1617397"/>
                <a:gd name="connsiteX46" fmla="*/ 126305 w 1504382"/>
                <a:gd name="connsiteY46" fmla="*/ 1413012 h 1617397"/>
                <a:gd name="connsiteX47" fmla="*/ 135721 w 1504382"/>
                <a:gd name="connsiteY47" fmla="*/ 1392344 h 1617397"/>
                <a:gd name="connsiteX48" fmla="*/ 158226 w 1504382"/>
                <a:gd name="connsiteY48" fmla="*/ 1370069 h 1617397"/>
                <a:gd name="connsiteX49" fmla="*/ 202318 w 1504382"/>
                <a:gd name="connsiteY49" fmla="*/ 1329192 h 1617397"/>
                <a:gd name="connsiteX50" fmla="*/ 213341 w 1504382"/>
                <a:gd name="connsiteY50" fmla="*/ 1287166 h 1617397"/>
                <a:gd name="connsiteX51" fmla="*/ 217475 w 1504382"/>
                <a:gd name="connsiteY51" fmla="*/ 1270402 h 1617397"/>
                <a:gd name="connsiteX52" fmla="*/ 244343 w 1504382"/>
                <a:gd name="connsiteY52" fmla="*/ 1249964 h 1617397"/>
                <a:gd name="connsiteX53" fmla="*/ 338269 w 1504382"/>
                <a:gd name="connsiteY53" fmla="*/ 1253408 h 1617397"/>
                <a:gd name="connsiteX54" fmla="*/ 531401 w 1504382"/>
                <a:gd name="connsiteY54" fmla="*/ 1270862 h 1617397"/>
                <a:gd name="connsiteX55" fmla="*/ 543572 w 1504382"/>
                <a:gd name="connsiteY55" fmla="*/ 1273847 h 1617397"/>
                <a:gd name="connsiteX56" fmla="*/ 547017 w 1504382"/>
                <a:gd name="connsiteY56" fmla="*/ 1295204 h 1617397"/>
                <a:gd name="connsiteX57" fmla="*/ 401651 w 1504382"/>
                <a:gd name="connsiteY57" fmla="*/ 1398775 h 1617397"/>
                <a:gd name="connsiteX58" fmla="*/ 375931 w 1504382"/>
                <a:gd name="connsiteY58" fmla="*/ 1415998 h 1617397"/>
                <a:gd name="connsiteX59" fmla="*/ 351358 w 1504382"/>
                <a:gd name="connsiteY59" fmla="*/ 1432762 h 1617397"/>
                <a:gd name="connsiteX60" fmla="*/ 329083 w 1504382"/>
                <a:gd name="connsiteY60" fmla="*/ 1468357 h 1617397"/>
                <a:gd name="connsiteX61" fmla="*/ 324720 w 1504382"/>
                <a:gd name="connsiteY61" fmla="*/ 1541614 h 1617397"/>
                <a:gd name="connsiteX62" fmla="*/ 340565 w 1504382"/>
                <a:gd name="connsiteY62" fmla="*/ 1564579 h 1617397"/>
                <a:gd name="connsiteX63" fmla="*/ 372256 w 1504382"/>
                <a:gd name="connsiteY63" fmla="*/ 1563890 h 1617397"/>
                <a:gd name="connsiteX64" fmla="*/ 396599 w 1504382"/>
                <a:gd name="connsiteY64" fmla="*/ 1557689 h 1617397"/>
                <a:gd name="connsiteX65" fmla="*/ 396369 w 1504382"/>
                <a:gd name="connsiteY65" fmla="*/ 1559756 h 1617397"/>
                <a:gd name="connsiteX66" fmla="*/ 413133 w 1504382"/>
                <a:gd name="connsiteY66" fmla="*/ 1592825 h 1617397"/>
                <a:gd name="connsiteX67" fmla="*/ 519919 w 1504382"/>
                <a:gd name="connsiteY67" fmla="*/ 1582491 h 1617397"/>
                <a:gd name="connsiteX68" fmla="*/ 544261 w 1504382"/>
                <a:gd name="connsiteY68" fmla="*/ 1577669 h 1617397"/>
                <a:gd name="connsiteX69" fmla="*/ 517852 w 1504382"/>
                <a:gd name="connsiteY69" fmla="*/ 1608211 h 1617397"/>
                <a:gd name="connsiteX70" fmla="*/ 511192 w 1504382"/>
                <a:gd name="connsiteY70" fmla="*/ 1617397 h 1617397"/>
                <a:gd name="connsiteX71" fmla="*/ 1503385 w 1504382"/>
                <a:gd name="connsiteY71" fmla="*/ 1569052 h 1617397"/>
                <a:gd name="connsiteX72" fmla="*/ 1504382 w 1504382"/>
                <a:gd name="connsiteY72" fmla="*/ 1556426 h 1617397"/>
                <a:gd name="connsiteX73" fmla="*/ 1497751 w 1504382"/>
                <a:gd name="connsiteY73" fmla="*/ 1472491 h 1617397"/>
                <a:gd name="connsiteX74" fmla="*/ 1444244 w 1504382"/>
                <a:gd name="connsiteY74" fmla="*/ 1240319 h 1617397"/>
                <a:gd name="connsiteX75" fmla="*/ 1420131 w 1504382"/>
                <a:gd name="connsiteY75" fmla="*/ 950046 h 1617397"/>
                <a:gd name="connsiteX76" fmla="*/ 1393492 w 1504382"/>
                <a:gd name="connsiteY76" fmla="*/ 736934 h 1617397"/>
                <a:gd name="connsiteX77" fmla="*/ 1295893 w 1504382"/>
                <a:gd name="connsiteY77" fmla="*/ 546328 h 1617397"/>
                <a:gd name="connsiteX78" fmla="*/ 1242385 w 1504382"/>
                <a:gd name="connsiteY78" fmla="*/ 456766 h 1617397"/>
                <a:gd name="connsiteX79" fmla="*/ 1221717 w 1504382"/>
                <a:gd name="connsiteY79" fmla="*/ 386035 h 1617397"/>
                <a:gd name="connsiteX80" fmla="*/ 1066246 w 1504382"/>
                <a:gd name="connsiteY80" fmla="*/ 122401 h 1617397"/>
                <a:gd name="connsiteX81" fmla="*/ 1046727 w 1504382"/>
                <a:gd name="connsiteY81" fmla="*/ 108393 h 1617397"/>
                <a:gd name="connsiteX82" fmla="*/ 1018021 w 1504382"/>
                <a:gd name="connsiteY82" fmla="*/ 53967 h 1617397"/>
                <a:gd name="connsiteX83" fmla="*/ 994367 w 1504382"/>
                <a:gd name="connsiteY83" fmla="*/ 11712 h 1617397"/>
                <a:gd name="connsiteX84" fmla="*/ 975077 w 1504382"/>
                <a:gd name="connsiteY84" fmla="*/ 0 h 1617397"/>
                <a:gd name="connsiteX0" fmla="*/ 975077 w 1504382"/>
                <a:gd name="connsiteY0" fmla="*/ 0 h 1608211"/>
                <a:gd name="connsiteX1" fmla="*/ 910776 w 1504382"/>
                <a:gd name="connsiteY1" fmla="*/ 0 h 1608211"/>
                <a:gd name="connsiteX2" fmla="*/ 870129 w 1504382"/>
                <a:gd name="connsiteY2" fmla="*/ 13549 h 1608211"/>
                <a:gd name="connsiteX3" fmla="*/ 795723 w 1504382"/>
                <a:gd name="connsiteY3" fmla="*/ 17683 h 1608211"/>
                <a:gd name="connsiteX4" fmla="*/ 602132 w 1504382"/>
                <a:gd name="connsiteY4" fmla="*/ 95073 h 1608211"/>
                <a:gd name="connsiteX5" fmla="*/ 562174 w 1504382"/>
                <a:gd name="connsiteY5" fmla="*/ 126076 h 1608211"/>
                <a:gd name="connsiteX6" fmla="*/ 541505 w 1504382"/>
                <a:gd name="connsiteY6" fmla="*/ 175450 h 1608211"/>
                <a:gd name="connsiteX7" fmla="*/ 545409 w 1504382"/>
                <a:gd name="connsiteY7" fmla="*/ 200481 h 1608211"/>
                <a:gd name="connsiteX8" fmla="*/ 499250 w 1504382"/>
                <a:gd name="connsiteY8" fmla="*/ 294866 h 1608211"/>
                <a:gd name="connsiteX9" fmla="*/ 421860 w 1504382"/>
                <a:gd name="connsiteY9" fmla="*/ 339417 h 1608211"/>
                <a:gd name="connsiteX10" fmla="*/ 411755 w 1504382"/>
                <a:gd name="connsiteY10" fmla="*/ 406244 h 1608211"/>
                <a:gd name="connsiteX11" fmla="*/ 454010 w 1504382"/>
                <a:gd name="connsiteY11" fmla="*/ 449877 h 1608211"/>
                <a:gd name="connsiteX12" fmla="*/ 533468 w 1504382"/>
                <a:gd name="connsiteY12" fmla="*/ 471693 h 1608211"/>
                <a:gd name="connsiteX13" fmla="*/ 571359 w 1504382"/>
                <a:gd name="connsiteY13" fmla="*/ 448499 h 1608211"/>
                <a:gd name="connsiteX14" fmla="*/ 589272 w 1504382"/>
                <a:gd name="connsiteY14" fmla="*/ 433802 h 1608211"/>
                <a:gd name="connsiteX15" fmla="*/ 607643 w 1504382"/>
                <a:gd name="connsiteY15" fmla="*/ 439772 h 1608211"/>
                <a:gd name="connsiteX16" fmla="*/ 599606 w 1504382"/>
                <a:gd name="connsiteY16" fmla="*/ 456307 h 1608211"/>
                <a:gd name="connsiteX17" fmla="*/ 551839 w 1504382"/>
                <a:gd name="connsiteY17" fmla="*/ 478812 h 1608211"/>
                <a:gd name="connsiteX18" fmla="*/ 528875 w 1504382"/>
                <a:gd name="connsiteY18" fmla="*/ 503155 h 1608211"/>
                <a:gd name="connsiteX19" fmla="*/ 559188 w 1504382"/>
                <a:gd name="connsiteY19" fmla="*/ 540128 h 1608211"/>
                <a:gd name="connsiteX20" fmla="*/ 611548 w 1504382"/>
                <a:gd name="connsiteY20" fmla="*/ 537142 h 1608211"/>
                <a:gd name="connsiteX21" fmla="*/ 635201 w 1504382"/>
                <a:gd name="connsiteY21" fmla="*/ 533468 h 1608211"/>
                <a:gd name="connsiteX22" fmla="*/ 653113 w 1504382"/>
                <a:gd name="connsiteY22" fmla="*/ 538061 h 1608211"/>
                <a:gd name="connsiteX23" fmla="*/ 654262 w 1504382"/>
                <a:gd name="connsiteY23" fmla="*/ 560336 h 1608211"/>
                <a:gd name="connsiteX24" fmla="*/ 640942 w 1504382"/>
                <a:gd name="connsiteY24" fmla="*/ 575493 h 1608211"/>
                <a:gd name="connsiteX25" fmla="*/ 529104 w 1504382"/>
                <a:gd name="connsiteY25" fmla="*/ 699272 h 1608211"/>
                <a:gd name="connsiteX26" fmla="*/ 504303 w 1504382"/>
                <a:gd name="connsiteY26" fmla="*/ 764032 h 1608211"/>
                <a:gd name="connsiteX27" fmla="*/ 469626 w 1504382"/>
                <a:gd name="connsiteY27" fmla="*/ 805139 h 1608211"/>
                <a:gd name="connsiteX28" fmla="*/ 302674 w 1504382"/>
                <a:gd name="connsiteY28" fmla="*/ 902739 h 1608211"/>
                <a:gd name="connsiteX29" fmla="*/ 175220 w 1504382"/>
                <a:gd name="connsiteY29" fmla="*/ 992301 h 1608211"/>
                <a:gd name="connsiteX30" fmla="*/ 88414 w 1504382"/>
                <a:gd name="connsiteY30" fmla="*/ 1090360 h 1608211"/>
                <a:gd name="connsiteX31" fmla="*/ 5282 w 1504382"/>
                <a:gd name="connsiteY31" fmla="*/ 1293137 h 1608211"/>
                <a:gd name="connsiteX32" fmla="*/ 0 w 1504382"/>
                <a:gd name="connsiteY32" fmla="*/ 1303012 h 1608211"/>
                <a:gd name="connsiteX33" fmla="*/ 0 w 1504382"/>
                <a:gd name="connsiteY33" fmla="*/ 1378795 h 1608211"/>
                <a:gd name="connsiteX34" fmla="*/ 30313 w 1504382"/>
                <a:gd name="connsiteY34" fmla="*/ 1362720 h 1608211"/>
                <a:gd name="connsiteX35" fmla="*/ 30543 w 1504382"/>
                <a:gd name="connsiteY35" fmla="*/ 1387751 h 1608211"/>
                <a:gd name="connsiteX36" fmla="*/ 39729 w 1504382"/>
                <a:gd name="connsiteY36" fmla="*/ 1427710 h 1608211"/>
                <a:gd name="connsiteX37" fmla="*/ 52130 w 1504382"/>
                <a:gd name="connsiteY37" fmla="*/ 1435977 h 1608211"/>
                <a:gd name="connsiteX38" fmla="*/ 60626 w 1504382"/>
                <a:gd name="connsiteY38" fmla="*/ 1425183 h 1608211"/>
                <a:gd name="connsiteX39" fmla="*/ 64301 w 1504382"/>
                <a:gd name="connsiteY39" fmla="*/ 1413931 h 1608211"/>
                <a:gd name="connsiteX40" fmla="*/ 67975 w 1504382"/>
                <a:gd name="connsiteY40" fmla="*/ 1430925 h 1608211"/>
                <a:gd name="connsiteX41" fmla="*/ 76013 w 1504382"/>
                <a:gd name="connsiteY41" fmla="*/ 1441029 h 1608211"/>
                <a:gd name="connsiteX42" fmla="*/ 88414 w 1504382"/>
                <a:gd name="connsiteY42" fmla="*/ 1431614 h 1608211"/>
                <a:gd name="connsiteX43" fmla="*/ 94384 w 1504382"/>
                <a:gd name="connsiteY43" fmla="*/ 1408419 h 1608211"/>
                <a:gd name="connsiteX44" fmla="*/ 99896 w 1504382"/>
                <a:gd name="connsiteY44" fmla="*/ 1398085 h 1608211"/>
                <a:gd name="connsiteX45" fmla="*/ 108393 w 1504382"/>
                <a:gd name="connsiteY45" fmla="*/ 1410946 h 1608211"/>
                <a:gd name="connsiteX46" fmla="*/ 126305 w 1504382"/>
                <a:gd name="connsiteY46" fmla="*/ 1413012 h 1608211"/>
                <a:gd name="connsiteX47" fmla="*/ 135721 w 1504382"/>
                <a:gd name="connsiteY47" fmla="*/ 1392344 h 1608211"/>
                <a:gd name="connsiteX48" fmla="*/ 158226 w 1504382"/>
                <a:gd name="connsiteY48" fmla="*/ 1370069 h 1608211"/>
                <a:gd name="connsiteX49" fmla="*/ 202318 w 1504382"/>
                <a:gd name="connsiteY49" fmla="*/ 1329192 h 1608211"/>
                <a:gd name="connsiteX50" fmla="*/ 213341 w 1504382"/>
                <a:gd name="connsiteY50" fmla="*/ 1287166 h 1608211"/>
                <a:gd name="connsiteX51" fmla="*/ 217475 w 1504382"/>
                <a:gd name="connsiteY51" fmla="*/ 1270402 h 1608211"/>
                <a:gd name="connsiteX52" fmla="*/ 244343 w 1504382"/>
                <a:gd name="connsiteY52" fmla="*/ 1249964 h 1608211"/>
                <a:gd name="connsiteX53" fmla="*/ 338269 w 1504382"/>
                <a:gd name="connsiteY53" fmla="*/ 1253408 h 1608211"/>
                <a:gd name="connsiteX54" fmla="*/ 531401 w 1504382"/>
                <a:gd name="connsiteY54" fmla="*/ 1270862 h 1608211"/>
                <a:gd name="connsiteX55" fmla="*/ 543572 w 1504382"/>
                <a:gd name="connsiteY55" fmla="*/ 1273847 h 1608211"/>
                <a:gd name="connsiteX56" fmla="*/ 547017 w 1504382"/>
                <a:gd name="connsiteY56" fmla="*/ 1295204 h 1608211"/>
                <a:gd name="connsiteX57" fmla="*/ 401651 w 1504382"/>
                <a:gd name="connsiteY57" fmla="*/ 1398775 h 1608211"/>
                <a:gd name="connsiteX58" fmla="*/ 375931 w 1504382"/>
                <a:gd name="connsiteY58" fmla="*/ 1415998 h 1608211"/>
                <a:gd name="connsiteX59" fmla="*/ 351358 w 1504382"/>
                <a:gd name="connsiteY59" fmla="*/ 1432762 h 1608211"/>
                <a:gd name="connsiteX60" fmla="*/ 329083 w 1504382"/>
                <a:gd name="connsiteY60" fmla="*/ 1468357 h 1608211"/>
                <a:gd name="connsiteX61" fmla="*/ 324720 w 1504382"/>
                <a:gd name="connsiteY61" fmla="*/ 1541614 h 1608211"/>
                <a:gd name="connsiteX62" fmla="*/ 340565 w 1504382"/>
                <a:gd name="connsiteY62" fmla="*/ 1564579 h 1608211"/>
                <a:gd name="connsiteX63" fmla="*/ 372256 w 1504382"/>
                <a:gd name="connsiteY63" fmla="*/ 1563890 h 1608211"/>
                <a:gd name="connsiteX64" fmla="*/ 396599 w 1504382"/>
                <a:gd name="connsiteY64" fmla="*/ 1557689 h 1608211"/>
                <a:gd name="connsiteX65" fmla="*/ 396369 w 1504382"/>
                <a:gd name="connsiteY65" fmla="*/ 1559756 h 1608211"/>
                <a:gd name="connsiteX66" fmla="*/ 413133 w 1504382"/>
                <a:gd name="connsiteY66" fmla="*/ 1592825 h 1608211"/>
                <a:gd name="connsiteX67" fmla="*/ 519919 w 1504382"/>
                <a:gd name="connsiteY67" fmla="*/ 1582491 h 1608211"/>
                <a:gd name="connsiteX68" fmla="*/ 544261 w 1504382"/>
                <a:gd name="connsiteY68" fmla="*/ 1577669 h 1608211"/>
                <a:gd name="connsiteX69" fmla="*/ 517852 w 1504382"/>
                <a:gd name="connsiteY69" fmla="*/ 1608211 h 1608211"/>
                <a:gd name="connsiteX70" fmla="*/ 1503385 w 1504382"/>
                <a:gd name="connsiteY70" fmla="*/ 1569052 h 1608211"/>
                <a:gd name="connsiteX71" fmla="*/ 1504382 w 1504382"/>
                <a:gd name="connsiteY71" fmla="*/ 1556426 h 1608211"/>
                <a:gd name="connsiteX72" fmla="*/ 1497751 w 1504382"/>
                <a:gd name="connsiteY72" fmla="*/ 1472491 h 1608211"/>
                <a:gd name="connsiteX73" fmla="*/ 1444244 w 1504382"/>
                <a:gd name="connsiteY73" fmla="*/ 1240319 h 1608211"/>
                <a:gd name="connsiteX74" fmla="*/ 1420131 w 1504382"/>
                <a:gd name="connsiteY74" fmla="*/ 950046 h 1608211"/>
                <a:gd name="connsiteX75" fmla="*/ 1393492 w 1504382"/>
                <a:gd name="connsiteY75" fmla="*/ 736934 h 1608211"/>
                <a:gd name="connsiteX76" fmla="*/ 1295893 w 1504382"/>
                <a:gd name="connsiteY76" fmla="*/ 546328 h 1608211"/>
                <a:gd name="connsiteX77" fmla="*/ 1242385 w 1504382"/>
                <a:gd name="connsiteY77" fmla="*/ 456766 h 1608211"/>
                <a:gd name="connsiteX78" fmla="*/ 1221717 w 1504382"/>
                <a:gd name="connsiteY78" fmla="*/ 386035 h 1608211"/>
                <a:gd name="connsiteX79" fmla="*/ 1066246 w 1504382"/>
                <a:gd name="connsiteY79" fmla="*/ 122401 h 1608211"/>
                <a:gd name="connsiteX80" fmla="*/ 1046727 w 1504382"/>
                <a:gd name="connsiteY80" fmla="*/ 108393 h 1608211"/>
                <a:gd name="connsiteX81" fmla="*/ 1018021 w 1504382"/>
                <a:gd name="connsiteY81" fmla="*/ 53967 h 1608211"/>
                <a:gd name="connsiteX82" fmla="*/ 994367 w 1504382"/>
                <a:gd name="connsiteY82" fmla="*/ 11712 h 1608211"/>
                <a:gd name="connsiteX83" fmla="*/ 975077 w 1504382"/>
                <a:gd name="connsiteY83" fmla="*/ 0 h 1608211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544261 w 1504382"/>
                <a:gd name="connsiteY68" fmla="*/ 1577669 h 1594630"/>
                <a:gd name="connsiteX69" fmla="*/ 1503385 w 1504382"/>
                <a:gd name="connsiteY69" fmla="*/ 1569052 h 1594630"/>
                <a:gd name="connsiteX70" fmla="*/ 1504382 w 1504382"/>
                <a:gd name="connsiteY70" fmla="*/ 1556426 h 1594630"/>
                <a:gd name="connsiteX71" fmla="*/ 1497751 w 1504382"/>
                <a:gd name="connsiteY71" fmla="*/ 1472491 h 1594630"/>
                <a:gd name="connsiteX72" fmla="*/ 1444244 w 1504382"/>
                <a:gd name="connsiteY72" fmla="*/ 1240319 h 1594630"/>
                <a:gd name="connsiteX73" fmla="*/ 1420131 w 1504382"/>
                <a:gd name="connsiteY73" fmla="*/ 950046 h 1594630"/>
                <a:gd name="connsiteX74" fmla="*/ 1393492 w 1504382"/>
                <a:gd name="connsiteY74" fmla="*/ 736934 h 1594630"/>
                <a:gd name="connsiteX75" fmla="*/ 1295893 w 1504382"/>
                <a:gd name="connsiteY75" fmla="*/ 546328 h 1594630"/>
                <a:gd name="connsiteX76" fmla="*/ 1242385 w 1504382"/>
                <a:gd name="connsiteY76" fmla="*/ 456766 h 1594630"/>
                <a:gd name="connsiteX77" fmla="*/ 1221717 w 1504382"/>
                <a:gd name="connsiteY77" fmla="*/ 386035 h 1594630"/>
                <a:gd name="connsiteX78" fmla="*/ 1066246 w 1504382"/>
                <a:gd name="connsiteY78" fmla="*/ 122401 h 1594630"/>
                <a:gd name="connsiteX79" fmla="*/ 1046727 w 1504382"/>
                <a:gd name="connsiteY79" fmla="*/ 108393 h 1594630"/>
                <a:gd name="connsiteX80" fmla="*/ 1018021 w 1504382"/>
                <a:gd name="connsiteY80" fmla="*/ 53967 h 1594630"/>
                <a:gd name="connsiteX81" fmla="*/ 994367 w 1504382"/>
                <a:gd name="connsiteY81" fmla="*/ 11712 h 1594630"/>
                <a:gd name="connsiteX82" fmla="*/ 975077 w 1504382"/>
                <a:gd name="connsiteY82" fmla="*/ 0 h 1594630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1503385 w 1504382"/>
                <a:gd name="connsiteY68" fmla="*/ 1569052 h 1594630"/>
                <a:gd name="connsiteX69" fmla="*/ 1504382 w 1504382"/>
                <a:gd name="connsiteY69" fmla="*/ 1556426 h 1594630"/>
                <a:gd name="connsiteX70" fmla="*/ 1497751 w 1504382"/>
                <a:gd name="connsiteY70" fmla="*/ 1472491 h 1594630"/>
                <a:gd name="connsiteX71" fmla="*/ 1444244 w 1504382"/>
                <a:gd name="connsiteY71" fmla="*/ 1240319 h 1594630"/>
                <a:gd name="connsiteX72" fmla="*/ 1420131 w 1504382"/>
                <a:gd name="connsiteY72" fmla="*/ 950046 h 1594630"/>
                <a:gd name="connsiteX73" fmla="*/ 1393492 w 1504382"/>
                <a:gd name="connsiteY73" fmla="*/ 736934 h 1594630"/>
                <a:gd name="connsiteX74" fmla="*/ 1295893 w 1504382"/>
                <a:gd name="connsiteY74" fmla="*/ 546328 h 1594630"/>
                <a:gd name="connsiteX75" fmla="*/ 1242385 w 1504382"/>
                <a:gd name="connsiteY75" fmla="*/ 456766 h 1594630"/>
                <a:gd name="connsiteX76" fmla="*/ 1221717 w 1504382"/>
                <a:gd name="connsiteY76" fmla="*/ 386035 h 1594630"/>
                <a:gd name="connsiteX77" fmla="*/ 1066246 w 1504382"/>
                <a:gd name="connsiteY77" fmla="*/ 122401 h 1594630"/>
                <a:gd name="connsiteX78" fmla="*/ 1046727 w 1504382"/>
                <a:gd name="connsiteY78" fmla="*/ 108393 h 1594630"/>
                <a:gd name="connsiteX79" fmla="*/ 1018021 w 1504382"/>
                <a:gd name="connsiteY79" fmla="*/ 53967 h 1594630"/>
                <a:gd name="connsiteX80" fmla="*/ 994367 w 1504382"/>
                <a:gd name="connsiteY80" fmla="*/ 11712 h 1594630"/>
                <a:gd name="connsiteX81" fmla="*/ 975077 w 1504382"/>
                <a:gd name="connsiteY81" fmla="*/ 0 h 1594630"/>
                <a:gd name="connsiteX0" fmla="*/ 975077 w 1504382"/>
                <a:gd name="connsiteY0" fmla="*/ 0 h 1594364"/>
                <a:gd name="connsiteX1" fmla="*/ 910776 w 1504382"/>
                <a:gd name="connsiteY1" fmla="*/ 0 h 1594364"/>
                <a:gd name="connsiteX2" fmla="*/ 870129 w 1504382"/>
                <a:gd name="connsiteY2" fmla="*/ 13549 h 1594364"/>
                <a:gd name="connsiteX3" fmla="*/ 795723 w 1504382"/>
                <a:gd name="connsiteY3" fmla="*/ 17683 h 1594364"/>
                <a:gd name="connsiteX4" fmla="*/ 602132 w 1504382"/>
                <a:gd name="connsiteY4" fmla="*/ 95073 h 1594364"/>
                <a:gd name="connsiteX5" fmla="*/ 562174 w 1504382"/>
                <a:gd name="connsiteY5" fmla="*/ 126076 h 1594364"/>
                <a:gd name="connsiteX6" fmla="*/ 541505 w 1504382"/>
                <a:gd name="connsiteY6" fmla="*/ 175450 h 1594364"/>
                <a:gd name="connsiteX7" fmla="*/ 545409 w 1504382"/>
                <a:gd name="connsiteY7" fmla="*/ 200481 h 1594364"/>
                <a:gd name="connsiteX8" fmla="*/ 499250 w 1504382"/>
                <a:gd name="connsiteY8" fmla="*/ 294866 h 1594364"/>
                <a:gd name="connsiteX9" fmla="*/ 421860 w 1504382"/>
                <a:gd name="connsiteY9" fmla="*/ 339417 h 1594364"/>
                <a:gd name="connsiteX10" fmla="*/ 411755 w 1504382"/>
                <a:gd name="connsiteY10" fmla="*/ 406244 h 1594364"/>
                <a:gd name="connsiteX11" fmla="*/ 454010 w 1504382"/>
                <a:gd name="connsiteY11" fmla="*/ 449877 h 1594364"/>
                <a:gd name="connsiteX12" fmla="*/ 533468 w 1504382"/>
                <a:gd name="connsiteY12" fmla="*/ 471693 h 1594364"/>
                <a:gd name="connsiteX13" fmla="*/ 571359 w 1504382"/>
                <a:gd name="connsiteY13" fmla="*/ 448499 h 1594364"/>
                <a:gd name="connsiteX14" fmla="*/ 589272 w 1504382"/>
                <a:gd name="connsiteY14" fmla="*/ 433802 h 1594364"/>
                <a:gd name="connsiteX15" fmla="*/ 607643 w 1504382"/>
                <a:gd name="connsiteY15" fmla="*/ 439772 h 1594364"/>
                <a:gd name="connsiteX16" fmla="*/ 599606 w 1504382"/>
                <a:gd name="connsiteY16" fmla="*/ 456307 h 1594364"/>
                <a:gd name="connsiteX17" fmla="*/ 551839 w 1504382"/>
                <a:gd name="connsiteY17" fmla="*/ 478812 h 1594364"/>
                <a:gd name="connsiteX18" fmla="*/ 528875 w 1504382"/>
                <a:gd name="connsiteY18" fmla="*/ 503155 h 1594364"/>
                <a:gd name="connsiteX19" fmla="*/ 559188 w 1504382"/>
                <a:gd name="connsiteY19" fmla="*/ 540128 h 1594364"/>
                <a:gd name="connsiteX20" fmla="*/ 611548 w 1504382"/>
                <a:gd name="connsiteY20" fmla="*/ 537142 h 1594364"/>
                <a:gd name="connsiteX21" fmla="*/ 635201 w 1504382"/>
                <a:gd name="connsiteY21" fmla="*/ 533468 h 1594364"/>
                <a:gd name="connsiteX22" fmla="*/ 653113 w 1504382"/>
                <a:gd name="connsiteY22" fmla="*/ 538061 h 1594364"/>
                <a:gd name="connsiteX23" fmla="*/ 654262 w 1504382"/>
                <a:gd name="connsiteY23" fmla="*/ 560336 h 1594364"/>
                <a:gd name="connsiteX24" fmla="*/ 640942 w 1504382"/>
                <a:gd name="connsiteY24" fmla="*/ 575493 h 1594364"/>
                <a:gd name="connsiteX25" fmla="*/ 529104 w 1504382"/>
                <a:gd name="connsiteY25" fmla="*/ 699272 h 1594364"/>
                <a:gd name="connsiteX26" fmla="*/ 504303 w 1504382"/>
                <a:gd name="connsiteY26" fmla="*/ 764032 h 1594364"/>
                <a:gd name="connsiteX27" fmla="*/ 469626 w 1504382"/>
                <a:gd name="connsiteY27" fmla="*/ 805139 h 1594364"/>
                <a:gd name="connsiteX28" fmla="*/ 302674 w 1504382"/>
                <a:gd name="connsiteY28" fmla="*/ 902739 h 1594364"/>
                <a:gd name="connsiteX29" fmla="*/ 175220 w 1504382"/>
                <a:gd name="connsiteY29" fmla="*/ 992301 h 1594364"/>
                <a:gd name="connsiteX30" fmla="*/ 88414 w 1504382"/>
                <a:gd name="connsiteY30" fmla="*/ 1090360 h 1594364"/>
                <a:gd name="connsiteX31" fmla="*/ 5282 w 1504382"/>
                <a:gd name="connsiteY31" fmla="*/ 1293137 h 1594364"/>
                <a:gd name="connsiteX32" fmla="*/ 0 w 1504382"/>
                <a:gd name="connsiteY32" fmla="*/ 1303012 h 1594364"/>
                <a:gd name="connsiteX33" fmla="*/ 0 w 1504382"/>
                <a:gd name="connsiteY33" fmla="*/ 1378795 h 1594364"/>
                <a:gd name="connsiteX34" fmla="*/ 30313 w 1504382"/>
                <a:gd name="connsiteY34" fmla="*/ 1362720 h 1594364"/>
                <a:gd name="connsiteX35" fmla="*/ 30543 w 1504382"/>
                <a:gd name="connsiteY35" fmla="*/ 1387751 h 1594364"/>
                <a:gd name="connsiteX36" fmla="*/ 39729 w 1504382"/>
                <a:gd name="connsiteY36" fmla="*/ 1427710 h 1594364"/>
                <a:gd name="connsiteX37" fmla="*/ 52130 w 1504382"/>
                <a:gd name="connsiteY37" fmla="*/ 1435977 h 1594364"/>
                <a:gd name="connsiteX38" fmla="*/ 60626 w 1504382"/>
                <a:gd name="connsiteY38" fmla="*/ 1425183 h 1594364"/>
                <a:gd name="connsiteX39" fmla="*/ 64301 w 1504382"/>
                <a:gd name="connsiteY39" fmla="*/ 1413931 h 1594364"/>
                <a:gd name="connsiteX40" fmla="*/ 67975 w 1504382"/>
                <a:gd name="connsiteY40" fmla="*/ 1430925 h 1594364"/>
                <a:gd name="connsiteX41" fmla="*/ 76013 w 1504382"/>
                <a:gd name="connsiteY41" fmla="*/ 1441029 h 1594364"/>
                <a:gd name="connsiteX42" fmla="*/ 88414 w 1504382"/>
                <a:gd name="connsiteY42" fmla="*/ 1431614 h 1594364"/>
                <a:gd name="connsiteX43" fmla="*/ 94384 w 1504382"/>
                <a:gd name="connsiteY43" fmla="*/ 1408419 h 1594364"/>
                <a:gd name="connsiteX44" fmla="*/ 99896 w 1504382"/>
                <a:gd name="connsiteY44" fmla="*/ 1398085 h 1594364"/>
                <a:gd name="connsiteX45" fmla="*/ 108393 w 1504382"/>
                <a:gd name="connsiteY45" fmla="*/ 1410946 h 1594364"/>
                <a:gd name="connsiteX46" fmla="*/ 126305 w 1504382"/>
                <a:gd name="connsiteY46" fmla="*/ 1413012 h 1594364"/>
                <a:gd name="connsiteX47" fmla="*/ 135721 w 1504382"/>
                <a:gd name="connsiteY47" fmla="*/ 1392344 h 1594364"/>
                <a:gd name="connsiteX48" fmla="*/ 158226 w 1504382"/>
                <a:gd name="connsiteY48" fmla="*/ 1370069 h 1594364"/>
                <a:gd name="connsiteX49" fmla="*/ 202318 w 1504382"/>
                <a:gd name="connsiteY49" fmla="*/ 1329192 h 1594364"/>
                <a:gd name="connsiteX50" fmla="*/ 213341 w 1504382"/>
                <a:gd name="connsiteY50" fmla="*/ 1287166 h 1594364"/>
                <a:gd name="connsiteX51" fmla="*/ 217475 w 1504382"/>
                <a:gd name="connsiteY51" fmla="*/ 1270402 h 1594364"/>
                <a:gd name="connsiteX52" fmla="*/ 244343 w 1504382"/>
                <a:gd name="connsiteY52" fmla="*/ 1249964 h 1594364"/>
                <a:gd name="connsiteX53" fmla="*/ 338269 w 1504382"/>
                <a:gd name="connsiteY53" fmla="*/ 1253408 h 1594364"/>
                <a:gd name="connsiteX54" fmla="*/ 531401 w 1504382"/>
                <a:gd name="connsiteY54" fmla="*/ 1270862 h 1594364"/>
                <a:gd name="connsiteX55" fmla="*/ 543572 w 1504382"/>
                <a:gd name="connsiteY55" fmla="*/ 1273847 h 1594364"/>
                <a:gd name="connsiteX56" fmla="*/ 547017 w 1504382"/>
                <a:gd name="connsiteY56" fmla="*/ 1295204 h 1594364"/>
                <a:gd name="connsiteX57" fmla="*/ 401651 w 1504382"/>
                <a:gd name="connsiteY57" fmla="*/ 1398775 h 1594364"/>
                <a:gd name="connsiteX58" fmla="*/ 375931 w 1504382"/>
                <a:gd name="connsiteY58" fmla="*/ 1415998 h 1594364"/>
                <a:gd name="connsiteX59" fmla="*/ 351358 w 1504382"/>
                <a:gd name="connsiteY59" fmla="*/ 1432762 h 1594364"/>
                <a:gd name="connsiteX60" fmla="*/ 329083 w 1504382"/>
                <a:gd name="connsiteY60" fmla="*/ 1468357 h 1594364"/>
                <a:gd name="connsiteX61" fmla="*/ 324720 w 1504382"/>
                <a:gd name="connsiteY61" fmla="*/ 1541614 h 1594364"/>
                <a:gd name="connsiteX62" fmla="*/ 340565 w 1504382"/>
                <a:gd name="connsiteY62" fmla="*/ 1564579 h 1594364"/>
                <a:gd name="connsiteX63" fmla="*/ 372256 w 1504382"/>
                <a:gd name="connsiteY63" fmla="*/ 1563890 h 1594364"/>
                <a:gd name="connsiteX64" fmla="*/ 396599 w 1504382"/>
                <a:gd name="connsiteY64" fmla="*/ 1557689 h 1594364"/>
                <a:gd name="connsiteX65" fmla="*/ 396369 w 1504382"/>
                <a:gd name="connsiteY65" fmla="*/ 1559756 h 1594364"/>
                <a:gd name="connsiteX66" fmla="*/ 413133 w 1504382"/>
                <a:gd name="connsiteY66" fmla="*/ 1592825 h 1594364"/>
                <a:gd name="connsiteX67" fmla="*/ 585321 w 1504382"/>
                <a:gd name="connsiteY67" fmla="*/ 1518593 h 1594364"/>
                <a:gd name="connsiteX68" fmla="*/ 1503385 w 1504382"/>
                <a:gd name="connsiteY68" fmla="*/ 1569052 h 1594364"/>
                <a:gd name="connsiteX69" fmla="*/ 1504382 w 1504382"/>
                <a:gd name="connsiteY69" fmla="*/ 1556426 h 1594364"/>
                <a:gd name="connsiteX70" fmla="*/ 1497751 w 1504382"/>
                <a:gd name="connsiteY70" fmla="*/ 1472491 h 1594364"/>
                <a:gd name="connsiteX71" fmla="*/ 1444244 w 1504382"/>
                <a:gd name="connsiteY71" fmla="*/ 1240319 h 1594364"/>
                <a:gd name="connsiteX72" fmla="*/ 1420131 w 1504382"/>
                <a:gd name="connsiteY72" fmla="*/ 950046 h 1594364"/>
                <a:gd name="connsiteX73" fmla="*/ 1393492 w 1504382"/>
                <a:gd name="connsiteY73" fmla="*/ 736934 h 1594364"/>
                <a:gd name="connsiteX74" fmla="*/ 1295893 w 1504382"/>
                <a:gd name="connsiteY74" fmla="*/ 546328 h 1594364"/>
                <a:gd name="connsiteX75" fmla="*/ 1242385 w 1504382"/>
                <a:gd name="connsiteY75" fmla="*/ 456766 h 1594364"/>
                <a:gd name="connsiteX76" fmla="*/ 1221717 w 1504382"/>
                <a:gd name="connsiteY76" fmla="*/ 386035 h 1594364"/>
                <a:gd name="connsiteX77" fmla="*/ 1066246 w 1504382"/>
                <a:gd name="connsiteY77" fmla="*/ 122401 h 1594364"/>
                <a:gd name="connsiteX78" fmla="*/ 1046727 w 1504382"/>
                <a:gd name="connsiteY78" fmla="*/ 108393 h 1594364"/>
                <a:gd name="connsiteX79" fmla="*/ 1018021 w 1504382"/>
                <a:gd name="connsiteY79" fmla="*/ 53967 h 1594364"/>
                <a:gd name="connsiteX80" fmla="*/ 994367 w 1504382"/>
                <a:gd name="connsiteY80" fmla="*/ 11712 h 1594364"/>
                <a:gd name="connsiteX81" fmla="*/ 975077 w 1504382"/>
                <a:gd name="connsiteY81" fmla="*/ 0 h 1594364"/>
                <a:gd name="connsiteX0" fmla="*/ 975077 w 1504382"/>
                <a:gd name="connsiteY0" fmla="*/ 0 h 1593093"/>
                <a:gd name="connsiteX1" fmla="*/ 910776 w 1504382"/>
                <a:gd name="connsiteY1" fmla="*/ 0 h 1593093"/>
                <a:gd name="connsiteX2" fmla="*/ 870129 w 1504382"/>
                <a:gd name="connsiteY2" fmla="*/ 13549 h 1593093"/>
                <a:gd name="connsiteX3" fmla="*/ 795723 w 1504382"/>
                <a:gd name="connsiteY3" fmla="*/ 17683 h 1593093"/>
                <a:gd name="connsiteX4" fmla="*/ 602132 w 1504382"/>
                <a:gd name="connsiteY4" fmla="*/ 95073 h 1593093"/>
                <a:gd name="connsiteX5" fmla="*/ 562174 w 1504382"/>
                <a:gd name="connsiteY5" fmla="*/ 126076 h 1593093"/>
                <a:gd name="connsiteX6" fmla="*/ 541505 w 1504382"/>
                <a:gd name="connsiteY6" fmla="*/ 175450 h 1593093"/>
                <a:gd name="connsiteX7" fmla="*/ 545409 w 1504382"/>
                <a:gd name="connsiteY7" fmla="*/ 200481 h 1593093"/>
                <a:gd name="connsiteX8" fmla="*/ 499250 w 1504382"/>
                <a:gd name="connsiteY8" fmla="*/ 294866 h 1593093"/>
                <a:gd name="connsiteX9" fmla="*/ 421860 w 1504382"/>
                <a:gd name="connsiteY9" fmla="*/ 339417 h 1593093"/>
                <a:gd name="connsiteX10" fmla="*/ 411755 w 1504382"/>
                <a:gd name="connsiteY10" fmla="*/ 406244 h 1593093"/>
                <a:gd name="connsiteX11" fmla="*/ 454010 w 1504382"/>
                <a:gd name="connsiteY11" fmla="*/ 449877 h 1593093"/>
                <a:gd name="connsiteX12" fmla="*/ 533468 w 1504382"/>
                <a:gd name="connsiteY12" fmla="*/ 471693 h 1593093"/>
                <a:gd name="connsiteX13" fmla="*/ 571359 w 1504382"/>
                <a:gd name="connsiteY13" fmla="*/ 448499 h 1593093"/>
                <a:gd name="connsiteX14" fmla="*/ 589272 w 1504382"/>
                <a:gd name="connsiteY14" fmla="*/ 433802 h 1593093"/>
                <a:gd name="connsiteX15" fmla="*/ 607643 w 1504382"/>
                <a:gd name="connsiteY15" fmla="*/ 439772 h 1593093"/>
                <a:gd name="connsiteX16" fmla="*/ 599606 w 1504382"/>
                <a:gd name="connsiteY16" fmla="*/ 456307 h 1593093"/>
                <a:gd name="connsiteX17" fmla="*/ 551839 w 1504382"/>
                <a:gd name="connsiteY17" fmla="*/ 478812 h 1593093"/>
                <a:gd name="connsiteX18" fmla="*/ 528875 w 1504382"/>
                <a:gd name="connsiteY18" fmla="*/ 503155 h 1593093"/>
                <a:gd name="connsiteX19" fmla="*/ 559188 w 1504382"/>
                <a:gd name="connsiteY19" fmla="*/ 540128 h 1593093"/>
                <a:gd name="connsiteX20" fmla="*/ 611548 w 1504382"/>
                <a:gd name="connsiteY20" fmla="*/ 537142 h 1593093"/>
                <a:gd name="connsiteX21" fmla="*/ 635201 w 1504382"/>
                <a:gd name="connsiteY21" fmla="*/ 533468 h 1593093"/>
                <a:gd name="connsiteX22" fmla="*/ 653113 w 1504382"/>
                <a:gd name="connsiteY22" fmla="*/ 538061 h 1593093"/>
                <a:gd name="connsiteX23" fmla="*/ 654262 w 1504382"/>
                <a:gd name="connsiteY23" fmla="*/ 560336 h 1593093"/>
                <a:gd name="connsiteX24" fmla="*/ 640942 w 1504382"/>
                <a:gd name="connsiteY24" fmla="*/ 575493 h 1593093"/>
                <a:gd name="connsiteX25" fmla="*/ 529104 w 1504382"/>
                <a:gd name="connsiteY25" fmla="*/ 699272 h 1593093"/>
                <a:gd name="connsiteX26" fmla="*/ 504303 w 1504382"/>
                <a:gd name="connsiteY26" fmla="*/ 764032 h 1593093"/>
                <a:gd name="connsiteX27" fmla="*/ 469626 w 1504382"/>
                <a:gd name="connsiteY27" fmla="*/ 805139 h 1593093"/>
                <a:gd name="connsiteX28" fmla="*/ 302674 w 1504382"/>
                <a:gd name="connsiteY28" fmla="*/ 902739 h 1593093"/>
                <a:gd name="connsiteX29" fmla="*/ 175220 w 1504382"/>
                <a:gd name="connsiteY29" fmla="*/ 992301 h 1593093"/>
                <a:gd name="connsiteX30" fmla="*/ 88414 w 1504382"/>
                <a:gd name="connsiteY30" fmla="*/ 1090360 h 1593093"/>
                <a:gd name="connsiteX31" fmla="*/ 5282 w 1504382"/>
                <a:gd name="connsiteY31" fmla="*/ 1293137 h 1593093"/>
                <a:gd name="connsiteX32" fmla="*/ 0 w 1504382"/>
                <a:gd name="connsiteY32" fmla="*/ 1303012 h 1593093"/>
                <a:gd name="connsiteX33" fmla="*/ 0 w 1504382"/>
                <a:gd name="connsiteY33" fmla="*/ 1378795 h 1593093"/>
                <a:gd name="connsiteX34" fmla="*/ 30313 w 1504382"/>
                <a:gd name="connsiteY34" fmla="*/ 1362720 h 1593093"/>
                <a:gd name="connsiteX35" fmla="*/ 30543 w 1504382"/>
                <a:gd name="connsiteY35" fmla="*/ 1387751 h 1593093"/>
                <a:gd name="connsiteX36" fmla="*/ 39729 w 1504382"/>
                <a:gd name="connsiteY36" fmla="*/ 1427710 h 1593093"/>
                <a:gd name="connsiteX37" fmla="*/ 52130 w 1504382"/>
                <a:gd name="connsiteY37" fmla="*/ 1435977 h 1593093"/>
                <a:gd name="connsiteX38" fmla="*/ 60626 w 1504382"/>
                <a:gd name="connsiteY38" fmla="*/ 1425183 h 1593093"/>
                <a:gd name="connsiteX39" fmla="*/ 64301 w 1504382"/>
                <a:gd name="connsiteY39" fmla="*/ 1413931 h 1593093"/>
                <a:gd name="connsiteX40" fmla="*/ 67975 w 1504382"/>
                <a:gd name="connsiteY40" fmla="*/ 1430925 h 1593093"/>
                <a:gd name="connsiteX41" fmla="*/ 76013 w 1504382"/>
                <a:gd name="connsiteY41" fmla="*/ 1441029 h 1593093"/>
                <a:gd name="connsiteX42" fmla="*/ 88414 w 1504382"/>
                <a:gd name="connsiteY42" fmla="*/ 1431614 h 1593093"/>
                <a:gd name="connsiteX43" fmla="*/ 94384 w 1504382"/>
                <a:gd name="connsiteY43" fmla="*/ 1408419 h 1593093"/>
                <a:gd name="connsiteX44" fmla="*/ 99896 w 1504382"/>
                <a:gd name="connsiteY44" fmla="*/ 1398085 h 1593093"/>
                <a:gd name="connsiteX45" fmla="*/ 108393 w 1504382"/>
                <a:gd name="connsiteY45" fmla="*/ 1410946 h 1593093"/>
                <a:gd name="connsiteX46" fmla="*/ 126305 w 1504382"/>
                <a:gd name="connsiteY46" fmla="*/ 1413012 h 1593093"/>
                <a:gd name="connsiteX47" fmla="*/ 135721 w 1504382"/>
                <a:gd name="connsiteY47" fmla="*/ 1392344 h 1593093"/>
                <a:gd name="connsiteX48" fmla="*/ 158226 w 1504382"/>
                <a:gd name="connsiteY48" fmla="*/ 1370069 h 1593093"/>
                <a:gd name="connsiteX49" fmla="*/ 202318 w 1504382"/>
                <a:gd name="connsiteY49" fmla="*/ 1329192 h 1593093"/>
                <a:gd name="connsiteX50" fmla="*/ 213341 w 1504382"/>
                <a:gd name="connsiteY50" fmla="*/ 1287166 h 1593093"/>
                <a:gd name="connsiteX51" fmla="*/ 217475 w 1504382"/>
                <a:gd name="connsiteY51" fmla="*/ 1270402 h 1593093"/>
                <a:gd name="connsiteX52" fmla="*/ 244343 w 1504382"/>
                <a:gd name="connsiteY52" fmla="*/ 1249964 h 1593093"/>
                <a:gd name="connsiteX53" fmla="*/ 338269 w 1504382"/>
                <a:gd name="connsiteY53" fmla="*/ 1253408 h 1593093"/>
                <a:gd name="connsiteX54" fmla="*/ 531401 w 1504382"/>
                <a:gd name="connsiteY54" fmla="*/ 1270862 h 1593093"/>
                <a:gd name="connsiteX55" fmla="*/ 543572 w 1504382"/>
                <a:gd name="connsiteY55" fmla="*/ 1273847 h 1593093"/>
                <a:gd name="connsiteX56" fmla="*/ 547017 w 1504382"/>
                <a:gd name="connsiteY56" fmla="*/ 1295204 h 1593093"/>
                <a:gd name="connsiteX57" fmla="*/ 401651 w 1504382"/>
                <a:gd name="connsiteY57" fmla="*/ 1398775 h 1593093"/>
                <a:gd name="connsiteX58" fmla="*/ 375931 w 1504382"/>
                <a:gd name="connsiteY58" fmla="*/ 1415998 h 1593093"/>
                <a:gd name="connsiteX59" fmla="*/ 351358 w 1504382"/>
                <a:gd name="connsiteY59" fmla="*/ 1432762 h 1593093"/>
                <a:gd name="connsiteX60" fmla="*/ 329083 w 1504382"/>
                <a:gd name="connsiteY60" fmla="*/ 1468357 h 1593093"/>
                <a:gd name="connsiteX61" fmla="*/ 324720 w 1504382"/>
                <a:gd name="connsiteY61" fmla="*/ 1541614 h 1593093"/>
                <a:gd name="connsiteX62" fmla="*/ 340565 w 1504382"/>
                <a:gd name="connsiteY62" fmla="*/ 1564579 h 1593093"/>
                <a:gd name="connsiteX63" fmla="*/ 372256 w 1504382"/>
                <a:gd name="connsiteY63" fmla="*/ 1563890 h 1593093"/>
                <a:gd name="connsiteX64" fmla="*/ 396599 w 1504382"/>
                <a:gd name="connsiteY64" fmla="*/ 1557689 h 1593093"/>
                <a:gd name="connsiteX65" fmla="*/ 396369 w 1504382"/>
                <a:gd name="connsiteY65" fmla="*/ 1559756 h 1593093"/>
                <a:gd name="connsiteX66" fmla="*/ 413133 w 1504382"/>
                <a:gd name="connsiteY66" fmla="*/ 1592825 h 1593093"/>
                <a:gd name="connsiteX67" fmla="*/ 594470 w 1504382"/>
                <a:gd name="connsiteY67" fmla="*/ 1546066 h 1593093"/>
                <a:gd name="connsiteX68" fmla="*/ 1503385 w 1504382"/>
                <a:gd name="connsiteY68" fmla="*/ 1569052 h 1593093"/>
                <a:gd name="connsiteX69" fmla="*/ 1504382 w 1504382"/>
                <a:gd name="connsiteY69" fmla="*/ 1556426 h 1593093"/>
                <a:gd name="connsiteX70" fmla="*/ 1497751 w 1504382"/>
                <a:gd name="connsiteY70" fmla="*/ 1472491 h 1593093"/>
                <a:gd name="connsiteX71" fmla="*/ 1444244 w 1504382"/>
                <a:gd name="connsiteY71" fmla="*/ 1240319 h 1593093"/>
                <a:gd name="connsiteX72" fmla="*/ 1420131 w 1504382"/>
                <a:gd name="connsiteY72" fmla="*/ 950046 h 1593093"/>
                <a:gd name="connsiteX73" fmla="*/ 1393492 w 1504382"/>
                <a:gd name="connsiteY73" fmla="*/ 736934 h 1593093"/>
                <a:gd name="connsiteX74" fmla="*/ 1295893 w 1504382"/>
                <a:gd name="connsiteY74" fmla="*/ 546328 h 1593093"/>
                <a:gd name="connsiteX75" fmla="*/ 1242385 w 1504382"/>
                <a:gd name="connsiteY75" fmla="*/ 456766 h 1593093"/>
                <a:gd name="connsiteX76" fmla="*/ 1221717 w 1504382"/>
                <a:gd name="connsiteY76" fmla="*/ 386035 h 1593093"/>
                <a:gd name="connsiteX77" fmla="*/ 1066246 w 1504382"/>
                <a:gd name="connsiteY77" fmla="*/ 122401 h 1593093"/>
                <a:gd name="connsiteX78" fmla="*/ 1046727 w 1504382"/>
                <a:gd name="connsiteY78" fmla="*/ 108393 h 1593093"/>
                <a:gd name="connsiteX79" fmla="*/ 1018021 w 1504382"/>
                <a:gd name="connsiteY79" fmla="*/ 53967 h 1593093"/>
                <a:gd name="connsiteX80" fmla="*/ 994367 w 1504382"/>
                <a:gd name="connsiteY80" fmla="*/ 11712 h 1593093"/>
                <a:gd name="connsiteX81" fmla="*/ 975077 w 1504382"/>
                <a:gd name="connsiteY81" fmla="*/ 0 h 15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04382" h="1593093">
                  <a:moveTo>
                    <a:pt x="975077" y="0"/>
                  </a:moveTo>
                  <a:lnTo>
                    <a:pt x="910776" y="0"/>
                  </a:lnTo>
                  <a:cubicBezTo>
                    <a:pt x="896768" y="5282"/>
                    <a:pt x="883219" y="13319"/>
                    <a:pt x="870129" y="13549"/>
                  </a:cubicBezTo>
                  <a:cubicBezTo>
                    <a:pt x="845557" y="16764"/>
                    <a:pt x="820525" y="15616"/>
                    <a:pt x="795723" y="17683"/>
                  </a:cubicBezTo>
                  <a:cubicBezTo>
                    <a:pt x="723385" y="23653"/>
                    <a:pt x="660232" y="53278"/>
                    <a:pt x="602132" y="95073"/>
                  </a:cubicBezTo>
                  <a:cubicBezTo>
                    <a:pt x="588353" y="104948"/>
                    <a:pt x="575493" y="115972"/>
                    <a:pt x="562174" y="126076"/>
                  </a:cubicBezTo>
                  <a:cubicBezTo>
                    <a:pt x="545639" y="138477"/>
                    <a:pt x="539438" y="155471"/>
                    <a:pt x="541505" y="175450"/>
                  </a:cubicBezTo>
                  <a:cubicBezTo>
                    <a:pt x="542424" y="183947"/>
                    <a:pt x="544032" y="192214"/>
                    <a:pt x="545409" y="200481"/>
                  </a:cubicBezTo>
                  <a:cubicBezTo>
                    <a:pt x="552758" y="243425"/>
                    <a:pt x="537601" y="273968"/>
                    <a:pt x="499250" y="294866"/>
                  </a:cubicBezTo>
                  <a:cubicBezTo>
                    <a:pt x="473071" y="309104"/>
                    <a:pt x="446891" y="323572"/>
                    <a:pt x="421860" y="339417"/>
                  </a:cubicBezTo>
                  <a:cubicBezTo>
                    <a:pt x="391087" y="359167"/>
                    <a:pt x="388102" y="378457"/>
                    <a:pt x="411755" y="406244"/>
                  </a:cubicBezTo>
                  <a:cubicBezTo>
                    <a:pt x="424845" y="421860"/>
                    <a:pt x="438624" y="437017"/>
                    <a:pt x="454010" y="449877"/>
                  </a:cubicBezTo>
                  <a:cubicBezTo>
                    <a:pt x="476745" y="468937"/>
                    <a:pt x="503843" y="475827"/>
                    <a:pt x="533468" y="471693"/>
                  </a:cubicBezTo>
                  <a:cubicBezTo>
                    <a:pt x="549543" y="469397"/>
                    <a:pt x="561944" y="462048"/>
                    <a:pt x="571359" y="448499"/>
                  </a:cubicBezTo>
                  <a:cubicBezTo>
                    <a:pt x="575493" y="442299"/>
                    <a:pt x="582612" y="437246"/>
                    <a:pt x="589272" y="433802"/>
                  </a:cubicBezTo>
                  <a:cubicBezTo>
                    <a:pt x="596161" y="430357"/>
                    <a:pt x="603739" y="431275"/>
                    <a:pt x="607643" y="439772"/>
                  </a:cubicBezTo>
                  <a:cubicBezTo>
                    <a:pt x="611548" y="448269"/>
                    <a:pt x="606036" y="453092"/>
                    <a:pt x="599606" y="456307"/>
                  </a:cubicBezTo>
                  <a:cubicBezTo>
                    <a:pt x="583760" y="464115"/>
                    <a:pt x="567915" y="471464"/>
                    <a:pt x="551839" y="478812"/>
                  </a:cubicBezTo>
                  <a:cubicBezTo>
                    <a:pt x="540816" y="483864"/>
                    <a:pt x="527497" y="486620"/>
                    <a:pt x="528875" y="503155"/>
                  </a:cubicBezTo>
                  <a:cubicBezTo>
                    <a:pt x="530482" y="521756"/>
                    <a:pt x="542424" y="538750"/>
                    <a:pt x="559188" y="540128"/>
                  </a:cubicBezTo>
                  <a:cubicBezTo>
                    <a:pt x="576412" y="541505"/>
                    <a:pt x="594094" y="538520"/>
                    <a:pt x="611548" y="537142"/>
                  </a:cubicBezTo>
                  <a:cubicBezTo>
                    <a:pt x="619355" y="536453"/>
                    <a:pt x="627163" y="533468"/>
                    <a:pt x="635201" y="533468"/>
                  </a:cubicBezTo>
                  <a:cubicBezTo>
                    <a:pt x="641401" y="533238"/>
                    <a:pt x="651047" y="534387"/>
                    <a:pt x="653113" y="538061"/>
                  </a:cubicBezTo>
                  <a:cubicBezTo>
                    <a:pt x="656328" y="544032"/>
                    <a:pt x="656328" y="553447"/>
                    <a:pt x="654262" y="560336"/>
                  </a:cubicBezTo>
                  <a:cubicBezTo>
                    <a:pt x="652425" y="566308"/>
                    <a:pt x="646224" y="571360"/>
                    <a:pt x="640942" y="575493"/>
                  </a:cubicBezTo>
                  <a:cubicBezTo>
                    <a:pt x="595931" y="609710"/>
                    <a:pt x="559877" y="651965"/>
                    <a:pt x="529104" y="699272"/>
                  </a:cubicBezTo>
                  <a:cubicBezTo>
                    <a:pt x="516244" y="719252"/>
                    <a:pt x="506599" y="740149"/>
                    <a:pt x="504303" y="764032"/>
                  </a:cubicBezTo>
                  <a:cubicBezTo>
                    <a:pt x="502236" y="785849"/>
                    <a:pt x="489835" y="799169"/>
                    <a:pt x="469626" y="805139"/>
                  </a:cubicBezTo>
                  <a:cubicBezTo>
                    <a:pt x="405785" y="823970"/>
                    <a:pt x="351358" y="857958"/>
                    <a:pt x="302674" y="902739"/>
                  </a:cubicBezTo>
                  <a:cubicBezTo>
                    <a:pt x="264093" y="938105"/>
                    <a:pt x="221608" y="968188"/>
                    <a:pt x="175220" y="992301"/>
                  </a:cubicBezTo>
                  <a:cubicBezTo>
                    <a:pt x="133195" y="1014117"/>
                    <a:pt x="105637" y="1046727"/>
                    <a:pt x="88414" y="1090360"/>
                  </a:cubicBezTo>
                  <a:cubicBezTo>
                    <a:pt x="61775" y="1158335"/>
                    <a:pt x="33069" y="1225621"/>
                    <a:pt x="5282" y="1293137"/>
                  </a:cubicBezTo>
                  <a:cubicBezTo>
                    <a:pt x="3904" y="1296582"/>
                    <a:pt x="1837" y="1299797"/>
                    <a:pt x="0" y="1303012"/>
                  </a:cubicBezTo>
                  <a:lnTo>
                    <a:pt x="0" y="1378795"/>
                  </a:lnTo>
                  <a:cubicBezTo>
                    <a:pt x="14697" y="1385914"/>
                    <a:pt x="14697" y="1385914"/>
                    <a:pt x="30313" y="1362720"/>
                  </a:cubicBezTo>
                  <a:cubicBezTo>
                    <a:pt x="30313" y="1372824"/>
                    <a:pt x="29395" y="1380632"/>
                    <a:pt x="30543" y="1387751"/>
                  </a:cubicBezTo>
                  <a:cubicBezTo>
                    <a:pt x="32840" y="1401300"/>
                    <a:pt x="35595" y="1414849"/>
                    <a:pt x="39729" y="1427710"/>
                  </a:cubicBezTo>
                  <a:cubicBezTo>
                    <a:pt x="40877" y="1431614"/>
                    <a:pt x="47767" y="1435748"/>
                    <a:pt x="52130" y="1435977"/>
                  </a:cubicBezTo>
                  <a:cubicBezTo>
                    <a:pt x="54886" y="1436207"/>
                    <a:pt x="58560" y="1429547"/>
                    <a:pt x="60626" y="1425183"/>
                  </a:cubicBezTo>
                  <a:cubicBezTo>
                    <a:pt x="62004" y="1421969"/>
                    <a:pt x="61545" y="1417835"/>
                    <a:pt x="64301" y="1413931"/>
                  </a:cubicBezTo>
                  <a:cubicBezTo>
                    <a:pt x="65449" y="1419672"/>
                    <a:pt x="65908" y="1425643"/>
                    <a:pt x="67975" y="1430925"/>
                  </a:cubicBezTo>
                  <a:cubicBezTo>
                    <a:pt x="69583" y="1435058"/>
                    <a:pt x="74405" y="1441489"/>
                    <a:pt x="76013" y="1441029"/>
                  </a:cubicBezTo>
                  <a:cubicBezTo>
                    <a:pt x="80606" y="1439422"/>
                    <a:pt x="86347" y="1435977"/>
                    <a:pt x="88414" y="1431614"/>
                  </a:cubicBezTo>
                  <a:cubicBezTo>
                    <a:pt x="91629" y="1424495"/>
                    <a:pt x="92318" y="1416227"/>
                    <a:pt x="94384" y="1408419"/>
                  </a:cubicBezTo>
                  <a:cubicBezTo>
                    <a:pt x="95303" y="1405664"/>
                    <a:pt x="97140" y="1403138"/>
                    <a:pt x="99896" y="1398085"/>
                  </a:cubicBezTo>
                  <a:cubicBezTo>
                    <a:pt x="103341" y="1403367"/>
                    <a:pt x="106096" y="1407042"/>
                    <a:pt x="108393" y="1410946"/>
                  </a:cubicBezTo>
                  <a:cubicBezTo>
                    <a:pt x="113445" y="1419443"/>
                    <a:pt x="120334" y="1421050"/>
                    <a:pt x="126305" y="1413012"/>
                  </a:cubicBezTo>
                  <a:cubicBezTo>
                    <a:pt x="130898" y="1407042"/>
                    <a:pt x="133424" y="1399463"/>
                    <a:pt x="135721" y="1392344"/>
                  </a:cubicBezTo>
                  <a:cubicBezTo>
                    <a:pt x="139625" y="1381092"/>
                    <a:pt x="146055" y="1372595"/>
                    <a:pt x="158226" y="1370069"/>
                  </a:cubicBezTo>
                  <a:cubicBezTo>
                    <a:pt x="181191" y="1365246"/>
                    <a:pt x="194740" y="1350089"/>
                    <a:pt x="202318" y="1329192"/>
                  </a:cubicBezTo>
                  <a:cubicBezTo>
                    <a:pt x="207370" y="1315643"/>
                    <a:pt x="209896" y="1301175"/>
                    <a:pt x="213341" y="1287166"/>
                  </a:cubicBezTo>
                  <a:cubicBezTo>
                    <a:pt x="214719" y="1281425"/>
                    <a:pt x="215638" y="1275914"/>
                    <a:pt x="217475" y="1270402"/>
                  </a:cubicBezTo>
                  <a:cubicBezTo>
                    <a:pt x="222068" y="1255935"/>
                    <a:pt x="229187" y="1249734"/>
                    <a:pt x="244343" y="1249964"/>
                  </a:cubicBezTo>
                  <a:cubicBezTo>
                    <a:pt x="275575" y="1250423"/>
                    <a:pt x="307037" y="1250882"/>
                    <a:pt x="338269" y="1253408"/>
                  </a:cubicBezTo>
                  <a:cubicBezTo>
                    <a:pt x="402799" y="1258460"/>
                    <a:pt x="467100" y="1264891"/>
                    <a:pt x="531401" y="1270862"/>
                  </a:cubicBezTo>
                  <a:cubicBezTo>
                    <a:pt x="535535" y="1271321"/>
                    <a:pt x="539898" y="1272239"/>
                    <a:pt x="543572" y="1273847"/>
                  </a:cubicBezTo>
                  <a:cubicBezTo>
                    <a:pt x="552988" y="1278210"/>
                    <a:pt x="555514" y="1289922"/>
                    <a:pt x="547017" y="1295204"/>
                  </a:cubicBezTo>
                  <a:cubicBezTo>
                    <a:pt x="496954" y="1327125"/>
                    <a:pt x="456996" y="1373743"/>
                    <a:pt x="401651" y="1398775"/>
                  </a:cubicBezTo>
                  <a:cubicBezTo>
                    <a:pt x="392235" y="1403138"/>
                    <a:pt x="384428" y="1410257"/>
                    <a:pt x="375931" y="1415998"/>
                  </a:cubicBezTo>
                  <a:cubicBezTo>
                    <a:pt x="367663" y="1421509"/>
                    <a:pt x="360315" y="1428858"/>
                    <a:pt x="351358" y="1432762"/>
                  </a:cubicBezTo>
                  <a:cubicBezTo>
                    <a:pt x="335513" y="1439881"/>
                    <a:pt x="330231" y="1452971"/>
                    <a:pt x="329083" y="1468357"/>
                  </a:cubicBezTo>
                  <a:cubicBezTo>
                    <a:pt x="327245" y="1492700"/>
                    <a:pt x="326327" y="1517272"/>
                    <a:pt x="324720" y="1541614"/>
                  </a:cubicBezTo>
                  <a:cubicBezTo>
                    <a:pt x="324030" y="1553556"/>
                    <a:pt x="328853" y="1562742"/>
                    <a:pt x="340565" y="1564579"/>
                  </a:cubicBezTo>
                  <a:cubicBezTo>
                    <a:pt x="350899" y="1566186"/>
                    <a:pt x="361692" y="1565038"/>
                    <a:pt x="372256" y="1563890"/>
                  </a:cubicBezTo>
                  <a:cubicBezTo>
                    <a:pt x="380294" y="1562971"/>
                    <a:pt x="388331" y="1559986"/>
                    <a:pt x="396599" y="1557689"/>
                  </a:cubicBezTo>
                  <a:cubicBezTo>
                    <a:pt x="396369" y="1559067"/>
                    <a:pt x="396599" y="1559526"/>
                    <a:pt x="396369" y="1559756"/>
                  </a:cubicBezTo>
                  <a:cubicBezTo>
                    <a:pt x="383509" y="1582721"/>
                    <a:pt x="380116" y="1595107"/>
                    <a:pt x="413133" y="1592825"/>
                  </a:cubicBezTo>
                  <a:cubicBezTo>
                    <a:pt x="446150" y="1590543"/>
                    <a:pt x="559334" y="1552956"/>
                    <a:pt x="594470" y="1546066"/>
                  </a:cubicBezTo>
                  <a:lnTo>
                    <a:pt x="1503385" y="1569052"/>
                  </a:lnTo>
                  <a:cubicBezTo>
                    <a:pt x="1503717" y="1564843"/>
                    <a:pt x="1504050" y="1560635"/>
                    <a:pt x="1504382" y="1556426"/>
                  </a:cubicBezTo>
                  <a:cubicBezTo>
                    <a:pt x="1503952" y="1528467"/>
                    <a:pt x="1501311" y="1500508"/>
                    <a:pt x="1497751" y="1472491"/>
                  </a:cubicBezTo>
                  <a:cubicBezTo>
                    <a:pt x="1487647" y="1393263"/>
                    <a:pt x="1467208" y="1316561"/>
                    <a:pt x="1444244" y="1240319"/>
                  </a:cubicBezTo>
                  <a:cubicBezTo>
                    <a:pt x="1415538" y="1145245"/>
                    <a:pt x="1406352" y="1048794"/>
                    <a:pt x="1420131" y="950046"/>
                  </a:cubicBezTo>
                  <a:cubicBezTo>
                    <a:pt x="1430236" y="876789"/>
                    <a:pt x="1418753" y="805828"/>
                    <a:pt x="1393492" y="736934"/>
                  </a:cubicBezTo>
                  <a:cubicBezTo>
                    <a:pt x="1368460" y="669418"/>
                    <a:pt x="1333555" y="607184"/>
                    <a:pt x="1295893" y="546328"/>
                  </a:cubicBezTo>
                  <a:cubicBezTo>
                    <a:pt x="1277521" y="516934"/>
                    <a:pt x="1259608" y="486850"/>
                    <a:pt x="1242385" y="456766"/>
                  </a:cubicBezTo>
                  <a:cubicBezTo>
                    <a:pt x="1229984" y="434950"/>
                    <a:pt x="1223095" y="411526"/>
                    <a:pt x="1221717" y="386035"/>
                  </a:cubicBezTo>
                  <a:cubicBezTo>
                    <a:pt x="1215516" y="271671"/>
                    <a:pt x="1158105" y="186702"/>
                    <a:pt x="1066246" y="122401"/>
                  </a:cubicBezTo>
                  <a:cubicBezTo>
                    <a:pt x="1059816" y="117809"/>
                    <a:pt x="1053157" y="113216"/>
                    <a:pt x="1046727" y="108393"/>
                  </a:cubicBezTo>
                  <a:cubicBezTo>
                    <a:pt x="1028125" y="94844"/>
                    <a:pt x="1017562" y="77620"/>
                    <a:pt x="1018021" y="53967"/>
                  </a:cubicBezTo>
                  <a:cubicBezTo>
                    <a:pt x="1018250" y="35595"/>
                    <a:pt x="1009065" y="21816"/>
                    <a:pt x="994367" y="11712"/>
                  </a:cubicBezTo>
                  <a:cubicBezTo>
                    <a:pt x="988167" y="7579"/>
                    <a:pt x="981507" y="3904"/>
                    <a:pt x="975077" y="0"/>
                  </a:cubicBezTo>
                  <a:close/>
                </a:path>
              </a:pathLst>
            </a:custGeom>
            <a:solidFill>
              <a:schemeClr val="accent6"/>
            </a:solidFill>
            <a:ln w="5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1" name="Up Arrow 4">
              <a:extLst>
                <a:ext uri="{FF2B5EF4-FFF2-40B4-BE49-F238E27FC236}">
                  <a16:creationId xmlns:a16="http://schemas.microsoft.com/office/drawing/2014/main" id="{6C02BE79-90A1-431C-99E2-77CA9E68709E}"/>
                </a:ext>
              </a:extLst>
            </p:cNvPr>
            <p:cNvSpPr/>
            <p:nvPr/>
          </p:nvSpPr>
          <p:spPr>
            <a:xfrm flipV="1">
              <a:off x="5843802" y="3190688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86BA892C-D05C-4F6A-B37B-088C3D9AF1B2}"/>
              </a:ext>
            </a:extLst>
          </p:cNvPr>
          <p:cNvSpPr/>
          <p:nvPr/>
        </p:nvSpPr>
        <p:spPr>
          <a:xfrm>
            <a:off x="3359795" y="2665247"/>
            <a:ext cx="1049324" cy="1985333"/>
          </a:xfrm>
          <a:custGeom>
            <a:avLst/>
            <a:gdLst>
              <a:gd name="connsiteX0" fmla="*/ 3625096 w 3621881"/>
              <a:gd name="connsiteY0" fmla="*/ 4870252 h 6852642"/>
              <a:gd name="connsiteX1" fmla="*/ 3625096 w 3621881"/>
              <a:gd name="connsiteY1" fmla="*/ 5229225 h 6852642"/>
              <a:gd name="connsiteX2" fmla="*/ 3583841 w 3621881"/>
              <a:gd name="connsiteY2" fmla="*/ 5411391 h 6852642"/>
              <a:gd name="connsiteX3" fmla="*/ 3398461 w 3621881"/>
              <a:gd name="connsiteY3" fmla="*/ 5969675 h 6852642"/>
              <a:gd name="connsiteX4" fmla="*/ 3367921 w 3621881"/>
              <a:gd name="connsiteY4" fmla="*/ 6166307 h 6852642"/>
              <a:gd name="connsiteX5" fmla="*/ 3425250 w 3621881"/>
              <a:gd name="connsiteY5" fmla="*/ 6317932 h 6852642"/>
              <a:gd name="connsiteX6" fmla="*/ 3500259 w 3621881"/>
              <a:gd name="connsiteY6" fmla="*/ 6444377 h 6852642"/>
              <a:gd name="connsiteX7" fmla="*/ 3534549 w 3621881"/>
              <a:gd name="connsiteY7" fmla="*/ 6647974 h 6852642"/>
              <a:gd name="connsiteX8" fmla="*/ 3407033 w 3621881"/>
              <a:gd name="connsiteY8" fmla="*/ 6839248 h 6852642"/>
              <a:gd name="connsiteX9" fmla="*/ 3380780 w 3621881"/>
              <a:gd name="connsiteY9" fmla="*/ 6842998 h 6852642"/>
              <a:gd name="connsiteX10" fmla="*/ 3366314 w 3621881"/>
              <a:gd name="connsiteY10" fmla="*/ 6817817 h 6852642"/>
              <a:gd name="connsiteX11" fmla="*/ 3368993 w 3621881"/>
              <a:gd name="connsiteY11" fmla="*/ 6772811 h 6852642"/>
              <a:gd name="connsiteX12" fmla="*/ 3344882 w 3621881"/>
              <a:gd name="connsiteY12" fmla="*/ 6740128 h 6852642"/>
              <a:gd name="connsiteX13" fmla="*/ 3305770 w 3621881"/>
              <a:gd name="connsiteY13" fmla="*/ 6758345 h 6852642"/>
              <a:gd name="connsiteX14" fmla="*/ 3295590 w 3621881"/>
              <a:gd name="connsiteY14" fmla="*/ 6785670 h 6852642"/>
              <a:gd name="connsiteX15" fmla="*/ 3262372 w 3621881"/>
              <a:gd name="connsiteY15" fmla="*/ 6857465 h 6852642"/>
              <a:gd name="connsiteX16" fmla="*/ 3235583 w 3621881"/>
              <a:gd name="connsiteY16" fmla="*/ 6857465 h 6852642"/>
              <a:gd name="connsiteX17" fmla="*/ 3224332 w 3621881"/>
              <a:gd name="connsiteY17" fmla="*/ 6821031 h 6852642"/>
              <a:gd name="connsiteX18" fmla="*/ 3216295 w 3621881"/>
              <a:gd name="connsiteY18" fmla="*/ 6763167 h 6852642"/>
              <a:gd name="connsiteX19" fmla="*/ 3184684 w 3621881"/>
              <a:gd name="connsiteY19" fmla="*/ 6741200 h 6852642"/>
              <a:gd name="connsiteX20" fmla="*/ 3156287 w 3621881"/>
              <a:gd name="connsiteY20" fmla="*/ 6762631 h 6852642"/>
              <a:gd name="connsiteX21" fmla="*/ 3146643 w 3621881"/>
              <a:gd name="connsiteY21" fmla="*/ 6792635 h 6852642"/>
              <a:gd name="connsiteX22" fmla="*/ 3126284 w 3621881"/>
              <a:gd name="connsiteY22" fmla="*/ 6823710 h 6852642"/>
              <a:gd name="connsiteX23" fmla="*/ 3093065 w 3621881"/>
              <a:gd name="connsiteY23" fmla="*/ 6796921 h 6852642"/>
              <a:gd name="connsiteX24" fmla="*/ 3067348 w 3621881"/>
              <a:gd name="connsiteY24" fmla="*/ 6747094 h 6852642"/>
              <a:gd name="connsiteX25" fmla="*/ 3039487 w 3621881"/>
              <a:gd name="connsiteY25" fmla="*/ 6688694 h 6852642"/>
              <a:gd name="connsiteX26" fmla="*/ 3032522 w 3621881"/>
              <a:gd name="connsiteY26" fmla="*/ 6690300 h 6852642"/>
              <a:gd name="connsiteX27" fmla="*/ 3031986 w 3621881"/>
              <a:gd name="connsiteY27" fmla="*/ 6761024 h 6852642"/>
              <a:gd name="connsiteX28" fmla="*/ 3017520 w 3621881"/>
              <a:gd name="connsiteY28" fmla="*/ 6788349 h 6852642"/>
              <a:gd name="connsiteX29" fmla="*/ 2984837 w 3621881"/>
              <a:gd name="connsiteY29" fmla="*/ 6779776 h 6852642"/>
              <a:gd name="connsiteX30" fmla="*/ 2973050 w 3621881"/>
              <a:gd name="connsiteY30" fmla="*/ 6762095 h 6852642"/>
              <a:gd name="connsiteX31" fmla="*/ 2836962 w 3621881"/>
              <a:gd name="connsiteY31" fmla="*/ 6561713 h 6852642"/>
              <a:gd name="connsiteX32" fmla="*/ 2805886 w 3621881"/>
              <a:gd name="connsiteY32" fmla="*/ 6534388 h 6852642"/>
              <a:gd name="connsiteX33" fmla="*/ 2765167 w 3621881"/>
              <a:gd name="connsiteY33" fmla="*/ 6545640 h 6852642"/>
              <a:gd name="connsiteX34" fmla="*/ 2765167 w 3621881"/>
              <a:gd name="connsiteY34" fmla="*/ 6440091 h 6852642"/>
              <a:gd name="connsiteX35" fmla="*/ 2757130 w 3621881"/>
              <a:gd name="connsiteY35" fmla="*/ 6437412 h 6852642"/>
              <a:gd name="connsiteX36" fmla="*/ 2731949 w 3621881"/>
              <a:gd name="connsiteY36" fmla="*/ 6469559 h 6852642"/>
              <a:gd name="connsiteX37" fmla="*/ 2701945 w 3621881"/>
              <a:gd name="connsiteY37" fmla="*/ 6492061 h 6852642"/>
              <a:gd name="connsiteX38" fmla="*/ 2689086 w 3621881"/>
              <a:gd name="connsiteY38" fmla="*/ 6456700 h 6852642"/>
              <a:gd name="connsiteX39" fmla="*/ 2689086 w 3621881"/>
              <a:gd name="connsiteY39" fmla="*/ 6448663 h 6852642"/>
              <a:gd name="connsiteX40" fmla="*/ 2688015 w 3621881"/>
              <a:gd name="connsiteY40" fmla="*/ 6269177 h 6852642"/>
              <a:gd name="connsiteX41" fmla="*/ 2672477 w 3621881"/>
              <a:gd name="connsiteY41" fmla="*/ 6104156 h 6852642"/>
              <a:gd name="connsiteX42" fmla="*/ 2612469 w 3621881"/>
              <a:gd name="connsiteY42" fmla="*/ 6070937 h 6852642"/>
              <a:gd name="connsiteX43" fmla="*/ 2569607 w 3621881"/>
              <a:gd name="connsiteY43" fmla="*/ 6092369 h 6852642"/>
              <a:gd name="connsiteX44" fmla="*/ 2528352 w 3621881"/>
              <a:gd name="connsiteY44" fmla="*/ 6086475 h 6852642"/>
              <a:gd name="connsiteX45" fmla="*/ 2605504 w 3621881"/>
              <a:gd name="connsiteY45" fmla="*/ 5946101 h 6852642"/>
              <a:gd name="connsiteX46" fmla="*/ 2408873 w 3621881"/>
              <a:gd name="connsiteY46" fmla="*/ 6049506 h 6852642"/>
              <a:gd name="connsiteX47" fmla="*/ 2497276 w 3621881"/>
              <a:gd name="connsiteY47" fmla="*/ 5909667 h 6852642"/>
              <a:gd name="connsiteX48" fmla="*/ 2352616 w 3621881"/>
              <a:gd name="connsiteY48" fmla="*/ 5961638 h 6852642"/>
              <a:gd name="connsiteX49" fmla="*/ 2412623 w 3621881"/>
              <a:gd name="connsiteY49" fmla="*/ 5883414 h 6852642"/>
              <a:gd name="connsiteX50" fmla="*/ 2452807 w 3621881"/>
              <a:gd name="connsiteY50" fmla="*/ 5798761 h 6852642"/>
              <a:gd name="connsiteX51" fmla="*/ 2363331 w 3621881"/>
              <a:gd name="connsiteY51" fmla="*/ 5864126 h 6852642"/>
              <a:gd name="connsiteX52" fmla="*/ 2263676 w 3621881"/>
              <a:gd name="connsiteY52" fmla="*/ 5898952 h 6852642"/>
              <a:gd name="connsiteX53" fmla="*/ 2271177 w 3621881"/>
              <a:gd name="connsiteY53" fmla="*/ 5884486 h 6852642"/>
              <a:gd name="connsiteX54" fmla="*/ 2340293 w 3621881"/>
              <a:gd name="connsiteY54" fmla="*/ 5789117 h 6852642"/>
              <a:gd name="connsiteX55" fmla="*/ 2370296 w 3621881"/>
              <a:gd name="connsiteY55" fmla="*/ 5721073 h 6852642"/>
              <a:gd name="connsiteX56" fmla="*/ 2359045 w 3621881"/>
              <a:gd name="connsiteY56" fmla="*/ 5697498 h 6852642"/>
              <a:gd name="connsiteX57" fmla="*/ 2336006 w 3621881"/>
              <a:gd name="connsiteY57" fmla="*/ 5707142 h 6852642"/>
              <a:gd name="connsiteX58" fmla="*/ 2313504 w 3621881"/>
              <a:gd name="connsiteY58" fmla="*/ 5739825 h 6852642"/>
              <a:gd name="connsiteX59" fmla="*/ 2273320 w 3621881"/>
              <a:gd name="connsiteY59" fmla="*/ 5774115 h 6852642"/>
              <a:gd name="connsiteX60" fmla="*/ 2229386 w 3621881"/>
              <a:gd name="connsiteY60" fmla="*/ 5619274 h 6852642"/>
              <a:gd name="connsiteX61" fmla="*/ 2215991 w 3621881"/>
              <a:gd name="connsiteY61" fmla="*/ 5689997 h 6852642"/>
              <a:gd name="connsiteX62" fmla="*/ 2229386 w 3621881"/>
              <a:gd name="connsiteY62" fmla="*/ 5795546 h 6852642"/>
              <a:gd name="connsiteX63" fmla="*/ 2213848 w 3621881"/>
              <a:gd name="connsiteY63" fmla="*/ 5827693 h 6852642"/>
              <a:gd name="connsiteX64" fmla="*/ 2182773 w 3621881"/>
              <a:gd name="connsiteY64" fmla="*/ 5810012 h 6852642"/>
              <a:gd name="connsiteX65" fmla="*/ 2166164 w 3621881"/>
              <a:gd name="connsiteY65" fmla="*/ 5768221 h 6852642"/>
              <a:gd name="connsiteX66" fmla="*/ 2152233 w 3621881"/>
              <a:gd name="connsiteY66" fmla="*/ 5740361 h 6852642"/>
              <a:gd name="connsiteX67" fmla="*/ 2147947 w 3621881"/>
              <a:gd name="connsiteY67" fmla="*/ 5758041 h 6852642"/>
              <a:gd name="connsiteX68" fmla="*/ 2171522 w 3621881"/>
              <a:gd name="connsiteY68" fmla="*/ 5873234 h 6852642"/>
              <a:gd name="connsiteX69" fmla="*/ 2157055 w 3621881"/>
              <a:gd name="connsiteY69" fmla="*/ 5911275 h 6852642"/>
              <a:gd name="connsiteX70" fmla="*/ 2123301 w 3621881"/>
              <a:gd name="connsiteY70" fmla="*/ 5895737 h 6852642"/>
              <a:gd name="connsiteX71" fmla="*/ 2106692 w 3621881"/>
              <a:gd name="connsiteY71" fmla="*/ 5871627 h 6852642"/>
              <a:gd name="connsiteX72" fmla="*/ 2081510 w 3621881"/>
              <a:gd name="connsiteY72" fmla="*/ 5855554 h 6852642"/>
              <a:gd name="connsiteX73" fmla="*/ 2074545 w 3621881"/>
              <a:gd name="connsiteY73" fmla="*/ 5860911 h 6852642"/>
              <a:gd name="connsiteX74" fmla="*/ 2083118 w 3621881"/>
              <a:gd name="connsiteY74" fmla="*/ 6015752 h 6852642"/>
              <a:gd name="connsiteX75" fmla="*/ 2121158 w 3621881"/>
              <a:gd name="connsiteY75" fmla="*/ 6275070 h 6852642"/>
              <a:gd name="connsiteX76" fmla="*/ 2102941 w 3621881"/>
              <a:gd name="connsiteY76" fmla="*/ 6334542 h 6852642"/>
              <a:gd name="connsiteX77" fmla="*/ 2081510 w 3621881"/>
              <a:gd name="connsiteY77" fmla="*/ 6381691 h 6852642"/>
              <a:gd name="connsiteX78" fmla="*/ 2086868 w 3621881"/>
              <a:gd name="connsiteY78" fmla="*/ 6407944 h 6852642"/>
              <a:gd name="connsiteX79" fmla="*/ 2076152 w 3621881"/>
              <a:gd name="connsiteY79" fmla="*/ 6431519 h 6852642"/>
              <a:gd name="connsiteX80" fmla="*/ 2047756 w 3621881"/>
              <a:gd name="connsiteY80" fmla="*/ 6426696 h 6852642"/>
              <a:gd name="connsiteX81" fmla="*/ 2031683 w 3621881"/>
              <a:gd name="connsiteY81" fmla="*/ 6399372 h 6852642"/>
              <a:gd name="connsiteX82" fmla="*/ 2008644 w 3621881"/>
              <a:gd name="connsiteY82" fmla="*/ 6351151 h 6852642"/>
              <a:gd name="connsiteX83" fmla="*/ 2012394 w 3621881"/>
              <a:gd name="connsiteY83" fmla="*/ 6432590 h 6852642"/>
              <a:gd name="connsiteX84" fmla="*/ 1947029 w 3621881"/>
              <a:gd name="connsiteY84" fmla="*/ 6539746 h 6852642"/>
              <a:gd name="connsiteX85" fmla="*/ 1673245 w 3621881"/>
              <a:gd name="connsiteY85" fmla="*/ 6599218 h 6852642"/>
              <a:gd name="connsiteX86" fmla="*/ 1558052 w 3621881"/>
              <a:gd name="connsiteY86" fmla="*/ 6707981 h 6852642"/>
              <a:gd name="connsiteX87" fmla="*/ 1533406 w 3621881"/>
              <a:gd name="connsiteY87" fmla="*/ 6741200 h 6852642"/>
              <a:gd name="connsiteX88" fmla="*/ 1495901 w 3621881"/>
              <a:gd name="connsiteY88" fmla="*/ 6719768 h 6852642"/>
              <a:gd name="connsiteX89" fmla="*/ 1471255 w 3621881"/>
              <a:gd name="connsiteY89" fmla="*/ 6678514 h 6852642"/>
              <a:gd name="connsiteX90" fmla="*/ 1383923 w 3621881"/>
              <a:gd name="connsiteY90" fmla="*/ 6681192 h 6852642"/>
              <a:gd name="connsiteX91" fmla="*/ 1356062 w 3621881"/>
              <a:gd name="connsiteY91" fmla="*/ 6720305 h 6852642"/>
              <a:gd name="connsiteX92" fmla="*/ 1308914 w 3621881"/>
              <a:gd name="connsiteY92" fmla="*/ 6713875 h 6852642"/>
              <a:gd name="connsiteX93" fmla="*/ 1284803 w 3621881"/>
              <a:gd name="connsiteY93" fmla="*/ 6654403 h 6852642"/>
              <a:gd name="connsiteX94" fmla="*/ 1194792 w 3621881"/>
              <a:gd name="connsiteY94" fmla="*/ 6650117 h 6852642"/>
              <a:gd name="connsiteX95" fmla="*/ 1178183 w 3621881"/>
              <a:gd name="connsiteY95" fmla="*/ 6691908 h 6852642"/>
              <a:gd name="connsiteX96" fmla="*/ 1151930 w 3621881"/>
              <a:gd name="connsiteY96" fmla="*/ 6718161 h 6852642"/>
              <a:gd name="connsiteX97" fmla="*/ 1121926 w 3621881"/>
              <a:gd name="connsiteY97" fmla="*/ 6690837 h 6852642"/>
              <a:gd name="connsiteX98" fmla="*/ 1108531 w 3621881"/>
              <a:gd name="connsiteY98" fmla="*/ 6626007 h 6852642"/>
              <a:gd name="connsiteX99" fmla="*/ 1083885 w 3621881"/>
              <a:gd name="connsiteY99" fmla="*/ 6590645 h 6852642"/>
              <a:gd name="connsiteX100" fmla="*/ 1043702 w 3621881"/>
              <a:gd name="connsiteY100" fmla="*/ 6606719 h 6852642"/>
              <a:gd name="connsiteX101" fmla="*/ 1016377 w 3621881"/>
              <a:gd name="connsiteY101" fmla="*/ 6639401 h 6852642"/>
              <a:gd name="connsiteX102" fmla="*/ 991731 w 3621881"/>
              <a:gd name="connsiteY102" fmla="*/ 6650117 h 6852642"/>
              <a:gd name="connsiteX103" fmla="*/ 974050 w 3621881"/>
              <a:gd name="connsiteY103" fmla="*/ 6630293 h 6852642"/>
              <a:gd name="connsiteX104" fmla="*/ 968157 w 3621881"/>
              <a:gd name="connsiteY104" fmla="*/ 6510814 h 6852642"/>
              <a:gd name="connsiteX105" fmla="*/ 1084421 w 3621881"/>
              <a:gd name="connsiteY105" fmla="*/ 6332399 h 6852642"/>
              <a:gd name="connsiteX106" fmla="*/ 1274624 w 3621881"/>
              <a:gd name="connsiteY106" fmla="*/ 6207562 h 6852642"/>
              <a:gd name="connsiteX107" fmla="*/ 1336238 w 3621881"/>
              <a:gd name="connsiteY107" fmla="*/ 6059151 h 6852642"/>
              <a:gd name="connsiteX108" fmla="*/ 1314271 w 3621881"/>
              <a:gd name="connsiteY108" fmla="*/ 5960031 h 6852642"/>
              <a:gd name="connsiteX109" fmla="*/ 1112282 w 3621881"/>
              <a:gd name="connsiteY109" fmla="*/ 5308521 h 6852642"/>
              <a:gd name="connsiteX110" fmla="*/ 1072634 w 3621881"/>
              <a:gd name="connsiteY110" fmla="*/ 4981694 h 6852642"/>
              <a:gd name="connsiteX111" fmla="*/ 1114425 w 3621881"/>
              <a:gd name="connsiteY111" fmla="*/ 4666119 h 6852642"/>
              <a:gd name="connsiteX112" fmla="*/ 1255335 w 3621881"/>
              <a:gd name="connsiteY112" fmla="*/ 3944422 h 6852642"/>
              <a:gd name="connsiteX113" fmla="*/ 1216223 w 3621881"/>
              <a:gd name="connsiteY113" fmla="*/ 3890308 h 6852642"/>
              <a:gd name="connsiteX114" fmla="*/ 1180862 w 3621881"/>
              <a:gd name="connsiteY114" fmla="*/ 3875842 h 6852642"/>
              <a:gd name="connsiteX115" fmla="*/ 1201757 w 3621881"/>
              <a:gd name="connsiteY115" fmla="*/ 3841552 h 6852642"/>
              <a:gd name="connsiteX116" fmla="*/ 1245156 w 3621881"/>
              <a:gd name="connsiteY116" fmla="*/ 3806726 h 6852642"/>
              <a:gd name="connsiteX117" fmla="*/ 1239798 w 3621881"/>
              <a:gd name="connsiteY117" fmla="*/ 3797618 h 6852642"/>
              <a:gd name="connsiteX118" fmla="*/ 1215688 w 3621881"/>
              <a:gd name="connsiteY118" fmla="*/ 3801904 h 6852642"/>
              <a:gd name="connsiteX119" fmla="*/ 1194792 w 3621881"/>
              <a:gd name="connsiteY119" fmla="*/ 3800296 h 6852642"/>
              <a:gd name="connsiteX120" fmla="*/ 1192649 w 3621881"/>
              <a:gd name="connsiteY120" fmla="*/ 3773507 h 6852642"/>
              <a:gd name="connsiteX121" fmla="*/ 1208187 w 3621881"/>
              <a:gd name="connsiteY121" fmla="*/ 3752076 h 6852642"/>
              <a:gd name="connsiteX122" fmla="*/ 1269802 w 3621881"/>
              <a:gd name="connsiteY122" fmla="*/ 3680817 h 6852642"/>
              <a:gd name="connsiteX123" fmla="*/ 1213009 w 3621881"/>
              <a:gd name="connsiteY123" fmla="*/ 3692069 h 6852642"/>
              <a:gd name="connsiteX124" fmla="*/ 963870 w 3621881"/>
              <a:gd name="connsiteY124" fmla="*/ 3716179 h 6852642"/>
              <a:gd name="connsiteX125" fmla="*/ 924758 w 3621881"/>
              <a:gd name="connsiteY125" fmla="*/ 3639026 h 6852642"/>
              <a:gd name="connsiteX126" fmla="*/ 925294 w 3621881"/>
              <a:gd name="connsiteY126" fmla="*/ 3634204 h 6852642"/>
              <a:gd name="connsiteX127" fmla="*/ 868501 w 3621881"/>
              <a:gd name="connsiteY127" fmla="*/ 3648670 h 6852642"/>
              <a:gd name="connsiteX128" fmla="*/ 794564 w 3621881"/>
              <a:gd name="connsiteY128" fmla="*/ 3650278 h 6852642"/>
              <a:gd name="connsiteX129" fmla="*/ 757595 w 3621881"/>
              <a:gd name="connsiteY129" fmla="*/ 3596700 h 6852642"/>
              <a:gd name="connsiteX130" fmla="*/ 767775 w 3621881"/>
              <a:gd name="connsiteY130" fmla="*/ 3425786 h 6852642"/>
              <a:gd name="connsiteX131" fmla="*/ 819745 w 3621881"/>
              <a:gd name="connsiteY131" fmla="*/ 3342739 h 6852642"/>
              <a:gd name="connsiteX132" fmla="*/ 877074 w 3621881"/>
              <a:gd name="connsiteY132" fmla="*/ 3303627 h 6852642"/>
              <a:gd name="connsiteX133" fmla="*/ 937081 w 3621881"/>
              <a:gd name="connsiteY133" fmla="*/ 3263444 h 6852642"/>
              <a:gd name="connsiteX134" fmla="*/ 1276231 w 3621881"/>
              <a:gd name="connsiteY134" fmla="*/ 3021806 h 6852642"/>
              <a:gd name="connsiteX135" fmla="*/ 1268194 w 3621881"/>
              <a:gd name="connsiteY135" fmla="*/ 2971979 h 6852642"/>
              <a:gd name="connsiteX136" fmla="*/ 1239798 w 3621881"/>
              <a:gd name="connsiteY136" fmla="*/ 2965014 h 6852642"/>
              <a:gd name="connsiteX137" fmla="*/ 789206 w 3621881"/>
              <a:gd name="connsiteY137" fmla="*/ 2924294 h 6852642"/>
              <a:gd name="connsiteX138" fmla="*/ 570071 w 3621881"/>
              <a:gd name="connsiteY138" fmla="*/ 2916257 h 6852642"/>
              <a:gd name="connsiteX139" fmla="*/ 507385 w 3621881"/>
              <a:gd name="connsiteY139" fmla="*/ 2963942 h 6852642"/>
              <a:gd name="connsiteX140" fmla="*/ 497741 w 3621881"/>
              <a:gd name="connsiteY140" fmla="*/ 3003054 h 6852642"/>
              <a:gd name="connsiteX141" fmla="*/ 472023 w 3621881"/>
              <a:gd name="connsiteY141" fmla="*/ 3101102 h 6852642"/>
              <a:gd name="connsiteX142" fmla="*/ 369153 w 3621881"/>
              <a:gd name="connsiteY142" fmla="*/ 3196471 h 6852642"/>
              <a:gd name="connsiteX143" fmla="*/ 316647 w 3621881"/>
              <a:gd name="connsiteY143" fmla="*/ 3248442 h 6852642"/>
              <a:gd name="connsiteX144" fmla="*/ 294680 w 3621881"/>
              <a:gd name="connsiteY144" fmla="*/ 3296662 h 6852642"/>
              <a:gd name="connsiteX145" fmla="*/ 252889 w 3621881"/>
              <a:gd name="connsiteY145" fmla="*/ 3291840 h 6852642"/>
              <a:gd name="connsiteX146" fmla="*/ 233065 w 3621881"/>
              <a:gd name="connsiteY146" fmla="*/ 3261836 h 6852642"/>
              <a:gd name="connsiteX147" fmla="*/ 220206 w 3621881"/>
              <a:gd name="connsiteY147" fmla="*/ 3285946 h 6852642"/>
              <a:gd name="connsiteX148" fmla="*/ 206276 w 3621881"/>
              <a:gd name="connsiteY148" fmla="*/ 3340061 h 6852642"/>
              <a:gd name="connsiteX149" fmla="*/ 177344 w 3621881"/>
              <a:gd name="connsiteY149" fmla="*/ 3362027 h 6852642"/>
              <a:gd name="connsiteX150" fmla="*/ 158591 w 3621881"/>
              <a:gd name="connsiteY150" fmla="*/ 3338453 h 6852642"/>
              <a:gd name="connsiteX151" fmla="*/ 150019 w 3621881"/>
              <a:gd name="connsiteY151" fmla="*/ 3298805 h 6852642"/>
              <a:gd name="connsiteX152" fmla="*/ 141446 w 3621881"/>
              <a:gd name="connsiteY152" fmla="*/ 3325058 h 6852642"/>
              <a:gd name="connsiteX153" fmla="*/ 121622 w 3621881"/>
              <a:gd name="connsiteY153" fmla="*/ 3350240 h 6852642"/>
              <a:gd name="connsiteX154" fmla="*/ 92690 w 3621881"/>
              <a:gd name="connsiteY154" fmla="*/ 3330952 h 6852642"/>
              <a:gd name="connsiteX155" fmla="*/ 71259 w 3621881"/>
              <a:gd name="connsiteY155" fmla="*/ 3237726 h 6852642"/>
              <a:gd name="connsiteX156" fmla="*/ 70723 w 3621881"/>
              <a:gd name="connsiteY156" fmla="*/ 3179326 h 6852642"/>
              <a:gd name="connsiteX157" fmla="*/ 0 w 3621881"/>
              <a:gd name="connsiteY157" fmla="*/ 3216831 h 6852642"/>
              <a:gd name="connsiteX158" fmla="*/ 0 w 3621881"/>
              <a:gd name="connsiteY158" fmla="*/ 3040023 h 6852642"/>
              <a:gd name="connsiteX159" fmla="*/ 12323 w 3621881"/>
              <a:gd name="connsiteY159" fmla="*/ 3016984 h 6852642"/>
              <a:gd name="connsiteX160" fmla="*/ 206276 w 3621881"/>
              <a:gd name="connsiteY160" fmla="*/ 2543889 h 6852642"/>
              <a:gd name="connsiteX161" fmla="*/ 408801 w 3621881"/>
              <a:gd name="connsiteY161" fmla="*/ 2315111 h 6852642"/>
              <a:gd name="connsiteX162" fmla="*/ 706160 w 3621881"/>
              <a:gd name="connsiteY162" fmla="*/ 2106156 h 6852642"/>
              <a:gd name="connsiteX163" fmla="*/ 1095673 w 3621881"/>
              <a:gd name="connsiteY163" fmla="*/ 1878449 h 6852642"/>
              <a:gd name="connsiteX164" fmla="*/ 1176576 w 3621881"/>
              <a:gd name="connsiteY164" fmla="*/ 1782544 h 6852642"/>
              <a:gd name="connsiteX165" fmla="*/ 1234440 w 3621881"/>
              <a:gd name="connsiteY165" fmla="*/ 1631454 h 6852642"/>
              <a:gd name="connsiteX166" fmla="*/ 1495365 w 3621881"/>
              <a:gd name="connsiteY166" fmla="*/ 1342668 h 6852642"/>
              <a:gd name="connsiteX167" fmla="*/ 1526441 w 3621881"/>
              <a:gd name="connsiteY167" fmla="*/ 1307306 h 6852642"/>
              <a:gd name="connsiteX168" fmla="*/ 1523762 w 3621881"/>
              <a:gd name="connsiteY168" fmla="*/ 1255336 h 6852642"/>
              <a:gd name="connsiteX169" fmla="*/ 1481971 w 3621881"/>
              <a:gd name="connsiteY169" fmla="*/ 1244620 h 6852642"/>
              <a:gd name="connsiteX170" fmla="*/ 1426786 w 3621881"/>
              <a:gd name="connsiteY170" fmla="*/ 1253192 h 6852642"/>
              <a:gd name="connsiteX171" fmla="*/ 1304627 w 3621881"/>
              <a:gd name="connsiteY171" fmla="*/ 1260158 h 6852642"/>
              <a:gd name="connsiteX172" fmla="*/ 1233904 w 3621881"/>
              <a:gd name="connsiteY172" fmla="*/ 1173897 h 6852642"/>
              <a:gd name="connsiteX173" fmla="*/ 1287482 w 3621881"/>
              <a:gd name="connsiteY173" fmla="*/ 1117104 h 6852642"/>
              <a:gd name="connsiteX174" fmla="*/ 1398925 w 3621881"/>
              <a:gd name="connsiteY174" fmla="*/ 1064597 h 6852642"/>
              <a:gd name="connsiteX175" fmla="*/ 1417677 w 3621881"/>
              <a:gd name="connsiteY175" fmla="*/ 1026021 h 6852642"/>
              <a:gd name="connsiteX176" fmla="*/ 1374815 w 3621881"/>
              <a:gd name="connsiteY176" fmla="*/ 1012091 h 6852642"/>
              <a:gd name="connsiteX177" fmla="*/ 1333024 w 3621881"/>
              <a:gd name="connsiteY177" fmla="*/ 1046381 h 6852642"/>
              <a:gd name="connsiteX178" fmla="*/ 1244620 w 3621881"/>
              <a:gd name="connsiteY178" fmla="*/ 1100495 h 6852642"/>
              <a:gd name="connsiteX179" fmla="*/ 1059240 w 3621881"/>
              <a:gd name="connsiteY179" fmla="*/ 1049595 h 6852642"/>
              <a:gd name="connsiteX180" fmla="*/ 960656 w 3621881"/>
              <a:gd name="connsiteY180" fmla="*/ 947797 h 6852642"/>
              <a:gd name="connsiteX181" fmla="*/ 984230 w 3621881"/>
              <a:gd name="connsiteY181" fmla="*/ 791885 h 6852642"/>
              <a:gd name="connsiteX182" fmla="*/ 1164788 w 3621881"/>
              <a:gd name="connsiteY182" fmla="*/ 687943 h 6852642"/>
              <a:gd name="connsiteX183" fmla="*/ 1272480 w 3621881"/>
              <a:gd name="connsiteY183" fmla="*/ 467737 h 6852642"/>
              <a:gd name="connsiteX184" fmla="*/ 1263372 w 3621881"/>
              <a:gd name="connsiteY184" fmla="*/ 409337 h 6852642"/>
              <a:gd name="connsiteX185" fmla="*/ 1311593 w 3621881"/>
              <a:gd name="connsiteY185" fmla="*/ 294144 h 6852642"/>
              <a:gd name="connsiteX186" fmla="*/ 1404818 w 3621881"/>
              <a:gd name="connsiteY186" fmla="*/ 221813 h 6852642"/>
              <a:gd name="connsiteX187" fmla="*/ 1856482 w 3621881"/>
              <a:gd name="connsiteY187" fmla="*/ 41255 h 6852642"/>
              <a:gd name="connsiteX188" fmla="*/ 2030075 w 3621881"/>
              <a:gd name="connsiteY188" fmla="*/ 31611 h 6852642"/>
              <a:gd name="connsiteX189" fmla="*/ 2124908 w 3621881"/>
              <a:gd name="connsiteY189" fmla="*/ 0 h 6852642"/>
              <a:gd name="connsiteX190" fmla="*/ 2274927 w 3621881"/>
              <a:gd name="connsiteY190" fmla="*/ 0 h 6852642"/>
              <a:gd name="connsiteX191" fmla="*/ 2319933 w 3621881"/>
              <a:gd name="connsiteY191" fmla="*/ 27325 h 6852642"/>
              <a:gd name="connsiteX192" fmla="*/ 2375118 w 3621881"/>
              <a:gd name="connsiteY192" fmla="*/ 125909 h 6852642"/>
              <a:gd name="connsiteX193" fmla="*/ 2442091 w 3621881"/>
              <a:gd name="connsiteY193" fmla="*/ 252889 h 6852642"/>
              <a:gd name="connsiteX194" fmla="*/ 2487632 w 3621881"/>
              <a:gd name="connsiteY194" fmla="*/ 285571 h 6852642"/>
              <a:gd name="connsiteX195" fmla="*/ 2850356 w 3621881"/>
              <a:gd name="connsiteY195" fmla="*/ 900648 h 6852642"/>
              <a:gd name="connsiteX196" fmla="*/ 2898577 w 3621881"/>
              <a:gd name="connsiteY196" fmla="*/ 1065669 h 6852642"/>
              <a:gd name="connsiteX197" fmla="*/ 3023414 w 3621881"/>
              <a:gd name="connsiteY197" fmla="*/ 1274624 h 6852642"/>
              <a:gd name="connsiteX198" fmla="*/ 3251121 w 3621881"/>
              <a:gd name="connsiteY198" fmla="*/ 1719322 h 6852642"/>
              <a:gd name="connsiteX199" fmla="*/ 3313271 w 3621881"/>
              <a:gd name="connsiteY199" fmla="*/ 2216527 h 6852642"/>
              <a:gd name="connsiteX200" fmla="*/ 3369528 w 3621881"/>
              <a:gd name="connsiteY200" fmla="*/ 2893755 h 6852642"/>
              <a:gd name="connsiteX201" fmla="*/ 3494365 w 3621881"/>
              <a:gd name="connsiteY201" fmla="*/ 3435430 h 6852642"/>
              <a:gd name="connsiteX202" fmla="*/ 3494365 w 3621881"/>
              <a:gd name="connsiteY202" fmla="*/ 3827086 h 6852642"/>
              <a:gd name="connsiteX203" fmla="*/ 3487936 w 3621881"/>
              <a:gd name="connsiteY203" fmla="*/ 3967996 h 6852642"/>
              <a:gd name="connsiteX204" fmla="*/ 3515796 w 3621881"/>
              <a:gd name="connsiteY204" fmla="*/ 4158734 h 6852642"/>
              <a:gd name="connsiteX205" fmla="*/ 3599914 w 3621881"/>
              <a:gd name="connsiteY205" fmla="*/ 4687551 h 6852642"/>
              <a:gd name="connsiteX206" fmla="*/ 3625096 w 3621881"/>
              <a:gd name="connsiteY206" fmla="*/ 4870252 h 685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3621881" h="6852642">
                <a:moveTo>
                  <a:pt x="3625096" y="4870252"/>
                </a:moveTo>
                <a:cubicBezTo>
                  <a:pt x="3625096" y="4989731"/>
                  <a:pt x="3625096" y="5109746"/>
                  <a:pt x="3625096" y="5229225"/>
                </a:cubicBezTo>
                <a:cubicBezTo>
                  <a:pt x="3611166" y="5290304"/>
                  <a:pt x="3598843" y="5350848"/>
                  <a:pt x="3583841" y="5411391"/>
                </a:cubicBezTo>
                <a:cubicBezTo>
                  <a:pt x="3536692" y="5602665"/>
                  <a:pt x="3468648" y="5786438"/>
                  <a:pt x="3398461" y="5969675"/>
                </a:cubicBezTo>
                <a:cubicBezTo>
                  <a:pt x="3374350" y="6032361"/>
                  <a:pt x="3360420" y="6097727"/>
                  <a:pt x="3367921" y="6166307"/>
                </a:cubicBezTo>
                <a:cubicBezTo>
                  <a:pt x="3373814" y="6221492"/>
                  <a:pt x="3397389" y="6270784"/>
                  <a:pt x="3425250" y="6317932"/>
                </a:cubicBezTo>
                <a:cubicBezTo>
                  <a:pt x="3449895" y="6360259"/>
                  <a:pt x="3477220" y="6401515"/>
                  <a:pt x="3500259" y="6444377"/>
                </a:cubicBezTo>
                <a:cubicBezTo>
                  <a:pt x="3534013" y="6508135"/>
                  <a:pt x="3552230" y="6575644"/>
                  <a:pt x="3534549" y="6647974"/>
                </a:cubicBezTo>
                <a:cubicBezTo>
                  <a:pt x="3515261" y="6727269"/>
                  <a:pt x="3460075" y="6782455"/>
                  <a:pt x="3407033" y="6839248"/>
                </a:cubicBezTo>
                <a:cubicBezTo>
                  <a:pt x="3402211" y="6844606"/>
                  <a:pt x="3386673" y="6846749"/>
                  <a:pt x="3380780" y="6842998"/>
                </a:cubicBezTo>
                <a:cubicBezTo>
                  <a:pt x="3373279" y="6838712"/>
                  <a:pt x="3366849" y="6826925"/>
                  <a:pt x="3366314" y="6817817"/>
                </a:cubicBezTo>
                <a:cubicBezTo>
                  <a:pt x="3365242" y="6802815"/>
                  <a:pt x="3372207" y="6786741"/>
                  <a:pt x="3368993" y="6772811"/>
                </a:cubicBezTo>
                <a:cubicBezTo>
                  <a:pt x="3365778" y="6760488"/>
                  <a:pt x="3355598" y="6745486"/>
                  <a:pt x="3344882" y="6740128"/>
                </a:cubicBezTo>
                <a:cubicBezTo>
                  <a:pt x="3328809" y="6732092"/>
                  <a:pt x="3313807" y="6742272"/>
                  <a:pt x="3305770" y="6758345"/>
                </a:cubicBezTo>
                <a:cubicBezTo>
                  <a:pt x="3301484" y="6766917"/>
                  <a:pt x="3299341" y="6777097"/>
                  <a:pt x="3295590" y="6785670"/>
                </a:cubicBezTo>
                <a:cubicBezTo>
                  <a:pt x="3284875" y="6809780"/>
                  <a:pt x="3273088" y="6833354"/>
                  <a:pt x="3262372" y="6857465"/>
                </a:cubicBezTo>
                <a:cubicBezTo>
                  <a:pt x="3253264" y="6857465"/>
                  <a:pt x="3244691" y="6857465"/>
                  <a:pt x="3235583" y="6857465"/>
                </a:cubicBezTo>
                <a:cubicBezTo>
                  <a:pt x="3231832" y="6845141"/>
                  <a:pt x="3226475" y="6833354"/>
                  <a:pt x="3224332" y="6821031"/>
                </a:cubicBezTo>
                <a:cubicBezTo>
                  <a:pt x="3221117" y="6801743"/>
                  <a:pt x="3222724" y="6780848"/>
                  <a:pt x="3216295" y="6763167"/>
                </a:cubicBezTo>
                <a:cubicBezTo>
                  <a:pt x="3212544" y="6752987"/>
                  <a:pt x="3195935" y="6742272"/>
                  <a:pt x="3184684" y="6741200"/>
                </a:cubicBezTo>
                <a:cubicBezTo>
                  <a:pt x="3175575" y="6740664"/>
                  <a:pt x="3163252" y="6752987"/>
                  <a:pt x="3156287" y="6762631"/>
                </a:cubicBezTo>
                <a:cubicBezTo>
                  <a:pt x="3150394" y="6770668"/>
                  <a:pt x="3150930" y="6783527"/>
                  <a:pt x="3146643" y="6792635"/>
                </a:cubicBezTo>
                <a:cubicBezTo>
                  <a:pt x="3141286" y="6803886"/>
                  <a:pt x="3133249" y="6813530"/>
                  <a:pt x="3126284" y="6823710"/>
                </a:cubicBezTo>
                <a:cubicBezTo>
                  <a:pt x="3115032" y="6815138"/>
                  <a:pt x="3101102" y="6808172"/>
                  <a:pt x="3093065" y="6796921"/>
                </a:cubicBezTo>
                <a:cubicBezTo>
                  <a:pt x="3082350" y="6781920"/>
                  <a:pt x="3075920" y="6763703"/>
                  <a:pt x="3067348" y="6747094"/>
                </a:cubicBezTo>
                <a:cubicBezTo>
                  <a:pt x="3057703" y="6727805"/>
                  <a:pt x="3048595" y="6707981"/>
                  <a:pt x="3039487" y="6688694"/>
                </a:cubicBezTo>
                <a:cubicBezTo>
                  <a:pt x="3037344" y="6689229"/>
                  <a:pt x="3034665" y="6689765"/>
                  <a:pt x="3032522" y="6690300"/>
                </a:cubicBezTo>
                <a:cubicBezTo>
                  <a:pt x="3032522" y="6713875"/>
                  <a:pt x="3034129" y="6737449"/>
                  <a:pt x="3031986" y="6761024"/>
                </a:cubicBezTo>
                <a:cubicBezTo>
                  <a:pt x="3030914" y="6770668"/>
                  <a:pt x="3024485" y="6786205"/>
                  <a:pt x="3017520" y="6788349"/>
                </a:cubicBezTo>
                <a:cubicBezTo>
                  <a:pt x="3007876" y="6791028"/>
                  <a:pt x="2995017" y="6785134"/>
                  <a:pt x="2984837" y="6779776"/>
                </a:cubicBezTo>
                <a:cubicBezTo>
                  <a:pt x="2979480" y="6777097"/>
                  <a:pt x="2975729" y="6768525"/>
                  <a:pt x="2973050" y="6762095"/>
                </a:cubicBezTo>
                <a:cubicBezTo>
                  <a:pt x="2941439" y="6686015"/>
                  <a:pt x="2895898" y="6619042"/>
                  <a:pt x="2836962" y="6561713"/>
                </a:cubicBezTo>
                <a:cubicBezTo>
                  <a:pt x="2826782" y="6552069"/>
                  <a:pt x="2817674" y="6537603"/>
                  <a:pt x="2805886" y="6534388"/>
                </a:cubicBezTo>
                <a:cubicBezTo>
                  <a:pt x="2794635" y="6531709"/>
                  <a:pt x="2780169" y="6541354"/>
                  <a:pt x="2765167" y="6545640"/>
                </a:cubicBezTo>
                <a:cubicBezTo>
                  <a:pt x="2765167" y="6510814"/>
                  <a:pt x="2765167" y="6475452"/>
                  <a:pt x="2765167" y="6440091"/>
                </a:cubicBezTo>
                <a:cubicBezTo>
                  <a:pt x="2762488" y="6439020"/>
                  <a:pt x="2759809" y="6438483"/>
                  <a:pt x="2757130" y="6437412"/>
                </a:cubicBezTo>
                <a:cubicBezTo>
                  <a:pt x="2749094" y="6448128"/>
                  <a:pt x="2741593" y="6459915"/>
                  <a:pt x="2731949" y="6469559"/>
                </a:cubicBezTo>
                <a:cubicBezTo>
                  <a:pt x="2723376" y="6478131"/>
                  <a:pt x="2712125" y="6484561"/>
                  <a:pt x="2701945" y="6492061"/>
                </a:cubicBezTo>
                <a:cubicBezTo>
                  <a:pt x="2697659" y="6480274"/>
                  <a:pt x="2693372" y="6468488"/>
                  <a:pt x="2689086" y="6456700"/>
                </a:cubicBezTo>
                <a:cubicBezTo>
                  <a:pt x="2688550" y="6454557"/>
                  <a:pt x="2689086" y="6451342"/>
                  <a:pt x="2689086" y="6448663"/>
                </a:cubicBezTo>
                <a:cubicBezTo>
                  <a:pt x="2689086" y="6388656"/>
                  <a:pt x="2690694" y="6329184"/>
                  <a:pt x="2688015" y="6269177"/>
                </a:cubicBezTo>
                <a:cubicBezTo>
                  <a:pt x="2685336" y="6213991"/>
                  <a:pt x="2678906" y="6158806"/>
                  <a:pt x="2672477" y="6104156"/>
                </a:cubicBezTo>
                <a:cubicBezTo>
                  <a:pt x="2667119" y="6061829"/>
                  <a:pt x="2652117" y="6053793"/>
                  <a:pt x="2612469" y="6070937"/>
                </a:cubicBezTo>
                <a:cubicBezTo>
                  <a:pt x="2598003" y="6077367"/>
                  <a:pt x="2583537" y="6085404"/>
                  <a:pt x="2569607" y="6092369"/>
                </a:cubicBezTo>
                <a:cubicBezTo>
                  <a:pt x="2554605" y="6099870"/>
                  <a:pt x="2541211" y="6099870"/>
                  <a:pt x="2528352" y="6086475"/>
                </a:cubicBezTo>
                <a:cubicBezTo>
                  <a:pt x="2547104" y="6036647"/>
                  <a:pt x="2600682" y="6006644"/>
                  <a:pt x="2605504" y="5946101"/>
                </a:cubicBezTo>
                <a:cubicBezTo>
                  <a:pt x="2536924" y="5977711"/>
                  <a:pt x="2490847" y="6044684"/>
                  <a:pt x="2408873" y="6049506"/>
                </a:cubicBezTo>
                <a:cubicBezTo>
                  <a:pt x="2425482" y="5993785"/>
                  <a:pt x="2482810" y="5967532"/>
                  <a:pt x="2497276" y="5909667"/>
                </a:cubicBezTo>
                <a:cubicBezTo>
                  <a:pt x="2447449" y="5927884"/>
                  <a:pt x="2412623" y="5972354"/>
                  <a:pt x="2352616" y="5961638"/>
                </a:cubicBezTo>
                <a:cubicBezTo>
                  <a:pt x="2374583" y="5932706"/>
                  <a:pt x="2393335" y="5908060"/>
                  <a:pt x="2412623" y="5883414"/>
                </a:cubicBezTo>
                <a:cubicBezTo>
                  <a:pt x="2444770" y="5841623"/>
                  <a:pt x="2453342" y="5823942"/>
                  <a:pt x="2452807" y="5798761"/>
                </a:cubicBezTo>
                <a:cubicBezTo>
                  <a:pt x="2422267" y="5821264"/>
                  <a:pt x="2393335" y="5843230"/>
                  <a:pt x="2363331" y="5864126"/>
                </a:cubicBezTo>
                <a:cubicBezTo>
                  <a:pt x="2324219" y="5891986"/>
                  <a:pt x="2291536" y="5902702"/>
                  <a:pt x="2263676" y="5898952"/>
                </a:cubicBezTo>
                <a:cubicBezTo>
                  <a:pt x="2266355" y="5894130"/>
                  <a:pt x="2268498" y="5888772"/>
                  <a:pt x="2271177" y="5884486"/>
                </a:cubicBezTo>
                <a:cubicBezTo>
                  <a:pt x="2294215" y="5852875"/>
                  <a:pt x="2319397" y="5822335"/>
                  <a:pt x="2340293" y="5789117"/>
                </a:cubicBezTo>
                <a:cubicBezTo>
                  <a:pt x="2353687" y="5768221"/>
                  <a:pt x="2362260" y="5744647"/>
                  <a:pt x="2370296" y="5721073"/>
                </a:cubicBezTo>
                <a:cubicBezTo>
                  <a:pt x="2372439" y="5714643"/>
                  <a:pt x="2365474" y="5701248"/>
                  <a:pt x="2359045" y="5697498"/>
                </a:cubicBezTo>
                <a:cubicBezTo>
                  <a:pt x="2354759" y="5694819"/>
                  <a:pt x="2341900" y="5701248"/>
                  <a:pt x="2336006" y="5707142"/>
                </a:cubicBezTo>
                <a:cubicBezTo>
                  <a:pt x="2326898" y="5716786"/>
                  <a:pt x="2322076" y="5730181"/>
                  <a:pt x="2313504" y="5739825"/>
                </a:cubicBezTo>
                <a:cubicBezTo>
                  <a:pt x="2302788" y="5751076"/>
                  <a:pt x="2289393" y="5760720"/>
                  <a:pt x="2273320" y="5774115"/>
                </a:cubicBezTo>
                <a:cubicBezTo>
                  <a:pt x="2256711" y="5718394"/>
                  <a:pt x="2279749" y="5659458"/>
                  <a:pt x="2229386" y="5619274"/>
                </a:cubicBezTo>
                <a:cubicBezTo>
                  <a:pt x="2222421" y="5642848"/>
                  <a:pt x="2214920" y="5666423"/>
                  <a:pt x="2215991" y="5689997"/>
                </a:cubicBezTo>
                <a:cubicBezTo>
                  <a:pt x="2217599" y="5725359"/>
                  <a:pt x="2226707" y="5760184"/>
                  <a:pt x="2229386" y="5795546"/>
                </a:cubicBezTo>
                <a:cubicBezTo>
                  <a:pt x="2229922" y="5805726"/>
                  <a:pt x="2219206" y="5816977"/>
                  <a:pt x="2213848" y="5827693"/>
                </a:cubicBezTo>
                <a:cubicBezTo>
                  <a:pt x="2203133" y="5821799"/>
                  <a:pt x="2189202" y="5818585"/>
                  <a:pt x="2182773" y="5810012"/>
                </a:cubicBezTo>
                <a:cubicBezTo>
                  <a:pt x="2174200" y="5798225"/>
                  <a:pt x="2172057" y="5782151"/>
                  <a:pt x="2166164" y="5768221"/>
                </a:cubicBezTo>
                <a:cubicBezTo>
                  <a:pt x="2162413" y="5758577"/>
                  <a:pt x="2157055" y="5749469"/>
                  <a:pt x="2152233" y="5740361"/>
                </a:cubicBezTo>
                <a:cubicBezTo>
                  <a:pt x="2146876" y="5747862"/>
                  <a:pt x="2146876" y="5753220"/>
                  <a:pt x="2147947" y="5758041"/>
                </a:cubicBezTo>
                <a:cubicBezTo>
                  <a:pt x="2155984" y="5796618"/>
                  <a:pt x="2166164" y="5834658"/>
                  <a:pt x="2171522" y="5873234"/>
                </a:cubicBezTo>
                <a:cubicBezTo>
                  <a:pt x="2173129" y="5885557"/>
                  <a:pt x="2166699" y="5903774"/>
                  <a:pt x="2157055" y="5911275"/>
                </a:cubicBezTo>
                <a:cubicBezTo>
                  <a:pt x="2142589" y="5922526"/>
                  <a:pt x="2131338" y="5908060"/>
                  <a:pt x="2123301" y="5895737"/>
                </a:cubicBezTo>
                <a:cubicBezTo>
                  <a:pt x="2117943" y="5887701"/>
                  <a:pt x="2113657" y="5878056"/>
                  <a:pt x="2106692" y="5871627"/>
                </a:cubicBezTo>
                <a:cubicBezTo>
                  <a:pt x="2099727" y="5864662"/>
                  <a:pt x="2090083" y="5860911"/>
                  <a:pt x="2081510" y="5855554"/>
                </a:cubicBezTo>
                <a:cubicBezTo>
                  <a:pt x="2079367" y="5857161"/>
                  <a:pt x="2076688" y="5859304"/>
                  <a:pt x="2074545" y="5860911"/>
                </a:cubicBezTo>
                <a:cubicBezTo>
                  <a:pt x="2077224" y="5912346"/>
                  <a:pt x="2076688" y="5964317"/>
                  <a:pt x="2083118" y="6015752"/>
                </a:cubicBezTo>
                <a:cubicBezTo>
                  <a:pt x="2093833" y="6102549"/>
                  <a:pt x="2108299" y="6188809"/>
                  <a:pt x="2121158" y="6275070"/>
                </a:cubicBezTo>
                <a:cubicBezTo>
                  <a:pt x="2124373" y="6297573"/>
                  <a:pt x="2132409" y="6323290"/>
                  <a:pt x="2102941" y="6334542"/>
                </a:cubicBezTo>
                <a:cubicBezTo>
                  <a:pt x="2079367" y="6343650"/>
                  <a:pt x="2077224" y="6360795"/>
                  <a:pt x="2081510" y="6381691"/>
                </a:cubicBezTo>
                <a:cubicBezTo>
                  <a:pt x="2083118" y="6390263"/>
                  <a:pt x="2087404" y="6399372"/>
                  <a:pt x="2086868" y="6407944"/>
                </a:cubicBezTo>
                <a:cubicBezTo>
                  <a:pt x="2086332" y="6416516"/>
                  <a:pt x="2082046" y="6429375"/>
                  <a:pt x="2076152" y="6431519"/>
                </a:cubicBezTo>
                <a:cubicBezTo>
                  <a:pt x="2068116" y="6434197"/>
                  <a:pt x="2054721" y="6432054"/>
                  <a:pt x="2047756" y="6426696"/>
                </a:cubicBezTo>
                <a:cubicBezTo>
                  <a:pt x="2040255" y="6420803"/>
                  <a:pt x="2036505" y="6409015"/>
                  <a:pt x="2031683" y="6399372"/>
                </a:cubicBezTo>
                <a:cubicBezTo>
                  <a:pt x="2023646" y="6383298"/>
                  <a:pt x="2016145" y="6367225"/>
                  <a:pt x="2008644" y="6351151"/>
                </a:cubicBezTo>
                <a:cubicBezTo>
                  <a:pt x="2006501" y="6379547"/>
                  <a:pt x="2008644" y="6406336"/>
                  <a:pt x="2012394" y="6432590"/>
                </a:cubicBezTo>
                <a:cubicBezTo>
                  <a:pt x="2020431" y="6496884"/>
                  <a:pt x="2008644" y="6516708"/>
                  <a:pt x="1947029" y="6539746"/>
                </a:cubicBezTo>
                <a:cubicBezTo>
                  <a:pt x="1858625" y="6572429"/>
                  <a:pt x="1767007" y="6590645"/>
                  <a:pt x="1673245" y="6599218"/>
                </a:cubicBezTo>
                <a:cubicBezTo>
                  <a:pt x="1577876" y="6608326"/>
                  <a:pt x="1571446" y="6615827"/>
                  <a:pt x="1558052" y="6707981"/>
                </a:cubicBezTo>
                <a:cubicBezTo>
                  <a:pt x="1556445" y="6720305"/>
                  <a:pt x="1544657" y="6735842"/>
                  <a:pt x="1533406" y="6741200"/>
                </a:cubicBezTo>
                <a:cubicBezTo>
                  <a:pt x="1515725" y="6749773"/>
                  <a:pt x="1504474" y="6734771"/>
                  <a:pt x="1495901" y="6719768"/>
                </a:cubicBezTo>
                <a:cubicBezTo>
                  <a:pt x="1487865" y="6705838"/>
                  <a:pt x="1480899" y="6690837"/>
                  <a:pt x="1471255" y="6678514"/>
                </a:cubicBezTo>
                <a:cubicBezTo>
                  <a:pt x="1442323" y="6642616"/>
                  <a:pt x="1410712" y="6643688"/>
                  <a:pt x="1383923" y="6681192"/>
                </a:cubicBezTo>
                <a:cubicBezTo>
                  <a:pt x="1374279" y="6694051"/>
                  <a:pt x="1366778" y="6708517"/>
                  <a:pt x="1356062" y="6720305"/>
                </a:cubicBezTo>
                <a:cubicBezTo>
                  <a:pt x="1337310" y="6741736"/>
                  <a:pt x="1321772" y="6739593"/>
                  <a:pt x="1308914" y="6713875"/>
                </a:cubicBezTo>
                <a:cubicBezTo>
                  <a:pt x="1299805" y="6694587"/>
                  <a:pt x="1293912" y="6673691"/>
                  <a:pt x="1284803" y="6654403"/>
                </a:cubicBezTo>
                <a:cubicBezTo>
                  <a:pt x="1265515" y="6615291"/>
                  <a:pt x="1217295" y="6612612"/>
                  <a:pt x="1194792" y="6650117"/>
                </a:cubicBezTo>
                <a:cubicBezTo>
                  <a:pt x="1187291" y="6662976"/>
                  <a:pt x="1185684" y="6679049"/>
                  <a:pt x="1178183" y="6691908"/>
                </a:cubicBezTo>
                <a:cubicBezTo>
                  <a:pt x="1171754" y="6702624"/>
                  <a:pt x="1158895" y="6719768"/>
                  <a:pt x="1151930" y="6718161"/>
                </a:cubicBezTo>
                <a:cubicBezTo>
                  <a:pt x="1140143" y="6715483"/>
                  <a:pt x="1126212" y="6702624"/>
                  <a:pt x="1121926" y="6690837"/>
                </a:cubicBezTo>
                <a:cubicBezTo>
                  <a:pt x="1114425" y="6670477"/>
                  <a:pt x="1115497" y="6646902"/>
                  <a:pt x="1108531" y="6626007"/>
                </a:cubicBezTo>
                <a:cubicBezTo>
                  <a:pt x="1104245" y="6612077"/>
                  <a:pt x="1094601" y="6593860"/>
                  <a:pt x="1083885" y="6590645"/>
                </a:cubicBezTo>
                <a:cubicBezTo>
                  <a:pt x="1072634" y="6587431"/>
                  <a:pt x="1055489" y="6598146"/>
                  <a:pt x="1043702" y="6606719"/>
                </a:cubicBezTo>
                <a:cubicBezTo>
                  <a:pt x="1032450" y="6614755"/>
                  <a:pt x="1026557" y="6629758"/>
                  <a:pt x="1016377" y="6639401"/>
                </a:cubicBezTo>
                <a:cubicBezTo>
                  <a:pt x="1009948" y="6645295"/>
                  <a:pt x="999232" y="6651724"/>
                  <a:pt x="991731" y="6650117"/>
                </a:cubicBezTo>
                <a:cubicBezTo>
                  <a:pt x="984766" y="6648510"/>
                  <a:pt x="975122" y="6637794"/>
                  <a:pt x="974050" y="6630293"/>
                </a:cubicBezTo>
                <a:cubicBezTo>
                  <a:pt x="970300" y="6590645"/>
                  <a:pt x="963870" y="6549926"/>
                  <a:pt x="968157" y="6510814"/>
                </a:cubicBezTo>
                <a:cubicBezTo>
                  <a:pt x="977265" y="6433662"/>
                  <a:pt x="1020663" y="6375261"/>
                  <a:pt x="1084421" y="6332399"/>
                </a:cubicBezTo>
                <a:cubicBezTo>
                  <a:pt x="1147108" y="6290072"/>
                  <a:pt x="1210330" y="6248281"/>
                  <a:pt x="1274624" y="6207562"/>
                </a:cubicBezTo>
                <a:cubicBezTo>
                  <a:pt x="1330881" y="6172200"/>
                  <a:pt x="1351776" y="6123980"/>
                  <a:pt x="1336238" y="6059151"/>
                </a:cubicBezTo>
                <a:cubicBezTo>
                  <a:pt x="1328202" y="6025932"/>
                  <a:pt x="1324451" y="5992178"/>
                  <a:pt x="1314271" y="5960031"/>
                </a:cubicBezTo>
                <a:cubicBezTo>
                  <a:pt x="1247835" y="5742504"/>
                  <a:pt x="1180862" y="5524976"/>
                  <a:pt x="1112282" y="5308521"/>
                </a:cubicBezTo>
                <a:cubicBezTo>
                  <a:pt x="1078528" y="5201901"/>
                  <a:pt x="1058168" y="5094208"/>
                  <a:pt x="1072634" y="4981694"/>
                </a:cubicBezTo>
                <a:cubicBezTo>
                  <a:pt x="1086564" y="4876145"/>
                  <a:pt x="1100495" y="4771132"/>
                  <a:pt x="1114425" y="4666119"/>
                </a:cubicBezTo>
                <a:cubicBezTo>
                  <a:pt x="1146572" y="4422874"/>
                  <a:pt x="1185684" y="4180701"/>
                  <a:pt x="1255335" y="3944422"/>
                </a:cubicBezTo>
                <a:cubicBezTo>
                  <a:pt x="1267123" y="3903702"/>
                  <a:pt x="1258014" y="3892451"/>
                  <a:pt x="1216223" y="3890308"/>
                </a:cubicBezTo>
                <a:cubicBezTo>
                  <a:pt x="1203901" y="3889772"/>
                  <a:pt x="1185684" y="3884950"/>
                  <a:pt x="1180862" y="3875842"/>
                </a:cubicBezTo>
                <a:cubicBezTo>
                  <a:pt x="1171754" y="3858697"/>
                  <a:pt x="1188899" y="3850124"/>
                  <a:pt x="1201757" y="3841552"/>
                </a:cubicBezTo>
                <a:cubicBezTo>
                  <a:pt x="1216759" y="3830836"/>
                  <a:pt x="1230690" y="3818513"/>
                  <a:pt x="1245156" y="3806726"/>
                </a:cubicBezTo>
                <a:cubicBezTo>
                  <a:pt x="1243548" y="3803511"/>
                  <a:pt x="1241941" y="3800832"/>
                  <a:pt x="1239798" y="3797618"/>
                </a:cubicBezTo>
                <a:cubicBezTo>
                  <a:pt x="1231761" y="3799225"/>
                  <a:pt x="1223724" y="3801368"/>
                  <a:pt x="1215688" y="3801904"/>
                </a:cubicBezTo>
                <a:cubicBezTo>
                  <a:pt x="1208187" y="3802440"/>
                  <a:pt x="1195864" y="3803511"/>
                  <a:pt x="1194792" y="3800296"/>
                </a:cubicBezTo>
                <a:cubicBezTo>
                  <a:pt x="1191042" y="3792260"/>
                  <a:pt x="1189970" y="3781544"/>
                  <a:pt x="1192649" y="3773507"/>
                </a:cubicBezTo>
                <a:cubicBezTo>
                  <a:pt x="1194792" y="3765471"/>
                  <a:pt x="1202293" y="3758506"/>
                  <a:pt x="1208187" y="3752076"/>
                </a:cubicBezTo>
                <a:cubicBezTo>
                  <a:pt x="1226939" y="3730109"/>
                  <a:pt x="1246227" y="3708142"/>
                  <a:pt x="1269802" y="3680817"/>
                </a:cubicBezTo>
                <a:cubicBezTo>
                  <a:pt x="1246227" y="3685639"/>
                  <a:pt x="1229618" y="3688854"/>
                  <a:pt x="1213009" y="3692069"/>
                </a:cubicBezTo>
                <a:cubicBezTo>
                  <a:pt x="1131034" y="3708142"/>
                  <a:pt x="1049060" y="3729573"/>
                  <a:pt x="963870" y="3716179"/>
                </a:cubicBezTo>
                <a:cubicBezTo>
                  <a:pt x="902256" y="3706535"/>
                  <a:pt x="894755" y="3692605"/>
                  <a:pt x="924758" y="3639026"/>
                </a:cubicBezTo>
                <a:cubicBezTo>
                  <a:pt x="925294" y="3638490"/>
                  <a:pt x="924758" y="3637419"/>
                  <a:pt x="925294" y="3634204"/>
                </a:cubicBezTo>
                <a:cubicBezTo>
                  <a:pt x="906006" y="3639562"/>
                  <a:pt x="887254" y="3646527"/>
                  <a:pt x="868501" y="3648670"/>
                </a:cubicBezTo>
                <a:cubicBezTo>
                  <a:pt x="843855" y="3651349"/>
                  <a:pt x="818674" y="3654028"/>
                  <a:pt x="794564" y="3650278"/>
                </a:cubicBezTo>
                <a:cubicBezTo>
                  <a:pt x="767239" y="3645992"/>
                  <a:pt x="755987" y="3624560"/>
                  <a:pt x="757595" y="3596700"/>
                </a:cubicBezTo>
                <a:cubicBezTo>
                  <a:pt x="761345" y="3539907"/>
                  <a:pt x="763488" y="3482578"/>
                  <a:pt x="767775" y="3425786"/>
                </a:cubicBezTo>
                <a:cubicBezTo>
                  <a:pt x="770453" y="3389888"/>
                  <a:pt x="782776" y="3359349"/>
                  <a:pt x="819745" y="3342739"/>
                </a:cubicBezTo>
                <a:cubicBezTo>
                  <a:pt x="840641" y="3333631"/>
                  <a:pt x="857786" y="3316486"/>
                  <a:pt x="877074" y="3303627"/>
                </a:cubicBezTo>
                <a:cubicBezTo>
                  <a:pt x="896898" y="3290233"/>
                  <a:pt x="915114" y="3273624"/>
                  <a:pt x="937081" y="3263444"/>
                </a:cubicBezTo>
                <a:cubicBezTo>
                  <a:pt x="1066205" y="3205044"/>
                  <a:pt x="1159431" y="3096280"/>
                  <a:pt x="1276231" y="3021806"/>
                </a:cubicBezTo>
                <a:cubicBezTo>
                  <a:pt x="1296055" y="3009483"/>
                  <a:pt x="1290161" y="2982158"/>
                  <a:pt x="1268194" y="2971979"/>
                </a:cubicBezTo>
                <a:cubicBezTo>
                  <a:pt x="1259622" y="2968228"/>
                  <a:pt x="1249442" y="2966085"/>
                  <a:pt x="1239798" y="2965014"/>
                </a:cubicBezTo>
                <a:cubicBezTo>
                  <a:pt x="1089779" y="2951083"/>
                  <a:pt x="939760" y="2936081"/>
                  <a:pt x="789206" y="2924294"/>
                </a:cubicBezTo>
                <a:cubicBezTo>
                  <a:pt x="716340" y="2918401"/>
                  <a:pt x="642938" y="2917329"/>
                  <a:pt x="570071" y="2916257"/>
                </a:cubicBezTo>
                <a:cubicBezTo>
                  <a:pt x="534710" y="2915722"/>
                  <a:pt x="518100" y="2930188"/>
                  <a:pt x="507385" y="2963942"/>
                </a:cubicBezTo>
                <a:cubicBezTo>
                  <a:pt x="503099" y="2976801"/>
                  <a:pt x="500955" y="2989660"/>
                  <a:pt x="497741" y="3003054"/>
                </a:cubicBezTo>
                <a:cubicBezTo>
                  <a:pt x="489704" y="3035737"/>
                  <a:pt x="483810" y="3069491"/>
                  <a:pt x="472023" y="3101102"/>
                </a:cubicBezTo>
                <a:cubicBezTo>
                  <a:pt x="454342" y="3149858"/>
                  <a:pt x="422731" y="3185220"/>
                  <a:pt x="369153" y="3196471"/>
                </a:cubicBezTo>
                <a:cubicBezTo>
                  <a:pt x="340757" y="3202365"/>
                  <a:pt x="325755" y="3222189"/>
                  <a:pt x="316647" y="3248442"/>
                </a:cubicBezTo>
                <a:cubicBezTo>
                  <a:pt x="311289" y="3265051"/>
                  <a:pt x="305395" y="3282732"/>
                  <a:pt x="294680" y="3296662"/>
                </a:cubicBezTo>
                <a:cubicBezTo>
                  <a:pt x="280749" y="3315414"/>
                  <a:pt x="264676" y="3311664"/>
                  <a:pt x="252889" y="3291840"/>
                </a:cubicBezTo>
                <a:cubicBezTo>
                  <a:pt x="247531" y="3282732"/>
                  <a:pt x="241102" y="3274159"/>
                  <a:pt x="233065" y="3261836"/>
                </a:cubicBezTo>
                <a:cubicBezTo>
                  <a:pt x="226635" y="3273624"/>
                  <a:pt x="222349" y="3279517"/>
                  <a:pt x="220206" y="3285946"/>
                </a:cubicBezTo>
                <a:cubicBezTo>
                  <a:pt x="215384" y="3304163"/>
                  <a:pt x="213777" y="3323451"/>
                  <a:pt x="206276" y="3340061"/>
                </a:cubicBezTo>
                <a:cubicBezTo>
                  <a:pt x="201454" y="3350240"/>
                  <a:pt x="188059" y="3358277"/>
                  <a:pt x="177344" y="3362027"/>
                </a:cubicBezTo>
                <a:cubicBezTo>
                  <a:pt x="173593" y="3363099"/>
                  <a:pt x="162342" y="3348097"/>
                  <a:pt x="158591" y="3338453"/>
                </a:cubicBezTo>
                <a:cubicBezTo>
                  <a:pt x="153769" y="3326130"/>
                  <a:pt x="152698" y="3312200"/>
                  <a:pt x="150019" y="3298805"/>
                </a:cubicBezTo>
                <a:cubicBezTo>
                  <a:pt x="143589" y="3307914"/>
                  <a:pt x="144661" y="3317558"/>
                  <a:pt x="141446" y="3325058"/>
                </a:cubicBezTo>
                <a:cubicBezTo>
                  <a:pt x="136624" y="3335238"/>
                  <a:pt x="128052" y="3350776"/>
                  <a:pt x="121622" y="3350240"/>
                </a:cubicBezTo>
                <a:cubicBezTo>
                  <a:pt x="111443" y="3349705"/>
                  <a:pt x="95369" y="3340061"/>
                  <a:pt x="92690" y="3330952"/>
                </a:cubicBezTo>
                <a:cubicBezTo>
                  <a:pt x="83046" y="3300948"/>
                  <a:pt x="76617" y="3269337"/>
                  <a:pt x="71259" y="3237726"/>
                </a:cubicBezTo>
                <a:cubicBezTo>
                  <a:pt x="68580" y="3221117"/>
                  <a:pt x="70723" y="3202900"/>
                  <a:pt x="70723" y="3179326"/>
                </a:cubicBezTo>
                <a:cubicBezTo>
                  <a:pt x="34290" y="3233440"/>
                  <a:pt x="34290" y="3233440"/>
                  <a:pt x="0" y="3216831"/>
                </a:cubicBezTo>
                <a:cubicBezTo>
                  <a:pt x="0" y="3157895"/>
                  <a:pt x="0" y="3098959"/>
                  <a:pt x="0" y="3040023"/>
                </a:cubicBezTo>
                <a:cubicBezTo>
                  <a:pt x="4286" y="3032522"/>
                  <a:pt x="9108" y="3025021"/>
                  <a:pt x="12323" y="3016984"/>
                </a:cubicBezTo>
                <a:cubicBezTo>
                  <a:pt x="77153" y="2859465"/>
                  <a:pt x="144125" y="2702481"/>
                  <a:pt x="206276" y="2543889"/>
                </a:cubicBezTo>
                <a:cubicBezTo>
                  <a:pt x="246459" y="2442091"/>
                  <a:pt x="310753" y="2366010"/>
                  <a:pt x="408801" y="2315111"/>
                </a:cubicBezTo>
                <a:cubicBezTo>
                  <a:pt x="517029" y="2258854"/>
                  <a:pt x="616148" y="2188667"/>
                  <a:pt x="706160" y="2106156"/>
                </a:cubicBezTo>
                <a:cubicBezTo>
                  <a:pt x="819745" y="2001679"/>
                  <a:pt x="946726" y="1922383"/>
                  <a:pt x="1095673" y="1878449"/>
                </a:cubicBezTo>
                <a:cubicBezTo>
                  <a:pt x="1142821" y="1864519"/>
                  <a:pt x="1171754" y="1833444"/>
                  <a:pt x="1176576" y="1782544"/>
                </a:cubicBezTo>
                <a:cubicBezTo>
                  <a:pt x="1181933" y="1726823"/>
                  <a:pt x="1204436" y="1678067"/>
                  <a:pt x="1234440" y="1631454"/>
                </a:cubicBezTo>
                <a:cubicBezTo>
                  <a:pt x="1306235" y="1521083"/>
                  <a:pt x="1390352" y="1422499"/>
                  <a:pt x="1495365" y="1342668"/>
                </a:cubicBezTo>
                <a:cubicBezTo>
                  <a:pt x="1507688" y="1333024"/>
                  <a:pt x="1522155" y="1321237"/>
                  <a:pt x="1526441" y="1307306"/>
                </a:cubicBezTo>
                <a:cubicBezTo>
                  <a:pt x="1531263" y="1291233"/>
                  <a:pt x="1531263" y="1269266"/>
                  <a:pt x="1523762" y="1255336"/>
                </a:cubicBezTo>
                <a:cubicBezTo>
                  <a:pt x="1518940" y="1246763"/>
                  <a:pt x="1496437" y="1244084"/>
                  <a:pt x="1481971" y="1244620"/>
                </a:cubicBezTo>
                <a:cubicBezTo>
                  <a:pt x="1463219" y="1244620"/>
                  <a:pt x="1445002" y="1251585"/>
                  <a:pt x="1426786" y="1253192"/>
                </a:cubicBezTo>
                <a:cubicBezTo>
                  <a:pt x="1386066" y="1256407"/>
                  <a:pt x="1344811" y="1263372"/>
                  <a:pt x="1304627" y="1260158"/>
                </a:cubicBezTo>
                <a:cubicBezTo>
                  <a:pt x="1265515" y="1256943"/>
                  <a:pt x="1237655" y="1217295"/>
                  <a:pt x="1233904" y="1173897"/>
                </a:cubicBezTo>
                <a:cubicBezTo>
                  <a:pt x="1230690" y="1135320"/>
                  <a:pt x="1261765" y="1128891"/>
                  <a:pt x="1287482" y="1117104"/>
                </a:cubicBezTo>
                <a:cubicBezTo>
                  <a:pt x="1324987" y="1099959"/>
                  <a:pt x="1361956" y="1082814"/>
                  <a:pt x="1398925" y="1064597"/>
                </a:cubicBezTo>
                <a:cubicBezTo>
                  <a:pt x="1413927" y="1057096"/>
                  <a:pt x="1426786" y="1045845"/>
                  <a:pt x="1417677" y="1026021"/>
                </a:cubicBezTo>
                <a:cubicBezTo>
                  <a:pt x="1408569" y="1006197"/>
                  <a:pt x="1390888" y="1004054"/>
                  <a:pt x="1374815" y="1012091"/>
                </a:cubicBezTo>
                <a:cubicBezTo>
                  <a:pt x="1359277" y="1020127"/>
                  <a:pt x="1342668" y="1031915"/>
                  <a:pt x="1333024" y="1046381"/>
                </a:cubicBezTo>
                <a:cubicBezTo>
                  <a:pt x="1311057" y="1077992"/>
                  <a:pt x="1282125" y="1095137"/>
                  <a:pt x="1244620" y="1100495"/>
                </a:cubicBezTo>
                <a:cubicBezTo>
                  <a:pt x="1175504" y="1110139"/>
                  <a:pt x="1112282" y="1094065"/>
                  <a:pt x="1059240" y="1049595"/>
                </a:cubicBezTo>
                <a:cubicBezTo>
                  <a:pt x="1023342" y="1019592"/>
                  <a:pt x="991195" y="984230"/>
                  <a:pt x="960656" y="947797"/>
                </a:cubicBezTo>
                <a:cubicBezTo>
                  <a:pt x="905470" y="882968"/>
                  <a:pt x="912435" y="837962"/>
                  <a:pt x="984230" y="791885"/>
                </a:cubicBezTo>
                <a:cubicBezTo>
                  <a:pt x="1042630" y="754916"/>
                  <a:pt x="1103709" y="721162"/>
                  <a:pt x="1164788" y="687943"/>
                </a:cubicBezTo>
                <a:cubicBezTo>
                  <a:pt x="1254264" y="639187"/>
                  <a:pt x="1289626" y="567928"/>
                  <a:pt x="1272480" y="467737"/>
                </a:cubicBezTo>
                <a:cubicBezTo>
                  <a:pt x="1269266" y="448449"/>
                  <a:pt x="1265515" y="429161"/>
                  <a:pt x="1263372" y="409337"/>
                </a:cubicBezTo>
                <a:cubicBezTo>
                  <a:pt x="1258550" y="362724"/>
                  <a:pt x="1273016" y="323076"/>
                  <a:pt x="1311593" y="294144"/>
                </a:cubicBezTo>
                <a:cubicBezTo>
                  <a:pt x="1342668" y="270570"/>
                  <a:pt x="1372672" y="244852"/>
                  <a:pt x="1404818" y="221813"/>
                </a:cubicBezTo>
                <a:cubicBezTo>
                  <a:pt x="1540371" y="124301"/>
                  <a:pt x="1687711" y="55185"/>
                  <a:pt x="1856482" y="41255"/>
                </a:cubicBezTo>
                <a:cubicBezTo>
                  <a:pt x="1914346" y="36433"/>
                  <a:pt x="1972747" y="39112"/>
                  <a:pt x="2030075" y="31611"/>
                </a:cubicBezTo>
                <a:cubicBezTo>
                  <a:pt x="2060615" y="31075"/>
                  <a:pt x="2092226" y="12323"/>
                  <a:pt x="2124908" y="0"/>
                </a:cubicBezTo>
                <a:cubicBezTo>
                  <a:pt x="2174736" y="0"/>
                  <a:pt x="2225100" y="0"/>
                  <a:pt x="2274927" y="0"/>
                </a:cubicBezTo>
                <a:cubicBezTo>
                  <a:pt x="2289929" y="9108"/>
                  <a:pt x="2305467" y="17681"/>
                  <a:pt x="2319933" y="27325"/>
                </a:cubicBezTo>
                <a:cubicBezTo>
                  <a:pt x="2354223" y="50899"/>
                  <a:pt x="2375654" y="83046"/>
                  <a:pt x="2375118" y="125909"/>
                </a:cubicBezTo>
                <a:cubicBezTo>
                  <a:pt x="2374047" y="181094"/>
                  <a:pt x="2398693" y="221278"/>
                  <a:pt x="2442091" y="252889"/>
                </a:cubicBezTo>
                <a:cubicBezTo>
                  <a:pt x="2457093" y="264140"/>
                  <a:pt x="2472630" y="274856"/>
                  <a:pt x="2487632" y="285571"/>
                </a:cubicBezTo>
                <a:cubicBezTo>
                  <a:pt x="2701945" y="435590"/>
                  <a:pt x="2835890" y="633829"/>
                  <a:pt x="2850356" y="900648"/>
                </a:cubicBezTo>
                <a:cubicBezTo>
                  <a:pt x="2853571" y="960120"/>
                  <a:pt x="2869644" y="1014770"/>
                  <a:pt x="2898577" y="1065669"/>
                </a:cubicBezTo>
                <a:cubicBezTo>
                  <a:pt x="2938760" y="1135856"/>
                  <a:pt x="2980551" y="1206044"/>
                  <a:pt x="3023414" y="1274624"/>
                </a:cubicBezTo>
                <a:cubicBezTo>
                  <a:pt x="3111282" y="1416606"/>
                  <a:pt x="3192720" y="1561802"/>
                  <a:pt x="3251121" y="1719322"/>
                </a:cubicBezTo>
                <a:cubicBezTo>
                  <a:pt x="3310057" y="1880056"/>
                  <a:pt x="3336846" y="2045613"/>
                  <a:pt x="3313271" y="2216527"/>
                </a:cubicBezTo>
                <a:cubicBezTo>
                  <a:pt x="3281124" y="2446913"/>
                  <a:pt x="3302556" y="2671941"/>
                  <a:pt x="3369528" y="2893755"/>
                </a:cubicBezTo>
                <a:cubicBezTo>
                  <a:pt x="3423106" y="3071634"/>
                  <a:pt x="3470791" y="3250585"/>
                  <a:pt x="3494365" y="3435430"/>
                </a:cubicBezTo>
                <a:cubicBezTo>
                  <a:pt x="3510975" y="3566160"/>
                  <a:pt x="3519011" y="3696355"/>
                  <a:pt x="3494365" y="3827086"/>
                </a:cubicBezTo>
                <a:cubicBezTo>
                  <a:pt x="3485793" y="3873163"/>
                  <a:pt x="3484721" y="3921383"/>
                  <a:pt x="3487936" y="3967996"/>
                </a:cubicBezTo>
                <a:cubicBezTo>
                  <a:pt x="3492758" y="4031754"/>
                  <a:pt x="3505617" y="4094976"/>
                  <a:pt x="3515796" y="4158734"/>
                </a:cubicBezTo>
                <a:cubicBezTo>
                  <a:pt x="3543657" y="4335006"/>
                  <a:pt x="3572053" y="4511278"/>
                  <a:pt x="3599914" y="4687551"/>
                </a:cubicBezTo>
                <a:cubicBezTo>
                  <a:pt x="3609023" y="4748629"/>
                  <a:pt x="3616524" y="4809709"/>
                  <a:pt x="3625096" y="4870252"/>
                </a:cubicBezTo>
                <a:close/>
              </a:path>
            </a:pathLst>
          </a:custGeom>
          <a:solidFill>
            <a:schemeClr val="accent6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761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376235" y="358775"/>
            <a:ext cx="7815765" cy="7239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algn="ctr" rtl="1">
              <a:buNone/>
            </a:pP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54" name="Diamond 5">
            <a:extLst>
              <a:ext uri="{FF2B5EF4-FFF2-40B4-BE49-F238E27FC236}">
                <a16:creationId xmlns:a16="http://schemas.microsoft.com/office/drawing/2014/main" id="{AEDEE15B-09BE-4416-8D55-46095E20C00D}"/>
              </a:ext>
            </a:extLst>
          </p:cNvPr>
          <p:cNvSpPr/>
          <p:nvPr/>
        </p:nvSpPr>
        <p:spPr>
          <a:xfrm>
            <a:off x="6112070" y="1492152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5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5273316" y="1562686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6" name="Isosceles Triangle 57">
            <a:extLst>
              <a:ext uri="{FF2B5EF4-FFF2-40B4-BE49-F238E27FC236}">
                <a16:creationId xmlns:a16="http://schemas.microsoft.com/office/drawing/2014/main" id="{4E76B488-B2CD-463B-861A-27D4912FE160}"/>
              </a:ext>
            </a:extLst>
          </p:cNvPr>
          <p:cNvSpPr/>
          <p:nvPr/>
        </p:nvSpPr>
        <p:spPr>
          <a:xfrm>
            <a:off x="6114156" y="4520206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57" name="Rectangle 7">
            <a:extLst>
              <a:ext uri="{FF2B5EF4-FFF2-40B4-BE49-F238E27FC236}">
                <a16:creationId xmlns:a16="http://schemas.microsoft.com/office/drawing/2014/main" id="{84693C49-05C6-4CD0-A900-4B843CF3016D}"/>
              </a:ext>
            </a:extLst>
          </p:cNvPr>
          <p:cNvSpPr/>
          <p:nvPr/>
        </p:nvSpPr>
        <p:spPr>
          <a:xfrm rot="18900000">
            <a:off x="9585735" y="3654558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8" name="Parallelogram 15">
            <a:extLst>
              <a:ext uri="{FF2B5EF4-FFF2-40B4-BE49-F238E27FC236}">
                <a16:creationId xmlns:a16="http://schemas.microsoft.com/office/drawing/2014/main" id="{7A9FBE9D-EE5A-4F1B-8EDD-3D011F43183E}"/>
              </a:ext>
            </a:extLst>
          </p:cNvPr>
          <p:cNvSpPr/>
          <p:nvPr/>
        </p:nvSpPr>
        <p:spPr>
          <a:xfrm flipH="1">
            <a:off x="5267026" y="4641909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9" name="Freeform 19">
            <a:extLst>
              <a:ext uri="{FF2B5EF4-FFF2-40B4-BE49-F238E27FC236}">
                <a16:creationId xmlns:a16="http://schemas.microsoft.com/office/drawing/2014/main" id="{DD59881D-26FD-493B-8AE1-06C59DF34840}"/>
              </a:ext>
            </a:extLst>
          </p:cNvPr>
          <p:cNvSpPr/>
          <p:nvPr/>
        </p:nvSpPr>
        <p:spPr>
          <a:xfrm>
            <a:off x="7745410" y="3642506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0" name="Rectangle 30">
            <a:extLst>
              <a:ext uri="{FF2B5EF4-FFF2-40B4-BE49-F238E27FC236}">
                <a16:creationId xmlns:a16="http://schemas.microsoft.com/office/drawing/2014/main" id="{3BFEE74E-183A-4C32-9BDF-AC2573B061E0}"/>
              </a:ext>
            </a:extLst>
          </p:cNvPr>
          <p:cNvSpPr/>
          <p:nvPr/>
        </p:nvSpPr>
        <p:spPr>
          <a:xfrm>
            <a:off x="11063701" y="3600566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1" name="Rectangle 7">
            <a:extLst>
              <a:ext uri="{FF2B5EF4-FFF2-40B4-BE49-F238E27FC236}">
                <a16:creationId xmlns:a16="http://schemas.microsoft.com/office/drawing/2014/main" id="{A2454068-D6A0-42C7-BCE1-D03833DCF2E4}"/>
              </a:ext>
            </a:extLst>
          </p:cNvPr>
          <p:cNvSpPr/>
          <p:nvPr/>
        </p:nvSpPr>
        <p:spPr>
          <a:xfrm>
            <a:off x="6950824" y="1518716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2" name="Rectangle 15">
            <a:extLst>
              <a:ext uri="{FF2B5EF4-FFF2-40B4-BE49-F238E27FC236}">
                <a16:creationId xmlns:a16="http://schemas.microsoft.com/office/drawing/2014/main" id="{ECBB7944-2021-44C3-960E-8480CFC6DEF9}"/>
              </a:ext>
            </a:extLst>
          </p:cNvPr>
          <p:cNvSpPr/>
          <p:nvPr/>
        </p:nvSpPr>
        <p:spPr>
          <a:xfrm rot="5400000">
            <a:off x="7737684" y="1518715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3" name="Pie 24">
            <a:extLst>
              <a:ext uri="{FF2B5EF4-FFF2-40B4-BE49-F238E27FC236}">
                <a16:creationId xmlns:a16="http://schemas.microsoft.com/office/drawing/2014/main" id="{DB38F196-AF37-4B00-AA3E-183F9372FBAD}"/>
              </a:ext>
            </a:extLst>
          </p:cNvPr>
          <p:cNvSpPr/>
          <p:nvPr/>
        </p:nvSpPr>
        <p:spPr>
          <a:xfrm>
            <a:off x="6809927" y="4618984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4" name="Parallelogram 30">
            <a:extLst>
              <a:ext uri="{FF2B5EF4-FFF2-40B4-BE49-F238E27FC236}">
                <a16:creationId xmlns:a16="http://schemas.microsoft.com/office/drawing/2014/main" id="{07A9DF64-EAEC-4F98-A0C9-E2239CA0F425}"/>
              </a:ext>
            </a:extLst>
          </p:cNvPr>
          <p:cNvSpPr/>
          <p:nvPr/>
        </p:nvSpPr>
        <p:spPr>
          <a:xfrm flipH="1">
            <a:off x="11038458" y="2527766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5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>
            <a:off x="8525358" y="1470612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6" name="Block Arc 41">
            <a:extLst>
              <a:ext uri="{FF2B5EF4-FFF2-40B4-BE49-F238E27FC236}">
                <a16:creationId xmlns:a16="http://schemas.microsoft.com/office/drawing/2014/main" id="{39949893-05ED-44C7-999C-84CE9B52D118}"/>
              </a:ext>
            </a:extLst>
          </p:cNvPr>
          <p:cNvSpPr/>
          <p:nvPr/>
        </p:nvSpPr>
        <p:spPr>
          <a:xfrm>
            <a:off x="9408551" y="1424302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7" name="Right Triangle 17">
            <a:extLst>
              <a:ext uri="{FF2B5EF4-FFF2-40B4-BE49-F238E27FC236}">
                <a16:creationId xmlns:a16="http://schemas.microsoft.com/office/drawing/2014/main" id="{6ADCC979-BA1C-4251-B6F5-CE5AA2B72FD0}"/>
              </a:ext>
            </a:extLst>
          </p:cNvPr>
          <p:cNvSpPr/>
          <p:nvPr/>
        </p:nvSpPr>
        <p:spPr>
          <a:xfrm>
            <a:off x="7705746" y="4600959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8" name="Oval 27">
            <a:extLst>
              <a:ext uri="{FF2B5EF4-FFF2-40B4-BE49-F238E27FC236}">
                <a16:creationId xmlns:a16="http://schemas.microsoft.com/office/drawing/2014/main" id="{7DB6E0EE-B33A-443E-887E-C319F0DAF534}"/>
              </a:ext>
            </a:extLst>
          </p:cNvPr>
          <p:cNvSpPr/>
          <p:nvPr/>
        </p:nvSpPr>
        <p:spPr>
          <a:xfrm>
            <a:off x="4418496" y="5469184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9" name="Parallelogram 15">
            <a:extLst>
              <a:ext uri="{FF2B5EF4-FFF2-40B4-BE49-F238E27FC236}">
                <a16:creationId xmlns:a16="http://schemas.microsoft.com/office/drawing/2014/main" id="{24ABDD0B-564D-4579-ACF2-A3B23447A0E6}"/>
              </a:ext>
            </a:extLst>
          </p:cNvPr>
          <p:cNvSpPr/>
          <p:nvPr/>
        </p:nvSpPr>
        <p:spPr>
          <a:xfrm rot="16200000">
            <a:off x="8536863" y="3545131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0" name="Round Same Side Corner Rectangle 21">
            <a:extLst>
              <a:ext uri="{FF2B5EF4-FFF2-40B4-BE49-F238E27FC236}">
                <a16:creationId xmlns:a16="http://schemas.microsoft.com/office/drawing/2014/main" id="{A705FB8C-4E2D-4F93-8F3B-7B97C7830918}"/>
              </a:ext>
            </a:extLst>
          </p:cNvPr>
          <p:cNvSpPr/>
          <p:nvPr/>
        </p:nvSpPr>
        <p:spPr>
          <a:xfrm rot="10800000">
            <a:off x="9311063" y="2543932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1" name="Oval 26">
            <a:extLst>
              <a:ext uri="{FF2B5EF4-FFF2-40B4-BE49-F238E27FC236}">
                <a16:creationId xmlns:a16="http://schemas.microsoft.com/office/drawing/2014/main" id="{A8611118-4553-45C9-837B-A5EA5C617D63}"/>
              </a:ext>
            </a:extLst>
          </p:cNvPr>
          <p:cNvSpPr/>
          <p:nvPr/>
        </p:nvSpPr>
        <p:spPr>
          <a:xfrm>
            <a:off x="6966942" y="3587275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2" name="Freeform 32">
            <a:extLst>
              <a:ext uri="{FF2B5EF4-FFF2-40B4-BE49-F238E27FC236}">
                <a16:creationId xmlns:a16="http://schemas.microsoft.com/office/drawing/2014/main" id="{9C5A04AA-A50B-457A-A783-D941E78BCCDF}"/>
              </a:ext>
            </a:extLst>
          </p:cNvPr>
          <p:cNvSpPr/>
          <p:nvPr/>
        </p:nvSpPr>
        <p:spPr>
          <a:xfrm>
            <a:off x="4360223" y="1480860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3" name="Rounded Rectangle 10">
            <a:extLst>
              <a:ext uri="{FF2B5EF4-FFF2-40B4-BE49-F238E27FC236}">
                <a16:creationId xmlns:a16="http://schemas.microsoft.com/office/drawing/2014/main" id="{B55467B8-5BFB-46FE-82D2-AA896BC192F1}"/>
              </a:ext>
            </a:extLst>
          </p:cNvPr>
          <p:cNvSpPr/>
          <p:nvPr/>
        </p:nvSpPr>
        <p:spPr>
          <a:xfrm>
            <a:off x="8534202" y="2515987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4" name="Rounded Rectangle 32">
            <a:extLst>
              <a:ext uri="{FF2B5EF4-FFF2-40B4-BE49-F238E27FC236}">
                <a16:creationId xmlns:a16="http://schemas.microsoft.com/office/drawing/2014/main" id="{A7C45BCB-0B8E-4E0E-842A-DD554B68B1C0}"/>
              </a:ext>
            </a:extLst>
          </p:cNvPr>
          <p:cNvSpPr/>
          <p:nvPr/>
        </p:nvSpPr>
        <p:spPr>
          <a:xfrm>
            <a:off x="10179594" y="3623455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5" name="Trapezoid 13">
            <a:extLst>
              <a:ext uri="{FF2B5EF4-FFF2-40B4-BE49-F238E27FC236}">
                <a16:creationId xmlns:a16="http://schemas.microsoft.com/office/drawing/2014/main" id="{EAB635DE-58EF-4585-A0F5-0790A1957A5B}"/>
              </a:ext>
            </a:extLst>
          </p:cNvPr>
          <p:cNvSpPr/>
          <p:nvPr/>
        </p:nvSpPr>
        <p:spPr>
          <a:xfrm>
            <a:off x="5324216" y="2538243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6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7858216" y="2527504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7" name="Rectangle 18">
            <a:extLst>
              <a:ext uri="{FF2B5EF4-FFF2-40B4-BE49-F238E27FC236}">
                <a16:creationId xmlns:a16="http://schemas.microsoft.com/office/drawing/2014/main" id="{D8BFBE69-EC90-491A-A905-789398F4B3A8}"/>
              </a:ext>
            </a:extLst>
          </p:cNvPr>
          <p:cNvSpPr/>
          <p:nvPr/>
        </p:nvSpPr>
        <p:spPr>
          <a:xfrm>
            <a:off x="6258752" y="2567175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8" name="Rounded Rectangle 25">
            <a:extLst>
              <a:ext uri="{FF2B5EF4-FFF2-40B4-BE49-F238E27FC236}">
                <a16:creationId xmlns:a16="http://schemas.microsoft.com/office/drawing/2014/main" id="{4572E89B-D1A8-4A73-807F-C57BE0137D47}"/>
              </a:ext>
            </a:extLst>
          </p:cNvPr>
          <p:cNvSpPr/>
          <p:nvPr/>
        </p:nvSpPr>
        <p:spPr>
          <a:xfrm>
            <a:off x="7154498" y="2552022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9" name="Chord 14">
            <a:extLst>
              <a:ext uri="{FF2B5EF4-FFF2-40B4-BE49-F238E27FC236}">
                <a16:creationId xmlns:a16="http://schemas.microsoft.com/office/drawing/2014/main" id="{55CB0732-5078-415F-A13A-7992B69C1679}"/>
              </a:ext>
            </a:extLst>
          </p:cNvPr>
          <p:cNvSpPr/>
          <p:nvPr/>
        </p:nvSpPr>
        <p:spPr>
          <a:xfrm>
            <a:off x="5919945" y="5535338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0" name="Rounded Rectangle 6">
            <a:extLst>
              <a:ext uri="{FF2B5EF4-FFF2-40B4-BE49-F238E27FC236}">
                <a16:creationId xmlns:a16="http://schemas.microsoft.com/office/drawing/2014/main" id="{11DB8BB9-D675-470D-AC1D-C9EF80405172}"/>
              </a:ext>
            </a:extLst>
          </p:cNvPr>
          <p:cNvSpPr/>
          <p:nvPr/>
        </p:nvSpPr>
        <p:spPr>
          <a:xfrm>
            <a:off x="4411373" y="2471636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1" name="Oval 66">
            <a:extLst>
              <a:ext uri="{FF2B5EF4-FFF2-40B4-BE49-F238E27FC236}">
                <a16:creationId xmlns:a16="http://schemas.microsoft.com/office/drawing/2014/main" id="{64136ECC-E882-4D1E-8298-06A6A02A6E1A}"/>
              </a:ext>
            </a:extLst>
          </p:cNvPr>
          <p:cNvSpPr/>
          <p:nvPr/>
        </p:nvSpPr>
        <p:spPr>
          <a:xfrm rot="20700000">
            <a:off x="6137536" y="3634206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2" name="Isosceles Triangle 13">
            <a:extLst>
              <a:ext uri="{FF2B5EF4-FFF2-40B4-BE49-F238E27FC236}">
                <a16:creationId xmlns:a16="http://schemas.microsoft.com/office/drawing/2014/main" id="{A54A6140-C0D9-4440-A5D4-E05BC900724C}"/>
              </a:ext>
            </a:extLst>
          </p:cNvPr>
          <p:cNvSpPr/>
          <p:nvPr/>
        </p:nvSpPr>
        <p:spPr>
          <a:xfrm rot="10800000">
            <a:off x="5188220" y="5485943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3" name="Smiley Face 14">
            <a:extLst>
              <a:ext uri="{FF2B5EF4-FFF2-40B4-BE49-F238E27FC236}">
                <a16:creationId xmlns:a16="http://schemas.microsoft.com/office/drawing/2014/main" id="{BD37565A-D14C-4133-B9E1-D7F8BF1C6551}"/>
              </a:ext>
            </a:extLst>
          </p:cNvPr>
          <p:cNvSpPr/>
          <p:nvPr/>
        </p:nvSpPr>
        <p:spPr>
          <a:xfrm>
            <a:off x="7617042" y="557882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4" name="Smiley Face 12">
            <a:extLst>
              <a:ext uri="{FF2B5EF4-FFF2-40B4-BE49-F238E27FC236}">
                <a16:creationId xmlns:a16="http://schemas.microsoft.com/office/drawing/2014/main" id="{7F01996A-EF70-44A8-AD2D-1E270513DCED}"/>
              </a:ext>
            </a:extLst>
          </p:cNvPr>
          <p:cNvSpPr/>
          <p:nvPr/>
        </p:nvSpPr>
        <p:spPr>
          <a:xfrm>
            <a:off x="10160622" y="557882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5" name="Smiley Face 15">
            <a:extLst>
              <a:ext uri="{FF2B5EF4-FFF2-40B4-BE49-F238E27FC236}">
                <a16:creationId xmlns:a16="http://schemas.microsoft.com/office/drawing/2014/main" id="{7DB0A6EE-0534-4660-BA3C-A3E8C9FF112F}"/>
              </a:ext>
            </a:extLst>
          </p:cNvPr>
          <p:cNvSpPr/>
          <p:nvPr/>
        </p:nvSpPr>
        <p:spPr>
          <a:xfrm>
            <a:off x="8468995" y="558189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6" name="Oval 37">
            <a:extLst>
              <a:ext uri="{FF2B5EF4-FFF2-40B4-BE49-F238E27FC236}">
                <a16:creationId xmlns:a16="http://schemas.microsoft.com/office/drawing/2014/main" id="{1430B71C-D580-4CA6-A442-26AED5FAE293}"/>
              </a:ext>
            </a:extLst>
          </p:cNvPr>
          <p:cNvSpPr/>
          <p:nvPr/>
        </p:nvSpPr>
        <p:spPr>
          <a:xfrm>
            <a:off x="11012576" y="5575424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7" name="Smiley Face 14">
            <a:extLst>
              <a:ext uri="{FF2B5EF4-FFF2-40B4-BE49-F238E27FC236}">
                <a16:creationId xmlns:a16="http://schemas.microsoft.com/office/drawing/2014/main" id="{77504E11-68B3-460A-979B-D56E2900C922}"/>
              </a:ext>
            </a:extLst>
          </p:cNvPr>
          <p:cNvSpPr/>
          <p:nvPr/>
        </p:nvSpPr>
        <p:spPr>
          <a:xfrm>
            <a:off x="9314808" y="558189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8" name="Rectangle 16">
            <a:extLst>
              <a:ext uri="{FF2B5EF4-FFF2-40B4-BE49-F238E27FC236}">
                <a16:creationId xmlns:a16="http://schemas.microsoft.com/office/drawing/2014/main" id="{EE8124F3-717D-48CF-A47F-1E6B4110895D}"/>
              </a:ext>
            </a:extLst>
          </p:cNvPr>
          <p:cNvSpPr/>
          <p:nvPr/>
        </p:nvSpPr>
        <p:spPr>
          <a:xfrm rot="2700000">
            <a:off x="5325698" y="3520150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ectangle 9">
            <a:extLst>
              <a:ext uri="{FF2B5EF4-FFF2-40B4-BE49-F238E27FC236}">
                <a16:creationId xmlns:a16="http://schemas.microsoft.com/office/drawing/2014/main" id="{444E6227-4972-4DE6-BEB0-C3FC42991182}"/>
              </a:ext>
            </a:extLst>
          </p:cNvPr>
          <p:cNvSpPr/>
          <p:nvPr/>
        </p:nvSpPr>
        <p:spPr>
          <a:xfrm>
            <a:off x="4401174" y="3545247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 Same Side Corner Rectangle 6">
            <a:extLst>
              <a:ext uri="{FF2B5EF4-FFF2-40B4-BE49-F238E27FC236}">
                <a16:creationId xmlns:a16="http://schemas.microsoft.com/office/drawing/2014/main" id="{11207448-F26A-4EF1-8764-2D6798600849}"/>
              </a:ext>
            </a:extLst>
          </p:cNvPr>
          <p:cNvSpPr/>
          <p:nvPr/>
        </p:nvSpPr>
        <p:spPr>
          <a:xfrm rot="2700000">
            <a:off x="6979028" y="5476482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1" name="Frame 17">
            <a:extLst>
              <a:ext uri="{FF2B5EF4-FFF2-40B4-BE49-F238E27FC236}">
                <a16:creationId xmlns:a16="http://schemas.microsoft.com/office/drawing/2014/main" id="{1278BF84-DDF3-43F8-88E4-A0F28E4079EF}"/>
              </a:ext>
            </a:extLst>
          </p:cNvPr>
          <p:cNvSpPr/>
          <p:nvPr/>
        </p:nvSpPr>
        <p:spPr>
          <a:xfrm>
            <a:off x="4376235" y="4613417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2" name="Rounded Rectangle 5">
            <a:extLst>
              <a:ext uri="{FF2B5EF4-FFF2-40B4-BE49-F238E27FC236}">
                <a16:creationId xmlns:a16="http://schemas.microsoft.com/office/drawing/2014/main" id="{B5A177C8-7AB0-4E40-873A-70F231B3FA06}"/>
              </a:ext>
            </a:extLst>
          </p:cNvPr>
          <p:cNvSpPr/>
          <p:nvPr/>
        </p:nvSpPr>
        <p:spPr>
          <a:xfrm flipH="1">
            <a:off x="10102420" y="2554106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3" name="Teardrop 1">
            <a:extLst>
              <a:ext uri="{FF2B5EF4-FFF2-40B4-BE49-F238E27FC236}">
                <a16:creationId xmlns:a16="http://schemas.microsoft.com/office/drawing/2014/main" id="{45BBC696-75E7-44AB-A411-9B80C52FFE5A}"/>
              </a:ext>
            </a:extLst>
          </p:cNvPr>
          <p:cNvSpPr/>
          <p:nvPr/>
        </p:nvSpPr>
        <p:spPr>
          <a:xfrm rot="18805991">
            <a:off x="10126692" y="1539348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4" name="Rectangle 130">
            <a:extLst>
              <a:ext uri="{FF2B5EF4-FFF2-40B4-BE49-F238E27FC236}">
                <a16:creationId xmlns:a16="http://schemas.microsoft.com/office/drawing/2014/main" id="{F7759672-254A-46D2-98DF-B919494C603A}"/>
              </a:ext>
            </a:extLst>
          </p:cNvPr>
          <p:cNvSpPr/>
          <p:nvPr/>
        </p:nvSpPr>
        <p:spPr>
          <a:xfrm>
            <a:off x="10932820" y="1539414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5" name="Right Triangle 17">
            <a:extLst>
              <a:ext uri="{FF2B5EF4-FFF2-40B4-BE49-F238E27FC236}">
                <a16:creationId xmlns:a16="http://schemas.microsoft.com/office/drawing/2014/main" id="{5B989D8F-E127-48E7-B329-C52CA522C191}"/>
              </a:ext>
            </a:extLst>
          </p:cNvPr>
          <p:cNvSpPr>
            <a:spLocks noChangeAspect="1"/>
          </p:cNvSpPr>
          <p:nvPr/>
        </p:nvSpPr>
        <p:spPr>
          <a:xfrm>
            <a:off x="9363473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6" name="Right Triangle 17">
            <a:extLst>
              <a:ext uri="{FF2B5EF4-FFF2-40B4-BE49-F238E27FC236}">
                <a16:creationId xmlns:a16="http://schemas.microsoft.com/office/drawing/2014/main" id="{D61B263F-9E2B-4D6D-AE92-C6B011C62C98}"/>
              </a:ext>
            </a:extLst>
          </p:cNvPr>
          <p:cNvSpPr>
            <a:spLocks noChangeAspect="1"/>
          </p:cNvSpPr>
          <p:nvPr/>
        </p:nvSpPr>
        <p:spPr>
          <a:xfrm>
            <a:off x="8488431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7" name="Right Triangle 17">
            <a:extLst>
              <a:ext uri="{FF2B5EF4-FFF2-40B4-BE49-F238E27FC236}">
                <a16:creationId xmlns:a16="http://schemas.microsoft.com/office/drawing/2014/main" id="{5E5AE7B0-988E-44BF-89EA-013033086F96}"/>
              </a:ext>
            </a:extLst>
          </p:cNvPr>
          <p:cNvSpPr>
            <a:spLocks noChangeAspect="1"/>
          </p:cNvSpPr>
          <p:nvPr/>
        </p:nvSpPr>
        <p:spPr>
          <a:xfrm>
            <a:off x="10238515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8" name="Oval 44">
            <a:extLst>
              <a:ext uri="{FF2B5EF4-FFF2-40B4-BE49-F238E27FC236}">
                <a16:creationId xmlns:a16="http://schemas.microsoft.com/office/drawing/2014/main" id="{94195A6D-E3B2-4E10-BD54-AC5E4FED7A15}"/>
              </a:ext>
            </a:extLst>
          </p:cNvPr>
          <p:cNvSpPr>
            <a:spLocks noChangeAspect="1"/>
          </p:cNvSpPr>
          <p:nvPr/>
        </p:nvSpPr>
        <p:spPr>
          <a:xfrm>
            <a:off x="11113556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13758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923071" y="123825"/>
            <a:ext cx="8268929" cy="7239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C23D3A46-4648-419A-831A-39A9EF5FA6C6}"/>
              </a:ext>
            </a:extLst>
          </p:cNvPr>
          <p:cNvSpPr>
            <a:spLocks noChangeAspect="1"/>
          </p:cNvSpPr>
          <p:nvPr/>
        </p:nvSpPr>
        <p:spPr>
          <a:xfrm>
            <a:off x="4582208" y="1410562"/>
            <a:ext cx="378786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5" name="Freeform 48">
            <a:extLst>
              <a:ext uri="{FF2B5EF4-FFF2-40B4-BE49-F238E27FC236}">
                <a16:creationId xmlns:a16="http://schemas.microsoft.com/office/drawing/2014/main" id="{67772B45-BD3F-44C4-8C3C-0A45A7F5D7AA}"/>
              </a:ext>
            </a:extLst>
          </p:cNvPr>
          <p:cNvSpPr>
            <a:spLocks noChangeAspect="1"/>
          </p:cNvSpPr>
          <p:nvPr/>
        </p:nvSpPr>
        <p:spPr>
          <a:xfrm>
            <a:off x="5429258" y="1454850"/>
            <a:ext cx="378556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6" name="Freeform 49">
            <a:extLst>
              <a:ext uri="{FF2B5EF4-FFF2-40B4-BE49-F238E27FC236}">
                <a16:creationId xmlns:a16="http://schemas.microsoft.com/office/drawing/2014/main" id="{7993CC28-260D-4BB5-BA6E-195B880D9905}"/>
              </a:ext>
            </a:extLst>
          </p:cNvPr>
          <p:cNvSpPr>
            <a:spLocks noChangeAspect="1"/>
          </p:cNvSpPr>
          <p:nvPr/>
        </p:nvSpPr>
        <p:spPr>
          <a:xfrm>
            <a:off x="7129871" y="1440016"/>
            <a:ext cx="336468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7" name="Freeform 50">
            <a:extLst>
              <a:ext uri="{FF2B5EF4-FFF2-40B4-BE49-F238E27FC236}">
                <a16:creationId xmlns:a16="http://schemas.microsoft.com/office/drawing/2014/main" id="{605A5CD8-DE95-4E92-98B2-C8DFAA6AF85E}"/>
              </a:ext>
            </a:extLst>
          </p:cNvPr>
          <p:cNvSpPr>
            <a:spLocks noChangeAspect="1"/>
          </p:cNvSpPr>
          <p:nvPr/>
        </p:nvSpPr>
        <p:spPr>
          <a:xfrm>
            <a:off x="6267243" y="1451770"/>
            <a:ext cx="378556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8" name="Teardrop 9">
            <a:extLst>
              <a:ext uri="{FF2B5EF4-FFF2-40B4-BE49-F238E27FC236}">
                <a16:creationId xmlns:a16="http://schemas.microsoft.com/office/drawing/2014/main" id="{4408BA9B-C6A7-4C33-9FEA-0E214549F256}"/>
              </a:ext>
            </a:extLst>
          </p:cNvPr>
          <p:cNvSpPr>
            <a:spLocks noChangeAspect="1"/>
          </p:cNvSpPr>
          <p:nvPr/>
        </p:nvSpPr>
        <p:spPr>
          <a:xfrm rot="18900000">
            <a:off x="7965735" y="2423375"/>
            <a:ext cx="366455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9" name="Freeform 97">
            <a:extLst>
              <a:ext uri="{FF2B5EF4-FFF2-40B4-BE49-F238E27FC236}">
                <a16:creationId xmlns:a16="http://schemas.microsoft.com/office/drawing/2014/main" id="{EC2CC9E2-613C-4C7C-AA96-FC8E238EAB9F}"/>
              </a:ext>
            </a:extLst>
          </p:cNvPr>
          <p:cNvSpPr>
            <a:spLocks noChangeAspect="1"/>
          </p:cNvSpPr>
          <p:nvPr/>
        </p:nvSpPr>
        <p:spPr>
          <a:xfrm>
            <a:off x="8737557" y="1444151"/>
            <a:ext cx="442358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0" name="Donut 22">
            <a:extLst>
              <a:ext uri="{FF2B5EF4-FFF2-40B4-BE49-F238E27FC236}">
                <a16:creationId xmlns:a16="http://schemas.microsoft.com/office/drawing/2014/main" id="{CE7A0D83-9523-4EB8-8677-1D7D4415C973}"/>
              </a:ext>
            </a:extLst>
          </p:cNvPr>
          <p:cNvSpPr>
            <a:spLocks noChangeAspect="1"/>
          </p:cNvSpPr>
          <p:nvPr/>
        </p:nvSpPr>
        <p:spPr>
          <a:xfrm>
            <a:off x="10428685" y="1539784"/>
            <a:ext cx="378556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1" name="Freeform 99">
            <a:extLst>
              <a:ext uri="{FF2B5EF4-FFF2-40B4-BE49-F238E27FC236}">
                <a16:creationId xmlns:a16="http://schemas.microsoft.com/office/drawing/2014/main" id="{6EFBEDF3-F563-421B-9E3D-7024636F370F}"/>
              </a:ext>
            </a:extLst>
          </p:cNvPr>
          <p:cNvSpPr>
            <a:spLocks noChangeAspect="1"/>
          </p:cNvSpPr>
          <p:nvPr/>
        </p:nvSpPr>
        <p:spPr>
          <a:xfrm>
            <a:off x="8013799" y="1432248"/>
            <a:ext cx="277778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2" name="Oval 10">
            <a:extLst>
              <a:ext uri="{FF2B5EF4-FFF2-40B4-BE49-F238E27FC236}">
                <a16:creationId xmlns:a16="http://schemas.microsoft.com/office/drawing/2014/main" id="{8624E4A5-1602-4F93-B497-F8D7323B39B1}"/>
              </a:ext>
            </a:extLst>
          </p:cNvPr>
          <p:cNvSpPr/>
          <p:nvPr/>
        </p:nvSpPr>
        <p:spPr>
          <a:xfrm>
            <a:off x="9599237" y="1433265"/>
            <a:ext cx="347718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3" name="Freeform 101">
            <a:extLst>
              <a:ext uri="{FF2B5EF4-FFF2-40B4-BE49-F238E27FC236}">
                <a16:creationId xmlns:a16="http://schemas.microsoft.com/office/drawing/2014/main" id="{398DE87D-E996-4168-8931-FBF1633FDCD5}"/>
              </a:ext>
            </a:extLst>
          </p:cNvPr>
          <p:cNvSpPr/>
          <p:nvPr/>
        </p:nvSpPr>
        <p:spPr>
          <a:xfrm>
            <a:off x="11261812" y="1485955"/>
            <a:ext cx="203414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grpSp>
        <p:nvGrpSpPr>
          <p:cNvPr id="64" name="Group 102">
            <a:extLst>
              <a:ext uri="{FF2B5EF4-FFF2-40B4-BE49-F238E27FC236}">
                <a16:creationId xmlns:a16="http://schemas.microsoft.com/office/drawing/2014/main" id="{3B22177F-3D45-4A9B-976C-0E5FC31B92C4}"/>
              </a:ext>
            </a:extLst>
          </p:cNvPr>
          <p:cNvGrpSpPr>
            <a:grpSpLocks noChangeAspect="1"/>
          </p:cNvGrpSpPr>
          <p:nvPr/>
        </p:nvGrpSpPr>
        <p:grpSpPr>
          <a:xfrm>
            <a:off x="8800488" y="2429101"/>
            <a:ext cx="232740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65" name="Freeform 103">
              <a:extLst>
                <a:ext uri="{FF2B5EF4-FFF2-40B4-BE49-F238E27FC236}">
                  <a16:creationId xmlns:a16="http://schemas.microsoft.com/office/drawing/2014/main" id="{45551A25-8F0E-4347-975E-A924A7130E4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1D56ED84-718A-4F64-9201-3371A122B353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C13BBB19-70FE-4952-97D0-FDEBC2A1BBF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7ABD01DA-F7D7-478D-A532-2A1B78A013C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</p:grpSp>
      <p:sp>
        <p:nvSpPr>
          <p:cNvPr id="69" name="Freeform 107">
            <a:extLst>
              <a:ext uri="{FF2B5EF4-FFF2-40B4-BE49-F238E27FC236}">
                <a16:creationId xmlns:a16="http://schemas.microsoft.com/office/drawing/2014/main" id="{5F7DADB8-BA7C-4AE5-BF1E-BC82543D1EA9}"/>
              </a:ext>
            </a:extLst>
          </p:cNvPr>
          <p:cNvSpPr>
            <a:spLocks noChangeAspect="1"/>
          </p:cNvSpPr>
          <p:nvPr/>
        </p:nvSpPr>
        <p:spPr>
          <a:xfrm>
            <a:off x="9667184" y="2429101"/>
            <a:ext cx="121391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0" name="Freeform 108">
            <a:extLst>
              <a:ext uri="{FF2B5EF4-FFF2-40B4-BE49-F238E27FC236}">
                <a16:creationId xmlns:a16="http://schemas.microsoft.com/office/drawing/2014/main" id="{6A02011B-41CE-4E20-9214-001F7D847E12}"/>
              </a:ext>
            </a:extLst>
          </p:cNvPr>
          <p:cNvSpPr/>
          <p:nvPr/>
        </p:nvSpPr>
        <p:spPr>
          <a:xfrm>
            <a:off x="6273242" y="2416730"/>
            <a:ext cx="358582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1" name="Oval 8">
            <a:extLst>
              <a:ext uri="{FF2B5EF4-FFF2-40B4-BE49-F238E27FC236}">
                <a16:creationId xmlns:a16="http://schemas.microsoft.com/office/drawing/2014/main" id="{E3D5639C-49CF-43D9-965F-7653D69F451F}"/>
              </a:ext>
            </a:extLst>
          </p:cNvPr>
          <p:cNvSpPr/>
          <p:nvPr/>
        </p:nvSpPr>
        <p:spPr>
          <a:xfrm>
            <a:off x="7117804" y="2429072"/>
            <a:ext cx="376655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grpSp>
        <p:nvGrpSpPr>
          <p:cNvPr id="72" name="Group 110">
            <a:extLst>
              <a:ext uri="{FF2B5EF4-FFF2-40B4-BE49-F238E27FC236}">
                <a16:creationId xmlns:a16="http://schemas.microsoft.com/office/drawing/2014/main" id="{D519BD50-C580-4623-8810-E04695FA5F45}"/>
              </a:ext>
            </a:extLst>
          </p:cNvPr>
          <p:cNvGrpSpPr/>
          <p:nvPr/>
        </p:nvGrpSpPr>
        <p:grpSpPr>
          <a:xfrm>
            <a:off x="5435256" y="2416730"/>
            <a:ext cx="358582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73" name="Freeform 111">
              <a:extLst>
                <a:ext uri="{FF2B5EF4-FFF2-40B4-BE49-F238E27FC236}">
                  <a16:creationId xmlns:a16="http://schemas.microsoft.com/office/drawing/2014/main" id="{BBCCCC44-B257-423A-BB40-01303C1A40E8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74" name="Oval 37">
              <a:extLst>
                <a:ext uri="{FF2B5EF4-FFF2-40B4-BE49-F238E27FC236}">
                  <a16:creationId xmlns:a16="http://schemas.microsoft.com/office/drawing/2014/main" id="{0711327E-9191-4394-B64D-73AD56C41377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</p:grpSp>
      <p:sp>
        <p:nvSpPr>
          <p:cNvPr id="75" name="Rectangle 19">
            <a:extLst>
              <a:ext uri="{FF2B5EF4-FFF2-40B4-BE49-F238E27FC236}">
                <a16:creationId xmlns:a16="http://schemas.microsoft.com/office/drawing/2014/main" id="{8025BC4E-7A4E-42D9-9569-8844F8906CE5}"/>
              </a:ext>
            </a:extLst>
          </p:cNvPr>
          <p:cNvSpPr/>
          <p:nvPr/>
        </p:nvSpPr>
        <p:spPr>
          <a:xfrm>
            <a:off x="4599452" y="2446822"/>
            <a:ext cx="3213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6" name="Freeform 114">
            <a:extLst>
              <a:ext uri="{FF2B5EF4-FFF2-40B4-BE49-F238E27FC236}">
                <a16:creationId xmlns:a16="http://schemas.microsoft.com/office/drawing/2014/main" id="{353DEA2B-7F2E-4C6B-B5D7-248AF895CCDB}"/>
              </a:ext>
            </a:extLst>
          </p:cNvPr>
          <p:cNvSpPr>
            <a:spLocks noChangeAspect="1"/>
          </p:cNvSpPr>
          <p:nvPr/>
        </p:nvSpPr>
        <p:spPr>
          <a:xfrm>
            <a:off x="10424488" y="2429101"/>
            <a:ext cx="392537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7" name="Rounded Rectangle 31">
            <a:extLst>
              <a:ext uri="{FF2B5EF4-FFF2-40B4-BE49-F238E27FC236}">
                <a16:creationId xmlns:a16="http://schemas.microsoft.com/office/drawing/2014/main" id="{B25FCE9B-6DC5-4836-8DD9-E737D6782AA3}"/>
              </a:ext>
            </a:extLst>
          </p:cNvPr>
          <p:cNvSpPr>
            <a:spLocks noChangeAspect="1"/>
          </p:cNvSpPr>
          <p:nvPr/>
        </p:nvSpPr>
        <p:spPr>
          <a:xfrm>
            <a:off x="4615992" y="3571006"/>
            <a:ext cx="266251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8" name="Oval 47">
            <a:extLst>
              <a:ext uri="{FF2B5EF4-FFF2-40B4-BE49-F238E27FC236}">
                <a16:creationId xmlns:a16="http://schemas.microsoft.com/office/drawing/2014/main" id="{2A7B72D2-455E-4647-BA7D-2D9A0D0187FB}"/>
              </a:ext>
            </a:extLst>
          </p:cNvPr>
          <p:cNvSpPr>
            <a:spLocks noChangeAspect="1"/>
          </p:cNvSpPr>
          <p:nvPr/>
        </p:nvSpPr>
        <p:spPr>
          <a:xfrm>
            <a:off x="11209230" y="2429101"/>
            <a:ext cx="378556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9" name="Oval 50">
            <a:extLst>
              <a:ext uri="{FF2B5EF4-FFF2-40B4-BE49-F238E27FC236}">
                <a16:creationId xmlns:a16="http://schemas.microsoft.com/office/drawing/2014/main" id="{91CDD124-ED61-4ED3-81C2-B526853B9B84}"/>
              </a:ext>
            </a:extLst>
          </p:cNvPr>
          <p:cNvSpPr>
            <a:spLocks noChangeAspect="1"/>
          </p:cNvSpPr>
          <p:nvPr/>
        </p:nvSpPr>
        <p:spPr>
          <a:xfrm>
            <a:off x="5442284" y="3571006"/>
            <a:ext cx="335172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0" name="Heart 17">
            <a:extLst>
              <a:ext uri="{FF2B5EF4-FFF2-40B4-BE49-F238E27FC236}">
                <a16:creationId xmlns:a16="http://schemas.microsoft.com/office/drawing/2014/main" id="{FD25AA3C-FD36-4FC1-9406-60F9CCE3DC0D}"/>
              </a:ext>
            </a:extLst>
          </p:cNvPr>
          <p:cNvSpPr/>
          <p:nvPr/>
        </p:nvSpPr>
        <p:spPr>
          <a:xfrm>
            <a:off x="7989660" y="3588496"/>
            <a:ext cx="358183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1" name="Rounded Rectangle 25">
            <a:extLst>
              <a:ext uri="{FF2B5EF4-FFF2-40B4-BE49-F238E27FC236}">
                <a16:creationId xmlns:a16="http://schemas.microsoft.com/office/drawing/2014/main" id="{A53FDB1A-403D-4EBD-8EB6-3E1911FAEEC5}"/>
              </a:ext>
            </a:extLst>
          </p:cNvPr>
          <p:cNvSpPr/>
          <p:nvPr/>
        </p:nvSpPr>
        <p:spPr>
          <a:xfrm>
            <a:off x="7124128" y="3626197"/>
            <a:ext cx="35559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2" name="Chord 32">
            <a:extLst>
              <a:ext uri="{FF2B5EF4-FFF2-40B4-BE49-F238E27FC236}">
                <a16:creationId xmlns:a16="http://schemas.microsoft.com/office/drawing/2014/main" id="{3D1BBD17-EB21-4265-8BCB-65380AD568C6}"/>
              </a:ext>
            </a:extLst>
          </p:cNvPr>
          <p:cNvSpPr/>
          <p:nvPr/>
        </p:nvSpPr>
        <p:spPr>
          <a:xfrm>
            <a:off x="6274138" y="3589260"/>
            <a:ext cx="35559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3" name="Rounded Rectangle 40">
            <a:extLst>
              <a:ext uri="{FF2B5EF4-FFF2-40B4-BE49-F238E27FC236}">
                <a16:creationId xmlns:a16="http://schemas.microsoft.com/office/drawing/2014/main" id="{9EAE5B7B-9157-44FC-AC9D-E519CCFB3F84}"/>
              </a:ext>
            </a:extLst>
          </p:cNvPr>
          <p:cNvSpPr/>
          <p:nvPr/>
        </p:nvSpPr>
        <p:spPr>
          <a:xfrm rot="2942052">
            <a:off x="8692105" y="3614035"/>
            <a:ext cx="462604" cy="351639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4" name="Rounded Rectangle 7">
            <a:extLst>
              <a:ext uri="{FF2B5EF4-FFF2-40B4-BE49-F238E27FC236}">
                <a16:creationId xmlns:a16="http://schemas.microsoft.com/office/drawing/2014/main" id="{EC656316-B78D-4EC1-9C72-547CA566FED0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6339346" y="4605700"/>
            <a:ext cx="116148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5" name="Rounded Rectangle 17">
            <a:extLst>
              <a:ext uri="{FF2B5EF4-FFF2-40B4-BE49-F238E27FC236}">
                <a16:creationId xmlns:a16="http://schemas.microsoft.com/office/drawing/2014/main" id="{6B94B2D2-8266-41F5-8364-5F47F1CD6CCC}"/>
              </a:ext>
            </a:extLst>
          </p:cNvPr>
          <p:cNvSpPr>
            <a:spLocks noChangeAspect="1"/>
          </p:cNvSpPr>
          <p:nvPr/>
        </p:nvSpPr>
        <p:spPr>
          <a:xfrm>
            <a:off x="11251450" y="3571006"/>
            <a:ext cx="237925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6" name="Oval 21">
            <a:extLst>
              <a:ext uri="{FF2B5EF4-FFF2-40B4-BE49-F238E27FC236}">
                <a16:creationId xmlns:a16="http://schemas.microsoft.com/office/drawing/2014/main" id="{97FCD430-8257-484B-9F8F-22D7D55C6EEE}"/>
              </a:ext>
            </a:extLst>
          </p:cNvPr>
          <p:cNvSpPr>
            <a:spLocks noChangeAspect="1"/>
          </p:cNvSpPr>
          <p:nvPr/>
        </p:nvSpPr>
        <p:spPr>
          <a:xfrm>
            <a:off x="9589977" y="3571006"/>
            <a:ext cx="378556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7" name="Oval 25">
            <a:extLst>
              <a:ext uri="{FF2B5EF4-FFF2-40B4-BE49-F238E27FC236}">
                <a16:creationId xmlns:a16="http://schemas.microsoft.com/office/drawing/2014/main" id="{662B9A10-B959-4031-98B4-3EA3760E7508}"/>
              </a:ext>
            </a:extLst>
          </p:cNvPr>
          <p:cNvSpPr>
            <a:spLocks noChangeAspect="1"/>
          </p:cNvSpPr>
          <p:nvPr/>
        </p:nvSpPr>
        <p:spPr>
          <a:xfrm>
            <a:off x="10428840" y="3571006"/>
            <a:ext cx="37804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8" name="Block Arc 20">
            <a:extLst>
              <a:ext uri="{FF2B5EF4-FFF2-40B4-BE49-F238E27FC236}">
                <a16:creationId xmlns:a16="http://schemas.microsoft.com/office/drawing/2014/main" id="{442BD419-0F67-4BAB-976B-E90CC1C4AECE}"/>
              </a:ext>
            </a:extLst>
          </p:cNvPr>
          <p:cNvSpPr>
            <a:spLocks noChangeAspect="1"/>
          </p:cNvSpPr>
          <p:nvPr/>
        </p:nvSpPr>
        <p:spPr>
          <a:xfrm rot="10800000">
            <a:off x="5438096" y="4674968"/>
            <a:ext cx="349123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9" name="Block Arc 11">
            <a:extLst>
              <a:ext uri="{FF2B5EF4-FFF2-40B4-BE49-F238E27FC236}">
                <a16:creationId xmlns:a16="http://schemas.microsoft.com/office/drawing/2014/main" id="{6237B46C-EE2F-45F5-A452-AEF5853F7D2C}"/>
              </a:ext>
            </a:extLst>
          </p:cNvPr>
          <p:cNvSpPr/>
          <p:nvPr/>
        </p:nvSpPr>
        <p:spPr>
          <a:xfrm rot="10800000">
            <a:off x="8801695" y="4659312"/>
            <a:ext cx="228718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0" name="Rectangle 21">
            <a:extLst>
              <a:ext uri="{FF2B5EF4-FFF2-40B4-BE49-F238E27FC236}">
                <a16:creationId xmlns:a16="http://schemas.microsoft.com/office/drawing/2014/main" id="{3DFB5373-0015-4A31-8F01-1597E404815D}"/>
              </a:ext>
            </a:extLst>
          </p:cNvPr>
          <p:cNvSpPr/>
          <p:nvPr/>
        </p:nvSpPr>
        <p:spPr>
          <a:xfrm>
            <a:off x="7122364" y="4798176"/>
            <a:ext cx="361469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1" name="Round Same Side Corner Rectangle 8">
            <a:extLst>
              <a:ext uri="{FF2B5EF4-FFF2-40B4-BE49-F238E27FC236}">
                <a16:creationId xmlns:a16="http://schemas.microsoft.com/office/drawing/2014/main" id="{E4451B41-2F0A-4F98-8F16-0D0192492445}"/>
              </a:ext>
            </a:extLst>
          </p:cNvPr>
          <p:cNvSpPr/>
          <p:nvPr/>
        </p:nvSpPr>
        <p:spPr>
          <a:xfrm>
            <a:off x="11210812" y="4700090"/>
            <a:ext cx="373289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2" name="Rounded Rectangle 51">
            <a:extLst>
              <a:ext uri="{FF2B5EF4-FFF2-40B4-BE49-F238E27FC236}">
                <a16:creationId xmlns:a16="http://schemas.microsoft.com/office/drawing/2014/main" id="{B83253D3-E181-4488-9CD9-39D21527F719}"/>
              </a:ext>
            </a:extLst>
          </p:cNvPr>
          <p:cNvSpPr/>
          <p:nvPr/>
        </p:nvSpPr>
        <p:spPr>
          <a:xfrm rot="16200000" flipH="1">
            <a:off x="9515540" y="5701030"/>
            <a:ext cx="541566" cy="364418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3" name="Isosceles Triangle 5">
            <a:extLst>
              <a:ext uri="{FF2B5EF4-FFF2-40B4-BE49-F238E27FC236}">
                <a16:creationId xmlns:a16="http://schemas.microsoft.com/office/drawing/2014/main" id="{C90FA9E7-BC2A-492A-9790-9857E5ADE9BC}"/>
              </a:ext>
            </a:extLst>
          </p:cNvPr>
          <p:cNvSpPr>
            <a:spLocks noChangeAspect="1"/>
          </p:cNvSpPr>
          <p:nvPr/>
        </p:nvSpPr>
        <p:spPr>
          <a:xfrm>
            <a:off x="8010483" y="4737985"/>
            <a:ext cx="288819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4" name="Trapezoid 22">
            <a:extLst>
              <a:ext uri="{FF2B5EF4-FFF2-40B4-BE49-F238E27FC236}">
                <a16:creationId xmlns:a16="http://schemas.microsoft.com/office/drawing/2014/main" id="{D2EC6B0A-E896-40D9-B4A8-1556019F68B9}"/>
              </a:ext>
            </a:extLst>
          </p:cNvPr>
          <p:cNvSpPr>
            <a:spLocks noChangeAspect="1"/>
          </p:cNvSpPr>
          <p:nvPr/>
        </p:nvSpPr>
        <p:spPr>
          <a:xfrm>
            <a:off x="9589977" y="4805113"/>
            <a:ext cx="378556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5" name="Rounded Rectangle 20">
            <a:extLst>
              <a:ext uri="{FF2B5EF4-FFF2-40B4-BE49-F238E27FC236}">
                <a16:creationId xmlns:a16="http://schemas.microsoft.com/office/drawing/2014/main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10423619" y="4716167"/>
            <a:ext cx="350844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6" name="Trapezoid 28">
            <a:extLst>
              <a:ext uri="{FF2B5EF4-FFF2-40B4-BE49-F238E27FC236}">
                <a16:creationId xmlns:a16="http://schemas.microsoft.com/office/drawing/2014/main" id="{013F6F7D-652C-40EF-B339-66A172676932}"/>
              </a:ext>
            </a:extLst>
          </p:cNvPr>
          <p:cNvSpPr>
            <a:spLocks noChangeAspect="1"/>
          </p:cNvSpPr>
          <p:nvPr/>
        </p:nvSpPr>
        <p:spPr>
          <a:xfrm>
            <a:off x="4602149" y="4674968"/>
            <a:ext cx="312366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7" name="Rounded Rectangle 2">
            <a:extLst>
              <a:ext uri="{FF2B5EF4-FFF2-40B4-BE49-F238E27FC236}">
                <a16:creationId xmlns:a16="http://schemas.microsoft.com/office/drawing/2014/main" id="{2CB3F902-7F51-468E-928D-DF8ED92CA432}"/>
              </a:ext>
            </a:extLst>
          </p:cNvPr>
          <p:cNvSpPr/>
          <p:nvPr/>
        </p:nvSpPr>
        <p:spPr>
          <a:xfrm>
            <a:off x="5431521" y="5634756"/>
            <a:ext cx="371020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8" name="Rounded Rectangle 8">
            <a:extLst>
              <a:ext uri="{FF2B5EF4-FFF2-40B4-BE49-F238E27FC236}">
                <a16:creationId xmlns:a16="http://schemas.microsoft.com/office/drawing/2014/main" id="{CF999092-51D0-4040-A441-EE93FB3BE0AB}"/>
              </a:ext>
            </a:extLst>
          </p:cNvPr>
          <p:cNvSpPr/>
          <p:nvPr/>
        </p:nvSpPr>
        <p:spPr>
          <a:xfrm>
            <a:off x="4584529" y="5634756"/>
            <a:ext cx="371061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9" name="Rounded Rectangle 2">
            <a:extLst>
              <a:ext uri="{FF2B5EF4-FFF2-40B4-BE49-F238E27FC236}">
                <a16:creationId xmlns:a16="http://schemas.microsoft.com/office/drawing/2014/main" id="{5394194E-40CF-4800-82F4-DA12261F9012}"/>
              </a:ext>
            </a:extLst>
          </p:cNvPr>
          <p:cNvSpPr/>
          <p:nvPr/>
        </p:nvSpPr>
        <p:spPr>
          <a:xfrm>
            <a:off x="7119497" y="5634756"/>
            <a:ext cx="371020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0" name="Rounded Rectangle 3">
            <a:extLst>
              <a:ext uri="{FF2B5EF4-FFF2-40B4-BE49-F238E27FC236}">
                <a16:creationId xmlns:a16="http://schemas.microsoft.com/office/drawing/2014/main" id="{C2FE4DD9-BD0F-42FA-8558-1E2788EACC02}"/>
              </a:ext>
            </a:extLst>
          </p:cNvPr>
          <p:cNvSpPr>
            <a:spLocks noChangeAspect="1"/>
          </p:cNvSpPr>
          <p:nvPr/>
        </p:nvSpPr>
        <p:spPr>
          <a:xfrm>
            <a:off x="6269507" y="5634756"/>
            <a:ext cx="371020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1" name="Rounded Rectangle 10">
            <a:extLst>
              <a:ext uri="{FF2B5EF4-FFF2-40B4-BE49-F238E27FC236}">
                <a16:creationId xmlns:a16="http://schemas.microsoft.com/office/drawing/2014/main" id="{798E328E-1056-4BD6-8D0A-FEC675AE63E6}"/>
              </a:ext>
            </a:extLst>
          </p:cNvPr>
          <p:cNvSpPr>
            <a:spLocks noChangeAspect="1"/>
          </p:cNvSpPr>
          <p:nvPr/>
        </p:nvSpPr>
        <p:spPr>
          <a:xfrm>
            <a:off x="7985410" y="5624208"/>
            <a:ext cx="372342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2" name="Block Arc 6">
            <a:extLst>
              <a:ext uri="{FF2B5EF4-FFF2-40B4-BE49-F238E27FC236}">
                <a16:creationId xmlns:a16="http://schemas.microsoft.com/office/drawing/2014/main" id="{62965521-2EFF-4BE9-866C-3D9369FA5C74}"/>
              </a:ext>
            </a:extLst>
          </p:cNvPr>
          <p:cNvSpPr/>
          <p:nvPr/>
        </p:nvSpPr>
        <p:spPr>
          <a:xfrm>
            <a:off x="8765568" y="5660698"/>
            <a:ext cx="349049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3" name="Left Arrow 1">
            <a:extLst>
              <a:ext uri="{FF2B5EF4-FFF2-40B4-BE49-F238E27FC236}">
                <a16:creationId xmlns:a16="http://schemas.microsoft.com/office/drawing/2014/main" id="{1947BE1D-5A1D-43CF-B583-1D9110F2864D}"/>
              </a:ext>
            </a:extLst>
          </p:cNvPr>
          <p:cNvSpPr>
            <a:spLocks noChangeAspect="1"/>
          </p:cNvSpPr>
          <p:nvPr/>
        </p:nvSpPr>
        <p:spPr>
          <a:xfrm>
            <a:off x="11244384" y="5624208"/>
            <a:ext cx="388936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4" name="Oval 35">
            <a:extLst>
              <a:ext uri="{FF2B5EF4-FFF2-40B4-BE49-F238E27FC236}">
                <a16:creationId xmlns:a16="http://schemas.microsoft.com/office/drawing/2014/main" id="{BCF76AF1-1ADE-45FB-9D44-99BC7FEECFA3}"/>
              </a:ext>
            </a:extLst>
          </p:cNvPr>
          <p:cNvSpPr/>
          <p:nvPr/>
        </p:nvSpPr>
        <p:spPr>
          <a:xfrm>
            <a:off x="10480875" y="5625275"/>
            <a:ext cx="30453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2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373653" y="374035"/>
            <a:ext cx="7484968" cy="7239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r" rtl="1"/>
            <a:r>
              <a:rPr lang="fa-IR" sz="40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chemeClr val="bg1"/>
                </a:solidFill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54" name="Isosceles Triangle 68">
            <a:extLst>
              <a:ext uri="{FF2B5EF4-FFF2-40B4-BE49-F238E27FC236}">
                <a16:creationId xmlns:a16="http://schemas.microsoft.com/office/drawing/2014/main" id="{870C564B-4826-4504-AD55-BCA183FFA29B}"/>
              </a:ext>
            </a:extLst>
          </p:cNvPr>
          <p:cNvSpPr/>
          <p:nvPr/>
        </p:nvSpPr>
        <p:spPr>
          <a:xfrm rot="10800000">
            <a:off x="7871934" y="4610240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5" name="Rectangle 9">
            <a:extLst>
              <a:ext uri="{FF2B5EF4-FFF2-40B4-BE49-F238E27FC236}">
                <a16:creationId xmlns:a16="http://schemas.microsoft.com/office/drawing/2014/main" id="{F4DF7C3C-D955-465B-A7ED-DA6CEFF74209}"/>
              </a:ext>
            </a:extLst>
          </p:cNvPr>
          <p:cNvSpPr/>
          <p:nvPr/>
        </p:nvSpPr>
        <p:spPr>
          <a:xfrm>
            <a:off x="8435540" y="4689594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6" name="Isosceles Triangle 8">
            <a:extLst>
              <a:ext uri="{FF2B5EF4-FFF2-40B4-BE49-F238E27FC236}">
                <a16:creationId xmlns:a16="http://schemas.microsoft.com/office/drawing/2014/main" id="{FED1BF7A-7546-4AF8-89CC-3CEC8A5874C0}"/>
              </a:ext>
            </a:extLst>
          </p:cNvPr>
          <p:cNvSpPr/>
          <p:nvPr/>
        </p:nvSpPr>
        <p:spPr>
          <a:xfrm rot="16200000">
            <a:off x="4359308" y="3634371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7" name="Donut 8">
            <a:extLst>
              <a:ext uri="{FF2B5EF4-FFF2-40B4-BE49-F238E27FC236}">
                <a16:creationId xmlns:a16="http://schemas.microsoft.com/office/drawing/2014/main" id="{E6D41FF5-B672-4C8A-A062-73A4028D9602}"/>
              </a:ext>
            </a:extLst>
          </p:cNvPr>
          <p:cNvSpPr/>
          <p:nvPr/>
        </p:nvSpPr>
        <p:spPr>
          <a:xfrm>
            <a:off x="9475134" y="3608548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8" name="Freeform 18">
            <a:extLst>
              <a:ext uri="{FF2B5EF4-FFF2-40B4-BE49-F238E27FC236}">
                <a16:creationId xmlns:a16="http://schemas.microsoft.com/office/drawing/2014/main" id="{F57ADD61-A5C9-4BA6-A485-F46349246C4A}"/>
              </a:ext>
            </a:extLst>
          </p:cNvPr>
          <p:cNvSpPr/>
          <p:nvPr/>
        </p:nvSpPr>
        <p:spPr>
          <a:xfrm>
            <a:off x="10104940" y="4747559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9" name="Oval 7">
            <a:extLst>
              <a:ext uri="{FF2B5EF4-FFF2-40B4-BE49-F238E27FC236}">
                <a16:creationId xmlns:a16="http://schemas.microsoft.com/office/drawing/2014/main" id="{5B3365E1-0E4A-4E37-8487-402BEAEC4C18}"/>
              </a:ext>
            </a:extLst>
          </p:cNvPr>
          <p:cNvSpPr/>
          <p:nvPr/>
        </p:nvSpPr>
        <p:spPr>
          <a:xfrm>
            <a:off x="10252271" y="3641889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0" name="Freeform 20">
            <a:extLst>
              <a:ext uri="{FF2B5EF4-FFF2-40B4-BE49-F238E27FC236}">
                <a16:creationId xmlns:a16="http://schemas.microsoft.com/office/drawing/2014/main" id="{E674EC10-6DF4-4D79-8C68-8E0E302F4814}"/>
              </a:ext>
            </a:extLst>
          </p:cNvPr>
          <p:cNvSpPr/>
          <p:nvPr/>
        </p:nvSpPr>
        <p:spPr>
          <a:xfrm>
            <a:off x="10998217" y="5652772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1" name="Rounded Rectangle 25">
            <a:extLst>
              <a:ext uri="{FF2B5EF4-FFF2-40B4-BE49-F238E27FC236}">
                <a16:creationId xmlns:a16="http://schemas.microsoft.com/office/drawing/2014/main" id="{52251A18-A73B-4A26-9FEC-6B831E23205B}"/>
              </a:ext>
            </a:extLst>
          </p:cNvPr>
          <p:cNvSpPr/>
          <p:nvPr/>
        </p:nvSpPr>
        <p:spPr>
          <a:xfrm>
            <a:off x="10972939" y="2640819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2" name="Block Arc 41">
            <a:extLst>
              <a:ext uri="{FF2B5EF4-FFF2-40B4-BE49-F238E27FC236}">
                <a16:creationId xmlns:a16="http://schemas.microsoft.com/office/drawing/2014/main" id="{36DCD789-FED8-401C-8C81-CF9F331DAB6D}"/>
              </a:ext>
            </a:extLst>
          </p:cNvPr>
          <p:cNvSpPr/>
          <p:nvPr/>
        </p:nvSpPr>
        <p:spPr>
          <a:xfrm>
            <a:off x="9454085" y="5654191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3" name="Round Same Side Corner Rectangle 11">
            <a:extLst>
              <a:ext uri="{FF2B5EF4-FFF2-40B4-BE49-F238E27FC236}">
                <a16:creationId xmlns:a16="http://schemas.microsoft.com/office/drawing/2014/main" id="{AFBCEF67-A3DE-45DE-97FD-374E910A67D8}"/>
              </a:ext>
            </a:extLst>
          </p:cNvPr>
          <p:cNvSpPr/>
          <p:nvPr/>
        </p:nvSpPr>
        <p:spPr>
          <a:xfrm rot="9900000">
            <a:off x="10208910" y="1534987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4" name="Donut 39">
            <a:extLst>
              <a:ext uri="{FF2B5EF4-FFF2-40B4-BE49-F238E27FC236}">
                <a16:creationId xmlns:a16="http://schemas.microsoft.com/office/drawing/2014/main" id="{439297A1-2150-467C-8B3E-08A8C9E0E56F}"/>
              </a:ext>
            </a:extLst>
          </p:cNvPr>
          <p:cNvSpPr/>
          <p:nvPr/>
        </p:nvSpPr>
        <p:spPr>
          <a:xfrm>
            <a:off x="4246301" y="4666128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5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8766358" y="3640606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6" name="Rectangle 36">
            <a:extLst>
              <a:ext uri="{FF2B5EF4-FFF2-40B4-BE49-F238E27FC236}">
                <a16:creationId xmlns:a16="http://schemas.microsoft.com/office/drawing/2014/main" id="{11A06711-0A15-47E5-AAA2-F0E6DC05BD1B}"/>
              </a:ext>
            </a:extLst>
          </p:cNvPr>
          <p:cNvSpPr/>
          <p:nvPr/>
        </p:nvSpPr>
        <p:spPr>
          <a:xfrm>
            <a:off x="5164740" y="4708915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7" name="Rounded Rectangle 27">
            <a:extLst>
              <a:ext uri="{FF2B5EF4-FFF2-40B4-BE49-F238E27FC236}">
                <a16:creationId xmlns:a16="http://schemas.microsoft.com/office/drawing/2014/main" id="{7A5ED58F-9964-4886-8BFC-E301F23293AB}"/>
              </a:ext>
            </a:extLst>
          </p:cNvPr>
          <p:cNvSpPr/>
          <p:nvPr/>
        </p:nvSpPr>
        <p:spPr>
          <a:xfrm>
            <a:off x="8316455" y="1548746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8" name="Rounded Rectangle 7">
            <a:extLst>
              <a:ext uri="{FF2B5EF4-FFF2-40B4-BE49-F238E27FC236}">
                <a16:creationId xmlns:a16="http://schemas.microsoft.com/office/drawing/2014/main" id="{7D6C3C70-FD86-419A-8B89-365FC328FB88}"/>
              </a:ext>
            </a:extLst>
          </p:cNvPr>
          <p:cNvSpPr/>
          <p:nvPr/>
        </p:nvSpPr>
        <p:spPr>
          <a:xfrm>
            <a:off x="9257631" y="1515680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9" name="Chord 15">
            <a:extLst>
              <a:ext uri="{FF2B5EF4-FFF2-40B4-BE49-F238E27FC236}">
                <a16:creationId xmlns:a16="http://schemas.microsoft.com/office/drawing/2014/main" id="{42E9D490-3DD3-4F66-B124-FE910E0FACBF}"/>
              </a:ext>
            </a:extLst>
          </p:cNvPr>
          <p:cNvSpPr/>
          <p:nvPr/>
        </p:nvSpPr>
        <p:spPr>
          <a:xfrm>
            <a:off x="11124640" y="1472088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0" name="Rectangle 16">
            <a:extLst>
              <a:ext uri="{FF2B5EF4-FFF2-40B4-BE49-F238E27FC236}">
                <a16:creationId xmlns:a16="http://schemas.microsoft.com/office/drawing/2014/main" id="{F1978DC7-2159-40E0-A5D4-88F414868797}"/>
              </a:ext>
            </a:extLst>
          </p:cNvPr>
          <p:cNvSpPr/>
          <p:nvPr/>
        </p:nvSpPr>
        <p:spPr>
          <a:xfrm>
            <a:off x="6093780" y="4751666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1" name="Rounded Rectangle 6">
            <a:extLst>
              <a:ext uri="{FF2B5EF4-FFF2-40B4-BE49-F238E27FC236}">
                <a16:creationId xmlns:a16="http://schemas.microsoft.com/office/drawing/2014/main" id="{48E90455-C4C4-4792-86FF-218C5EFE04F0}"/>
              </a:ext>
            </a:extLst>
          </p:cNvPr>
          <p:cNvSpPr/>
          <p:nvPr/>
        </p:nvSpPr>
        <p:spPr>
          <a:xfrm>
            <a:off x="5137072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2" name="Rounded Rectangle 6">
            <a:extLst>
              <a:ext uri="{FF2B5EF4-FFF2-40B4-BE49-F238E27FC236}">
                <a16:creationId xmlns:a16="http://schemas.microsoft.com/office/drawing/2014/main" id="{8329069E-6F6C-4466-BEA3-223D7C56FECC}"/>
              </a:ext>
            </a:extLst>
          </p:cNvPr>
          <p:cNvSpPr/>
          <p:nvPr/>
        </p:nvSpPr>
        <p:spPr>
          <a:xfrm>
            <a:off x="6044394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3" name="Rounded Rectangle 6">
            <a:extLst>
              <a:ext uri="{FF2B5EF4-FFF2-40B4-BE49-F238E27FC236}">
                <a16:creationId xmlns:a16="http://schemas.microsoft.com/office/drawing/2014/main" id="{740CC869-4793-4E41-A92A-FDB14A2B194C}"/>
              </a:ext>
            </a:extLst>
          </p:cNvPr>
          <p:cNvSpPr/>
          <p:nvPr/>
        </p:nvSpPr>
        <p:spPr>
          <a:xfrm>
            <a:off x="695171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4" name="Rounded Rectangle 6">
            <a:extLst>
              <a:ext uri="{FF2B5EF4-FFF2-40B4-BE49-F238E27FC236}">
                <a16:creationId xmlns:a16="http://schemas.microsoft.com/office/drawing/2014/main" id="{17C1EAE2-459E-491D-81FC-F8924F353B13}"/>
              </a:ext>
            </a:extLst>
          </p:cNvPr>
          <p:cNvSpPr/>
          <p:nvPr/>
        </p:nvSpPr>
        <p:spPr>
          <a:xfrm>
            <a:off x="785903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5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11057693" y="3690402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6" name="Donut 24">
            <a:extLst>
              <a:ext uri="{FF2B5EF4-FFF2-40B4-BE49-F238E27FC236}">
                <a16:creationId xmlns:a16="http://schemas.microsoft.com/office/drawing/2014/main" id="{2358F6B7-5407-478C-BBCE-24DB33354B70}"/>
              </a:ext>
            </a:extLst>
          </p:cNvPr>
          <p:cNvSpPr/>
          <p:nvPr/>
        </p:nvSpPr>
        <p:spPr>
          <a:xfrm>
            <a:off x="5773604" y="2544635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77" name="Chord 38">
            <a:extLst>
              <a:ext uri="{FF2B5EF4-FFF2-40B4-BE49-F238E27FC236}">
                <a16:creationId xmlns:a16="http://schemas.microsoft.com/office/drawing/2014/main" id="{284AD387-FD7A-4FAE-86E7-99768FD2F34F}"/>
              </a:ext>
            </a:extLst>
          </p:cNvPr>
          <p:cNvSpPr/>
          <p:nvPr/>
        </p:nvSpPr>
        <p:spPr>
          <a:xfrm>
            <a:off x="6733448" y="2544108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8" name="Heart 38">
            <a:extLst>
              <a:ext uri="{FF2B5EF4-FFF2-40B4-BE49-F238E27FC236}">
                <a16:creationId xmlns:a16="http://schemas.microsoft.com/office/drawing/2014/main" id="{07191768-391A-445C-9738-68FC969D5D3B}"/>
              </a:ext>
            </a:extLst>
          </p:cNvPr>
          <p:cNvSpPr/>
          <p:nvPr/>
        </p:nvSpPr>
        <p:spPr>
          <a:xfrm>
            <a:off x="7436317" y="1509092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9" name="Round Same Side Corner Rectangle 19">
            <a:extLst>
              <a:ext uri="{FF2B5EF4-FFF2-40B4-BE49-F238E27FC236}">
                <a16:creationId xmlns:a16="http://schemas.microsoft.com/office/drawing/2014/main" id="{4F6F0E8F-9F3A-4C37-B8FA-77940D946D49}"/>
              </a:ext>
            </a:extLst>
          </p:cNvPr>
          <p:cNvSpPr/>
          <p:nvPr/>
        </p:nvSpPr>
        <p:spPr>
          <a:xfrm>
            <a:off x="10301960" y="5685084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0" name="Rectangle 23">
            <a:extLst>
              <a:ext uri="{FF2B5EF4-FFF2-40B4-BE49-F238E27FC236}">
                <a16:creationId xmlns:a16="http://schemas.microsoft.com/office/drawing/2014/main" id="{411254AD-C704-4DA8-B5ED-2CB7E0E42884}"/>
              </a:ext>
            </a:extLst>
          </p:cNvPr>
          <p:cNvSpPr/>
          <p:nvPr/>
        </p:nvSpPr>
        <p:spPr>
          <a:xfrm>
            <a:off x="4242330" y="5739982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1" name="Oval 31">
            <a:extLst>
              <a:ext uri="{FF2B5EF4-FFF2-40B4-BE49-F238E27FC236}">
                <a16:creationId xmlns:a16="http://schemas.microsoft.com/office/drawing/2014/main" id="{9CEA4298-5C72-495F-935E-04B7A42F93E1}"/>
              </a:ext>
            </a:extLst>
          </p:cNvPr>
          <p:cNvSpPr/>
          <p:nvPr/>
        </p:nvSpPr>
        <p:spPr>
          <a:xfrm>
            <a:off x="8665030" y="5684794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2" name="Rectangle 23">
            <a:extLst>
              <a:ext uri="{FF2B5EF4-FFF2-40B4-BE49-F238E27FC236}">
                <a16:creationId xmlns:a16="http://schemas.microsoft.com/office/drawing/2014/main" id="{D1D013BE-5839-41BC-BC72-D7D6A426C477}"/>
              </a:ext>
            </a:extLst>
          </p:cNvPr>
          <p:cNvSpPr/>
          <p:nvPr/>
        </p:nvSpPr>
        <p:spPr>
          <a:xfrm>
            <a:off x="5963174" y="5716474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3" name="Oval 31">
            <a:extLst>
              <a:ext uri="{FF2B5EF4-FFF2-40B4-BE49-F238E27FC236}">
                <a16:creationId xmlns:a16="http://schemas.microsoft.com/office/drawing/2014/main" id="{F2B4C20E-6F83-4700-819A-B889CC4F8028}"/>
              </a:ext>
            </a:extLst>
          </p:cNvPr>
          <p:cNvSpPr/>
          <p:nvPr/>
        </p:nvSpPr>
        <p:spPr>
          <a:xfrm>
            <a:off x="6939606" y="5653380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4" name="Teardrop 17">
            <a:extLst>
              <a:ext uri="{FF2B5EF4-FFF2-40B4-BE49-F238E27FC236}">
                <a16:creationId xmlns:a16="http://schemas.microsoft.com/office/drawing/2014/main" id="{04CFE412-7B77-4FD8-A796-DE7E55B89403}"/>
              </a:ext>
            </a:extLst>
          </p:cNvPr>
          <p:cNvSpPr/>
          <p:nvPr/>
        </p:nvSpPr>
        <p:spPr>
          <a:xfrm rot="18900000">
            <a:off x="5204982" y="5698880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5" name="Rectangle 23">
            <a:extLst>
              <a:ext uri="{FF2B5EF4-FFF2-40B4-BE49-F238E27FC236}">
                <a16:creationId xmlns:a16="http://schemas.microsoft.com/office/drawing/2014/main" id="{2246F171-72B7-42E7-B6C0-D78C12504E9B}"/>
              </a:ext>
            </a:extLst>
          </p:cNvPr>
          <p:cNvSpPr/>
          <p:nvPr/>
        </p:nvSpPr>
        <p:spPr>
          <a:xfrm>
            <a:off x="7804030" y="5649492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6" name="Round Same Side Corner Rectangle 8">
            <a:extLst>
              <a:ext uri="{FF2B5EF4-FFF2-40B4-BE49-F238E27FC236}">
                <a16:creationId xmlns:a16="http://schemas.microsoft.com/office/drawing/2014/main" id="{DB67113F-D303-42DA-95BD-610BBED8BE92}"/>
              </a:ext>
            </a:extLst>
          </p:cNvPr>
          <p:cNvSpPr/>
          <p:nvPr/>
        </p:nvSpPr>
        <p:spPr>
          <a:xfrm>
            <a:off x="4455730" y="1450295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7" name="Round Same Side Corner Rectangle 20">
            <a:extLst>
              <a:ext uri="{FF2B5EF4-FFF2-40B4-BE49-F238E27FC236}">
                <a16:creationId xmlns:a16="http://schemas.microsoft.com/office/drawing/2014/main" id="{64493E6A-B33B-4279-A44A-DC445D86772A}"/>
              </a:ext>
            </a:extLst>
          </p:cNvPr>
          <p:cNvSpPr/>
          <p:nvPr/>
        </p:nvSpPr>
        <p:spPr>
          <a:xfrm rot="10800000">
            <a:off x="5042893" y="1447239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8" name="Donut 87">
            <a:extLst>
              <a:ext uri="{FF2B5EF4-FFF2-40B4-BE49-F238E27FC236}">
                <a16:creationId xmlns:a16="http://schemas.microsoft.com/office/drawing/2014/main" id="{4E09E652-E42B-4D35-B750-1E418CF08FA6}"/>
              </a:ext>
            </a:extLst>
          </p:cNvPr>
          <p:cNvSpPr/>
          <p:nvPr/>
        </p:nvSpPr>
        <p:spPr>
          <a:xfrm>
            <a:off x="5691893" y="1539942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89" name="Donut 90">
            <a:extLst>
              <a:ext uri="{FF2B5EF4-FFF2-40B4-BE49-F238E27FC236}">
                <a16:creationId xmlns:a16="http://schemas.microsoft.com/office/drawing/2014/main" id="{D86BE85A-63D8-48D0-8B07-9669B75E9D9D}"/>
              </a:ext>
            </a:extLst>
          </p:cNvPr>
          <p:cNvSpPr/>
          <p:nvPr/>
        </p:nvSpPr>
        <p:spPr>
          <a:xfrm>
            <a:off x="6568402" y="1501877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0" name="Oval 6">
            <a:extLst>
              <a:ext uri="{FF2B5EF4-FFF2-40B4-BE49-F238E27FC236}">
                <a16:creationId xmlns:a16="http://schemas.microsoft.com/office/drawing/2014/main" id="{319E467E-1F19-4CBB-A070-3B6CE4078D17}"/>
              </a:ext>
            </a:extLst>
          </p:cNvPr>
          <p:cNvSpPr/>
          <p:nvPr/>
        </p:nvSpPr>
        <p:spPr>
          <a:xfrm>
            <a:off x="7560710" y="2604583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Block Arc 25">
            <a:extLst>
              <a:ext uri="{FF2B5EF4-FFF2-40B4-BE49-F238E27FC236}">
                <a16:creationId xmlns:a16="http://schemas.microsoft.com/office/drawing/2014/main" id="{5F7FD4D6-1C06-4ABB-98F4-AC79D3C6A6D8}"/>
              </a:ext>
            </a:extLst>
          </p:cNvPr>
          <p:cNvSpPr/>
          <p:nvPr/>
        </p:nvSpPr>
        <p:spPr>
          <a:xfrm>
            <a:off x="5081797" y="2603460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2" name="Block Arc 31">
            <a:extLst>
              <a:ext uri="{FF2B5EF4-FFF2-40B4-BE49-F238E27FC236}">
                <a16:creationId xmlns:a16="http://schemas.microsoft.com/office/drawing/2014/main" id="{7D9DF903-DA8F-4191-AEDF-7DDF26A64847}"/>
              </a:ext>
            </a:extLst>
          </p:cNvPr>
          <p:cNvSpPr/>
          <p:nvPr/>
        </p:nvSpPr>
        <p:spPr>
          <a:xfrm>
            <a:off x="8411005" y="260346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3" name="Freeform 53">
            <a:extLst>
              <a:ext uri="{FF2B5EF4-FFF2-40B4-BE49-F238E27FC236}">
                <a16:creationId xmlns:a16="http://schemas.microsoft.com/office/drawing/2014/main" id="{D57F2C4B-7240-41A7-B169-E1E9E5390396}"/>
              </a:ext>
            </a:extLst>
          </p:cNvPr>
          <p:cNvSpPr/>
          <p:nvPr/>
        </p:nvSpPr>
        <p:spPr>
          <a:xfrm>
            <a:off x="10130939" y="259974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4" name="Block Arc 10">
            <a:extLst>
              <a:ext uri="{FF2B5EF4-FFF2-40B4-BE49-F238E27FC236}">
                <a16:creationId xmlns:a16="http://schemas.microsoft.com/office/drawing/2014/main" id="{75C14C12-5F78-4BDD-B8A3-69BB465A2216}"/>
              </a:ext>
            </a:extLst>
          </p:cNvPr>
          <p:cNvSpPr/>
          <p:nvPr/>
        </p:nvSpPr>
        <p:spPr>
          <a:xfrm>
            <a:off x="10959168" y="4745774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5" name="Freeform 55">
            <a:extLst>
              <a:ext uri="{FF2B5EF4-FFF2-40B4-BE49-F238E27FC236}">
                <a16:creationId xmlns:a16="http://schemas.microsoft.com/office/drawing/2014/main" id="{E1F21ECA-3730-4E2A-BB32-69C99B2546BB}"/>
              </a:ext>
            </a:extLst>
          </p:cNvPr>
          <p:cNvSpPr/>
          <p:nvPr/>
        </p:nvSpPr>
        <p:spPr>
          <a:xfrm>
            <a:off x="4423300" y="2468550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 Same Side Corner Rectangle 36">
            <a:extLst>
              <a:ext uri="{FF2B5EF4-FFF2-40B4-BE49-F238E27FC236}">
                <a16:creationId xmlns:a16="http://schemas.microsoft.com/office/drawing/2014/main" id="{E0C4F70F-DCCD-48F1-A750-DF4F32AC8F75}"/>
              </a:ext>
            </a:extLst>
          </p:cNvPr>
          <p:cNvSpPr/>
          <p:nvPr/>
        </p:nvSpPr>
        <p:spPr>
          <a:xfrm>
            <a:off x="9209300" y="2626898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Oval 21">
            <a:extLst>
              <a:ext uri="{FF2B5EF4-FFF2-40B4-BE49-F238E27FC236}">
                <a16:creationId xmlns:a16="http://schemas.microsoft.com/office/drawing/2014/main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7052100" y="4713438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8" name="Oval 32">
            <a:extLst>
              <a:ext uri="{FF2B5EF4-FFF2-40B4-BE49-F238E27FC236}">
                <a16:creationId xmlns:a16="http://schemas.microsoft.com/office/drawing/2014/main" id="{06C7F06B-394E-4FE3-88AA-93210AFF9C00}"/>
              </a:ext>
            </a:extLst>
          </p:cNvPr>
          <p:cNvSpPr/>
          <p:nvPr/>
        </p:nvSpPr>
        <p:spPr>
          <a:xfrm>
            <a:off x="9307908" y="4680733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86176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495300"/>
            <a:ext cx="1028065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61">
            <a:extLst>
              <a:ext uri="{FF2B5EF4-FFF2-40B4-BE49-F238E27FC236}">
                <a16:creationId xmlns:a16="http://schemas.microsoft.com/office/drawing/2014/main" id="{8CDA45A8-E89C-44F5-A06F-692743C44F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8708804"/>
              </p:ext>
            </p:extLst>
          </p:nvPr>
        </p:nvGraphicFramePr>
        <p:xfrm>
          <a:off x="4400550" y="4190998"/>
          <a:ext cx="8048625" cy="2004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تیم ما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C7C951-40E6-4D5B-BEB0-0EF2EEA3A266}"/>
              </a:ext>
            </a:extLst>
          </p:cNvPr>
          <p:cNvSpPr txBox="1"/>
          <p:nvPr/>
        </p:nvSpPr>
        <p:spPr>
          <a:xfrm>
            <a:off x="5124301" y="4569933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– 70%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788D3D-8864-4597-8E67-73994C22CFA9}"/>
              </a:ext>
            </a:extLst>
          </p:cNvPr>
          <p:cNvSpPr txBox="1"/>
          <p:nvPr/>
        </p:nvSpPr>
        <p:spPr>
          <a:xfrm>
            <a:off x="5118968" y="4997789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– 80%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1A4E59-4BA5-407B-BFF9-15A1B1A74863}"/>
              </a:ext>
            </a:extLst>
          </p:cNvPr>
          <p:cNvSpPr txBox="1"/>
          <p:nvPr/>
        </p:nvSpPr>
        <p:spPr>
          <a:xfrm>
            <a:off x="5113635" y="5425645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– 60%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8B7641-1FF0-42E9-A070-C6D90234D20D}"/>
              </a:ext>
            </a:extLst>
          </p:cNvPr>
          <p:cNvSpPr txBox="1"/>
          <p:nvPr/>
        </p:nvSpPr>
        <p:spPr>
          <a:xfrm>
            <a:off x="5108302" y="5853501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– 90%</a:t>
            </a:r>
          </a:p>
        </p:txBody>
      </p:sp>
      <p:graphicFrame>
        <p:nvGraphicFramePr>
          <p:cNvPr id="16" name="Chart 21">
            <a:extLst>
              <a:ext uri="{FF2B5EF4-FFF2-40B4-BE49-F238E27FC236}">
                <a16:creationId xmlns:a16="http://schemas.microsoft.com/office/drawing/2014/main" id="{504DC2B7-EE7D-45B2-B9FD-270A98F58F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4788269"/>
              </p:ext>
            </p:extLst>
          </p:nvPr>
        </p:nvGraphicFramePr>
        <p:xfrm>
          <a:off x="7854679" y="1959848"/>
          <a:ext cx="2218782" cy="200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7" name="Group 30">
            <a:extLst>
              <a:ext uri="{FF2B5EF4-FFF2-40B4-BE49-F238E27FC236}">
                <a16:creationId xmlns:a16="http://schemas.microsoft.com/office/drawing/2014/main" id="{3FB7DB10-95F6-454C-B35C-0AB40C3A1EED}"/>
              </a:ext>
            </a:extLst>
          </p:cNvPr>
          <p:cNvGrpSpPr/>
          <p:nvPr/>
        </p:nvGrpSpPr>
        <p:grpSpPr>
          <a:xfrm>
            <a:off x="10114041" y="2503658"/>
            <a:ext cx="1268359" cy="920637"/>
            <a:chOff x="7848856" y="4058120"/>
            <a:chExt cx="1006205" cy="920637"/>
          </a:xfrm>
        </p:grpSpPr>
        <p:sp>
          <p:nvSpPr>
            <p:cNvPr id="18" name="Rectangle 22">
              <a:extLst>
                <a:ext uri="{FF2B5EF4-FFF2-40B4-BE49-F238E27FC236}">
                  <a16:creationId xmlns:a16="http://schemas.microsoft.com/office/drawing/2014/main" id="{522560C6-0CEF-44EC-9860-1CF44948A011}"/>
                </a:ext>
              </a:extLst>
            </p:cNvPr>
            <p:cNvSpPr/>
            <p:nvPr/>
          </p:nvSpPr>
          <p:spPr>
            <a:xfrm>
              <a:off x="7848856" y="4121462"/>
              <a:ext cx="114237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262AD70F-E64A-45DA-A5A4-0FA818E083CD}"/>
                </a:ext>
              </a:extLst>
            </p:cNvPr>
            <p:cNvSpPr/>
            <p:nvPr/>
          </p:nvSpPr>
          <p:spPr>
            <a:xfrm>
              <a:off x="7848856" y="4337486"/>
              <a:ext cx="114237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ectangle 24">
              <a:extLst>
                <a:ext uri="{FF2B5EF4-FFF2-40B4-BE49-F238E27FC236}">
                  <a16:creationId xmlns:a16="http://schemas.microsoft.com/office/drawing/2014/main" id="{1ECDB056-36D0-4EAF-A629-488CB69D60AC}"/>
                </a:ext>
              </a:extLst>
            </p:cNvPr>
            <p:cNvSpPr/>
            <p:nvPr/>
          </p:nvSpPr>
          <p:spPr>
            <a:xfrm>
              <a:off x="7848856" y="4553510"/>
              <a:ext cx="114237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91400822-6186-4C93-897F-E150AB12D260}"/>
                </a:ext>
              </a:extLst>
            </p:cNvPr>
            <p:cNvSpPr/>
            <p:nvPr/>
          </p:nvSpPr>
          <p:spPr>
            <a:xfrm>
              <a:off x="7848856" y="4769534"/>
              <a:ext cx="114237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35CC4F2-87A9-4192-BB97-674816444E75}"/>
                </a:ext>
              </a:extLst>
            </p:cNvPr>
            <p:cNvSpPr txBox="1"/>
            <p:nvPr/>
          </p:nvSpPr>
          <p:spPr>
            <a:xfrm>
              <a:off x="8027477" y="4058120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20CD-DE91-464D-BEC3-6EA800DC6A96}"/>
                </a:ext>
              </a:extLst>
            </p:cNvPr>
            <p:cNvSpPr txBox="1"/>
            <p:nvPr/>
          </p:nvSpPr>
          <p:spPr>
            <a:xfrm>
              <a:off x="8027477" y="4272666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2C34A5-3B46-4ED7-81E7-590F3373C415}"/>
                </a:ext>
              </a:extLst>
            </p:cNvPr>
            <p:cNvSpPr txBox="1"/>
            <p:nvPr/>
          </p:nvSpPr>
          <p:spPr>
            <a:xfrm>
              <a:off x="8027477" y="4487212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F7C1D6-AE72-48BC-8A59-8B03F80C76B7}"/>
                </a:ext>
              </a:extLst>
            </p:cNvPr>
            <p:cNvSpPr txBox="1"/>
            <p:nvPr/>
          </p:nvSpPr>
          <p:spPr>
            <a:xfrm>
              <a:off x="8027477" y="4701758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" name="텍스트 개체 틀 37">
            <a:extLst>
              <a:ext uri="{FF2B5EF4-FFF2-40B4-BE49-F238E27FC236}">
                <a16:creationId xmlns:a16="http://schemas.microsoft.com/office/drawing/2014/main" id="{EC0336A8-62C7-4869-9216-52E9D5D61CF3}"/>
              </a:ext>
            </a:extLst>
          </p:cNvPr>
          <p:cNvSpPr txBox="1">
            <a:spLocks/>
          </p:cNvSpPr>
          <p:nvPr/>
        </p:nvSpPr>
        <p:spPr>
          <a:xfrm>
            <a:off x="7916223" y="1590666"/>
            <a:ext cx="2408984" cy="288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پیش رفت کمپانی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3246DC2A-0CCB-430C-A946-1FE37326650E}"/>
              </a:ext>
            </a:extLst>
          </p:cNvPr>
          <p:cNvSpPr txBox="1">
            <a:spLocks/>
          </p:cNvSpPr>
          <p:nvPr/>
        </p:nvSpPr>
        <p:spPr>
          <a:xfrm>
            <a:off x="4630892" y="1590666"/>
            <a:ext cx="2520280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تجربه کاری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직사각형 22">
            <a:extLst>
              <a:ext uri="{FF2B5EF4-FFF2-40B4-BE49-F238E27FC236}">
                <a16:creationId xmlns:a16="http://schemas.microsoft.com/office/drawing/2014/main" id="{D88B17E2-AD8E-4714-907C-9AF367A38BD5}"/>
              </a:ext>
            </a:extLst>
          </p:cNvPr>
          <p:cNvSpPr/>
          <p:nvPr/>
        </p:nvSpPr>
        <p:spPr>
          <a:xfrm>
            <a:off x="4630892" y="1919763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2013 ~ 2014 متن را اینجا بنویسید</a:t>
            </a:r>
          </a:p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직사각형 5">
            <a:extLst>
              <a:ext uri="{FF2B5EF4-FFF2-40B4-BE49-F238E27FC236}">
                <a16:creationId xmlns:a16="http://schemas.microsoft.com/office/drawing/2014/main" id="{26BEE6EA-0D63-42B8-9236-B4D856FF4565}"/>
              </a:ext>
            </a:extLst>
          </p:cNvPr>
          <p:cNvSpPr/>
          <p:nvPr/>
        </p:nvSpPr>
        <p:spPr>
          <a:xfrm>
            <a:off x="4630892" y="2607158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2015 ~ 2016 متن را در اینجا بنویسید</a:t>
            </a:r>
          </a:p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직사각형 24">
            <a:extLst>
              <a:ext uri="{FF2B5EF4-FFF2-40B4-BE49-F238E27FC236}">
                <a16:creationId xmlns:a16="http://schemas.microsoft.com/office/drawing/2014/main" id="{5C507F03-64ED-4746-8025-A44501DDD088}"/>
              </a:ext>
            </a:extLst>
          </p:cNvPr>
          <p:cNvSpPr/>
          <p:nvPr/>
        </p:nvSpPr>
        <p:spPr>
          <a:xfrm>
            <a:off x="4630892" y="3294554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2016 ~ 2019 متن را در اینجا بنویسید</a:t>
            </a:r>
          </a:p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487040-848B-49E3-A91E-3904C9052B40}"/>
              </a:ext>
            </a:extLst>
          </p:cNvPr>
          <p:cNvSpPr/>
          <p:nvPr/>
        </p:nvSpPr>
        <p:spPr>
          <a:xfrm>
            <a:off x="762000" y="5624967"/>
            <a:ext cx="3200400" cy="58533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CB9A1842-5141-4132-BFE6-781321331C41}"/>
              </a:ext>
            </a:extLst>
          </p:cNvPr>
          <p:cNvSpPr/>
          <p:nvPr/>
        </p:nvSpPr>
        <p:spPr>
          <a:xfrm>
            <a:off x="762001" y="5717578"/>
            <a:ext cx="32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Name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BC2EA7E-11E1-409E-816D-17AF17D7E0C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4296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74648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45168728"/>
              </p:ext>
            </p:extLst>
          </p:nvPr>
        </p:nvGraphicFramePr>
        <p:xfrm>
          <a:off x="7961633" y="3410368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847388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3054644235"/>
              </p:ext>
            </p:extLst>
          </p:nvPr>
        </p:nvGraphicFramePr>
        <p:xfrm>
          <a:off x="7961667" y="1847368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164290027"/>
              </p:ext>
            </p:extLst>
          </p:nvPr>
        </p:nvGraphicFramePr>
        <p:xfrm>
          <a:off x="4522817" y="341036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73165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2857583056"/>
              </p:ext>
            </p:extLst>
          </p:nvPr>
        </p:nvGraphicFramePr>
        <p:xfrm>
          <a:off x="993202" y="3410368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394878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32500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762064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80744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JUNE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bg1"/>
                      </a:solidFill>
                    </a:rPr>
                    <a:t>     </a:t>
                  </a:r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94E799AF-E254-4E3F-9FCB-D63DF83A02E4}"/>
              </a:ext>
            </a:extLst>
          </p:cNvPr>
          <p:cNvGrpSpPr/>
          <p:nvPr/>
        </p:nvGrpSpPr>
        <p:grpSpPr>
          <a:xfrm>
            <a:off x="1501348" y="3070168"/>
            <a:ext cx="3028217" cy="3026664"/>
            <a:chOff x="4574848" y="1897856"/>
            <a:chExt cx="3028217" cy="3026664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946CAFF-46AA-48D9-9440-F535C0ADF2EF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C55A22F-EB0A-441D-985F-2A09FE741EB1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4057CAF-A12C-450B-8E62-1FA5DDBF2575}"/>
              </a:ext>
            </a:extLst>
          </p:cNvPr>
          <p:cNvSpPr/>
          <p:nvPr/>
        </p:nvSpPr>
        <p:spPr>
          <a:xfrm>
            <a:off x="861541" y="1226939"/>
            <a:ext cx="7464636" cy="4535221"/>
          </a:xfrm>
          <a:custGeom>
            <a:avLst/>
            <a:gdLst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515226"/>
              <a:gd name="connsiteY0" fmla="*/ 4453346 h 4502109"/>
              <a:gd name="connsiteX1" fmla="*/ 1456566 w 7515226"/>
              <a:gd name="connsiteY1" fmla="*/ 3247633 h 4502109"/>
              <a:gd name="connsiteX2" fmla="*/ 2152481 w 7515226"/>
              <a:gd name="connsiteY2" fmla="*/ 4501899 h 4502109"/>
              <a:gd name="connsiteX3" fmla="*/ 3002145 w 7515226"/>
              <a:gd name="connsiteY3" fmla="*/ 2754019 h 4502109"/>
              <a:gd name="connsiteX4" fmla="*/ 3625232 w 7515226"/>
              <a:gd name="connsiteY4" fmla="*/ 3935456 h 4502109"/>
              <a:gd name="connsiteX5" fmla="*/ 4474895 w 7515226"/>
              <a:gd name="connsiteY5" fmla="*/ 1564490 h 4502109"/>
              <a:gd name="connsiteX6" fmla="*/ 5081798 w 7515226"/>
              <a:gd name="connsiteY6" fmla="*/ 2292773 h 4502109"/>
              <a:gd name="connsiteX7" fmla="*/ 5648241 w 7515226"/>
              <a:gd name="connsiteY7" fmla="*/ 779562 h 4502109"/>
              <a:gd name="connsiteX8" fmla="*/ 6271327 w 7515226"/>
              <a:gd name="connsiteY8" fmla="*/ 1532122 h 4502109"/>
              <a:gd name="connsiteX9" fmla="*/ 7515226 w 7515226"/>
              <a:gd name="connsiteY9" fmla="*/ 0 h 4502109"/>
              <a:gd name="connsiteX0" fmla="*/ 0 w 7515226"/>
              <a:gd name="connsiteY0" fmla="*/ 4453346 h 4502109"/>
              <a:gd name="connsiteX1" fmla="*/ 1456566 w 7515226"/>
              <a:gd name="connsiteY1" fmla="*/ 3247633 h 4502109"/>
              <a:gd name="connsiteX2" fmla="*/ 2152481 w 7515226"/>
              <a:gd name="connsiteY2" fmla="*/ 4501899 h 4502109"/>
              <a:gd name="connsiteX3" fmla="*/ 3002145 w 7515226"/>
              <a:gd name="connsiteY3" fmla="*/ 2754019 h 4502109"/>
              <a:gd name="connsiteX4" fmla="*/ 3625232 w 7515226"/>
              <a:gd name="connsiteY4" fmla="*/ 3935456 h 4502109"/>
              <a:gd name="connsiteX5" fmla="*/ 4474895 w 7515226"/>
              <a:gd name="connsiteY5" fmla="*/ 1564490 h 4502109"/>
              <a:gd name="connsiteX6" fmla="*/ 5081798 w 7515226"/>
              <a:gd name="connsiteY6" fmla="*/ 2292773 h 4502109"/>
              <a:gd name="connsiteX7" fmla="*/ 5648241 w 7515226"/>
              <a:gd name="connsiteY7" fmla="*/ 779562 h 4502109"/>
              <a:gd name="connsiteX8" fmla="*/ 6271327 w 7515226"/>
              <a:gd name="connsiteY8" fmla="*/ 1532122 h 4502109"/>
              <a:gd name="connsiteX9" fmla="*/ 7515226 w 7515226"/>
              <a:gd name="connsiteY9" fmla="*/ 0 h 4502109"/>
              <a:gd name="connsiteX0" fmla="*/ 0 w 7608896"/>
              <a:gd name="connsiteY0" fmla="*/ 4566268 h 4615031"/>
              <a:gd name="connsiteX1" fmla="*/ 1456566 w 7608896"/>
              <a:gd name="connsiteY1" fmla="*/ 3360555 h 4615031"/>
              <a:gd name="connsiteX2" fmla="*/ 2152481 w 7608896"/>
              <a:gd name="connsiteY2" fmla="*/ 4614821 h 4615031"/>
              <a:gd name="connsiteX3" fmla="*/ 3002145 w 7608896"/>
              <a:gd name="connsiteY3" fmla="*/ 2866941 h 4615031"/>
              <a:gd name="connsiteX4" fmla="*/ 3625232 w 7608896"/>
              <a:gd name="connsiteY4" fmla="*/ 4048378 h 4615031"/>
              <a:gd name="connsiteX5" fmla="*/ 4474895 w 7608896"/>
              <a:gd name="connsiteY5" fmla="*/ 1677412 h 4615031"/>
              <a:gd name="connsiteX6" fmla="*/ 5081798 w 7608896"/>
              <a:gd name="connsiteY6" fmla="*/ 2405695 h 4615031"/>
              <a:gd name="connsiteX7" fmla="*/ 5648241 w 7608896"/>
              <a:gd name="connsiteY7" fmla="*/ 892484 h 4615031"/>
              <a:gd name="connsiteX8" fmla="*/ 6271327 w 7608896"/>
              <a:gd name="connsiteY8" fmla="*/ 1645044 h 4615031"/>
              <a:gd name="connsiteX9" fmla="*/ 7515226 w 7608896"/>
              <a:gd name="connsiteY9" fmla="*/ 112922 h 4615031"/>
              <a:gd name="connsiteX10" fmla="*/ 7520505 w 7608896"/>
              <a:gd name="connsiteY10" fmla="*/ 114905 h 4615031"/>
              <a:gd name="connsiteX0" fmla="*/ 0 w 10085844"/>
              <a:gd name="connsiteY0" fmla="*/ 4788909 h 4837672"/>
              <a:gd name="connsiteX1" fmla="*/ 1456566 w 10085844"/>
              <a:gd name="connsiteY1" fmla="*/ 3583196 h 4837672"/>
              <a:gd name="connsiteX2" fmla="*/ 2152481 w 10085844"/>
              <a:gd name="connsiteY2" fmla="*/ 4837462 h 4837672"/>
              <a:gd name="connsiteX3" fmla="*/ 3002145 w 10085844"/>
              <a:gd name="connsiteY3" fmla="*/ 3089582 h 4837672"/>
              <a:gd name="connsiteX4" fmla="*/ 3625232 w 10085844"/>
              <a:gd name="connsiteY4" fmla="*/ 4271019 h 4837672"/>
              <a:gd name="connsiteX5" fmla="*/ 4474895 w 10085844"/>
              <a:gd name="connsiteY5" fmla="*/ 1900053 h 4837672"/>
              <a:gd name="connsiteX6" fmla="*/ 5081798 w 10085844"/>
              <a:gd name="connsiteY6" fmla="*/ 2628336 h 4837672"/>
              <a:gd name="connsiteX7" fmla="*/ 5648241 w 10085844"/>
              <a:gd name="connsiteY7" fmla="*/ 1115125 h 4837672"/>
              <a:gd name="connsiteX8" fmla="*/ 6271327 w 10085844"/>
              <a:gd name="connsiteY8" fmla="*/ 1867685 h 4837672"/>
              <a:gd name="connsiteX9" fmla="*/ 7515226 w 10085844"/>
              <a:gd name="connsiteY9" fmla="*/ 335563 h 4837672"/>
              <a:gd name="connsiteX10" fmla="*/ 10085844 w 10085844"/>
              <a:gd name="connsiteY10" fmla="*/ 2 h 4837672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271327 w 10085844"/>
              <a:gd name="connsiteY8" fmla="*/ 1867684 h 4837671"/>
              <a:gd name="connsiteX9" fmla="*/ 7650244 w 10085844"/>
              <a:gd name="connsiteY9" fmla="*/ 416573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650244 w 10085844"/>
              <a:gd name="connsiteY9" fmla="*/ 416573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652918"/>
              <a:gd name="connsiteY0" fmla="*/ 4368042 h 4416805"/>
              <a:gd name="connsiteX1" fmla="*/ 1456566 w 10652918"/>
              <a:gd name="connsiteY1" fmla="*/ 3162329 h 4416805"/>
              <a:gd name="connsiteX2" fmla="*/ 2152481 w 10652918"/>
              <a:gd name="connsiteY2" fmla="*/ 4416595 h 4416805"/>
              <a:gd name="connsiteX3" fmla="*/ 3002145 w 10652918"/>
              <a:gd name="connsiteY3" fmla="*/ 2668715 h 4416805"/>
              <a:gd name="connsiteX4" fmla="*/ 3625232 w 10652918"/>
              <a:gd name="connsiteY4" fmla="*/ 3850152 h 4416805"/>
              <a:gd name="connsiteX5" fmla="*/ 4474895 w 10652918"/>
              <a:gd name="connsiteY5" fmla="*/ 1479186 h 4416805"/>
              <a:gd name="connsiteX6" fmla="*/ 5081798 w 10652918"/>
              <a:gd name="connsiteY6" fmla="*/ 2207469 h 4416805"/>
              <a:gd name="connsiteX7" fmla="*/ 5648241 w 10652918"/>
              <a:gd name="connsiteY7" fmla="*/ 694258 h 4416805"/>
              <a:gd name="connsiteX8" fmla="*/ 6392843 w 10652918"/>
              <a:gd name="connsiteY8" fmla="*/ 1460320 h 4416805"/>
              <a:gd name="connsiteX9" fmla="*/ 7947284 w 10652918"/>
              <a:gd name="connsiteY9" fmla="*/ 9208 h 4416805"/>
              <a:gd name="connsiteX10" fmla="*/ 10652918 w 10652918"/>
              <a:gd name="connsiteY10" fmla="*/ 146209 h 4416805"/>
              <a:gd name="connsiteX0" fmla="*/ 0 w 11314504"/>
              <a:gd name="connsiteY0" fmla="*/ 4559378 h 4608141"/>
              <a:gd name="connsiteX1" fmla="*/ 1456566 w 11314504"/>
              <a:gd name="connsiteY1" fmla="*/ 3353665 h 4608141"/>
              <a:gd name="connsiteX2" fmla="*/ 2152481 w 11314504"/>
              <a:gd name="connsiteY2" fmla="*/ 4607931 h 4608141"/>
              <a:gd name="connsiteX3" fmla="*/ 3002145 w 11314504"/>
              <a:gd name="connsiteY3" fmla="*/ 2860051 h 4608141"/>
              <a:gd name="connsiteX4" fmla="*/ 3625232 w 11314504"/>
              <a:gd name="connsiteY4" fmla="*/ 4041488 h 4608141"/>
              <a:gd name="connsiteX5" fmla="*/ 4474895 w 11314504"/>
              <a:gd name="connsiteY5" fmla="*/ 1670522 h 4608141"/>
              <a:gd name="connsiteX6" fmla="*/ 5081798 w 11314504"/>
              <a:gd name="connsiteY6" fmla="*/ 2398805 h 4608141"/>
              <a:gd name="connsiteX7" fmla="*/ 5648241 w 11314504"/>
              <a:gd name="connsiteY7" fmla="*/ 885594 h 4608141"/>
              <a:gd name="connsiteX8" fmla="*/ 6392843 w 11314504"/>
              <a:gd name="connsiteY8" fmla="*/ 1651656 h 4608141"/>
              <a:gd name="connsiteX9" fmla="*/ 7947284 w 11314504"/>
              <a:gd name="connsiteY9" fmla="*/ 200544 h 4608141"/>
              <a:gd name="connsiteX10" fmla="*/ 11314504 w 11314504"/>
              <a:gd name="connsiteY10" fmla="*/ 0 h 4608141"/>
              <a:gd name="connsiteX0" fmla="*/ 0 w 11409016"/>
              <a:gd name="connsiteY0" fmla="*/ 4399227 h 4447990"/>
              <a:gd name="connsiteX1" fmla="*/ 1456566 w 11409016"/>
              <a:gd name="connsiteY1" fmla="*/ 3193514 h 4447990"/>
              <a:gd name="connsiteX2" fmla="*/ 2152481 w 11409016"/>
              <a:gd name="connsiteY2" fmla="*/ 4447780 h 4447990"/>
              <a:gd name="connsiteX3" fmla="*/ 3002145 w 11409016"/>
              <a:gd name="connsiteY3" fmla="*/ 2699900 h 4447990"/>
              <a:gd name="connsiteX4" fmla="*/ 3625232 w 11409016"/>
              <a:gd name="connsiteY4" fmla="*/ 3881337 h 4447990"/>
              <a:gd name="connsiteX5" fmla="*/ 4474895 w 11409016"/>
              <a:gd name="connsiteY5" fmla="*/ 1510371 h 4447990"/>
              <a:gd name="connsiteX6" fmla="*/ 5081798 w 11409016"/>
              <a:gd name="connsiteY6" fmla="*/ 2238654 h 4447990"/>
              <a:gd name="connsiteX7" fmla="*/ 5648241 w 11409016"/>
              <a:gd name="connsiteY7" fmla="*/ 725443 h 4447990"/>
              <a:gd name="connsiteX8" fmla="*/ 6392843 w 11409016"/>
              <a:gd name="connsiteY8" fmla="*/ 1491505 h 4447990"/>
              <a:gd name="connsiteX9" fmla="*/ 7947284 w 11409016"/>
              <a:gd name="connsiteY9" fmla="*/ 40393 h 4447990"/>
              <a:gd name="connsiteX10" fmla="*/ 11409016 w 11409016"/>
              <a:gd name="connsiteY10" fmla="*/ 1871 h 4447990"/>
              <a:gd name="connsiteX0" fmla="*/ 0 w 11048122"/>
              <a:gd name="connsiteY0" fmla="*/ 4365166 h 4413929"/>
              <a:gd name="connsiteX1" fmla="*/ 1456566 w 11048122"/>
              <a:gd name="connsiteY1" fmla="*/ 3159453 h 4413929"/>
              <a:gd name="connsiteX2" fmla="*/ 2152481 w 11048122"/>
              <a:gd name="connsiteY2" fmla="*/ 4413719 h 4413929"/>
              <a:gd name="connsiteX3" fmla="*/ 3002145 w 11048122"/>
              <a:gd name="connsiteY3" fmla="*/ 2665839 h 4413929"/>
              <a:gd name="connsiteX4" fmla="*/ 3625232 w 11048122"/>
              <a:gd name="connsiteY4" fmla="*/ 3847276 h 4413929"/>
              <a:gd name="connsiteX5" fmla="*/ 4474895 w 11048122"/>
              <a:gd name="connsiteY5" fmla="*/ 1476310 h 4413929"/>
              <a:gd name="connsiteX6" fmla="*/ 5081798 w 11048122"/>
              <a:gd name="connsiteY6" fmla="*/ 2204593 h 4413929"/>
              <a:gd name="connsiteX7" fmla="*/ 5648241 w 11048122"/>
              <a:gd name="connsiteY7" fmla="*/ 691382 h 4413929"/>
              <a:gd name="connsiteX8" fmla="*/ 6392843 w 11048122"/>
              <a:gd name="connsiteY8" fmla="*/ 1457444 h 4413929"/>
              <a:gd name="connsiteX9" fmla="*/ 7947284 w 11048122"/>
              <a:gd name="connsiteY9" fmla="*/ 6332 h 4413929"/>
              <a:gd name="connsiteX10" fmla="*/ 11048122 w 11048122"/>
              <a:gd name="connsiteY10" fmla="*/ 245422 h 4413929"/>
              <a:gd name="connsiteX0" fmla="*/ 0 w 11048122"/>
              <a:gd name="connsiteY0" fmla="*/ 4365166 h 4413929"/>
              <a:gd name="connsiteX1" fmla="*/ 1456566 w 11048122"/>
              <a:gd name="connsiteY1" fmla="*/ 3159453 h 4413929"/>
              <a:gd name="connsiteX2" fmla="*/ 2152481 w 11048122"/>
              <a:gd name="connsiteY2" fmla="*/ 4413719 h 4413929"/>
              <a:gd name="connsiteX3" fmla="*/ 3002145 w 11048122"/>
              <a:gd name="connsiteY3" fmla="*/ 2665839 h 4413929"/>
              <a:gd name="connsiteX4" fmla="*/ 3625232 w 11048122"/>
              <a:gd name="connsiteY4" fmla="*/ 3847276 h 4413929"/>
              <a:gd name="connsiteX5" fmla="*/ 4474895 w 11048122"/>
              <a:gd name="connsiteY5" fmla="*/ 1476310 h 4413929"/>
              <a:gd name="connsiteX6" fmla="*/ 5081798 w 11048122"/>
              <a:gd name="connsiteY6" fmla="*/ 2204593 h 4413929"/>
              <a:gd name="connsiteX7" fmla="*/ 5648241 w 11048122"/>
              <a:gd name="connsiteY7" fmla="*/ 691382 h 4413929"/>
              <a:gd name="connsiteX8" fmla="*/ 6392843 w 11048122"/>
              <a:gd name="connsiteY8" fmla="*/ 1457444 h 4413929"/>
              <a:gd name="connsiteX9" fmla="*/ 7947284 w 11048122"/>
              <a:gd name="connsiteY9" fmla="*/ 6332 h 4413929"/>
              <a:gd name="connsiteX10" fmla="*/ 11048122 w 11048122"/>
              <a:gd name="connsiteY10" fmla="*/ 245422 h 4413929"/>
              <a:gd name="connsiteX0" fmla="*/ 0 w 11171063"/>
              <a:gd name="connsiteY0" fmla="*/ 4365573 h 4414336"/>
              <a:gd name="connsiteX1" fmla="*/ 1456566 w 11171063"/>
              <a:gd name="connsiteY1" fmla="*/ 3159860 h 4414336"/>
              <a:gd name="connsiteX2" fmla="*/ 2152481 w 11171063"/>
              <a:gd name="connsiteY2" fmla="*/ 4414126 h 4414336"/>
              <a:gd name="connsiteX3" fmla="*/ 3002145 w 11171063"/>
              <a:gd name="connsiteY3" fmla="*/ 2666246 h 4414336"/>
              <a:gd name="connsiteX4" fmla="*/ 3625232 w 11171063"/>
              <a:gd name="connsiteY4" fmla="*/ 3847683 h 4414336"/>
              <a:gd name="connsiteX5" fmla="*/ 4474895 w 11171063"/>
              <a:gd name="connsiteY5" fmla="*/ 1476717 h 4414336"/>
              <a:gd name="connsiteX6" fmla="*/ 5081798 w 11171063"/>
              <a:gd name="connsiteY6" fmla="*/ 2205000 h 4414336"/>
              <a:gd name="connsiteX7" fmla="*/ 5648241 w 11171063"/>
              <a:gd name="connsiteY7" fmla="*/ 691789 h 4414336"/>
              <a:gd name="connsiteX8" fmla="*/ 6392843 w 11171063"/>
              <a:gd name="connsiteY8" fmla="*/ 1457851 h 4414336"/>
              <a:gd name="connsiteX9" fmla="*/ 7947284 w 11171063"/>
              <a:gd name="connsiteY9" fmla="*/ 6739 h 4414336"/>
              <a:gd name="connsiteX10" fmla="*/ 11171063 w 11171063"/>
              <a:gd name="connsiteY10" fmla="*/ 225999 h 4414336"/>
              <a:gd name="connsiteX0" fmla="*/ 0 w 10980700"/>
              <a:gd name="connsiteY0" fmla="*/ 4365662 h 4414425"/>
              <a:gd name="connsiteX1" fmla="*/ 1456566 w 10980700"/>
              <a:gd name="connsiteY1" fmla="*/ 3159949 h 4414425"/>
              <a:gd name="connsiteX2" fmla="*/ 2152481 w 10980700"/>
              <a:gd name="connsiteY2" fmla="*/ 4414215 h 4414425"/>
              <a:gd name="connsiteX3" fmla="*/ 3002145 w 10980700"/>
              <a:gd name="connsiteY3" fmla="*/ 2666335 h 4414425"/>
              <a:gd name="connsiteX4" fmla="*/ 3625232 w 10980700"/>
              <a:gd name="connsiteY4" fmla="*/ 3847772 h 4414425"/>
              <a:gd name="connsiteX5" fmla="*/ 4474895 w 10980700"/>
              <a:gd name="connsiteY5" fmla="*/ 1476806 h 4414425"/>
              <a:gd name="connsiteX6" fmla="*/ 5081798 w 10980700"/>
              <a:gd name="connsiteY6" fmla="*/ 2205089 h 4414425"/>
              <a:gd name="connsiteX7" fmla="*/ 5648241 w 10980700"/>
              <a:gd name="connsiteY7" fmla="*/ 691878 h 4414425"/>
              <a:gd name="connsiteX8" fmla="*/ 6392843 w 10980700"/>
              <a:gd name="connsiteY8" fmla="*/ 1457940 h 4414425"/>
              <a:gd name="connsiteX9" fmla="*/ 7947284 w 10980700"/>
              <a:gd name="connsiteY9" fmla="*/ 6828 h 4414425"/>
              <a:gd name="connsiteX10" fmla="*/ 10980700 w 10980700"/>
              <a:gd name="connsiteY10" fmla="*/ 222123 h 4414425"/>
              <a:gd name="connsiteX0" fmla="*/ 0 w 10980700"/>
              <a:gd name="connsiteY0" fmla="*/ 4365663 h 4414426"/>
              <a:gd name="connsiteX1" fmla="*/ 1456566 w 10980700"/>
              <a:gd name="connsiteY1" fmla="*/ 3159950 h 4414426"/>
              <a:gd name="connsiteX2" fmla="*/ 2152481 w 10980700"/>
              <a:gd name="connsiteY2" fmla="*/ 4414216 h 4414426"/>
              <a:gd name="connsiteX3" fmla="*/ 3002145 w 10980700"/>
              <a:gd name="connsiteY3" fmla="*/ 2666336 h 4414426"/>
              <a:gd name="connsiteX4" fmla="*/ 3625232 w 10980700"/>
              <a:gd name="connsiteY4" fmla="*/ 3847773 h 4414426"/>
              <a:gd name="connsiteX5" fmla="*/ 4474895 w 10980700"/>
              <a:gd name="connsiteY5" fmla="*/ 1476807 h 4414426"/>
              <a:gd name="connsiteX6" fmla="*/ 5081798 w 10980700"/>
              <a:gd name="connsiteY6" fmla="*/ 2205090 h 4414426"/>
              <a:gd name="connsiteX7" fmla="*/ 5648241 w 10980700"/>
              <a:gd name="connsiteY7" fmla="*/ 691879 h 4414426"/>
              <a:gd name="connsiteX8" fmla="*/ 6392843 w 10980700"/>
              <a:gd name="connsiteY8" fmla="*/ 1457941 h 4414426"/>
              <a:gd name="connsiteX9" fmla="*/ 7947284 w 10980700"/>
              <a:gd name="connsiteY9" fmla="*/ 6829 h 4414426"/>
              <a:gd name="connsiteX10" fmla="*/ 10980700 w 10980700"/>
              <a:gd name="connsiteY10" fmla="*/ 222124 h 4414426"/>
              <a:gd name="connsiteX0" fmla="*/ 0 w 11123472"/>
              <a:gd name="connsiteY0" fmla="*/ 4367331 h 4416094"/>
              <a:gd name="connsiteX1" fmla="*/ 1456566 w 11123472"/>
              <a:gd name="connsiteY1" fmla="*/ 3161618 h 4416094"/>
              <a:gd name="connsiteX2" fmla="*/ 2152481 w 11123472"/>
              <a:gd name="connsiteY2" fmla="*/ 4415884 h 4416094"/>
              <a:gd name="connsiteX3" fmla="*/ 3002145 w 11123472"/>
              <a:gd name="connsiteY3" fmla="*/ 2668004 h 4416094"/>
              <a:gd name="connsiteX4" fmla="*/ 3625232 w 11123472"/>
              <a:gd name="connsiteY4" fmla="*/ 3849441 h 4416094"/>
              <a:gd name="connsiteX5" fmla="*/ 4474895 w 11123472"/>
              <a:gd name="connsiteY5" fmla="*/ 1478475 h 4416094"/>
              <a:gd name="connsiteX6" fmla="*/ 5081798 w 11123472"/>
              <a:gd name="connsiteY6" fmla="*/ 2206758 h 4416094"/>
              <a:gd name="connsiteX7" fmla="*/ 5648241 w 11123472"/>
              <a:gd name="connsiteY7" fmla="*/ 693547 h 4416094"/>
              <a:gd name="connsiteX8" fmla="*/ 6392843 w 11123472"/>
              <a:gd name="connsiteY8" fmla="*/ 1459609 h 4416094"/>
              <a:gd name="connsiteX9" fmla="*/ 7947284 w 11123472"/>
              <a:gd name="connsiteY9" fmla="*/ 8497 h 4416094"/>
              <a:gd name="connsiteX10" fmla="*/ 11123472 w 11123472"/>
              <a:gd name="connsiteY10" fmla="*/ 164303 h 4416094"/>
              <a:gd name="connsiteX0" fmla="*/ 0 w 7947283"/>
              <a:gd name="connsiteY0" fmla="*/ 4358834 h 4407597"/>
              <a:gd name="connsiteX1" fmla="*/ 1456566 w 7947283"/>
              <a:gd name="connsiteY1" fmla="*/ 3153121 h 4407597"/>
              <a:gd name="connsiteX2" fmla="*/ 2152481 w 7947283"/>
              <a:gd name="connsiteY2" fmla="*/ 4407387 h 4407597"/>
              <a:gd name="connsiteX3" fmla="*/ 3002145 w 7947283"/>
              <a:gd name="connsiteY3" fmla="*/ 2659507 h 4407597"/>
              <a:gd name="connsiteX4" fmla="*/ 3625232 w 7947283"/>
              <a:gd name="connsiteY4" fmla="*/ 3840944 h 4407597"/>
              <a:gd name="connsiteX5" fmla="*/ 4474895 w 7947283"/>
              <a:gd name="connsiteY5" fmla="*/ 1469978 h 4407597"/>
              <a:gd name="connsiteX6" fmla="*/ 5081798 w 7947283"/>
              <a:gd name="connsiteY6" fmla="*/ 2198261 h 4407597"/>
              <a:gd name="connsiteX7" fmla="*/ 5648241 w 7947283"/>
              <a:gd name="connsiteY7" fmla="*/ 685050 h 4407597"/>
              <a:gd name="connsiteX8" fmla="*/ 6392843 w 7947283"/>
              <a:gd name="connsiteY8" fmla="*/ 1451112 h 4407597"/>
              <a:gd name="connsiteX9" fmla="*/ 7947284 w 7947283"/>
              <a:gd name="connsiteY9" fmla="*/ 0 h 4407597"/>
              <a:gd name="connsiteX0" fmla="*/ 0 w 9910390"/>
              <a:gd name="connsiteY0" fmla="*/ 4672137 h 4720900"/>
              <a:gd name="connsiteX1" fmla="*/ 1456566 w 9910390"/>
              <a:gd name="connsiteY1" fmla="*/ 3466424 h 4720900"/>
              <a:gd name="connsiteX2" fmla="*/ 2152481 w 9910390"/>
              <a:gd name="connsiteY2" fmla="*/ 4720690 h 4720900"/>
              <a:gd name="connsiteX3" fmla="*/ 3002145 w 9910390"/>
              <a:gd name="connsiteY3" fmla="*/ 2972810 h 4720900"/>
              <a:gd name="connsiteX4" fmla="*/ 3625232 w 9910390"/>
              <a:gd name="connsiteY4" fmla="*/ 4154247 h 4720900"/>
              <a:gd name="connsiteX5" fmla="*/ 4474895 w 9910390"/>
              <a:gd name="connsiteY5" fmla="*/ 1783281 h 4720900"/>
              <a:gd name="connsiteX6" fmla="*/ 5081798 w 9910390"/>
              <a:gd name="connsiteY6" fmla="*/ 2511564 h 4720900"/>
              <a:gd name="connsiteX7" fmla="*/ 5648241 w 9910390"/>
              <a:gd name="connsiteY7" fmla="*/ 998353 h 4720900"/>
              <a:gd name="connsiteX8" fmla="*/ 6392843 w 9910390"/>
              <a:gd name="connsiteY8" fmla="*/ 1764415 h 4720900"/>
              <a:gd name="connsiteX9" fmla="*/ 9910390 w 9910390"/>
              <a:gd name="connsiteY9" fmla="*/ 0 h 4720900"/>
              <a:gd name="connsiteX0" fmla="*/ 0 w 9910390"/>
              <a:gd name="connsiteY0" fmla="*/ 4672137 h 4720900"/>
              <a:gd name="connsiteX1" fmla="*/ 1456566 w 9910390"/>
              <a:gd name="connsiteY1" fmla="*/ 3466424 h 4720900"/>
              <a:gd name="connsiteX2" fmla="*/ 2152481 w 9910390"/>
              <a:gd name="connsiteY2" fmla="*/ 4720690 h 4720900"/>
              <a:gd name="connsiteX3" fmla="*/ 3002145 w 9910390"/>
              <a:gd name="connsiteY3" fmla="*/ 2972810 h 4720900"/>
              <a:gd name="connsiteX4" fmla="*/ 3625232 w 9910390"/>
              <a:gd name="connsiteY4" fmla="*/ 4154247 h 4720900"/>
              <a:gd name="connsiteX5" fmla="*/ 4474895 w 9910390"/>
              <a:gd name="connsiteY5" fmla="*/ 1783281 h 4720900"/>
              <a:gd name="connsiteX6" fmla="*/ 5081798 w 9910390"/>
              <a:gd name="connsiteY6" fmla="*/ 2511564 h 4720900"/>
              <a:gd name="connsiteX7" fmla="*/ 5648241 w 9910390"/>
              <a:gd name="connsiteY7" fmla="*/ 998353 h 4720900"/>
              <a:gd name="connsiteX8" fmla="*/ 6392843 w 9910390"/>
              <a:gd name="connsiteY8" fmla="*/ 1764415 h 4720900"/>
              <a:gd name="connsiteX9" fmla="*/ 9910390 w 9910390"/>
              <a:gd name="connsiteY9" fmla="*/ 0 h 4720900"/>
              <a:gd name="connsiteX0" fmla="*/ 0 w 9791413"/>
              <a:gd name="connsiteY0" fmla="*/ 4680069 h 4728832"/>
              <a:gd name="connsiteX1" fmla="*/ 1456566 w 9791413"/>
              <a:gd name="connsiteY1" fmla="*/ 3474356 h 4728832"/>
              <a:gd name="connsiteX2" fmla="*/ 2152481 w 9791413"/>
              <a:gd name="connsiteY2" fmla="*/ 4728622 h 4728832"/>
              <a:gd name="connsiteX3" fmla="*/ 3002145 w 9791413"/>
              <a:gd name="connsiteY3" fmla="*/ 2980742 h 4728832"/>
              <a:gd name="connsiteX4" fmla="*/ 3625232 w 9791413"/>
              <a:gd name="connsiteY4" fmla="*/ 4162179 h 4728832"/>
              <a:gd name="connsiteX5" fmla="*/ 4474895 w 9791413"/>
              <a:gd name="connsiteY5" fmla="*/ 1791213 h 4728832"/>
              <a:gd name="connsiteX6" fmla="*/ 5081798 w 9791413"/>
              <a:gd name="connsiteY6" fmla="*/ 2519496 h 4728832"/>
              <a:gd name="connsiteX7" fmla="*/ 5648241 w 9791413"/>
              <a:gd name="connsiteY7" fmla="*/ 1006285 h 4728832"/>
              <a:gd name="connsiteX8" fmla="*/ 6392843 w 9791413"/>
              <a:gd name="connsiteY8" fmla="*/ 1772347 h 4728832"/>
              <a:gd name="connsiteX9" fmla="*/ 9791413 w 9791413"/>
              <a:gd name="connsiteY9" fmla="*/ 0 h 4728832"/>
              <a:gd name="connsiteX0" fmla="*/ 0 w 9791413"/>
              <a:gd name="connsiteY0" fmla="*/ 4680069 h 4728832"/>
              <a:gd name="connsiteX1" fmla="*/ 1456566 w 9791413"/>
              <a:gd name="connsiteY1" fmla="*/ 3474356 h 4728832"/>
              <a:gd name="connsiteX2" fmla="*/ 2152481 w 9791413"/>
              <a:gd name="connsiteY2" fmla="*/ 4728622 h 4728832"/>
              <a:gd name="connsiteX3" fmla="*/ 3002145 w 9791413"/>
              <a:gd name="connsiteY3" fmla="*/ 2980742 h 4728832"/>
              <a:gd name="connsiteX4" fmla="*/ 3625232 w 9791413"/>
              <a:gd name="connsiteY4" fmla="*/ 4162179 h 4728832"/>
              <a:gd name="connsiteX5" fmla="*/ 4474895 w 9791413"/>
              <a:gd name="connsiteY5" fmla="*/ 1791213 h 4728832"/>
              <a:gd name="connsiteX6" fmla="*/ 5081798 w 9791413"/>
              <a:gd name="connsiteY6" fmla="*/ 2519496 h 4728832"/>
              <a:gd name="connsiteX7" fmla="*/ 5648241 w 9791413"/>
              <a:gd name="connsiteY7" fmla="*/ 1006285 h 4728832"/>
              <a:gd name="connsiteX8" fmla="*/ 6392843 w 9791413"/>
              <a:gd name="connsiteY8" fmla="*/ 1772347 h 4728832"/>
              <a:gd name="connsiteX9" fmla="*/ 9791413 w 9791413"/>
              <a:gd name="connsiteY9" fmla="*/ 0 h 4728832"/>
              <a:gd name="connsiteX0" fmla="*/ 0 w 9791413"/>
              <a:gd name="connsiteY0" fmla="*/ 4680069 h 4728832"/>
              <a:gd name="connsiteX1" fmla="*/ 1456566 w 9791413"/>
              <a:gd name="connsiteY1" fmla="*/ 3474356 h 4728832"/>
              <a:gd name="connsiteX2" fmla="*/ 2152481 w 9791413"/>
              <a:gd name="connsiteY2" fmla="*/ 4728622 h 4728832"/>
              <a:gd name="connsiteX3" fmla="*/ 3002145 w 9791413"/>
              <a:gd name="connsiteY3" fmla="*/ 2980742 h 4728832"/>
              <a:gd name="connsiteX4" fmla="*/ 3625232 w 9791413"/>
              <a:gd name="connsiteY4" fmla="*/ 4162179 h 4728832"/>
              <a:gd name="connsiteX5" fmla="*/ 4474895 w 9791413"/>
              <a:gd name="connsiteY5" fmla="*/ 1791213 h 4728832"/>
              <a:gd name="connsiteX6" fmla="*/ 5081798 w 9791413"/>
              <a:gd name="connsiteY6" fmla="*/ 2519496 h 4728832"/>
              <a:gd name="connsiteX7" fmla="*/ 5648241 w 9791413"/>
              <a:gd name="connsiteY7" fmla="*/ 1006285 h 4728832"/>
              <a:gd name="connsiteX8" fmla="*/ 6392843 w 9791413"/>
              <a:gd name="connsiteY8" fmla="*/ 1772347 h 4728832"/>
              <a:gd name="connsiteX9" fmla="*/ 9791413 w 9791413"/>
              <a:gd name="connsiteY9" fmla="*/ 0 h 4728832"/>
              <a:gd name="connsiteX0" fmla="*/ 115593 w 9907006"/>
              <a:gd name="connsiteY0" fmla="*/ 4680069 h 4817244"/>
              <a:gd name="connsiteX1" fmla="*/ 105750 w 9907006"/>
              <a:gd name="connsiteY1" fmla="*/ 4739396 h 4817244"/>
              <a:gd name="connsiteX2" fmla="*/ 1572159 w 9907006"/>
              <a:gd name="connsiteY2" fmla="*/ 3474356 h 4817244"/>
              <a:gd name="connsiteX3" fmla="*/ 2268074 w 9907006"/>
              <a:gd name="connsiteY3" fmla="*/ 4728622 h 4817244"/>
              <a:gd name="connsiteX4" fmla="*/ 3117738 w 9907006"/>
              <a:gd name="connsiteY4" fmla="*/ 2980742 h 4817244"/>
              <a:gd name="connsiteX5" fmla="*/ 3740825 w 9907006"/>
              <a:gd name="connsiteY5" fmla="*/ 4162179 h 4817244"/>
              <a:gd name="connsiteX6" fmla="*/ 4590488 w 9907006"/>
              <a:gd name="connsiteY6" fmla="*/ 1791213 h 4817244"/>
              <a:gd name="connsiteX7" fmla="*/ 5197391 w 9907006"/>
              <a:gd name="connsiteY7" fmla="*/ 2519496 h 4817244"/>
              <a:gd name="connsiteX8" fmla="*/ 5763834 w 9907006"/>
              <a:gd name="connsiteY8" fmla="*/ 1006285 h 4817244"/>
              <a:gd name="connsiteX9" fmla="*/ 6508436 w 9907006"/>
              <a:gd name="connsiteY9" fmla="*/ 1772347 h 4817244"/>
              <a:gd name="connsiteX10" fmla="*/ 9907006 w 9907006"/>
              <a:gd name="connsiteY10" fmla="*/ 0 h 4817244"/>
              <a:gd name="connsiteX0" fmla="*/ 1530 w 10018254"/>
              <a:gd name="connsiteY0" fmla="*/ 4143077 h 4772205"/>
              <a:gd name="connsiteX1" fmla="*/ 216998 w 10018254"/>
              <a:gd name="connsiteY1" fmla="*/ 4739396 h 4772205"/>
              <a:gd name="connsiteX2" fmla="*/ 1683407 w 10018254"/>
              <a:gd name="connsiteY2" fmla="*/ 3474356 h 4772205"/>
              <a:gd name="connsiteX3" fmla="*/ 2379322 w 10018254"/>
              <a:gd name="connsiteY3" fmla="*/ 4728622 h 4772205"/>
              <a:gd name="connsiteX4" fmla="*/ 3228986 w 10018254"/>
              <a:gd name="connsiteY4" fmla="*/ 2980742 h 4772205"/>
              <a:gd name="connsiteX5" fmla="*/ 3852073 w 10018254"/>
              <a:gd name="connsiteY5" fmla="*/ 4162179 h 4772205"/>
              <a:gd name="connsiteX6" fmla="*/ 4701736 w 10018254"/>
              <a:gd name="connsiteY6" fmla="*/ 1791213 h 4772205"/>
              <a:gd name="connsiteX7" fmla="*/ 5308639 w 10018254"/>
              <a:gd name="connsiteY7" fmla="*/ 2519496 h 4772205"/>
              <a:gd name="connsiteX8" fmla="*/ 5875082 w 10018254"/>
              <a:gd name="connsiteY8" fmla="*/ 1006285 h 4772205"/>
              <a:gd name="connsiteX9" fmla="*/ 6619684 w 10018254"/>
              <a:gd name="connsiteY9" fmla="*/ 1772347 h 4772205"/>
              <a:gd name="connsiteX10" fmla="*/ 10018254 w 10018254"/>
              <a:gd name="connsiteY10" fmla="*/ 0 h 4772205"/>
              <a:gd name="connsiteX0" fmla="*/ 210538 w 10227262"/>
              <a:gd name="connsiteY0" fmla="*/ 4143077 h 5190965"/>
              <a:gd name="connsiteX1" fmla="*/ 82675 w 10227262"/>
              <a:gd name="connsiteY1" fmla="*/ 5168559 h 5190965"/>
              <a:gd name="connsiteX2" fmla="*/ 1892415 w 10227262"/>
              <a:gd name="connsiteY2" fmla="*/ 3474356 h 5190965"/>
              <a:gd name="connsiteX3" fmla="*/ 2588330 w 10227262"/>
              <a:gd name="connsiteY3" fmla="*/ 4728622 h 5190965"/>
              <a:gd name="connsiteX4" fmla="*/ 3437994 w 10227262"/>
              <a:gd name="connsiteY4" fmla="*/ 2980742 h 5190965"/>
              <a:gd name="connsiteX5" fmla="*/ 4061081 w 10227262"/>
              <a:gd name="connsiteY5" fmla="*/ 4162179 h 5190965"/>
              <a:gd name="connsiteX6" fmla="*/ 4910744 w 10227262"/>
              <a:gd name="connsiteY6" fmla="*/ 1791213 h 5190965"/>
              <a:gd name="connsiteX7" fmla="*/ 5517647 w 10227262"/>
              <a:gd name="connsiteY7" fmla="*/ 2519496 h 5190965"/>
              <a:gd name="connsiteX8" fmla="*/ 6084090 w 10227262"/>
              <a:gd name="connsiteY8" fmla="*/ 1006285 h 5190965"/>
              <a:gd name="connsiteX9" fmla="*/ 6828692 w 10227262"/>
              <a:gd name="connsiteY9" fmla="*/ 1772347 h 5190965"/>
              <a:gd name="connsiteX10" fmla="*/ 10227262 w 10227262"/>
              <a:gd name="connsiteY10" fmla="*/ 0 h 5190965"/>
              <a:gd name="connsiteX0" fmla="*/ 260723 w 10277447"/>
              <a:gd name="connsiteY0" fmla="*/ 4143077 h 5168559"/>
              <a:gd name="connsiteX1" fmla="*/ 132860 w 10277447"/>
              <a:gd name="connsiteY1" fmla="*/ 5168559 h 5168559"/>
              <a:gd name="connsiteX2" fmla="*/ 1942600 w 10277447"/>
              <a:gd name="connsiteY2" fmla="*/ 3474356 h 5168559"/>
              <a:gd name="connsiteX3" fmla="*/ 2638515 w 10277447"/>
              <a:gd name="connsiteY3" fmla="*/ 4728622 h 5168559"/>
              <a:gd name="connsiteX4" fmla="*/ 3488179 w 10277447"/>
              <a:gd name="connsiteY4" fmla="*/ 2980742 h 5168559"/>
              <a:gd name="connsiteX5" fmla="*/ 4111266 w 10277447"/>
              <a:gd name="connsiteY5" fmla="*/ 4162179 h 5168559"/>
              <a:gd name="connsiteX6" fmla="*/ 4960929 w 10277447"/>
              <a:gd name="connsiteY6" fmla="*/ 1791213 h 5168559"/>
              <a:gd name="connsiteX7" fmla="*/ 5567832 w 10277447"/>
              <a:gd name="connsiteY7" fmla="*/ 2519496 h 5168559"/>
              <a:gd name="connsiteX8" fmla="*/ 6134275 w 10277447"/>
              <a:gd name="connsiteY8" fmla="*/ 1006285 h 5168559"/>
              <a:gd name="connsiteX9" fmla="*/ 6878877 w 10277447"/>
              <a:gd name="connsiteY9" fmla="*/ 1772347 h 5168559"/>
              <a:gd name="connsiteX10" fmla="*/ 10277447 w 10277447"/>
              <a:gd name="connsiteY10" fmla="*/ 0 h 5168559"/>
              <a:gd name="connsiteX0" fmla="*/ 260723 w 10277447"/>
              <a:gd name="connsiteY0" fmla="*/ 4143077 h 5168559"/>
              <a:gd name="connsiteX1" fmla="*/ 132860 w 10277447"/>
              <a:gd name="connsiteY1" fmla="*/ 5168559 h 5168559"/>
              <a:gd name="connsiteX2" fmla="*/ 1942600 w 10277447"/>
              <a:gd name="connsiteY2" fmla="*/ 3474356 h 5168559"/>
              <a:gd name="connsiteX3" fmla="*/ 2638515 w 10277447"/>
              <a:gd name="connsiteY3" fmla="*/ 4728622 h 5168559"/>
              <a:gd name="connsiteX4" fmla="*/ 3488179 w 10277447"/>
              <a:gd name="connsiteY4" fmla="*/ 2980742 h 5168559"/>
              <a:gd name="connsiteX5" fmla="*/ 4111266 w 10277447"/>
              <a:gd name="connsiteY5" fmla="*/ 4162179 h 5168559"/>
              <a:gd name="connsiteX6" fmla="*/ 4960929 w 10277447"/>
              <a:gd name="connsiteY6" fmla="*/ 1791213 h 5168559"/>
              <a:gd name="connsiteX7" fmla="*/ 5567832 w 10277447"/>
              <a:gd name="connsiteY7" fmla="*/ 2519496 h 5168559"/>
              <a:gd name="connsiteX8" fmla="*/ 6134275 w 10277447"/>
              <a:gd name="connsiteY8" fmla="*/ 1006285 h 5168559"/>
              <a:gd name="connsiteX9" fmla="*/ 6878877 w 10277447"/>
              <a:gd name="connsiteY9" fmla="*/ 1772347 h 5168559"/>
              <a:gd name="connsiteX10" fmla="*/ 10277447 w 10277447"/>
              <a:gd name="connsiteY10" fmla="*/ 0 h 5168559"/>
              <a:gd name="connsiteX0" fmla="*/ 1088827 w 10204307"/>
              <a:gd name="connsiteY0" fmla="*/ 3228771 h 5168559"/>
              <a:gd name="connsiteX1" fmla="*/ 59720 w 10204307"/>
              <a:gd name="connsiteY1" fmla="*/ 5168559 h 5168559"/>
              <a:gd name="connsiteX2" fmla="*/ 1869460 w 10204307"/>
              <a:gd name="connsiteY2" fmla="*/ 3474356 h 5168559"/>
              <a:gd name="connsiteX3" fmla="*/ 2565375 w 10204307"/>
              <a:gd name="connsiteY3" fmla="*/ 4728622 h 5168559"/>
              <a:gd name="connsiteX4" fmla="*/ 3415039 w 10204307"/>
              <a:gd name="connsiteY4" fmla="*/ 2980742 h 5168559"/>
              <a:gd name="connsiteX5" fmla="*/ 4038126 w 10204307"/>
              <a:gd name="connsiteY5" fmla="*/ 4162179 h 5168559"/>
              <a:gd name="connsiteX6" fmla="*/ 4887789 w 10204307"/>
              <a:gd name="connsiteY6" fmla="*/ 1791213 h 5168559"/>
              <a:gd name="connsiteX7" fmla="*/ 5494692 w 10204307"/>
              <a:gd name="connsiteY7" fmla="*/ 2519496 h 5168559"/>
              <a:gd name="connsiteX8" fmla="*/ 6061135 w 10204307"/>
              <a:gd name="connsiteY8" fmla="*/ 1006285 h 5168559"/>
              <a:gd name="connsiteX9" fmla="*/ 6805737 w 10204307"/>
              <a:gd name="connsiteY9" fmla="*/ 1772347 h 5168559"/>
              <a:gd name="connsiteX10" fmla="*/ 10204307 w 10204307"/>
              <a:gd name="connsiteY10" fmla="*/ 0 h 5168559"/>
              <a:gd name="connsiteX0" fmla="*/ 938428 w 10210645"/>
              <a:gd name="connsiteY0" fmla="*/ 3359386 h 5168559"/>
              <a:gd name="connsiteX1" fmla="*/ 66058 w 10210645"/>
              <a:gd name="connsiteY1" fmla="*/ 5168559 h 5168559"/>
              <a:gd name="connsiteX2" fmla="*/ 1875798 w 10210645"/>
              <a:gd name="connsiteY2" fmla="*/ 3474356 h 5168559"/>
              <a:gd name="connsiteX3" fmla="*/ 2571713 w 10210645"/>
              <a:gd name="connsiteY3" fmla="*/ 4728622 h 5168559"/>
              <a:gd name="connsiteX4" fmla="*/ 3421377 w 10210645"/>
              <a:gd name="connsiteY4" fmla="*/ 2980742 h 5168559"/>
              <a:gd name="connsiteX5" fmla="*/ 4044464 w 10210645"/>
              <a:gd name="connsiteY5" fmla="*/ 4162179 h 5168559"/>
              <a:gd name="connsiteX6" fmla="*/ 4894127 w 10210645"/>
              <a:gd name="connsiteY6" fmla="*/ 1791213 h 5168559"/>
              <a:gd name="connsiteX7" fmla="*/ 5501030 w 10210645"/>
              <a:gd name="connsiteY7" fmla="*/ 2519496 h 5168559"/>
              <a:gd name="connsiteX8" fmla="*/ 6067473 w 10210645"/>
              <a:gd name="connsiteY8" fmla="*/ 1006285 h 5168559"/>
              <a:gd name="connsiteX9" fmla="*/ 6812075 w 10210645"/>
              <a:gd name="connsiteY9" fmla="*/ 1772347 h 5168559"/>
              <a:gd name="connsiteX10" fmla="*/ 10210645 w 10210645"/>
              <a:gd name="connsiteY10" fmla="*/ 0 h 5168559"/>
              <a:gd name="connsiteX0" fmla="*/ 789529 w 10218485"/>
              <a:gd name="connsiteY0" fmla="*/ 3777354 h 5168559"/>
              <a:gd name="connsiteX1" fmla="*/ 73898 w 10218485"/>
              <a:gd name="connsiteY1" fmla="*/ 5168559 h 5168559"/>
              <a:gd name="connsiteX2" fmla="*/ 1883638 w 10218485"/>
              <a:gd name="connsiteY2" fmla="*/ 3474356 h 5168559"/>
              <a:gd name="connsiteX3" fmla="*/ 2579553 w 10218485"/>
              <a:gd name="connsiteY3" fmla="*/ 4728622 h 5168559"/>
              <a:gd name="connsiteX4" fmla="*/ 3429217 w 10218485"/>
              <a:gd name="connsiteY4" fmla="*/ 2980742 h 5168559"/>
              <a:gd name="connsiteX5" fmla="*/ 4052304 w 10218485"/>
              <a:gd name="connsiteY5" fmla="*/ 4162179 h 5168559"/>
              <a:gd name="connsiteX6" fmla="*/ 4901967 w 10218485"/>
              <a:gd name="connsiteY6" fmla="*/ 1791213 h 5168559"/>
              <a:gd name="connsiteX7" fmla="*/ 5508870 w 10218485"/>
              <a:gd name="connsiteY7" fmla="*/ 2519496 h 5168559"/>
              <a:gd name="connsiteX8" fmla="*/ 6075313 w 10218485"/>
              <a:gd name="connsiteY8" fmla="*/ 1006285 h 5168559"/>
              <a:gd name="connsiteX9" fmla="*/ 6819915 w 10218485"/>
              <a:gd name="connsiteY9" fmla="*/ 1772347 h 5168559"/>
              <a:gd name="connsiteX10" fmla="*/ 10218485 w 10218485"/>
              <a:gd name="connsiteY10" fmla="*/ 0 h 5168559"/>
              <a:gd name="connsiteX0" fmla="*/ 1051109 w 10480065"/>
              <a:gd name="connsiteY0" fmla="*/ 3777354 h 5064067"/>
              <a:gd name="connsiteX1" fmla="*/ 61187 w 10480065"/>
              <a:gd name="connsiteY1" fmla="*/ 5064067 h 5064067"/>
              <a:gd name="connsiteX2" fmla="*/ 2145218 w 10480065"/>
              <a:gd name="connsiteY2" fmla="*/ 3474356 h 5064067"/>
              <a:gd name="connsiteX3" fmla="*/ 2841133 w 10480065"/>
              <a:gd name="connsiteY3" fmla="*/ 4728622 h 5064067"/>
              <a:gd name="connsiteX4" fmla="*/ 3690797 w 10480065"/>
              <a:gd name="connsiteY4" fmla="*/ 2980742 h 5064067"/>
              <a:gd name="connsiteX5" fmla="*/ 4313884 w 10480065"/>
              <a:gd name="connsiteY5" fmla="*/ 4162179 h 5064067"/>
              <a:gd name="connsiteX6" fmla="*/ 5163547 w 10480065"/>
              <a:gd name="connsiteY6" fmla="*/ 1791213 h 5064067"/>
              <a:gd name="connsiteX7" fmla="*/ 5770450 w 10480065"/>
              <a:gd name="connsiteY7" fmla="*/ 2519496 h 5064067"/>
              <a:gd name="connsiteX8" fmla="*/ 6336893 w 10480065"/>
              <a:gd name="connsiteY8" fmla="*/ 1006285 h 5064067"/>
              <a:gd name="connsiteX9" fmla="*/ 7081495 w 10480065"/>
              <a:gd name="connsiteY9" fmla="*/ 1772347 h 5064067"/>
              <a:gd name="connsiteX10" fmla="*/ 10480065 w 10480065"/>
              <a:gd name="connsiteY10" fmla="*/ 0 h 5064067"/>
              <a:gd name="connsiteX0" fmla="*/ 1253002 w 10472973"/>
              <a:gd name="connsiteY0" fmla="*/ 5292489 h 5292778"/>
              <a:gd name="connsiteX1" fmla="*/ 54095 w 10472973"/>
              <a:gd name="connsiteY1" fmla="*/ 5064067 h 5292778"/>
              <a:gd name="connsiteX2" fmla="*/ 2138126 w 10472973"/>
              <a:gd name="connsiteY2" fmla="*/ 3474356 h 5292778"/>
              <a:gd name="connsiteX3" fmla="*/ 2834041 w 10472973"/>
              <a:gd name="connsiteY3" fmla="*/ 4728622 h 5292778"/>
              <a:gd name="connsiteX4" fmla="*/ 3683705 w 10472973"/>
              <a:gd name="connsiteY4" fmla="*/ 2980742 h 5292778"/>
              <a:gd name="connsiteX5" fmla="*/ 4306792 w 10472973"/>
              <a:gd name="connsiteY5" fmla="*/ 4162179 h 5292778"/>
              <a:gd name="connsiteX6" fmla="*/ 5156455 w 10472973"/>
              <a:gd name="connsiteY6" fmla="*/ 1791213 h 5292778"/>
              <a:gd name="connsiteX7" fmla="*/ 5763358 w 10472973"/>
              <a:gd name="connsiteY7" fmla="*/ 2519496 h 5292778"/>
              <a:gd name="connsiteX8" fmla="*/ 6329801 w 10472973"/>
              <a:gd name="connsiteY8" fmla="*/ 1006285 h 5292778"/>
              <a:gd name="connsiteX9" fmla="*/ 7074403 w 10472973"/>
              <a:gd name="connsiteY9" fmla="*/ 1772347 h 5292778"/>
              <a:gd name="connsiteX10" fmla="*/ 10472973 w 10472973"/>
              <a:gd name="connsiteY10" fmla="*/ 0 h 5292778"/>
              <a:gd name="connsiteX0" fmla="*/ 1253002 w 10472973"/>
              <a:gd name="connsiteY0" fmla="*/ 5292489 h 5292778"/>
              <a:gd name="connsiteX1" fmla="*/ 54095 w 10472973"/>
              <a:gd name="connsiteY1" fmla="*/ 5064067 h 5292778"/>
              <a:gd name="connsiteX2" fmla="*/ 2138126 w 10472973"/>
              <a:gd name="connsiteY2" fmla="*/ 3474356 h 5292778"/>
              <a:gd name="connsiteX3" fmla="*/ 2834041 w 10472973"/>
              <a:gd name="connsiteY3" fmla="*/ 4728622 h 5292778"/>
              <a:gd name="connsiteX4" fmla="*/ 3683705 w 10472973"/>
              <a:gd name="connsiteY4" fmla="*/ 2980742 h 5292778"/>
              <a:gd name="connsiteX5" fmla="*/ 4306792 w 10472973"/>
              <a:gd name="connsiteY5" fmla="*/ 4162179 h 5292778"/>
              <a:gd name="connsiteX6" fmla="*/ 5156455 w 10472973"/>
              <a:gd name="connsiteY6" fmla="*/ 1791213 h 5292778"/>
              <a:gd name="connsiteX7" fmla="*/ 5763358 w 10472973"/>
              <a:gd name="connsiteY7" fmla="*/ 2519496 h 5292778"/>
              <a:gd name="connsiteX8" fmla="*/ 6329801 w 10472973"/>
              <a:gd name="connsiteY8" fmla="*/ 1006285 h 5292778"/>
              <a:gd name="connsiteX9" fmla="*/ 7074403 w 10472973"/>
              <a:gd name="connsiteY9" fmla="*/ 1772347 h 5292778"/>
              <a:gd name="connsiteX10" fmla="*/ 10472973 w 10472973"/>
              <a:gd name="connsiteY10" fmla="*/ 0 h 5292778"/>
              <a:gd name="connsiteX0" fmla="*/ 1278351 w 10498322"/>
              <a:gd name="connsiteY0" fmla="*/ 5292489 h 5294168"/>
              <a:gd name="connsiteX1" fmla="*/ 53321 w 10498322"/>
              <a:gd name="connsiteY1" fmla="*/ 5273051 h 5294168"/>
              <a:gd name="connsiteX2" fmla="*/ 2163475 w 10498322"/>
              <a:gd name="connsiteY2" fmla="*/ 3474356 h 5294168"/>
              <a:gd name="connsiteX3" fmla="*/ 2859390 w 10498322"/>
              <a:gd name="connsiteY3" fmla="*/ 4728622 h 5294168"/>
              <a:gd name="connsiteX4" fmla="*/ 3709054 w 10498322"/>
              <a:gd name="connsiteY4" fmla="*/ 2980742 h 5294168"/>
              <a:gd name="connsiteX5" fmla="*/ 4332141 w 10498322"/>
              <a:gd name="connsiteY5" fmla="*/ 4162179 h 5294168"/>
              <a:gd name="connsiteX6" fmla="*/ 5181804 w 10498322"/>
              <a:gd name="connsiteY6" fmla="*/ 1791213 h 5294168"/>
              <a:gd name="connsiteX7" fmla="*/ 5788707 w 10498322"/>
              <a:gd name="connsiteY7" fmla="*/ 2519496 h 5294168"/>
              <a:gd name="connsiteX8" fmla="*/ 6355150 w 10498322"/>
              <a:gd name="connsiteY8" fmla="*/ 1006285 h 5294168"/>
              <a:gd name="connsiteX9" fmla="*/ 7099752 w 10498322"/>
              <a:gd name="connsiteY9" fmla="*/ 1772347 h 5294168"/>
              <a:gd name="connsiteX10" fmla="*/ 10498322 w 10498322"/>
              <a:gd name="connsiteY10" fmla="*/ 0 h 5294168"/>
              <a:gd name="connsiteX0" fmla="*/ 1227036 w 10447007"/>
              <a:gd name="connsiteY0" fmla="*/ 5292489 h 5538136"/>
              <a:gd name="connsiteX1" fmla="*/ 2006 w 10447007"/>
              <a:gd name="connsiteY1" fmla="*/ 5273051 h 5538136"/>
              <a:gd name="connsiteX2" fmla="*/ 2112160 w 10447007"/>
              <a:gd name="connsiteY2" fmla="*/ 3474356 h 5538136"/>
              <a:gd name="connsiteX3" fmla="*/ 2808075 w 10447007"/>
              <a:gd name="connsiteY3" fmla="*/ 4728622 h 5538136"/>
              <a:gd name="connsiteX4" fmla="*/ 3657739 w 10447007"/>
              <a:gd name="connsiteY4" fmla="*/ 2980742 h 5538136"/>
              <a:gd name="connsiteX5" fmla="*/ 4280826 w 10447007"/>
              <a:gd name="connsiteY5" fmla="*/ 4162179 h 5538136"/>
              <a:gd name="connsiteX6" fmla="*/ 5130489 w 10447007"/>
              <a:gd name="connsiteY6" fmla="*/ 1791213 h 5538136"/>
              <a:gd name="connsiteX7" fmla="*/ 5737392 w 10447007"/>
              <a:gd name="connsiteY7" fmla="*/ 2519496 h 5538136"/>
              <a:gd name="connsiteX8" fmla="*/ 6303835 w 10447007"/>
              <a:gd name="connsiteY8" fmla="*/ 1006285 h 5538136"/>
              <a:gd name="connsiteX9" fmla="*/ 7048437 w 10447007"/>
              <a:gd name="connsiteY9" fmla="*/ 1772347 h 5538136"/>
              <a:gd name="connsiteX10" fmla="*/ 10447007 w 10447007"/>
              <a:gd name="connsiteY10" fmla="*/ 0 h 5538136"/>
              <a:gd name="connsiteX0" fmla="*/ 1122664 w 10342635"/>
              <a:gd name="connsiteY0" fmla="*/ 5292489 h 5626951"/>
              <a:gd name="connsiteX1" fmla="*/ 2125 w 10342635"/>
              <a:gd name="connsiteY1" fmla="*/ 5390604 h 5626951"/>
              <a:gd name="connsiteX2" fmla="*/ 2007788 w 10342635"/>
              <a:gd name="connsiteY2" fmla="*/ 3474356 h 5626951"/>
              <a:gd name="connsiteX3" fmla="*/ 2703703 w 10342635"/>
              <a:gd name="connsiteY3" fmla="*/ 4728622 h 5626951"/>
              <a:gd name="connsiteX4" fmla="*/ 3553367 w 10342635"/>
              <a:gd name="connsiteY4" fmla="*/ 2980742 h 5626951"/>
              <a:gd name="connsiteX5" fmla="*/ 4176454 w 10342635"/>
              <a:gd name="connsiteY5" fmla="*/ 4162179 h 5626951"/>
              <a:gd name="connsiteX6" fmla="*/ 5026117 w 10342635"/>
              <a:gd name="connsiteY6" fmla="*/ 1791213 h 5626951"/>
              <a:gd name="connsiteX7" fmla="*/ 5633020 w 10342635"/>
              <a:gd name="connsiteY7" fmla="*/ 2519496 h 5626951"/>
              <a:gd name="connsiteX8" fmla="*/ 6199463 w 10342635"/>
              <a:gd name="connsiteY8" fmla="*/ 1006285 h 5626951"/>
              <a:gd name="connsiteX9" fmla="*/ 6944065 w 10342635"/>
              <a:gd name="connsiteY9" fmla="*/ 1772347 h 5626951"/>
              <a:gd name="connsiteX10" fmla="*/ 10342635 w 10342635"/>
              <a:gd name="connsiteY10" fmla="*/ 0 h 5626951"/>
              <a:gd name="connsiteX0" fmla="*/ 1126652 w 10346623"/>
              <a:gd name="connsiteY0" fmla="*/ 5292489 h 5626951"/>
              <a:gd name="connsiteX1" fmla="*/ 6113 w 10346623"/>
              <a:gd name="connsiteY1" fmla="*/ 5390604 h 5626951"/>
              <a:gd name="connsiteX2" fmla="*/ 2011776 w 10346623"/>
              <a:gd name="connsiteY2" fmla="*/ 3474356 h 5626951"/>
              <a:gd name="connsiteX3" fmla="*/ 2707691 w 10346623"/>
              <a:gd name="connsiteY3" fmla="*/ 4728622 h 5626951"/>
              <a:gd name="connsiteX4" fmla="*/ 3557355 w 10346623"/>
              <a:gd name="connsiteY4" fmla="*/ 2980742 h 5626951"/>
              <a:gd name="connsiteX5" fmla="*/ 4180442 w 10346623"/>
              <a:gd name="connsiteY5" fmla="*/ 4162179 h 5626951"/>
              <a:gd name="connsiteX6" fmla="*/ 5030105 w 10346623"/>
              <a:gd name="connsiteY6" fmla="*/ 1791213 h 5626951"/>
              <a:gd name="connsiteX7" fmla="*/ 5637008 w 10346623"/>
              <a:gd name="connsiteY7" fmla="*/ 2519496 h 5626951"/>
              <a:gd name="connsiteX8" fmla="*/ 6203451 w 10346623"/>
              <a:gd name="connsiteY8" fmla="*/ 1006285 h 5626951"/>
              <a:gd name="connsiteX9" fmla="*/ 6948053 w 10346623"/>
              <a:gd name="connsiteY9" fmla="*/ 1772347 h 5626951"/>
              <a:gd name="connsiteX10" fmla="*/ 10346623 w 10346623"/>
              <a:gd name="connsiteY10" fmla="*/ 0 h 5626951"/>
              <a:gd name="connsiteX0" fmla="*/ 1126653 w 10346624"/>
              <a:gd name="connsiteY0" fmla="*/ 5292489 h 5603903"/>
              <a:gd name="connsiteX1" fmla="*/ 6114 w 10346624"/>
              <a:gd name="connsiteY1" fmla="*/ 5390604 h 5603903"/>
              <a:gd name="connsiteX2" fmla="*/ 2011777 w 10346624"/>
              <a:gd name="connsiteY2" fmla="*/ 3474356 h 5603903"/>
              <a:gd name="connsiteX3" fmla="*/ 2707692 w 10346624"/>
              <a:gd name="connsiteY3" fmla="*/ 4728622 h 5603903"/>
              <a:gd name="connsiteX4" fmla="*/ 3557356 w 10346624"/>
              <a:gd name="connsiteY4" fmla="*/ 2980742 h 5603903"/>
              <a:gd name="connsiteX5" fmla="*/ 4180443 w 10346624"/>
              <a:gd name="connsiteY5" fmla="*/ 4162179 h 5603903"/>
              <a:gd name="connsiteX6" fmla="*/ 5030106 w 10346624"/>
              <a:gd name="connsiteY6" fmla="*/ 1791213 h 5603903"/>
              <a:gd name="connsiteX7" fmla="*/ 5637009 w 10346624"/>
              <a:gd name="connsiteY7" fmla="*/ 2519496 h 5603903"/>
              <a:gd name="connsiteX8" fmla="*/ 6203452 w 10346624"/>
              <a:gd name="connsiteY8" fmla="*/ 1006285 h 5603903"/>
              <a:gd name="connsiteX9" fmla="*/ 6948054 w 10346624"/>
              <a:gd name="connsiteY9" fmla="*/ 1772347 h 5603903"/>
              <a:gd name="connsiteX10" fmla="*/ 10346624 w 10346624"/>
              <a:gd name="connsiteY10" fmla="*/ 0 h 5603903"/>
              <a:gd name="connsiteX0" fmla="*/ 1178899 w 10346624"/>
              <a:gd name="connsiteY0" fmla="*/ 5462289 h 5647731"/>
              <a:gd name="connsiteX1" fmla="*/ 6114 w 10346624"/>
              <a:gd name="connsiteY1" fmla="*/ 5390604 h 5647731"/>
              <a:gd name="connsiteX2" fmla="*/ 2011777 w 10346624"/>
              <a:gd name="connsiteY2" fmla="*/ 3474356 h 5647731"/>
              <a:gd name="connsiteX3" fmla="*/ 2707692 w 10346624"/>
              <a:gd name="connsiteY3" fmla="*/ 4728622 h 5647731"/>
              <a:gd name="connsiteX4" fmla="*/ 3557356 w 10346624"/>
              <a:gd name="connsiteY4" fmla="*/ 2980742 h 5647731"/>
              <a:gd name="connsiteX5" fmla="*/ 4180443 w 10346624"/>
              <a:gd name="connsiteY5" fmla="*/ 4162179 h 5647731"/>
              <a:gd name="connsiteX6" fmla="*/ 5030106 w 10346624"/>
              <a:gd name="connsiteY6" fmla="*/ 1791213 h 5647731"/>
              <a:gd name="connsiteX7" fmla="*/ 5637009 w 10346624"/>
              <a:gd name="connsiteY7" fmla="*/ 2519496 h 5647731"/>
              <a:gd name="connsiteX8" fmla="*/ 6203452 w 10346624"/>
              <a:gd name="connsiteY8" fmla="*/ 1006285 h 5647731"/>
              <a:gd name="connsiteX9" fmla="*/ 6948054 w 10346624"/>
              <a:gd name="connsiteY9" fmla="*/ 1772347 h 5647731"/>
              <a:gd name="connsiteX10" fmla="*/ 10346624 w 10346624"/>
              <a:gd name="connsiteY10" fmla="*/ 0 h 5647731"/>
              <a:gd name="connsiteX0" fmla="*/ 1178899 w 10346624"/>
              <a:gd name="connsiteY0" fmla="*/ 5462289 h 5684628"/>
              <a:gd name="connsiteX1" fmla="*/ 6114 w 10346624"/>
              <a:gd name="connsiteY1" fmla="*/ 5390604 h 5684628"/>
              <a:gd name="connsiteX2" fmla="*/ 2011777 w 10346624"/>
              <a:gd name="connsiteY2" fmla="*/ 3474356 h 5684628"/>
              <a:gd name="connsiteX3" fmla="*/ 2707692 w 10346624"/>
              <a:gd name="connsiteY3" fmla="*/ 4728622 h 5684628"/>
              <a:gd name="connsiteX4" fmla="*/ 3557356 w 10346624"/>
              <a:gd name="connsiteY4" fmla="*/ 2980742 h 5684628"/>
              <a:gd name="connsiteX5" fmla="*/ 4180443 w 10346624"/>
              <a:gd name="connsiteY5" fmla="*/ 4162179 h 5684628"/>
              <a:gd name="connsiteX6" fmla="*/ 5030106 w 10346624"/>
              <a:gd name="connsiteY6" fmla="*/ 1791213 h 5684628"/>
              <a:gd name="connsiteX7" fmla="*/ 5637009 w 10346624"/>
              <a:gd name="connsiteY7" fmla="*/ 2519496 h 5684628"/>
              <a:gd name="connsiteX8" fmla="*/ 6203452 w 10346624"/>
              <a:gd name="connsiteY8" fmla="*/ 1006285 h 5684628"/>
              <a:gd name="connsiteX9" fmla="*/ 6948054 w 10346624"/>
              <a:gd name="connsiteY9" fmla="*/ 1772347 h 5684628"/>
              <a:gd name="connsiteX10" fmla="*/ 10346624 w 10346624"/>
              <a:gd name="connsiteY10" fmla="*/ 0 h 5684628"/>
              <a:gd name="connsiteX0" fmla="*/ 1244207 w 10346624"/>
              <a:gd name="connsiteY0" fmla="*/ 5514536 h 5705666"/>
              <a:gd name="connsiteX1" fmla="*/ 6114 w 10346624"/>
              <a:gd name="connsiteY1" fmla="*/ 5390604 h 5705666"/>
              <a:gd name="connsiteX2" fmla="*/ 2011777 w 10346624"/>
              <a:gd name="connsiteY2" fmla="*/ 3474356 h 5705666"/>
              <a:gd name="connsiteX3" fmla="*/ 2707692 w 10346624"/>
              <a:gd name="connsiteY3" fmla="*/ 4728622 h 5705666"/>
              <a:gd name="connsiteX4" fmla="*/ 3557356 w 10346624"/>
              <a:gd name="connsiteY4" fmla="*/ 2980742 h 5705666"/>
              <a:gd name="connsiteX5" fmla="*/ 4180443 w 10346624"/>
              <a:gd name="connsiteY5" fmla="*/ 4162179 h 5705666"/>
              <a:gd name="connsiteX6" fmla="*/ 5030106 w 10346624"/>
              <a:gd name="connsiteY6" fmla="*/ 1791213 h 5705666"/>
              <a:gd name="connsiteX7" fmla="*/ 5637009 w 10346624"/>
              <a:gd name="connsiteY7" fmla="*/ 2519496 h 5705666"/>
              <a:gd name="connsiteX8" fmla="*/ 6203452 w 10346624"/>
              <a:gd name="connsiteY8" fmla="*/ 1006285 h 5705666"/>
              <a:gd name="connsiteX9" fmla="*/ 6948054 w 10346624"/>
              <a:gd name="connsiteY9" fmla="*/ 1772347 h 5705666"/>
              <a:gd name="connsiteX10" fmla="*/ 10346624 w 10346624"/>
              <a:gd name="connsiteY10" fmla="*/ 0 h 5705666"/>
              <a:gd name="connsiteX0" fmla="*/ 1244207 w 10346624"/>
              <a:gd name="connsiteY0" fmla="*/ 5514536 h 5680480"/>
              <a:gd name="connsiteX1" fmla="*/ 6114 w 10346624"/>
              <a:gd name="connsiteY1" fmla="*/ 5390604 h 5680480"/>
              <a:gd name="connsiteX2" fmla="*/ 2011777 w 10346624"/>
              <a:gd name="connsiteY2" fmla="*/ 3474356 h 5680480"/>
              <a:gd name="connsiteX3" fmla="*/ 2707692 w 10346624"/>
              <a:gd name="connsiteY3" fmla="*/ 4728622 h 5680480"/>
              <a:gd name="connsiteX4" fmla="*/ 3557356 w 10346624"/>
              <a:gd name="connsiteY4" fmla="*/ 2980742 h 5680480"/>
              <a:gd name="connsiteX5" fmla="*/ 4180443 w 10346624"/>
              <a:gd name="connsiteY5" fmla="*/ 4162179 h 5680480"/>
              <a:gd name="connsiteX6" fmla="*/ 5030106 w 10346624"/>
              <a:gd name="connsiteY6" fmla="*/ 1791213 h 5680480"/>
              <a:gd name="connsiteX7" fmla="*/ 5637009 w 10346624"/>
              <a:gd name="connsiteY7" fmla="*/ 2519496 h 5680480"/>
              <a:gd name="connsiteX8" fmla="*/ 6203452 w 10346624"/>
              <a:gd name="connsiteY8" fmla="*/ 1006285 h 5680480"/>
              <a:gd name="connsiteX9" fmla="*/ 6948054 w 10346624"/>
              <a:gd name="connsiteY9" fmla="*/ 1772347 h 5680480"/>
              <a:gd name="connsiteX10" fmla="*/ 10346624 w 10346624"/>
              <a:gd name="connsiteY10" fmla="*/ 0 h 5680480"/>
              <a:gd name="connsiteX0" fmla="*/ 1218172 w 10320589"/>
              <a:gd name="connsiteY0" fmla="*/ 5514536 h 5713996"/>
              <a:gd name="connsiteX1" fmla="*/ 6202 w 10320589"/>
              <a:gd name="connsiteY1" fmla="*/ 5442849 h 5713996"/>
              <a:gd name="connsiteX2" fmla="*/ 1985742 w 10320589"/>
              <a:gd name="connsiteY2" fmla="*/ 3474356 h 5713996"/>
              <a:gd name="connsiteX3" fmla="*/ 2681657 w 10320589"/>
              <a:gd name="connsiteY3" fmla="*/ 4728622 h 5713996"/>
              <a:gd name="connsiteX4" fmla="*/ 3531321 w 10320589"/>
              <a:gd name="connsiteY4" fmla="*/ 2980742 h 5713996"/>
              <a:gd name="connsiteX5" fmla="*/ 4154408 w 10320589"/>
              <a:gd name="connsiteY5" fmla="*/ 4162179 h 5713996"/>
              <a:gd name="connsiteX6" fmla="*/ 5004071 w 10320589"/>
              <a:gd name="connsiteY6" fmla="*/ 1791213 h 5713996"/>
              <a:gd name="connsiteX7" fmla="*/ 5610974 w 10320589"/>
              <a:gd name="connsiteY7" fmla="*/ 2519496 h 5713996"/>
              <a:gd name="connsiteX8" fmla="*/ 6177417 w 10320589"/>
              <a:gd name="connsiteY8" fmla="*/ 1006285 h 5713996"/>
              <a:gd name="connsiteX9" fmla="*/ 6922019 w 10320589"/>
              <a:gd name="connsiteY9" fmla="*/ 1772347 h 5713996"/>
              <a:gd name="connsiteX10" fmla="*/ 10320589 w 10320589"/>
              <a:gd name="connsiteY10" fmla="*/ 0 h 5713996"/>
              <a:gd name="connsiteX0" fmla="*/ 1229345 w 10331762"/>
              <a:gd name="connsiteY0" fmla="*/ 5514536 h 5713996"/>
              <a:gd name="connsiteX1" fmla="*/ 17375 w 10331762"/>
              <a:gd name="connsiteY1" fmla="*/ 5442849 h 5713996"/>
              <a:gd name="connsiteX2" fmla="*/ 1996915 w 10331762"/>
              <a:gd name="connsiteY2" fmla="*/ 3474356 h 5713996"/>
              <a:gd name="connsiteX3" fmla="*/ 2692830 w 10331762"/>
              <a:gd name="connsiteY3" fmla="*/ 4728622 h 5713996"/>
              <a:gd name="connsiteX4" fmla="*/ 3542494 w 10331762"/>
              <a:gd name="connsiteY4" fmla="*/ 2980742 h 5713996"/>
              <a:gd name="connsiteX5" fmla="*/ 4165581 w 10331762"/>
              <a:gd name="connsiteY5" fmla="*/ 4162179 h 5713996"/>
              <a:gd name="connsiteX6" fmla="*/ 5015244 w 10331762"/>
              <a:gd name="connsiteY6" fmla="*/ 1791213 h 5713996"/>
              <a:gd name="connsiteX7" fmla="*/ 5622147 w 10331762"/>
              <a:gd name="connsiteY7" fmla="*/ 2519496 h 5713996"/>
              <a:gd name="connsiteX8" fmla="*/ 6188590 w 10331762"/>
              <a:gd name="connsiteY8" fmla="*/ 1006285 h 5713996"/>
              <a:gd name="connsiteX9" fmla="*/ 6933192 w 10331762"/>
              <a:gd name="connsiteY9" fmla="*/ 1772347 h 5713996"/>
              <a:gd name="connsiteX10" fmla="*/ 10331762 w 10331762"/>
              <a:gd name="connsiteY10" fmla="*/ 0 h 5713996"/>
              <a:gd name="connsiteX0" fmla="*/ 1190511 w 10292928"/>
              <a:gd name="connsiteY0" fmla="*/ 5514536 h 5816280"/>
              <a:gd name="connsiteX1" fmla="*/ 17726 w 10292928"/>
              <a:gd name="connsiteY1" fmla="*/ 5586525 h 5816280"/>
              <a:gd name="connsiteX2" fmla="*/ 1958081 w 10292928"/>
              <a:gd name="connsiteY2" fmla="*/ 3474356 h 5816280"/>
              <a:gd name="connsiteX3" fmla="*/ 2653996 w 10292928"/>
              <a:gd name="connsiteY3" fmla="*/ 4728622 h 5816280"/>
              <a:gd name="connsiteX4" fmla="*/ 3503660 w 10292928"/>
              <a:gd name="connsiteY4" fmla="*/ 2980742 h 5816280"/>
              <a:gd name="connsiteX5" fmla="*/ 4126747 w 10292928"/>
              <a:gd name="connsiteY5" fmla="*/ 4162179 h 5816280"/>
              <a:gd name="connsiteX6" fmla="*/ 4976410 w 10292928"/>
              <a:gd name="connsiteY6" fmla="*/ 1791213 h 5816280"/>
              <a:gd name="connsiteX7" fmla="*/ 5583313 w 10292928"/>
              <a:gd name="connsiteY7" fmla="*/ 2519496 h 5816280"/>
              <a:gd name="connsiteX8" fmla="*/ 6149756 w 10292928"/>
              <a:gd name="connsiteY8" fmla="*/ 1006285 h 5816280"/>
              <a:gd name="connsiteX9" fmla="*/ 6894358 w 10292928"/>
              <a:gd name="connsiteY9" fmla="*/ 1772347 h 5816280"/>
              <a:gd name="connsiteX10" fmla="*/ 10292928 w 10292928"/>
              <a:gd name="connsiteY10" fmla="*/ 0 h 5816280"/>
              <a:gd name="connsiteX0" fmla="*/ 1190510 w 10292927"/>
              <a:gd name="connsiteY0" fmla="*/ 5514536 h 5816280"/>
              <a:gd name="connsiteX1" fmla="*/ 17725 w 10292927"/>
              <a:gd name="connsiteY1" fmla="*/ 5586525 h 5816280"/>
              <a:gd name="connsiteX2" fmla="*/ 1958080 w 10292927"/>
              <a:gd name="connsiteY2" fmla="*/ 3474356 h 5816280"/>
              <a:gd name="connsiteX3" fmla="*/ 2653995 w 10292927"/>
              <a:gd name="connsiteY3" fmla="*/ 4728622 h 5816280"/>
              <a:gd name="connsiteX4" fmla="*/ 3503659 w 10292927"/>
              <a:gd name="connsiteY4" fmla="*/ 2980742 h 5816280"/>
              <a:gd name="connsiteX5" fmla="*/ 4126746 w 10292927"/>
              <a:gd name="connsiteY5" fmla="*/ 4162179 h 5816280"/>
              <a:gd name="connsiteX6" fmla="*/ 4976409 w 10292927"/>
              <a:gd name="connsiteY6" fmla="*/ 1791213 h 5816280"/>
              <a:gd name="connsiteX7" fmla="*/ 5583312 w 10292927"/>
              <a:gd name="connsiteY7" fmla="*/ 2519496 h 5816280"/>
              <a:gd name="connsiteX8" fmla="*/ 6149755 w 10292927"/>
              <a:gd name="connsiteY8" fmla="*/ 1006285 h 5816280"/>
              <a:gd name="connsiteX9" fmla="*/ 6894357 w 10292927"/>
              <a:gd name="connsiteY9" fmla="*/ 1772347 h 5816280"/>
              <a:gd name="connsiteX10" fmla="*/ 10292927 w 10292927"/>
              <a:gd name="connsiteY10" fmla="*/ 0 h 5816280"/>
              <a:gd name="connsiteX0" fmla="*/ 1190510 w 9809651"/>
              <a:gd name="connsiteY0" fmla="*/ 5658213 h 5959957"/>
              <a:gd name="connsiteX1" fmla="*/ 17725 w 9809651"/>
              <a:gd name="connsiteY1" fmla="*/ 5730202 h 5959957"/>
              <a:gd name="connsiteX2" fmla="*/ 1958080 w 9809651"/>
              <a:gd name="connsiteY2" fmla="*/ 3618033 h 5959957"/>
              <a:gd name="connsiteX3" fmla="*/ 2653995 w 9809651"/>
              <a:gd name="connsiteY3" fmla="*/ 4872299 h 5959957"/>
              <a:gd name="connsiteX4" fmla="*/ 3503659 w 9809651"/>
              <a:gd name="connsiteY4" fmla="*/ 3124419 h 5959957"/>
              <a:gd name="connsiteX5" fmla="*/ 4126746 w 9809651"/>
              <a:gd name="connsiteY5" fmla="*/ 4305856 h 5959957"/>
              <a:gd name="connsiteX6" fmla="*/ 4976409 w 9809651"/>
              <a:gd name="connsiteY6" fmla="*/ 1934890 h 5959957"/>
              <a:gd name="connsiteX7" fmla="*/ 5583312 w 9809651"/>
              <a:gd name="connsiteY7" fmla="*/ 2663173 h 5959957"/>
              <a:gd name="connsiteX8" fmla="*/ 6149755 w 9809651"/>
              <a:gd name="connsiteY8" fmla="*/ 1149962 h 5959957"/>
              <a:gd name="connsiteX9" fmla="*/ 6894357 w 9809651"/>
              <a:gd name="connsiteY9" fmla="*/ 1916024 h 5959957"/>
              <a:gd name="connsiteX10" fmla="*/ 9809651 w 9809651"/>
              <a:gd name="connsiteY10" fmla="*/ 0 h 5959957"/>
              <a:gd name="connsiteX0" fmla="*/ 1190510 w 9809651"/>
              <a:gd name="connsiteY0" fmla="*/ 5658213 h 5959957"/>
              <a:gd name="connsiteX1" fmla="*/ 17725 w 9809651"/>
              <a:gd name="connsiteY1" fmla="*/ 5730202 h 5959957"/>
              <a:gd name="connsiteX2" fmla="*/ 1958080 w 9809651"/>
              <a:gd name="connsiteY2" fmla="*/ 3618033 h 5959957"/>
              <a:gd name="connsiteX3" fmla="*/ 2653995 w 9809651"/>
              <a:gd name="connsiteY3" fmla="*/ 4872299 h 5959957"/>
              <a:gd name="connsiteX4" fmla="*/ 3503659 w 9809651"/>
              <a:gd name="connsiteY4" fmla="*/ 3124419 h 5959957"/>
              <a:gd name="connsiteX5" fmla="*/ 4126746 w 9809651"/>
              <a:gd name="connsiteY5" fmla="*/ 4305856 h 5959957"/>
              <a:gd name="connsiteX6" fmla="*/ 4976409 w 9809651"/>
              <a:gd name="connsiteY6" fmla="*/ 1934890 h 5959957"/>
              <a:gd name="connsiteX7" fmla="*/ 5583312 w 9809651"/>
              <a:gd name="connsiteY7" fmla="*/ 2663173 h 5959957"/>
              <a:gd name="connsiteX8" fmla="*/ 6149755 w 9809651"/>
              <a:gd name="connsiteY8" fmla="*/ 1149962 h 5959957"/>
              <a:gd name="connsiteX9" fmla="*/ 6894357 w 9809651"/>
              <a:gd name="connsiteY9" fmla="*/ 1916024 h 5959957"/>
              <a:gd name="connsiteX10" fmla="*/ 9809651 w 9809651"/>
              <a:gd name="connsiteY10" fmla="*/ 0 h 595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09651" h="5959957">
                <a:moveTo>
                  <a:pt x="1190510" y="5658213"/>
                </a:moveTo>
                <a:cubicBezTo>
                  <a:pt x="992947" y="5720347"/>
                  <a:pt x="284364" y="6257692"/>
                  <a:pt x="17725" y="5730202"/>
                </a:cubicBezTo>
                <a:cubicBezTo>
                  <a:pt x="-196667" y="5176589"/>
                  <a:pt x="1597693" y="3619829"/>
                  <a:pt x="1958080" y="3618033"/>
                </a:cubicBezTo>
                <a:cubicBezTo>
                  <a:pt x="2343801" y="3631520"/>
                  <a:pt x="2438207" y="4891180"/>
                  <a:pt x="2653995" y="4872299"/>
                </a:cubicBezTo>
                <a:cubicBezTo>
                  <a:pt x="2880571" y="4872299"/>
                  <a:pt x="3244714" y="3140604"/>
                  <a:pt x="3503659" y="3124419"/>
                </a:cubicBezTo>
                <a:cubicBezTo>
                  <a:pt x="3703263" y="3105537"/>
                  <a:pt x="3959510" y="4308553"/>
                  <a:pt x="4126746" y="4305856"/>
                </a:cubicBezTo>
                <a:cubicBezTo>
                  <a:pt x="4296679" y="4292369"/>
                  <a:pt x="4652728" y="1932193"/>
                  <a:pt x="4976409" y="1934890"/>
                </a:cubicBezTo>
                <a:cubicBezTo>
                  <a:pt x="5267723" y="1942982"/>
                  <a:pt x="5381011" y="2663173"/>
                  <a:pt x="5583312" y="2663173"/>
                </a:cubicBezTo>
                <a:cubicBezTo>
                  <a:pt x="5796402" y="2646989"/>
                  <a:pt x="5952849" y="1158054"/>
                  <a:pt x="6149755" y="1149962"/>
                </a:cubicBezTo>
                <a:cubicBezTo>
                  <a:pt x="6373634" y="1149962"/>
                  <a:pt x="6630018" y="1899840"/>
                  <a:pt x="6894357" y="1916024"/>
                </a:cubicBezTo>
                <a:cubicBezTo>
                  <a:pt x="7178365" y="1911577"/>
                  <a:pt x="8381735" y="563131"/>
                  <a:pt x="9809651" y="0"/>
                </a:cubicBezTo>
              </a:path>
            </a:pathLst>
          </a:cu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14FF975-118A-4033-B437-6FB06DF9BBFC}"/>
              </a:ext>
            </a:extLst>
          </p:cNvPr>
          <p:cNvGrpSpPr/>
          <p:nvPr/>
        </p:nvGrpSpPr>
        <p:grpSpPr>
          <a:xfrm>
            <a:off x="1308291" y="1779112"/>
            <a:ext cx="5383089" cy="3796702"/>
            <a:chOff x="1102808" y="1419517"/>
            <a:chExt cx="5383089" cy="379670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F67CC57-680F-4D88-B0E7-A78E6215EB9B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2E048504-1A31-4DD4-8B6D-550ABD6C8BA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3802D82E-72D9-497A-BCA0-E7E2AB0557FB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BAC6C0E-DCF5-47CB-9691-D59A12130EEE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solidFill>
              <a:schemeClr val="accent6"/>
            </a:solidFill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8E3BB9B0-7215-48D2-B10E-C65541193B26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54779196-C7AD-4231-9765-4782379B1602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9FE8E6A-22FB-4266-84B2-E6D634BEED8D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9D471912-F973-4876-8B38-68D14F7AFF33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DD51A8C5-5F9A-4958-A552-9F1D60886A8C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AA52447-3CD3-4DDA-8B90-499BC1F17F8E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470817BA-062C-43A2-A0B9-2DBF6E8C21C9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1EBDD904-55A2-4816-AA26-6B2654F0B96F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0280E9D-BFD0-4D0A-8DB5-84003673F563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D8CF5801-458D-4BCC-A4A0-73B33CCE411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D1397DBA-13AE-4F26-9B34-B6D727174665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8D94207-7C82-4BC8-87B8-6832CF9F36BD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572221E2-919D-4BC3-BF8F-6F62F6058A27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4913B20C-DC34-413E-8BF2-D1124FE5D094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1777A39-DB29-4785-9FC7-DF74564FEC84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474ACCF1-BA84-414A-AF29-9C78A0BD5ADB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EC78EDAF-942E-461F-AD82-D96535A465EF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67EE961-B969-4657-B157-05338E38E061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ADBB9D2F-89FD-4AF1-ADAD-8056886B800A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E30DF5A9-6EA7-4FDA-BE18-76940A8F195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BF3B394-11D9-47CB-8D1B-61046123C979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D3012A4F-F016-4B31-BCB1-CAA72AECFB05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AE13E9D-6744-4727-B56B-B5C975C89923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D33D65D-7139-409E-A889-1C318A82E42F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solidFill>
              <a:schemeClr val="accent6"/>
            </a:solidFill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B022AB4C-2C11-43CF-82E6-B21406255892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B616DB71-EA44-4AFC-A142-AEF8F972B5E4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51296B0-D8B9-4B41-AD95-511078AFC87A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2E39968F-8B6D-4F50-882F-ECC56BED16E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1F418AC9-3364-4168-84B8-F644F7C24874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E6EE99F-7D7E-4F40-B4BD-3F00D9A85A01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91C7EE1E-4B6A-4A64-8559-06C069782CD2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444CB644-8CFE-4484-963A-C34E06A3748F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AF8AF51-6E58-4769-993D-01E8FF46A106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524648BB-6CD9-47F8-A05C-38D7573DB6C7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CF527F79-E8C9-492C-B1A3-A2196773122B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90BE6B1-3A58-4131-B59B-81A98D5C7452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1BC4BDDD-263F-462C-A4AB-72ABE1DEA0CA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C6984ED-C19C-45D8-A931-92CDB504AFBB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983046B-8577-4AFA-B894-7BACCFEB31F2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43B0590-C98E-4194-BEA9-03528A9E010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228F9A40-6CC0-4957-97E3-E97BEC1F69B1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393B20D-0B7F-49A1-B706-FB5D9A01D6BF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7CEB36B-5EAB-46D8-A321-DE30DD6272E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D1CDC9F6-95FD-45CA-B684-5161A9A1D75B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4F5A549-A4B5-4962-872F-61D280739ADD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CDDBC8D-8B72-44DD-8FF3-DA5F9540993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1C5A7781-1A1D-409F-9537-4406D47C78BD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301871C-790C-4F3F-871F-0576B28E9B1C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E7D4BD8-5362-4340-9843-2F26E49F3432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AB388C46-185D-4708-8B8A-ED4F43983C50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DBDCA4C-3219-401C-9DF0-27C1EDD2DFC6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E815FC1F-F675-4334-BF88-DE771EBA9E3C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07211C35-DD82-4A52-88A9-A32F35332569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D606675-DFD0-49AF-9E0C-616AB4428082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741A0C90-E424-42EC-B6AE-2AF54FD955B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47FB384-36DC-429A-B0A1-0E2FCAC1185C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103559E-3B49-44D8-90A1-21F476BD1AA2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4F02922C-FE23-4220-BD84-431D837A0A2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8E4E9A8A-5019-4A5A-996D-50AF682CDFED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2B0DCB2-6EFE-400B-9865-1D59FFE51B8D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A97C0542-7C86-4062-AA82-680AE871941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E9F954A2-E915-4FF2-B3F9-13879CCFD487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FF7F25D-5816-4A6B-BD98-641BCDA53B32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55A61CC7-BC92-42F0-8962-6973D13D49F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5EF9A117-A5E6-4E8C-B470-A91BCE4C520A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5991A23-58F5-4DE4-BA96-B2872EC3A5BE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D84EEC75-574E-49F7-93FA-721BA05734A0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380B2D4-E80D-4459-AB09-3D9FC9E62476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2A21CA7-0694-408D-B18A-4CD23E1E36FA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C4F5DEAE-2478-4C50-9EA0-57C01B3F7B2B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573BE5B5-1CDF-41CC-AFB3-CA0F6C102F6B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38E5988E-D604-4CEE-9C39-BAC30B4E63B1}"/>
              </a:ext>
            </a:extLst>
          </p:cNvPr>
          <p:cNvSpPr/>
          <p:nvPr/>
        </p:nvSpPr>
        <p:spPr>
          <a:xfrm>
            <a:off x="-39754" y="4173201"/>
            <a:ext cx="5802859" cy="2466135"/>
          </a:xfrm>
          <a:custGeom>
            <a:avLst/>
            <a:gdLst>
              <a:gd name="connsiteX0" fmla="*/ 4273826 w 4939748"/>
              <a:gd name="connsiteY0" fmla="*/ 0 h 2554356"/>
              <a:gd name="connsiteX1" fmla="*/ 4273826 w 4939748"/>
              <a:gd name="connsiteY1" fmla="*/ 0 h 2554356"/>
              <a:gd name="connsiteX2" fmla="*/ 4939748 w 4939748"/>
              <a:gd name="connsiteY2" fmla="*/ 993913 h 2554356"/>
              <a:gd name="connsiteX3" fmla="*/ 0 w 4939748"/>
              <a:gd name="connsiteY3" fmla="*/ 2554356 h 2554356"/>
              <a:gd name="connsiteX0" fmla="*/ 4273826 w 4939748"/>
              <a:gd name="connsiteY0" fmla="*/ 129209 h 2683565"/>
              <a:gd name="connsiteX1" fmla="*/ 4283766 w 4939748"/>
              <a:gd name="connsiteY1" fmla="*/ 0 h 2683565"/>
              <a:gd name="connsiteX2" fmla="*/ 4939748 w 4939748"/>
              <a:gd name="connsiteY2" fmla="*/ 1123122 h 2683565"/>
              <a:gd name="connsiteX3" fmla="*/ 0 w 4939748"/>
              <a:gd name="connsiteY3" fmla="*/ 2683565 h 2683565"/>
              <a:gd name="connsiteX0" fmla="*/ 4273826 w 4939748"/>
              <a:gd name="connsiteY0" fmla="*/ 129290 h 2683646"/>
              <a:gd name="connsiteX1" fmla="*/ 4283766 w 4939748"/>
              <a:gd name="connsiteY1" fmla="*/ 81 h 2683646"/>
              <a:gd name="connsiteX2" fmla="*/ 4939748 w 4939748"/>
              <a:gd name="connsiteY2" fmla="*/ 1123203 h 2683646"/>
              <a:gd name="connsiteX3" fmla="*/ 0 w 4939748"/>
              <a:gd name="connsiteY3" fmla="*/ 2683646 h 2683646"/>
              <a:gd name="connsiteX0" fmla="*/ 4273826 w 5118652"/>
              <a:gd name="connsiteY0" fmla="*/ 149273 h 2703629"/>
              <a:gd name="connsiteX1" fmla="*/ 4283766 w 5118652"/>
              <a:gd name="connsiteY1" fmla="*/ 20064 h 2703629"/>
              <a:gd name="connsiteX2" fmla="*/ 5118652 w 5118652"/>
              <a:gd name="connsiteY2" fmla="*/ 606473 h 2703629"/>
              <a:gd name="connsiteX3" fmla="*/ 0 w 5118652"/>
              <a:gd name="connsiteY3" fmla="*/ 2703629 h 2703629"/>
              <a:gd name="connsiteX0" fmla="*/ 4273826 w 5218571"/>
              <a:gd name="connsiteY0" fmla="*/ 149273 h 2703629"/>
              <a:gd name="connsiteX1" fmla="*/ 4283766 w 5218571"/>
              <a:gd name="connsiteY1" fmla="*/ 20064 h 2703629"/>
              <a:gd name="connsiteX2" fmla="*/ 5118652 w 5218571"/>
              <a:gd name="connsiteY2" fmla="*/ 606473 h 2703629"/>
              <a:gd name="connsiteX3" fmla="*/ 0 w 5218571"/>
              <a:gd name="connsiteY3" fmla="*/ 2703629 h 2703629"/>
              <a:gd name="connsiteX0" fmla="*/ 4492487 w 5437232"/>
              <a:gd name="connsiteY0" fmla="*/ 149273 h 2733446"/>
              <a:gd name="connsiteX1" fmla="*/ 4502427 w 5437232"/>
              <a:gd name="connsiteY1" fmla="*/ 20064 h 2733446"/>
              <a:gd name="connsiteX2" fmla="*/ 5337313 w 5437232"/>
              <a:gd name="connsiteY2" fmla="*/ 606473 h 2733446"/>
              <a:gd name="connsiteX3" fmla="*/ 0 w 5437232"/>
              <a:gd name="connsiteY3" fmla="*/ 2733446 h 2733446"/>
              <a:gd name="connsiteX0" fmla="*/ 4492487 w 5437232"/>
              <a:gd name="connsiteY0" fmla="*/ 149273 h 2733446"/>
              <a:gd name="connsiteX1" fmla="*/ 4502427 w 5437232"/>
              <a:gd name="connsiteY1" fmla="*/ 20064 h 2733446"/>
              <a:gd name="connsiteX2" fmla="*/ 5337313 w 5437232"/>
              <a:gd name="connsiteY2" fmla="*/ 606473 h 2733446"/>
              <a:gd name="connsiteX3" fmla="*/ 0 w 5437232"/>
              <a:gd name="connsiteY3" fmla="*/ 2733446 h 2733446"/>
              <a:gd name="connsiteX0" fmla="*/ 4492487 w 5454374"/>
              <a:gd name="connsiteY0" fmla="*/ 149273 h 2733446"/>
              <a:gd name="connsiteX1" fmla="*/ 4502427 w 5454374"/>
              <a:gd name="connsiteY1" fmla="*/ 20064 h 2733446"/>
              <a:gd name="connsiteX2" fmla="*/ 5337313 w 5454374"/>
              <a:gd name="connsiteY2" fmla="*/ 606473 h 2733446"/>
              <a:gd name="connsiteX3" fmla="*/ 0 w 5454374"/>
              <a:gd name="connsiteY3" fmla="*/ 2733446 h 2733446"/>
              <a:gd name="connsiteX0" fmla="*/ 4492487 w 5454374"/>
              <a:gd name="connsiteY0" fmla="*/ 149273 h 2733446"/>
              <a:gd name="connsiteX1" fmla="*/ 4502427 w 5454374"/>
              <a:gd name="connsiteY1" fmla="*/ 20064 h 2733446"/>
              <a:gd name="connsiteX2" fmla="*/ 5337313 w 5454374"/>
              <a:gd name="connsiteY2" fmla="*/ 606473 h 2733446"/>
              <a:gd name="connsiteX3" fmla="*/ 0 w 5454374"/>
              <a:gd name="connsiteY3" fmla="*/ 2733446 h 2733446"/>
              <a:gd name="connsiteX0" fmla="*/ 4552122 w 5514009"/>
              <a:gd name="connsiteY0" fmla="*/ 149273 h 2475029"/>
              <a:gd name="connsiteX1" fmla="*/ 4562062 w 5514009"/>
              <a:gd name="connsiteY1" fmla="*/ 20064 h 2475029"/>
              <a:gd name="connsiteX2" fmla="*/ 5396948 w 5514009"/>
              <a:gd name="connsiteY2" fmla="*/ 606473 h 2475029"/>
              <a:gd name="connsiteX3" fmla="*/ 0 w 5514009"/>
              <a:gd name="connsiteY3" fmla="*/ 2475029 h 2475029"/>
              <a:gd name="connsiteX0" fmla="*/ 4552122 w 5569930"/>
              <a:gd name="connsiteY0" fmla="*/ 150503 h 2476259"/>
              <a:gd name="connsiteX1" fmla="*/ 4562062 w 5569930"/>
              <a:gd name="connsiteY1" fmla="*/ 21294 h 2476259"/>
              <a:gd name="connsiteX2" fmla="*/ 5456582 w 5569930"/>
              <a:gd name="connsiteY2" fmla="*/ 627581 h 2476259"/>
              <a:gd name="connsiteX3" fmla="*/ 0 w 5569930"/>
              <a:gd name="connsiteY3" fmla="*/ 2476259 h 2476259"/>
              <a:gd name="connsiteX0" fmla="*/ 4552122 w 5569930"/>
              <a:gd name="connsiteY0" fmla="*/ 150503 h 2476259"/>
              <a:gd name="connsiteX1" fmla="*/ 4562062 w 5569930"/>
              <a:gd name="connsiteY1" fmla="*/ 21294 h 2476259"/>
              <a:gd name="connsiteX2" fmla="*/ 5456582 w 5569930"/>
              <a:gd name="connsiteY2" fmla="*/ 627581 h 2476259"/>
              <a:gd name="connsiteX3" fmla="*/ 0 w 5569930"/>
              <a:gd name="connsiteY3" fmla="*/ 2476259 h 2476259"/>
              <a:gd name="connsiteX0" fmla="*/ 4552122 w 5612233"/>
              <a:gd name="connsiteY0" fmla="*/ 150503 h 2476259"/>
              <a:gd name="connsiteX1" fmla="*/ 4562062 w 5612233"/>
              <a:gd name="connsiteY1" fmla="*/ 21294 h 2476259"/>
              <a:gd name="connsiteX2" fmla="*/ 5456582 w 5612233"/>
              <a:gd name="connsiteY2" fmla="*/ 627581 h 2476259"/>
              <a:gd name="connsiteX3" fmla="*/ 0 w 5612233"/>
              <a:gd name="connsiteY3" fmla="*/ 2476259 h 2476259"/>
              <a:gd name="connsiteX0" fmla="*/ 4552122 w 5613979"/>
              <a:gd name="connsiteY0" fmla="*/ 12811 h 2338567"/>
              <a:gd name="connsiteX1" fmla="*/ 4581941 w 5613979"/>
              <a:gd name="connsiteY1" fmla="*/ 122141 h 2338567"/>
              <a:gd name="connsiteX2" fmla="*/ 5456582 w 5613979"/>
              <a:gd name="connsiteY2" fmla="*/ 489889 h 2338567"/>
              <a:gd name="connsiteX3" fmla="*/ 0 w 5613979"/>
              <a:gd name="connsiteY3" fmla="*/ 2338567 h 2338567"/>
              <a:gd name="connsiteX0" fmla="*/ 4581941 w 5613979"/>
              <a:gd name="connsiteY0" fmla="*/ 0 h 2216426"/>
              <a:gd name="connsiteX1" fmla="*/ 5456582 w 5613979"/>
              <a:gd name="connsiteY1" fmla="*/ 367748 h 2216426"/>
              <a:gd name="connsiteX2" fmla="*/ 0 w 5613979"/>
              <a:gd name="connsiteY2" fmla="*/ 2216426 h 2216426"/>
              <a:gd name="connsiteX0" fmla="*/ 4581941 w 5639288"/>
              <a:gd name="connsiteY0" fmla="*/ 41497 h 2257923"/>
              <a:gd name="connsiteX1" fmla="*/ 5456582 w 5639288"/>
              <a:gd name="connsiteY1" fmla="*/ 409245 h 2257923"/>
              <a:gd name="connsiteX2" fmla="*/ 0 w 5639288"/>
              <a:gd name="connsiteY2" fmla="*/ 2257923 h 2257923"/>
              <a:gd name="connsiteX0" fmla="*/ 4581941 w 5667067"/>
              <a:gd name="connsiteY0" fmla="*/ 35887 h 2252313"/>
              <a:gd name="connsiteX1" fmla="*/ 5456582 w 5667067"/>
              <a:gd name="connsiteY1" fmla="*/ 403635 h 2252313"/>
              <a:gd name="connsiteX2" fmla="*/ 0 w 5667067"/>
              <a:gd name="connsiteY2" fmla="*/ 2252313 h 2252313"/>
              <a:gd name="connsiteX0" fmla="*/ 4581941 w 5706272"/>
              <a:gd name="connsiteY0" fmla="*/ 118468 h 2334894"/>
              <a:gd name="connsiteX1" fmla="*/ 5456582 w 5706272"/>
              <a:gd name="connsiteY1" fmla="*/ 486216 h 2334894"/>
              <a:gd name="connsiteX2" fmla="*/ 0 w 5706272"/>
              <a:gd name="connsiteY2" fmla="*/ 2334894 h 2334894"/>
              <a:gd name="connsiteX0" fmla="*/ 4581941 w 5747857"/>
              <a:gd name="connsiteY0" fmla="*/ 133734 h 2350160"/>
              <a:gd name="connsiteX1" fmla="*/ 5506278 w 5747857"/>
              <a:gd name="connsiteY1" fmla="*/ 421969 h 2350160"/>
              <a:gd name="connsiteX2" fmla="*/ 0 w 5747857"/>
              <a:gd name="connsiteY2" fmla="*/ 2350160 h 2350160"/>
              <a:gd name="connsiteX0" fmla="*/ 4581941 w 5798478"/>
              <a:gd name="connsiteY0" fmla="*/ 217171 h 2433597"/>
              <a:gd name="connsiteX1" fmla="*/ 5506278 w 5798478"/>
              <a:gd name="connsiteY1" fmla="*/ 505406 h 2433597"/>
              <a:gd name="connsiteX2" fmla="*/ 0 w 5798478"/>
              <a:gd name="connsiteY2" fmla="*/ 2433597 h 2433597"/>
              <a:gd name="connsiteX0" fmla="*/ 4581941 w 5837931"/>
              <a:gd name="connsiteY0" fmla="*/ 217171 h 2433597"/>
              <a:gd name="connsiteX1" fmla="*/ 5506278 w 5837931"/>
              <a:gd name="connsiteY1" fmla="*/ 505406 h 2433597"/>
              <a:gd name="connsiteX2" fmla="*/ 0 w 5837931"/>
              <a:gd name="connsiteY2" fmla="*/ 2433597 h 2433597"/>
              <a:gd name="connsiteX0" fmla="*/ 4581941 w 5802859"/>
              <a:gd name="connsiteY0" fmla="*/ 249709 h 2466135"/>
              <a:gd name="connsiteX1" fmla="*/ 5506278 w 5802859"/>
              <a:gd name="connsiteY1" fmla="*/ 537944 h 2466135"/>
              <a:gd name="connsiteX2" fmla="*/ 0 w 5802859"/>
              <a:gd name="connsiteY2" fmla="*/ 2466135 h 2466135"/>
              <a:gd name="connsiteX0" fmla="*/ 4581941 w 5802859"/>
              <a:gd name="connsiteY0" fmla="*/ 249709 h 2466135"/>
              <a:gd name="connsiteX1" fmla="*/ 5506278 w 5802859"/>
              <a:gd name="connsiteY1" fmla="*/ 537944 h 2466135"/>
              <a:gd name="connsiteX2" fmla="*/ 0 w 5802859"/>
              <a:gd name="connsiteY2" fmla="*/ 2466135 h 246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2859" h="2466135">
                <a:moveTo>
                  <a:pt x="4581941" y="249709"/>
                </a:moveTo>
                <a:cubicBezTo>
                  <a:pt x="5607327" y="-257186"/>
                  <a:pt x="6192078" y="93996"/>
                  <a:pt x="5506278" y="537944"/>
                </a:cubicBezTo>
                <a:cubicBezTo>
                  <a:pt x="4204253" y="1256874"/>
                  <a:pt x="2961860" y="1558361"/>
                  <a:pt x="0" y="2466135"/>
                </a:cubicBezTo>
              </a:path>
            </a:pathLst>
          </a:cu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727BD9C4-8ECF-4924-A848-03CBAEDF85A7}"/>
              </a:ext>
            </a:extLst>
          </p:cNvPr>
          <p:cNvSpPr/>
          <p:nvPr/>
        </p:nvSpPr>
        <p:spPr>
          <a:xfrm>
            <a:off x="8149636" y="702897"/>
            <a:ext cx="1272660" cy="612166"/>
          </a:xfrm>
          <a:custGeom>
            <a:avLst/>
            <a:gdLst>
              <a:gd name="connsiteX0" fmla="*/ 1330868 w 1417917"/>
              <a:gd name="connsiteY0" fmla="*/ 154 h 682036"/>
              <a:gd name="connsiteX1" fmla="*/ 1351060 w 1417917"/>
              <a:gd name="connsiteY1" fmla="*/ 11372 h 682036"/>
              <a:gd name="connsiteX2" fmla="*/ 1345227 w 1417917"/>
              <a:gd name="connsiteY2" fmla="*/ 44576 h 682036"/>
              <a:gd name="connsiteX3" fmla="*/ 1317855 w 1417917"/>
              <a:gd name="connsiteY3" fmla="*/ 76434 h 682036"/>
              <a:gd name="connsiteX4" fmla="*/ 1283754 w 1417917"/>
              <a:gd name="connsiteY4" fmla="*/ 73742 h 682036"/>
              <a:gd name="connsiteX5" fmla="*/ 1288689 w 1417917"/>
              <a:gd name="connsiteY5" fmla="*/ 47268 h 682036"/>
              <a:gd name="connsiteX6" fmla="*/ 1307535 w 1417917"/>
              <a:gd name="connsiteY6" fmla="*/ 29320 h 682036"/>
              <a:gd name="connsiteX7" fmla="*/ 1316061 w 1417917"/>
              <a:gd name="connsiteY7" fmla="*/ 603 h 682036"/>
              <a:gd name="connsiteX8" fmla="*/ 1211511 w 1417917"/>
              <a:gd name="connsiteY8" fmla="*/ 20346 h 682036"/>
              <a:gd name="connsiteX9" fmla="*/ 925236 w 1417917"/>
              <a:gd name="connsiteY9" fmla="*/ 167073 h 682036"/>
              <a:gd name="connsiteX10" fmla="*/ 897416 w 1417917"/>
              <a:gd name="connsiteY10" fmla="*/ 174253 h 682036"/>
              <a:gd name="connsiteX11" fmla="*/ 828315 w 1417917"/>
              <a:gd name="connsiteY11" fmla="*/ 163484 h 682036"/>
              <a:gd name="connsiteX12" fmla="*/ 795559 w 1417917"/>
              <a:gd name="connsiteY12" fmla="*/ 133869 h 682036"/>
              <a:gd name="connsiteX13" fmla="*/ 768637 w 1417917"/>
              <a:gd name="connsiteY13" fmla="*/ 146433 h 682036"/>
              <a:gd name="connsiteX14" fmla="*/ 749791 w 1417917"/>
              <a:gd name="connsiteY14" fmla="*/ 150920 h 682036"/>
              <a:gd name="connsiteX15" fmla="*/ 527232 w 1417917"/>
              <a:gd name="connsiteY15" fmla="*/ 115023 h 682036"/>
              <a:gd name="connsiteX16" fmla="*/ 518258 w 1417917"/>
              <a:gd name="connsiteY16" fmla="*/ 83614 h 682036"/>
              <a:gd name="connsiteX17" fmla="*/ 485053 w 1417917"/>
              <a:gd name="connsiteY17" fmla="*/ 87652 h 682036"/>
              <a:gd name="connsiteX18" fmla="*/ 471143 w 1417917"/>
              <a:gd name="connsiteY18" fmla="*/ 95280 h 682036"/>
              <a:gd name="connsiteX19" fmla="*/ 439734 w 1417917"/>
              <a:gd name="connsiteY19" fmla="*/ 100665 h 682036"/>
              <a:gd name="connsiteX20" fmla="*/ 187111 w 1417917"/>
              <a:gd name="connsiteY20" fmla="*/ 61178 h 682036"/>
              <a:gd name="connsiteX21" fmla="*/ 168265 w 1417917"/>
              <a:gd name="connsiteY21" fmla="*/ 64768 h 682036"/>
              <a:gd name="connsiteX22" fmla="*/ 120703 w 1417917"/>
              <a:gd name="connsiteY22" fmla="*/ 95729 h 682036"/>
              <a:gd name="connsiteX23" fmla="*/ 680690 w 1417917"/>
              <a:gd name="connsiteY23" fmla="*/ 280148 h 682036"/>
              <a:gd name="connsiteX24" fmla="*/ 676203 w 1417917"/>
              <a:gd name="connsiteY24" fmla="*/ 285084 h 682036"/>
              <a:gd name="connsiteX25" fmla="*/ 431657 w 1417917"/>
              <a:gd name="connsiteY25" fmla="*/ 412517 h 682036"/>
              <a:gd name="connsiteX26" fmla="*/ 408773 w 1417917"/>
              <a:gd name="connsiteY26" fmla="*/ 409824 h 682036"/>
              <a:gd name="connsiteX27" fmla="*/ 268776 w 1417917"/>
              <a:gd name="connsiteY27" fmla="*/ 324570 h 682036"/>
              <a:gd name="connsiteX28" fmla="*/ 251276 w 1417917"/>
              <a:gd name="connsiteY28" fmla="*/ 319634 h 682036"/>
              <a:gd name="connsiteX29" fmla="*/ 188009 w 1417917"/>
              <a:gd name="connsiteY29" fmla="*/ 348800 h 682036"/>
              <a:gd name="connsiteX30" fmla="*/ 211342 w 1417917"/>
              <a:gd name="connsiteY30" fmla="*/ 451106 h 682036"/>
              <a:gd name="connsiteX31" fmla="*/ 0 w 1417917"/>
              <a:gd name="connsiteY31" fmla="*/ 428670 h 682036"/>
              <a:gd name="connsiteX32" fmla="*/ 7628 w 1417917"/>
              <a:gd name="connsiteY32" fmla="*/ 436298 h 682036"/>
              <a:gd name="connsiteX33" fmla="*/ 189804 w 1417917"/>
              <a:gd name="connsiteY33" fmla="*/ 527835 h 682036"/>
              <a:gd name="connsiteX34" fmla="*/ 206406 w 1417917"/>
              <a:gd name="connsiteY34" fmla="*/ 548924 h 682036"/>
              <a:gd name="connsiteX35" fmla="*/ 227495 w 1417917"/>
              <a:gd name="connsiteY35" fmla="*/ 564629 h 682036"/>
              <a:gd name="connsiteX36" fmla="*/ 300634 w 1417917"/>
              <a:gd name="connsiteY36" fmla="*/ 587961 h 682036"/>
              <a:gd name="connsiteX37" fmla="*/ 402491 w 1417917"/>
              <a:gd name="connsiteY37" fmla="*/ 655268 h 682036"/>
              <a:gd name="connsiteX38" fmla="*/ 422234 w 1417917"/>
              <a:gd name="connsiteY38" fmla="*/ 666037 h 682036"/>
              <a:gd name="connsiteX39" fmla="*/ 421785 w 1417917"/>
              <a:gd name="connsiteY39" fmla="*/ 550270 h 682036"/>
              <a:gd name="connsiteX40" fmla="*/ 438388 w 1417917"/>
              <a:gd name="connsiteY40" fmla="*/ 531424 h 682036"/>
              <a:gd name="connsiteX41" fmla="*/ 645691 w 1417917"/>
              <a:gd name="connsiteY41" fmla="*/ 481618 h 682036"/>
              <a:gd name="connsiteX42" fmla="*/ 861968 w 1417917"/>
              <a:gd name="connsiteY42" fmla="*/ 393222 h 682036"/>
              <a:gd name="connsiteX43" fmla="*/ 898762 w 1417917"/>
              <a:gd name="connsiteY43" fmla="*/ 396363 h 682036"/>
              <a:gd name="connsiteX44" fmla="*/ 1064335 w 1417917"/>
              <a:gd name="connsiteY44" fmla="*/ 557001 h 682036"/>
              <a:gd name="connsiteX45" fmla="*/ 1141065 w 1417917"/>
              <a:gd name="connsiteY45" fmla="*/ 685331 h 682036"/>
              <a:gd name="connsiteX46" fmla="*/ 1167538 w 1417917"/>
              <a:gd name="connsiteY46" fmla="*/ 667383 h 682036"/>
              <a:gd name="connsiteX47" fmla="*/ 1188627 w 1417917"/>
              <a:gd name="connsiteY47" fmla="*/ 619820 h 682036"/>
              <a:gd name="connsiteX48" fmla="*/ 1202089 w 1417917"/>
              <a:gd name="connsiteY48" fmla="*/ 598730 h 682036"/>
              <a:gd name="connsiteX49" fmla="*/ 1239331 w 1417917"/>
              <a:gd name="connsiteY49" fmla="*/ 584820 h 682036"/>
              <a:gd name="connsiteX50" fmla="*/ 1255934 w 1417917"/>
              <a:gd name="connsiteY50" fmla="*/ 544886 h 682036"/>
              <a:gd name="connsiteX51" fmla="*/ 1219588 w 1417917"/>
              <a:gd name="connsiteY51" fmla="*/ 533668 h 682036"/>
              <a:gd name="connsiteX52" fmla="*/ 1176961 w 1417917"/>
              <a:gd name="connsiteY52" fmla="*/ 547578 h 682036"/>
              <a:gd name="connsiteX53" fmla="*/ 1163948 w 1417917"/>
              <a:gd name="connsiteY53" fmla="*/ 469054 h 682036"/>
              <a:gd name="connsiteX54" fmla="*/ 1163051 w 1417917"/>
              <a:gd name="connsiteY54" fmla="*/ 454695 h 682036"/>
              <a:gd name="connsiteX55" fmla="*/ 1186384 w 1417917"/>
              <a:gd name="connsiteY55" fmla="*/ 447067 h 682036"/>
              <a:gd name="connsiteX56" fmla="*/ 1210614 w 1417917"/>
              <a:gd name="connsiteY56" fmla="*/ 438542 h 682036"/>
              <a:gd name="connsiteX57" fmla="*/ 1232601 w 1417917"/>
              <a:gd name="connsiteY57" fmla="*/ 390979 h 682036"/>
              <a:gd name="connsiteX58" fmla="*/ 1188627 w 1417917"/>
              <a:gd name="connsiteY58" fmla="*/ 379312 h 682036"/>
              <a:gd name="connsiteX59" fmla="*/ 1150936 w 1417917"/>
              <a:gd name="connsiteY59" fmla="*/ 390979 h 682036"/>
              <a:gd name="connsiteX60" fmla="*/ 1132539 w 1417917"/>
              <a:gd name="connsiteY60" fmla="*/ 283289 h 682036"/>
              <a:gd name="connsiteX61" fmla="*/ 1146449 w 1417917"/>
              <a:gd name="connsiteY61" fmla="*/ 250982 h 682036"/>
              <a:gd name="connsiteX62" fmla="*/ 1328175 w 1417917"/>
              <a:gd name="connsiteY62" fmla="*/ 133869 h 682036"/>
              <a:gd name="connsiteX63" fmla="*/ 1420609 w 1417917"/>
              <a:gd name="connsiteY63" fmla="*/ 29320 h 682036"/>
              <a:gd name="connsiteX64" fmla="*/ 1330868 w 1417917"/>
              <a:gd name="connsiteY64" fmla="*/ 154 h 682036"/>
              <a:gd name="connsiteX65" fmla="*/ 261148 w 1417917"/>
              <a:gd name="connsiteY65" fmla="*/ 546232 h 682036"/>
              <a:gd name="connsiteX66" fmla="*/ 253520 w 1417917"/>
              <a:gd name="connsiteY66" fmla="*/ 547578 h 682036"/>
              <a:gd name="connsiteX67" fmla="*/ 245443 w 1417917"/>
              <a:gd name="connsiteY67" fmla="*/ 513925 h 682036"/>
              <a:gd name="connsiteX68" fmla="*/ 215829 w 1417917"/>
              <a:gd name="connsiteY68" fmla="*/ 387838 h 682036"/>
              <a:gd name="connsiteX69" fmla="*/ 227944 w 1417917"/>
              <a:gd name="connsiteY69" fmla="*/ 361364 h 682036"/>
              <a:gd name="connsiteX70" fmla="*/ 260699 w 1417917"/>
              <a:gd name="connsiteY70" fmla="*/ 345210 h 682036"/>
              <a:gd name="connsiteX71" fmla="*/ 263840 w 1417917"/>
              <a:gd name="connsiteY71" fmla="*/ 350595 h 682036"/>
              <a:gd name="connsiteX72" fmla="*/ 223008 w 1417917"/>
              <a:gd name="connsiteY72" fmla="*/ 375274 h 682036"/>
              <a:gd name="connsiteX73" fmla="*/ 261148 w 1417917"/>
              <a:gd name="connsiteY73" fmla="*/ 546232 h 682036"/>
              <a:gd name="connsiteX74" fmla="*/ 717484 w 1417917"/>
              <a:gd name="connsiteY74" fmla="*/ 259956 h 682036"/>
              <a:gd name="connsiteX75" fmla="*/ 170060 w 1417917"/>
              <a:gd name="connsiteY75" fmla="*/ 93934 h 682036"/>
              <a:gd name="connsiteX76" fmla="*/ 172753 w 1417917"/>
              <a:gd name="connsiteY76" fmla="*/ 85857 h 682036"/>
              <a:gd name="connsiteX77" fmla="*/ 720176 w 1417917"/>
              <a:gd name="connsiteY77" fmla="*/ 251879 h 682036"/>
              <a:gd name="connsiteX78" fmla="*/ 717484 w 1417917"/>
              <a:gd name="connsiteY78" fmla="*/ 259956 h 682036"/>
              <a:gd name="connsiteX79" fmla="*/ 1132090 w 1417917"/>
              <a:gd name="connsiteY79" fmla="*/ 605461 h 682036"/>
              <a:gd name="connsiteX80" fmla="*/ 956645 w 1417917"/>
              <a:gd name="connsiteY80" fmla="*/ 354633 h 682036"/>
              <a:gd name="connsiteX81" fmla="*/ 1132090 w 1417917"/>
              <a:gd name="connsiteY81" fmla="*/ 605461 h 68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417917" h="682036">
                <a:moveTo>
                  <a:pt x="1330868" y="154"/>
                </a:moveTo>
                <a:cubicBezTo>
                  <a:pt x="1337150" y="3295"/>
                  <a:pt x="1350162" y="6436"/>
                  <a:pt x="1351060" y="11372"/>
                </a:cubicBezTo>
                <a:cubicBezTo>
                  <a:pt x="1352854" y="22141"/>
                  <a:pt x="1350611" y="35153"/>
                  <a:pt x="1345227" y="44576"/>
                </a:cubicBezTo>
                <a:cubicBezTo>
                  <a:pt x="1338496" y="56691"/>
                  <a:pt x="1327278" y="66114"/>
                  <a:pt x="1317855" y="76434"/>
                </a:cubicBezTo>
                <a:cubicBezTo>
                  <a:pt x="1305291" y="90344"/>
                  <a:pt x="1294522" y="83614"/>
                  <a:pt x="1283754" y="73742"/>
                </a:cubicBezTo>
                <a:cubicBezTo>
                  <a:pt x="1271190" y="62076"/>
                  <a:pt x="1277472" y="54896"/>
                  <a:pt x="1288689" y="47268"/>
                </a:cubicBezTo>
                <a:cubicBezTo>
                  <a:pt x="1295869" y="42333"/>
                  <a:pt x="1303497" y="36499"/>
                  <a:pt x="1307535" y="29320"/>
                </a:cubicBezTo>
                <a:cubicBezTo>
                  <a:pt x="1312022" y="21243"/>
                  <a:pt x="1313368" y="10923"/>
                  <a:pt x="1316061" y="603"/>
                </a:cubicBezTo>
                <a:cubicBezTo>
                  <a:pt x="1275228" y="-2089"/>
                  <a:pt x="1242921" y="4192"/>
                  <a:pt x="1211511" y="20346"/>
                </a:cubicBezTo>
                <a:cubicBezTo>
                  <a:pt x="1116386" y="69704"/>
                  <a:pt x="1020811" y="118613"/>
                  <a:pt x="925236" y="167073"/>
                </a:cubicBezTo>
                <a:cubicBezTo>
                  <a:pt x="916711" y="171560"/>
                  <a:pt x="906390" y="175150"/>
                  <a:pt x="897416" y="174253"/>
                </a:cubicBezTo>
                <a:cubicBezTo>
                  <a:pt x="874083" y="172009"/>
                  <a:pt x="851648" y="167073"/>
                  <a:pt x="828315" y="163484"/>
                </a:cubicBezTo>
                <a:cubicBezTo>
                  <a:pt x="832802" y="139254"/>
                  <a:pt x="818892" y="126690"/>
                  <a:pt x="795559" y="133869"/>
                </a:cubicBezTo>
                <a:cubicBezTo>
                  <a:pt x="786136" y="136561"/>
                  <a:pt x="777611" y="142843"/>
                  <a:pt x="768637" y="146433"/>
                </a:cubicBezTo>
                <a:cubicBezTo>
                  <a:pt x="762803" y="148676"/>
                  <a:pt x="756073" y="151817"/>
                  <a:pt x="749791" y="150920"/>
                </a:cubicBezTo>
                <a:cubicBezTo>
                  <a:pt x="673959" y="139254"/>
                  <a:pt x="598576" y="126690"/>
                  <a:pt x="527232" y="115023"/>
                </a:cubicBezTo>
                <a:cubicBezTo>
                  <a:pt x="524091" y="102459"/>
                  <a:pt x="524091" y="85857"/>
                  <a:pt x="518258" y="83614"/>
                </a:cubicBezTo>
                <a:cubicBezTo>
                  <a:pt x="509283" y="80024"/>
                  <a:pt x="496271" y="84960"/>
                  <a:pt x="485053" y="87652"/>
                </a:cubicBezTo>
                <a:cubicBezTo>
                  <a:pt x="480117" y="88998"/>
                  <a:pt x="476079" y="93934"/>
                  <a:pt x="471143" y="95280"/>
                </a:cubicBezTo>
                <a:cubicBezTo>
                  <a:pt x="460823" y="97972"/>
                  <a:pt x="449605" y="102011"/>
                  <a:pt x="439734" y="100665"/>
                </a:cubicBezTo>
                <a:cubicBezTo>
                  <a:pt x="355377" y="88101"/>
                  <a:pt x="271468" y="74191"/>
                  <a:pt x="187111" y="61178"/>
                </a:cubicBezTo>
                <a:cubicBezTo>
                  <a:pt x="181278" y="60281"/>
                  <a:pt x="173650" y="61627"/>
                  <a:pt x="168265" y="64768"/>
                </a:cubicBezTo>
                <a:cubicBezTo>
                  <a:pt x="153010" y="73742"/>
                  <a:pt x="138202" y="84062"/>
                  <a:pt x="120703" y="95729"/>
                </a:cubicBezTo>
                <a:cubicBezTo>
                  <a:pt x="308711" y="157651"/>
                  <a:pt x="494028" y="218675"/>
                  <a:pt x="680690" y="280148"/>
                </a:cubicBezTo>
                <a:cubicBezTo>
                  <a:pt x="677998" y="283289"/>
                  <a:pt x="677100" y="284186"/>
                  <a:pt x="676203" y="285084"/>
                </a:cubicBezTo>
                <a:cubicBezTo>
                  <a:pt x="594987" y="327711"/>
                  <a:pt x="513322" y="370787"/>
                  <a:pt x="431657" y="412517"/>
                </a:cubicBezTo>
                <a:cubicBezTo>
                  <a:pt x="425824" y="415658"/>
                  <a:pt x="415055" y="413414"/>
                  <a:pt x="408773" y="409824"/>
                </a:cubicBezTo>
                <a:cubicBezTo>
                  <a:pt x="361659" y="382004"/>
                  <a:pt x="315442" y="352838"/>
                  <a:pt x="268776" y="324570"/>
                </a:cubicBezTo>
                <a:cubicBezTo>
                  <a:pt x="263840" y="321429"/>
                  <a:pt x="255764" y="317839"/>
                  <a:pt x="251276" y="319634"/>
                </a:cubicBezTo>
                <a:cubicBezTo>
                  <a:pt x="229739" y="328160"/>
                  <a:pt x="209098" y="338929"/>
                  <a:pt x="188009" y="348800"/>
                </a:cubicBezTo>
                <a:cubicBezTo>
                  <a:pt x="195637" y="383351"/>
                  <a:pt x="203265" y="416106"/>
                  <a:pt x="211342" y="451106"/>
                </a:cubicBezTo>
                <a:cubicBezTo>
                  <a:pt x="139099" y="443478"/>
                  <a:pt x="69550" y="436298"/>
                  <a:pt x="0" y="428670"/>
                </a:cubicBezTo>
                <a:cubicBezTo>
                  <a:pt x="2244" y="433157"/>
                  <a:pt x="4487" y="434503"/>
                  <a:pt x="7628" y="436298"/>
                </a:cubicBezTo>
                <a:cubicBezTo>
                  <a:pt x="68204" y="466810"/>
                  <a:pt x="129228" y="496874"/>
                  <a:pt x="189804" y="527835"/>
                </a:cubicBezTo>
                <a:cubicBezTo>
                  <a:pt x="196983" y="531873"/>
                  <a:pt x="204162" y="540847"/>
                  <a:pt x="206406" y="548924"/>
                </a:cubicBezTo>
                <a:cubicBezTo>
                  <a:pt x="209996" y="561039"/>
                  <a:pt x="216277" y="567321"/>
                  <a:pt x="227495" y="564629"/>
                </a:cubicBezTo>
                <a:cubicBezTo>
                  <a:pt x="256661" y="558347"/>
                  <a:pt x="278199" y="573154"/>
                  <a:pt x="300634" y="587961"/>
                </a:cubicBezTo>
                <a:cubicBezTo>
                  <a:pt x="334287" y="610846"/>
                  <a:pt x="368389" y="632832"/>
                  <a:pt x="402491" y="655268"/>
                </a:cubicBezTo>
                <a:cubicBezTo>
                  <a:pt x="407427" y="658409"/>
                  <a:pt x="412363" y="660652"/>
                  <a:pt x="422234" y="666037"/>
                </a:cubicBezTo>
                <a:cubicBezTo>
                  <a:pt x="422234" y="624756"/>
                  <a:pt x="422683" y="587513"/>
                  <a:pt x="421785" y="550270"/>
                </a:cubicBezTo>
                <a:cubicBezTo>
                  <a:pt x="421785" y="537706"/>
                  <a:pt x="426273" y="533668"/>
                  <a:pt x="438388" y="531424"/>
                </a:cubicBezTo>
                <a:cubicBezTo>
                  <a:pt x="508386" y="519309"/>
                  <a:pt x="579282" y="509886"/>
                  <a:pt x="645691" y="481618"/>
                </a:cubicBezTo>
                <a:cubicBezTo>
                  <a:pt x="717484" y="451106"/>
                  <a:pt x="790175" y="423286"/>
                  <a:pt x="861968" y="393222"/>
                </a:cubicBezTo>
                <a:cubicBezTo>
                  <a:pt x="875878" y="387389"/>
                  <a:pt x="886198" y="388286"/>
                  <a:pt x="898762" y="396363"/>
                </a:cubicBezTo>
                <a:cubicBezTo>
                  <a:pt x="964722" y="438990"/>
                  <a:pt x="1020811" y="491938"/>
                  <a:pt x="1064335" y="557001"/>
                </a:cubicBezTo>
                <a:cubicBezTo>
                  <a:pt x="1092155" y="598282"/>
                  <a:pt x="1115488" y="642255"/>
                  <a:pt x="1141065" y="685331"/>
                </a:cubicBezTo>
                <a:cubicBezTo>
                  <a:pt x="1148692" y="679947"/>
                  <a:pt x="1157666" y="672319"/>
                  <a:pt x="1167538" y="667383"/>
                </a:cubicBezTo>
                <a:cubicBezTo>
                  <a:pt x="1188179" y="657062"/>
                  <a:pt x="1197602" y="643153"/>
                  <a:pt x="1188627" y="619820"/>
                </a:cubicBezTo>
                <a:cubicBezTo>
                  <a:pt x="1184140" y="608602"/>
                  <a:pt x="1189525" y="601423"/>
                  <a:pt x="1202089" y="598730"/>
                </a:cubicBezTo>
                <a:cubicBezTo>
                  <a:pt x="1215101" y="595590"/>
                  <a:pt x="1227665" y="590654"/>
                  <a:pt x="1239331" y="584820"/>
                </a:cubicBezTo>
                <a:cubicBezTo>
                  <a:pt x="1256831" y="576295"/>
                  <a:pt x="1262664" y="560590"/>
                  <a:pt x="1255934" y="544886"/>
                </a:cubicBezTo>
                <a:cubicBezTo>
                  <a:pt x="1248306" y="527386"/>
                  <a:pt x="1233050" y="530976"/>
                  <a:pt x="1219588" y="533668"/>
                </a:cubicBezTo>
                <a:cubicBezTo>
                  <a:pt x="1205678" y="536809"/>
                  <a:pt x="1192217" y="542642"/>
                  <a:pt x="1176961" y="547578"/>
                </a:cubicBezTo>
                <a:cubicBezTo>
                  <a:pt x="1172474" y="520207"/>
                  <a:pt x="1167987" y="494630"/>
                  <a:pt x="1163948" y="469054"/>
                </a:cubicBezTo>
                <a:cubicBezTo>
                  <a:pt x="1163051" y="464567"/>
                  <a:pt x="1163500" y="460080"/>
                  <a:pt x="1163051" y="454695"/>
                </a:cubicBezTo>
                <a:cubicBezTo>
                  <a:pt x="1171128" y="452003"/>
                  <a:pt x="1178756" y="449759"/>
                  <a:pt x="1186384" y="447067"/>
                </a:cubicBezTo>
                <a:cubicBezTo>
                  <a:pt x="1194461" y="444375"/>
                  <a:pt x="1202986" y="442131"/>
                  <a:pt x="1210614" y="438542"/>
                </a:cubicBezTo>
                <a:cubicBezTo>
                  <a:pt x="1230357" y="429568"/>
                  <a:pt x="1240229" y="408478"/>
                  <a:pt x="1232601" y="390979"/>
                </a:cubicBezTo>
                <a:cubicBezTo>
                  <a:pt x="1225422" y="373928"/>
                  <a:pt x="1213306" y="370787"/>
                  <a:pt x="1188627" y="379312"/>
                </a:cubicBezTo>
                <a:cubicBezTo>
                  <a:pt x="1176961" y="383351"/>
                  <a:pt x="1164846" y="386940"/>
                  <a:pt x="1150936" y="390979"/>
                </a:cubicBezTo>
                <a:cubicBezTo>
                  <a:pt x="1144654" y="353736"/>
                  <a:pt x="1139718" y="318288"/>
                  <a:pt x="1132539" y="283289"/>
                </a:cubicBezTo>
                <a:cubicBezTo>
                  <a:pt x="1129398" y="268033"/>
                  <a:pt x="1132539" y="259507"/>
                  <a:pt x="1146449" y="250982"/>
                </a:cubicBezTo>
                <a:cubicBezTo>
                  <a:pt x="1207473" y="212842"/>
                  <a:pt x="1268049" y="174253"/>
                  <a:pt x="1328175" y="133869"/>
                </a:cubicBezTo>
                <a:cubicBezTo>
                  <a:pt x="1367662" y="107395"/>
                  <a:pt x="1395482" y="70152"/>
                  <a:pt x="1420609" y="29320"/>
                </a:cubicBezTo>
                <a:cubicBezTo>
                  <a:pt x="1392790" y="5987"/>
                  <a:pt x="1361829" y="-295"/>
                  <a:pt x="1330868" y="154"/>
                </a:cubicBezTo>
                <a:close/>
                <a:moveTo>
                  <a:pt x="261148" y="546232"/>
                </a:moveTo>
                <a:cubicBezTo>
                  <a:pt x="258456" y="546680"/>
                  <a:pt x="256212" y="547129"/>
                  <a:pt x="253520" y="547578"/>
                </a:cubicBezTo>
                <a:cubicBezTo>
                  <a:pt x="250828" y="536360"/>
                  <a:pt x="248136" y="525142"/>
                  <a:pt x="245443" y="513925"/>
                </a:cubicBezTo>
                <a:cubicBezTo>
                  <a:pt x="235572" y="471746"/>
                  <a:pt x="226149" y="429568"/>
                  <a:pt x="215829" y="387838"/>
                </a:cubicBezTo>
                <a:cubicBezTo>
                  <a:pt x="212688" y="374825"/>
                  <a:pt x="214034" y="366748"/>
                  <a:pt x="227944" y="361364"/>
                </a:cubicBezTo>
                <a:cubicBezTo>
                  <a:pt x="239162" y="356877"/>
                  <a:pt x="249482" y="350595"/>
                  <a:pt x="260699" y="345210"/>
                </a:cubicBezTo>
                <a:cubicBezTo>
                  <a:pt x="261597" y="347005"/>
                  <a:pt x="262943" y="348800"/>
                  <a:pt x="263840" y="350595"/>
                </a:cubicBezTo>
                <a:cubicBezTo>
                  <a:pt x="250828" y="358223"/>
                  <a:pt x="237815" y="366300"/>
                  <a:pt x="223008" y="375274"/>
                </a:cubicBezTo>
                <a:cubicBezTo>
                  <a:pt x="235123" y="431811"/>
                  <a:pt x="248136" y="489246"/>
                  <a:pt x="261148" y="546232"/>
                </a:cubicBezTo>
                <a:close/>
                <a:moveTo>
                  <a:pt x="717484" y="259956"/>
                </a:moveTo>
                <a:cubicBezTo>
                  <a:pt x="534860" y="204765"/>
                  <a:pt x="352685" y="149125"/>
                  <a:pt x="170060" y="93934"/>
                </a:cubicBezTo>
                <a:cubicBezTo>
                  <a:pt x="170958" y="91242"/>
                  <a:pt x="171855" y="88550"/>
                  <a:pt x="172753" y="85857"/>
                </a:cubicBezTo>
                <a:cubicBezTo>
                  <a:pt x="355377" y="141048"/>
                  <a:pt x="537552" y="196688"/>
                  <a:pt x="720176" y="251879"/>
                </a:cubicBezTo>
                <a:cubicBezTo>
                  <a:pt x="718830" y="254571"/>
                  <a:pt x="718382" y="257264"/>
                  <a:pt x="717484" y="259956"/>
                </a:cubicBezTo>
                <a:close/>
                <a:moveTo>
                  <a:pt x="1132090" y="605461"/>
                </a:moveTo>
                <a:cubicBezTo>
                  <a:pt x="1088566" y="511232"/>
                  <a:pt x="1023503" y="432709"/>
                  <a:pt x="956645" y="354633"/>
                </a:cubicBezTo>
                <a:cubicBezTo>
                  <a:pt x="997478" y="370338"/>
                  <a:pt x="1130295" y="560142"/>
                  <a:pt x="1132090" y="605461"/>
                </a:cubicBezTo>
                <a:close/>
              </a:path>
            </a:pathLst>
          </a:custGeom>
          <a:solidFill>
            <a:schemeClr val="accent6"/>
          </a:solidFill>
          <a:ln w="44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73225B0-A3CA-4588-ABE2-82EC8E359782}"/>
              </a:ext>
            </a:extLst>
          </p:cNvPr>
          <p:cNvSpPr txBox="1"/>
          <p:nvPr/>
        </p:nvSpPr>
        <p:spPr>
          <a:xfrm>
            <a:off x="878222" y="308286"/>
            <a:ext cx="56540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5400" dirty="0">
                <a:cs typeface="B Nazanin" panose="00000700000000000000" pitchFamily="2" charset="-78"/>
              </a:rPr>
              <a:t>سبک اینفوگرافیک</a:t>
            </a:r>
            <a:endParaRPr lang="ko-KR" altLang="en-US" sz="5400" dirty="0">
              <a:cs typeface="B Nazanin" panose="000007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B6B669B-D2EB-4B9C-9DD9-3266B02FEE98}"/>
              </a:ext>
            </a:extLst>
          </p:cNvPr>
          <p:cNvSpPr txBox="1"/>
          <p:nvPr/>
        </p:nvSpPr>
        <p:spPr>
          <a:xfrm>
            <a:off x="878222" y="1188330"/>
            <a:ext cx="565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a-IR" altLang="ko-KR" dirty="0">
                <a:cs typeface="B Nazanin" panose="00000700000000000000" pitchFamily="2" charset="-78"/>
              </a:rPr>
              <a:t>یک ارائه پاورپوینت مدرن دریافت کنید</a:t>
            </a:r>
            <a:endParaRPr lang="en-US" altLang="ko-KR" dirty="0">
              <a:cs typeface="B Nazanin" panose="00000700000000000000" pitchFamily="2" charset="-78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0C5C59FB-F276-4DB8-8904-04CF59BE9B0D}"/>
              </a:ext>
            </a:extLst>
          </p:cNvPr>
          <p:cNvGrpSpPr/>
          <p:nvPr/>
        </p:nvGrpSpPr>
        <p:grpSpPr>
          <a:xfrm>
            <a:off x="937901" y="1825190"/>
            <a:ext cx="3343276" cy="646331"/>
            <a:chOff x="4981575" y="3429000"/>
            <a:chExt cx="3343276" cy="646331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3B8E55D-E94B-45F1-9196-DAFA8796993B}"/>
                </a:ext>
              </a:extLst>
            </p:cNvPr>
            <p:cNvSpPr txBox="1"/>
            <p:nvPr/>
          </p:nvSpPr>
          <p:spPr>
            <a:xfrm>
              <a:off x="4981575" y="3429000"/>
              <a:ext cx="13620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شما اینجاست</a:t>
              </a:r>
              <a:endParaRPr lang="ko-KR" altLang="en-US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30D6C60-DB97-45D2-BAE4-663978AC5763}"/>
                </a:ext>
              </a:extLst>
            </p:cNvPr>
            <p:cNvSpPr txBox="1"/>
            <p:nvPr/>
          </p:nvSpPr>
          <p:spPr>
            <a:xfrm>
              <a:off x="6343651" y="3429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D2F6852-166B-468F-8789-06CEE96BAEFC}"/>
              </a:ext>
            </a:extLst>
          </p:cNvPr>
          <p:cNvGrpSpPr/>
          <p:nvPr/>
        </p:nvGrpSpPr>
        <p:grpSpPr>
          <a:xfrm>
            <a:off x="6070666" y="4618818"/>
            <a:ext cx="2030753" cy="1649539"/>
            <a:chOff x="6315646" y="2425792"/>
            <a:chExt cx="2030753" cy="1649539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42BF0EB-3A7D-4B74-87F0-3B8C19A3AE47}"/>
                </a:ext>
              </a:extLst>
            </p:cNvPr>
            <p:cNvSpPr txBox="1"/>
            <p:nvPr/>
          </p:nvSpPr>
          <p:spPr>
            <a:xfrm>
              <a:off x="6315646" y="2425792"/>
              <a:ext cx="20307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ارائه</a:t>
              </a:r>
            </a:p>
            <a:p>
              <a:pPr algn="r"/>
              <a:r>
                <a:rPr lang="fa-IR" altLang="ko-KR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 پاورپوینت </a:t>
              </a:r>
            </a:p>
            <a:p>
              <a:pPr algn="r"/>
              <a:r>
                <a:rPr lang="fa-IR" altLang="ko-KR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مدرن</a:t>
              </a:r>
              <a:endParaRPr lang="ko-KR" altLang="en-US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3331948-76F6-4FF9-9F38-639C051C2740}"/>
                </a:ext>
              </a:extLst>
            </p:cNvPr>
            <p:cNvSpPr txBox="1"/>
            <p:nvPr/>
          </p:nvSpPr>
          <p:spPr>
            <a:xfrm>
              <a:off x="6315646" y="3429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</p:grpSp>
      <p:sp>
        <p:nvSpPr>
          <p:cNvPr id="97" name="Rectangle 96">
            <a:extLst>
              <a:ext uri="{FF2B5EF4-FFF2-40B4-BE49-F238E27FC236}">
                <a16:creationId xmlns:a16="http://schemas.microsoft.com/office/drawing/2014/main" id="{7420A905-3ADA-47CD-B273-9231281A6972}"/>
              </a:ext>
            </a:extLst>
          </p:cNvPr>
          <p:cNvSpPr/>
          <p:nvPr/>
        </p:nvSpPr>
        <p:spPr>
          <a:xfrm>
            <a:off x="8362519" y="3642865"/>
            <a:ext cx="66021" cy="26574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6815F1F-1467-4D99-81D8-0EEB129A3D8D}"/>
              </a:ext>
            </a:extLst>
          </p:cNvPr>
          <p:cNvSpPr txBox="1"/>
          <p:nvPr/>
        </p:nvSpPr>
        <p:spPr>
          <a:xfrm>
            <a:off x="8689640" y="373433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ارائه نمونه کارهای ساده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CBFEB50-EE9D-4D62-A152-DCE7CB75CDF7}"/>
              </a:ext>
            </a:extLst>
          </p:cNvPr>
          <p:cNvSpPr txBox="1"/>
          <p:nvPr/>
        </p:nvSpPr>
        <p:spPr>
          <a:xfrm>
            <a:off x="8689640" y="405549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ارائه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7F5C356-6476-4820-851D-138279FDE876}"/>
              </a:ext>
            </a:extLst>
          </p:cNvPr>
          <p:cNvSpPr txBox="1"/>
          <p:nvPr/>
        </p:nvSpPr>
        <p:spPr>
          <a:xfrm>
            <a:off x="8689640" y="501897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0170992-5ABB-4B1A-B996-EB2B7E773BE2}"/>
              </a:ext>
            </a:extLst>
          </p:cNvPr>
          <p:cNvSpPr txBox="1"/>
          <p:nvPr/>
        </p:nvSpPr>
        <p:spPr>
          <a:xfrm>
            <a:off x="8689640" y="469781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نمونه کارهای ساده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8C3EDD0-13BA-440F-8DCB-0409A71E3422}"/>
              </a:ext>
            </a:extLst>
          </p:cNvPr>
          <p:cNvSpPr txBox="1"/>
          <p:nvPr/>
        </p:nvSpPr>
        <p:spPr>
          <a:xfrm>
            <a:off x="8689640" y="437665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نمونه کارها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574B54C-737E-484D-935D-49BC38C33A34}"/>
              </a:ext>
            </a:extLst>
          </p:cNvPr>
          <p:cNvSpPr txBox="1"/>
          <p:nvPr/>
        </p:nvSpPr>
        <p:spPr>
          <a:xfrm>
            <a:off x="8689640" y="534013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ارائه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87E103B-6CE9-48C4-BE1C-8F5FEC37E598}"/>
              </a:ext>
            </a:extLst>
          </p:cNvPr>
          <p:cNvSpPr txBox="1"/>
          <p:nvPr/>
        </p:nvSpPr>
        <p:spPr>
          <a:xfrm>
            <a:off x="8689640" y="5982455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نمونه کارهای ساده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9AC6117-8C8D-4276-AA13-089E9EA1F763}"/>
              </a:ext>
            </a:extLst>
          </p:cNvPr>
          <p:cNvSpPr txBox="1"/>
          <p:nvPr/>
        </p:nvSpPr>
        <p:spPr>
          <a:xfrm>
            <a:off x="8689640" y="566129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cs typeface="B Nazanin" panose="00000700000000000000" pitchFamily="2" charset="-7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F2E370D-7489-49CF-AF27-2292E10B19D5}"/>
              </a:ext>
            </a:extLst>
          </p:cNvPr>
          <p:cNvSpPr txBox="1"/>
          <p:nvPr/>
        </p:nvSpPr>
        <p:spPr>
          <a:xfrm>
            <a:off x="8219365" y="2121981"/>
            <a:ext cx="333611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2B1B65F-0E3C-4CE3-B6C0-347F697F41D8}"/>
              </a:ext>
            </a:extLst>
          </p:cNvPr>
          <p:cNvSpPr txBox="1"/>
          <p:nvPr/>
        </p:nvSpPr>
        <p:spPr>
          <a:xfrm>
            <a:off x="8219365" y="2698992"/>
            <a:ext cx="33361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200" b="1" dirty="0">
                <a:solidFill>
                  <a:schemeClr val="accent3"/>
                </a:solidFill>
                <a:cs typeface="B Nazanin" panose="00000700000000000000" pitchFamily="2" charset="-78"/>
              </a:rPr>
              <a:t>عالی</a:t>
            </a:r>
            <a:endParaRPr lang="ko-KR" altLang="en-US" sz="32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F094B74-CCDA-4798-8975-A902B1D0A4B9}"/>
              </a:ext>
            </a:extLst>
          </p:cNvPr>
          <p:cNvGrpSpPr/>
          <p:nvPr/>
        </p:nvGrpSpPr>
        <p:grpSpPr>
          <a:xfrm>
            <a:off x="5263067" y="3219783"/>
            <a:ext cx="1023769" cy="369332"/>
            <a:chOff x="6409688" y="3227337"/>
            <a:chExt cx="1023769" cy="369332"/>
          </a:xfrm>
        </p:grpSpPr>
        <p:sp>
          <p:nvSpPr>
            <p:cNvPr id="108" name="Arrow: Pentagon 107">
              <a:extLst>
                <a:ext uri="{FF2B5EF4-FFF2-40B4-BE49-F238E27FC236}">
                  <a16:creationId xmlns:a16="http://schemas.microsoft.com/office/drawing/2014/main" id="{851936D1-2CA5-4B3B-8EBB-E7912FDCB4BC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15BE69B1-AA5D-4042-B68D-754FB88B9BEE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10492DA5-C6B3-4400-860B-E3A39FBA455F}"/>
              </a:ext>
            </a:extLst>
          </p:cNvPr>
          <p:cNvGrpSpPr/>
          <p:nvPr/>
        </p:nvGrpSpPr>
        <p:grpSpPr>
          <a:xfrm>
            <a:off x="3426704" y="2623481"/>
            <a:ext cx="1023769" cy="369332"/>
            <a:chOff x="6607592" y="3846877"/>
            <a:chExt cx="1023769" cy="369332"/>
          </a:xfrm>
        </p:grpSpPr>
        <p:sp>
          <p:nvSpPr>
            <p:cNvPr id="109" name="Arrow: Pentagon 108">
              <a:extLst>
                <a:ext uri="{FF2B5EF4-FFF2-40B4-BE49-F238E27FC236}">
                  <a16:creationId xmlns:a16="http://schemas.microsoft.com/office/drawing/2014/main" id="{41B16EAE-2D2C-4BAF-8314-559326041684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9A27C07-1699-4BFC-813A-9E39A2DB5D5E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B10C1DE4-EE22-416A-9AF1-EB7F7541791F}"/>
              </a:ext>
            </a:extLst>
          </p:cNvPr>
          <p:cNvGrpSpPr/>
          <p:nvPr/>
        </p:nvGrpSpPr>
        <p:grpSpPr>
          <a:xfrm>
            <a:off x="1204298" y="3769660"/>
            <a:ext cx="1023769" cy="369332"/>
            <a:chOff x="6607592" y="3846877"/>
            <a:chExt cx="1023769" cy="369332"/>
          </a:xfrm>
        </p:grpSpPr>
        <p:sp>
          <p:nvSpPr>
            <p:cNvPr id="118" name="Arrow: Pentagon 117">
              <a:extLst>
                <a:ext uri="{FF2B5EF4-FFF2-40B4-BE49-F238E27FC236}">
                  <a16:creationId xmlns:a16="http://schemas.microsoft.com/office/drawing/2014/main" id="{EF63FC94-47F3-4847-8EBF-693CA4AC770F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9DF61ED-FB01-43FA-8D02-69B5B82F7341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8594359-80FD-484D-B4D1-781567B7026F}"/>
              </a:ext>
            </a:extLst>
          </p:cNvPr>
          <p:cNvGrpSpPr/>
          <p:nvPr/>
        </p:nvGrpSpPr>
        <p:grpSpPr>
          <a:xfrm>
            <a:off x="2768564" y="4992403"/>
            <a:ext cx="1023769" cy="369332"/>
            <a:chOff x="6409688" y="3227337"/>
            <a:chExt cx="1023769" cy="369332"/>
          </a:xfrm>
        </p:grpSpPr>
        <p:sp>
          <p:nvSpPr>
            <p:cNvPr id="124" name="Arrow: Pentagon 123">
              <a:extLst>
                <a:ext uri="{FF2B5EF4-FFF2-40B4-BE49-F238E27FC236}">
                  <a16:creationId xmlns:a16="http://schemas.microsoft.com/office/drawing/2014/main" id="{70F1BF7B-F968-4F5B-AB4E-F7B1618B218A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8E9E9B7B-FF8E-4F8A-822D-6FF975A8155F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2606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7675746-E33D-460E-A221-9274779A8C3B}"/>
              </a:ext>
            </a:extLst>
          </p:cNvPr>
          <p:cNvGrpSpPr/>
          <p:nvPr/>
        </p:nvGrpSpPr>
        <p:grpSpPr>
          <a:xfrm>
            <a:off x="3279805" y="2586846"/>
            <a:ext cx="5632390" cy="2591736"/>
            <a:chOff x="2245828" y="2111063"/>
            <a:chExt cx="7700344" cy="354330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4F47BEB-35A2-4CE8-8EA2-E46E03D85C34}"/>
                </a:ext>
              </a:extLst>
            </p:cNvPr>
            <p:cNvSpPr/>
            <p:nvPr/>
          </p:nvSpPr>
          <p:spPr>
            <a:xfrm rot="20829115" flipH="1">
              <a:off x="2387548" y="2111063"/>
              <a:ext cx="2915765" cy="2538898"/>
            </a:xfrm>
            <a:custGeom>
              <a:avLst/>
              <a:gdLst>
                <a:gd name="connsiteX0" fmla="*/ 3387857 w 3391285"/>
                <a:gd name="connsiteY0" fmla="*/ 2317148 h 2952956"/>
                <a:gd name="connsiteX1" fmla="*/ 3368939 w 3391285"/>
                <a:gd name="connsiteY1" fmla="*/ 2283927 h 2952956"/>
                <a:gd name="connsiteX2" fmla="*/ 3343562 w 3391285"/>
                <a:gd name="connsiteY2" fmla="*/ 2247015 h 2952956"/>
                <a:gd name="connsiteX3" fmla="*/ 3346792 w 3391285"/>
                <a:gd name="connsiteY3" fmla="*/ 2224868 h 2952956"/>
                <a:gd name="connsiteX4" fmla="*/ 3350483 w 3391285"/>
                <a:gd name="connsiteY4" fmla="*/ 2200414 h 2952956"/>
                <a:gd name="connsiteX5" fmla="*/ 3297884 w 3391285"/>
                <a:gd name="connsiteY5" fmla="*/ 2112748 h 2952956"/>
                <a:gd name="connsiteX6" fmla="*/ 3242516 w 3391285"/>
                <a:gd name="connsiteY6" fmla="*/ 1912500 h 2952956"/>
                <a:gd name="connsiteX7" fmla="*/ 3230519 w 3391285"/>
                <a:gd name="connsiteY7" fmla="*/ 1788384 h 2952956"/>
                <a:gd name="connsiteX8" fmla="*/ 3216216 w 3391285"/>
                <a:gd name="connsiteY8" fmla="*/ 1769467 h 2952956"/>
                <a:gd name="connsiteX9" fmla="*/ 3137778 w 3391285"/>
                <a:gd name="connsiteY9" fmla="*/ 1700718 h 2952956"/>
                <a:gd name="connsiteX10" fmla="*/ 3157157 w 3391285"/>
                <a:gd name="connsiteY10" fmla="*/ 1637506 h 2952956"/>
                <a:gd name="connsiteX11" fmla="*/ 3182534 w 3391285"/>
                <a:gd name="connsiteY11" fmla="*/ 1611207 h 2952956"/>
                <a:gd name="connsiteX12" fmla="*/ 3177459 w 3391285"/>
                <a:gd name="connsiteY12" fmla="*/ 1454792 h 2952956"/>
                <a:gd name="connsiteX13" fmla="*/ 3104097 w 3391285"/>
                <a:gd name="connsiteY13" fmla="*/ 1081520 h 2952956"/>
                <a:gd name="connsiteX14" fmla="*/ 3089331 w 3391285"/>
                <a:gd name="connsiteY14" fmla="*/ 941716 h 2952956"/>
                <a:gd name="connsiteX15" fmla="*/ 3003511 w 3391285"/>
                <a:gd name="connsiteY15" fmla="*/ 788070 h 2952956"/>
                <a:gd name="connsiteX16" fmla="*/ 2788499 w 3391285"/>
                <a:gd name="connsiteY16" fmla="*/ 735932 h 2952956"/>
                <a:gd name="connsiteX17" fmla="*/ 2612706 w 3391285"/>
                <a:gd name="connsiteY17" fmla="*/ 813447 h 2952956"/>
                <a:gd name="connsiteX18" fmla="*/ 2555031 w 3391285"/>
                <a:gd name="connsiteY18" fmla="*/ 838824 h 2952956"/>
                <a:gd name="connsiteX19" fmla="*/ 2493665 w 3391285"/>
                <a:gd name="connsiteY19" fmla="*/ 849898 h 2952956"/>
                <a:gd name="connsiteX20" fmla="*/ 2263427 w 3391285"/>
                <a:gd name="connsiteY20" fmla="*/ 879889 h 2952956"/>
                <a:gd name="connsiteX21" fmla="*/ 1903535 w 3391285"/>
                <a:gd name="connsiteY21" fmla="*/ 851743 h 2952956"/>
                <a:gd name="connsiteX22" fmla="*/ 1690369 w 3391285"/>
                <a:gd name="connsiteY22" fmla="*/ 770076 h 2952956"/>
                <a:gd name="connsiteX23" fmla="*/ 1531186 w 3391285"/>
                <a:gd name="connsiteY23" fmla="*/ 681487 h 2952956"/>
                <a:gd name="connsiteX24" fmla="*/ 1447673 w 3391285"/>
                <a:gd name="connsiteY24" fmla="*/ 631656 h 2952956"/>
                <a:gd name="connsiteX25" fmla="*/ 1354931 w 3391285"/>
                <a:gd name="connsiteY25" fmla="*/ 569367 h 2952956"/>
                <a:gd name="connsiteX26" fmla="*/ 1205899 w 3391285"/>
                <a:gd name="connsiteY26" fmla="*/ 485854 h 2952956"/>
                <a:gd name="connsiteX27" fmla="*/ 1115927 w 3391285"/>
                <a:gd name="connsiteY27" fmla="*/ 432793 h 2952956"/>
                <a:gd name="connsiteX28" fmla="*/ 1122386 w 3391285"/>
                <a:gd name="connsiteY28" fmla="*/ 429101 h 2952956"/>
                <a:gd name="connsiteX29" fmla="*/ 1204515 w 3391285"/>
                <a:gd name="connsiteY29" fmla="*/ 402340 h 2952956"/>
                <a:gd name="connsiteX30" fmla="*/ 1261729 w 3391285"/>
                <a:gd name="connsiteY30" fmla="*/ 339129 h 2952956"/>
                <a:gd name="connsiteX31" fmla="*/ 1196210 w 3391285"/>
                <a:gd name="connsiteY31" fmla="*/ 213167 h 2952956"/>
                <a:gd name="connsiteX32" fmla="*/ 1152838 w 3391285"/>
                <a:gd name="connsiteY32" fmla="*/ 196556 h 2952956"/>
                <a:gd name="connsiteX33" fmla="*/ 795715 w 3391285"/>
                <a:gd name="connsiteY33" fmla="*/ 13842 h 2952956"/>
                <a:gd name="connsiteX34" fmla="*/ 760649 w 3391285"/>
                <a:gd name="connsiteY34" fmla="*/ 0 h 2952956"/>
                <a:gd name="connsiteX35" fmla="*/ 750037 w 3391285"/>
                <a:gd name="connsiteY35" fmla="*/ 11535 h 2952956"/>
                <a:gd name="connsiteX36" fmla="*/ 775414 w 3391285"/>
                <a:gd name="connsiteY36" fmla="*/ 59521 h 2952956"/>
                <a:gd name="connsiteX37" fmla="*/ 922139 w 3391285"/>
                <a:gd name="connsiteY37" fmla="*/ 180869 h 2952956"/>
                <a:gd name="connsiteX38" fmla="*/ 1057328 w 3391285"/>
                <a:gd name="connsiteY38" fmla="*/ 269457 h 2952956"/>
                <a:gd name="connsiteX39" fmla="*/ 1075784 w 3391285"/>
                <a:gd name="connsiteY39" fmla="*/ 288375 h 2952956"/>
                <a:gd name="connsiteX40" fmla="*/ 1013496 w 3391285"/>
                <a:gd name="connsiteY40" fmla="*/ 288375 h 2952956"/>
                <a:gd name="connsiteX41" fmla="*/ 996885 w 3391285"/>
                <a:gd name="connsiteY41" fmla="*/ 279608 h 2952956"/>
                <a:gd name="connsiteX42" fmla="*/ 943363 w 3391285"/>
                <a:gd name="connsiteY42" fmla="*/ 259306 h 2952956"/>
                <a:gd name="connsiteX43" fmla="*/ 915218 w 3391285"/>
                <a:gd name="connsiteY43" fmla="*/ 266227 h 2952956"/>
                <a:gd name="connsiteX44" fmla="*/ 886149 w 3391285"/>
                <a:gd name="connsiteY44" fmla="*/ 262075 h 2952956"/>
                <a:gd name="connsiteX45" fmla="*/ 838626 w 3391285"/>
                <a:gd name="connsiteY45" fmla="*/ 252385 h 2952956"/>
                <a:gd name="connsiteX46" fmla="*/ 780489 w 3391285"/>
                <a:gd name="connsiteY46" fmla="*/ 262998 h 2952956"/>
                <a:gd name="connsiteX47" fmla="*/ 676674 w 3391285"/>
                <a:gd name="connsiteY47" fmla="*/ 278685 h 2952956"/>
                <a:gd name="connsiteX48" fmla="*/ 487039 w 3391285"/>
                <a:gd name="connsiteY48" fmla="*/ 357585 h 2952956"/>
                <a:gd name="connsiteX49" fmla="*/ 458894 w 3391285"/>
                <a:gd name="connsiteY49" fmla="*/ 374195 h 2952956"/>
                <a:gd name="connsiteX50" fmla="*/ 229117 w 3391285"/>
                <a:gd name="connsiteY50" fmla="*/ 382500 h 2952956"/>
                <a:gd name="connsiteX51" fmla="*/ 90697 w 3391285"/>
                <a:gd name="connsiteY51" fmla="*/ 351125 h 2952956"/>
                <a:gd name="connsiteX52" fmla="*/ 70395 w 3391285"/>
                <a:gd name="connsiteY52" fmla="*/ 326671 h 2952956"/>
                <a:gd name="connsiteX53" fmla="*/ 72702 w 3391285"/>
                <a:gd name="connsiteY53" fmla="*/ 269457 h 2952956"/>
                <a:gd name="connsiteX54" fmla="*/ 83776 w 3391285"/>
                <a:gd name="connsiteY54" fmla="*/ 188712 h 2952956"/>
                <a:gd name="connsiteX55" fmla="*/ 58860 w 3391285"/>
                <a:gd name="connsiteY55" fmla="*/ 152262 h 2952956"/>
                <a:gd name="connsiteX56" fmla="*/ 65320 w 3391285"/>
                <a:gd name="connsiteY56" fmla="*/ 164258 h 2952956"/>
                <a:gd name="connsiteX57" fmla="*/ 45480 w 3391285"/>
                <a:gd name="connsiteY57" fmla="*/ 166104 h 2952956"/>
                <a:gd name="connsiteX58" fmla="*/ 724 w 3391285"/>
                <a:gd name="connsiteY58" fmla="*/ 318366 h 2952956"/>
                <a:gd name="connsiteX59" fmla="*/ 21948 w 3391285"/>
                <a:gd name="connsiteY59" fmla="*/ 412491 h 2952956"/>
                <a:gd name="connsiteX60" fmla="*/ 103155 w 3391285"/>
                <a:gd name="connsiteY60" fmla="*/ 475703 h 2952956"/>
                <a:gd name="connsiteX61" fmla="*/ 269259 w 3391285"/>
                <a:gd name="connsiteY61" fmla="*/ 520458 h 2952956"/>
                <a:gd name="connsiteX62" fmla="*/ 350004 w 3391285"/>
                <a:gd name="connsiteY62" fmla="*/ 527380 h 2952956"/>
                <a:gd name="connsiteX63" fmla="*/ 367998 w 3391285"/>
                <a:gd name="connsiteY63" fmla="*/ 537992 h 2952956"/>
                <a:gd name="connsiteX64" fmla="*/ 369382 w 3391285"/>
                <a:gd name="connsiteY64" fmla="*/ 553218 h 2952956"/>
                <a:gd name="connsiteX65" fmla="*/ 348619 w 3391285"/>
                <a:gd name="connsiteY65" fmla="*/ 553679 h 2952956"/>
                <a:gd name="connsiteX66" fmla="*/ 319551 w 3391285"/>
                <a:gd name="connsiteY66" fmla="*/ 546297 h 2952956"/>
                <a:gd name="connsiteX67" fmla="*/ 303402 w 3391285"/>
                <a:gd name="connsiteY67" fmla="*/ 567060 h 2952956"/>
                <a:gd name="connsiteX68" fmla="*/ 351849 w 3391285"/>
                <a:gd name="connsiteY68" fmla="*/ 653342 h 2952956"/>
                <a:gd name="connsiteX69" fmla="*/ 349080 w 3391285"/>
                <a:gd name="connsiteY69" fmla="*/ 725320 h 2952956"/>
                <a:gd name="connsiteX70" fmla="*/ 331086 w 3391285"/>
                <a:gd name="connsiteY70" fmla="*/ 747928 h 2952956"/>
                <a:gd name="connsiteX71" fmla="*/ 318628 w 3391285"/>
                <a:gd name="connsiteY71" fmla="*/ 768230 h 2952956"/>
                <a:gd name="connsiteX72" fmla="*/ 278025 w 3391285"/>
                <a:gd name="connsiteY72" fmla="*/ 822214 h 2952956"/>
                <a:gd name="connsiteX73" fmla="*/ 248034 w 3391285"/>
                <a:gd name="connsiteY73" fmla="*/ 868354 h 2952956"/>
                <a:gd name="connsiteX74" fmla="*/ 255417 w 3391285"/>
                <a:gd name="connsiteY74" fmla="*/ 991086 h 2952956"/>
                <a:gd name="connsiteX75" fmla="*/ 313092 w 3391285"/>
                <a:gd name="connsiteY75" fmla="*/ 1069985 h 2952956"/>
                <a:gd name="connsiteX76" fmla="*/ 340776 w 3391285"/>
                <a:gd name="connsiteY76" fmla="*/ 1093978 h 2952956"/>
                <a:gd name="connsiteX77" fmla="*/ 408140 w 3391285"/>
                <a:gd name="connsiteY77" fmla="*/ 1116125 h 2952956"/>
                <a:gd name="connsiteX78" fmla="*/ 501804 w 3391285"/>
                <a:gd name="connsiteY78" fmla="*/ 1111511 h 2952956"/>
                <a:gd name="connsiteX79" fmla="*/ 626382 w 3391285"/>
                <a:gd name="connsiteY79" fmla="*/ 1176568 h 2952956"/>
                <a:gd name="connsiteX80" fmla="*/ 657295 w 3391285"/>
                <a:gd name="connsiteY80" fmla="*/ 1208866 h 2952956"/>
                <a:gd name="connsiteX81" fmla="*/ 708972 w 3391285"/>
                <a:gd name="connsiteY81" fmla="*/ 1229629 h 2952956"/>
                <a:gd name="connsiteX82" fmla="*/ 751421 w 3391285"/>
                <a:gd name="connsiteY82" fmla="*/ 1258698 h 2952956"/>
                <a:gd name="connsiteX83" fmla="*/ 763879 w 3391285"/>
                <a:gd name="connsiteY83" fmla="*/ 1288227 h 2952956"/>
                <a:gd name="connsiteX84" fmla="*/ 878767 w 3391285"/>
                <a:gd name="connsiteY84" fmla="*/ 1515697 h 2952956"/>
                <a:gd name="connsiteX85" fmla="*/ 949361 w 3391285"/>
                <a:gd name="connsiteY85" fmla="*/ 1677187 h 2952956"/>
                <a:gd name="connsiteX86" fmla="*/ 1006575 w 3391285"/>
                <a:gd name="connsiteY86" fmla="*/ 1776849 h 2952956"/>
                <a:gd name="connsiteX87" fmla="*/ 1111313 w 3391285"/>
                <a:gd name="connsiteY87" fmla="*/ 1921728 h 2952956"/>
                <a:gd name="connsiteX88" fmla="*/ 1175447 w 3391285"/>
                <a:gd name="connsiteY88" fmla="*/ 2003858 h 2952956"/>
                <a:gd name="connsiteX89" fmla="*/ 1199901 w 3391285"/>
                <a:gd name="connsiteY89" fmla="*/ 2026928 h 2952956"/>
                <a:gd name="connsiteX90" fmla="*/ 1199440 w 3391285"/>
                <a:gd name="connsiteY90" fmla="*/ 2046306 h 2952956"/>
                <a:gd name="connsiteX91" fmla="*/ 1153300 w 3391285"/>
                <a:gd name="connsiteY91" fmla="*/ 2088755 h 2952956"/>
                <a:gd name="connsiteX92" fmla="*/ 1105314 w 3391285"/>
                <a:gd name="connsiteY92" fmla="*/ 2219793 h 2952956"/>
                <a:gd name="connsiteX93" fmla="*/ 1090550 w 3391285"/>
                <a:gd name="connsiteY93" fmla="*/ 2314841 h 2952956"/>
                <a:gd name="connsiteX94" fmla="*/ 1041179 w 3391285"/>
                <a:gd name="connsiteY94" fmla="*/ 2454645 h 2952956"/>
                <a:gd name="connsiteX95" fmla="*/ 990426 w 3391285"/>
                <a:gd name="connsiteY95" fmla="*/ 2567226 h 2952956"/>
                <a:gd name="connsiteX96" fmla="*/ 977507 w 3391285"/>
                <a:gd name="connsiteY96" fmla="*/ 2613828 h 2952956"/>
                <a:gd name="connsiteX97" fmla="*/ 981659 w 3391285"/>
                <a:gd name="connsiteY97" fmla="*/ 2656738 h 2952956"/>
                <a:gd name="connsiteX98" fmla="*/ 962280 w 3391285"/>
                <a:gd name="connsiteY98" fmla="*/ 2746711 h 2952956"/>
                <a:gd name="connsiteX99" fmla="*/ 953052 w 3391285"/>
                <a:gd name="connsiteY99" fmla="*/ 2773933 h 2952956"/>
                <a:gd name="connsiteX100" fmla="*/ 957666 w 3391285"/>
                <a:gd name="connsiteY100" fmla="*/ 2824687 h 2952956"/>
                <a:gd name="connsiteX101" fmla="*/ 957666 w 3391285"/>
                <a:gd name="connsiteY101" fmla="*/ 2908200 h 2952956"/>
                <a:gd name="connsiteX102" fmla="*/ 981198 w 3391285"/>
                <a:gd name="connsiteY102" fmla="*/ 2936346 h 2952956"/>
                <a:gd name="connsiteX103" fmla="*/ 984889 w 3391285"/>
                <a:gd name="connsiteY103" fmla="*/ 2939114 h 2952956"/>
                <a:gd name="connsiteX104" fmla="*/ 1053176 w 3391285"/>
                <a:gd name="connsiteY104" fmla="*/ 2946958 h 2952956"/>
                <a:gd name="connsiteX105" fmla="*/ 1180984 w 3391285"/>
                <a:gd name="connsiteY105" fmla="*/ 2823303 h 2952956"/>
                <a:gd name="connsiteX106" fmla="*/ 1179599 w 3391285"/>
                <a:gd name="connsiteY106" fmla="*/ 2776240 h 2952956"/>
                <a:gd name="connsiteX107" fmla="*/ 1165296 w 3391285"/>
                <a:gd name="connsiteY107" fmla="*/ 2749479 h 2952956"/>
                <a:gd name="connsiteX108" fmla="*/ 1141765 w 3391285"/>
                <a:gd name="connsiteY108" fmla="*/ 2720411 h 2952956"/>
                <a:gd name="connsiteX109" fmla="*/ 1130691 w 3391285"/>
                <a:gd name="connsiteY109" fmla="*/ 2686729 h 2952956"/>
                <a:gd name="connsiteX110" fmla="*/ 1150993 w 3391285"/>
                <a:gd name="connsiteY110" fmla="*/ 2675194 h 2952956"/>
                <a:gd name="connsiteX111" fmla="*/ 1172217 w 3391285"/>
                <a:gd name="connsiteY111" fmla="*/ 2651201 h 2952956"/>
                <a:gd name="connsiteX112" fmla="*/ 1191134 w 3391285"/>
                <a:gd name="connsiteY112" fmla="*/ 2415426 h 2952956"/>
                <a:gd name="connsiteX113" fmla="*/ 1289874 w 3391285"/>
                <a:gd name="connsiteY113" fmla="*/ 2261318 h 2952956"/>
                <a:gd name="connsiteX114" fmla="*/ 1334630 w 3391285"/>
                <a:gd name="connsiteY114" fmla="*/ 2211949 h 2952956"/>
                <a:gd name="connsiteX115" fmla="*/ 1374771 w 3391285"/>
                <a:gd name="connsiteY115" fmla="*/ 2153812 h 2952956"/>
                <a:gd name="connsiteX116" fmla="*/ 1441213 w 3391285"/>
                <a:gd name="connsiteY116" fmla="*/ 2102597 h 2952956"/>
                <a:gd name="connsiteX117" fmla="*/ 1464744 w 3391285"/>
                <a:gd name="connsiteY117" fmla="*/ 2106288 h 2952956"/>
                <a:gd name="connsiteX118" fmla="*/ 1589322 w 3391285"/>
                <a:gd name="connsiteY118" fmla="*/ 2300999 h 2952956"/>
                <a:gd name="connsiteX119" fmla="*/ 1603625 w 3391285"/>
                <a:gd name="connsiteY119" fmla="*/ 2330067 h 2952956"/>
                <a:gd name="connsiteX120" fmla="*/ 1627619 w 3391285"/>
                <a:gd name="connsiteY120" fmla="*/ 2371593 h 2952956"/>
                <a:gd name="connsiteX121" fmla="*/ 1620236 w 3391285"/>
                <a:gd name="connsiteY121" fmla="*/ 2522009 h 2952956"/>
                <a:gd name="connsiteX122" fmla="*/ 1622081 w 3391285"/>
                <a:gd name="connsiteY122" fmla="*/ 2529853 h 2952956"/>
                <a:gd name="connsiteX123" fmla="*/ 1694060 w 3391285"/>
                <a:gd name="connsiteY123" fmla="*/ 2542311 h 2952956"/>
                <a:gd name="connsiteX124" fmla="*/ 1792799 w 3391285"/>
                <a:gd name="connsiteY124" fmla="*/ 2461566 h 2952956"/>
                <a:gd name="connsiteX125" fmla="*/ 1793722 w 3391285"/>
                <a:gd name="connsiteY125" fmla="*/ 2423270 h 2952956"/>
                <a:gd name="connsiteX126" fmla="*/ 1779880 w 3391285"/>
                <a:gd name="connsiteY126" fmla="*/ 2393279 h 2952956"/>
                <a:gd name="connsiteX127" fmla="*/ 1754965 w 3391285"/>
                <a:gd name="connsiteY127" fmla="*/ 2363749 h 2952956"/>
                <a:gd name="connsiteX128" fmla="*/ 1740200 w 3391285"/>
                <a:gd name="connsiteY128" fmla="*/ 2336527 h 2952956"/>
                <a:gd name="connsiteX129" fmla="*/ 1752196 w 3391285"/>
                <a:gd name="connsiteY129" fmla="*/ 2314379 h 2952956"/>
                <a:gd name="connsiteX130" fmla="*/ 1757272 w 3391285"/>
                <a:gd name="connsiteY130" fmla="*/ 2281159 h 2952956"/>
                <a:gd name="connsiteX131" fmla="*/ 1668683 w 3391285"/>
                <a:gd name="connsiteY131" fmla="*/ 2177805 h 2952956"/>
                <a:gd name="connsiteX132" fmla="*/ 1603164 w 3391285"/>
                <a:gd name="connsiteY132" fmla="*/ 2006165 h 2952956"/>
                <a:gd name="connsiteX133" fmla="*/ 1605471 w 3391285"/>
                <a:gd name="connsiteY133" fmla="*/ 1991400 h 2952956"/>
                <a:gd name="connsiteX134" fmla="*/ 1666837 w 3391285"/>
                <a:gd name="connsiteY134" fmla="*/ 1962332 h 2952956"/>
                <a:gd name="connsiteX135" fmla="*/ 1702365 w 3391285"/>
                <a:gd name="connsiteY135" fmla="*/ 1944798 h 2952956"/>
                <a:gd name="connsiteX136" fmla="*/ 1722205 w 3391285"/>
                <a:gd name="connsiteY136" fmla="*/ 1924035 h 2952956"/>
                <a:gd name="connsiteX137" fmla="*/ 1745275 w 3391285"/>
                <a:gd name="connsiteY137" fmla="*/ 1911116 h 2952956"/>
                <a:gd name="connsiteX138" fmla="*/ 1815408 w 3391285"/>
                <a:gd name="connsiteY138" fmla="*/ 1904195 h 2952956"/>
                <a:gd name="connsiteX139" fmla="*/ 1966285 w 3391285"/>
                <a:gd name="connsiteY139" fmla="*/ 1904657 h 2952956"/>
                <a:gd name="connsiteX140" fmla="*/ 2093632 w 3391285"/>
                <a:gd name="connsiteY140" fmla="*/ 1894044 h 2952956"/>
                <a:gd name="connsiteX141" fmla="*/ 2138849 w 3391285"/>
                <a:gd name="connsiteY141" fmla="*/ 1918960 h 2952956"/>
                <a:gd name="connsiteX142" fmla="*/ 2147154 w 3391285"/>
                <a:gd name="connsiteY142" fmla="*/ 1949874 h 2952956"/>
                <a:gd name="connsiteX143" fmla="*/ 2185912 w 3391285"/>
                <a:gd name="connsiteY143" fmla="*/ 1999705 h 2952956"/>
                <a:gd name="connsiteX144" fmla="*/ 2221439 w 3391285"/>
                <a:gd name="connsiteY144" fmla="*/ 2053689 h 2952956"/>
                <a:gd name="connsiteX145" fmla="*/ 2226515 w 3391285"/>
                <a:gd name="connsiteY145" fmla="*/ 2074913 h 2952956"/>
                <a:gd name="connsiteX146" fmla="*/ 2260197 w 3391285"/>
                <a:gd name="connsiteY146" fmla="*/ 2109057 h 2952956"/>
                <a:gd name="connsiteX147" fmla="*/ 2280499 w 3391285"/>
                <a:gd name="connsiteY147" fmla="*/ 2116439 h 2952956"/>
                <a:gd name="connsiteX148" fmla="*/ 2289265 w 3391285"/>
                <a:gd name="connsiteY148" fmla="*/ 2109980 h 2952956"/>
                <a:gd name="connsiteX149" fmla="*/ 2282806 w 3391285"/>
                <a:gd name="connsiteY149" fmla="*/ 2102597 h 2952956"/>
                <a:gd name="connsiteX150" fmla="*/ 2270348 w 3391285"/>
                <a:gd name="connsiteY150" fmla="*/ 2079527 h 2952956"/>
                <a:gd name="connsiteX151" fmla="*/ 2273578 w 3391285"/>
                <a:gd name="connsiteY151" fmla="*/ 2050920 h 2952956"/>
                <a:gd name="connsiteX152" fmla="*/ 2244048 w 3391285"/>
                <a:gd name="connsiteY152" fmla="*/ 1938339 h 2952956"/>
                <a:gd name="connsiteX153" fmla="*/ 2222362 w 3391285"/>
                <a:gd name="connsiteY153" fmla="*/ 1896351 h 2952956"/>
                <a:gd name="connsiteX154" fmla="*/ 2235743 w 3391285"/>
                <a:gd name="connsiteY154" fmla="*/ 1858517 h 2952956"/>
                <a:gd name="connsiteX155" fmla="*/ 2320640 w 3391285"/>
                <a:gd name="connsiteY155" fmla="*/ 1811454 h 2952956"/>
                <a:gd name="connsiteX156" fmla="*/ 2334482 w 3391285"/>
                <a:gd name="connsiteY156" fmla="*/ 1818836 h 2952956"/>
                <a:gd name="connsiteX157" fmla="*/ 2324793 w 3391285"/>
                <a:gd name="connsiteY157" fmla="*/ 2061533 h 2952956"/>
                <a:gd name="connsiteX158" fmla="*/ 2239434 w 3391285"/>
                <a:gd name="connsiteY158" fmla="*/ 2245169 h 2952956"/>
                <a:gd name="connsiteX159" fmla="*/ 2199754 w 3391285"/>
                <a:gd name="connsiteY159" fmla="*/ 2283004 h 2952956"/>
                <a:gd name="connsiteX160" fmla="*/ 2192833 w 3391285"/>
                <a:gd name="connsiteY160" fmla="*/ 2288080 h 2952956"/>
                <a:gd name="connsiteX161" fmla="*/ 2154536 w 3391285"/>
                <a:gd name="connsiteY161" fmla="*/ 2354521 h 2952956"/>
                <a:gd name="connsiteX162" fmla="*/ 2173454 w 3391285"/>
                <a:gd name="connsiteY162" fmla="*/ 2412196 h 2952956"/>
                <a:gd name="connsiteX163" fmla="*/ 2309566 w 3391285"/>
                <a:gd name="connsiteY163" fmla="*/ 2409889 h 2952956"/>
                <a:gd name="connsiteX164" fmla="*/ 2327100 w 3391285"/>
                <a:gd name="connsiteY164" fmla="*/ 2390972 h 2952956"/>
                <a:gd name="connsiteX165" fmla="*/ 2340481 w 3391285"/>
                <a:gd name="connsiteY165" fmla="*/ 2311150 h 2952956"/>
                <a:gd name="connsiteX166" fmla="*/ 2362627 w 3391285"/>
                <a:gd name="connsiteY166" fmla="*/ 2295001 h 2952956"/>
                <a:gd name="connsiteX167" fmla="*/ 2379238 w 3391285"/>
                <a:gd name="connsiteY167" fmla="*/ 2284388 h 2952956"/>
                <a:gd name="connsiteX168" fmla="*/ 2391235 w 3391285"/>
                <a:gd name="connsiteY168" fmla="*/ 2205489 h 2952956"/>
                <a:gd name="connsiteX169" fmla="*/ 2468288 w 3391285"/>
                <a:gd name="connsiteY169" fmla="*/ 1995091 h 2952956"/>
                <a:gd name="connsiteX170" fmla="*/ 2500586 w 3391285"/>
                <a:gd name="connsiteY170" fmla="*/ 1914346 h 2952956"/>
                <a:gd name="connsiteX171" fmla="*/ 2506584 w 3391285"/>
                <a:gd name="connsiteY171" fmla="*/ 1901427 h 2952956"/>
                <a:gd name="connsiteX172" fmla="*/ 2510275 w 3391285"/>
                <a:gd name="connsiteY172" fmla="*/ 1801303 h 2952956"/>
                <a:gd name="connsiteX173" fmla="*/ 2530577 w 3391285"/>
                <a:gd name="connsiteY173" fmla="*/ 1649964 h 2952956"/>
                <a:gd name="connsiteX174" fmla="*/ 2611783 w 3391285"/>
                <a:gd name="connsiteY174" fmla="*/ 1604286 h 2952956"/>
                <a:gd name="connsiteX175" fmla="*/ 2674533 w 3391285"/>
                <a:gd name="connsiteY175" fmla="*/ 1666113 h 2952956"/>
                <a:gd name="connsiteX176" fmla="*/ 2732670 w 3391285"/>
                <a:gd name="connsiteY176" fmla="*/ 1634738 h 2952956"/>
                <a:gd name="connsiteX177" fmla="*/ 2753894 w 3391285"/>
                <a:gd name="connsiteY177" fmla="*/ 1629663 h 2952956"/>
                <a:gd name="connsiteX178" fmla="*/ 2844790 w 3391285"/>
                <a:gd name="connsiteY178" fmla="*/ 1704871 h 2952956"/>
                <a:gd name="connsiteX179" fmla="*/ 2939838 w 3391285"/>
                <a:gd name="connsiteY179" fmla="*/ 1787923 h 2952956"/>
                <a:gd name="connsiteX180" fmla="*/ 3131319 w 3391285"/>
                <a:gd name="connsiteY180" fmla="*/ 1990938 h 2952956"/>
                <a:gd name="connsiteX181" fmla="*/ 3132703 w 3391285"/>
                <a:gd name="connsiteY181" fmla="*/ 1993707 h 2952956"/>
                <a:gd name="connsiteX182" fmla="*/ 3190839 w 3391285"/>
                <a:gd name="connsiteY182" fmla="*/ 2171346 h 2952956"/>
                <a:gd name="connsiteX183" fmla="*/ 3195915 w 3391285"/>
                <a:gd name="connsiteY183" fmla="*/ 2207335 h 2952956"/>
                <a:gd name="connsiteX184" fmla="*/ 3218985 w 3391285"/>
                <a:gd name="connsiteY184" fmla="*/ 2297769 h 2952956"/>
                <a:gd name="connsiteX185" fmla="*/ 3213448 w 3391285"/>
                <a:gd name="connsiteY185" fmla="*/ 2420963 h 2952956"/>
                <a:gd name="connsiteX186" fmla="*/ 3224522 w 3391285"/>
                <a:gd name="connsiteY186" fmla="*/ 2433882 h 2952956"/>
                <a:gd name="connsiteX187" fmla="*/ 3259127 w 3391285"/>
                <a:gd name="connsiteY187" fmla="*/ 2440341 h 2952956"/>
                <a:gd name="connsiteX188" fmla="*/ 3342178 w 3391285"/>
                <a:gd name="connsiteY188" fmla="*/ 2419117 h 2952956"/>
                <a:gd name="connsiteX189" fmla="*/ 3385550 w 3391285"/>
                <a:gd name="connsiteY189" fmla="*/ 2365595 h 2952956"/>
                <a:gd name="connsiteX190" fmla="*/ 3387857 w 3391285"/>
                <a:gd name="connsiteY190" fmla="*/ 2317148 h 2952956"/>
                <a:gd name="connsiteX191" fmla="*/ 3065339 w 3391285"/>
                <a:gd name="connsiteY191" fmla="*/ 1182105 h 2952956"/>
                <a:gd name="connsiteX192" fmla="*/ 3026120 w 3391285"/>
                <a:gd name="connsiteY192" fmla="*/ 1099976 h 2952956"/>
                <a:gd name="connsiteX193" fmla="*/ 2812492 w 3391285"/>
                <a:gd name="connsiteY193" fmla="*/ 926029 h 2952956"/>
                <a:gd name="connsiteX194" fmla="*/ 2743743 w 3391285"/>
                <a:gd name="connsiteY194" fmla="*/ 872968 h 2952956"/>
                <a:gd name="connsiteX195" fmla="*/ 2748819 w 3391285"/>
                <a:gd name="connsiteY195" fmla="*/ 834210 h 2952956"/>
                <a:gd name="connsiteX196" fmla="*/ 2948605 w 3391285"/>
                <a:gd name="connsiteY196" fmla="*/ 807449 h 2952956"/>
                <a:gd name="connsiteX197" fmla="*/ 3037655 w 3391285"/>
                <a:gd name="connsiteY197" fmla="*/ 914955 h 2952956"/>
                <a:gd name="connsiteX198" fmla="*/ 3065339 w 3391285"/>
                <a:gd name="connsiteY198" fmla="*/ 1020615 h 2952956"/>
                <a:gd name="connsiteX199" fmla="*/ 3065339 w 3391285"/>
                <a:gd name="connsiteY199" fmla="*/ 1182105 h 295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391285" h="2952956">
                  <a:moveTo>
                    <a:pt x="3387857" y="2317148"/>
                  </a:moveTo>
                  <a:cubicBezTo>
                    <a:pt x="3382320" y="2305613"/>
                    <a:pt x="3375860" y="2294539"/>
                    <a:pt x="3368939" y="2283927"/>
                  </a:cubicBezTo>
                  <a:cubicBezTo>
                    <a:pt x="3360634" y="2271469"/>
                    <a:pt x="3352329" y="2259473"/>
                    <a:pt x="3343562" y="2247015"/>
                  </a:cubicBezTo>
                  <a:cubicBezTo>
                    <a:pt x="3337564" y="2238710"/>
                    <a:pt x="3338026" y="2230405"/>
                    <a:pt x="3346792" y="2224868"/>
                  </a:cubicBezTo>
                  <a:cubicBezTo>
                    <a:pt x="3357404" y="2217947"/>
                    <a:pt x="3356482" y="2210103"/>
                    <a:pt x="3350483" y="2200414"/>
                  </a:cubicBezTo>
                  <a:cubicBezTo>
                    <a:pt x="3332489" y="2171346"/>
                    <a:pt x="3315417" y="2141816"/>
                    <a:pt x="3297884" y="2112748"/>
                  </a:cubicBezTo>
                  <a:cubicBezTo>
                    <a:pt x="3260972" y="2050920"/>
                    <a:pt x="3238825" y="1985863"/>
                    <a:pt x="3242516" y="1912500"/>
                  </a:cubicBezTo>
                  <a:cubicBezTo>
                    <a:pt x="3244361" y="1870974"/>
                    <a:pt x="3238825" y="1829449"/>
                    <a:pt x="3230519" y="1788384"/>
                  </a:cubicBezTo>
                  <a:cubicBezTo>
                    <a:pt x="3228674" y="1778695"/>
                    <a:pt x="3224522" y="1773619"/>
                    <a:pt x="3216216" y="1769467"/>
                  </a:cubicBezTo>
                  <a:cubicBezTo>
                    <a:pt x="3184380" y="1753318"/>
                    <a:pt x="3155773" y="1732555"/>
                    <a:pt x="3137778" y="1700718"/>
                  </a:cubicBezTo>
                  <a:cubicBezTo>
                    <a:pt x="3114247" y="1659654"/>
                    <a:pt x="3111018" y="1656424"/>
                    <a:pt x="3157157" y="1637506"/>
                  </a:cubicBezTo>
                  <a:cubicBezTo>
                    <a:pt x="3169615" y="1632431"/>
                    <a:pt x="3176997" y="1624587"/>
                    <a:pt x="3182534" y="1611207"/>
                  </a:cubicBezTo>
                  <a:cubicBezTo>
                    <a:pt x="3205604" y="1557684"/>
                    <a:pt x="3199606" y="1505546"/>
                    <a:pt x="3177459" y="1454792"/>
                  </a:cubicBezTo>
                  <a:cubicBezTo>
                    <a:pt x="3125321" y="1335751"/>
                    <a:pt x="3098098" y="1212558"/>
                    <a:pt x="3104097" y="1081520"/>
                  </a:cubicBezTo>
                  <a:cubicBezTo>
                    <a:pt x="3106404" y="1034919"/>
                    <a:pt x="3101790" y="987395"/>
                    <a:pt x="3089331" y="941716"/>
                  </a:cubicBezTo>
                  <a:cubicBezTo>
                    <a:pt x="3073644" y="883118"/>
                    <a:pt x="3051497" y="828212"/>
                    <a:pt x="3003511" y="788070"/>
                  </a:cubicBezTo>
                  <a:cubicBezTo>
                    <a:pt x="2940761" y="735009"/>
                    <a:pt x="2869244" y="717015"/>
                    <a:pt x="2788499" y="735932"/>
                  </a:cubicBezTo>
                  <a:cubicBezTo>
                    <a:pt x="2724826" y="750697"/>
                    <a:pt x="2661614" y="765462"/>
                    <a:pt x="2612706" y="813447"/>
                  </a:cubicBezTo>
                  <a:cubicBezTo>
                    <a:pt x="2597019" y="828673"/>
                    <a:pt x="2576256" y="835133"/>
                    <a:pt x="2555031" y="838824"/>
                  </a:cubicBezTo>
                  <a:cubicBezTo>
                    <a:pt x="2534730" y="842515"/>
                    <a:pt x="2513967" y="846206"/>
                    <a:pt x="2493665" y="849898"/>
                  </a:cubicBezTo>
                  <a:cubicBezTo>
                    <a:pt x="2417534" y="863278"/>
                    <a:pt x="2340942" y="876197"/>
                    <a:pt x="2263427" y="879889"/>
                  </a:cubicBezTo>
                  <a:cubicBezTo>
                    <a:pt x="2142540" y="885887"/>
                    <a:pt x="2022115" y="875736"/>
                    <a:pt x="1903535" y="851743"/>
                  </a:cubicBezTo>
                  <a:cubicBezTo>
                    <a:pt x="1827865" y="836517"/>
                    <a:pt x="1755887" y="812986"/>
                    <a:pt x="1690369" y="770076"/>
                  </a:cubicBezTo>
                  <a:cubicBezTo>
                    <a:pt x="1639615" y="736855"/>
                    <a:pt x="1587015" y="706402"/>
                    <a:pt x="1531186" y="681487"/>
                  </a:cubicBezTo>
                  <a:cubicBezTo>
                    <a:pt x="1501195" y="668106"/>
                    <a:pt x="1472588" y="654726"/>
                    <a:pt x="1447673" y="631656"/>
                  </a:cubicBezTo>
                  <a:cubicBezTo>
                    <a:pt x="1420450" y="606740"/>
                    <a:pt x="1387229" y="588284"/>
                    <a:pt x="1354931" y="569367"/>
                  </a:cubicBezTo>
                  <a:cubicBezTo>
                    <a:pt x="1306023" y="540299"/>
                    <a:pt x="1255269" y="513538"/>
                    <a:pt x="1205899" y="485854"/>
                  </a:cubicBezTo>
                  <a:cubicBezTo>
                    <a:pt x="1175908" y="468782"/>
                    <a:pt x="1144994" y="453094"/>
                    <a:pt x="1115927" y="432793"/>
                  </a:cubicBezTo>
                  <a:cubicBezTo>
                    <a:pt x="1118695" y="431408"/>
                    <a:pt x="1120541" y="430024"/>
                    <a:pt x="1122386" y="429101"/>
                  </a:cubicBezTo>
                  <a:cubicBezTo>
                    <a:pt x="1149608" y="420335"/>
                    <a:pt x="1177292" y="412030"/>
                    <a:pt x="1204515" y="402340"/>
                  </a:cubicBezTo>
                  <a:cubicBezTo>
                    <a:pt x="1234506" y="391728"/>
                    <a:pt x="1255269" y="371427"/>
                    <a:pt x="1261729" y="339129"/>
                  </a:cubicBezTo>
                  <a:cubicBezTo>
                    <a:pt x="1271879" y="288375"/>
                    <a:pt x="1244657" y="234852"/>
                    <a:pt x="1196210" y="213167"/>
                  </a:cubicBezTo>
                  <a:cubicBezTo>
                    <a:pt x="1182368" y="206707"/>
                    <a:pt x="1167603" y="202093"/>
                    <a:pt x="1152838" y="196556"/>
                  </a:cubicBezTo>
                  <a:cubicBezTo>
                    <a:pt x="1025492" y="151800"/>
                    <a:pt x="897684" y="108429"/>
                    <a:pt x="795715" y="13842"/>
                  </a:cubicBezTo>
                  <a:cubicBezTo>
                    <a:pt x="786026" y="5075"/>
                    <a:pt x="774491" y="461"/>
                    <a:pt x="760649" y="0"/>
                  </a:cubicBezTo>
                  <a:cubicBezTo>
                    <a:pt x="751882" y="0"/>
                    <a:pt x="750037" y="3230"/>
                    <a:pt x="750037" y="11535"/>
                  </a:cubicBezTo>
                  <a:cubicBezTo>
                    <a:pt x="750498" y="31837"/>
                    <a:pt x="761572" y="46601"/>
                    <a:pt x="775414" y="59521"/>
                  </a:cubicBezTo>
                  <a:cubicBezTo>
                    <a:pt x="822015" y="102892"/>
                    <a:pt x="869078" y="144879"/>
                    <a:pt x="922139" y="180869"/>
                  </a:cubicBezTo>
                  <a:cubicBezTo>
                    <a:pt x="966894" y="210860"/>
                    <a:pt x="1014880" y="235775"/>
                    <a:pt x="1057328" y="269457"/>
                  </a:cubicBezTo>
                  <a:cubicBezTo>
                    <a:pt x="1063788" y="274533"/>
                    <a:pt x="1071632" y="279147"/>
                    <a:pt x="1075784" y="288375"/>
                  </a:cubicBezTo>
                  <a:cubicBezTo>
                    <a:pt x="1054099" y="288375"/>
                    <a:pt x="1033797" y="287913"/>
                    <a:pt x="1013496" y="288375"/>
                  </a:cubicBezTo>
                  <a:cubicBezTo>
                    <a:pt x="1005652" y="288375"/>
                    <a:pt x="1001038" y="286529"/>
                    <a:pt x="996885" y="279608"/>
                  </a:cubicBezTo>
                  <a:cubicBezTo>
                    <a:pt x="984428" y="259306"/>
                    <a:pt x="965972" y="253308"/>
                    <a:pt x="943363" y="259306"/>
                  </a:cubicBezTo>
                  <a:cubicBezTo>
                    <a:pt x="934135" y="261613"/>
                    <a:pt x="924907" y="263920"/>
                    <a:pt x="915218" y="266227"/>
                  </a:cubicBezTo>
                  <a:cubicBezTo>
                    <a:pt x="905067" y="268996"/>
                    <a:pt x="894916" y="268534"/>
                    <a:pt x="886149" y="262075"/>
                  </a:cubicBezTo>
                  <a:cubicBezTo>
                    <a:pt x="871846" y="251463"/>
                    <a:pt x="855697" y="250540"/>
                    <a:pt x="838626" y="252385"/>
                  </a:cubicBezTo>
                  <a:cubicBezTo>
                    <a:pt x="818785" y="254692"/>
                    <a:pt x="799868" y="258845"/>
                    <a:pt x="780489" y="262998"/>
                  </a:cubicBezTo>
                  <a:cubicBezTo>
                    <a:pt x="746346" y="270841"/>
                    <a:pt x="712202" y="280531"/>
                    <a:pt x="676674" y="278685"/>
                  </a:cubicBezTo>
                  <a:cubicBezTo>
                    <a:pt x="601005" y="274533"/>
                    <a:pt x="536870" y="299448"/>
                    <a:pt x="487039" y="357585"/>
                  </a:cubicBezTo>
                  <a:cubicBezTo>
                    <a:pt x="479195" y="366351"/>
                    <a:pt x="470890" y="371888"/>
                    <a:pt x="458894" y="374195"/>
                  </a:cubicBezTo>
                  <a:cubicBezTo>
                    <a:pt x="382763" y="388498"/>
                    <a:pt x="305709" y="389882"/>
                    <a:pt x="229117" y="382500"/>
                  </a:cubicBezTo>
                  <a:cubicBezTo>
                    <a:pt x="182054" y="377886"/>
                    <a:pt x="134991" y="369581"/>
                    <a:pt x="90697" y="351125"/>
                  </a:cubicBezTo>
                  <a:cubicBezTo>
                    <a:pt x="79162" y="346511"/>
                    <a:pt x="73164" y="338667"/>
                    <a:pt x="70395" y="326671"/>
                  </a:cubicBezTo>
                  <a:cubicBezTo>
                    <a:pt x="65320" y="307292"/>
                    <a:pt x="69473" y="288375"/>
                    <a:pt x="72702" y="269457"/>
                  </a:cubicBezTo>
                  <a:cubicBezTo>
                    <a:pt x="76855" y="242696"/>
                    <a:pt x="85160" y="216396"/>
                    <a:pt x="83776" y="188712"/>
                  </a:cubicBezTo>
                  <a:cubicBezTo>
                    <a:pt x="82853" y="168411"/>
                    <a:pt x="75009" y="157337"/>
                    <a:pt x="58860" y="152262"/>
                  </a:cubicBezTo>
                  <a:cubicBezTo>
                    <a:pt x="55631" y="158721"/>
                    <a:pt x="64859" y="159183"/>
                    <a:pt x="65320" y="164258"/>
                  </a:cubicBezTo>
                  <a:cubicBezTo>
                    <a:pt x="48710" y="160567"/>
                    <a:pt x="48248" y="160106"/>
                    <a:pt x="45480" y="166104"/>
                  </a:cubicBezTo>
                  <a:cubicBezTo>
                    <a:pt x="22410" y="214551"/>
                    <a:pt x="3954" y="264382"/>
                    <a:pt x="724" y="318366"/>
                  </a:cubicBezTo>
                  <a:cubicBezTo>
                    <a:pt x="-1122" y="351586"/>
                    <a:pt x="-1122" y="383884"/>
                    <a:pt x="21948" y="412491"/>
                  </a:cubicBezTo>
                  <a:cubicBezTo>
                    <a:pt x="44557" y="440175"/>
                    <a:pt x="71318" y="460938"/>
                    <a:pt x="103155" y="475703"/>
                  </a:cubicBezTo>
                  <a:cubicBezTo>
                    <a:pt x="155754" y="500157"/>
                    <a:pt x="212506" y="510769"/>
                    <a:pt x="269259" y="520458"/>
                  </a:cubicBezTo>
                  <a:cubicBezTo>
                    <a:pt x="296019" y="525073"/>
                    <a:pt x="322320" y="531993"/>
                    <a:pt x="350004" y="527380"/>
                  </a:cubicBezTo>
                  <a:cubicBezTo>
                    <a:pt x="357847" y="525995"/>
                    <a:pt x="364768" y="530148"/>
                    <a:pt x="367998" y="537992"/>
                  </a:cubicBezTo>
                  <a:cubicBezTo>
                    <a:pt x="369843" y="543067"/>
                    <a:pt x="371689" y="550911"/>
                    <a:pt x="369382" y="553218"/>
                  </a:cubicBezTo>
                  <a:cubicBezTo>
                    <a:pt x="363846" y="558755"/>
                    <a:pt x="355540" y="555525"/>
                    <a:pt x="348619" y="553679"/>
                  </a:cubicBezTo>
                  <a:cubicBezTo>
                    <a:pt x="338930" y="550911"/>
                    <a:pt x="329241" y="547220"/>
                    <a:pt x="319551" y="546297"/>
                  </a:cubicBezTo>
                  <a:cubicBezTo>
                    <a:pt x="303864" y="544913"/>
                    <a:pt x="298326" y="552756"/>
                    <a:pt x="303402" y="567060"/>
                  </a:cubicBezTo>
                  <a:cubicBezTo>
                    <a:pt x="314937" y="598435"/>
                    <a:pt x="333393" y="625658"/>
                    <a:pt x="351849" y="653342"/>
                  </a:cubicBezTo>
                  <a:cubicBezTo>
                    <a:pt x="374919" y="687485"/>
                    <a:pt x="374919" y="691638"/>
                    <a:pt x="349080" y="725320"/>
                  </a:cubicBezTo>
                  <a:cubicBezTo>
                    <a:pt x="343083" y="733164"/>
                    <a:pt x="336623" y="740085"/>
                    <a:pt x="331086" y="747928"/>
                  </a:cubicBezTo>
                  <a:cubicBezTo>
                    <a:pt x="326472" y="754388"/>
                    <a:pt x="320935" y="760848"/>
                    <a:pt x="318628" y="768230"/>
                  </a:cubicBezTo>
                  <a:cubicBezTo>
                    <a:pt x="311246" y="790839"/>
                    <a:pt x="296481" y="808372"/>
                    <a:pt x="278025" y="822214"/>
                  </a:cubicBezTo>
                  <a:cubicBezTo>
                    <a:pt x="262338" y="834210"/>
                    <a:pt x="254032" y="849898"/>
                    <a:pt x="248034" y="868354"/>
                  </a:cubicBezTo>
                  <a:cubicBezTo>
                    <a:pt x="234654" y="910341"/>
                    <a:pt x="245266" y="950483"/>
                    <a:pt x="255417" y="991086"/>
                  </a:cubicBezTo>
                  <a:cubicBezTo>
                    <a:pt x="264183" y="1025229"/>
                    <a:pt x="281716" y="1052452"/>
                    <a:pt x="313092" y="1069985"/>
                  </a:cubicBezTo>
                  <a:cubicBezTo>
                    <a:pt x="323703" y="1075983"/>
                    <a:pt x="333393" y="1083827"/>
                    <a:pt x="340776" y="1093978"/>
                  </a:cubicBezTo>
                  <a:cubicBezTo>
                    <a:pt x="358308" y="1117048"/>
                    <a:pt x="381840" y="1121662"/>
                    <a:pt x="408140" y="1116125"/>
                  </a:cubicBezTo>
                  <a:cubicBezTo>
                    <a:pt x="439053" y="1109204"/>
                    <a:pt x="469967" y="1108281"/>
                    <a:pt x="501804" y="1111511"/>
                  </a:cubicBezTo>
                  <a:cubicBezTo>
                    <a:pt x="552558" y="1116125"/>
                    <a:pt x="595929" y="1133197"/>
                    <a:pt x="626382" y="1176568"/>
                  </a:cubicBezTo>
                  <a:cubicBezTo>
                    <a:pt x="635148" y="1188565"/>
                    <a:pt x="646222" y="1198716"/>
                    <a:pt x="657295" y="1208866"/>
                  </a:cubicBezTo>
                  <a:cubicBezTo>
                    <a:pt x="672060" y="1222247"/>
                    <a:pt x="689593" y="1233321"/>
                    <a:pt x="708972" y="1229629"/>
                  </a:cubicBezTo>
                  <a:cubicBezTo>
                    <a:pt x="735272" y="1225015"/>
                    <a:pt x="744500" y="1238396"/>
                    <a:pt x="751421" y="1258698"/>
                  </a:cubicBezTo>
                  <a:cubicBezTo>
                    <a:pt x="755112" y="1268848"/>
                    <a:pt x="760188" y="1278076"/>
                    <a:pt x="763879" y="1288227"/>
                  </a:cubicBezTo>
                  <a:cubicBezTo>
                    <a:pt x="792947" y="1368972"/>
                    <a:pt x="831243" y="1444180"/>
                    <a:pt x="878767" y="1515697"/>
                  </a:cubicBezTo>
                  <a:cubicBezTo>
                    <a:pt x="911526" y="1565067"/>
                    <a:pt x="937826" y="1618128"/>
                    <a:pt x="949361" y="1677187"/>
                  </a:cubicBezTo>
                  <a:cubicBezTo>
                    <a:pt x="957205" y="1716867"/>
                    <a:pt x="976122" y="1751011"/>
                    <a:pt x="1006575" y="1776849"/>
                  </a:cubicBezTo>
                  <a:cubicBezTo>
                    <a:pt x="1053638" y="1816991"/>
                    <a:pt x="1087781" y="1864976"/>
                    <a:pt x="1111313" y="1921728"/>
                  </a:cubicBezTo>
                  <a:cubicBezTo>
                    <a:pt x="1125155" y="1954488"/>
                    <a:pt x="1145917" y="1982633"/>
                    <a:pt x="1175447" y="2003858"/>
                  </a:cubicBezTo>
                  <a:cubicBezTo>
                    <a:pt x="1184213" y="2010317"/>
                    <a:pt x="1191596" y="2019084"/>
                    <a:pt x="1199901" y="2026928"/>
                  </a:cubicBezTo>
                  <a:cubicBezTo>
                    <a:pt x="1206822" y="2033849"/>
                    <a:pt x="1207283" y="2039385"/>
                    <a:pt x="1199440" y="2046306"/>
                  </a:cubicBezTo>
                  <a:cubicBezTo>
                    <a:pt x="1183752" y="2060148"/>
                    <a:pt x="1168987" y="2074452"/>
                    <a:pt x="1153300" y="2088755"/>
                  </a:cubicBezTo>
                  <a:cubicBezTo>
                    <a:pt x="1114542" y="2124283"/>
                    <a:pt x="1097932" y="2168116"/>
                    <a:pt x="1105314" y="2219793"/>
                  </a:cubicBezTo>
                  <a:cubicBezTo>
                    <a:pt x="1109928" y="2253475"/>
                    <a:pt x="1103930" y="2284388"/>
                    <a:pt x="1090550" y="2314841"/>
                  </a:cubicBezTo>
                  <a:cubicBezTo>
                    <a:pt x="1069787" y="2360058"/>
                    <a:pt x="1052253" y="2406198"/>
                    <a:pt x="1041179" y="2454645"/>
                  </a:cubicBezTo>
                  <a:cubicBezTo>
                    <a:pt x="1031490" y="2495709"/>
                    <a:pt x="1018110" y="2534467"/>
                    <a:pt x="990426" y="2567226"/>
                  </a:cubicBezTo>
                  <a:cubicBezTo>
                    <a:pt x="979352" y="2580607"/>
                    <a:pt x="976584" y="2597217"/>
                    <a:pt x="977507" y="2613828"/>
                  </a:cubicBezTo>
                  <a:cubicBezTo>
                    <a:pt x="977968" y="2628131"/>
                    <a:pt x="979814" y="2642434"/>
                    <a:pt x="981659" y="2656738"/>
                  </a:cubicBezTo>
                  <a:cubicBezTo>
                    <a:pt x="985812" y="2689036"/>
                    <a:pt x="988119" y="2720411"/>
                    <a:pt x="962280" y="2746711"/>
                  </a:cubicBezTo>
                  <a:cubicBezTo>
                    <a:pt x="955359" y="2753632"/>
                    <a:pt x="949361" y="2763321"/>
                    <a:pt x="953052" y="2773933"/>
                  </a:cubicBezTo>
                  <a:cubicBezTo>
                    <a:pt x="958589" y="2790544"/>
                    <a:pt x="957666" y="2807615"/>
                    <a:pt x="957666" y="2824687"/>
                  </a:cubicBezTo>
                  <a:cubicBezTo>
                    <a:pt x="957666" y="2852371"/>
                    <a:pt x="953514" y="2880516"/>
                    <a:pt x="957666" y="2908200"/>
                  </a:cubicBezTo>
                  <a:cubicBezTo>
                    <a:pt x="959512" y="2921581"/>
                    <a:pt x="956744" y="2940960"/>
                    <a:pt x="981198" y="2936346"/>
                  </a:cubicBezTo>
                  <a:cubicBezTo>
                    <a:pt x="982121" y="2936346"/>
                    <a:pt x="983966" y="2937730"/>
                    <a:pt x="984889" y="2939114"/>
                  </a:cubicBezTo>
                  <a:cubicBezTo>
                    <a:pt x="1005191" y="2963107"/>
                    <a:pt x="1030106" y="2958493"/>
                    <a:pt x="1053176" y="2946958"/>
                  </a:cubicBezTo>
                  <a:cubicBezTo>
                    <a:pt x="1109006" y="2919735"/>
                    <a:pt x="1150531" y="2876825"/>
                    <a:pt x="1180984" y="2823303"/>
                  </a:cubicBezTo>
                  <a:cubicBezTo>
                    <a:pt x="1189750" y="2807615"/>
                    <a:pt x="1188827" y="2791928"/>
                    <a:pt x="1179599" y="2776240"/>
                  </a:cubicBezTo>
                  <a:cubicBezTo>
                    <a:pt x="1174524" y="2767474"/>
                    <a:pt x="1167603" y="2759169"/>
                    <a:pt x="1165296" y="2749479"/>
                  </a:cubicBezTo>
                  <a:cubicBezTo>
                    <a:pt x="1161605" y="2735637"/>
                    <a:pt x="1155145" y="2726409"/>
                    <a:pt x="1141765" y="2720411"/>
                  </a:cubicBezTo>
                  <a:cubicBezTo>
                    <a:pt x="1126538" y="2713951"/>
                    <a:pt x="1129307" y="2699187"/>
                    <a:pt x="1130691" y="2686729"/>
                  </a:cubicBezTo>
                  <a:cubicBezTo>
                    <a:pt x="1132076" y="2675655"/>
                    <a:pt x="1142687" y="2675194"/>
                    <a:pt x="1150993" y="2675194"/>
                  </a:cubicBezTo>
                  <a:cubicBezTo>
                    <a:pt x="1167603" y="2674732"/>
                    <a:pt x="1172678" y="2667811"/>
                    <a:pt x="1172217" y="2651201"/>
                  </a:cubicBezTo>
                  <a:cubicBezTo>
                    <a:pt x="1169910" y="2571840"/>
                    <a:pt x="1172217" y="2492941"/>
                    <a:pt x="1191134" y="2415426"/>
                  </a:cubicBezTo>
                  <a:cubicBezTo>
                    <a:pt x="1206361" y="2352675"/>
                    <a:pt x="1231276" y="2296385"/>
                    <a:pt x="1289874" y="2261318"/>
                  </a:cubicBezTo>
                  <a:cubicBezTo>
                    <a:pt x="1309253" y="2249783"/>
                    <a:pt x="1322172" y="2230405"/>
                    <a:pt x="1334630" y="2211949"/>
                  </a:cubicBezTo>
                  <a:cubicBezTo>
                    <a:pt x="1348010" y="2192570"/>
                    <a:pt x="1360468" y="2172730"/>
                    <a:pt x="1374771" y="2153812"/>
                  </a:cubicBezTo>
                  <a:cubicBezTo>
                    <a:pt x="1391843" y="2130742"/>
                    <a:pt x="1413529" y="2112748"/>
                    <a:pt x="1441213" y="2102597"/>
                  </a:cubicBezTo>
                  <a:cubicBezTo>
                    <a:pt x="1450441" y="2099367"/>
                    <a:pt x="1456901" y="2100752"/>
                    <a:pt x="1464744" y="2106288"/>
                  </a:cubicBezTo>
                  <a:cubicBezTo>
                    <a:pt x="1531186" y="2155197"/>
                    <a:pt x="1572712" y="2220254"/>
                    <a:pt x="1589322" y="2300999"/>
                  </a:cubicBezTo>
                  <a:cubicBezTo>
                    <a:pt x="1591629" y="2312072"/>
                    <a:pt x="1595782" y="2321300"/>
                    <a:pt x="1603625" y="2330067"/>
                  </a:cubicBezTo>
                  <a:cubicBezTo>
                    <a:pt x="1614238" y="2342063"/>
                    <a:pt x="1628541" y="2354982"/>
                    <a:pt x="1627619" y="2371593"/>
                  </a:cubicBezTo>
                  <a:cubicBezTo>
                    <a:pt x="1624388" y="2421885"/>
                    <a:pt x="1629002" y="2472178"/>
                    <a:pt x="1620236" y="2522009"/>
                  </a:cubicBezTo>
                  <a:cubicBezTo>
                    <a:pt x="1619774" y="2524777"/>
                    <a:pt x="1617006" y="2528007"/>
                    <a:pt x="1622081" y="2529853"/>
                  </a:cubicBezTo>
                  <a:cubicBezTo>
                    <a:pt x="1645613" y="2536774"/>
                    <a:pt x="1667760" y="2552923"/>
                    <a:pt x="1694060" y="2542311"/>
                  </a:cubicBezTo>
                  <a:cubicBezTo>
                    <a:pt x="1735586" y="2525700"/>
                    <a:pt x="1768345" y="2498939"/>
                    <a:pt x="1792799" y="2461566"/>
                  </a:cubicBezTo>
                  <a:cubicBezTo>
                    <a:pt x="1801105" y="2449108"/>
                    <a:pt x="1799720" y="2436189"/>
                    <a:pt x="1793722" y="2423270"/>
                  </a:cubicBezTo>
                  <a:cubicBezTo>
                    <a:pt x="1789108" y="2413119"/>
                    <a:pt x="1780342" y="2403429"/>
                    <a:pt x="1779880" y="2393279"/>
                  </a:cubicBezTo>
                  <a:cubicBezTo>
                    <a:pt x="1779418" y="2374823"/>
                    <a:pt x="1769729" y="2368363"/>
                    <a:pt x="1754965" y="2363749"/>
                  </a:cubicBezTo>
                  <a:cubicBezTo>
                    <a:pt x="1741584" y="2359596"/>
                    <a:pt x="1741584" y="2347600"/>
                    <a:pt x="1740200" y="2336527"/>
                  </a:cubicBezTo>
                  <a:cubicBezTo>
                    <a:pt x="1738816" y="2325914"/>
                    <a:pt x="1743430" y="2319455"/>
                    <a:pt x="1752196" y="2314379"/>
                  </a:cubicBezTo>
                  <a:cubicBezTo>
                    <a:pt x="1771114" y="2301922"/>
                    <a:pt x="1772036" y="2298692"/>
                    <a:pt x="1757272" y="2281159"/>
                  </a:cubicBezTo>
                  <a:cubicBezTo>
                    <a:pt x="1728203" y="2246554"/>
                    <a:pt x="1697290" y="2212872"/>
                    <a:pt x="1668683" y="2177805"/>
                  </a:cubicBezTo>
                  <a:cubicBezTo>
                    <a:pt x="1627619" y="2127974"/>
                    <a:pt x="1605932" y="2070761"/>
                    <a:pt x="1603164" y="2006165"/>
                  </a:cubicBezTo>
                  <a:cubicBezTo>
                    <a:pt x="1603164" y="2001089"/>
                    <a:pt x="1599473" y="1994168"/>
                    <a:pt x="1605471" y="1991400"/>
                  </a:cubicBezTo>
                  <a:cubicBezTo>
                    <a:pt x="1626695" y="1982633"/>
                    <a:pt x="1643306" y="1963254"/>
                    <a:pt x="1666837" y="1962332"/>
                  </a:cubicBezTo>
                  <a:cubicBezTo>
                    <a:pt x="1682525" y="1961870"/>
                    <a:pt x="1692676" y="1954949"/>
                    <a:pt x="1702365" y="1944798"/>
                  </a:cubicBezTo>
                  <a:cubicBezTo>
                    <a:pt x="1708825" y="1937877"/>
                    <a:pt x="1716668" y="1931418"/>
                    <a:pt x="1722205" y="1924035"/>
                  </a:cubicBezTo>
                  <a:cubicBezTo>
                    <a:pt x="1728203" y="1916192"/>
                    <a:pt x="1736047" y="1912500"/>
                    <a:pt x="1745275" y="1911116"/>
                  </a:cubicBezTo>
                  <a:cubicBezTo>
                    <a:pt x="1768345" y="1907425"/>
                    <a:pt x="1791877" y="1903734"/>
                    <a:pt x="1815408" y="1904195"/>
                  </a:cubicBezTo>
                  <a:cubicBezTo>
                    <a:pt x="1865700" y="1904195"/>
                    <a:pt x="1915993" y="1904657"/>
                    <a:pt x="1966285" y="1904657"/>
                  </a:cubicBezTo>
                  <a:cubicBezTo>
                    <a:pt x="2009196" y="1905118"/>
                    <a:pt x="2051644" y="1903272"/>
                    <a:pt x="2093632" y="1894044"/>
                  </a:cubicBezTo>
                  <a:cubicBezTo>
                    <a:pt x="2117163" y="1888508"/>
                    <a:pt x="2131466" y="1896351"/>
                    <a:pt x="2138849" y="1918960"/>
                  </a:cubicBezTo>
                  <a:cubicBezTo>
                    <a:pt x="2142079" y="1929111"/>
                    <a:pt x="2144847" y="1939262"/>
                    <a:pt x="2147154" y="1949874"/>
                  </a:cubicBezTo>
                  <a:cubicBezTo>
                    <a:pt x="2152229" y="1972482"/>
                    <a:pt x="2164226" y="1990477"/>
                    <a:pt x="2185912" y="1999705"/>
                  </a:cubicBezTo>
                  <a:cubicBezTo>
                    <a:pt x="2209904" y="2010317"/>
                    <a:pt x="2219594" y="2028773"/>
                    <a:pt x="2221439" y="2053689"/>
                  </a:cubicBezTo>
                  <a:cubicBezTo>
                    <a:pt x="2221901" y="2060610"/>
                    <a:pt x="2220055" y="2069838"/>
                    <a:pt x="2226515" y="2074913"/>
                  </a:cubicBezTo>
                  <a:cubicBezTo>
                    <a:pt x="2239434" y="2085064"/>
                    <a:pt x="2248201" y="2098445"/>
                    <a:pt x="2260197" y="2109057"/>
                  </a:cubicBezTo>
                  <a:cubicBezTo>
                    <a:pt x="2265734" y="2114132"/>
                    <a:pt x="2272193" y="2117823"/>
                    <a:pt x="2280499" y="2116439"/>
                  </a:cubicBezTo>
                  <a:cubicBezTo>
                    <a:pt x="2284190" y="2115516"/>
                    <a:pt x="2287881" y="2113671"/>
                    <a:pt x="2289265" y="2109980"/>
                  </a:cubicBezTo>
                  <a:cubicBezTo>
                    <a:pt x="2290649" y="2105366"/>
                    <a:pt x="2286497" y="2103059"/>
                    <a:pt x="2282806" y="2102597"/>
                  </a:cubicBezTo>
                  <a:cubicBezTo>
                    <a:pt x="2269425" y="2099829"/>
                    <a:pt x="2268502" y="2090601"/>
                    <a:pt x="2270348" y="2079527"/>
                  </a:cubicBezTo>
                  <a:cubicBezTo>
                    <a:pt x="2271732" y="2069838"/>
                    <a:pt x="2271732" y="2060148"/>
                    <a:pt x="2273578" y="2050920"/>
                  </a:cubicBezTo>
                  <a:cubicBezTo>
                    <a:pt x="2281883" y="2008472"/>
                    <a:pt x="2275423" y="1970637"/>
                    <a:pt x="2244048" y="1938339"/>
                  </a:cubicBezTo>
                  <a:cubicBezTo>
                    <a:pt x="2232974" y="1926804"/>
                    <a:pt x="2225131" y="1912500"/>
                    <a:pt x="2222362" y="1896351"/>
                  </a:cubicBezTo>
                  <a:cubicBezTo>
                    <a:pt x="2219594" y="1881125"/>
                    <a:pt x="2221901" y="1868668"/>
                    <a:pt x="2235743" y="1858517"/>
                  </a:cubicBezTo>
                  <a:cubicBezTo>
                    <a:pt x="2262043" y="1838677"/>
                    <a:pt x="2289727" y="1822528"/>
                    <a:pt x="2320640" y="1811454"/>
                  </a:cubicBezTo>
                  <a:cubicBezTo>
                    <a:pt x="2329407" y="1808224"/>
                    <a:pt x="2332175" y="1809147"/>
                    <a:pt x="2334482" y="1818836"/>
                  </a:cubicBezTo>
                  <a:cubicBezTo>
                    <a:pt x="2353399" y="1900504"/>
                    <a:pt x="2354323" y="1981710"/>
                    <a:pt x="2324793" y="2061533"/>
                  </a:cubicBezTo>
                  <a:cubicBezTo>
                    <a:pt x="2301262" y="2124744"/>
                    <a:pt x="2264350" y="2182419"/>
                    <a:pt x="2239434" y="2245169"/>
                  </a:cubicBezTo>
                  <a:cubicBezTo>
                    <a:pt x="2232513" y="2262703"/>
                    <a:pt x="2218671" y="2275622"/>
                    <a:pt x="2199754" y="2283004"/>
                  </a:cubicBezTo>
                  <a:cubicBezTo>
                    <a:pt x="2196985" y="2283927"/>
                    <a:pt x="2192833" y="2283927"/>
                    <a:pt x="2192833" y="2288080"/>
                  </a:cubicBezTo>
                  <a:cubicBezTo>
                    <a:pt x="2191910" y="2317148"/>
                    <a:pt x="2170224" y="2333758"/>
                    <a:pt x="2154536" y="2354521"/>
                  </a:cubicBezTo>
                  <a:cubicBezTo>
                    <a:pt x="2125930" y="2392356"/>
                    <a:pt x="2132389" y="2400661"/>
                    <a:pt x="2173454" y="2412196"/>
                  </a:cubicBezTo>
                  <a:cubicBezTo>
                    <a:pt x="2218671" y="2425115"/>
                    <a:pt x="2264350" y="2420040"/>
                    <a:pt x="2309566" y="2409889"/>
                  </a:cubicBezTo>
                  <a:cubicBezTo>
                    <a:pt x="2320640" y="2407582"/>
                    <a:pt x="2323408" y="2398815"/>
                    <a:pt x="2327100" y="2390972"/>
                  </a:cubicBezTo>
                  <a:cubicBezTo>
                    <a:pt x="2339096" y="2365595"/>
                    <a:pt x="2339557" y="2338372"/>
                    <a:pt x="2340481" y="2311150"/>
                  </a:cubicBezTo>
                  <a:cubicBezTo>
                    <a:pt x="2340942" y="2289925"/>
                    <a:pt x="2342788" y="2288541"/>
                    <a:pt x="2362627" y="2295001"/>
                  </a:cubicBezTo>
                  <a:cubicBezTo>
                    <a:pt x="2373701" y="2298230"/>
                    <a:pt x="2377854" y="2296385"/>
                    <a:pt x="2379238" y="2284388"/>
                  </a:cubicBezTo>
                  <a:cubicBezTo>
                    <a:pt x="2382468" y="2258089"/>
                    <a:pt x="2387082" y="2231789"/>
                    <a:pt x="2391235" y="2205489"/>
                  </a:cubicBezTo>
                  <a:cubicBezTo>
                    <a:pt x="2402769" y="2130281"/>
                    <a:pt x="2419380" y="2056919"/>
                    <a:pt x="2468288" y="1995091"/>
                  </a:cubicBezTo>
                  <a:cubicBezTo>
                    <a:pt x="2486744" y="1972021"/>
                    <a:pt x="2497818" y="1944798"/>
                    <a:pt x="2500586" y="1914346"/>
                  </a:cubicBezTo>
                  <a:cubicBezTo>
                    <a:pt x="2501047" y="1909271"/>
                    <a:pt x="2503354" y="1905118"/>
                    <a:pt x="2506584" y="1901427"/>
                  </a:cubicBezTo>
                  <a:cubicBezTo>
                    <a:pt x="2536575" y="1869129"/>
                    <a:pt x="2535191" y="1838215"/>
                    <a:pt x="2510275" y="1801303"/>
                  </a:cubicBezTo>
                  <a:cubicBezTo>
                    <a:pt x="2484437" y="1763469"/>
                    <a:pt x="2483976" y="1690567"/>
                    <a:pt x="2530577" y="1649964"/>
                  </a:cubicBezTo>
                  <a:cubicBezTo>
                    <a:pt x="2554569" y="1628740"/>
                    <a:pt x="2582253" y="1615821"/>
                    <a:pt x="2611783" y="1604286"/>
                  </a:cubicBezTo>
                  <a:cubicBezTo>
                    <a:pt x="2614090" y="1637506"/>
                    <a:pt x="2630239" y="1669343"/>
                    <a:pt x="2674533" y="1666113"/>
                  </a:cubicBezTo>
                  <a:cubicBezTo>
                    <a:pt x="2700833" y="1664268"/>
                    <a:pt x="2721596" y="1661038"/>
                    <a:pt x="2732670" y="1634738"/>
                  </a:cubicBezTo>
                  <a:cubicBezTo>
                    <a:pt x="2737284" y="1624126"/>
                    <a:pt x="2743743" y="1624126"/>
                    <a:pt x="2753894" y="1629663"/>
                  </a:cubicBezTo>
                  <a:cubicBezTo>
                    <a:pt x="2788961" y="1649041"/>
                    <a:pt x="2818951" y="1674880"/>
                    <a:pt x="2844790" y="1704871"/>
                  </a:cubicBezTo>
                  <a:cubicBezTo>
                    <a:pt x="2872935" y="1737169"/>
                    <a:pt x="2904772" y="1763930"/>
                    <a:pt x="2939838" y="1787923"/>
                  </a:cubicBezTo>
                  <a:cubicBezTo>
                    <a:pt x="3062109" y="1870513"/>
                    <a:pt x="3048729" y="1858055"/>
                    <a:pt x="3131319" y="1990938"/>
                  </a:cubicBezTo>
                  <a:cubicBezTo>
                    <a:pt x="3131780" y="1991861"/>
                    <a:pt x="3132242" y="1992784"/>
                    <a:pt x="3132703" y="1993707"/>
                  </a:cubicBezTo>
                  <a:cubicBezTo>
                    <a:pt x="3165462" y="2048613"/>
                    <a:pt x="3184841" y="2107673"/>
                    <a:pt x="3190839" y="2171346"/>
                  </a:cubicBezTo>
                  <a:cubicBezTo>
                    <a:pt x="3191762" y="2183342"/>
                    <a:pt x="3189455" y="2196723"/>
                    <a:pt x="3195915" y="2207335"/>
                  </a:cubicBezTo>
                  <a:cubicBezTo>
                    <a:pt x="3213448" y="2235019"/>
                    <a:pt x="3218062" y="2265932"/>
                    <a:pt x="3218985" y="2297769"/>
                  </a:cubicBezTo>
                  <a:cubicBezTo>
                    <a:pt x="3219908" y="2338834"/>
                    <a:pt x="3216216" y="2379898"/>
                    <a:pt x="3213448" y="2420963"/>
                  </a:cubicBezTo>
                  <a:cubicBezTo>
                    <a:pt x="3212987" y="2429729"/>
                    <a:pt x="3212987" y="2434805"/>
                    <a:pt x="3224522" y="2433882"/>
                  </a:cubicBezTo>
                  <a:cubicBezTo>
                    <a:pt x="3236057" y="2432959"/>
                    <a:pt x="3248053" y="2436189"/>
                    <a:pt x="3259127" y="2440341"/>
                  </a:cubicBezTo>
                  <a:cubicBezTo>
                    <a:pt x="3291886" y="2451876"/>
                    <a:pt x="3318647" y="2442187"/>
                    <a:pt x="3342178" y="2419117"/>
                  </a:cubicBezTo>
                  <a:cubicBezTo>
                    <a:pt x="3358789" y="2402968"/>
                    <a:pt x="3370324" y="2382666"/>
                    <a:pt x="3385550" y="2365595"/>
                  </a:cubicBezTo>
                  <a:cubicBezTo>
                    <a:pt x="3397085" y="2347600"/>
                    <a:pt x="3396162" y="2333758"/>
                    <a:pt x="3387857" y="2317148"/>
                  </a:cubicBezTo>
                  <a:close/>
                  <a:moveTo>
                    <a:pt x="3065339" y="1182105"/>
                  </a:moveTo>
                  <a:cubicBezTo>
                    <a:pt x="3047344" y="1153037"/>
                    <a:pt x="3036270" y="1126737"/>
                    <a:pt x="3026120" y="1099976"/>
                  </a:cubicBezTo>
                  <a:cubicBezTo>
                    <a:pt x="2988285" y="1000775"/>
                    <a:pt x="2915384" y="943100"/>
                    <a:pt x="2812492" y="926029"/>
                  </a:cubicBezTo>
                  <a:cubicBezTo>
                    <a:pt x="2777426" y="920030"/>
                    <a:pt x="2761277" y="896499"/>
                    <a:pt x="2743743" y="872968"/>
                  </a:cubicBezTo>
                  <a:cubicBezTo>
                    <a:pt x="2734515" y="860510"/>
                    <a:pt x="2738207" y="846206"/>
                    <a:pt x="2748819" y="834210"/>
                  </a:cubicBezTo>
                  <a:cubicBezTo>
                    <a:pt x="2795882" y="781611"/>
                    <a:pt x="2888623" y="771460"/>
                    <a:pt x="2948605" y="807449"/>
                  </a:cubicBezTo>
                  <a:cubicBezTo>
                    <a:pt x="2991976" y="833749"/>
                    <a:pt x="3012739" y="875736"/>
                    <a:pt x="3037655" y="914955"/>
                  </a:cubicBezTo>
                  <a:cubicBezTo>
                    <a:pt x="3057957" y="946792"/>
                    <a:pt x="3065339" y="983242"/>
                    <a:pt x="3065339" y="1020615"/>
                  </a:cubicBezTo>
                  <a:cubicBezTo>
                    <a:pt x="3065339" y="1073215"/>
                    <a:pt x="3065339" y="1124892"/>
                    <a:pt x="3065339" y="1182105"/>
                  </a:cubicBezTo>
                  <a:close/>
                </a:path>
              </a:pathLst>
            </a:custGeom>
            <a:solidFill>
              <a:schemeClr val="accent5"/>
            </a:solidFill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0F69207-11A9-4B25-B2F5-154E1021579B}"/>
                </a:ext>
              </a:extLst>
            </p:cNvPr>
            <p:cNvSpPr/>
            <p:nvPr/>
          </p:nvSpPr>
          <p:spPr>
            <a:xfrm>
              <a:off x="6722933" y="2802107"/>
              <a:ext cx="3118084" cy="1563009"/>
            </a:xfrm>
            <a:custGeom>
              <a:avLst/>
              <a:gdLst>
                <a:gd name="connsiteX0" fmla="*/ 460938 w 3626598"/>
                <a:gd name="connsiteY0" fmla="*/ 1776618 h 1817913"/>
                <a:gd name="connsiteX1" fmla="*/ 450787 w 3626598"/>
                <a:gd name="connsiteY1" fmla="*/ 1766929 h 1817913"/>
                <a:gd name="connsiteX2" fmla="*/ 495543 w 3626598"/>
                <a:gd name="connsiteY2" fmla="*/ 1719405 h 1817913"/>
                <a:gd name="connsiteX3" fmla="*/ 531071 w 3626598"/>
                <a:gd name="connsiteY3" fmla="*/ 1687107 h 1817913"/>
                <a:gd name="connsiteX4" fmla="*/ 540760 w 3626598"/>
                <a:gd name="connsiteY4" fmla="*/ 1679263 h 1817913"/>
                <a:gd name="connsiteX5" fmla="*/ 554602 w 3626598"/>
                <a:gd name="connsiteY5" fmla="*/ 1670497 h 1817913"/>
                <a:gd name="connsiteX6" fmla="*/ 557832 w 3626598"/>
                <a:gd name="connsiteY6" fmla="*/ 1668651 h 1817913"/>
                <a:gd name="connsiteX7" fmla="*/ 571674 w 3626598"/>
                <a:gd name="connsiteY7" fmla="*/ 1659423 h 1817913"/>
                <a:gd name="connsiteX8" fmla="*/ 626119 w 3626598"/>
                <a:gd name="connsiteY8" fmla="*/ 1641428 h 1817913"/>
                <a:gd name="connsiteX9" fmla="*/ 668568 w 3626598"/>
                <a:gd name="connsiteY9" fmla="*/ 1636814 h 1817913"/>
                <a:gd name="connsiteX10" fmla="*/ 733164 w 3626598"/>
                <a:gd name="connsiteY10" fmla="*/ 1617897 h 1817913"/>
                <a:gd name="connsiteX11" fmla="*/ 748851 w 3626598"/>
                <a:gd name="connsiteY11" fmla="*/ 1602209 h 1817913"/>
                <a:gd name="connsiteX12" fmla="*/ 750697 w 3626598"/>
                <a:gd name="connsiteY12" fmla="*/ 1598518 h 1817913"/>
                <a:gd name="connsiteX13" fmla="*/ 761770 w 3626598"/>
                <a:gd name="connsiteY13" fmla="*/ 1580062 h 1817913"/>
                <a:gd name="connsiteX14" fmla="*/ 761770 w 3626598"/>
                <a:gd name="connsiteY14" fmla="*/ 1580062 h 1817913"/>
                <a:gd name="connsiteX15" fmla="*/ 830057 w 3626598"/>
                <a:gd name="connsiteY15" fmla="*/ 1478554 h 1817913"/>
                <a:gd name="connsiteX16" fmla="*/ 830057 w 3626598"/>
                <a:gd name="connsiteY16" fmla="*/ 1478554 h 1817913"/>
                <a:gd name="connsiteX17" fmla="*/ 901113 w 3626598"/>
                <a:gd name="connsiteY17" fmla="*/ 1398732 h 1817913"/>
                <a:gd name="connsiteX18" fmla="*/ 903420 w 3626598"/>
                <a:gd name="connsiteY18" fmla="*/ 1394580 h 1817913"/>
                <a:gd name="connsiteX19" fmla="*/ 958788 w 3626598"/>
                <a:gd name="connsiteY19" fmla="*/ 1308759 h 1817913"/>
                <a:gd name="connsiteX20" fmla="*/ 964786 w 3626598"/>
                <a:gd name="connsiteY20" fmla="*/ 1290303 h 1817913"/>
                <a:gd name="connsiteX21" fmla="*/ 975398 w 3626598"/>
                <a:gd name="connsiteY21" fmla="*/ 1269079 h 1817913"/>
                <a:gd name="connsiteX22" fmla="*/ 1016001 w 3626598"/>
                <a:gd name="connsiteY22" fmla="*/ 1122816 h 1817913"/>
                <a:gd name="connsiteX23" fmla="*/ 1021077 w 3626598"/>
                <a:gd name="connsiteY23" fmla="*/ 1105282 h 1817913"/>
                <a:gd name="connsiteX24" fmla="*/ 1027075 w 3626598"/>
                <a:gd name="connsiteY24" fmla="*/ 1089133 h 1817913"/>
                <a:gd name="connsiteX25" fmla="*/ 1032150 w 3626598"/>
                <a:gd name="connsiteY25" fmla="*/ 1071600 h 1817913"/>
                <a:gd name="connsiteX26" fmla="*/ 1038610 w 3626598"/>
                <a:gd name="connsiteY26" fmla="*/ 1050837 h 1817913"/>
                <a:gd name="connsiteX27" fmla="*/ 1040917 w 3626598"/>
                <a:gd name="connsiteY27" fmla="*/ 1031458 h 1817913"/>
                <a:gd name="connsiteX28" fmla="*/ 1015079 w 3626598"/>
                <a:gd name="connsiteY28" fmla="*/ 1006081 h 1817913"/>
                <a:gd name="connsiteX29" fmla="*/ 992931 w 3626598"/>
                <a:gd name="connsiteY29" fmla="*/ 1004697 h 1817913"/>
                <a:gd name="connsiteX30" fmla="*/ 970323 w 3626598"/>
                <a:gd name="connsiteY30" fmla="*/ 1010234 h 1817913"/>
                <a:gd name="connsiteX31" fmla="*/ 941716 w 3626598"/>
                <a:gd name="connsiteY31" fmla="*/ 1014848 h 1817913"/>
                <a:gd name="connsiteX32" fmla="*/ 930643 w 3626598"/>
                <a:gd name="connsiteY32" fmla="*/ 1019001 h 1817913"/>
                <a:gd name="connsiteX33" fmla="*/ 867431 w 3626598"/>
                <a:gd name="connsiteY33" fmla="*/ 1030997 h 1817913"/>
                <a:gd name="connsiteX34" fmla="*/ 865124 w 3626598"/>
                <a:gd name="connsiteY34" fmla="*/ 1030536 h 1817913"/>
                <a:gd name="connsiteX35" fmla="*/ 863740 w 3626598"/>
                <a:gd name="connsiteY35" fmla="*/ 1032381 h 1817913"/>
                <a:gd name="connsiteX36" fmla="*/ 851282 w 3626598"/>
                <a:gd name="connsiteY36" fmla="*/ 1040225 h 1817913"/>
                <a:gd name="connsiteX37" fmla="*/ 806987 w 3626598"/>
                <a:gd name="connsiteY37" fmla="*/ 1060527 h 1817913"/>
                <a:gd name="connsiteX38" fmla="*/ 782533 w 3626598"/>
                <a:gd name="connsiteY38" fmla="*/ 1087749 h 1817913"/>
                <a:gd name="connsiteX39" fmla="*/ 780688 w 3626598"/>
                <a:gd name="connsiteY39" fmla="*/ 1087749 h 1817913"/>
                <a:gd name="connsiteX40" fmla="*/ 767769 w 3626598"/>
                <a:gd name="connsiteY40" fmla="*/ 1094209 h 1817913"/>
                <a:gd name="connsiteX41" fmla="*/ 767307 w 3626598"/>
                <a:gd name="connsiteY41" fmla="*/ 1093747 h 1817913"/>
                <a:gd name="connsiteX42" fmla="*/ 751158 w 3626598"/>
                <a:gd name="connsiteY42" fmla="*/ 1100207 h 1817913"/>
                <a:gd name="connsiteX43" fmla="*/ 728088 w 3626598"/>
                <a:gd name="connsiteY43" fmla="*/ 1116356 h 1817913"/>
                <a:gd name="connsiteX44" fmla="*/ 710555 w 3626598"/>
                <a:gd name="connsiteY44" fmla="*/ 1122354 h 1817913"/>
                <a:gd name="connsiteX45" fmla="*/ 711016 w 3626598"/>
                <a:gd name="connsiteY45" fmla="*/ 1121893 h 1817913"/>
                <a:gd name="connsiteX46" fmla="*/ 679180 w 3626598"/>
                <a:gd name="connsiteY46" fmla="*/ 1146808 h 1817913"/>
                <a:gd name="connsiteX47" fmla="*/ 669952 w 3626598"/>
                <a:gd name="connsiteY47" fmla="*/ 1146347 h 1817913"/>
                <a:gd name="connsiteX48" fmla="*/ 665338 w 3626598"/>
                <a:gd name="connsiteY48" fmla="*/ 1150499 h 1817913"/>
                <a:gd name="connsiteX49" fmla="*/ 651496 w 3626598"/>
                <a:gd name="connsiteY49" fmla="*/ 1146347 h 1817913"/>
                <a:gd name="connsiteX50" fmla="*/ 655648 w 3626598"/>
                <a:gd name="connsiteY50" fmla="*/ 1156498 h 1817913"/>
                <a:gd name="connsiteX51" fmla="*/ 643652 w 3626598"/>
                <a:gd name="connsiteY51" fmla="*/ 1179106 h 1817913"/>
                <a:gd name="connsiteX52" fmla="*/ 632117 w 3626598"/>
                <a:gd name="connsiteY52" fmla="*/ 1188796 h 1817913"/>
                <a:gd name="connsiteX53" fmla="*/ 624273 w 3626598"/>
                <a:gd name="connsiteY53" fmla="*/ 1185104 h 1817913"/>
                <a:gd name="connsiteX54" fmla="*/ 617352 w 3626598"/>
                <a:gd name="connsiteY54" fmla="*/ 1189718 h 1817913"/>
                <a:gd name="connsiteX55" fmla="*/ 604433 w 3626598"/>
                <a:gd name="connsiteY55" fmla="*/ 1207252 h 1817913"/>
                <a:gd name="connsiteX56" fmla="*/ 602588 w 3626598"/>
                <a:gd name="connsiteY56" fmla="*/ 1216018 h 1817913"/>
                <a:gd name="connsiteX57" fmla="*/ 585054 w 3626598"/>
                <a:gd name="connsiteY57" fmla="*/ 1234935 h 1817913"/>
                <a:gd name="connsiteX58" fmla="*/ 550911 w 3626598"/>
                <a:gd name="connsiteY58" fmla="*/ 1240934 h 1817913"/>
                <a:gd name="connsiteX59" fmla="*/ 536146 w 3626598"/>
                <a:gd name="connsiteY59" fmla="*/ 1211866 h 1817913"/>
                <a:gd name="connsiteX60" fmla="*/ 536146 w 3626598"/>
                <a:gd name="connsiteY60" fmla="*/ 1211866 h 1817913"/>
                <a:gd name="connsiteX61" fmla="*/ 513537 w 3626598"/>
                <a:gd name="connsiteY61" fmla="*/ 1198485 h 1817913"/>
                <a:gd name="connsiteX62" fmla="*/ 508462 w 3626598"/>
                <a:gd name="connsiteY62" fmla="*/ 1195255 h 1817913"/>
                <a:gd name="connsiteX63" fmla="*/ 427256 w 3626598"/>
                <a:gd name="connsiteY63" fmla="*/ 1195255 h 1817913"/>
                <a:gd name="connsiteX64" fmla="*/ 316981 w 3626598"/>
                <a:gd name="connsiteY64" fmla="*/ 1242318 h 1817913"/>
                <a:gd name="connsiteX65" fmla="*/ 233468 w 3626598"/>
                <a:gd name="connsiteY65" fmla="*/ 1234013 h 1817913"/>
                <a:gd name="connsiteX66" fmla="*/ 210860 w 3626598"/>
                <a:gd name="connsiteY66" fmla="*/ 1202176 h 1817913"/>
                <a:gd name="connsiteX67" fmla="*/ 208553 w 3626598"/>
                <a:gd name="connsiteY67" fmla="*/ 1167110 h 1817913"/>
                <a:gd name="connsiteX68" fmla="*/ 225624 w 3626598"/>
                <a:gd name="connsiteY68" fmla="*/ 1150038 h 1817913"/>
                <a:gd name="connsiteX69" fmla="*/ 235775 w 3626598"/>
                <a:gd name="connsiteY69" fmla="*/ 1144963 h 1817913"/>
                <a:gd name="connsiteX70" fmla="*/ 238082 w 3626598"/>
                <a:gd name="connsiteY70" fmla="*/ 1139887 h 1817913"/>
                <a:gd name="connsiteX71" fmla="*/ 252847 w 3626598"/>
                <a:gd name="connsiteY71" fmla="*/ 1111281 h 1817913"/>
                <a:gd name="connsiteX72" fmla="*/ 270380 w 3626598"/>
                <a:gd name="connsiteY72" fmla="*/ 1078983 h 1817913"/>
                <a:gd name="connsiteX73" fmla="*/ 243157 w 3626598"/>
                <a:gd name="connsiteY73" fmla="*/ 1087749 h 1817913"/>
                <a:gd name="connsiteX74" fmla="*/ 242696 w 3626598"/>
                <a:gd name="connsiteY74" fmla="*/ 1088211 h 1817913"/>
                <a:gd name="connsiteX75" fmla="*/ 225624 w 3626598"/>
                <a:gd name="connsiteY75" fmla="*/ 1098823 h 1817913"/>
                <a:gd name="connsiteX76" fmla="*/ 225624 w 3626598"/>
                <a:gd name="connsiteY76" fmla="*/ 1098823 h 1817913"/>
                <a:gd name="connsiteX77" fmla="*/ 205784 w 3626598"/>
                <a:gd name="connsiteY77" fmla="*/ 1108974 h 1817913"/>
                <a:gd name="connsiteX78" fmla="*/ 203939 w 3626598"/>
                <a:gd name="connsiteY78" fmla="*/ 1108512 h 1817913"/>
                <a:gd name="connsiteX79" fmla="*/ 203016 w 3626598"/>
                <a:gd name="connsiteY79" fmla="*/ 1109896 h 1817913"/>
                <a:gd name="connsiteX80" fmla="*/ 190558 w 3626598"/>
                <a:gd name="connsiteY80" fmla="*/ 1126968 h 1817913"/>
                <a:gd name="connsiteX81" fmla="*/ 173025 w 3626598"/>
                <a:gd name="connsiteY81" fmla="*/ 1132966 h 1817913"/>
                <a:gd name="connsiteX82" fmla="*/ 147186 w 3626598"/>
                <a:gd name="connsiteY82" fmla="*/ 1114972 h 1817913"/>
                <a:gd name="connsiteX83" fmla="*/ 107045 w 3626598"/>
                <a:gd name="connsiteY83" fmla="*/ 1109896 h 1817913"/>
                <a:gd name="connsiteX84" fmla="*/ 41987 w 3626598"/>
                <a:gd name="connsiteY84" fmla="*/ 1080828 h 1817913"/>
                <a:gd name="connsiteX85" fmla="*/ 22147 w 3626598"/>
                <a:gd name="connsiteY85" fmla="*/ 1059604 h 1817913"/>
                <a:gd name="connsiteX86" fmla="*/ 21224 w 3626598"/>
                <a:gd name="connsiteY86" fmla="*/ 1057758 h 1817913"/>
                <a:gd name="connsiteX87" fmla="*/ 19379 w 3626598"/>
                <a:gd name="connsiteY87" fmla="*/ 1058220 h 1817913"/>
                <a:gd name="connsiteX88" fmla="*/ 0 w 3626598"/>
                <a:gd name="connsiteY88" fmla="*/ 1042071 h 1817913"/>
                <a:gd name="connsiteX89" fmla="*/ 0 w 3626598"/>
                <a:gd name="connsiteY89" fmla="*/ 1030997 h 1817913"/>
                <a:gd name="connsiteX90" fmla="*/ 67826 w 3626598"/>
                <a:gd name="connsiteY90" fmla="*/ 956712 h 1817913"/>
                <a:gd name="connsiteX91" fmla="*/ 159183 w 3626598"/>
                <a:gd name="connsiteY91" fmla="*/ 845976 h 1817913"/>
                <a:gd name="connsiteX92" fmla="*/ 165181 w 3626598"/>
                <a:gd name="connsiteY92" fmla="*/ 761078 h 1817913"/>
                <a:gd name="connsiteX93" fmla="*/ 165642 w 3626598"/>
                <a:gd name="connsiteY93" fmla="*/ 729242 h 1817913"/>
                <a:gd name="connsiteX94" fmla="*/ 264382 w 3626598"/>
                <a:gd name="connsiteY94" fmla="*/ 572366 h 1817913"/>
                <a:gd name="connsiteX95" fmla="*/ 280992 w 3626598"/>
                <a:gd name="connsiteY95" fmla="*/ 528994 h 1817913"/>
                <a:gd name="connsiteX96" fmla="*/ 306831 w 3626598"/>
                <a:gd name="connsiteY96" fmla="*/ 437637 h 1817913"/>
                <a:gd name="connsiteX97" fmla="*/ 355739 w 3626598"/>
                <a:gd name="connsiteY97" fmla="*/ 414106 h 1817913"/>
                <a:gd name="connsiteX98" fmla="*/ 370965 w 3626598"/>
                <a:gd name="connsiteY98" fmla="*/ 421488 h 1817913"/>
                <a:gd name="connsiteX99" fmla="*/ 384346 w 3626598"/>
                <a:gd name="connsiteY99" fmla="*/ 430716 h 1817913"/>
                <a:gd name="connsiteX100" fmla="*/ 388037 w 3626598"/>
                <a:gd name="connsiteY100" fmla="*/ 432562 h 1817913"/>
                <a:gd name="connsiteX101" fmla="*/ 401417 w 3626598"/>
                <a:gd name="connsiteY101" fmla="*/ 441790 h 1817913"/>
                <a:gd name="connsiteX102" fmla="*/ 405570 w 3626598"/>
                <a:gd name="connsiteY102" fmla="*/ 443636 h 1817913"/>
                <a:gd name="connsiteX103" fmla="*/ 463245 w 3626598"/>
                <a:gd name="connsiteY103" fmla="*/ 443174 h 1817913"/>
                <a:gd name="connsiteX104" fmla="*/ 463245 w 3626598"/>
                <a:gd name="connsiteY104" fmla="*/ 443174 h 1817913"/>
                <a:gd name="connsiteX105" fmla="*/ 480778 w 3626598"/>
                <a:gd name="connsiteY105" fmla="*/ 421027 h 1817913"/>
                <a:gd name="connsiteX106" fmla="*/ 480778 w 3626598"/>
                <a:gd name="connsiteY106" fmla="*/ 421027 h 1817913"/>
                <a:gd name="connsiteX107" fmla="*/ 502003 w 3626598"/>
                <a:gd name="connsiteY107" fmla="*/ 386422 h 1817913"/>
                <a:gd name="connsiteX108" fmla="*/ 502464 w 3626598"/>
                <a:gd name="connsiteY108" fmla="*/ 385961 h 1817913"/>
                <a:gd name="connsiteX109" fmla="*/ 525072 w 3626598"/>
                <a:gd name="connsiteY109" fmla="*/ 364275 h 1817913"/>
                <a:gd name="connsiteX110" fmla="*/ 525534 w 3626598"/>
                <a:gd name="connsiteY110" fmla="*/ 364275 h 1817913"/>
                <a:gd name="connsiteX111" fmla="*/ 542606 w 3626598"/>
                <a:gd name="connsiteY111" fmla="*/ 353201 h 1817913"/>
                <a:gd name="connsiteX112" fmla="*/ 542606 w 3626598"/>
                <a:gd name="connsiteY112" fmla="*/ 353201 h 1817913"/>
                <a:gd name="connsiteX113" fmla="*/ 559677 w 3626598"/>
                <a:gd name="connsiteY113" fmla="*/ 352740 h 1817913"/>
                <a:gd name="connsiteX114" fmla="*/ 564291 w 3626598"/>
                <a:gd name="connsiteY114" fmla="*/ 353663 h 1817913"/>
                <a:gd name="connsiteX115" fmla="*/ 582286 w 3626598"/>
                <a:gd name="connsiteY115" fmla="*/ 363352 h 1817913"/>
                <a:gd name="connsiteX116" fmla="*/ 585516 w 3626598"/>
                <a:gd name="connsiteY116" fmla="*/ 365198 h 1817913"/>
                <a:gd name="connsiteX117" fmla="*/ 609970 w 3626598"/>
                <a:gd name="connsiteY117" fmla="*/ 387806 h 1817913"/>
                <a:gd name="connsiteX118" fmla="*/ 632579 w 3626598"/>
                <a:gd name="connsiteY118" fmla="*/ 385961 h 1817913"/>
                <a:gd name="connsiteX119" fmla="*/ 660724 w 3626598"/>
                <a:gd name="connsiteY119" fmla="*/ 358738 h 1817913"/>
                <a:gd name="connsiteX120" fmla="*/ 672259 w 3626598"/>
                <a:gd name="connsiteY120" fmla="*/ 352278 h 1817913"/>
                <a:gd name="connsiteX121" fmla="*/ 708248 w 3626598"/>
                <a:gd name="connsiteY121" fmla="*/ 325517 h 1817913"/>
                <a:gd name="connsiteX122" fmla="*/ 717476 w 3626598"/>
                <a:gd name="connsiteY122" fmla="*/ 317673 h 1817913"/>
                <a:gd name="connsiteX123" fmla="*/ 736855 w 3626598"/>
                <a:gd name="connsiteY123" fmla="*/ 308445 h 1817913"/>
                <a:gd name="connsiteX124" fmla="*/ 739162 w 3626598"/>
                <a:gd name="connsiteY124" fmla="*/ 308445 h 1817913"/>
                <a:gd name="connsiteX125" fmla="*/ 740085 w 3626598"/>
                <a:gd name="connsiteY125" fmla="*/ 306600 h 1817913"/>
                <a:gd name="connsiteX126" fmla="*/ 753004 w 3626598"/>
                <a:gd name="connsiteY126" fmla="*/ 296911 h 1817913"/>
                <a:gd name="connsiteX127" fmla="*/ 774228 w 3626598"/>
                <a:gd name="connsiteY127" fmla="*/ 283991 h 1817913"/>
                <a:gd name="connsiteX128" fmla="*/ 796837 w 3626598"/>
                <a:gd name="connsiteY128" fmla="*/ 273841 h 1817913"/>
                <a:gd name="connsiteX129" fmla="*/ 796837 w 3626598"/>
                <a:gd name="connsiteY129" fmla="*/ 273841 h 1817913"/>
                <a:gd name="connsiteX130" fmla="*/ 822214 w 3626598"/>
                <a:gd name="connsiteY130" fmla="*/ 263228 h 1817913"/>
                <a:gd name="connsiteX131" fmla="*/ 824059 w 3626598"/>
                <a:gd name="connsiteY131" fmla="*/ 263690 h 1817913"/>
                <a:gd name="connsiteX132" fmla="*/ 824982 w 3626598"/>
                <a:gd name="connsiteY132" fmla="*/ 261844 h 1817913"/>
                <a:gd name="connsiteX133" fmla="*/ 853127 w 3626598"/>
                <a:gd name="connsiteY133" fmla="*/ 245695 h 1817913"/>
                <a:gd name="connsiteX134" fmla="*/ 971707 w 3626598"/>
                <a:gd name="connsiteY134" fmla="*/ 193557 h 1817913"/>
                <a:gd name="connsiteX135" fmla="*/ 983242 w 3626598"/>
                <a:gd name="connsiteY135" fmla="*/ 183406 h 1817913"/>
                <a:gd name="connsiteX136" fmla="*/ 1011387 w 3626598"/>
                <a:gd name="connsiteY136" fmla="*/ 170948 h 1817913"/>
                <a:gd name="connsiteX137" fmla="*/ 1047838 w 3626598"/>
                <a:gd name="connsiteY137" fmla="*/ 150185 h 1817913"/>
                <a:gd name="connsiteX138" fmla="*/ 1050606 w 3626598"/>
                <a:gd name="connsiteY138" fmla="*/ 147878 h 1817913"/>
                <a:gd name="connsiteX139" fmla="*/ 1064448 w 3626598"/>
                <a:gd name="connsiteY139" fmla="*/ 139112 h 1817913"/>
                <a:gd name="connsiteX140" fmla="*/ 1084289 w 3626598"/>
                <a:gd name="connsiteY140" fmla="*/ 131730 h 1817913"/>
                <a:gd name="connsiteX141" fmla="*/ 1114741 w 3626598"/>
                <a:gd name="connsiteY141" fmla="*/ 104968 h 1817913"/>
                <a:gd name="connsiteX142" fmla="*/ 1129506 w 3626598"/>
                <a:gd name="connsiteY142" fmla="*/ 97586 h 1817913"/>
                <a:gd name="connsiteX143" fmla="*/ 1145655 w 3626598"/>
                <a:gd name="connsiteY143" fmla="*/ 86974 h 1817913"/>
                <a:gd name="connsiteX144" fmla="*/ 1146116 w 3626598"/>
                <a:gd name="connsiteY144" fmla="*/ 86512 h 1817913"/>
                <a:gd name="connsiteX145" fmla="*/ 1165033 w 3626598"/>
                <a:gd name="connsiteY145" fmla="*/ 76362 h 1817913"/>
                <a:gd name="connsiteX146" fmla="*/ 1168725 w 3626598"/>
                <a:gd name="connsiteY146" fmla="*/ 74516 h 1817913"/>
                <a:gd name="connsiteX147" fmla="*/ 1182105 w 3626598"/>
                <a:gd name="connsiteY147" fmla="*/ 65288 h 1817913"/>
                <a:gd name="connsiteX148" fmla="*/ 1348209 w 3626598"/>
                <a:gd name="connsiteY148" fmla="*/ 14534 h 1817913"/>
                <a:gd name="connsiteX149" fmla="*/ 1377738 w 3626598"/>
                <a:gd name="connsiteY149" fmla="*/ 8075 h 1817913"/>
                <a:gd name="connsiteX150" fmla="*/ 1408191 w 3626598"/>
                <a:gd name="connsiteY150" fmla="*/ 3461 h 1817913"/>
                <a:gd name="connsiteX151" fmla="*/ 1410498 w 3626598"/>
                <a:gd name="connsiteY151" fmla="*/ 3922 h 1817913"/>
                <a:gd name="connsiteX152" fmla="*/ 1411882 w 3626598"/>
                <a:gd name="connsiteY152" fmla="*/ 2076 h 1817913"/>
                <a:gd name="connsiteX153" fmla="*/ 1423417 w 3626598"/>
                <a:gd name="connsiteY153" fmla="*/ 2076 h 1817913"/>
                <a:gd name="connsiteX154" fmla="*/ 1443257 w 3626598"/>
                <a:gd name="connsiteY154" fmla="*/ 2999 h 1817913"/>
                <a:gd name="connsiteX155" fmla="*/ 1529078 w 3626598"/>
                <a:gd name="connsiteY155" fmla="*/ 5768 h 1817913"/>
                <a:gd name="connsiteX156" fmla="*/ 1559069 w 3626598"/>
                <a:gd name="connsiteY156" fmla="*/ 8075 h 1817913"/>
                <a:gd name="connsiteX157" fmla="*/ 1591828 w 3626598"/>
                <a:gd name="connsiteY157" fmla="*/ 14534 h 1817913"/>
                <a:gd name="connsiteX158" fmla="*/ 1602440 w 3626598"/>
                <a:gd name="connsiteY158" fmla="*/ 20532 h 1817913"/>
                <a:gd name="connsiteX159" fmla="*/ 1646273 w 3626598"/>
                <a:gd name="connsiteY159" fmla="*/ 38527 h 1817913"/>
                <a:gd name="connsiteX160" fmla="*/ 1740398 w 3626598"/>
                <a:gd name="connsiteY160" fmla="*/ 76362 h 1817913"/>
                <a:gd name="connsiteX161" fmla="*/ 1757932 w 3626598"/>
                <a:gd name="connsiteY161" fmla="*/ 87435 h 1817913"/>
                <a:gd name="connsiteX162" fmla="*/ 1767160 w 3626598"/>
                <a:gd name="connsiteY162" fmla="*/ 93433 h 1817913"/>
                <a:gd name="connsiteX163" fmla="*/ 1785615 w 3626598"/>
                <a:gd name="connsiteY163" fmla="*/ 103584 h 1817913"/>
                <a:gd name="connsiteX164" fmla="*/ 1857132 w 3626598"/>
                <a:gd name="connsiteY164" fmla="*/ 127577 h 1817913"/>
                <a:gd name="connsiteX165" fmla="*/ 1898658 w 3626598"/>
                <a:gd name="connsiteY165" fmla="*/ 132191 h 1817913"/>
                <a:gd name="connsiteX166" fmla="*/ 1929111 w 3626598"/>
                <a:gd name="connsiteY166" fmla="*/ 132652 h 1817913"/>
                <a:gd name="connsiteX167" fmla="*/ 2014470 w 3626598"/>
                <a:gd name="connsiteY167" fmla="*/ 132652 h 1817913"/>
                <a:gd name="connsiteX168" fmla="*/ 2039385 w 3626598"/>
                <a:gd name="connsiteY168" fmla="*/ 132191 h 1817913"/>
                <a:gd name="connsiteX169" fmla="*/ 2080450 w 3626598"/>
                <a:gd name="connsiteY169" fmla="*/ 127116 h 1817913"/>
                <a:gd name="connsiteX170" fmla="*/ 2304229 w 3626598"/>
                <a:gd name="connsiteY170" fmla="*/ 86051 h 1817913"/>
                <a:gd name="connsiteX171" fmla="*/ 2355905 w 3626598"/>
                <a:gd name="connsiteY171" fmla="*/ 75439 h 1817913"/>
                <a:gd name="connsiteX172" fmla="*/ 2404352 w 3626598"/>
                <a:gd name="connsiteY172" fmla="*/ 70825 h 1817913"/>
                <a:gd name="connsiteX173" fmla="*/ 2429729 w 3626598"/>
                <a:gd name="connsiteY173" fmla="*/ 69902 h 1817913"/>
                <a:gd name="connsiteX174" fmla="*/ 2522470 w 3626598"/>
                <a:gd name="connsiteY174" fmla="*/ 65288 h 1817913"/>
                <a:gd name="connsiteX175" fmla="*/ 2557537 w 3626598"/>
                <a:gd name="connsiteY175" fmla="*/ 65288 h 1817913"/>
                <a:gd name="connsiteX176" fmla="*/ 2587528 w 3626598"/>
                <a:gd name="connsiteY176" fmla="*/ 69902 h 1817913"/>
                <a:gd name="connsiteX177" fmla="*/ 2625362 w 3626598"/>
                <a:gd name="connsiteY177" fmla="*/ 76823 h 1817913"/>
                <a:gd name="connsiteX178" fmla="*/ 2660890 w 3626598"/>
                <a:gd name="connsiteY178" fmla="*/ 81437 h 1817913"/>
                <a:gd name="connsiteX179" fmla="*/ 2675655 w 3626598"/>
                <a:gd name="connsiteY179" fmla="*/ 82360 h 1817913"/>
                <a:gd name="connsiteX180" fmla="*/ 2711644 w 3626598"/>
                <a:gd name="connsiteY180" fmla="*/ 86974 h 1817913"/>
                <a:gd name="connsiteX181" fmla="*/ 2739328 w 3626598"/>
                <a:gd name="connsiteY181" fmla="*/ 92972 h 1817913"/>
                <a:gd name="connsiteX182" fmla="*/ 2761937 w 3626598"/>
                <a:gd name="connsiteY182" fmla="*/ 104968 h 1817913"/>
                <a:gd name="connsiteX183" fmla="*/ 2828378 w 3626598"/>
                <a:gd name="connsiteY183" fmla="*/ 127116 h 1817913"/>
                <a:gd name="connsiteX184" fmla="*/ 2852832 w 3626598"/>
                <a:gd name="connsiteY184" fmla="*/ 137266 h 1817913"/>
                <a:gd name="connsiteX185" fmla="*/ 2931270 w 3626598"/>
                <a:gd name="connsiteY185" fmla="*/ 171871 h 1817913"/>
                <a:gd name="connsiteX186" fmla="*/ 2954340 w 3626598"/>
                <a:gd name="connsiteY186" fmla="*/ 182022 h 1817913"/>
                <a:gd name="connsiteX187" fmla="*/ 3025857 w 3626598"/>
                <a:gd name="connsiteY187" fmla="*/ 217550 h 1817913"/>
                <a:gd name="connsiteX188" fmla="*/ 3039238 w 3626598"/>
                <a:gd name="connsiteY188" fmla="*/ 226778 h 1817913"/>
                <a:gd name="connsiteX189" fmla="*/ 3065537 w 3626598"/>
                <a:gd name="connsiteY189" fmla="*/ 240158 h 1817913"/>
                <a:gd name="connsiteX190" fmla="*/ 3078457 w 3626598"/>
                <a:gd name="connsiteY190" fmla="*/ 251232 h 1817913"/>
                <a:gd name="connsiteX191" fmla="*/ 3094144 w 3626598"/>
                <a:gd name="connsiteY191" fmla="*/ 262767 h 1817913"/>
                <a:gd name="connsiteX192" fmla="*/ 3143975 w 3626598"/>
                <a:gd name="connsiteY192" fmla="*/ 308445 h 1817913"/>
                <a:gd name="connsiteX193" fmla="*/ 3149973 w 3626598"/>
                <a:gd name="connsiteY193" fmla="*/ 313982 h 1817913"/>
                <a:gd name="connsiteX194" fmla="*/ 3223797 w 3626598"/>
                <a:gd name="connsiteY194" fmla="*/ 393804 h 1817913"/>
                <a:gd name="connsiteX195" fmla="*/ 3257941 w 3626598"/>
                <a:gd name="connsiteY195" fmla="*/ 427487 h 1817913"/>
                <a:gd name="connsiteX196" fmla="*/ 3258864 w 3626598"/>
                <a:gd name="connsiteY196" fmla="*/ 426564 h 1817913"/>
                <a:gd name="connsiteX197" fmla="*/ 3257941 w 3626598"/>
                <a:gd name="connsiteY197" fmla="*/ 427487 h 1817913"/>
                <a:gd name="connsiteX198" fmla="*/ 3303619 w 3626598"/>
                <a:gd name="connsiteY198" fmla="*/ 483777 h 1817913"/>
                <a:gd name="connsiteX199" fmla="*/ 3303619 w 3626598"/>
                <a:gd name="connsiteY199" fmla="*/ 483777 h 1817913"/>
                <a:gd name="connsiteX200" fmla="*/ 3383441 w 3626598"/>
                <a:gd name="connsiteY200" fmla="*/ 602357 h 1817913"/>
                <a:gd name="connsiteX201" fmla="*/ 3393592 w 3626598"/>
                <a:gd name="connsiteY201" fmla="*/ 630502 h 1817913"/>
                <a:gd name="connsiteX202" fmla="*/ 3404666 w 3626598"/>
                <a:gd name="connsiteY202" fmla="*/ 646651 h 1817913"/>
                <a:gd name="connsiteX203" fmla="*/ 3406973 w 3626598"/>
                <a:gd name="connsiteY203" fmla="*/ 658648 h 1817913"/>
                <a:gd name="connsiteX204" fmla="*/ 3401436 w 3626598"/>
                <a:gd name="connsiteY204" fmla="*/ 694175 h 1817913"/>
                <a:gd name="connsiteX205" fmla="*/ 3397745 w 3626598"/>
                <a:gd name="connsiteY205" fmla="*/ 701096 h 1817913"/>
                <a:gd name="connsiteX206" fmla="*/ 3399590 w 3626598"/>
                <a:gd name="connsiteY206" fmla="*/ 738470 h 1817913"/>
                <a:gd name="connsiteX207" fmla="*/ 3406511 w 3626598"/>
                <a:gd name="connsiteY207" fmla="*/ 761078 h 1817913"/>
                <a:gd name="connsiteX208" fmla="*/ 3416201 w 3626598"/>
                <a:gd name="connsiteY208" fmla="*/ 803527 h 1817913"/>
                <a:gd name="connsiteX209" fmla="*/ 3427274 w 3626598"/>
                <a:gd name="connsiteY209" fmla="*/ 832134 h 1817913"/>
                <a:gd name="connsiteX210" fmla="*/ 3434657 w 3626598"/>
                <a:gd name="connsiteY210" fmla="*/ 861663 h 1817913"/>
                <a:gd name="connsiteX211" fmla="*/ 3445730 w 3626598"/>
                <a:gd name="connsiteY211" fmla="*/ 889809 h 1817913"/>
                <a:gd name="connsiteX212" fmla="*/ 3456804 w 3626598"/>
                <a:gd name="connsiteY212" fmla="*/ 947945 h 1817913"/>
                <a:gd name="connsiteX213" fmla="*/ 3461418 w 3626598"/>
                <a:gd name="connsiteY213" fmla="*/ 962710 h 1817913"/>
                <a:gd name="connsiteX214" fmla="*/ 3467416 w 3626598"/>
                <a:gd name="connsiteY214" fmla="*/ 981627 h 1817913"/>
                <a:gd name="connsiteX215" fmla="*/ 3473414 w 3626598"/>
                <a:gd name="connsiteY215" fmla="*/ 1009773 h 1817913"/>
                <a:gd name="connsiteX216" fmla="*/ 3475721 w 3626598"/>
                <a:gd name="connsiteY216" fmla="*/ 1026844 h 1817913"/>
                <a:gd name="connsiteX217" fmla="*/ 3478490 w 3626598"/>
                <a:gd name="connsiteY217" fmla="*/ 1075291 h 1817913"/>
                <a:gd name="connsiteX218" fmla="*/ 3481258 w 3626598"/>
                <a:gd name="connsiteY218" fmla="*/ 1092825 h 1817913"/>
                <a:gd name="connsiteX219" fmla="*/ 3484488 w 3626598"/>
                <a:gd name="connsiteY219" fmla="*/ 1136657 h 1817913"/>
                <a:gd name="connsiteX220" fmla="*/ 3486795 w 3626598"/>
                <a:gd name="connsiteY220" fmla="*/ 1149577 h 1817913"/>
                <a:gd name="connsiteX221" fmla="*/ 3490025 w 3626598"/>
                <a:gd name="connsiteY221" fmla="*/ 1187873 h 1817913"/>
                <a:gd name="connsiteX222" fmla="*/ 3492332 w 3626598"/>
                <a:gd name="connsiteY222" fmla="*/ 1200331 h 1817913"/>
                <a:gd name="connsiteX223" fmla="*/ 3496023 w 3626598"/>
                <a:gd name="connsiteY223" fmla="*/ 1229399 h 1817913"/>
                <a:gd name="connsiteX224" fmla="*/ 3518632 w 3626598"/>
                <a:gd name="connsiteY224" fmla="*/ 1323524 h 1817913"/>
                <a:gd name="connsiteX225" fmla="*/ 3532474 w 3626598"/>
                <a:gd name="connsiteY225" fmla="*/ 1358590 h 1817913"/>
                <a:gd name="connsiteX226" fmla="*/ 3535703 w 3626598"/>
                <a:gd name="connsiteY226" fmla="*/ 1365050 h 1817913"/>
                <a:gd name="connsiteX227" fmla="*/ 3543547 w 3626598"/>
                <a:gd name="connsiteY227" fmla="*/ 1376585 h 1817913"/>
                <a:gd name="connsiteX228" fmla="*/ 3548161 w 3626598"/>
                <a:gd name="connsiteY228" fmla="*/ 1382122 h 1817913"/>
                <a:gd name="connsiteX229" fmla="*/ 3567540 w 3626598"/>
                <a:gd name="connsiteY229" fmla="*/ 1412574 h 1817913"/>
                <a:gd name="connsiteX230" fmla="*/ 3571693 w 3626598"/>
                <a:gd name="connsiteY230" fmla="*/ 1419034 h 1817913"/>
                <a:gd name="connsiteX231" fmla="*/ 3611373 w 3626598"/>
                <a:gd name="connsiteY231" fmla="*/ 1494242 h 1817913"/>
                <a:gd name="connsiteX232" fmla="*/ 3614141 w 3626598"/>
                <a:gd name="connsiteY232" fmla="*/ 1501624 h 1817913"/>
                <a:gd name="connsiteX233" fmla="*/ 3620601 w 3626598"/>
                <a:gd name="connsiteY233" fmla="*/ 1521003 h 1817913"/>
                <a:gd name="connsiteX234" fmla="*/ 3627983 w 3626598"/>
                <a:gd name="connsiteY234" fmla="*/ 1559761 h 1817913"/>
                <a:gd name="connsiteX235" fmla="*/ 3627522 w 3626598"/>
                <a:gd name="connsiteY235" fmla="*/ 1629432 h 1817913"/>
                <a:gd name="connsiteX236" fmla="*/ 3599377 w 3626598"/>
                <a:gd name="connsiteY236" fmla="*/ 1665421 h 1817913"/>
                <a:gd name="connsiteX237" fmla="*/ 3574461 w 3626598"/>
                <a:gd name="connsiteY237" fmla="*/ 1681570 h 1817913"/>
                <a:gd name="connsiteX238" fmla="*/ 3568463 w 3626598"/>
                <a:gd name="connsiteY238" fmla="*/ 1685261 h 1817913"/>
                <a:gd name="connsiteX239" fmla="*/ 3554621 w 3626598"/>
                <a:gd name="connsiteY239" fmla="*/ 1694489 h 1817913"/>
                <a:gd name="connsiteX240" fmla="*/ 3549084 w 3626598"/>
                <a:gd name="connsiteY240" fmla="*/ 1698181 h 1817913"/>
                <a:gd name="connsiteX241" fmla="*/ 3538010 w 3626598"/>
                <a:gd name="connsiteY241" fmla="*/ 1706024 h 1817913"/>
                <a:gd name="connsiteX242" fmla="*/ 3532474 w 3626598"/>
                <a:gd name="connsiteY242" fmla="*/ 1709716 h 1817913"/>
                <a:gd name="connsiteX243" fmla="*/ 3521400 w 3626598"/>
                <a:gd name="connsiteY243" fmla="*/ 1717098 h 1817913"/>
                <a:gd name="connsiteX244" fmla="*/ 3510326 w 3626598"/>
                <a:gd name="connsiteY244" fmla="*/ 1724019 h 1817913"/>
                <a:gd name="connsiteX245" fmla="*/ 3497869 w 3626598"/>
                <a:gd name="connsiteY245" fmla="*/ 1734631 h 1817913"/>
                <a:gd name="connsiteX246" fmla="*/ 3492332 w 3626598"/>
                <a:gd name="connsiteY246" fmla="*/ 1737861 h 1817913"/>
                <a:gd name="connsiteX247" fmla="*/ 3477567 w 3626598"/>
                <a:gd name="connsiteY247" fmla="*/ 1746166 h 1817913"/>
                <a:gd name="connsiteX248" fmla="*/ 3471569 w 3626598"/>
                <a:gd name="connsiteY248" fmla="*/ 1750319 h 1817913"/>
                <a:gd name="connsiteX249" fmla="*/ 3445730 w 3626598"/>
                <a:gd name="connsiteY249" fmla="*/ 1759547 h 1817913"/>
                <a:gd name="connsiteX250" fmla="*/ 3432350 w 3626598"/>
                <a:gd name="connsiteY250" fmla="*/ 1758624 h 1817913"/>
                <a:gd name="connsiteX251" fmla="*/ 3291162 w 3626598"/>
                <a:gd name="connsiteY251" fmla="*/ 1757240 h 1817913"/>
                <a:gd name="connsiteX252" fmla="*/ 3259325 w 3626598"/>
                <a:gd name="connsiteY252" fmla="*/ 1750780 h 1817913"/>
                <a:gd name="connsiteX253" fmla="*/ 3226104 w 3626598"/>
                <a:gd name="connsiteY253" fmla="*/ 1744782 h 1817913"/>
                <a:gd name="connsiteX254" fmla="*/ 3206264 w 3626598"/>
                <a:gd name="connsiteY254" fmla="*/ 1739245 h 1817913"/>
                <a:gd name="connsiteX255" fmla="*/ 3190577 w 3626598"/>
                <a:gd name="connsiteY255" fmla="*/ 1735093 h 1817913"/>
                <a:gd name="connsiteX256" fmla="*/ 3171198 w 3626598"/>
                <a:gd name="connsiteY256" fmla="*/ 1724942 h 1817913"/>
                <a:gd name="connsiteX257" fmla="*/ 3170736 w 3626598"/>
                <a:gd name="connsiteY257" fmla="*/ 1684339 h 1817913"/>
                <a:gd name="connsiteX258" fmla="*/ 3209033 w 3626598"/>
                <a:gd name="connsiteY258" fmla="*/ 1646965 h 1817913"/>
                <a:gd name="connsiteX259" fmla="*/ 3215031 w 3626598"/>
                <a:gd name="connsiteY259" fmla="*/ 1642813 h 1817913"/>
                <a:gd name="connsiteX260" fmla="*/ 3240408 w 3626598"/>
                <a:gd name="connsiteY260" fmla="*/ 1627586 h 1817913"/>
                <a:gd name="connsiteX261" fmla="*/ 3247329 w 3626598"/>
                <a:gd name="connsiteY261" fmla="*/ 1624357 h 1817913"/>
                <a:gd name="connsiteX262" fmla="*/ 3272244 w 3626598"/>
                <a:gd name="connsiteY262" fmla="*/ 1615129 h 1817913"/>
                <a:gd name="connsiteX263" fmla="*/ 3283779 w 3626598"/>
                <a:gd name="connsiteY263" fmla="*/ 1612360 h 1817913"/>
                <a:gd name="connsiteX264" fmla="*/ 3330381 w 3626598"/>
                <a:gd name="connsiteY264" fmla="*/ 1604055 h 1817913"/>
                <a:gd name="connsiteX265" fmla="*/ 3361294 w 3626598"/>
                <a:gd name="connsiteY265" fmla="*/ 1592059 h 1817913"/>
                <a:gd name="connsiteX266" fmla="*/ 3370984 w 3626598"/>
                <a:gd name="connsiteY266" fmla="*/ 1576371 h 1817913"/>
                <a:gd name="connsiteX267" fmla="*/ 3369599 w 3626598"/>
                <a:gd name="connsiteY267" fmla="*/ 1569450 h 1817913"/>
                <a:gd name="connsiteX268" fmla="*/ 3340070 w 3626598"/>
                <a:gd name="connsiteY268" fmla="*/ 1547303 h 1817913"/>
                <a:gd name="connsiteX269" fmla="*/ 3308695 w 3626598"/>
                <a:gd name="connsiteY269" fmla="*/ 1539459 h 1817913"/>
                <a:gd name="connsiteX270" fmla="*/ 3275474 w 3626598"/>
                <a:gd name="connsiteY270" fmla="*/ 1536691 h 1817913"/>
                <a:gd name="connsiteX271" fmla="*/ 3164738 w 3626598"/>
                <a:gd name="connsiteY271" fmla="*/ 1507623 h 1817913"/>
                <a:gd name="connsiteX272" fmla="*/ 3119983 w 3626598"/>
                <a:gd name="connsiteY272" fmla="*/ 1490551 h 1817913"/>
                <a:gd name="connsiteX273" fmla="*/ 3101988 w 3626598"/>
                <a:gd name="connsiteY273" fmla="*/ 1483630 h 1817913"/>
                <a:gd name="connsiteX274" fmla="*/ 3077534 w 3626598"/>
                <a:gd name="connsiteY274" fmla="*/ 1467019 h 1817913"/>
                <a:gd name="connsiteX275" fmla="*/ 3065999 w 3626598"/>
                <a:gd name="connsiteY275" fmla="*/ 1458714 h 1817913"/>
                <a:gd name="connsiteX276" fmla="*/ 3052157 w 3626598"/>
                <a:gd name="connsiteY276" fmla="*/ 1449486 h 1817913"/>
                <a:gd name="connsiteX277" fmla="*/ 3041083 w 3626598"/>
                <a:gd name="connsiteY277" fmla="*/ 1442104 h 1817913"/>
                <a:gd name="connsiteX278" fmla="*/ 3024934 w 3626598"/>
                <a:gd name="connsiteY278" fmla="*/ 1430569 h 1817913"/>
                <a:gd name="connsiteX279" fmla="*/ 3016629 w 3626598"/>
                <a:gd name="connsiteY279" fmla="*/ 1419495 h 1817913"/>
                <a:gd name="connsiteX280" fmla="*/ 3008785 w 3626598"/>
                <a:gd name="connsiteY280" fmla="*/ 1403808 h 1817913"/>
                <a:gd name="connsiteX281" fmla="*/ 3005094 w 3626598"/>
                <a:gd name="connsiteY281" fmla="*/ 1397809 h 1817913"/>
                <a:gd name="connsiteX282" fmla="*/ 2988945 w 3626598"/>
                <a:gd name="connsiteY282" fmla="*/ 1370587 h 1817913"/>
                <a:gd name="connsiteX283" fmla="*/ 2984793 w 3626598"/>
                <a:gd name="connsiteY283" fmla="*/ 1364589 h 1817913"/>
                <a:gd name="connsiteX284" fmla="*/ 2974180 w 3626598"/>
                <a:gd name="connsiteY284" fmla="*/ 1342441 h 1817913"/>
                <a:gd name="connsiteX285" fmla="*/ 2971412 w 3626598"/>
                <a:gd name="connsiteY285" fmla="*/ 1335982 h 1817913"/>
                <a:gd name="connsiteX286" fmla="*/ 2934500 w 3626598"/>
                <a:gd name="connsiteY286" fmla="*/ 1350285 h 1817913"/>
                <a:gd name="connsiteX287" fmla="*/ 2918813 w 3626598"/>
                <a:gd name="connsiteY287" fmla="*/ 1359052 h 1817913"/>
                <a:gd name="connsiteX288" fmla="*/ 2877287 w 3626598"/>
                <a:gd name="connsiteY288" fmla="*/ 1396425 h 1817913"/>
                <a:gd name="connsiteX289" fmla="*/ 2845911 w 3626598"/>
                <a:gd name="connsiteY289" fmla="*/ 1410267 h 1817913"/>
                <a:gd name="connsiteX290" fmla="*/ 2796080 w 3626598"/>
                <a:gd name="connsiteY290" fmla="*/ 1455484 h 1817913"/>
                <a:gd name="connsiteX291" fmla="*/ 2790543 w 3626598"/>
                <a:gd name="connsiteY291" fmla="*/ 1460098 h 1817913"/>
                <a:gd name="connsiteX292" fmla="*/ 2776240 w 3626598"/>
                <a:gd name="connsiteY292" fmla="*/ 1479939 h 1817913"/>
                <a:gd name="connsiteX293" fmla="*/ 2767935 w 3626598"/>
                <a:gd name="connsiteY293" fmla="*/ 1486860 h 1817913"/>
                <a:gd name="connsiteX294" fmla="*/ 2749479 w 3626598"/>
                <a:gd name="connsiteY294" fmla="*/ 1494703 h 1817913"/>
                <a:gd name="connsiteX295" fmla="*/ 2744403 w 3626598"/>
                <a:gd name="connsiteY295" fmla="*/ 1499317 h 1817913"/>
                <a:gd name="connsiteX296" fmla="*/ 2732868 w 3626598"/>
                <a:gd name="connsiteY296" fmla="*/ 1511775 h 1817913"/>
                <a:gd name="connsiteX297" fmla="*/ 2709337 w 3626598"/>
                <a:gd name="connsiteY297" fmla="*/ 1528847 h 1817913"/>
                <a:gd name="connsiteX298" fmla="*/ 2665043 w 3626598"/>
                <a:gd name="connsiteY298" fmla="*/ 1579139 h 1817913"/>
                <a:gd name="connsiteX299" fmla="*/ 2653046 w 3626598"/>
                <a:gd name="connsiteY299" fmla="*/ 1594366 h 1817913"/>
                <a:gd name="connsiteX300" fmla="*/ 2626285 w 3626598"/>
                <a:gd name="connsiteY300" fmla="*/ 1626664 h 1817913"/>
                <a:gd name="connsiteX301" fmla="*/ 2618441 w 3626598"/>
                <a:gd name="connsiteY301" fmla="*/ 1634507 h 1817913"/>
                <a:gd name="connsiteX302" fmla="*/ 2588450 w 3626598"/>
                <a:gd name="connsiteY302" fmla="*/ 1667267 h 1817913"/>
                <a:gd name="connsiteX303" fmla="*/ 2584298 w 3626598"/>
                <a:gd name="connsiteY303" fmla="*/ 1673726 h 1817913"/>
                <a:gd name="connsiteX304" fmla="*/ 2544617 w 3626598"/>
                <a:gd name="connsiteY304" fmla="*/ 1742475 h 1817913"/>
                <a:gd name="connsiteX305" fmla="*/ 2479560 w 3626598"/>
                <a:gd name="connsiteY305" fmla="*/ 1756778 h 1817913"/>
                <a:gd name="connsiteX306" fmla="*/ 2424192 w 3626598"/>
                <a:gd name="connsiteY306" fmla="*/ 1759547 h 1817913"/>
                <a:gd name="connsiteX307" fmla="*/ 2391433 w 3626598"/>
                <a:gd name="connsiteY307" fmla="*/ 1762315 h 1817913"/>
                <a:gd name="connsiteX308" fmla="*/ 2346216 w 3626598"/>
                <a:gd name="connsiteY308" fmla="*/ 1765083 h 1817913"/>
                <a:gd name="connsiteX309" fmla="*/ 2332835 w 3626598"/>
                <a:gd name="connsiteY309" fmla="*/ 1767390 h 1817913"/>
                <a:gd name="connsiteX310" fmla="*/ 2291771 w 3626598"/>
                <a:gd name="connsiteY310" fmla="*/ 1771082 h 1817913"/>
                <a:gd name="connsiteX311" fmla="*/ 2239633 w 3626598"/>
                <a:gd name="connsiteY311" fmla="*/ 1774311 h 1817913"/>
                <a:gd name="connsiteX312" fmla="*/ 2211487 w 3626598"/>
                <a:gd name="connsiteY312" fmla="*/ 1773850 h 1817913"/>
                <a:gd name="connsiteX313" fmla="*/ 2124744 w 3626598"/>
                <a:gd name="connsiteY313" fmla="*/ 1754010 h 1817913"/>
                <a:gd name="connsiteX314" fmla="*/ 2097983 w 3626598"/>
                <a:gd name="connsiteY314" fmla="*/ 1744321 h 1817913"/>
                <a:gd name="connsiteX315" fmla="*/ 2086909 w 3626598"/>
                <a:gd name="connsiteY315" fmla="*/ 1740629 h 1817913"/>
                <a:gd name="connsiteX316" fmla="*/ 2057841 w 3626598"/>
                <a:gd name="connsiteY316" fmla="*/ 1728633 h 1817913"/>
                <a:gd name="connsiteX317" fmla="*/ 2026927 w 3626598"/>
                <a:gd name="connsiteY317" fmla="*/ 1705102 h 1817913"/>
                <a:gd name="connsiteX318" fmla="*/ 2027389 w 3626598"/>
                <a:gd name="connsiteY318" fmla="*/ 1697258 h 1817913"/>
                <a:gd name="connsiteX319" fmla="*/ 2057841 w 3626598"/>
                <a:gd name="connsiteY319" fmla="*/ 1664037 h 1817913"/>
                <a:gd name="connsiteX320" fmla="*/ 2253475 w 3626598"/>
                <a:gd name="connsiteY320" fmla="*/ 1606362 h 1817913"/>
                <a:gd name="connsiteX321" fmla="*/ 2284388 w 3626598"/>
                <a:gd name="connsiteY321" fmla="*/ 1604055 h 1817913"/>
                <a:gd name="connsiteX322" fmla="*/ 2314841 w 3626598"/>
                <a:gd name="connsiteY322" fmla="*/ 1566682 h 1817913"/>
                <a:gd name="connsiteX323" fmla="*/ 2305613 w 3626598"/>
                <a:gd name="connsiteY323" fmla="*/ 1449025 h 1817913"/>
                <a:gd name="connsiteX324" fmla="*/ 2300537 w 3626598"/>
                <a:gd name="connsiteY324" fmla="*/ 1225708 h 1817913"/>
                <a:gd name="connsiteX325" fmla="*/ 2285311 w 3626598"/>
                <a:gd name="connsiteY325" fmla="*/ 1205406 h 1817913"/>
                <a:gd name="connsiteX326" fmla="*/ 2160733 w 3626598"/>
                <a:gd name="connsiteY326" fmla="*/ 1197562 h 1817913"/>
                <a:gd name="connsiteX327" fmla="*/ 2009394 w 3626598"/>
                <a:gd name="connsiteY327" fmla="*/ 1192025 h 1817913"/>
                <a:gd name="connsiteX328" fmla="*/ 1998321 w 3626598"/>
                <a:gd name="connsiteY328" fmla="*/ 1212327 h 1817913"/>
                <a:gd name="connsiteX329" fmla="*/ 2053689 w 3626598"/>
                <a:gd name="connsiteY329" fmla="*/ 1344748 h 1817913"/>
                <a:gd name="connsiteX330" fmla="*/ 2088755 w 3626598"/>
                <a:gd name="connsiteY330" fmla="*/ 1433799 h 1817913"/>
                <a:gd name="connsiteX331" fmla="*/ 2080450 w 3626598"/>
                <a:gd name="connsiteY331" fmla="*/ 1502086 h 1817913"/>
                <a:gd name="connsiteX332" fmla="*/ 2018161 w 3626598"/>
                <a:gd name="connsiteY332" fmla="*/ 1618358 h 1817913"/>
                <a:gd name="connsiteX333" fmla="*/ 1994168 w 3626598"/>
                <a:gd name="connsiteY333" fmla="*/ 1666805 h 1817913"/>
                <a:gd name="connsiteX334" fmla="*/ 1970175 w 3626598"/>
                <a:gd name="connsiteY334" fmla="*/ 1682493 h 1817913"/>
                <a:gd name="connsiteX335" fmla="*/ 1947105 w 3626598"/>
                <a:gd name="connsiteY335" fmla="*/ 1692644 h 1817913"/>
                <a:gd name="connsiteX336" fmla="*/ 1907886 w 3626598"/>
                <a:gd name="connsiteY336" fmla="*/ 1700488 h 1817913"/>
                <a:gd name="connsiteX337" fmla="*/ 1852057 w 3626598"/>
                <a:gd name="connsiteY337" fmla="*/ 1700488 h 1817913"/>
                <a:gd name="connsiteX338" fmla="*/ 1834062 w 3626598"/>
                <a:gd name="connsiteY338" fmla="*/ 1698181 h 1817913"/>
                <a:gd name="connsiteX339" fmla="*/ 1800842 w 3626598"/>
                <a:gd name="connsiteY339" fmla="*/ 1698181 h 1817913"/>
                <a:gd name="connsiteX340" fmla="*/ 1761161 w 3626598"/>
                <a:gd name="connsiteY340" fmla="*/ 1705563 h 1817913"/>
                <a:gd name="connsiteX341" fmla="*/ 1668420 w 3626598"/>
                <a:gd name="connsiteY341" fmla="*/ 1707409 h 1817913"/>
                <a:gd name="connsiteX342" fmla="*/ 1655962 w 3626598"/>
                <a:gd name="connsiteY342" fmla="*/ 1711100 h 1817913"/>
                <a:gd name="connsiteX343" fmla="*/ 1608900 w 3626598"/>
                <a:gd name="connsiteY343" fmla="*/ 1688953 h 1817913"/>
                <a:gd name="connsiteX344" fmla="*/ 1608900 w 3626598"/>
                <a:gd name="connsiteY344" fmla="*/ 1681570 h 1817913"/>
                <a:gd name="connsiteX345" fmla="*/ 1602901 w 3626598"/>
                <a:gd name="connsiteY345" fmla="*/ 1665421 h 1817913"/>
                <a:gd name="connsiteX346" fmla="*/ 1618128 w 3626598"/>
                <a:gd name="connsiteY346" fmla="*/ 1636353 h 1817913"/>
                <a:gd name="connsiteX347" fmla="*/ 1622742 w 3626598"/>
                <a:gd name="connsiteY347" fmla="*/ 1629893 h 1817913"/>
                <a:gd name="connsiteX348" fmla="*/ 1660115 w 3626598"/>
                <a:gd name="connsiteY348" fmla="*/ 1589290 h 1817913"/>
                <a:gd name="connsiteX349" fmla="*/ 1770389 w 3626598"/>
                <a:gd name="connsiteY349" fmla="*/ 1549610 h 1817913"/>
                <a:gd name="connsiteX350" fmla="*/ 1795766 w 3626598"/>
                <a:gd name="connsiteY350" fmla="*/ 1547764 h 1817913"/>
                <a:gd name="connsiteX351" fmla="*/ 1800380 w 3626598"/>
                <a:gd name="connsiteY351" fmla="*/ 1542689 h 1817913"/>
                <a:gd name="connsiteX352" fmla="*/ 1787000 w 3626598"/>
                <a:gd name="connsiteY352" fmla="*/ 1509007 h 1817913"/>
                <a:gd name="connsiteX353" fmla="*/ 1769005 w 3626598"/>
                <a:gd name="connsiteY353" fmla="*/ 1489167 h 1817913"/>
                <a:gd name="connsiteX354" fmla="*/ 1768544 w 3626598"/>
                <a:gd name="connsiteY354" fmla="*/ 1489167 h 1817913"/>
                <a:gd name="connsiteX355" fmla="*/ 1743628 w 3626598"/>
                <a:gd name="connsiteY355" fmla="*/ 1471633 h 1817913"/>
                <a:gd name="connsiteX356" fmla="*/ 1735323 w 3626598"/>
                <a:gd name="connsiteY356" fmla="*/ 1463328 h 1817913"/>
                <a:gd name="connsiteX357" fmla="*/ 1706716 w 3626598"/>
                <a:gd name="connsiteY357" fmla="*/ 1434260 h 1817913"/>
                <a:gd name="connsiteX358" fmla="*/ 1700718 w 3626598"/>
                <a:gd name="connsiteY358" fmla="*/ 1430107 h 1817913"/>
                <a:gd name="connsiteX359" fmla="*/ 1686415 w 3626598"/>
                <a:gd name="connsiteY359" fmla="*/ 1419957 h 1817913"/>
                <a:gd name="connsiteX360" fmla="*/ 1680417 w 3626598"/>
                <a:gd name="connsiteY360" fmla="*/ 1415804 h 1817913"/>
                <a:gd name="connsiteX361" fmla="*/ 1655040 w 3626598"/>
                <a:gd name="connsiteY361" fmla="*/ 1395502 h 1817913"/>
                <a:gd name="connsiteX362" fmla="*/ 1645812 w 3626598"/>
                <a:gd name="connsiteY362" fmla="*/ 1384429 h 1817913"/>
                <a:gd name="connsiteX363" fmla="*/ 1630585 w 3626598"/>
                <a:gd name="connsiteY363" fmla="*/ 1365050 h 1817913"/>
                <a:gd name="connsiteX364" fmla="*/ 1624587 w 3626598"/>
                <a:gd name="connsiteY364" fmla="*/ 1360897 h 1817913"/>
                <a:gd name="connsiteX365" fmla="*/ 1597826 w 3626598"/>
                <a:gd name="connsiteY365" fmla="*/ 1336905 h 1817913"/>
                <a:gd name="connsiteX366" fmla="*/ 1586291 w 3626598"/>
                <a:gd name="connsiteY366" fmla="*/ 1328600 h 1817913"/>
                <a:gd name="connsiteX367" fmla="*/ 1571526 w 3626598"/>
                <a:gd name="connsiteY367" fmla="*/ 1318910 h 1817913"/>
                <a:gd name="connsiteX368" fmla="*/ 1561376 w 3626598"/>
                <a:gd name="connsiteY368" fmla="*/ 1308759 h 1817913"/>
                <a:gd name="connsiteX369" fmla="*/ 1540151 w 3626598"/>
                <a:gd name="connsiteY369" fmla="*/ 1273693 h 1817913"/>
                <a:gd name="connsiteX370" fmla="*/ 1533230 w 3626598"/>
                <a:gd name="connsiteY370" fmla="*/ 1264926 h 1817913"/>
                <a:gd name="connsiteX371" fmla="*/ 1514774 w 3626598"/>
                <a:gd name="connsiteY371" fmla="*/ 1255237 h 1817913"/>
                <a:gd name="connsiteX372" fmla="*/ 1508776 w 3626598"/>
                <a:gd name="connsiteY372" fmla="*/ 1259390 h 1817913"/>
                <a:gd name="connsiteX373" fmla="*/ 1482015 w 3626598"/>
                <a:gd name="connsiteY373" fmla="*/ 1295840 h 1817913"/>
                <a:gd name="connsiteX374" fmla="*/ 1477401 w 3626598"/>
                <a:gd name="connsiteY374" fmla="*/ 1301838 h 1817913"/>
                <a:gd name="connsiteX375" fmla="*/ 1447871 w 3626598"/>
                <a:gd name="connsiteY375" fmla="*/ 1344748 h 1817913"/>
                <a:gd name="connsiteX376" fmla="*/ 1438643 w 3626598"/>
                <a:gd name="connsiteY376" fmla="*/ 1360897 h 1817913"/>
                <a:gd name="connsiteX377" fmla="*/ 1410036 w 3626598"/>
                <a:gd name="connsiteY377" fmla="*/ 1390888 h 1817913"/>
                <a:gd name="connsiteX378" fmla="*/ 1388351 w 3626598"/>
                <a:gd name="connsiteY378" fmla="*/ 1420418 h 1817913"/>
                <a:gd name="connsiteX379" fmla="*/ 1343134 w 3626598"/>
                <a:gd name="connsiteY379" fmla="*/ 1454100 h 1817913"/>
                <a:gd name="connsiteX380" fmla="*/ 1341288 w 3626598"/>
                <a:gd name="connsiteY380" fmla="*/ 1454100 h 1817913"/>
                <a:gd name="connsiteX381" fmla="*/ 1340365 w 3626598"/>
                <a:gd name="connsiteY381" fmla="*/ 1455946 h 1817913"/>
                <a:gd name="connsiteX382" fmla="*/ 1322371 w 3626598"/>
                <a:gd name="connsiteY382" fmla="*/ 1478554 h 1817913"/>
                <a:gd name="connsiteX383" fmla="*/ 1314988 w 3626598"/>
                <a:gd name="connsiteY383" fmla="*/ 1486398 h 1817913"/>
                <a:gd name="connsiteX384" fmla="*/ 1301608 w 3626598"/>
                <a:gd name="connsiteY384" fmla="*/ 1497933 h 1817913"/>
                <a:gd name="connsiteX385" fmla="*/ 1290073 w 3626598"/>
                <a:gd name="connsiteY385" fmla="*/ 1505777 h 1817913"/>
                <a:gd name="connsiteX386" fmla="*/ 1273462 w 3626598"/>
                <a:gd name="connsiteY386" fmla="*/ 1518696 h 1817913"/>
                <a:gd name="connsiteX387" fmla="*/ 1267926 w 3626598"/>
                <a:gd name="connsiteY387" fmla="*/ 1522849 h 1817913"/>
                <a:gd name="connsiteX388" fmla="*/ 1256852 w 3626598"/>
                <a:gd name="connsiteY388" fmla="*/ 1531154 h 1817913"/>
                <a:gd name="connsiteX389" fmla="*/ 1245317 w 3626598"/>
                <a:gd name="connsiteY389" fmla="*/ 1538536 h 1817913"/>
                <a:gd name="connsiteX390" fmla="*/ 1231475 w 3626598"/>
                <a:gd name="connsiteY390" fmla="*/ 1548687 h 1817913"/>
                <a:gd name="connsiteX391" fmla="*/ 1225938 w 3626598"/>
                <a:gd name="connsiteY391" fmla="*/ 1553301 h 1817913"/>
                <a:gd name="connsiteX392" fmla="*/ 1171032 w 3626598"/>
                <a:gd name="connsiteY392" fmla="*/ 1598057 h 1817913"/>
                <a:gd name="connsiteX393" fmla="*/ 1163188 w 3626598"/>
                <a:gd name="connsiteY393" fmla="*/ 1605901 h 1817913"/>
                <a:gd name="connsiteX394" fmla="*/ 1146116 w 3626598"/>
                <a:gd name="connsiteY394" fmla="*/ 1623434 h 1817913"/>
                <a:gd name="connsiteX395" fmla="*/ 1133197 w 3626598"/>
                <a:gd name="connsiteY395" fmla="*/ 1636353 h 1817913"/>
                <a:gd name="connsiteX396" fmla="*/ 1078752 w 3626598"/>
                <a:gd name="connsiteY396" fmla="*/ 1677879 h 1817913"/>
                <a:gd name="connsiteX397" fmla="*/ 1061219 w 3626598"/>
                <a:gd name="connsiteY397" fmla="*/ 1691260 h 1817913"/>
                <a:gd name="connsiteX398" fmla="*/ 1045992 w 3626598"/>
                <a:gd name="connsiteY398" fmla="*/ 1706947 h 1817913"/>
                <a:gd name="connsiteX399" fmla="*/ 1014617 w 3626598"/>
                <a:gd name="connsiteY399" fmla="*/ 1722173 h 1817913"/>
                <a:gd name="connsiteX400" fmla="*/ 982781 w 3626598"/>
                <a:gd name="connsiteY400" fmla="*/ 1740629 h 1817913"/>
                <a:gd name="connsiteX401" fmla="*/ 969861 w 3626598"/>
                <a:gd name="connsiteY401" fmla="*/ 1748473 h 1817913"/>
                <a:gd name="connsiteX402" fmla="*/ 914032 w 3626598"/>
                <a:gd name="connsiteY402" fmla="*/ 1778925 h 1817913"/>
                <a:gd name="connsiteX403" fmla="*/ 907573 w 3626598"/>
                <a:gd name="connsiteY403" fmla="*/ 1783539 h 1817913"/>
                <a:gd name="connsiteX404" fmla="*/ 882196 w 3626598"/>
                <a:gd name="connsiteY404" fmla="*/ 1798304 h 1817913"/>
                <a:gd name="connsiteX405" fmla="*/ 873429 w 3626598"/>
                <a:gd name="connsiteY405" fmla="*/ 1800611 h 1817913"/>
                <a:gd name="connsiteX406" fmla="*/ 760386 w 3626598"/>
                <a:gd name="connsiteY406" fmla="*/ 1804302 h 1817913"/>
                <a:gd name="connsiteX407" fmla="*/ 696252 w 3626598"/>
                <a:gd name="connsiteY407" fmla="*/ 1817222 h 1817913"/>
                <a:gd name="connsiteX408" fmla="*/ 658417 w 3626598"/>
                <a:gd name="connsiteY408" fmla="*/ 1818606 h 1817913"/>
                <a:gd name="connsiteX409" fmla="*/ 631656 w 3626598"/>
                <a:gd name="connsiteY409" fmla="*/ 1811223 h 1817913"/>
                <a:gd name="connsiteX410" fmla="*/ 555063 w 3626598"/>
                <a:gd name="connsiteY410" fmla="*/ 1799227 h 1817913"/>
                <a:gd name="connsiteX411" fmla="*/ 555063 w 3626598"/>
                <a:gd name="connsiteY411" fmla="*/ 1794152 h 1817913"/>
                <a:gd name="connsiteX412" fmla="*/ 531993 w 3626598"/>
                <a:gd name="connsiteY412" fmla="*/ 1782617 h 1817913"/>
                <a:gd name="connsiteX413" fmla="*/ 493236 w 3626598"/>
                <a:gd name="connsiteY413" fmla="*/ 1793690 h 1817913"/>
                <a:gd name="connsiteX414" fmla="*/ 498311 w 3626598"/>
                <a:gd name="connsiteY414" fmla="*/ 1768775 h 1817913"/>
                <a:gd name="connsiteX415" fmla="*/ 460938 w 3626598"/>
                <a:gd name="connsiteY415" fmla="*/ 1776618 h 181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</a:cxnLst>
              <a:rect l="l" t="t" r="r" b="b"/>
              <a:pathLst>
                <a:path w="3626598" h="1817913">
                  <a:moveTo>
                    <a:pt x="460938" y="1776618"/>
                  </a:moveTo>
                  <a:cubicBezTo>
                    <a:pt x="458631" y="1772927"/>
                    <a:pt x="443866" y="1787231"/>
                    <a:pt x="450787" y="1766929"/>
                  </a:cubicBezTo>
                  <a:cubicBezTo>
                    <a:pt x="459092" y="1742475"/>
                    <a:pt x="472473" y="1727710"/>
                    <a:pt x="495543" y="1719405"/>
                  </a:cubicBezTo>
                  <a:cubicBezTo>
                    <a:pt x="504310" y="1705102"/>
                    <a:pt x="513999" y="1692182"/>
                    <a:pt x="531071" y="1687107"/>
                  </a:cubicBezTo>
                  <a:cubicBezTo>
                    <a:pt x="534300" y="1684339"/>
                    <a:pt x="537530" y="1682032"/>
                    <a:pt x="540760" y="1679263"/>
                  </a:cubicBezTo>
                  <a:cubicBezTo>
                    <a:pt x="543528" y="1673265"/>
                    <a:pt x="548142" y="1670958"/>
                    <a:pt x="554602" y="1670497"/>
                  </a:cubicBezTo>
                  <a:cubicBezTo>
                    <a:pt x="556448" y="1670958"/>
                    <a:pt x="557370" y="1670497"/>
                    <a:pt x="557832" y="1668651"/>
                  </a:cubicBezTo>
                  <a:cubicBezTo>
                    <a:pt x="560139" y="1662653"/>
                    <a:pt x="565214" y="1659884"/>
                    <a:pt x="571674" y="1659423"/>
                  </a:cubicBezTo>
                  <a:cubicBezTo>
                    <a:pt x="586900" y="1644658"/>
                    <a:pt x="608124" y="1648349"/>
                    <a:pt x="626119" y="1641428"/>
                  </a:cubicBezTo>
                  <a:cubicBezTo>
                    <a:pt x="639961" y="1635430"/>
                    <a:pt x="654726" y="1642351"/>
                    <a:pt x="668568" y="1636814"/>
                  </a:cubicBezTo>
                  <a:cubicBezTo>
                    <a:pt x="693022" y="1640044"/>
                    <a:pt x="714246" y="1632662"/>
                    <a:pt x="733164" y="1617897"/>
                  </a:cubicBezTo>
                  <a:cubicBezTo>
                    <a:pt x="736393" y="1610515"/>
                    <a:pt x="741469" y="1604978"/>
                    <a:pt x="748851" y="1602209"/>
                  </a:cubicBezTo>
                  <a:cubicBezTo>
                    <a:pt x="750697" y="1601748"/>
                    <a:pt x="751620" y="1600364"/>
                    <a:pt x="750697" y="1598518"/>
                  </a:cubicBezTo>
                  <a:cubicBezTo>
                    <a:pt x="752081" y="1591136"/>
                    <a:pt x="754849" y="1584215"/>
                    <a:pt x="761770" y="1580062"/>
                  </a:cubicBezTo>
                  <a:lnTo>
                    <a:pt x="761770" y="1580062"/>
                  </a:lnTo>
                  <a:cubicBezTo>
                    <a:pt x="773767" y="1538998"/>
                    <a:pt x="797759" y="1505777"/>
                    <a:pt x="830057" y="1478554"/>
                  </a:cubicBezTo>
                  <a:lnTo>
                    <a:pt x="830057" y="1478554"/>
                  </a:lnTo>
                  <a:cubicBezTo>
                    <a:pt x="849898" y="1448563"/>
                    <a:pt x="871583" y="1419957"/>
                    <a:pt x="901113" y="1398732"/>
                  </a:cubicBezTo>
                  <a:cubicBezTo>
                    <a:pt x="902959" y="1398271"/>
                    <a:pt x="903881" y="1396887"/>
                    <a:pt x="903420" y="1394580"/>
                  </a:cubicBezTo>
                  <a:cubicBezTo>
                    <a:pt x="916339" y="1362282"/>
                    <a:pt x="943100" y="1338750"/>
                    <a:pt x="958788" y="1308759"/>
                  </a:cubicBezTo>
                  <a:cubicBezTo>
                    <a:pt x="963863" y="1303684"/>
                    <a:pt x="957404" y="1294917"/>
                    <a:pt x="964786" y="1290303"/>
                  </a:cubicBezTo>
                  <a:cubicBezTo>
                    <a:pt x="970323" y="1284305"/>
                    <a:pt x="966632" y="1273693"/>
                    <a:pt x="975398" y="1269079"/>
                  </a:cubicBezTo>
                  <a:cubicBezTo>
                    <a:pt x="988779" y="1220171"/>
                    <a:pt x="1002159" y="1171724"/>
                    <a:pt x="1016001" y="1122816"/>
                  </a:cubicBezTo>
                  <a:cubicBezTo>
                    <a:pt x="1021077" y="1117740"/>
                    <a:pt x="1015540" y="1109896"/>
                    <a:pt x="1021077" y="1105282"/>
                  </a:cubicBezTo>
                  <a:cubicBezTo>
                    <a:pt x="1022922" y="1099746"/>
                    <a:pt x="1025229" y="1094670"/>
                    <a:pt x="1027075" y="1089133"/>
                  </a:cubicBezTo>
                  <a:cubicBezTo>
                    <a:pt x="1032150" y="1084058"/>
                    <a:pt x="1026614" y="1076214"/>
                    <a:pt x="1032150" y="1071600"/>
                  </a:cubicBezTo>
                  <a:cubicBezTo>
                    <a:pt x="1033073" y="1064218"/>
                    <a:pt x="1031689" y="1056374"/>
                    <a:pt x="1038610" y="1050837"/>
                  </a:cubicBezTo>
                  <a:cubicBezTo>
                    <a:pt x="1041840" y="1044839"/>
                    <a:pt x="1040456" y="1037918"/>
                    <a:pt x="1040917" y="1031458"/>
                  </a:cubicBezTo>
                  <a:cubicBezTo>
                    <a:pt x="1042301" y="1012541"/>
                    <a:pt x="1035380" y="1003313"/>
                    <a:pt x="1015079" y="1006081"/>
                  </a:cubicBezTo>
                  <a:cubicBezTo>
                    <a:pt x="1007696" y="1007004"/>
                    <a:pt x="1000314" y="1007927"/>
                    <a:pt x="992931" y="1004697"/>
                  </a:cubicBezTo>
                  <a:cubicBezTo>
                    <a:pt x="983242" y="997315"/>
                    <a:pt x="977244" y="1006543"/>
                    <a:pt x="970323" y="1010234"/>
                  </a:cubicBezTo>
                  <a:cubicBezTo>
                    <a:pt x="961095" y="1015309"/>
                    <a:pt x="950483" y="1008850"/>
                    <a:pt x="941716" y="1014848"/>
                  </a:cubicBezTo>
                  <a:cubicBezTo>
                    <a:pt x="937564" y="1014848"/>
                    <a:pt x="932488" y="1013925"/>
                    <a:pt x="930643" y="1019001"/>
                  </a:cubicBezTo>
                  <a:cubicBezTo>
                    <a:pt x="910341" y="1026383"/>
                    <a:pt x="888194" y="1026844"/>
                    <a:pt x="867431" y="1030997"/>
                  </a:cubicBezTo>
                  <a:lnTo>
                    <a:pt x="865124" y="1030536"/>
                  </a:lnTo>
                  <a:lnTo>
                    <a:pt x="863740" y="1032381"/>
                  </a:lnTo>
                  <a:cubicBezTo>
                    <a:pt x="860971" y="1037457"/>
                    <a:pt x="857741" y="1041148"/>
                    <a:pt x="851282" y="1040225"/>
                  </a:cubicBezTo>
                  <a:cubicBezTo>
                    <a:pt x="837440" y="1048992"/>
                    <a:pt x="818061" y="1045300"/>
                    <a:pt x="806987" y="1060527"/>
                  </a:cubicBezTo>
                  <a:cubicBezTo>
                    <a:pt x="801451" y="1072062"/>
                    <a:pt x="789454" y="1077598"/>
                    <a:pt x="782533" y="1087749"/>
                  </a:cubicBezTo>
                  <a:lnTo>
                    <a:pt x="780688" y="1087749"/>
                  </a:lnTo>
                  <a:cubicBezTo>
                    <a:pt x="772844" y="1082674"/>
                    <a:pt x="770998" y="1090056"/>
                    <a:pt x="767769" y="1094209"/>
                  </a:cubicBezTo>
                  <a:lnTo>
                    <a:pt x="767307" y="1093747"/>
                  </a:lnTo>
                  <a:cubicBezTo>
                    <a:pt x="763155" y="1099746"/>
                    <a:pt x="750697" y="1082674"/>
                    <a:pt x="751158" y="1100207"/>
                  </a:cubicBezTo>
                  <a:cubicBezTo>
                    <a:pt x="743314" y="1105744"/>
                    <a:pt x="735932" y="1111281"/>
                    <a:pt x="728088" y="1116356"/>
                  </a:cubicBezTo>
                  <a:cubicBezTo>
                    <a:pt x="723936" y="1123277"/>
                    <a:pt x="713785" y="1112665"/>
                    <a:pt x="710555" y="1122354"/>
                  </a:cubicBezTo>
                  <a:lnTo>
                    <a:pt x="711016" y="1121893"/>
                  </a:lnTo>
                  <a:cubicBezTo>
                    <a:pt x="698097" y="1127429"/>
                    <a:pt x="687485" y="1135735"/>
                    <a:pt x="679180" y="1146808"/>
                  </a:cubicBezTo>
                  <a:cubicBezTo>
                    <a:pt x="675950" y="1145885"/>
                    <a:pt x="673182" y="1143578"/>
                    <a:pt x="669952" y="1146347"/>
                  </a:cubicBezTo>
                  <a:cubicBezTo>
                    <a:pt x="668568" y="1147731"/>
                    <a:pt x="667183" y="1149115"/>
                    <a:pt x="665338" y="1150499"/>
                  </a:cubicBezTo>
                  <a:cubicBezTo>
                    <a:pt x="660262" y="1150038"/>
                    <a:pt x="657033" y="1141271"/>
                    <a:pt x="651496" y="1146347"/>
                  </a:cubicBezTo>
                  <a:cubicBezTo>
                    <a:pt x="646420" y="1150961"/>
                    <a:pt x="654726" y="1152806"/>
                    <a:pt x="655648" y="1156498"/>
                  </a:cubicBezTo>
                  <a:cubicBezTo>
                    <a:pt x="656571" y="1166648"/>
                    <a:pt x="648266" y="1171724"/>
                    <a:pt x="643652" y="1179106"/>
                  </a:cubicBezTo>
                  <a:cubicBezTo>
                    <a:pt x="639961" y="1182336"/>
                    <a:pt x="636270" y="1185566"/>
                    <a:pt x="632117" y="1188796"/>
                  </a:cubicBezTo>
                  <a:cubicBezTo>
                    <a:pt x="629349" y="1187873"/>
                    <a:pt x="627042" y="1186027"/>
                    <a:pt x="624273" y="1185104"/>
                  </a:cubicBezTo>
                  <a:cubicBezTo>
                    <a:pt x="621044" y="1185566"/>
                    <a:pt x="619198" y="1187411"/>
                    <a:pt x="617352" y="1189718"/>
                  </a:cubicBezTo>
                  <a:cubicBezTo>
                    <a:pt x="613661" y="1196178"/>
                    <a:pt x="611816" y="1204022"/>
                    <a:pt x="604433" y="1207252"/>
                  </a:cubicBezTo>
                  <a:cubicBezTo>
                    <a:pt x="603972" y="1210020"/>
                    <a:pt x="603510" y="1213250"/>
                    <a:pt x="602588" y="1216018"/>
                  </a:cubicBezTo>
                  <a:cubicBezTo>
                    <a:pt x="586900" y="1213250"/>
                    <a:pt x="592437" y="1229860"/>
                    <a:pt x="585054" y="1234935"/>
                  </a:cubicBezTo>
                  <a:cubicBezTo>
                    <a:pt x="573981" y="1237704"/>
                    <a:pt x="563830" y="1246009"/>
                    <a:pt x="550911" y="1240934"/>
                  </a:cubicBezTo>
                  <a:cubicBezTo>
                    <a:pt x="546758" y="1230783"/>
                    <a:pt x="538914" y="1222478"/>
                    <a:pt x="536146" y="1211866"/>
                  </a:cubicBezTo>
                  <a:lnTo>
                    <a:pt x="536146" y="1211866"/>
                  </a:lnTo>
                  <a:cubicBezTo>
                    <a:pt x="528764" y="1207252"/>
                    <a:pt x="514922" y="1213250"/>
                    <a:pt x="513537" y="1198485"/>
                  </a:cubicBezTo>
                  <a:cubicBezTo>
                    <a:pt x="511692" y="1197562"/>
                    <a:pt x="510308" y="1196178"/>
                    <a:pt x="508462" y="1195255"/>
                  </a:cubicBezTo>
                  <a:cubicBezTo>
                    <a:pt x="481240" y="1193871"/>
                    <a:pt x="454478" y="1194794"/>
                    <a:pt x="427256" y="1195255"/>
                  </a:cubicBezTo>
                  <a:cubicBezTo>
                    <a:pt x="386191" y="1200792"/>
                    <a:pt x="357585" y="1235858"/>
                    <a:pt x="316981" y="1242318"/>
                  </a:cubicBezTo>
                  <a:cubicBezTo>
                    <a:pt x="288375" y="1246932"/>
                    <a:pt x="260229" y="1248316"/>
                    <a:pt x="233468" y="1234013"/>
                  </a:cubicBezTo>
                  <a:cubicBezTo>
                    <a:pt x="215012" y="1231244"/>
                    <a:pt x="209937" y="1219709"/>
                    <a:pt x="210860" y="1202176"/>
                  </a:cubicBezTo>
                  <a:cubicBezTo>
                    <a:pt x="211321" y="1190641"/>
                    <a:pt x="214551" y="1178183"/>
                    <a:pt x="208553" y="1167110"/>
                  </a:cubicBezTo>
                  <a:cubicBezTo>
                    <a:pt x="210860" y="1158343"/>
                    <a:pt x="226086" y="1162034"/>
                    <a:pt x="225624" y="1150038"/>
                  </a:cubicBezTo>
                  <a:cubicBezTo>
                    <a:pt x="224240" y="1138503"/>
                    <a:pt x="231622" y="1144963"/>
                    <a:pt x="235775" y="1144963"/>
                  </a:cubicBezTo>
                  <a:cubicBezTo>
                    <a:pt x="244080" y="1147270"/>
                    <a:pt x="236698" y="1141271"/>
                    <a:pt x="238082" y="1139887"/>
                  </a:cubicBezTo>
                  <a:cubicBezTo>
                    <a:pt x="236236" y="1126968"/>
                    <a:pt x="244542" y="1119124"/>
                    <a:pt x="252847" y="1111281"/>
                  </a:cubicBezTo>
                  <a:cubicBezTo>
                    <a:pt x="262075" y="1102975"/>
                    <a:pt x="267612" y="1092825"/>
                    <a:pt x="270380" y="1078983"/>
                  </a:cubicBezTo>
                  <a:cubicBezTo>
                    <a:pt x="259768" y="1081290"/>
                    <a:pt x="251001" y="1083135"/>
                    <a:pt x="243157" y="1087749"/>
                  </a:cubicBezTo>
                  <a:lnTo>
                    <a:pt x="242696" y="1088211"/>
                  </a:lnTo>
                  <a:cubicBezTo>
                    <a:pt x="240389" y="1096977"/>
                    <a:pt x="230700" y="1094209"/>
                    <a:pt x="225624" y="1098823"/>
                  </a:cubicBezTo>
                  <a:lnTo>
                    <a:pt x="225624" y="1098823"/>
                  </a:lnTo>
                  <a:cubicBezTo>
                    <a:pt x="222394" y="1108512"/>
                    <a:pt x="213628" y="1107589"/>
                    <a:pt x="205784" y="1108974"/>
                  </a:cubicBezTo>
                  <a:lnTo>
                    <a:pt x="203939" y="1108512"/>
                  </a:lnTo>
                  <a:lnTo>
                    <a:pt x="203016" y="1109896"/>
                  </a:lnTo>
                  <a:cubicBezTo>
                    <a:pt x="199325" y="1115895"/>
                    <a:pt x="193326" y="1120047"/>
                    <a:pt x="190558" y="1126968"/>
                  </a:cubicBezTo>
                  <a:cubicBezTo>
                    <a:pt x="190097" y="1144501"/>
                    <a:pt x="180407" y="1137119"/>
                    <a:pt x="173025" y="1132966"/>
                  </a:cubicBezTo>
                  <a:cubicBezTo>
                    <a:pt x="164258" y="1127429"/>
                    <a:pt x="155953" y="1120970"/>
                    <a:pt x="147186" y="1114972"/>
                  </a:cubicBezTo>
                  <a:cubicBezTo>
                    <a:pt x="134267" y="1108051"/>
                    <a:pt x="119502" y="1116817"/>
                    <a:pt x="107045" y="1109896"/>
                  </a:cubicBezTo>
                  <a:cubicBezTo>
                    <a:pt x="83052" y="1105282"/>
                    <a:pt x="59521" y="1099284"/>
                    <a:pt x="41987" y="1080828"/>
                  </a:cubicBezTo>
                  <a:cubicBezTo>
                    <a:pt x="31837" y="1077137"/>
                    <a:pt x="29068" y="1066525"/>
                    <a:pt x="22147" y="1059604"/>
                  </a:cubicBezTo>
                  <a:lnTo>
                    <a:pt x="21224" y="1057758"/>
                  </a:lnTo>
                  <a:lnTo>
                    <a:pt x="19379" y="1058220"/>
                  </a:lnTo>
                  <a:cubicBezTo>
                    <a:pt x="8305" y="1058220"/>
                    <a:pt x="4614" y="1049453"/>
                    <a:pt x="0" y="1042071"/>
                  </a:cubicBezTo>
                  <a:cubicBezTo>
                    <a:pt x="0" y="1038379"/>
                    <a:pt x="0" y="1034688"/>
                    <a:pt x="0" y="1030997"/>
                  </a:cubicBezTo>
                  <a:cubicBezTo>
                    <a:pt x="16610" y="1000545"/>
                    <a:pt x="47524" y="983473"/>
                    <a:pt x="67826" y="956712"/>
                  </a:cubicBezTo>
                  <a:cubicBezTo>
                    <a:pt x="96894" y="918877"/>
                    <a:pt x="131037" y="884733"/>
                    <a:pt x="159183" y="845976"/>
                  </a:cubicBezTo>
                  <a:cubicBezTo>
                    <a:pt x="178562" y="819215"/>
                    <a:pt x="189174" y="791531"/>
                    <a:pt x="165181" y="761078"/>
                  </a:cubicBezTo>
                  <a:cubicBezTo>
                    <a:pt x="156876" y="750928"/>
                    <a:pt x="160106" y="739393"/>
                    <a:pt x="165642" y="729242"/>
                  </a:cubicBezTo>
                  <a:cubicBezTo>
                    <a:pt x="196556" y="675719"/>
                    <a:pt x="221472" y="618044"/>
                    <a:pt x="264382" y="572366"/>
                  </a:cubicBezTo>
                  <a:cubicBezTo>
                    <a:pt x="275917" y="559908"/>
                    <a:pt x="280069" y="545605"/>
                    <a:pt x="280992" y="528994"/>
                  </a:cubicBezTo>
                  <a:cubicBezTo>
                    <a:pt x="282838" y="496696"/>
                    <a:pt x="288836" y="465321"/>
                    <a:pt x="306831" y="437637"/>
                  </a:cubicBezTo>
                  <a:cubicBezTo>
                    <a:pt x="317904" y="420104"/>
                    <a:pt x="332208" y="406724"/>
                    <a:pt x="355739" y="414106"/>
                  </a:cubicBezTo>
                  <a:cubicBezTo>
                    <a:pt x="360353" y="417797"/>
                    <a:pt x="364506" y="422411"/>
                    <a:pt x="370965" y="421488"/>
                  </a:cubicBezTo>
                  <a:cubicBezTo>
                    <a:pt x="376963" y="422411"/>
                    <a:pt x="381577" y="425180"/>
                    <a:pt x="384346" y="430716"/>
                  </a:cubicBezTo>
                  <a:cubicBezTo>
                    <a:pt x="384807" y="432562"/>
                    <a:pt x="386191" y="433485"/>
                    <a:pt x="388037" y="432562"/>
                  </a:cubicBezTo>
                  <a:cubicBezTo>
                    <a:pt x="394035" y="433485"/>
                    <a:pt x="398649" y="435792"/>
                    <a:pt x="401417" y="441790"/>
                  </a:cubicBezTo>
                  <a:cubicBezTo>
                    <a:pt x="402340" y="443636"/>
                    <a:pt x="403724" y="444097"/>
                    <a:pt x="405570" y="443636"/>
                  </a:cubicBezTo>
                  <a:cubicBezTo>
                    <a:pt x="424949" y="447327"/>
                    <a:pt x="443866" y="448250"/>
                    <a:pt x="463245" y="443174"/>
                  </a:cubicBezTo>
                  <a:lnTo>
                    <a:pt x="463245" y="443174"/>
                  </a:lnTo>
                  <a:cubicBezTo>
                    <a:pt x="466936" y="433946"/>
                    <a:pt x="472934" y="427025"/>
                    <a:pt x="480778" y="421027"/>
                  </a:cubicBezTo>
                  <a:lnTo>
                    <a:pt x="480778" y="421027"/>
                  </a:lnTo>
                  <a:cubicBezTo>
                    <a:pt x="484469" y="407185"/>
                    <a:pt x="486315" y="392420"/>
                    <a:pt x="502003" y="386422"/>
                  </a:cubicBezTo>
                  <a:lnTo>
                    <a:pt x="502464" y="385961"/>
                  </a:lnTo>
                  <a:cubicBezTo>
                    <a:pt x="506155" y="374887"/>
                    <a:pt x="513537" y="367505"/>
                    <a:pt x="525072" y="364275"/>
                  </a:cubicBezTo>
                  <a:lnTo>
                    <a:pt x="525534" y="364275"/>
                  </a:lnTo>
                  <a:cubicBezTo>
                    <a:pt x="527841" y="355508"/>
                    <a:pt x="537530" y="357815"/>
                    <a:pt x="542606" y="353201"/>
                  </a:cubicBezTo>
                  <a:lnTo>
                    <a:pt x="542606" y="353201"/>
                  </a:lnTo>
                  <a:cubicBezTo>
                    <a:pt x="548142" y="348587"/>
                    <a:pt x="553679" y="347664"/>
                    <a:pt x="559677" y="352740"/>
                  </a:cubicBezTo>
                  <a:cubicBezTo>
                    <a:pt x="561062" y="354124"/>
                    <a:pt x="562446" y="354585"/>
                    <a:pt x="564291" y="353663"/>
                  </a:cubicBezTo>
                  <a:cubicBezTo>
                    <a:pt x="569828" y="357815"/>
                    <a:pt x="579056" y="355047"/>
                    <a:pt x="582286" y="363352"/>
                  </a:cubicBezTo>
                  <a:cubicBezTo>
                    <a:pt x="582747" y="365198"/>
                    <a:pt x="583670" y="366120"/>
                    <a:pt x="585516" y="365198"/>
                  </a:cubicBezTo>
                  <a:cubicBezTo>
                    <a:pt x="598896" y="367043"/>
                    <a:pt x="605817" y="375810"/>
                    <a:pt x="609970" y="387806"/>
                  </a:cubicBezTo>
                  <a:cubicBezTo>
                    <a:pt x="618737" y="401648"/>
                    <a:pt x="624735" y="381808"/>
                    <a:pt x="632579" y="385961"/>
                  </a:cubicBezTo>
                  <a:cubicBezTo>
                    <a:pt x="638577" y="373503"/>
                    <a:pt x="647805" y="364275"/>
                    <a:pt x="660724" y="358738"/>
                  </a:cubicBezTo>
                  <a:cubicBezTo>
                    <a:pt x="664415" y="356431"/>
                    <a:pt x="668568" y="354585"/>
                    <a:pt x="672259" y="352278"/>
                  </a:cubicBezTo>
                  <a:cubicBezTo>
                    <a:pt x="679180" y="336129"/>
                    <a:pt x="692099" y="329208"/>
                    <a:pt x="708248" y="325517"/>
                  </a:cubicBezTo>
                  <a:cubicBezTo>
                    <a:pt x="711478" y="322749"/>
                    <a:pt x="714246" y="320442"/>
                    <a:pt x="717476" y="317673"/>
                  </a:cubicBezTo>
                  <a:cubicBezTo>
                    <a:pt x="721167" y="309368"/>
                    <a:pt x="730395" y="311214"/>
                    <a:pt x="736855" y="308445"/>
                  </a:cubicBezTo>
                  <a:lnTo>
                    <a:pt x="739162" y="308445"/>
                  </a:lnTo>
                  <a:lnTo>
                    <a:pt x="740085" y="306600"/>
                  </a:lnTo>
                  <a:cubicBezTo>
                    <a:pt x="742392" y="301063"/>
                    <a:pt x="747006" y="298295"/>
                    <a:pt x="753004" y="296911"/>
                  </a:cubicBezTo>
                  <a:cubicBezTo>
                    <a:pt x="759925" y="292758"/>
                    <a:pt x="766846" y="288144"/>
                    <a:pt x="774228" y="283991"/>
                  </a:cubicBezTo>
                  <a:cubicBezTo>
                    <a:pt x="777919" y="271995"/>
                    <a:pt x="790377" y="279839"/>
                    <a:pt x="796837" y="273841"/>
                  </a:cubicBezTo>
                  <a:lnTo>
                    <a:pt x="796837" y="273841"/>
                  </a:lnTo>
                  <a:cubicBezTo>
                    <a:pt x="802835" y="264613"/>
                    <a:pt x="813447" y="266458"/>
                    <a:pt x="822214" y="263228"/>
                  </a:cubicBezTo>
                  <a:lnTo>
                    <a:pt x="824059" y="263690"/>
                  </a:lnTo>
                  <a:lnTo>
                    <a:pt x="824982" y="261844"/>
                  </a:lnTo>
                  <a:cubicBezTo>
                    <a:pt x="828673" y="246618"/>
                    <a:pt x="843899" y="250771"/>
                    <a:pt x="853127" y="245695"/>
                  </a:cubicBezTo>
                  <a:cubicBezTo>
                    <a:pt x="892808" y="228162"/>
                    <a:pt x="932027" y="211090"/>
                    <a:pt x="971707" y="193557"/>
                  </a:cubicBezTo>
                  <a:cubicBezTo>
                    <a:pt x="974014" y="188482"/>
                    <a:pt x="978167" y="185713"/>
                    <a:pt x="983242" y="183406"/>
                  </a:cubicBezTo>
                  <a:cubicBezTo>
                    <a:pt x="992470" y="179254"/>
                    <a:pt x="1002159" y="175101"/>
                    <a:pt x="1011387" y="170948"/>
                  </a:cubicBezTo>
                  <a:cubicBezTo>
                    <a:pt x="1019693" y="157568"/>
                    <a:pt x="1033996" y="153877"/>
                    <a:pt x="1047838" y="150185"/>
                  </a:cubicBezTo>
                  <a:cubicBezTo>
                    <a:pt x="1049684" y="150647"/>
                    <a:pt x="1050606" y="149724"/>
                    <a:pt x="1050606" y="147878"/>
                  </a:cubicBezTo>
                  <a:cubicBezTo>
                    <a:pt x="1053375" y="141880"/>
                    <a:pt x="1058450" y="139573"/>
                    <a:pt x="1064448" y="139112"/>
                  </a:cubicBezTo>
                  <a:cubicBezTo>
                    <a:pt x="1070908" y="136805"/>
                    <a:pt x="1077829" y="134037"/>
                    <a:pt x="1084289" y="131730"/>
                  </a:cubicBezTo>
                  <a:cubicBezTo>
                    <a:pt x="1091210" y="119272"/>
                    <a:pt x="1099515" y="108198"/>
                    <a:pt x="1114741" y="104968"/>
                  </a:cubicBezTo>
                  <a:cubicBezTo>
                    <a:pt x="1119816" y="102661"/>
                    <a:pt x="1124430" y="100354"/>
                    <a:pt x="1129506" y="97586"/>
                  </a:cubicBezTo>
                  <a:cubicBezTo>
                    <a:pt x="1131813" y="88819"/>
                    <a:pt x="1141502" y="92049"/>
                    <a:pt x="1145655" y="86974"/>
                  </a:cubicBezTo>
                  <a:lnTo>
                    <a:pt x="1146116" y="86512"/>
                  </a:lnTo>
                  <a:cubicBezTo>
                    <a:pt x="1149346" y="77746"/>
                    <a:pt x="1158574" y="79591"/>
                    <a:pt x="1165033" y="76362"/>
                  </a:cubicBezTo>
                  <a:cubicBezTo>
                    <a:pt x="1166879" y="77284"/>
                    <a:pt x="1168263" y="76823"/>
                    <a:pt x="1168725" y="74516"/>
                  </a:cubicBezTo>
                  <a:cubicBezTo>
                    <a:pt x="1171032" y="68518"/>
                    <a:pt x="1176107" y="65749"/>
                    <a:pt x="1182105" y="65288"/>
                  </a:cubicBezTo>
                  <a:cubicBezTo>
                    <a:pt x="1233782" y="36220"/>
                    <a:pt x="1290995" y="25608"/>
                    <a:pt x="1348209" y="14534"/>
                  </a:cubicBezTo>
                  <a:cubicBezTo>
                    <a:pt x="1358360" y="12689"/>
                    <a:pt x="1368049" y="10382"/>
                    <a:pt x="1377738" y="8075"/>
                  </a:cubicBezTo>
                  <a:cubicBezTo>
                    <a:pt x="1387428" y="2538"/>
                    <a:pt x="1398501" y="8075"/>
                    <a:pt x="1408191" y="3461"/>
                  </a:cubicBezTo>
                  <a:lnTo>
                    <a:pt x="1410498" y="3922"/>
                  </a:lnTo>
                  <a:lnTo>
                    <a:pt x="1411882" y="2076"/>
                  </a:lnTo>
                  <a:cubicBezTo>
                    <a:pt x="1415573" y="-692"/>
                    <a:pt x="1419726" y="-692"/>
                    <a:pt x="1423417" y="2076"/>
                  </a:cubicBezTo>
                  <a:cubicBezTo>
                    <a:pt x="1429877" y="4383"/>
                    <a:pt x="1436336" y="5306"/>
                    <a:pt x="1443257" y="2999"/>
                  </a:cubicBezTo>
                  <a:cubicBezTo>
                    <a:pt x="1471864" y="8075"/>
                    <a:pt x="1500471" y="3922"/>
                    <a:pt x="1529078" y="5768"/>
                  </a:cubicBezTo>
                  <a:cubicBezTo>
                    <a:pt x="1539228" y="6229"/>
                    <a:pt x="1549379" y="3461"/>
                    <a:pt x="1559069" y="8075"/>
                  </a:cubicBezTo>
                  <a:cubicBezTo>
                    <a:pt x="1569681" y="12227"/>
                    <a:pt x="1579831" y="16380"/>
                    <a:pt x="1591828" y="14534"/>
                  </a:cubicBezTo>
                  <a:cubicBezTo>
                    <a:pt x="1595058" y="17303"/>
                    <a:pt x="1600594" y="15457"/>
                    <a:pt x="1602440" y="20532"/>
                  </a:cubicBezTo>
                  <a:cubicBezTo>
                    <a:pt x="1612129" y="37143"/>
                    <a:pt x="1633354" y="35758"/>
                    <a:pt x="1646273" y="38527"/>
                  </a:cubicBezTo>
                  <a:cubicBezTo>
                    <a:pt x="1680417" y="45909"/>
                    <a:pt x="1708562" y="65288"/>
                    <a:pt x="1740398" y="76362"/>
                  </a:cubicBezTo>
                  <a:cubicBezTo>
                    <a:pt x="1744090" y="83283"/>
                    <a:pt x="1758854" y="73593"/>
                    <a:pt x="1757932" y="87435"/>
                  </a:cubicBezTo>
                  <a:cubicBezTo>
                    <a:pt x="1756547" y="96202"/>
                    <a:pt x="1762084" y="94356"/>
                    <a:pt x="1767160" y="93433"/>
                  </a:cubicBezTo>
                  <a:cubicBezTo>
                    <a:pt x="1773158" y="97125"/>
                    <a:pt x="1782386" y="94818"/>
                    <a:pt x="1785615" y="103584"/>
                  </a:cubicBezTo>
                  <a:cubicBezTo>
                    <a:pt x="1807301" y="118349"/>
                    <a:pt x="1831294" y="125731"/>
                    <a:pt x="1857132" y="127577"/>
                  </a:cubicBezTo>
                  <a:cubicBezTo>
                    <a:pt x="1870513" y="133575"/>
                    <a:pt x="1885278" y="126193"/>
                    <a:pt x="1898658" y="132191"/>
                  </a:cubicBezTo>
                  <a:cubicBezTo>
                    <a:pt x="1908809" y="134498"/>
                    <a:pt x="1918960" y="136344"/>
                    <a:pt x="1929111" y="132652"/>
                  </a:cubicBezTo>
                  <a:cubicBezTo>
                    <a:pt x="1957718" y="136805"/>
                    <a:pt x="1985863" y="136805"/>
                    <a:pt x="2014470" y="132652"/>
                  </a:cubicBezTo>
                  <a:cubicBezTo>
                    <a:pt x="2022775" y="135882"/>
                    <a:pt x="2031080" y="134037"/>
                    <a:pt x="2039385" y="132191"/>
                  </a:cubicBezTo>
                  <a:cubicBezTo>
                    <a:pt x="2052304" y="125731"/>
                    <a:pt x="2067069" y="133575"/>
                    <a:pt x="2080450" y="127116"/>
                  </a:cubicBezTo>
                  <a:cubicBezTo>
                    <a:pt x="2155196" y="113274"/>
                    <a:pt x="2229482" y="99893"/>
                    <a:pt x="2304229" y="86051"/>
                  </a:cubicBezTo>
                  <a:cubicBezTo>
                    <a:pt x="2321300" y="82821"/>
                    <a:pt x="2338833" y="79130"/>
                    <a:pt x="2355905" y="75439"/>
                  </a:cubicBezTo>
                  <a:cubicBezTo>
                    <a:pt x="2371593" y="69441"/>
                    <a:pt x="2388665" y="76823"/>
                    <a:pt x="2404352" y="70825"/>
                  </a:cubicBezTo>
                  <a:cubicBezTo>
                    <a:pt x="2412657" y="70363"/>
                    <a:pt x="2420963" y="70363"/>
                    <a:pt x="2429729" y="69902"/>
                  </a:cubicBezTo>
                  <a:cubicBezTo>
                    <a:pt x="2460181" y="63442"/>
                    <a:pt x="2492018" y="71748"/>
                    <a:pt x="2522470" y="65288"/>
                  </a:cubicBezTo>
                  <a:cubicBezTo>
                    <a:pt x="2534005" y="67595"/>
                    <a:pt x="2546002" y="67595"/>
                    <a:pt x="2557537" y="65288"/>
                  </a:cubicBezTo>
                  <a:cubicBezTo>
                    <a:pt x="2566765" y="70363"/>
                    <a:pt x="2578300" y="64827"/>
                    <a:pt x="2587528" y="69902"/>
                  </a:cubicBezTo>
                  <a:cubicBezTo>
                    <a:pt x="2599524" y="76362"/>
                    <a:pt x="2612443" y="77284"/>
                    <a:pt x="2625362" y="76823"/>
                  </a:cubicBezTo>
                  <a:cubicBezTo>
                    <a:pt x="2636436" y="82821"/>
                    <a:pt x="2649355" y="75900"/>
                    <a:pt x="2660890" y="81437"/>
                  </a:cubicBezTo>
                  <a:cubicBezTo>
                    <a:pt x="2665965" y="81898"/>
                    <a:pt x="2671041" y="81898"/>
                    <a:pt x="2675655" y="82360"/>
                  </a:cubicBezTo>
                  <a:cubicBezTo>
                    <a:pt x="2687190" y="87897"/>
                    <a:pt x="2700109" y="81437"/>
                    <a:pt x="2711644" y="86974"/>
                  </a:cubicBezTo>
                  <a:cubicBezTo>
                    <a:pt x="2719488" y="94818"/>
                    <a:pt x="2729639" y="92972"/>
                    <a:pt x="2739328" y="92972"/>
                  </a:cubicBezTo>
                  <a:cubicBezTo>
                    <a:pt x="2746710" y="97586"/>
                    <a:pt x="2757784" y="94356"/>
                    <a:pt x="2761937" y="104968"/>
                  </a:cubicBezTo>
                  <a:cubicBezTo>
                    <a:pt x="2783161" y="115581"/>
                    <a:pt x="2804847" y="123424"/>
                    <a:pt x="2828378" y="127116"/>
                  </a:cubicBezTo>
                  <a:cubicBezTo>
                    <a:pt x="2836683" y="130807"/>
                    <a:pt x="2847296" y="128038"/>
                    <a:pt x="2852832" y="137266"/>
                  </a:cubicBezTo>
                  <a:cubicBezTo>
                    <a:pt x="2879132" y="148801"/>
                    <a:pt x="2904971" y="160336"/>
                    <a:pt x="2931270" y="171871"/>
                  </a:cubicBezTo>
                  <a:cubicBezTo>
                    <a:pt x="2938191" y="177408"/>
                    <a:pt x="2950649" y="170026"/>
                    <a:pt x="2954340" y="182022"/>
                  </a:cubicBezTo>
                  <a:cubicBezTo>
                    <a:pt x="2976949" y="195864"/>
                    <a:pt x="3000942" y="208322"/>
                    <a:pt x="3025857" y="217550"/>
                  </a:cubicBezTo>
                  <a:cubicBezTo>
                    <a:pt x="3031855" y="218473"/>
                    <a:pt x="3036469" y="220780"/>
                    <a:pt x="3039238" y="226778"/>
                  </a:cubicBezTo>
                  <a:cubicBezTo>
                    <a:pt x="3046620" y="234160"/>
                    <a:pt x="3055387" y="238313"/>
                    <a:pt x="3065537" y="240158"/>
                  </a:cubicBezTo>
                  <a:cubicBezTo>
                    <a:pt x="3072458" y="241081"/>
                    <a:pt x="3076150" y="245234"/>
                    <a:pt x="3078457" y="251232"/>
                  </a:cubicBezTo>
                  <a:cubicBezTo>
                    <a:pt x="3081225" y="258614"/>
                    <a:pt x="3088607" y="259076"/>
                    <a:pt x="3094144" y="262767"/>
                  </a:cubicBezTo>
                  <a:cubicBezTo>
                    <a:pt x="3115369" y="272456"/>
                    <a:pt x="3130595" y="289528"/>
                    <a:pt x="3143975" y="308445"/>
                  </a:cubicBezTo>
                  <a:cubicBezTo>
                    <a:pt x="3145821" y="310291"/>
                    <a:pt x="3148128" y="312137"/>
                    <a:pt x="3149973" y="313982"/>
                  </a:cubicBezTo>
                  <a:cubicBezTo>
                    <a:pt x="3182733" y="332900"/>
                    <a:pt x="3208571" y="358277"/>
                    <a:pt x="3223797" y="393804"/>
                  </a:cubicBezTo>
                  <a:cubicBezTo>
                    <a:pt x="3238101" y="401648"/>
                    <a:pt x="3252404" y="410415"/>
                    <a:pt x="3257941" y="427487"/>
                  </a:cubicBezTo>
                  <a:lnTo>
                    <a:pt x="3258864" y="426564"/>
                  </a:lnTo>
                  <a:lnTo>
                    <a:pt x="3257941" y="427487"/>
                  </a:lnTo>
                  <a:cubicBezTo>
                    <a:pt x="3277320" y="442713"/>
                    <a:pt x="3291623" y="462091"/>
                    <a:pt x="3303619" y="483777"/>
                  </a:cubicBezTo>
                  <a:lnTo>
                    <a:pt x="3303619" y="483777"/>
                  </a:lnTo>
                  <a:cubicBezTo>
                    <a:pt x="3343761" y="514230"/>
                    <a:pt x="3367754" y="555756"/>
                    <a:pt x="3383441" y="602357"/>
                  </a:cubicBezTo>
                  <a:cubicBezTo>
                    <a:pt x="3383903" y="612969"/>
                    <a:pt x="3388978" y="621736"/>
                    <a:pt x="3393592" y="630502"/>
                  </a:cubicBezTo>
                  <a:cubicBezTo>
                    <a:pt x="3400513" y="633732"/>
                    <a:pt x="3400975" y="641114"/>
                    <a:pt x="3404666" y="646651"/>
                  </a:cubicBezTo>
                  <a:cubicBezTo>
                    <a:pt x="3406050" y="650342"/>
                    <a:pt x="3406973" y="654495"/>
                    <a:pt x="3406973" y="658648"/>
                  </a:cubicBezTo>
                  <a:cubicBezTo>
                    <a:pt x="3407896" y="671105"/>
                    <a:pt x="3406973" y="683102"/>
                    <a:pt x="3401436" y="694175"/>
                  </a:cubicBezTo>
                  <a:cubicBezTo>
                    <a:pt x="3400513" y="696482"/>
                    <a:pt x="3399129" y="698789"/>
                    <a:pt x="3397745" y="701096"/>
                  </a:cubicBezTo>
                  <a:cubicBezTo>
                    <a:pt x="3387133" y="714016"/>
                    <a:pt x="3394054" y="726473"/>
                    <a:pt x="3399590" y="738470"/>
                  </a:cubicBezTo>
                  <a:cubicBezTo>
                    <a:pt x="3402359" y="745852"/>
                    <a:pt x="3404666" y="753235"/>
                    <a:pt x="3406511" y="761078"/>
                  </a:cubicBezTo>
                  <a:cubicBezTo>
                    <a:pt x="3408357" y="775382"/>
                    <a:pt x="3412048" y="789224"/>
                    <a:pt x="3416201" y="803527"/>
                  </a:cubicBezTo>
                  <a:cubicBezTo>
                    <a:pt x="3418969" y="813678"/>
                    <a:pt x="3422199" y="822906"/>
                    <a:pt x="3427274" y="832134"/>
                  </a:cubicBezTo>
                  <a:cubicBezTo>
                    <a:pt x="3431888" y="841362"/>
                    <a:pt x="3435580" y="851051"/>
                    <a:pt x="3434657" y="861663"/>
                  </a:cubicBezTo>
                  <a:cubicBezTo>
                    <a:pt x="3435118" y="872276"/>
                    <a:pt x="3438809" y="881965"/>
                    <a:pt x="3445730" y="889809"/>
                  </a:cubicBezTo>
                  <a:cubicBezTo>
                    <a:pt x="3450344" y="909187"/>
                    <a:pt x="3450806" y="929028"/>
                    <a:pt x="3456804" y="947945"/>
                  </a:cubicBezTo>
                  <a:cubicBezTo>
                    <a:pt x="3458188" y="953020"/>
                    <a:pt x="3460034" y="958096"/>
                    <a:pt x="3461418" y="962710"/>
                  </a:cubicBezTo>
                  <a:cubicBezTo>
                    <a:pt x="3463725" y="969169"/>
                    <a:pt x="3465571" y="975168"/>
                    <a:pt x="3467416" y="981627"/>
                  </a:cubicBezTo>
                  <a:cubicBezTo>
                    <a:pt x="3469723" y="990855"/>
                    <a:pt x="3470185" y="1000545"/>
                    <a:pt x="3473414" y="1009773"/>
                  </a:cubicBezTo>
                  <a:cubicBezTo>
                    <a:pt x="3474799" y="1015309"/>
                    <a:pt x="3475721" y="1020846"/>
                    <a:pt x="3475721" y="1026844"/>
                  </a:cubicBezTo>
                  <a:cubicBezTo>
                    <a:pt x="3476183" y="1042993"/>
                    <a:pt x="3474337" y="1059142"/>
                    <a:pt x="3478490" y="1075291"/>
                  </a:cubicBezTo>
                  <a:cubicBezTo>
                    <a:pt x="3478951" y="1081290"/>
                    <a:pt x="3480335" y="1086826"/>
                    <a:pt x="3481258" y="1092825"/>
                  </a:cubicBezTo>
                  <a:cubicBezTo>
                    <a:pt x="3482181" y="1107589"/>
                    <a:pt x="3479874" y="1122354"/>
                    <a:pt x="3484488" y="1136657"/>
                  </a:cubicBezTo>
                  <a:cubicBezTo>
                    <a:pt x="3485872" y="1140810"/>
                    <a:pt x="3486334" y="1145424"/>
                    <a:pt x="3486795" y="1149577"/>
                  </a:cubicBezTo>
                  <a:cubicBezTo>
                    <a:pt x="3487718" y="1162496"/>
                    <a:pt x="3485872" y="1175415"/>
                    <a:pt x="3490025" y="1187873"/>
                  </a:cubicBezTo>
                  <a:cubicBezTo>
                    <a:pt x="3490948" y="1192025"/>
                    <a:pt x="3491870" y="1196178"/>
                    <a:pt x="3492332" y="1200331"/>
                  </a:cubicBezTo>
                  <a:cubicBezTo>
                    <a:pt x="3492793" y="1210020"/>
                    <a:pt x="3492793" y="1220171"/>
                    <a:pt x="3496023" y="1229399"/>
                  </a:cubicBezTo>
                  <a:cubicBezTo>
                    <a:pt x="3501560" y="1261235"/>
                    <a:pt x="3512172" y="1292149"/>
                    <a:pt x="3518632" y="1323524"/>
                  </a:cubicBezTo>
                  <a:cubicBezTo>
                    <a:pt x="3521400" y="1335982"/>
                    <a:pt x="3526475" y="1347517"/>
                    <a:pt x="3532474" y="1358590"/>
                  </a:cubicBezTo>
                  <a:cubicBezTo>
                    <a:pt x="3533858" y="1360436"/>
                    <a:pt x="3534781" y="1362743"/>
                    <a:pt x="3535703" y="1365050"/>
                  </a:cubicBezTo>
                  <a:cubicBezTo>
                    <a:pt x="3538010" y="1369203"/>
                    <a:pt x="3540317" y="1372894"/>
                    <a:pt x="3543547" y="1376585"/>
                  </a:cubicBezTo>
                  <a:cubicBezTo>
                    <a:pt x="3545393" y="1378431"/>
                    <a:pt x="3546777" y="1380276"/>
                    <a:pt x="3548161" y="1382122"/>
                  </a:cubicBezTo>
                  <a:cubicBezTo>
                    <a:pt x="3554621" y="1392273"/>
                    <a:pt x="3559696" y="1403346"/>
                    <a:pt x="3567540" y="1412574"/>
                  </a:cubicBezTo>
                  <a:cubicBezTo>
                    <a:pt x="3568924" y="1414420"/>
                    <a:pt x="3570308" y="1416727"/>
                    <a:pt x="3571693" y="1419034"/>
                  </a:cubicBezTo>
                  <a:cubicBezTo>
                    <a:pt x="3591071" y="1440720"/>
                    <a:pt x="3597070" y="1469326"/>
                    <a:pt x="3611373" y="1494242"/>
                  </a:cubicBezTo>
                  <a:cubicBezTo>
                    <a:pt x="3612757" y="1496549"/>
                    <a:pt x="3613680" y="1499317"/>
                    <a:pt x="3614141" y="1501624"/>
                  </a:cubicBezTo>
                  <a:cubicBezTo>
                    <a:pt x="3614603" y="1508545"/>
                    <a:pt x="3618755" y="1514544"/>
                    <a:pt x="3620601" y="1521003"/>
                  </a:cubicBezTo>
                  <a:cubicBezTo>
                    <a:pt x="3623369" y="1533922"/>
                    <a:pt x="3626599" y="1546380"/>
                    <a:pt x="3627983" y="1559761"/>
                  </a:cubicBezTo>
                  <a:cubicBezTo>
                    <a:pt x="3628445" y="1582831"/>
                    <a:pt x="3628906" y="1606362"/>
                    <a:pt x="3627522" y="1629432"/>
                  </a:cubicBezTo>
                  <a:cubicBezTo>
                    <a:pt x="3625215" y="1646965"/>
                    <a:pt x="3614141" y="1657577"/>
                    <a:pt x="3599377" y="1665421"/>
                  </a:cubicBezTo>
                  <a:cubicBezTo>
                    <a:pt x="3591071" y="1670497"/>
                    <a:pt x="3582305" y="1675572"/>
                    <a:pt x="3574461" y="1681570"/>
                  </a:cubicBezTo>
                  <a:cubicBezTo>
                    <a:pt x="3572615" y="1682954"/>
                    <a:pt x="3570770" y="1683877"/>
                    <a:pt x="3568463" y="1685261"/>
                  </a:cubicBezTo>
                  <a:cubicBezTo>
                    <a:pt x="3563387" y="1687568"/>
                    <a:pt x="3559235" y="1691260"/>
                    <a:pt x="3554621" y="1694489"/>
                  </a:cubicBezTo>
                  <a:cubicBezTo>
                    <a:pt x="3552775" y="1695874"/>
                    <a:pt x="3550930" y="1696796"/>
                    <a:pt x="3549084" y="1698181"/>
                  </a:cubicBezTo>
                  <a:cubicBezTo>
                    <a:pt x="3545393" y="1700488"/>
                    <a:pt x="3541702" y="1703256"/>
                    <a:pt x="3538010" y="1706024"/>
                  </a:cubicBezTo>
                  <a:cubicBezTo>
                    <a:pt x="3536165" y="1707409"/>
                    <a:pt x="3534319" y="1708331"/>
                    <a:pt x="3532474" y="1709716"/>
                  </a:cubicBezTo>
                  <a:cubicBezTo>
                    <a:pt x="3528782" y="1712023"/>
                    <a:pt x="3525091" y="1714791"/>
                    <a:pt x="3521400" y="1717098"/>
                  </a:cubicBezTo>
                  <a:cubicBezTo>
                    <a:pt x="3517709" y="1719405"/>
                    <a:pt x="3514018" y="1721251"/>
                    <a:pt x="3510326" y="1724019"/>
                  </a:cubicBezTo>
                  <a:cubicBezTo>
                    <a:pt x="3506174" y="1727249"/>
                    <a:pt x="3502483" y="1731401"/>
                    <a:pt x="3497869" y="1734631"/>
                  </a:cubicBezTo>
                  <a:cubicBezTo>
                    <a:pt x="3496023" y="1736015"/>
                    <a:pt x="3494177" y="1736938"/>
                    <a:pt x="3492332" y="1737861"/>
                  </a:cubicBezTo>
                  <a:cubicBezTo>
                    <a:pt x="3487256" y="1740168"/>
                    <a:pt x="3482181" y="1742936"/>
                    <a:pt x="3477567" y="1746166"/>
                  </a:cubicBezTo>
                  <a:cubicBezTo>
                    <a:pt x="3475721" y="1747550"/>
                    <a:pt x="3473414" y="1748935"/>
                    <a:pt x="3471569" y="1750319"/>
                  </a:cubicBezTo>
                  <a:cubicBezTo>
                    <a:pt x="3463264" y="1754471"/>
                    <a:pt x="3454958" y="1757701"/>
                    <a:pt x="3445730" y="1759547"/>
                  </a:cubicBezTo>
                  <a:cubicBezTo>
                    <a:pt x="3441116" y="1760008"/>
                    <a:pt x="3436964" y="1759547"/>
                    <a:pt x="3432350" y="1758624"/>
                  </a:cubicBezTo>
                  <a:cubicBezTo>
                    <a:pt x="3385287" y="1755856"/>
                    <a:pt x="3338224" y="1758163"/>
                    <a:pt x="3291162" y="1757240"/>
                  </a:cubicBezTo>
                  <a:cubicBezTo>
                    <a:pt x="3280088" y="1757701"/>
                    <a:pt x="3269476" y="1755394"/>
                    <a:pt x="3259325" y="1750780"/>
                  </a:cubicBezTo>
                  <a:cubicBezTo>
                    <a:pt x="3249174" y="1744321"/>
                    <a:pt x="3237639" y="1745243"/>
                    <a:pt x="3226104" y="1744782"/>
                  </a:cubicBezTo>
                  <a:cubicBezTo>
                    <a:pt x="3219183" y="1744321"/>
                    <a:pt x="3212262" y="1742936"/>
                    <a:pt x="3206264" y="1739245"/>
                  </a:cubicBezTo>
                  <a:cubicBezTo>
                    <a:pt x="3201189" y="1736015"/>
                    <a:pt x="3196575" y="1734170"/>
                    <a:pt x="3190577" y="1735093"/>
                  </a:cubicBezTo>
                  <a:cubicBezTo>
                    <a:pt x="3182271" y="1736015"/>
                    <a:pt x="3174889" y="1736938"/>
                    <a:pt x="3171198" y="1724942"/>
                  </a:cubicBezTo>
                  <a:cubicBezTo>
                    <a:pt x="3161970" y="1694028"/>
                    <a:pt x="3161047" y="1694489"/>
                    <a:pt x="3170736" y="1684339"/>
                  </a:cubicBezTo>
                  <a:cubicBezTo>
                    <a:pt x="3182733" y="1671419"/>
                    <a:pt x="3196575" y="1659884"/>
                    <a:pt x="3209033" y="1646965"/>
                  </a:cubicBezTo>
                  <a:cubicBezTo>
                    <a:pt x="3210878" y="1645120"/>
                    <a:pt x="3213185" y="1643735"/>
                    <a:pt x="3215031" y="1642813"/>
                  </a:cubicBezTo>
                  <a:cubicBezTo>
                    <a:pt x="3223797" y="1638199"/>
                    <a:pt x="3231641" y="1632200"/>
                    <a:pt x="3240408" y="1627586"/>
                  </a:cubicBezTo>
                  <a:cubicBezTo>
                    <a:pt x="3242715" y="1626202"/>
                    <a:pt x="3245022" y="1625279"/>
                    <a:pt x="3247329" y="1624357"/>
                  </a:cubicBezTo>
                  <a:cubicBezTo>
                    <a:pt x="3255634" y="1621127"/>
                    <a:pt x="3263939" y="1618358"/>
                    <a:pt x="3272244" y="1615129"/>
                  </a:cubicBezTo>
                  <a:cubicBezTo>
                    <a:pt x="3275935" y="1613744"/>
                    <a:pt x="3279627" y="1613283"/>
                    <a:pt x="3283779" y="1612360"/>
                  </a:cubicBezTo>
                  <a:cubicBezTo>
                    <a:pt x="3299005" y="1609130"/>
                    <a:pt x="3314693" y="1607285"/>
                    <a:pt x="3330381" y="1604055"/>
                  </a:cubicBezTo>
                  <a:cubicBezTo>
                    <a:pt x="3340993" y="1601287"/>
                    <a:pt x="3351605" y="1597595"/>
                    <a:pt x="3361294" y="1592059"/>
                  </a:cubicBezTo>
                  <a:cubicBezTo>
                    <a:pt x="3367754" y="1588829"/>
                    <a:pt x="3371445" y="1583753"/>
                    <a:pt x="3370984" y="1576371"/>
                  </a:cubicBezTo>
                  <a:cubicBezTo>
                    <a:pt x="3370522" y="1574064"/>
                    <a:pt x="3370061" y="1571757"/>
                    <a:pt x="3369599" y="1569450"/>
                  </a:cubicBezTo>
                  <a:cubicBezTo>
                    <a:pt x="3362678" y="1557915"/>
                    <a:pt x="3354373" y="1548687"/>
                    <a:pt x="3340070" y="1547303"/>
                  </a:cubicBezTo>
                  <a:cubicBezTo>
                    <a:pt x="3329458" y="1545919"/>
                    <a:pt x="3319307" y="1542228"/>
                    <a:pt x="3308695" y="1539459"/>
                  </a:cubicBezTo>
                  <a:cubicBezTo>
                    <a:pt x="3297621" y="1535307"/>
                    <a:pt x="3286548" y="1536691"/>
                    <a:pt x="3275474" y="1536691"/>
                  </a:cubicBezTo>
                  <a:cubicBezTo>
                    <a:pt x="3236255" y="1536691"/>
                    <a:pt x="3199343" y="1525617"/>
                    <a:pt x="3164738" y="1507623"/>
                  </a:cubicBezTo>
                  <a:cubicBezTo>
                    <a:pt x="3149512" y="1502086"/>
                    <a:pt x="3136132" y="1492858"/>
                    <a:pt x="3119983" y="1490551"/>
                  </a:cubicBezTo>
                  <a:cubicBezTo>
                    <a:pt x="3113523" y="1489628"/>
                    <a:pt x="3107525" y="1487321"/>
                    <a:pt x="3101988" y="1483630"/>
                  </a:cubicBezTo>
                  <a:cubicBezTo>
                    <a:pt x="3093683" y="1478093"/>
                    <a:pt x="3085839" y="1472556"/>
                    <a:pt x="3077534" y="1467019"/>
                  </a:cubicBezTo>
                  <a:cubicBezTo>
                    <a:pt x="3073381" y="1464712"/>
                    <a:pt x="3069690" y="1461944"/>
                    <a:pt x="3065999" y="1458714"/>
                  </a:cubicBezTo>
                  <a:cubicBezTo>
                    <a:pt x="3061846" y="1455023"/>
                    <a:pt x="3057694" y="1451793"/>
                    <a:pt x="3052157" y="1449486"/>
                  </a:cubicBezTo>
                  <a:cubicBezTo>
                    <a:pt x="3048004" y="1447641"/>
                    <a:pt x="3044313" y="1445334"/>
                    <a:pt x="3041083" y="1442104"/>
                  </a:cubicBezTo>
                  <a:cubicBezTo>
                    <a:pt x="3036931" y="1437028"/>
                    <a:pt x="3030933" y="1433337"/>
                    <a:pt x="3024934" y="1430569"/>
                  </a:cubicBezTo>
                  <a:cubicBezTo>
                    <a:pt x="3020782" y="1427800"/>
                    <a:pt x="3018475" y="1424109"/>
                    <a:pt x="3016629" y="1419495"/>
                  </a:cubicBezTo>
                  <a:cubicBezTo>
                    <a:pt x="3014322" y="1413958"/>
                    <a:pt x="3012015" y="1408883"/>
                    <a:pt x="3008785" y="1403808"/>
                  </a:cubicBezTo>
                  <a:cubicBezTo>
                    <a:pt x="3007401" y="1401962"/>
                    <a:pt x="3006017" y="1400116"/>
                    <a:pt x="3005094" y="1397809"/>
                  </a:cubicBezTo>
                  <a:cubicBezTo>
                    <a:pt x="3000019" y="1388581"/>
                    <a:pt x="2996328" y="1378431"/>
                    <a:pt x="2988945" y="1370587"/>
                  </a:cubicBezTo>
                  <a:cubicBezTo>
                    <a:pt x="2987561" y="1368741"/>
                    <a:pt x="2986177" y="1366896"/>
                    <a:pt x="2984793" y="1364589"/>
                  </a:cubicBezTo>
                  <a:cubicBezTo>
                    <a:pt x="2981101" y="1357206"/>
                    <a:pt x="2977410" y="1349824"/>
                    <a:pt x="2974180" y="1342441"/>
                  </a:cubicBezTo>
                  <a:cubicBezTo>
                    <a:pt x="2973258" y="1340134"/>
                    <a:pt x="2972335" y="1338289"/>
                    <a:pt x="2971412" y="1335982"/>
                  </a:cubicBezTo>
                  <a:cubicBezTo>
                    <a:pt x="2953417" y="1326293"/>
                    <a:pt x="2946958" y="1345210"/>
                    <a:pt x="2934500" y="1350285"/>
                  </a:cubicBezTo>
                  <a:cubicBezTo>
                    <a:pt x="2929425" y="1353515"/>
                    <a:pt x="2923427" y="1354899"/>
                    <a:pt x="2918813" y="1359052"/>
                  </a:cubicBezTo>
                  <a:cubicBezTo>
                    <a:pt x="2906816" y="1373355"/>
                    <a:pt x="2891129" y="1383967"/>
                    <a:pt x="2877287" y="1396425"/>
                  </a:cubicBezTo>
                  <a:cubicBezTo>
                    <a:pt x="2867136" y="1401962"/>
                    <a:pt x="2857446" y="1407499"/>
                    <a:pt x="2845911" y="1410267"/>
                  </a:cubicBezTo>
                  <a:cubicBezTo>
                    <a:pt x="2826533" y="1422264"/>
                    <a:pt x="2813152" y="1440720"/>
                    <a:pt x="2796080" y="1455484"/>
                  </a:cubicBezTo>
                  <a:cubicBezTo>
                    <a:pt x="2794235" y="1457330"/>
                    <a:pt x="2792389" y="1458714"/>
                    <a:pt x="2790543" y="1460098"/>
                  </a:cubicBezTo>
                  <a:cubicBezTo>
                    <a:pt x="2783622" y="1465174"/>
                    <a:pt x="2780854" y="1473018"/>
                    <a:pt x="2776240" y="1479939"/>
                  </a:cubicBezTo>
                  <a:cubicBezTo>
                    <a:pt x="2773933" y="1482707"/>
                    <a:pt x="2771165" y="1485014"/>
                    <a:pt x="2767935" y="1486860"/>
                  </a:cubicBezTo>
                  <a:cubicBezTo>
                    <a:pt x="2761475" y="1489167"/>
                    <a:pt x="2754093" y="1488244"/>
                    <a:pt x="2749479" y="1494703"/>
                  </a:cubicBezTo>
                  <a:cubicBezTo>
                    <a:pt x="2748095" y="1496549"/>
                    <a:pt x="2746249" y="1497933"/>
                    <a:pt x="2744403" y="1499317"/>
                  </a:cubicBezTo>
                  <a:cubicBezTo>
                    <a:pt x="2739789" y="1502547"/>
                    <a:pt x="2735637" y="1507161"/>
                    <a:pt x="2732868" y="1511775"/>
                  </a:cubicBezTo>
                  <a:cubicBezTo>
                    <a:pt x="2726870" y="1520080"/>
                    <a:pt x="2719949" y="1527001"/>
                    <a:pt x="2709337" y="1528847"/>
                  </a:cubicBezTo>
                  <a:cubicBezTo>
                    <a:pt x="2690881" y="1542228"/>
                    <a:pt x="2674732" y="1557454"/>
                    <a:pt x="2665043" y="1579139"/>
                  </a:cubicBezTo>
                  <a:cubicBezTo>
                    <a:pt x="2661813" y="1584676"/>
                    <a:pt x="2657660" y="1589290"/>
                    <a:pt x="2653046" y="1594366"/>
                  </a:cubicBezTo>
                  <a:cubicBezTo>
                    <a:pt x="2643818" y="1604978"/>
                    <a:pt x="2636436" y="1616974"/>
                    <a:pt x="2626285" y="1626664"/>
                  </a:cubicBezTo>
                  <a:cubicBezTo>
                    <a:pt x="2623517" y="1629432"/>
                    <a:pt x="2621210" y="1632200"/>
                    <a:pt x="2618441" y="1634507"/>
                  </a:cubicBezTo>
                  <a:cubicBezTo>
                    <a:pt x="2607829" y="1645120"/>
                    <a:pt x="2596294" y="1654809"/>
                    <a:pt x="2588450" y="1667267"/>
                  </a:cubicBezTo>
                  <a:cubicBezTo>
                    <a:pt x="2587066" y="1669574"/>
                    <a:pt x="2585682" y="1671419"/>
                    <a:pt x="2584298" y="1673726"/>
                  </a:cubicBezTo>
                  <a:cubicBezTo>
                    <a:pt x="2564458" y="1692644"/>
                    <a:pt x="2557075" y="1718944"/>
                    <a:pt x="2544617" y="1742475"/>
                  </a:cubicBezTo>
                  <a:cubicBezTo>
                    <a:pt x="2522932" y="1748012"/>
                    <a:pt x="2501707" y="1754471"/>
                    <a:pt x="2479560" y="1756778"/>
                  </a:cubicBezTo>
                  <a:cubicBezTo>
                    <a:pt x="2461104" y="1757701"/>
                    <a:pt x="2442648" y="1754933"/>
                    <a:pt x="2424192" y="1759547"/>
                  </a:cubicBezTo>
                  <a:cubicBezTo>
                    <a:pt x="2413119" y="1760008"/>
                    <a:pt x="2402507" y="1761392"/>
                    <a:pt x="2391433" y="1762315"/>
                  </a:cubicBezTo>
                  <a:cubicBezTo>
                    <a:pt x="2376207" y="1762776"/>
                    <a:pt x="2360981" y="1760469"/>
                    <a:pt x="2346216" y="1765083"/>
                  </a:cubicBezTo>
                  <a:cubicBezTo>
                    <a:pt x="2341602" y="1766468"/>
                    <a:pt x="2336988" y="1766929"/>
                    <a:pt x="2332835" y="1767390"/>
                  </a:cubicBezTo>
                  <a:cubicBezTo>
                    <a:pt x="2318993" y="1767852"/>
                    <a:pt x="2305151" y="1767390"/>
                    <a:pt x="2291771" y="1771082"/>
                  </a:cubicBezTo>
                  <a:cubicBezTo>
                    <a:pt x="2274238" y="1770620"/>
                    <a:pt x="2256704" y="1773850"/>
                    <a:pt x="2239633" y="1774311"/>
                  </a:cubicBezTo>
                  <a:cubicBezTo>
                    <a:pt x="2230405" y="1773850"/>
                    <a:pt x="2220715" y="1773850"/>
                    <a:pt x="2211487" y="1773850"/>
                  </a:cubicBezTo>
                  <a:cubicBezTo>
                    <a:pt x="2181035" y="1773389"/>
                    <a:pt x="2154735" y="1755856"/>
                    <a:pt x="2124744" y="1754010"/>
                  </a:cubicBezTo>
                  <a:cubicBezTo>
                    <a:pt x="2119669" y="1740629"/>
                    <a:pt x="2107211" y="1746166"/>
                    <a:pt x="2097983" y="1744321"/>
                  </a:cubicBezTo>
                  <a:cubicBezTo>
                    <a:pt x="2093830" y="1743859"/>
                    <a:pt x="2090139" y="1742475"/>
                    <a:pt x="2086909" y="1740629"/>
                  </a:cubicBezTo>
                  <a:cubicBezTo>
                    <a:pt x="2079988" y="1730479"/>
                    <a:pt x="2067531" y="1726787"/>
                    <a:pt x="2057841" y="1728633"/>
                  </a:cubicBezTo>
                  <a:cubicBezTo>
                    <a:pt x="2036155" y="1733247"/>
                    <a:pt x="2031080" y="1720789"/>
                    <a:pt x="2026927" y="1705102"/>
                  </a:cubicBezTo>
                  <a:cubicBezTo>
                    <a:pt x="2026466" y="1702333"/>
                    <a:pt x="2026466" y="1699565"/>
                    <a:pt x="2027389" y="1697258"/>
                  </a:cubicBezTo>
                  <a:cubicBezTo>
                    <a:pt x="2035694" y="1684339"/>
                    <a:pt x="2048152" y="1675111"/>
                    <a:pt x="2057841" y="1664037"/>
                  </a:cubicBezTo>
                  <a:cubicBezTo>
                    <a:pt x="2116900" y="1623895"/>
                    <a:pt x="2181035" y="1600825"/>
                    <a:pt x="2253475" y="1606362"/>
                  </a:cubicBezTo>
                  <a:cubicBezTo>
                    <a:pt x="2263625" y="1607285"/>
                    <a:pt x="2274238" y="1605901"/>
                    <a:pt x="2284388" y="1604055"/>
                  </a:cubicBezTo>
                  <a:cubicBezTo>
                    <a:pt x="2304690" y="1599902"/>
                    <a:pt x="2315764" y="1587906"/>
                    <a:pt x="2314841" y="1566682"/>
                  </a:cubicBezTo>
                  <a:cubicBezTo>
                    <a:pt x="2313457" y="1527463"/>
                    <a:pt x="2311150" y="1487782"/>
                    <a:pt x="2305613" y="1449025"/>
                  </a:cubicBezTo>
                  <a:cubicBezTo>
                    <a:pt x="2295001" y="1374739"/>
                    <a:pt x="2290848" y="1300454"/>
                    <a:pt x="2300537" y="1225708"/>
                  </a:cubicBezTo>
                  <a:cubicBezTo>
                    <a:pt x="2301922" y="1213711"/>
                    <a:pt x="2304229" y="1201253"/>
                    <a:pt x="2285311" y="1205406"/>
                  </a:cubicBezTo>
                  <a:cubicBezTo>
                    <a:pt x="2242862" y="1214173"/>
                    <a:pt x="2201798" y="1205406"/>
                    <a:pt x="2160733" y="1197562"/>
                  </a:cubicBezTo>
                  <a:cubicBezTo>
                    <a:pt x="2110441" y="1188334"/>
                    <a:pt x="2059687" y="1198024"/>
                    <a:pt x="2009394" y="1192025"/>
                  </a:cubicBezTo>
                  <a:cubicBezTo>
                    <a:pt x="1991400" y="1189718"/>
                    <a:pt x="1994629" y="1202176"/>
                    <a:pt x="1998321" y="1212327"/>
                  </a:cubicBezTo>
                  <a:cubicBezTo>
                    <a:pt x="2014931" y="1257083"/>
                    <a:pt x="2033387" y="1301377"/>
                    <a:pt x="2053689" y="1344748"/>
                  </a:cubicBezTo>
                  <a:cubicBezTo>
                    <a:pt x="2067531" y="1373817"/>
                    <a:pt x="2076759" y="1404269"/>
                    <a:pt x="2088755" y="1433799"/>
                  </a:cubicBezTo>
                  <a:cubicBezTo>
                    <a:pt x="2098444" y="1456407"/>
                    <a:pt x="2089216" y="1479939"/>
                    <a:pt x="2080450" y="1502086"/>
                  </a:cubicBezTo>
                  <a:cubicBezTo>
                    <a:pt x="2064301" y="1543612"/>
                    <a:pt x="2038924" y="1579601"/>
                    <a:pt x="2018161" y="1618358"/>
                  </a:cubicBezTo>
                  <a:cubicBezTo>
                    <a:pt x="2010778" y="1634969"/>
                    <a:pt x="2005703" y="1652502"/>
                    <a:pt x="1994168" y="1666805"/>
                  </a:cubicBezTo>
                  <a:cubicBezTo>
                    <a:pt x="1987708" y="1674188"/>
                    <a:pt x="1979865" y="1680186"/>
                    <a:pt x="1970175" y="1682493"/>
                  </a:cubicBezTo>
                  <a:cubicBezTo>
                    <a:pt x="1962793" y="1686184"/>
                    <a:pt x="1954949" y="1689875"/>
                    <a:pt x="1947105" y="1692644"/>
                  </a:cubicBezTo>
                  <a:cubicBezTo>
                    <a:pt x="1934186" y="1696335"/>
                    <a:pt x="1921267" y="1700026"/>
                    <a:pt x="1907886" y="1700488"/>
                  </a:cubicBezTo>
                  <a:cubicBezTo>
                    <a:pt x="1889430" y="1700949"/>
                    <a:pt x="1870513" y="1700488"/>
                    <a:pt x="1852057" y="1700488"/>
                  </a:cubicBezTo>
                  <a:cubicBezTo>
                    <a:pt x="1846059" y="1700488"/>
                    <a:pt x="1840061" y="1699565"/>
                    <a:pt x="1834062" y="1698181"/>
                  </a:cubicBezTo>
                  <a:cubicBezTo>
                    <a:pt x="1822989" y="1694028"/>
                    <a:pt x="1811915" y="1694028"/>
                    <a:pt x="1800842" y="1698181"/>
                  </a:cubicBezTo>
                  <a:cubicBezTo>
                    <a:pt x="1787000" y="1697719"/>
                    <a:pt x="1774542" y="1703717"/>
                    <a:pt x="1761161" y="1705563"/>
                  </a:cubicBezTo>
                  <a:cubicBezTo>
                    <a:pt x="1730248" y="1706947"/>
                    <a:pt x="1699334" y="1704179"/>
                    <a:pt x="1668420" y="1707409"/>
                  </a:cubicBezTo>
                  <a:cubicBezTo>
                    <a:pt x="1664268" y="1708793"/>
                    <a:pt x="1660115" y="1710177"/>
                    <a:pt x="1655962" y="1711100"/>
                  </a:cubicBezTo>
                  <a:cubicBezTo>
                    <a:pt x="1635661" y="1713868"/>
                    <a:pt x="1612591" y="1721712"/>
                    <a:pt x="1608900" y="1688953"/>
                  </a:cubicBezTo>
                  <a:cubicBezTo>
                    <a:pt x="1608438" y="1686646"/>
                    <a:pt x="1608438" y="1684339"/>
                    <a:pt x="1608900" y="1681570"/>
                  </a:cubicBezTo>
                  <a:cubicBezTo>
                    <a:pt x="1614898" y="1673265"/>
                    <a:pt x="1603824" y="1671419"/>
                    <a:pt x="1602901" y="1665421"/>
                  </a:cubicBezTo>
                  <a:cubicBezTo>
                    <a:pt x="1602440" y="1652963"/>
                    <a:pt x="1613514" y="1646042"/>
                    <a:pt x="1618128" y="1636353"/>
                  </a:cubicBezTo>
                  <a:cubicBezTo>
                    <a:pt x="1619512" y="1634046"/>
                    <a:pt x="1620896" y="1632200"/>
                    <a:pt x="1622742" y="1629893"/>
                  </a:cubicBezTo>
                  <a:cubicBezTo>
                    <a:pt x="1635661" y="1616974"/>
                    <a:pt x="1649964" y="1604516"/>
                    <a:pt x="1660115" y="1589290"/>
                  </a:cubicBezTo>
                  <a:cubicBezTo>
                    <a:pt x="1692413" y="1563913"/>
                    <a:pt x="1730248" y="1553301"/>
                    <a:pt x="1770389" y="1549610"/>
                  </a:cubicBezTo>
                  <a:cubicBezTo>
                    <a:pt x="1778695" y="1549610"/>
                    <a:pt x="1787461" y="1550994"/>
                    <a:pt x="1795766" y="1547764"/>
                  </a:cubicBezTo>
                  <a:cubicBezTo>
                    <a:pt x="1797612" y="1546380"/>
                    <a:pt x="1798996" y="1544535"/>
                    <a:pt x="1800380" y="1542689"/>
                  </a:cubicBezTo>
                  <a:cubicBezTo>
                    <a:pt x="1804071" y="1528386"/>
                    <a:pt x="1797150" y="1517773"/>
                    <a:pt x="1787000" y="1509007"/>
                  </a:cubicBezTo>
                  <a:cubicBezTo>
                    <a:pt x="1780079" y="1503009"/>
                    <a:pt x="1772235" y="1497933"/>
                    <a:pt x="1769005" y="1489167"/>
                  </a:cubicBezTo>
                  <a:lnTo>
                    <a:pt x="1768544" y="1489167"/>
                  </a:lnTo>
                  <a:cubicBezTo>
                    <a:pt x="1760239" y="1483168"/>
                    <a:pt x="1751011" y="1478554"/>
                    <a:pt x="1743628" y="1471633"/>
                  </a:cubicBezTo>
                  <a:cubicBezTo>
                    <a:pt x="1740398" y="1469326"/>
                    <a:pt x="1738091" y="1466558"/>
                    <a:pt x="1735323" y="1463328"/>
                  </a:cubicBezTo>
                  <a:cubicBezTo>
                    <a:pt x="1726556" y="1452716"/>
                    <a:pt x="1718713" y="1441642"/>
                    <a:pt x="1706716" y="1434260"/>
                  </a:cubicBezTo>
                  <a:cubicBezTo>
                    <a:pt x="1704409" y="1432876"/>
                    <a:pt x="1702564" y="1431492"/>
                    <a:pt x="1700718" y="1430107"/>
                  </a:cubicBezTo>
                  <a:cubicBezTo>
                    <a:pt x="1696104" y="1426416"/>
                    <a:pt x="1691490" y="1422725"/>
                    <a:pt x="1686415" y="1419957"/>
                  </a:cubicBezTo>
                  <a:cubicBezTo>
                    <a:pt x="1684108" y="1419034"/>
                    <a:pt x="1682262" y="1417650"/>
                    <a:pt x="1680417" y="1415804"/>
                  </a:cubicBezTo>
                  <a:cubicBezTo>
                    <a:pt x="1672111" y="1408422"/>
                    <a:pt x="1664729" y="1401039"/>
                    <a:pt x="1655040" y="1395502"/>
                  </a:cubicBezTo>
                  <a:cubicBezTo>
                    <a:pt x="1650887" y="1392273"/>
                    <a:pt x="1648119" y="1388581"/>
                    <a:pt x="1645812" y="1384429"/>
                  </a:cubicBezTo>
                  <a:cubicBezTo>
                    <a:pt x="1641659" y="1377046"/>
                    <a:pt x="1638429" y="1369664"/>
                    <a:pt x="1630585" y="1365050"/>
                  </a:cubicBezTo>
                  <a:cubicBezTo>
                    <a:pt x="1628740" y="1363666"/>
                    <a:pt x="1626433" y="1362282"/>
                    <a:pt x="1624587" y="1360897"/>
                  </a:cubicBezTo>
                  <a:cubicBezTo>
                    <a:pt x="1615359" y="1353054"/>
                    <a:pt x="1608438" y="1342903"/>
                    <a:pt x="1597826" y="1336905"/>
                  </a:cubicBezTo>
                  <a:cubicBezTo>
                    <a:pt x="1593673" y="1334136"/>
                    <a:pt x="1589982" y="1331368"/>
                    <a:pt x="1586291" y="1328600"/>
                  </a:cubicBezTo>
                  <a:cubicBezTo>
                    <a:pt x="1581677" y="1324908"/>
                    <a:pt x="1577063" y="1321679"/>
                    <a:pt x="1571526" y="1318910"/>
                  </a:cubicBezTo>
                  <a:cubicBezTo>
                    <a:pt x="1566912" y="1316603"/>
                    <a:pt x="1563221" y="1313373"/>
                    <a:pt x="1561376" y="1308759"/>
                  </a:cubicBezTo>
                  <a:cubicBezTo>
                    <a:pt x="1557223" y="1295379"/>
                    <a:pt x="1550763" y="1283382"/>
                    <a:pt x="1540151" y="1273693"/>
                  </a:cubicBezTo>
                  <a:cubicBezTo>
                    <a:pt x="1537383" y="1271386"/>
                    <a:pt x="1535076" y="1268156"/>
                    <a:pt x="1533230" y="1264926"/>
                  </a:cubicBezTo>
                  <a:cubicBezTo>
                    <a:pt x="1529539" y="1257083"/>
                    <a:pt x="1524925" y="1251084"/>
                    <a:pt x="1514774" y="1255237"/>
                  </a:cubicBezTo>
                  <a:cubicBezTo>
                    <a:pt x="1512929" y="1256621"/>
                    <a:pt x="1510622" y="1257544"/>
                    <a:pt x="1508776" y="1259390"/>
                  </a:cubicBezTo>
                  <a:cubicBezTo>
                    <a:pt x="1495857" y="1269079"/>
                    <a:pt x="1490320" y="1283382"/>
                    <a:pt x="1482015" y="1295840"/>
                  </a:cubicBezTo>
                  <a:cubicBezTo>
                    <a:pt x="1480631" y="1298147"/>
                    <a:pt x="1479246" y="1299993"/>
                    <a:pt x="1477401" y="1301838"/>
                  </a:cubicBezTo>
                  <a:cubicBezTo>
                    <a:pt x="1466327" y="1315219"/>
                    <a:pt x="1457099" y="1329984"/>
                    <a:pt x="1447871" y="1344748"/>
                  </a:cubicBezTo>
                  <a:cubicBezTo>
                    <a:pt x="1444641" y="1350285"/>
                    <a:pt x="1441873" y="1355822"/>
                    <a:pt x="1438643" y="1360897"/>
                  </a:cubicBezTo>
                  <a:cubicBezTo>
                    <a:pt x="1429877" y="1371510"/>
                    <a:pt x="1419264" y="1380738"/>
                    <a:pt x="1410036" y="1390888"/>
                  </a:cubicBezTo>
                  <a:cubicBezTo>
                    <a:pt x="1401270" y="1399655"/>
                    <a:pt x="1400347" y="1413958"/>
                    <a:pt x="1388351" y="1420418"/>
                  </a:cubicBezTo>
                  <a:cubicBezTo>
                    <a:pt x="1369895" y="1427339"/>
                    <a:pt x="1359283" y="1444411"/>
                    <a:pt x="1343134" y="1454100"/>
                  </a:cubicBezTo>
                  <a:lnTo>
                    <a:pt x="1341288" y="1454100"/>
                  </a:lnTo>
                  <a:lnTo>
                    <a:pt x="1340365" y="1455946"/>
                  </a:lnTo>
                  <a:cubicBezTo>
                    <a:pt x="1336213" y="1464712"/>
                    <a:pt x="1327907" y="1470711"/>
                    <a:pt x="1322371" y="1478554"/>
                  </a:cubicBezTo>
                  <a:cubicBezTo>
                    <a:pt x="1320064" y="1481323"/>
                    <a:pt x="1317757" y="1483630"/>
                    <a:pt x="1314988" y="1486398"/>
                  </a:cubicBezTo>
                  <a:cubicBezTo>
                    <a:pt x="1310836" y="1490551"/>
                    <a:pt x="1306683" y="1494703"/>
                    <a:pt x="1301608" y="1497933"/>
                  </a:cubicBezTo>
                  <a:cubicBezTo>
                    <a:pt x="1297916" y="1500702"/>
                    <a:pt x="1293764" y="1503009"/>
                    <a:pt x="1290073" y="1505777"/>
                  </a:cubicBezTo>
                  <a:cubicBezTo>
                    <a:pt x="1284536" y="1510391"/>
                    <a:pt x="1278999" y="1514544"/>
                    <a:pt x="1273462" y="1518696"/>
                  </a:cubicBezTo>
                  <a:cubicBezTo>
                    <a:pt x="1271617" y="1520080"/>
                    <a:pt x="1269771" y="1521465"/>
                    <a:pt x="1267926" y="1522849"/>
                  </a:cubicBezTo>
                  <a:cubicBezTo>
                    <a:pt x="1264234" y="1525617"/>
                    <a:pt x="1261005" y="1528847"/>
                    <a:pt x="1256852" y="1531154"/>
                  </a:cubicBezTo>
                  <a:cubicBezTo>
                    <a:pt x="1253161" y="1533461"/>
                    <a:pt x="1249008" y="1535768"/>
                    <a:pt x="1245317" y="1538536"/>
                  </a:cubicBezTo>
                  <a:cubicBezTo>
                    <a:pt x="1240703" y="1541766"/>
                    <a:pt x="1235628" y="1544996"/>
                    <a:pt x="1231475" y="1548687"/>
                  </a:cubicBezTo>
                  <a:cubicBezTo>
                    <a:pt x="1229629" y="1550533"/>
                    <a:pt x="1227784" y="1551917"/>
                    <a:pt x="1225938" y="1553301"/>
                  </a:cubicBezTo>
                  <a:cubicBezTo>
                    <a:pt x="1208866" y="1569450"/>
                    <a:pt x="1186258" y="1579139"/>
                    <a:pt x="1171032" y="1598057"/>
                  </a:cubicBezTo>
                  <a:cubicBezTo>
                    <a:pt x="1168725" y="1600825"/>
                    <a:pt x="1165956" y="1603594"/>
                    <a:pt x="1163188" y="1605901"/>
                  </a:cubicBezTo>
                  <a:cubicBezTo>
                    <a:pt x="1156267" y="1610515"/>
                    <a:pt x="1150730" y="1616513"/>
                    <a:pt x="1146116" y="1623434"/>
                  </a:cubicBezTo>
                  <a:cubicBezTo>
                    <a:pt x="1142425" y="1628509"/>
                    <a:pt x="1138272" y="1632662"/>
                    <a:pt x="1133197" y="1636353"/>
                  </a:cubicBezTo>
                  <a:cubicBezTo>
                    <a:pt x="1116587" y="1652041"/>
                    <a:pt x="1098131" y="1665421"/>
                    <a:pt x="1078752" y="1677879"/>
                  </a:cubicBezTo>
                  <a:cubicBezTo>
                    <a:pt x="1073215" y="1682493"/>
                    <a:pt x="1066294" y="1686184"/>
                    <a:pt x="1061219" y="1691260"/>
                  </a:cubicBezTo>
                  <a:cubicBezTo>
                    <a:pt x="1056143" y="1696796"/>
                    <a:pt x="1052452" y="1703256"/>
                    <a:pt x="1045992" y="1706947"/>
                  </a:cubicBezTo>
                  <a:cubicBezTo>
                    <a:pt x="1034457" y="1710638"/>
                    <a:pt x="1022461" y="1712023"/>
                    <a:pt x="1014617" y="1722173"/>
                  </a:cubicBezTo>
                  <a:cubicBezTo>
                    <a:pt x="1004005" y="1728172"/>
                    <a:pt x="992470" y="1733247"/>
                    <a:pt x="982781" y="1740629"/>
                  </a:cubicBezTo>
                  <a:cubicBezTo>
                    <a:pt x="978628" y="1743398"/>
                    <a:pt x="974475" y="1746166"/>
                    <a:pt x="969861" y="1748473"/>
                  </a:cubicBezTo>
                  <a:cubicBezTo>
                    <a:pt x="951405" y="1759085"/>
                    <a:pt x="929720" y="1762776"/>
                    <a:pt x="914032" y="1778925"/>
                  </a:cubicBezTo>
                  <a:cubicBezTo>
                    <a:pt x="911725" y="1780771"/>
                    <a:pt x="909880" y="1782155"/>
                    <a:pt x="907573" y="1783539"/>
                  </a:cubicBezTo>
                  <a:cubicBezTo>
                    <a:pt x="899267" y="1788615"/>
                    <a:pt x="891424" y="1794613"/>
                    <a:pt x="882196" y="1798304"/>
                  </a:cubicBezTo>
                  <a:cubicBezTo>
                    <a:pt x="879427" y="1799227"/>
                    <a:pt x="876659" y="1800150"/>
                    <a:pt x="873429" y="1800611"/>
                  </a:cubicBezTo>
                  <a:cubicBezTo>
                    <a:pt x="835594" y="1803841"/>
                    <a:pt x="797759" y="1798304"/>
                    <a:pt x="760386" y="1804302"/>
                  </a:cubicBezTo>
                  <a:cubicBezTo>
                    <a:pt x="738700" y="1807994"/>
                    <a:pt x="717476" y="1811685"/>
                    <a:pt x="696252" y="1817222"/>
                  </a:cubicBezTo>
                  <a:cubicBezTo>
                    <a:pt x="683794" y="1819067"/>
                    <a:pt x="671336" y="1818606"/>
                    <a:pt x="658417" y="1818606"/>
                  </a:cubicBezTo>
                  <a:cubicBezTo>
                    <a:pt x="648727" y="1818144"/>
                    <a:pt x="639961" y="1815837"/>
                    <a:pt x="631656" y="1811223"/>
                  </a:cubicBezTo>
                  <a:cubicBezTo>
                    <a:pt x="608124" y="1794613"/>
                    <a:pt x="579518" y="1808916"/>
                    <a:pt x="555063" y="1799227"/>
                  </a:cubicBezTo>
                  <a:cubicBezTo>
                    <a:pt x="555063" y="1797381"/>
                    <a:pt x="555063" y="1795997"/>
                    <a:pt x="555063" y="1794152"/>
                  </a:cubicBezTo>
                  <a:cubicBezTo>
                    <a:pt x="556909" y="1771543"/>
                    <a:pt x="543067" y="1780310"/>
                    <a:pt x="531993" y="1782617"/>
                  </a:cubicBezTo>
                  <a:cubicBezTo>
                    <a:pt x="516767" y="1778003"/>
                    <a:pt x="507078" y="1794152"/>
                    <a:pt x="493236" y="1793690"/>
                  </a:cubicBezTo>
                  <a:cubicBezTo>
                    <a:pt x="485854" y="1784924"/>
                    <a:pt x="493697" y="1778925"/>
                    <a:pt x="498311" y="1768775"/>
                  </a:cubicBezTo>
                  <a:cubicBezTo>
                    <a:pt x="482624" y="1772466"/>
                    <a:pt x="471550" y="1772927"/>
                    <a:pt x="460938" y="1776618"/>
                  </a:cubicBezTo>
                  <a:close/>
                </a:path>
              </a:pathLst>
            </a:custGeom>
            <a:solidFill>
              <a:schemeClr val="accent6"/>
            </a:solidFill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E0FE75F-EC4C-4A41-9F35-2055F4322968}"/>
                </a:ext>
              </a:extLst>
            </p:cNvPr>
            <p:cNvSpPr/>
            <p:nvPr/>
          </p:nvSpPr>
          <p:spPr>
            <a:xfrm>
              <a:off x="2245828" y="3958917"/>
              <a:ext cx="7700344" cy="1695448"/>
            </a:xfrm>
            <a:custGeom>
              <a:avLst/>
              <a:gdLst>
                <a:gd name="connsiteX0" fmla="*/ 530390 w 7700344"/>
                <a:gd name="connsiteY0" fmla="*/ 1404103 h 1695448"/>
                <a:gd name="connsiteX1" fmla="*/ 7172737 w 7700344"/>
                <a:gd name="connsiteY1" fmla="*/ 1410460 h 1695448"/>
                <a:gd name="connsiteX2" fmla="*/ 7197061 w 7700344"/>
                <a:gd name="connsiteY2" fmla="*/ 1410460 h 1695448"/>
                <a:gd name="connsiteX3" fmla="*/ 7231723 w 7700344"/>
                <a:gd name="connsiteY3" fmla="*/ 1426492 h 1695448"/>
                <a:gd name="connsiteX4" fmla="*/ 7219561 w 7700344"/>
                <a:gd name="connsiteY4" fmla="*/ 1684945 h 1695448"/>
                <a:gd name="connsiteX5" fmla="*/ 7195237 w 7700344"/>
                <a:gd name="connsiteY5" fmla="*/ 1695448 h 1695448"/>
                <a:gd name="connsiteX6" fmla="*/ 6866859 w 7700344"/>
                <a:gd name="connsiteY6" fmla="*/ 1695448 h 1695448"/>
                <a:gd name="connsiteX7" fmla="*/ 6831589 w 7700344"/>
                <a:gd name="connsiteY7" fmla="*/ 1687432 h 1695448"/>
                <a:gd name="connsiteX8" fmla="*/ 6676523 w 7700344"/>
                <a:gd name="connsiteY8" fmla="*/ 1598978 h 1695448"/>
                <a:gd name="connsiteX9" fmla="*/ 6618143 w 7700344"/>
                <a:gd name="connsiteY9" fmla="*/ 1585710 h 1695448"/>
                <a:gd name="connsiteX10" fmla="*/ 1024172 w 7700344"/>
                <a:gd name="connsiteY10" fmla="*/ 1587922 h 1695448"/>
                <a:gd name="connsiteX11" fmla="*/ 971875 w 7700344"/>
                <a:gd name="connsiteY11" fmla="*/ 1598702 h 1695448"/>
                <a:gd name="connsiteX12" fmla="*/ 797956 w 7700344"/>
                <a:gd name="connsiteY12" fmla="*/ 1685497 h 1695448"/>
                <a:gd name="connsiteX13" fmla="*/ 765119 w 7700344"/>
                <a:gd name="connsiteY13" fmla="*/ 1692684 h 1695448"/>
                <a:gd name="connsiteX14" fmla="*/ 506674 w 7700344"/>
                <a:gd name="connsiteY14" fmla="*/ 1689091 h 1695448"/>
                <a:gd name="connsiteX15" fmla="*/ 479309 w 7700344"/>
                <a:gd name="connsiteY15" fmla="*/ 1676928 h 1695448"/>
                <a:gd name="connsiteX16" fmla="*/ 465323 w 7700344"/>
                <a:gd name="connsiteY16" fmla="*/ 1422899 h 1695448"/>
                <a:gd name="connsiteX17" fmla="*/ 509106 w 7700344"/>
                <a:gd name="connsiteY17" fmla="*/ 1404379 h 1695448"/>
                <a:gd name="connsiteX18" fmla="*/ 530390 w 7700344"/>
                <a:gd name="connsiteY18" fmla="*/ 1404103 h 1695448"/>
                <a:gd name="connsiteX19" fmla="*/ 1075862 w 7700344"/>
                <a:gd name="connsiteY19" fmla="*/ 1123814 h 1695448"/>
                <a:gd name="connsiteX20" fmla="*/ 5502268 w 7700344"/>
                <a:gd name="connsiteY20" fmla="*/ 1131277 h 1695448"/>
                <a:gd name="connsiteX21" fmla="*/ 6761049 w 7700344"/>
                <a:gd name="connsiteY21" fmla="*/ 1132107 h 1695448"/>
                <a:gd name="connsiteX22" fmla="*/ 6807872 w 7700344"/>
                <a:gd name="connsiteY22" fmla="*/ 1145928 h 1695448"/>
                <a:gd name="connsiteX23" fmla="*/ 7035304 w 7700344"/>
                <a:gd name="connsiteY23" fmla="*/ 1356835 h 1695448"/>
                <a:gd name="connsiteX24" fmla="*/ 7099155 w 7700344"/>
                <a:gd name="connsiteY24" fmla="*/ 1385859 h 1695448"/>
                <a:gd name="connsiteX25" fmla="*/ 7157533 w 7700344"/>
                <a:gd name="connsiteY25" fmla="*/ 1398574 h 1695448"/>
                <a:gd name="connsiteX26" fmla="*/ 7156317 w 7700344"/>
                <a:gd name="connsiteY26" fmla="*/ 1400786 h 1695448"/>
                <a:gd name="connsiteX27" fmla="*/ 538903 w 7700344"/>
                <a:gd name="connsiteY27" fmla="*/ 1394704 h 1695448"/>
                <a:gd name="connsiteX28" fmla="*/ 664173 w 7700344"/>
                <a:gd name="connsiteY28" fmla="*/ 1361811 h 1695448"/>
                <a:gd name="connsiteX29" fmla="*/ 712822 w 7700344"/>
                <a:gd name="connsiteY29" fmla="*/ 1341908 h 1695448"/>
                <a:gd name="connsiteX30" fmla="*/ 1027214 w 7700344"/>
                <a:gd name="connsiteY30" fmla="*/ 1135700 h 1695448"/>
                <a:gd name="connsiteX31" fmla="*/ 1075862 w 7700344"/>
                <a:gd name="connsiteY31" fmla="*/ 1123814 h 1695448"/>
                <a:gd name="connsiteX32" fmla="*/ 6273954 w 7700344"/>
                <a:gd name="connsiteY32" fmla="*/ 907655 h 1695448"/>
                <a:gd name="connsiteX33" fmla="*/ 6295846 w 7700344"/>
                <a:gd name="connsiteY33" fmla="*/ 917606 h 1695448"/>
                <a:gd name="connsiteX34" fmla="*/ 6312873 w 7700344"/>
                <a:gd name="connsiteY34" fmla="*/ 1100871 h 1695448"/>
                <a:gd name="connsiteX35" fmla="*/ 6289157 w 7700344"/>
                <a:gd name="connsiteY35" fmla="*/ 1112758 h 1695448"/>
                <a:gd name="connsiteX36" fmla="*/ 6158413 w 7700344"/>
                <a:gd name="connsiteY36" fmla="*/ 1112758 h 1695448"/>
                <a:gd name="connsiteX37" fmla="*/ 6135306 w 7700344"/>
                <a:gd name="connsiteY37" fmla="*/ 1101977 h 1695448"/>
                <a:gd name="connsiteX38" fmla="*/ 6137130 w 7700344"/>
                <a:gd name="connsiteY38" fmla="*/ 918159 h 1695448"/>
                <a:gd name="connsiteX39" fmla="*/ 6158413 w 7700344"/>
                <a:gd name="connsiteY39" fmla="*/ 907931 h 1695448"/>
                <a:gd name="connsiteX40" fmla="*/ 6273954 w 7700344"/>
                <a:gd name="connsiteY40" fmla="*/ 907655 h 1695448"/>
                <a:gd name="connsiteX41" fmla="*/ 1492416 w 7700344"/>
                <a:gd name="connsiteY41" fmla="*/ 905720 h 1695448"/>
                <a:gd name="connsiteX42" fmla="*/ 1635320 w 7700344"/>
                <a:gd name="connsiteY42" fmla="*/ 905720 h 1695448"/>
                <a:gd name="connsiteX43" fmla="*/ 1655388 w 7700344"/>
                <a:gd name="connsiteY43" fmla="*/ 915118 h 1695448"/>
                <a:gd name="connsiteX44" fmla="*/ 1655388 w 7700344"/>
                <a:gd name="connsiteY44" fmla="*/ 1006337 h 1695448"/>
                <a:gd name="connsiteX45" fmla="*/ 1665118 w 7700344"/>
                <a:gd name="connsiteY45" fmla="*/ 1006060 h 1695448"/>
                <a:gd name="connsiteX46" fmla="*/ 1665726 w 7700344"/>
                <a:gd name="connsiteY46" fmla="*/ 1093132 h 1695448"/>
                <a:gd name="connsiteX47" fmla="*/ 1642617 w 7700344"/>
                <a:gd name="connsiteY47" fmla="*/ 1103912 h 1695448"/>
                <a:gd name="connsiteX48" fmla="*/ 1505792 w 7700344"/>
                <a:gd name="connsiteY48" fmla="*/ 1103912 h 1695448"/>
                <a:gd name="connsiteX49" fmla="*/ 1482078 w 7700344"/>
                <a:gd name="connsiteY49" fmla="*/ 1094514 h 1695448"/>
                <a:gd name="connsiteX50" fmla="*/ 1472347 w 7700344"/>
                <a:gd name="connsiteY50" fmla="*/ 915118 h 1695448"/>
                <a:gd name="connsiteX51" fmla="*/ 1492416 w 7700344"/>
                <a:gd name="connsiteY51" fmla="*/ 905720 h 1695448"/>
                <a:gd name="connsiteX52" fmla="*/ 4281191 w 7700344"/>
                <a:gd name="connsiteY52" fmla="*/ 704211 h 1695448"/>
                <a:gd name="connsiteX53" fmla="*/ 5001188 w 7700344"/>
                <a:gd name="connsiteY53" fmla="*/ 704211 h 1695448"/>
                <a:gd name="connsiteX54" fmla="*/ 5002406 w 7700344"/>
                <a:gd name="connsiteY54" fmla="*/ 705869 h 1695448"/>
                <a:gd name="connsiteX55" fmla="*/ 5734566 w 7700344"/>
                <a:gd name="connsiteY55" fmla="*/ 705593 h 1695448"/>
                <a:gd name="connsiteX56" fmla="*/ 5764971 w 7700344"/>
                <a:gd name="connsiteY56" fmla="*/ 719137 h 1695448"/>
                <a:gd name="connsiteX57" fmla="*/ 5770444 w 7700344"/>
                <a:gd name="connsiteY57" fmla="*/ 797917 h 1695448"/>
                <a:gd name="connsiteX58" fmla="*/ 5748552 w 7700344"/>
                <a:gd name="connsiteY58" fmla="*/ 810079 h 1695448"/>
                <a:gd name="connsiteX59" fmla="*/ 5288216 w 7700344"/>
                <a:gd name="connsiteY59" fmla="*/ 844355 h 1695448"/>
                <a:gd name="connsiteX60" fmla="*/ 4874094 w 7700344"/>
                <a:gd name="connsiteY60" fmla="*/ 870338 h 1695448"/>
                <a:gd name="connsiteX61" fmla="*/ 4515311 w 7700344"/>
                <a:gd name="connsiteY61" fmla="*/ 888306 h 1695448"/>
                <a:gd name="connsiteX62" fmla="*/ 4306731 w 7700344"/>
                <a:gd name="connsiteY62" fmla="*/ 896598 h 1695448"/>
                <a:gd name="connsiteX63" fmla="*/ 4267812 w 7700344"/>
                <a:gd name="connsiteY63" fmla="*/ 881672 h 1695448"/>
                <a:gd name="connsiteX64" fmla="*/ 4245312 w 7700344"/>
                <a:gd name="connsiteY64" fmla="*/ 721901 h 1695448"/>
                <a:gd name="connsiteX65" fmla="*/ 4281191 w 7700344"/>
                <a:gd name="connsiteY65" fmla="*/ 704211 h 1695448"/>
                <a:gd name="connsiteX66" fmla="*/ 2014169 w 7700344"/>
                <a:gd name="connsiteY66" fmla="*/ 703658 h 1695448"/>
                <a:gd name="connsiteX67" fmla="*/ 2712883 w 7700344"/>
                <a:gd name="connsiteY67" fmla="*/ 703934 h 1695448"/>
                <a:gd name="connsiteX68" fmla="*/ 3408559 w 7700344"/>
                <a:gd name="connsiteY68" fmla="*/ 703658 h 1695448"/>
                <a:gd name="connsiteX69" fmla="*/ 3437139 w 7700344"/>
                <a:gd name="connsiteY69" fmla="*/ 717202 h 1695448"/>
                <a:gd name="connsiteX70" fmla="*/ 3412814 w 7700344"/>
                <a:gd name="connsiteY70" fmla="*/ 894940 h 1695448"/>
                <a:gd name="connsiteX71" fmla="*/ 3397004 w 7700344"/>
                <a:gd name="connsiteY71" fmla="*/ 901574 h 1695448"/>
                <a:gd name="connsiteX72" fmla="*/ 2992004 w 7700344"/>
                <a:gd name="connsiteY72" fmla="*/ 884713 h 1695448"/>
                <a:gd name="connsiteX73" fmla="*/ 2506127 w 7700344"/>
                <a:gd name="connsiteY73" fmla="*/ 853201 h 1695448"/>
                <a:gd name="connsiteX74" fmla="*/ 2088967 w 7700344"/>
                <a:gd name="connsiteY74" fmla="*/ 826941 h 1695448"/>
                <a:gd name="connsiteX75" fmla="*/ 2007480 w 7700344"/>
                <a:gd name="connsiteY75" fmla="*/ 823071 h 1695448"/>
                <a:gd name="connsiteX76" fmla="*/ 1986804 w 7700344"/>
                <a:gd name="connsiteY76" fmla="*/ 812291 h 1695448"/>
                <a:gd name="connsiteX77" fmla="*/ 1987412 w 7700344"/>
                <a:gd name="connsiteY77" fmla="*/ 715544 h 1695448"/>
                <a:gd name="connsiteX78" fmla="*/ 2014169 w 7700344"/>
                <a:gd name="connsiteY78" fmla="*/ 703658 h 1695448"/>
                <a:gd name="connsiteX79" fmla="*/ 3850172 w 7700344"/>
                <a:gd name="connsiteY79" fmla="*/ 702109 h 1695448"/>
                <a:gd name="connsiteX80" fmla="*/ 3679665 w 7700344"/>
                <a:gd name="connsiteY80" fmla="*/ 872616 h 1695448"/>
                <a:gd name="connsiteX81" fmla="*/ 3850172 w 7700344"/>
                <a:gd name="connsiteY81" fmla="*/ 1043123 h 1695448"/>
                <a:gd name="connsiteX82" fmla="*/ 4020679 w 7700344"/>
                <a:gd name="connsiteY82" fmla="*/ 872616 h 1695448"/>
                <a:gd name="connsiteX83" fmla="*/ 3850172 w 7700344"/>
                <a:gd name="connsiteY83" fmla="*/ 702109 h 1695448"/>
                <a:gd name="connsiteX84" fmla="*/ 6585305 w 7700344"/>
                <a:gd name="connsiteY84" fmla="*/ 598342 h 1695448"/>
                <a:gd name="connsiteX85" fmla="*/ 6616925 w 7700344"/>
                <a:gd name="connsiteY85" fmla="*/ 612440 h 1695448"/>
                <a:gd name="connsiteX86" fmla="*/ 6613277 w 7700344"/>
                <a:gd name="connsiteY86" fmla="*/ 850160 h 1695448"/>
                <a:gd name="connsiteX87" fmla="*/ 6511115 w 7700344"/>
                <a:gd name="connsiteY87" fmla="*/ 897151 h 1695448"/>
                <a:gd name="connsiteX88" fmla="*/ 5890847 w 7700344"/>
                <a:gd name="connsiteY88" fmla="*/ 899639 h 1695448"/>
                <a:gd name="connsiteX89" fmla="*/ 5828820 w 7700344"/>
                <a:gd name="connsiteY89" fmla="*/ 894663 h 1695448"/>
                <a:gd name="connsiteX90" fmla="*/ 5794158 w 7700344"/>
                <a:gd name="connsiteY90" fmla="*/ 865916 h 1695448"/>
                <a:gd name="connsiteX91" fmla="*/ 5782604 w 7700344"/>
                <a:gd name="connsiteY91" fmla="*/ 682374 h 1695448"/>
                <a:gd name="connsiteX92" fmla="*/ 5782346 w 7700344"/>
                <a:gd name="connsiteY92" fmla="*/ 680811 h 1695448"/>
                <a:gd name="connsiteX93" fmla="*/ 5777512 w 7700344"/>
                <a:gd name="connsiteY93" fmla="*/ 656805 h 1695448"/>
                <a:gd name="connsiteX94" fmla="*/ 5778348 w 7700344"/>
                <a:gd name="connsiteY94" fmla="*/ 631513 h 1695448"/>
                <a:gd name="connsiteX95" fmla="*/ 5778347 w 7700344"/>
                <a:gd name="connsiteY95" fmla="*/ 631513 h 1695448"/>
                <a:gd name="connsiteX96" fmla="*/ 5846455 w 7700344"/>
                <a:gd name="connsiteY96" fmla="*/ 598619 h 1695448"/>
                <a:gd name="connsiteX97" fmla="*/ 6585305 w 7700344"/>
                <a:gd name="connsiteY97" fmla="*/ 598342 h 1695448"/>
                <a:gd name="connsiteX98" fmla="*/ 1943020 w 7700344"/>
                <a:gd name="connsiteY98" fmla="*/ 598066 h 1695448"/>
                <a:gd name="connsiteX99" fmla="*/ 1967953 w 7700344"/>
                <a:gd name="connsiteY99" fmla="*/ 609122 h 1695448"/>
                <a:gd name="connsiteX100" fmla="*/ 1965520 w 7700344"/>
                <a:gd name="connsiteY100" fmla="*/ 859005 h 1695448"/>
                <a:gd name="connsiteX101" fmla="*/ 1888291 w 7700344"/>
                <a:gd name="connsiteY101" fmla="*/ 893557 h 1695448"/>
                <a:gd name="connsiteX102" fmla="*/ 1201738 w 7700344"/>
                <a:gd name="connsiteY102" fmla="*/ 896598 h 1695448"/>
                <a:gd name="connsiteX103" fmla="*/ 1131198 w 7700344"/>
                <a:gd name="connsiteY103" fmla="*/ 866745 h 1695448"/>
                <a:gd name="connsiteX104" fmla="*/ 1130589 w 7700344"/>
                <a:gd name="connsiteY104" fmla="*/ 865363 h 1695448"/>
                <a:gd name="connsiteX105" fmla="*/ 1129982 w 7700344"/>
                <a:gd name="connsiteY105" fmla="*/ 600830 h 1695448"/>
                <a:gd name="connsiteX106" fmla="*/ 1132414 w 7700344"/>
                <a:gd name="connsiteY106" fmla="*/ 598895 h 1695448"/>
                <a:gd name="connsiteX107" fmla="*/ 1600048 w 7700344"/>
                <a:gd name="connsiteY107" fmla="*/ 598342 h 1695448"/>
                <a:gd name="connsiteX108" fmla="*/ 1943020 w 7700344"/>
                <a:gd name="connsiteY108" fmla="*/ 598066 h 1695448"/>
                <a:gd name="connsiteX109" fmla="*/ 4731189 w 7700344"/>
                <a:gd name="connsiteY109" fmla="*/ 446865 h 1695448"/>
                <a:gd name="connsiteX110" fmla="*/ 7675031 w 7700344"/>
                <a:gd name="connsiteY110" fmla="*/ 447141 h 1695448"/>
                <a:gd name="connsiteX111" fmla="*/ 7437263 w 7700344"/>
                <a:gd name="connsiteY111" fmla="*/ 570425 h 1695448"/>
                <a:gd name="connsiteX112" fmla="*/ 7389830 w 7700344"/>
                <a:gd name="connsiteY112" fmla="*/ 578993 h 1695448"/>
                <a:gd name="connsiteX113" fmla="*/ 5063823 w 7700344"/>
                <a:gd name="connsiteY113" fmla="*/ 578164 h 1695448"/>
                <a:gd name="connsiteX114" fmla="*/ 4953148 w 7700344"/>
                <a:gd name="connsiteY114" fmla="*/ 575953 h 1695448"/>
                <a:gd name="connsiteX115" fmla="*/ 4881999 w 7700344"/>
                <a:gd name="connsiteY115" fmla="*/ 537531 h 1695448"/>
                <a:gd name="connsiteX116" fmla="*/ 4731797 w 7700344"/>
                <a:gd name="connsiteY116" fmla="*/ 449076 h 1695448"/>
                <a:gd name="connsiteX117" fmla="*/ 4731189 w 7700344"/>
                <a:gd name="connsiteY117" fmla="*/ 446865 h 1695448"/>
                <a:gd name="connsiteX118" fmla="*/ 20796 w 7700344"/>
                <a:gd name="connsiteY118" fmla="*/ 446588 h 1695448"/>
                <a:gd name="connsiteX119" fmla="*/ 2969504 w 7700344"/>
                <a:gd name="connsiteY119" fmla="*/ 446588 h 1695448"/>
                <a:gd name="connsiteX120" fmla="*/ 2898965 w 7700344"/>
                <a:gd name="connsiteY120" fmla="*/ 483075 h 1695448"/>
                <a:gd name="connsiteX121" fmla="*/ 2728694 w 7700344"/>
                <a:gd name="connsiteY121" fmla="*/ 571253 h 1695448"/>
                <a:gd name="connsiteX122" fmla="*/ 2689775 w 7700344"/>
                <a:gd name="connsiteY122" fmla="*/ 578993 h 1695448"/>
                <a:gd name="connsiteX123" fmla="*/ 270119 w 7700344"/>
                <a:gd name="connsiteY123" fmla="*/ 578440 h 1695448"/>
                <a:gd name="connsiteX124" fmla="*/ 229984 w 7700344"/>
                <a:gd name="connsiteY124" fmla="*/ 569595 h 1695448"/>
                <a:gd name="connsiteX125" fmla="*/ 20796 w 7700344"/>
                <a:gd name="connsiteY125" fmla="*/ 446588 h 1695448"/>
                <a:gd name="connsiteX126" fmla="*/ 7668951 w 7700344"/>
                <a:gd name="connsiteY126" fmla="*/ 345419 h 1695448"/>
                <a:gd name="connsiteX127" fmla="*/ 7699965 w 7700344"/>
                <a:gd name="connsiteY127" fmla="*/ 359240 h 1695448"/>
                <a:gd name="connsiteX128" fmla="*/ 7694492 w 7700344"/>
                <a:gd name="connsiteY128" fmla="*/ 424199 h 1695448"/>
                <a:gd name="connsiteX129" fmla="*/ 7664695 w 7700344"/>
                <a:gd name="connsiteY129" fmla="*/ 436361 h 1695448"/>
                <a:gd name="connsiteX130" fmla="*/ 6770779 w 7700344"/>
                <a:gd name="connsiteY130" fmla="*/ 436085 h 1695448"/>
                <a:gd name="connsiteX131" fmla="*/ 4743351 w 7700344"/>
                <a:gd name="connsiteY131" fmla="*/ 436361 h 1695448"/>
                <a:gd name="connsiteX132" fmla="*/ 4706256 w 7700344"/>
                <a:gd name="connsiteY132" fmla="*/ 420329 h 1695448"/>
                <a:gd name="connsiteX133" fmla="*/ 4705648 w 7700344"/>
                <a:gd name="connsiteY133" fmla="*/ 359517 h 1695448"/>
                <a:gd name="connsiteX134" fmla="*/ 4734837 w 7700344"/>
                <a:gd name="connsiteY134" fmla="*/ 345972 h 1695448"/>
                <a:gd name="connsiteX135" fmla="*/ 5799023 w 7700344"/>
                <a:gd name="connsiteY135" fmla="*/ 345972 h 1695448"/>
                <a:gd name="connsiteX136" fmla="*/ 6203414 w 7700344"/>
                <a:gd name="connsiteY136" fmla="*/ 345972 h 1695448"/>
                <a:gd name="connsiteX137" fmla="*/ 6204023 w 7700344"/>
                <a:gd name="connsiteY137" fmla="*/ 345695 h 1695448"/>
                <a:gd name="connsiteX138" fmla="*/ 7668951 w 7700344"/>
                <a:gd name="connsiteY138" fmla="*/ 345419 h 1695448"/>
                <a:gd name="connsiteX139" fmla="*/ 2964640 w 7700344"/>
                <a:gd name="connsiteY139" fmla="*/ 345419 h 1695448"/>
                <a:gd name="connsiteX140" fmla="*/ 2993222 w 7700344"/>
                <a:gd name="connsiteY140" fmla="*/ 358687 h 1695448"/>
                <a:gd name="connsiteX141" fmla="*/ 2987749 w 7700344"/>
                <a:gd name="connsiteY141" fmla="*/ 427793 h 1695448"/>
                <a:gd name="connsiteX142" fmla="*/ 2968897 w 7700344"/>
                <a:gd name="connsiteY142" fmla="*/ 436361 h 1695448"/>
                <a:gd name="connsiteX143" fmla="*/ 2953694 w 7700344"/>
                <a:gd name="connsiteY143" fmla="*/ 436361 h 1695448"/>
                <a:gd name="connsiteX144" fmla="*/ 39039 w 7700344"/>
                <a:gd name="connsiteY144" fmla="*/ 436638 h 1695448"/>
                <a:gd name="connsiteX145" fmla="*/ 728 w 7700344"/>
                <a:gd name="connsiteY145" fmla="*/ 419500 h 1695448"/>
                <a:gd name="connsiteX146" fmla="*/ 120 w 7700344"/>
                <a:gd name="connsiteY146" fmla="*/ 358687 h 1695448"/>
                <a:gd name="connsiteX147" fmla="*/ 28701 w 7700344"/>
                <a:gd name="connsiteY147" fmla="*/ 346248 h 1695448"/>
                <a:gd name="connsiteX148" fmla="*/ 1496671 w 7700344"/>
                <a:gd name="connsiteY148" fmla="*/ 346525 h 1695448"/>
                <a:gd name="connsiteX149" fmla="*/ 1496671 w 7700344"/>
                <a:gd name="connsiteY149" fmla="*/ 345695 h 1695448"/>
                <a:gd name="connsiteX150" fmla="*/ 2964640 w 7700344"/>
                <a:gd name="connsiteY150" fmla="*/ 345419 h 1695448"/>
                <a:gd name="connsiteX151" fmla="*/ 3850172 w 7700344"/>
                <a:gd name="connsiteY151" fmla="*/ 103055 h 1695448"/>
                <a:gd name="connsiteX152" fmla="*/ 3679665 w 7700344"/>
                <a:gd name="connsiteY152" fmla="*/ 273562 h 1695448"/>
                <a:gd name="connsiteX153" fmla="*/ 3679665 w 7700344"/>
                <a:gd name="connsiteY153" fmla="*/ 599054 h 1695448"/>
                <a:gd name="connsiteX154" fmla="*/ 3738485 w 7700344"/>
                <a:gd name="connsiteY154" fmla="*/ 599054 h 1695448"/>
                <a:gd name="connsiteX155" fmla="*/ 3850173 w 7700344"/>
                <a:gd name="connsiteY155" fmla="*/ 223783 h 1695448"/>
                <a:gd name="connsiteX156" fmla="*/ 3961861 w 7700344"/>
                <a:gd name="connsiteY156" fmla="*/ 599054 h 1695448"/>
                <a:gd name="connsiteX157" fmla="*/ 4020679 w 7700344"/>
                <a:gd name="connsiteY157" fmla="*/ 599054 h 1695448"/>
                <a:gd name="connsiteX158" fmla="*/ 4020679 w 7700344"/>
                <a:gd name="connsiteY158" fmla="*/ 273562 h 1695448"/>
                <a:gd name="connsiteX159" fmla="*/ 3850172 w 7700344"/>
                <a:gd name="connsiteY159" fmla="*/ 103055 h 1695448"/>
                <a:gd name="connsiteX160" fmla="*/ 3841577 w 7700344"/>
                <a:gd name="connsiteY160" fmla="*/ 133 h 1695448"/>
                <a:gd name="connsiteX161" fmla="*/ 3922407 w 7700344"/>
                <a:gd name="connsiteY161" fmla="*/ 4042 h 1695448"/>
                <a:gd name="connsiteX162" fmla="*/ 4098758 w 7700344"/>
                <a:gd name="connsiteY162" fmla="*/ 77845 h 1695448"/>
                <a:gd name="connsiteX163" fmla="*/ 4121866 w 7700344"/>
                <a:gd name="connsiteY163" fmla="*/ 134235 h 1695448"/>
                <a:gd name="connsiteX164" fmla="*/ 4154704 w 7700344"/>
                <a:gd name="connsiteY164" fmla="*/ 366979 h 1695448"/>
                <a:gd name="connsiteX165" fmla="*/ 4189366 w 7700344"/>
                <a:gd name="connsiteY165" fmla="*/ 601106 h 1695448"/>
                <a:gd name="connsiteX166" fmla="*/ 4215515 w 7700344"/>
                <a:gd name="connsiteY166" fmla="*/ 789900 h 1695448"/>
                <a:gd name="connsiteX167" fmla="*/ 4250177 w 7700344"/>
                <a:gd name="connsiteY167" fmla="*/ 1024026 h 1695448"/>
                <a:gd name="connsiteX168" fmla="*/ 4261122 w 7700344"/>
                <a:gd name="connsiteY168" fmla="*/ 1103911 h 1695448"/>
                <a:gd name="connsiteX169" fmla="*/ 4248960 w 7700344"/>
                <a:gd name="connsiteY169" fmla="*/ 1110269 h 1695448"/>
                <a:gd name="connsiteX170" fmla="*/ 4230718 w 7700344"/>
                <a:gd name="connsiteY170" fmla="*/ 1110269 h 1695448"/>
                <a:gd name="connsiteX171" fmla="*/ 3841530 w 7700344"/>
                <a:gd name="connsiteY171" fmla="*/ 1110269 h 1695448"/>
                <a:gd name="connsiteX172" fmla="*/ 3840921 w 7700344"/>
                <a:gd name="connsiteY172" fmla="*/ 1109716 h 1695448"/>
                <a:gd name="connsiteX173" fmla="*/ 3451733 w 7700344"/>
                <a:gd name="connsiteY173" fmla="*/ 1109992 h 1695448"/>
                <a:gd name="connsiteX174" fmla="*/ 3423760 w 7700344"/>
                <a:gd name="connsiteY174" fmla="*/ 1097554 h 1695448"/>
                <a:gd name="connsiteX175" fmla="*/ 3459031 w 7700344"/>
                <a:gd name="connsiteY175" fmla="*/ 853753 h 1695448"/>
                <a:gd name="connsiteX176" fmla="*/ 3485178 w 7700344"/>
                <a:gd name="connsiteY176" fmla="*/ 658048 h 1695448"/>
                <a:gd name="connsiteX177" fmla="*/ 3519233 w 7700344"/>
                <a:gd name="connsiteY177" fmla="*/ 414247 h 1695448"/>
                <a:gd name="connsiteX178" fmla="*/ 3539639 w 7700344"/>
                <a:gd name="connsiteY178" fmla="*/ 266043 h 1695448"/>
                <a:gd name="connsiteX179" fmla="*/ 3539639 w 7700344"/>
                <a:gd name="connsiteY179" fmla="*/ 199174 h 1695448"/>
                <a:gd name="connsiteX180" fmla="*/ 3553869 w 7700344"/>
                <a:gd name="connsiteY180" fmla="*/ 128694 h 1695448"/>
                <a:gd name="connsiteX181" fmla="*/ 3559957 w 7700344"/>
                <a:gd name="connsiteY181" fmla="*/ 119664 h 1695448"/>
                <a:gd name="connsiteX182" fmla="*/ 3560584 w 7700344"/>
                <a:gd name="connsiteY182" fmla="*/ 115162 h 1695448"/>
                <a:gd name="connsiteX183" fmla="*/ 3579381 w 7700344"/>
                <a:gd name="connsiteY183" fmla="*/ 90855 h 1695448"/>
                <a:gd name="connsiteX184" fmla="*/ 3592673 w 7700344"/>
                <a:gd name="connsiteY184" fmla="*/ 71140 h 1695448"/>
                <a:gd name="connsiteX185" fmla="*/ 3720707 w 7700344"/>
                <a:gd name="connsiteY185" fmla="*/ 18106 h 1695448"/>
                <a:gd name="connsiteX186" fmla="*/ 3723033 w 7700344"/>
                <a:gd name="connsiteY186" fmla="*/ 18106 h 1695448"/>
                <a:gd name="connsiteX187" fmla="*/ 3734353 w 7700344"/>
                <a:gd name="connsiteY187" fmla="*/ 14005 h 1695448"/>
                <a:gd name="connsiteX188" fmla="*/ 3841577 w 7700344"/>
                <a:gd name="connsiteY188" fmla="*/ 133 h 169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7700344" h="1695448">
                  <a:moveTo>
                    <a:pt x="530390" y="1404103"/>
                  </a:moveTo>
                  <a:lnTo>
                    <a:pt x="7172737" y="1410460"/>
                  </a:lnTo>
                  <a:lnTo>
                    <a:pt x="7197061" y="1410460"/>
                  </a:lnTo>
                  <a:cubicBezTo>
                    <a:pt x="7221385" y="1410184"/>
                    <a:pt x="7232331" y="1413777"/>
                    <a:pt x="7231723" y="1426492"/>
                  </a:cubicBezTo>
                  <a:cubicBezTo>
                    <a:pt x="7226249" y="1512459"/>
                    <a:pt x="7222601" y="1598702"/>
                    <a:pt x="7219561" y="1684945"/>
                  </a:cubicBezTo>
                  <a:cubicBezTo>
                    <a:pt x="7218953" y="1693514"/>
                    <a:pt x="7214087" y="1695448"/>
                    <a:pt x="7195237" y="1695448"/>
                  </a:cubicBezTo>
                  <a:lnTo>
                    <a:pt x="6866859" y="1695448"/>
                  </a:lnTo>
                  <a:cubicBezTo>
                    <a:pt x="6850440" y="1695448"/>
                    <a:pt x="6840711" y="1692961"/>
                    <a:pt x="6831589" y="1687432"/>
                  </a:cubicBezTo>
                  <a:lnTo>
                    <a:pt x="6676523" y="1598978"/>
                  </a:lnTo>
                  <a:cubicBezTo>
                    <a:pt x="6660711" y="1589856"/>
                    <a:pt x="6644293" y="1585710"/>
                    <a:pt x="6618143" y="1585710"/>
                  </a:cubicBezTo>
                  <a:lnTo>
                    <a:pt x="1024172" y="1587922"/>
                  </a:lnTo>
                  <a:cubicBezTo>
                    <a:pt x="1001673" y="1587922"/>
                    <a:pt x="986471" y="1591238"/>
                    <a:pt x="971875" y="1598702"/>
                  </a:cubicBezTo>
                  <a:cubicBezTo>
                    <a:pt x="914715" y="1628002"/>
                    <a:pt x="855727" y="1656473"/>
                    <a:pt x="797956" y="1685497"/>
                  </a:cubicBezTo>
                  <a:cubicBezTo>
                    <a:pt x="788835" y="1690197"/>
                    <a:pt x="780321" y="1693237"/>
                    <a:pt x="765119" y="1692684"/>
                  </a:cubicBezTo>
                  <a:cubicBezTo>
                    <a:pt x="679377" y="1691026"/>
                    <a:pt x="593025" y="1689920"/>
                    <a:pt x="506674" y="1689091"/>
                  </a:cubicBezTo>
                  <a:cubicBezTo>
                    <a:pt x="486607" y="1688815"/>
                    <a:pt x="479918" y="1686603"/>
                    <a:pt x="479309" y="1676928"/>
                  </a:cubicBezTo>
                  <a:cubicBezTo>
                    <a:pt x="475661" y="1592068"/>
                    <a:pt x="470797" y="1507484"/>
                    <a:pt x="465323" y="1422899"/>
                  </a:cubicBezTo>
                  <a:cubicBezTo>
                    <a:pt x="464715" y="1408249"/>
                    <a:pt x="490864" y="1408525"/>
                    <a:pt x="509106" y="1404379"/>
                  </a:cubicBezTo>
                  <a:cubicBezTo>
                    <a:pt x="514580" y="1402997"/>
                    <a:pt x="523093" y="1404103"/>
                    <a:pt x="530390" y="1404103"/>
                  </a:cubicBezTo>
                  <a:close/>
                  <a:moveTo>
                    <a:pt x="1075862" y="1123814"/>
                  </a:moveTo>
                  <a:cubicBezTo>
                    <a:pt x="2551127" y="1126578"/>
                    <a:pt x="4027002" y="1129066"/>
                    <a:pt x="5502268" y="1131277"/>
                  </a:cubicBezTo>
                  <a:cubicBezTo>
                    <a:pt x="5921861" y="1131830"/>
                    <a:pt x="6341455" y="1132107"/>
                    <a:pt x="6761049" y="1132107"/>
                  </a:cubicBezTo>
                  <a:cubicBezTo>
                    <a:pt x="6785981" y="1132107"/>
                    <a:pt x="6797534" y="1135977"/>
                    <a:pt x="6807872" y="1145928"/>
                  </a:cubicBezTo>
                  <a:cubicBezTo>
                    <a:pt x="6883277" y="1216414"/>
                    <a:pt x="6960507" y="1286348"/>
                    <a:pt x="7035304" y="1356835"/>
                  </a:cubicBezTo>
                  <a:cubicBezTo>
                    <a:pt x="7049898" y="1370379"/>
                    <a:pt x="7067533" y="1380331"/>
                    <a:pt x="7099155" y="1385859"/>
                  </a:cubicBezTo>
                  <a:cubicBezTo>
                    <a:pt x="7119223" y="1389176"/>
                    <a:pt x="7138074" y="1394428"/>
                    <a:pt x="7157533" y="1398574"/>
                  </a:cubicBezTo>
                  <a:cubicBezTo>
                    <a:pt x="7157533" y="1399127"/>
                    <a:pt x="7156926" y="1399956"/>
                    <a:pt x="7156317" y="1400786"/>
                  </a:cubicBezTo>
                  <a:cubicBezTo>
                    <a:pt x="4953756" y="1398851"/>
                    <a:pt x="2751194" y="1396916"/>
                    <a:pt x="538903" y="1394704"/>
                  </a:cubicBezTo>
                  <a:cubicBezTo>
                    <a:pt x="585728" y="1382266"/>
                    <a:pt x="624647" y="1371762"/>
                    <a:pt x="664173" y="1361811"/>
                  </a:cubicBezTo>
                  <a:cubicBezTo>
                    <a:pt x="684241" y="1356835"/>
                    <a:pt x="699445" y="1350477"/>
                    <a:pt x="712822" y="1341908"/>
                  </a:cubicBezTo>
                  <a:cubicBezTo>
                    <a:pt x="817416" y="1273080"/>
                    <a:pt x="922619" y="1204528"/>
                    <a:pt x="1027214" y="1135700"/>
                  </a:cubicBezTo>
                  <a:cubicBezTo>
                    <a:pt x="1039982" y="1127407"/>
                    <a:pt x="1052753" y="1123814"/>
                    <a:pt x="1075862" y="1123814"/>
                  </a:cubicBezTo>
                  <a:close/>
                  <a:moveTo>
                    <a:pt x="6273954" y="907655"/>
                  </a:moveTo>
                  <a:cubicBezTo>
                    <a:pt x="6291589" y="907378"/>
                    <a:pt x="6295846" y="910142"/>
                    <a:pt x="6295846" y="917606"/>
                  </a:cubicBezTo>
                  <a:cubicBezTo>
                    <a:pt x="6302332" y="949808"/>
                    <a:pt x="6313987" y="1068346"/>
                    <a:pt x="6312873" y="1100871"/>
                  </a:cubicBezTo>
                  <a:cubicBezTo>
                    <a:pt x="6313481" y="1109440"/>
                    <a:pt x="6310441" y="1113034"/>
                    <a:pt x="6289157" y="1112758"/>
                  </a:cubicBezTo>
                  <a:cubicBezTo>
                    <a:pt x="6245373" y="1111928"/>
                    <a:pt x="6202197" y="1111928"/>
                    <a:pt x="6158413" y="1112758"/>
                  </a:cubicBezTo>
                  <a:cubicBezTo>
                    <a:pt x="6138955" y="1113034"/>
                    <a:pt x="6135306" y="1109993"/>
                    <a:pt x="6135306" y="1101977"/>
                  </a:cubicBezTo>
                  <a:cubicBezTo>
                    <a:pt x="6136522" y="1040612"/>
                    <a:pt x="6137130" y="979524"/>
                    <a:pt x="6137130" y="918159"/>
                  </a:cubicBezTo>
                  <a:cubicBezTo>
                    <a:pt x="6137130" y="910695"/>
                    <a:pt x="6140171" y="907655"/>
                    <a:pt x="6158413" y="907931"/>
                  </a:cubicBezTo>
                  <a:cubicBezTo>
                    <a:pt x="6196725" y="908484"/>
                    <a:pt x="6235644" y="908207"/>
                    <a:pt x="6273954" y="907655"/>
                  </a:cubicBezTo>
                  <a:close/>
                  <a:moveTo>
                    <a:pt x="1492416" y="905720"/>
                  </a:moveTo>
                  <a:cubicBezTo>
                    <a:pt x="1539846" y="905996"/>
                    <a:pt x="1587888" y="906273"/>
                    <a:pt x="1635320" y="905720"/>
                  </a:cubicBezTo>
                  <a:cubicBezTo>
                    <a:pt x="1652348" y="905443"/>
                    <a:pt x="1655388" y="908484"/>
                    <a:pt x="1655388" y="915118"/>
                  </a:cubicBezTo>
                  <a:cubicBezTo>
                    <a:pt x="1654780" y="945524"/>
                    <a:pt x="1655388" y="975930"/>
                    <a:pt x="1655388" y="1006337"/>
                  </a:cubicBezTo>
                  <a:cubicBezTo>
                    <a:pt x="1659036" y="1006060"/>
                    <a:pt x="1662077" y="1006060"/>
                    <a:pt x="1665118" y="1006060"/>
                  </a:cubicBezTo>
                  <a:cubicBezTo>
                    <a:pt x="1665118" y="1035084"/>
                    <a:pt x="1664511" y="1064108"/>
                    <a:pt x="1665726" y="1093132"/>
                  </a:cubicBezTo>
                  <a:cubicBezTo>
                    <a:pt x="1666334" y="1101701"/>
                    <a:pt x="1661469" y="1104189"/>
                    <a:pt x="1642617" y="1103912"/>
                  </a:cubicBezTo>
                  <a:cubicBezTo>
                    <a:pt x="1597009" y="1103360"/>
                    <a:pt x="1551401" y="1103360"/>
                    <a:pt x="1505792" y="1103912"/>
                  </a:cubicBezTo>
                  <a:cubicBezTo>
                    <a:pt x="1489982" y="1103912"/>
                    <a:pt x="1482685" y="1102807"/>
                    <a:pt x="1482078" y="1094514"/>
                  </a:cubicBezTo>
                  <a:cubicBezTo>
                    <a:pt x="1479644" y="1034808"/>
                    <a:pt x="1476604" y="974825"/>
                    <a:pt x="1472347" y="915118"/>
                  </a:cubicBezTo>
                  <a:cubicBezTo>
                    <a:pt x="1471739" y="907655"/>
                    <a:pt x="1476604" y="905720"/>
                    <a:pt x="1492416" y="905720"/>
                  </a:cubicBezTo>
                  <a:close/>
                  <a:moveTo>
                    <a:pt x="4281191" y="704211"/>
                  </a:moveTo>
                  <a:cubicBezTo>
                    <a:pt x="4521392" y="704211"/>
                    <a:pt x="4761595" y="704211"/>
                    <a:pt x="5001188" y="704211"/>
                  </a:cubicBezTo>
                  <a:cubicBezTo>
                    <a:pt x="5002406" y="705040"/>
                    <a:pt x="5002406" y="705316"/>
                    <a:pt x="5002406" y="705869"/>
                  </a:cubicBezTo>
                  <a:cubicBezTo>
                    <a:pt x="5246257" y="705869"/>
                    <a:pt x="5490715" y="706146"/>
                    <a:pt x="5734566" y="705593"/>
                  </a:cubicBezTo>
                  <a:cubicBezTo>
                    <a:pt x="5758283" y="705593"/>
                    <a:pt x="5764971" y="708357"/>
                    <a:pt x="5764971" y="719137"/>
                  </a:cubicBezTo>
                  <a:cubicBezTo>
                    <a:pt x="5764971" y="745397"/>
                    <a:pt x="5767404" y="771657"/>
                    <a:pt x="5770444" y="797917"/>
                  </a:cubicBezTo>
                  <a:cubicBezTo>
                    <a:pt x="5771661" y="806210"/>
                    <a:pt x="5766188" y="808697"/>
                    <a:pt x="5748552" y="810079"/>
                  </a:cubicBezTo>
                  <a:cubicBezTo>
                    <a:pt x="5595309" y="821413"/>
                    <a:pt x="5442066" y="833575"/>
                    <a:pt x="5288216" y="844355"/>
                  </a:cubicBezTo>
                  <a:cubicBezTo>
                    <a:pt x="5150175" y="854030"/>
                    <a:pt x="5012135" y="862599"/>
                    <a:pt x="4874094" y="870338"/>
                  </a:cubicBezTo>
                  <a:cubicBezTo>
                    <a:pt x="4754905" y="877249"/>
                    <a:pt x="4635108" y="882778"/>
                    <a:pt x="4515311" y="888306"/>
                  </a:cubicBezTo>
                  <a:cubicBezTo>
                    <a:pt x="4445988" y="891623"/>
                    <a:pt x="4376055" y="893281"/>
                    <a:pt x="4306731" y="896598"/>
                  </a:cubicBezTo>
                  <a:cubicBezTo>
                    <a:pt x="4279366" y="897980"/>
                    <a:pt x="4269029" y="896046"/>
                    <a:pt x="4267812" y="881672"/>
                  </a:cubicBezTo>
                  <a:cubicBezTo>
                    <a:pt x="4262339" y="828323"/>
                    <a:pt x="4252610" y="775251"/>
                    <a:pt x="4245312" y="721901"/>
                  </a:cubicBezTo>
                  <a:cubicBezTo>
                    <a:pt x="4242880" y="704211"/>
                    <a:pt x="4243488" y="704211"/>
                    <a:pt x="4281191" y="704211"/>
                  </a:cubicBezTo>
                  <a:close/>
                  <a:moveTo>
                    <a:pt x="2014169" y="703658"/>
                  </a:moveTo>
                  <a:cubicBezTo>
                    <a:pt x="2247074" y="703934"/>
                    <a:pt x="2479978" y="703934"/>
                    <a:pt x="2712883" y="703934"/>
                  </a:cubicBezTo>
                  <a:cubicBezTo>
                    <a:pt x="2944572" y="703934"/>
                    <a:pt x="3176870" y="704211"/>
                    <a:pt x="3408559" y="703658"/>
                  </a:cubicBezTo>
                  <a:cubicBezTo>
                    <a:pt x="3432274" y="703658"/>
                    <a:pt x="3438964" y="706146"/>
                    <a:pt x="3437139" y="717202"/>
                  </a:cubicBezTo>
                  <a:cubicBezTo>
                    <a:pt x="3428018" y="776357"/>
                    <a:pt x="3420112" y="835510"/>
                    <a:pt x="3412814" y="894940"/>
                  </a:cubicBezTo>
                  <a:cubicBezTo>
                    <a:pt x="3412207" y="900192"/>
                    <a:pt x="3409166" y="901850"/>
                    <a:pt x="3397004" y="901574"/>
                  </a:cubicBezTo>
                  <a:cubicBezTo>
                    <a:pt x="3261397" y="897980"/>
                    <a:pt x="3127004" y="891900"/>
                    <a:pt x="2992004" y="884713"/>
                  </a:cubicBezTo>
                  <a:cubicBezTo>
                    <a:pt x="2829640" y="875867"/>
                    <a:pt x="2667883" y="863981"/>
                    <a:pt x="2506127" y="853201"/>
                  </a:cubicBezTo>
                  <a:cubicBezTo>
                    <a:pt x="2367479" y="843802"/>
                    <a:pt x="2228222" y="835510"/>
                    <a:pt x="2088967" y="826941"/>
                  </a:cubicBezTo>
                  <a:cubicBezTo>
                    <a:pt x="2062210" y="825283"/>
                    <a:pt x="2034844" y="823624"/>
                    <a:pt x="2007480" y="823071"/>
                  </a:cubicBezTo>
                  <a:cubicBezTo>
                    <a:pt x="1989237" y="822795"/>
                    <a:pt x="1986804" y="819754"/>
                    <a:pt x="1986804" y="812291"/>
                  </a:cubicBezTo>
                  <a:cubicBezTo>
                    <a:pt x="1988021" y="779950"/>
                    <a:pt x="1988628" y="747885"/>
                    <a:pt x="1987412" y="715544"/>
                  </a:cubicBezTo>
                  <a:cubicBezTo>
                    <a:pt x="1986804" y="705869"/>
                    <a:pt x="1992885" y="703381"/>
                    <a:pt x="2014169" y="703658"/>
                  </a:cubicBezTo>
                  <a:close/>
                  <a:moveTo>
                    <a:pt x="3850172" y="702109"/>
                  </a:moveTo>
                  <a:cubicBezTo>
                    <a:pt x="3756004" y="702109"/>
                    <a:pt x="3679665" y="778448"/>
                    <a:pt x="3679665" y="872616"/>
                  </a:cubicBezTo>
                  <a:cubicBezTo>
                    <a:pt x="3679665" y="966784"/>
                    <a:pt x="3756004" y="1043123"/>
                    <a:pt x="3850172" y="1043123"/>
                  </a:cubicBezTo>
                  <a:cubicBezTo>
                    <a:pt x="3944340" y="1043123"/>
                    <a:pt x="4020679" y="966784"/>
                    <a:pt x="4020679" y="872616"/>
                  </a:cubicBezTo>
                  <a:cubicBezTo>
                    <a:pt x="4020679" y="778448"/>
                    <a:pt x="3944340" y="702109"/>
                    <a:pt x="3850172" y="702109"/>
                  </a:cubicBezTo>
                  <a:close/>
                  <a:moveTo>
                    <a:pt x="6585305" y="598342"/>
                  </a:moveTo>
                  <a:cubicBezTo>
                    <a:pt x="6610237" y="598342"/>
                    <a:pt x="6617535" y="600830"/>
                    <a:pt x="6616925" y="612440"/>
                  </a:cubicBezTo>
                  <a:cubicBezTo>
                    <a:pt x="6614494" y="691772"/>
                    <a:pt x="6614494" y="770828"/>
                    <a:pt x="6613277" y="850160"/>
                  </a:cubicBezTo>
                  <a:cubicBezTo>
                    <a:pt x="6612670" y="881119"/>
                    <a:pt x="6578615" y="896875"/>
                    <a:pt x="6511115" y="897151"/>
                  </a:cubicBezTo>
                  <a:cubicBezTo>
                    <a:pt x="6304359" y="897980"/>
                    <a:pt x="6097603" y="898810"/>
                    <a:pt x="5890847" y="899639"/>
                  </a:cubicBezTo>
                  <a:cubicBezTo>
                    <a:pt x="5869563" y="899639"/>
                    <a:pt x="5848279" y="899086"/>
                    <a:pt x="5828820" y="894663"/>
                  </a:cubicBezTo>
                  <a:cubicBezTo>
                    <a:pt x="5803280" y="888582"/>
                    <a:pt x="5795375" y="877802"/>
                    <a:pt x="5794158" y="865916"/>
                  </a:cubicBezTo>
                  <a:cubicBezTo>
                    <a:pt x="5789901" y="804827"/>
                    <a:pt x="5786253" y="743462"/>
                    <a:pt x="5782604" y="682374"/>
                  </a:cubicBezTo>
                  <a:lnTo>
                    <a:pt x="5782346" y="680811"/>
                  </a:lnTo>
                  <a:lnTo>
                    <a:pt x="5777512" y="656805"/>
                  </a:lnTo>
                  <a:lnTo>
                    <a:pt x="5778348" y="631513"/>
                  </a:lnTo>
                  <a:lnTo>
                    <a:pt x="5778347" y="631513"/>
                  </a:lnTo>
                  <a:cubicBezTo>
                    <a:pt x="5773483" y="598619"/>
                    <a:pt x="5773483" y="598619"/>
                    <a:pt x="5846455" y="598619"/>
                  </a:cubicBezTo>
                  <a:cubicBezTo>
                    <a:pt x="6092738" y="598619"/>
                    <a:pt x="6339021" y="598895"/>
                    <a:pt x="6585305" y="598342"/>
                  </a:cubicBezTo>
                  <a:close/>
                  <a:moveTo>
                    <a:pt x="1943020" y="598066"/>
                  </a:moveTo>
                  <a:cubicBezTo>
                    <a:pt x="1962479" y="598066"/>
                    <a:pt x="1968560" y="600001"/>
                    <a:pt x="1967953" y="609122"/>
                  </a:cubicBezTo>
                  <a:cubicBezTo>
                    <a:pt x="1966127" y="692325"/>
                    <a:pt x="1966127" y="775804"/>
                    <a:pt x="1965520" y="859005"/>
                  </a:cubicBezTo>
                  <a:cubicBezTo>
                    <a:pt x="1965520" y="884713"/>
                    <a:pt x="1945452" y="893557"/>
                    <a:pt x="1888291" y="893557"/>
                  </a:cubicBezTo>
                  <a:cubicBezTo>
                    <a:pt x="1659641" y="894663"/>
                    <a:pt x="1430994" y="895492"/>
                    <a:pt x="1201738" y="896598"/>
                  </a:cubicBezTo>
                  <a:cubicBezTo>
                    <a:pt x="1158562" y="896875"/>
                    <a:pt x="1137279" y="888029"/>
                    <a:pt x="1131198" y="866745"/>
                  </a:cubicBezTo>
                  <a:cubicBezTo>
                    <a:pt x="1130589" y="864810"/>
                    <a:pt x="1130589" y="867298"/>
                    <a:pt x="1130589" y="865363"/>
                  </a:cubicBezTo>
                  <a:cubicBezTo>
                    <a:pt x="1128157" y="777186"/>
                    <a:pt x="1129373" y="689008"/>
                    <a:pt x="1129982" y="600830"/>
                  </a:cubicBezTo>
                  <a:cubicBezTo>
                    <a:pt x="1129373" y="600554"/>
                    <a:pt x="1131198" y="599724"/>
                    <a:pt x="1132414" y="598895"/>
                  </a:cubicBezTo>
                  <a:cubicBezTo>
                    <a:pt x="1288089" y="598619"/>
                    <a:pt x="1444373" y="598619"/>
                    <a:pt x="1600048" y="598342"/>
                  </a:cubicBezTo>
                  <a:cubicBezTo>
                    <a:pt x="1714372" y="598342"/>
                    <a:pt x="1828696" y="598619"/>
                    <a:pt x="1943020" y="598066"/>
                  </a:cubicBezTo>
                  <a:close/>
                  <a:moveTo>
                    <a:pt x="4731189" y="446865"/>
                  </a:moveTo>
                  <a:cubicBezTo>
                    <a:pt x="5711457" y="447141"/>
                    <a:pt x="6691723" y="447141"/>
                    <a:pt x="7675031" y="447141"/>
                  </a:cubicBezTo>
                  <a:cubicBezTo>
                    <a:pt x="7594153" y="488880"/>
                    <a:pt x="7515100" y="529515"/>
                    <a:pt x="7437263" y="570425"/>
                  </a:cubicBezTo>
                  <a:cubicBezTo>
                    <a:pt x="7423275" y="577611"/>
                    <a:pt x="7409289" y="578993"/>
                    <a:pt x="7389830" y="578993"/>
                  </a:cubicBezTo>
                  <a:cubicBezTo>
                    <a:pt x="6614494" y="578717"/>
                    <a:pt x="5839159" y="578440"/>
                    <a:pt x="5063823" y="578164"/>
                  </a:cubicBezTo>
                  <a:cubicBezTo>
                    <a:pt x="5026728" y="578164"/>
                    <a:pt x="4983553" y="582587"/>
                    <a:pt x="4953148" y="575953"/>
                  </a:cubicBezTo>
                  <a:cubicBezTo>
                    <a:pt x="4922743" y="569042"/>
                    <a:pt x="4904499" y="551075"/>
                    <a:pt x="4881999" y="537531"/>
                  </a:cubicBezTo>
                  <a:cubicBezTo>
                    <a:pt x="4831526" y="508231"/>
                    <a:pt x="4781662" y="478653"/>
                    <a:pt x="4731797" y="449076"/>
                  </a:cubicBezTo>
                  <a:cubicBezTo>
                    <a:pt x="4731189" y="448800"/>
                    <a:pt x="4731797" y="448247"/>
                    <a:pt x="4731189" y="446865"/>
                  </a:cubicBezTo>
                  <a:close/>
                  <a:moveTo>
                    <a:pt x="20796" y="446588"/>
                  </a:moveTo>
                  <a:cubicBezTo>
                    <a:pt x="1005928" y="446588"/>
                    <a:pt x="1985588" y="446588"/>
                    <a:pt x="2969504" y="446588"/>
                  </a:cubicBezTo>
                  <a:cubicBezTo>
                    <a:pt x="2944572" y="459580"/>
                    <a:pt x="2921464" y="471189"/>
                    <a:pt x="2898965" y="483075"/>
                  </a:cubicBezTo>
                  <a:cubicBezTo>
                    <a:pt x="2841802" y="512376"/>
                    <a:pt x="2784640" y="541676"/>
                    <a:pt x="2728694" y="571253"/>
                  </a:cubicBezTo>
                  <a:cubicBezTo>
                    <a:pt x="2717748" y="577058"/>
                    <a:pt x="2706194" y="578993"/>
                    <a:pt x="2689775" y="578993"/>
                  </a:cubicBezTo>
                  <a:cubicBezTo>
                    <a:pt x="1883427" y="578717"/>
                    <a:pt x="1076469" y="578440"/>
                    <a:pt x="270119" y="578440"/>
                  </a:cubicBezTo>
                  <a:cubicBezTo>
                    <a:pt x="252485" y="578440"/>
                    <a:pt x="240932" y="576229"/>
                    <a:pt x="229984" y="569595"/>
                  </a:cubicBezTo>
                  <a:cubicBezTo>
                    <a:pt x="161877" y="528962"/>
                    <a:pt x="93161" y="488880"/>
                    <a:pt x="20796" y="446588"/>
                  </a:cubicBezTo>
                  <a:close/>
                  <a:moveTo>
                    <a:pt x="7668951" y="345419"/>
                  </a:moveTo>
                  <a:cubicBezTo>
                    <a:pt x="7693275" y="345419"/>
                    <a:pt x="7702397" y="347354"/>
                    <a:pt x="7699965" y="359240"/>
                  </a:cubicBezTo>
                  <a:cubicBezTo>
                    <a:pt x="7695709" y="380801"/>
                    <a:pt x="7693885" y="402362"/>
                    <a:pt x="7694492" y="424199"/>
                  </a:cubicBezTo>
                  <a:cubicBezTo>
                    <a:pt x="7695101" y="435256"/>
                    <a:pt x="7685979" y="436638"/>
                    <a:pt x="7664695" y="436361"/>
                  </a:cubicBezTo>
                  <a:cubicBezTo>
                    <a:pt x="7366723" y="436085"/>
                    <a:pt x="7068751" y="436085"/>
                    <a:pt x="6770779" y="436085"/>
                  </a:cubicBezTo>
                  <a:cubicBezTo>
                    <a:pt x="6095172" y="436085"/>
                    <a:pt x="5418957" y="436085"/>
                    <a:pt x="4743351" y="436361"/>
                  </a:cubicBezTo>
                  <a:cubicBezTo>
                    <a:pt x="4715378" y="436361"/>
                    <a:pt x="4704431" y="434150"/>
                    <a:pt x="4706256" y="420329"/>
                  </a:cubicBezTo>
                  <a:cubicBezTo>
                    <a:pt x="4709297" y="400151"/>
                    <a:pt x="4707473" y="379696"/>
                    <a:pt x="4705648" y="359517"/>
                  </a:cubicBezTo>
                  <a:cubicBezTo>
                    <a:pt x="4704431" y="348736"/>
                    <a:pt x="4710513" y="345972"/>
                    <a:pt x="4734837" y="345972"/>
                  </a:cubicBezTo>
                  <a:cubicBezTo>
                    <a:pt x="5089363" y="346248"/>
                    <a:pt x="5443889" y="346248"/>
                    <a:pt x="5799023" y="345972"/>
                  </a:cubicBezTo>
                  <a:cubicBezTo>
                    <a:pt x="5934023" y="345972"/>
                    <a:pt x="6068415" y="345972"/>
                    <a:pt x="6203414" y="345972"/>
                  </a:cubicBezTo>
                  <a:cubicBezTo>
                    <a:pt x="6204023" y="346248"/>
                    <a:pt x="6204023" y="345972"/>
                    <a:pt x="6204023" y="345695"/>
                  </a:cubicBezTo>
                  <a:cubicBezTo>
                    <a:pt x="6692333" y="345695"/>
                    <a:pt x="7180642" y="345695"/>
                    <a:pt x="7668951" y="345419"/>
                  </a:cubicBezTo>
                  <a:close/>
                  <a:moveTo>
                    <a:pt x="2964640" y="345419"/>
                  </a:moveTo>
                  <a:cubicBezTo>
                    <a:pt x="2988356" y="345419"/>
                    <a:pt x="2995046" y="347907"/>
                    <a:pt x="2993222" y="358687"/>
                  </a:cubicBezTo>
                  <a:cubicBezTo>
                    <a:pt x="2989573" y="381631"/>
                    <a:pt x="2988965" y="404573"/>
                    <a:pt x="2987749" y="427793"/>
                  </a:cubicBezTo>
                  <a:cubicBezTo>
                    <a:pt x="2987749" y="434150"/>
                    <a:pt x="2983492" y="437191"/>
                    <a:pt x="2968897" y="436361"/>
                  </a:cubicBezTo>
                  <a:cubicBezTo>
                    <a:pt x="2964032" y="436085"/>
                    <a:pt x="2958559" y="436361"/>
                    <a:pt x="2953694" y="436361"/>
                  </a:cubicBezTo>
                  <a:cubicBezTo>
                    <a:pt x="1981939" y="436361"/>
                    <a:pt x="1010185" y="436361"/>
                    <a:pt x="39039" y="436638"/>
                  </a:cubicBezTo>
                  <a:cubicBezTo>
                    <a:pt x="8634" y="436638"/>
                    <a:pt x="-1096" y="433597"/>
                    <a:pt x="728" y="419500"/>
                  </a:cubicBezTo>
                  <a:cubicBezTo>
                    <a:pt x="3161" y="399322"/>
                    <a:pt x="2553" y="378866"/>
                    <a:pt x="120" y="358687"/>
                  </a:cubicBezTo>
                  <a:cubicBezTo>
                    <a:pt x="-1096" y="347630"/>
                    <a:pt x="6809" y="346248"/>
                    <a:pt x="28701" y="346248"/>
                  </a:cubicBezTo>
                  <a:cubicBezTo>
                    <a:pt x="518227" y="346525"/>
                    <a:pt x="1007144" y="346525"/>
                    <a:pt x="1496671" y="346525"/>
                  </a:cubicBezTo>
                  <a:cubicBezTo>
                    <a:pt x="1496671" y="346248"/>
                    <a:pt x="1496671" y="345972"/>
                    <a:pt x="1496671" y="345695"/>
                  </a:cubicBezTo>
                  <a:cubicBezTo>
                    <a:pt x="1986195" y="345695"/>
                    <a:pt x="2475115" y="345695"/>
                    <a:pt x="2964640" y="345419"/>
                  </a:cubicBezTo>
                  <a:close/>
                  <a:moveTo>
                    <a:pt x="3850172" y="103055"/>
                  </a:moveTo>
                  <a:cubicBezTo>
                    <a:pt x="3756004" y="103055"/>
                    <a:pt x="3679665" y="179394"/>
                    <a:pt x="3679665" y="273562"/>
                  </a:cubicBezTo>
                  <a:lnTo>
                    <a:pt x="3679665" y="599054"/>
                  </a:lnTo>
                  <a:lnTo>
                    <a:pt x="3738485" y="599054"/>
                  </a:lnTo>
                  <a:lnTo>
                    <a:pt x="3850173" y="223783"/>
                  </a:lnTo>
                  <a:lnTo>
                    <a:pt x="3961861" y="599054"/>
                  </a:lnTo>
                  <a:lnTo>
                    <a:pt x="4020679" y="599054"/>
                  </a:lnTo>
                  <a:lnTo>
                    <a:pt x="4020679" y="273562"/>
                  </a:lnTo>
                  <a:cubicBezTo>
                    <a:pt x="4020679" y="179394"/>
                    <a:pt x="3944340" y="103055"/>
                    <a:pt x="3850172" y="103055"/>
                  </a:cubicBezTo>
                  <a:close/>
                  <a:moveTo>
                    <a:pt x="3841577" y="133"/>
                  </a:moveTo>
                  <a:cubicBezTo>
                    <a:pt x="3867222" y="-433"/>
                    <a:pt x="3894131" y="793"/>
                    <a:pt x="3922407" y="4042"/>
                  </a:cubicBezTo>
                  <a:cubicBezTo>
                    <a:pt x="4009975" y="13992"/>
                    <a:pt x="4061056" y="42740"/>
                    <a:pt x="4098758" y="77845"/>
                  </a:cubicBezTo>
                  <a:cubicBezTo>
                    <a:pt x="4118217" y="95812"/>
                    <a:pt x="4118826" y="115162"/>
                    <a:pt x="4121866" y="134235"/>
                  </a:cubicBezTo>
                  <a:cubicBezTo>
                    <a:pt x="4133420" y="211908"/>
                    <a:pt x="4143150" y="289582"/>
                    <a:pt x="4154704" y="366979"/>
                  </a:cubicBezTo>
                  <a:cubicBezTo>
                    <a:pt x="4165650" y="444929"/>
                    <a:pt x="4177813" y="523156"/>
                    <a:pt x="4189366" y="601106"/>
                  </a:cubicBezTo>
                  <a:cubicBezTo>
                    <a:pt x="4198488" y="664129"/>
                    <a:pt x="4206393" y="726876"/>
                    <a:pt x="4215515" y="789900"/>
                  </a:cubicBezTo>
                  <a:cubicBezTo>
                    <a:pt x="4226461" y="867850"/>
                    <a:pt x="4238623" y="946076"/>
                    <a:pt x="4250177" y="1024026"/>
                  </a:cubicBezTo>
                  <a:cubicBezTo>
                    <a:pt x="4253826" y="1050562"/>
                    <a:pt x="4256867" y="1077375"/>
                    <a:pt x="4261122" y="1103911"/>
                  </a:cubicBezTo>
                  <a:cubicBezTo>
                    <a:pt x="4261731" y="1108887"/>
                    <a:pt x="4259298" y="1110545"/>
                    <a:pt x="4248960" y="1110269"/>
                  </a:cubicBezTo>
                  <a:cubicBezTo>
                    <a:pt x="4242880" y="1109992"/>
                    <a:pt x="4236799" y="1110269"/>
                    <a:pt x="4230718" y="1110269"/>
                  </a:cubicBezTo>
                  <a:cubicBezTo>
                    <a:pt x="4101191" y="1110269"/>
                    <a:pt x="3971056" y="1110269"/>
                    <a:pt x="3841530" y="1110269"/>
                  </a:cubicBezTo>
                  <a:cubicBezTo>
                    <a:pt x="3840921" y="1109992"/>
                    <a:pt x="3840921" y="1109716"/>
                    <a:pt x="3840921" y="1109716"/>
                  </a:cubicBezTo>
                  <a:cubicBezTo>
                    <a:pt x="3711394" y="1109716"/>
                    <a:pt x="3581260" y="1109439"/>
                    <a:pt x="3451733" y="1109992"/>
                  </a:cubicBezTo>
                  <a:cubicBezTo>
                    <a:pt x="3430450" y="1109992"/>
                    <a:pt x="3421936" y="1108610"/>
                    <a:pt x="3423760" y="1097554"/>
                  </a:cubicBezTo>
                  <a:cubicBezTo>
                    <a:pt x="3435922" y="1016287"/>
                    <a:pt x="3447476" y="935020"/>
                    <a:pt x="3459031" y="853753"/>
                  </a:cubicBezTo>
                  <a:cubicBezTo>
                    <a:pt x="3468152" y="788517"/>
                    <a:pt x="3476666" y="723283"/>
                    <a:pt x="3485178" y="658048"/>
                  </a:cubicBezTo>
                  <a:cubicBezTo>
                    <a:pt x="3496125" y="576781"/>
                    <a:pt x="3508287" y="495514"/>
                    <a:pt x="3519233" y="414247"/>
                  </a:cubicBezTo>
                  <a:lnTo>
                    <a:pt x="3539639" y="266043"/>
                  </a:lnTo>
                  <a:lnTo>
                    <a:pt x="3539639" y="199174"/>
                  </a:lnTo>
                  <a:cubicBezTo>
                    <a:pt x="3539639" y="174174"/>
                    <a:pt x="3544706" y="150357"/>
                    <a:pt x="3553869" y="128694"/>
                  </a:cubicBezTo>
                  <a:lnTo>
                    <a:pt x="3559957" y="119664"/>
                  </a:lnTo>
                  <a:lnTo>
                    <a:pt x="3560584" y="115162"/>
                  </a:lnTo>
                  <a:lnTo>
                    <a:pt x="3579381" y="90855"/>
                  </a:lnTo>
                  <a:lnTo>
                    <a:pt x="3592673" y="71140"/>
                  </a:lnTo>
                  <a:cubicBezTo>
                    <a:pt x="3625440" y="38373"/>
                    <a:pt x="3670707" y="18106"/>
                    <a:pt x="3720707" y="18106"/>
                  </a:cubicBezTo>
                  <a:lnTo>
                    <a:pt x="3723033" y="18106"/>
                  </a:lnTo>
                  <a:lnTo>
                    <a:pt x="3734353" y="14005"/>
                  </a:lnTo>
                  <a:cubicBezTo>
                    <a:pt x="3767486" y="5863"/>
                    <a:pt x="3803110" y="982"/>
                    <a:pt x="3841577" y="133"/>
                  </a:cubicBezTo>
                  <a:close/>
                </a:path>
              </a:pathLst>
            </a:custGeom>
            <a:solidFill>
              <a:schemeClr val="accent2"/>
            </a:solidFill>
            <a:ln w="52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E8D94A0-B868-4306-9946-E2750B889DA9}"/>
              </a:ext>
            </a:extLst>
          </p:cNvPr>
          <p:cNvSpPr txBox="1"/>
          <p:nvPr/>
        </p:nvSpPr>
        <p:spPr>
          <a:xfrm>
            <a:off x="3681799" y="5308225"/>
            <a:ext cx="1166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accent5"/>
                </a:solidFill>
                <a:cs typeface="B Nazanin" panose="00000700000000000000" pitchFamily="2" charset="-78"/>
              </a:rPr>
              <a:t>خرید</a:t>
            </a:r>
            <a:endParaRPr lang="ko-KR" altLang="en-US" sz="28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EDEDE7A-1952-4D44-890C-6706ADD842A1}"/>
              </a:ext>
            </a:extLst>
          </p:cNvPr>
          <p:cNvSpPr txBox="1"/>
          <p:nvPr/>
        </p:nvSpPr>
        <p:spPr>
          <a:xfrm>
            <a:off x="7343869" y="5308225"/>
            <a:ext cx="1166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accent6"/>
                </a:solidFill>
                <a:cs typeface="B Nazanin" panose="00000700000000000000" pitchFamily="2" charset="-78"/>
              </a:rPr>
              <a:t>فروش</a:t>
            </a:r>
            <a:endParaRPr lang="ko-KR" altLang="en-US" sz="2800" b="1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7C1B8E7-6156-4951-BB53-4DB54E528CCE}"/>
              </a:ext>
            </a:extLst>
          </p:cNvPr>
          <p:cNvGrpSpPr/>
          <p:nvPr/>
        </p:nvGrpSpPr>
        <p:grpSpPr>
          <a:xfrm>
            <a:off x="753209" y="1393908"/>
            <a:ext cx="10685583" cy="1464369"/>
            <a:chOff x="635514" y="1393908"/>
            <a:chExt cx="10685583" cy="146436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BFF5B91-F6BF-44DD-898C-FE8D71E8B3CB}"/>
                </a:ext>
              </a:extLst>
            </p:cNvPr>
            <p:cNvGrpSpPr/>
            <p:nvPr/>
          </p:nvGrpSpPr>
          <p:grpSpPr>
            <a:xfrm>
              <a:off x="635514" y="1393908"/>
              <a:ext cx="2973071" cy="678649"/>
              <a:chOff x="3233964" y="1954419"/>
              <a:chExt cx="1410044" cy="678649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C615B5D-1029-44B2-A796-D7964BCCA681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B4E46BA-BD33-4456-9E65-9F80744B3ED5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B25E27E-16F1-47A1-8F4F-0E391CA03B7B}"/>
                </a:ext>
              </a:extLst>
            </p:cNvPr>
            <p:cNvGrpSpPr/>
            <p:nvPr/>
          </p:nvGrpSpPr>
          <p:grpSpPr>
            <a:xfrm>
              <a:off x="8361337" y="1393908"/>
              <a:ext cx="2959760" cy="678649"/>
              <a:chOff x="3233964" y="1954419"/>
              <a:chExt cx="1410044" cy="678649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0BE3378-100B-4E0F-95CB-82E5E6D52505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EDB945E-2C95-4E3E-AFDE-EB382E3762C2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DEE91A0-92C0-4C2B-BEF3-A8D6456DFC4F}"/>
                </a:ext>
              </a:extLst>
            </p:cNvPr>
            <p:cNvGrpSpPr/>
            <p:nvPr/>
          </p:nvGrpSpPr>
          <p:grpSpPr>
            <a:xfrm>
              <a:off x="635514" y="2179628"/>
              <a:ext cx="2973071" cy="678649"/>
              <a:chOff x="3233964" y="1954419"/>
              <a:chExt cx="1410044" cy="678649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9836F1A-EFF3-4607-816D-B31BC88705C7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1A7D4AF-CBF6-489B-BAF7-846E2D9C594A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FACA4B8-2156-4BE2-9D3F-344E0EE8C824}"/>
                </a:ext>
              </a:extLst>
            </p:cNvPr>
            <p:cNvGrpSpPr/>
            <p:nvPr/>
          </p:nvGrpSpPr>
          <p:grpSpPr>
            <a:xfrm>
              <a:off x="8361337" y="2179628"/>
              <a:ext cx="2959760" cy="678649"/>
              <a:chOff x="3233964" y="1954419"/>
              <a:chExt cx="1410044" cy="678649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3E21350-FA9F-4A13-94D5-F1BF331049D4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06242A7-7D24-4C8E-B0B4-70A5C9B21FED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5" name="Round Same Side Corner Rectangle 11">
              <a:extLst>
                <a:ext uri="{FF2B5EF4-FFF2-40B4-BE49-F238E27FC236}">
                  <a16:creationId xmlns:a16="http://schemas.microsoft.com/office/drawing/2014/main" id="{7DC80240-3990-4EE6-935A-DD709A95D021}"/>
                </a:ext>
              </a:extLst>
            </p:cNvPr>
            <p:cNvSpPr>
              <a:spLocks noChangeAspect="1"/>
            </p:cNvSpPr>
            <p:nvPr/>
          </p:nvSpPr>
          <p:spPr>
            <a:xfrm rot="9900000">
              <a:off x="7746341" y="2379032"/>
              <a:ext cx="396000" cy="336326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46" name="Rounded Rectangle 27">
              <a:extLst>
                <a:ext uri="{FF2B5EF4-FFF2-40B4-BE49-F238E27FC236}">
                  <a16:creationId xmlns:a16="http://schemas.microsoft.com/office/drawing/2014/main" id="{46D9E24F-D90F-495F-8E69-5352E030F5F5}"/>
                </a:ext>
              </a:extLst>
            </p:cNvPr>
            <p:cNvSpPr/>
            <p:nvPr/>
          </p:nvSpPr>
          <p:spPr>
            <a:xfrm>
              <a:off x="3784907" y="2396612"/>
              <a:ext cx="346396" cy="266079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47" name="Oval 7">
              <a:extLst>
                <a:ext uri="{FF2B5EF4-FFF2-40B4-BE49-F238E27FC236}">
                  <a16:creationId xmlns:a16="http://schemas.microsoft.com/office/drawing/2014/main" id="{5C24C5F9-47E8-4E0D-A750-39DF29D65E82}"/>
                </a:ext>
              </a:extLst>
            </p:cNvPr>
            <p:cNvSpPr/>
            <p:nvPr/>
          </p:nvSpPr>
          <p:spPr>
            <a:xfrm>
              <a:off x="3764519" y="1564907"/>
              <a:ext cx="387172" cy="387172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48" name="Block Arc 10">
              <a:extLst>
                <a:ext uri="{FF2B5EF4-FFF2-40B4-BE49-F238E27FC236}">
                  <a16:creationId xmlns:a16="http://schemas.microsoft.com/office/drawing/2014/main" id="{A140B612-4BE2-4573-B7D5-BD8157364C6D}"/>
                </a:ext>
              </a:extLst>
            </p:cNvPr>
            <p:cNvSpPr/>
            <p:nvPr/>
          </p:nvSpPr>
          <p:spPr>
            <a:xfrm>
              <a:off x="7726429" y="1610892"/>
              <a:ext cx="435826" cy="295205"/>
            </a:xfrm>
            <a:custGeom>
              <a:avLst/>
              <a:gdLst/>
              <a:ahLst/>
              <a:cxnLst/>
              <a:rect l="l" t="t" r="r" b="b"/>
              <a:pathLst>
                <a:path w="3219104" h="2180445">
                  <a:moveTo>
                    <a:pt x="631935" y="660566"/>
                  </a:moveTo>
                  <a:cubicBezTo>
                    <a:pt x="582229" y="660566"/>
                    <a:pt x="541935" y="700860"/>
                    <a:pt x="541935" y="750566"/>
                  </a:cubicBezTo>
                  <a:cubicBezTo>
                    <a:pt x="541935" y="800272"/>
                    <a:pt x="582229" y="840566"/>
                    <a:pt x="631935" y="840566"/>
                  </a:cubicBezTo>
                  <a:cubicBezTo>
                    <a:pt x="681641" y="840566"/>
                    <a:pt x="721935" y="800272"/>
                    <a:pt x="721935" y="750566"/>
                  </a:cubicBezTo>
                  <a:cubicBezTo>
                    <a:pt x="721935" y="700860"/>
                    <a:pt x="681641" y="660566"/>
                    <a:pt x="631935" y="660566"/>
                  </a:cubicBezTo>
                  <a:close/>
                  <a:moveTo>
                    <a:pt x="2920524" y="132986"/>
                  </a:moveTo>
                  <a:cubicBezTo>
                    <a:pt x="2884582" y="132986"/>
                    <a:pt x="2855445" y="171564"/>
                    <a:pt x="2855445" y="219152"/>
                  </a:cubicBezTo>
                  <a:cubicBezTo>
                    <a:pt x="2855445" y="266740"/>
                    <a:pt x="2884582" y="305318"/>
                    <a:pt x="2920524" y="305318"/>
                  </a:cubicBezTo>
                  <a:cubicBezTo>
                    <a:pt x="2956466" y="305318"/>
                    <a:pt x="2985603" y="266740"/>
                    <a:pt x="2985603" y="219152"/>
                  </a:cubicBezTo>
                  <a:cubicBezTo>
                    <a:pt x="2985603" y="171564"/>
                    <a:pt x="2956466" y="132986"/>
                    <a:pt x="2920524" y="132986"/>
                  </a:cubicBezTo>
                  <a:close/>
                  <a:moveTo>
                    <a:pt x="1840097" y="123357"/>
                  </a:moveTo>
                  <a:cubicBezTo>
                    <a:pt x="1690593" y="125267"/>
                    <a:pt x="1541569" y="163386"/>
                    <a:pt x="1407089" y="237534"/>
                  </a:cubicBezTo>
                  <a:lnTo>
                    <a:pt x="1442443" y="299445"/>
                  </a:lnTo>
                  <a:cubicBezTo>
                    <a:pt x="1690026" y="162934"/>
                    <a:pt x="1991162" y="159087"/>
                    <a:pt x="2242273" y="289227"/>
                  </a:cubicBezTo>
                  <a:lnTo>
                    <a:pt x="2275978" y="226435"/>
                  </a:lnTo>
                  <a:cubicBezTo>
                    <a:pt x="2139582" y="155746"/>
                    <a:pt x="1989600" y="121447"/>
                    <a:pt x="1840097" y="123357"/>
                  </a:cubicBezTo>
                  <a:close/>
                  <a:moveTo>
                    <a:pt x="1808744" y="1233"/>
                  </a:moveTo>
                  <a:cubicBezTo>
                    <a:pt x="2156106" y="-14520"/>
                    <a:pt x="2554236" y="122009"/>
                    <a:pt x="2727916" y="332053"/>
                  </a:cubicBezTo>
                  <a:lnTo>
                    <a:pt x="2797407" y="426906"/>
                  </a:lnTo>
                  <a:cubicBezTo>
                    <a:pt x="2816730" y="407744"/>
                    <a:pt x="2822914" y="396798"/>
                    <a:pt x="2848347" y="374270"/>
                  </a:cubicBezTo>
                  <a:cubicBezTo>
                    <a:pt x="2789714" y="335227"/>
                    <a:pt x="2770554" y="301522"/>
                    <a:pt x="2770554" y="211287"/>
                  </a:cubicBezTo>
                  <a:cubicBezTo>
                    <a:pt x="2770554" y="109060"/>
                    <a:pt x="2826850" y="34523"/>
                    <a:pt x="2918697" y="33333"/>
                  </a:cubicBezTo>
                  <a:cubicBezTo>
                    <a:pt x="3010544" y="32143"/>
                    <a:pt x="3068737" y="122977"/>
                    <a:pt x="3064459" y="218431"/>
                  </a:cubicBezTo>
                  <a:cubicBezTo>
                    <a:pt x="3062319" y="266188"/>
                    <a:pt x="3063213" y="242475"/>
                    <a:pt x="3054577" y="285936"/>
                  </a:cubicBezTo>
                  <a:cubicBezTo>
                    <a:pt x="3088600" y="260795"/>
                    <a:pt x="3146396" y="297212"/>
                    <a:pt x="3198377" y="27802"/>
                  </a:cubicBezTo>
                  <a:cubicBezTo>
                    <a:pt x="3270974" y="270322"/>
                    <a:pt x="3142267" y="378871"/>
                    <a:pt x="2977023" y="405424"/>
                  </a:cubicBezTo>
                  <a:cubicBezTo>
                    <a:pt x="2937650" y="455263"/>
                    <a:pt x="2906651" y="507366"/>
                    <a:pt x="2854455" y="531728"/>
                  </a:cubicBezTo>
                  <a:cubicBezTo>
                    <a:pt x="2854593" y="531917"/>
                    <a:pt x="2854687" y="532126"/>
                    <a:pt x="2854781" y="532336"/>
                  </a:cubicBezTo>
                  <a:lnTo>
                    <a:pt x="2914835" y="719911"/>
                  </a:lnTo>
                  <a:cubicBezTo>
                    <a:pt x="2982387" y="1030651"/>
                    <a:pt x="2875068" y="1334999"/>
                    <a:pt x="2751965" y="1458417"/>
                  </a:cubicBezTo>
                  <a:cubicBezTo>
                    <a:pt x="2718119" y="1752479"/>
                    <a:pt x="2636178" y="1904762"/>
                    <a:pt x="2564924" y="2133185"/>
                  </a:cubicBezTo>
                  <a:cubicBezTo>
                    <a:pt x="2548001" y="2174319"/>
                    <a:pt x="2290597" y="2162941"/>
                    <a:pt x="2284362" y="2130560"/>
                  </a:cubicBezTo>
                  <a:cubicBezTo>
                    <a:pt x="2253189" y="1989654"/>
                    <a:pt x="2205984" y="1832997"/>
                    <a:pt x="2190842" y="1681589"/>
                  </a:cubicBezTo>
                  <a:cubicBezTo>
                    <a:pt x="1937891" y="1727975"/>
                    <a:pt x="1628829" y="1727099"/>
                    <a:pt x="1429318" y="1710471"/>
                  </a:cubicBezTo>
                  <a:cubicBezTo>
                    <a:pt x="1387456" y="1891634"/>
                    <a:pt x="1268107" y="2057044"/>
                    <a:pt x="1143413" y="2180445"/>
                  </a:cubicBezTo>
                  <a:lnTo>
                    <a:pt x="943012" y="2180445"/>
                  </a:lnTo>
                  <a:cubicBezTo>
                    <a:pt x="894916" y="2170818"/>
                    <a:pt x="902932" y="1825120"/>
                    <a:pt x="910948" y="1650083"/>
                  </a:cubicBezTo>
                  <a:cubicBezTo>
                    <a:pt x="600994" y="1508303"/>
                    <a:pt x="-80369" y="1319263"/>
                    <a:pt x="7807" y="838786"/>
                  </a:cubicBezTo>
                  <a:cubicBezTo>
                    <a:pt x="13151" y="796777"/>
                    <a:pt x="184160" y="802028"/>
                    <a:pt x="275009" y="799402"/>
                  </a:cubicBezTo>
                  <a:cubicBezTo>
                    <a:pt x="369419" y="659373"/>
                    <a:pt x="418407" y="582356"/>
                    <a:pt x="555570" y="465957"/>
                  </a:cubicBezTo>
                  <a:cubicBezTo>
                    <a:pt x="547554" y="374062"/>
                    <a:pt x="496786" y="206026"/>
                    <a:pt x="531522" y="190273"/>
                  </a:cubicBezTo>
                  <a:cubicBezTo>
                    <a:pt x="764877" y="64246"/>
                    <a:pt x="803177" y="250661"/>
                    <a:pt x="924308" y="355683"/>
                  </a:cubicBezTo>
                  <a:cubicBezTo>
                    <a:pt x="1130053" y="143013"/>
                    <a:pt x="1554903" y="11735"/>
                    <a:pt x="1808744" y="12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A79EC01-0E02-4FC3-B36D-BF3088E628DC}"/>
              </a:ext>
            </a:extLst>
          </p:cNvPr>
          <p:cNvGrpSpPr/>
          <p:nvPr/>
        </p:nvGrpSpPr>
        <p:grpSpPr>
          <a:xfrm flipV="1">
            <a:off x="1113752" y="3378862"/>
            <a:ext cx="1744617" cy="2994631"/>
            <a:chOff x="1128050" y="3378862"/>
            <a:chExt cx="1744617" cy="2994631"/>
          </a:xfrm>
        </p:grpSpPr>
        <p:sp>
          <p:nvSpPr>
            <p:cNvPr id="51" name="Up Arrow 7">
              <a:extLst>
                <a:ext uri="{FF2B5EF4-FFF2-40B4-BE49-F238E27FC236}">
                  <a16:creationId xmlns:a16="http://schemas.microsoft.com/office/drawing/2014/main" id="{95184B68-8026-4944-A467-842BEDB9E48E}"/>
                </a:ext>
              </a:extLst>
            </p:cNvPr>
            <p:cNvSpPr/>
            <p:nvPr/>
          </p:nvSpPr>
          <p:spPr>
            <a:xfrm rot="10800000">
              <a:off x="1245024" y="4242957"/>
              <a:ext cx="1510669" cy="2130536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3E41947-8021-44CE-9E39-50426D90F732}"/>
                </a:ext>
              </a:extLst>
            </p:cNvPr>
            <p:cNvSpPr txBox="1"/>
            <p:nvPr/>
          </p:nvSpPr>
          <p:spPr>
            <a:xfrm flipV="1">
              <a:off x="1128050" y="3378862"/>
              <a:ext cx="174461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5"/>
                  </a:solidFill>
                  <a:cs typeface="B Nazanin" panose="00000700000000000000" pitchFamily="2" charset="-78"/>
                </a:rPr>
                <a:t>$100.50</a:t>
              </a:r>
              <a:endParaRPr lang="ko-KR" altLang="en-US" sz="2700" b="1" dirty="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2D2FB70-A23C-475F-BF22-BE2C6FF53B78}"/>
              </a:ext>
            </a:extLst>
          </p:cNvPr>
          <p:cNvGrpSpPr/>
          <p:nvPr/>
        </p:nvGrpSpPr>
        <p:grpSpPr>
          <a:xfrm flipV="1">
            <a:off x="9333632" y="3359696"/>
            <a:ext cx="1744617" cy="3013797"/>
            <a:chOff x="9347930" y="3117532"/>
            <a:chExt cx="1744617" cy="3013797"/>
          </a:xfrm>
        </p:grpSpPr>
        <p:sp>
          <p:nvSpPr>
            <p:cNvPr id="50" name="Up Arrow 4">
              <a:extLst>
                <a:ext uri="{FF2B5EF4-FFF2-40B4-BE49-F238E27FC236}">
                  <a16:creationId xmlns:a16="http://schemas.microsoft.com/office/drawing/2014/main" id="{CD002BB8-82B0-4919-8BA5-8DE4E6C8E9F5}"/>
                </a:ext>
              </a:extLst>
            </p:cNvPr>
            <p:cNvSpPr/>
            <p:nvPr/>
          </p:nvSpPr>
          <p:spPr>
            <a:xfrm>
              <a:off x="9464904" y="3117532"/>
              <a:ext cx="1510669" cy="2130536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3B1762B-4C07-4FFB-9E25-ABE63F525BA4}"/>
                </a:ext>
              </a:extLst>
            </p:cNvPr>
            <p:cNvSpPr txBox="1"/>
            <p:nvPr/>
          </p:nvSpPr>
          <p:spPr>
            <a:xfrm flipV="1">
              <a:off x="9347930" y="5608109"/>
              <a:ext cx="174461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6"/>
                  </a:solidFill>
                  <a:cs typeface="B Nazanin" panose="00000700000000000000" pitchFamily="2" charset="-78"/>
                </a:rPr>
                <a:t>$203.00</a:t>
              </a:r>
              <a:endParaRPr lang="ko-KR" altLang="en-US" sz="2700" b="1" dirty="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4389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3A81D8-1580-4788-A6EC-A5ADC85A2E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" name="Graphic 14">
            <a:extLst>
              <a:ext uri="{FF2B5EF4-FFF2-40B4-BE49-F238E27FC236}">
                <a16:creationId xmlns:a16="http://schemas.microsoft.com/office/drawing/2014/main" id="{74DD108A-0789-47AD-B65C-D07E14A083C5}"/>
              </a:ext>
            </a:extLst>
          </p:cNvPr>
          <p:cNvGrpSpPr/>
          <p:nvPr/>
        </p:nvGrpSpPr>
        <p:grpSpPr>
          <a:xfrm>
            <a:off x="3287869" y="1314771"/>
            <a:ext cx="4091656" cy="3218157"/>
            <a:chOff x="2444748" y="555045"/>
            <a:chExt cx="7282048" cy="572745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4B6B684-C950-420F-B181-7AD53132492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B95C0FE-5BC7-4AA1-BECB-23278F736E57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9CA6234-7918-41BB-A4B2-E4E4941EDF14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69EF500-0E9D-434D-ACD2-35DB7EFF71B5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3A662A3-7C75-4A56-AE15-DCDE58BDAADC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4B49BA2-CA42-4BC6-9B2B-28FBA979C167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740B129-E4EE-4CA7-815F-9F4D9AC683ED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C2285A-865E-442B-8BE8-569D14EA16DF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27A318-D2F8-497B-A303-2A73FA4C983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861B929-A10A-4798-BB88-F6135FE011AD}"/>
              </a:ext>
            </a:extLst>
          </p:cNvPr>
          <p:cNvGrpSpPr/>
          <p:nvPr/>
        </p:nvGrpSpPr>
        <p:grpSpPr>
          <a:xfrm>
            <a:off x="6377512" y="2392887"/>
            <a:ext cx="1143304" cy="2133890"/>
            <a:chOff x="3501573" y="3178068"/>
            <a:chExt cx="1340594" cy="273784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81A8156-1498-49D1-B37D-CB428534E6A6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4EABF2-6638-4C82-8306-5AF6E2DCC205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CBB6AD2-282B-4C8A-BA00-34F20681328C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38CF125-CD8B-44C4-B0A8-144405EFF4BA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5C039EF-BED9-445A-8B18-C3E6D9E3F699}"/>
                </a:ext>
              </a:extLst>
            </p:cNvPr>
            <p:cNvSpPr/>
            <p:nvPr/>
          </p:nvSpPr>
          <p:spPr>
            <a:xfrm>
              <a:off x="3529897" y="3190652"/>
              <a:ext cx="1290247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AC60E76-0971-4023-A786-36C41A7951F2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EA9BFB6-8142-4345-8E93-EDD081ACB2CA}"/>
                </a:ext>
              </a:extLst>
            </p:cNvPr>
            <p:cNvGrpSpPr/>
            <p:nvPr/>
          </p:nvGrpSpPr>
          <p:grpSpPr>
            <a:xfrm>
              <a:off x="4094607" y="5635852"/>
              <a:ext cx="160830" cy="173080"/>
              <a:chOff x="6773862" y="6038214"/>
              <a:chExt cx="137495" cy="147968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A92B6F9-9DFC-4EB6-95C4-20563DDF48AB}"/>
                  </a:ext>
                </a:extLst>
              </p:cNvPr>
              <p:cNvSpPr/>
              <p:nvPr/>
            </p:nvSpPr>
            <p:spPr>
              <a:xfrm>
                <a:off x="6773862" y="6038214"/>
                <a:ext cx="137495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B4E2D28-C8E9-4FC7-A580-259CA63931D1}"/>
                  </a:ext>
                </a:extLst>
              </p:cNvPr>
              <p:cNvSpPr/>
              <p:nvPr/>
            </p:nvSpPr>
            <p:spPr>
              <a:xfrm>
                <a:off x="6805944" y="6071633"/>
                <a:ext cx="73330" cy="8117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3A47C5B-75E6-4CBD-8C40-998DC488BFF9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C62E08FE-65CB-45E1-97B1-B537AA42B111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D11494-95AD-48ED-8416-6FF52B5B4132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8" name="Group 21">
            <a:extLst>
              <a:ext uri="{FF2B5EF4-FFF2-40B4-BE49-F238E27FC236}">
                <a16:creationId xmlns:a16="http://schemas.microsoft.com/office/drawing/2014/main" id="{5982C863-9994-48C8-A490-2EE09F6E5436}"/>
              </a:ext>
            </a:extLst>
          </p:cNvPr>
          <p:cNvGrpSpPr/>
          <p:nvPr/>
        </p:nvGrpSpPr>
        <p:grpSpPr>
          <a:xfrm>
            <a:off x="8074830" y="1461976"/>
            <a:ext cx="3627435" cy="2705433"/>
            <a:chOff x="6084168" y="1875695"/>
            <a:chExt cx="2842224" cy="2705433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182AD50-113D-4AA2-891D-C131C06DDCF5}"/>
                </a:ext>
              </a:extLst>
            </p:cNvPr>
            <p:cNvSpPr txBox="1"/>
            <p:nvPr/>
          </p:nvSpPr>
          <p:spPr>
            <a:xfrm>
              <a:off x="6085587" y="1875695"/>
              <a:ext cx="2840805" cy="908582"/>
            </a:xfrm>
            <a:prstGeom prst="rect">
              <a:avLst/>
            </a:prstGeom>
            <a:noFill/>
          </p:spPr>
          <p:txBody>
            <a:bodyPr wrap="square" lIns="72000" tIns="0" rIns="36000" bIns="0" rtlCol="0">
              <a:spAutoFit/>
            </a:bodyPr>
            <a:lstStyle/>
            <a:p>
              <a:pPr algn="r" rtl="1">
                <a:lnSpc>
                  <a:spcPts val="3500"/>
                </a:lnSpc>
              </a:pPr>
              <a:r>
                <a:rPr lang="fa-IR" altLang="ko-KR" sz="3200" b="1" dirty="0">
                  <a:solidFill>
                    <a:schemeClr val="accent6"/>
                  </a:solidFill>
                  <a:cs typeface="B Nazanin" panose="00000700000000000000" pitchFamily="2" charset="-78"/>
                </a:rPr>
                <a:t>ارائه</a:t>
              </a:r>
            </a:p>
            <a:p>
              <a:pPr algn="r" rtl="1">
                <a:lnSpc>
                  <a:spcPts val="3500"/>
                </a:lnSpc>
              </a:pPr>
              <a:r>
                <a:rPr lang="fa-IR" altLang="ko-KR" sz="3200" b="1" dirty="0">
                  <a:solidFill>
                    <a:schemeClr val="accent6"/>
                  </a:solidFill>
                  <a:cs typeface="B Nazanin" panose="00000700000000000000" pitchFamily="2" charset="-78"/>
                </a:rPr>
                <a:t> قدرت</a:t>
              </a:r>
              <a:endParaRPr lang="ko-KR" altLang="en-US" sz="3200" b="1" dirty="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40" name="Group 20">
              <a:extLst>
                <a:ext uri="{FF2B5EF4-FFF2-40B4-BE49-F238E27FC236}">
                  <a16:creationId xmlns:a16="http://schemas.microsoft.com/office/drawing/2014/main" id="{AE9A6D7E-2209-4D43-829F-5A94E405F6AF}"/>
                </a:ext>
              </a:extLst>
            </p:cNvPr>
            <p:cNvGrpSpPr/>
            <p:nvPr/>
          </p:nvGrpSpPr>
          <p:grpSpPr>
            <a:xfrm>
              <a:off x="6084168" y="2895621"/>
              <a:ext cx="2842224" cy="1685507"/>
              <a:chOff x="6084168" y="3048562"/>
              <a:chExt cx="2842224" cy="1685507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577F99A-E30D-4DE2-AAC3-2B08713D814C}"/>
                  </a:ext>
                </a:extLst>
              </p:cNvPr>
              <p:cNvSpPr txBox="1"/>
              <p:nvPr/>
            </p:nvSpPr>
            <p:spPr>
              <a:xfrm>
                <a:off x="6085587" y="3718406"/>
                <a:ext cx="2836816" cy="1015663"/>
              </a:xfrm>
              <a:prstGeom prst="rect">
                <a:avLst/>
              </a:prstGeom>
              <a:noFill/>
            </p:spPr>
            <p:txBody>
              <a:bodyPr wrap="square" lIns="72000" rIns="108000" rtlCol="0">
                <a:spAutoFit/>
              </a:bodyPr>
              <a:lstStyle/>
              <a:p>
                <a:pPr algn="just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FZShuTi" pitchFamily="2" charset="-122"/>
                    <a:cs typeface="B Nazanin" panose="00000700000000000000" pitchFamily="2" charset="-78"/>
                  </a:rPr>
                  <a:t>متن مثال: 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921CA4-05C4-48E2-B542-5BBE1F67BE12}"/>
                  </a:ext>
                </a:extLst>
              </p:cNvPr>
              <p:cNvSpPr txBox="1"/>
              <p:nvPr/>
            </p:nvSpPr>
            <p:spPr>
              <a:xfrm>
                <a:off x="6084168" y="3048562"/>
                <a:ext cx="2842224" cy="276999"/>
              </a:xfrm>
              <a:prstGeom prst="rect">
                <a:avLst/>
              </a:prstGeom>
              <a:noFill/>
            </p:spPr>
            <p:txBody>
              <a:bodyPr wrap="square" lIns="72000" tIns="0" rIns="36000" bIns="0" rtlCol="0">
                <a:spAutoFit/>
              </a:bodyPr>
              <a:lstStyle/>
              <a:p>
                <a:pPr algn="r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ما ارائه حرفه ای ایجاد می کنیم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3" name="그룹 9">
            <a:extLst>
              <a:ext uri="{FF2B5EF4-FFF2-40B4-BE49-F238E27FC236}">
                <a16:creationId xmlns:a16="http://schemas.microsoft.com/office/drawing/2014/main" id="{F0D82F16-65C2-4021-82CD-5A46B0D0708A}"/>
              </a:ext>
            </a:extLst>
          </p:cNvPr>
          <p:cNvGrpSpPr/>
          <p:nvPr/>
        </p:nvGrpSpPr>
        <p:grpSpPr>
          <a:xfrm>
            <a:off x="835255" y="5639275"/>
            <a:ext cx="2250046" cy="719450"/>
            <a:chOff x="916504" y="5370612"/>
            <a:chExt cx="1711280" cy="71945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78CE449-9D11-43E8-BD07-80ACFD0E71AB}"/>
                </a:ext>
              </a:extLst>
            </p:cNvPr>
            <p:cNvSpPr txBox="1"/>
            <p:nvPr/>
          </p:nvSpPr>
          <p:spPr>
            <a:xfrm>
              <a:off x="916504" y="5370612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B37C65F-BD2A-402D-AE76-5ADFFE12D439}"/>
                </a:ext>
              </a:extLst>
            </p:cNvPr>
            <p:cNvSpPr txBox="1"/>
            <p:nvPr/>
          </p:nvSpPr>
          <p:spPr>
            <a:xfrm>
              <a:off x="916505" y="5628397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그룹 10">
            <a:extLst>
              <a:ext uri="{FF2B5EF4-FFF2-40B4-BE49-F238E27FC236}">
                <a16:creationId xmlns:a16="http://schemas.microsoft.com/office/drawing/2014/main" id="{CDB79044-6785-4214-BFDD-FA8D27A3BB92}"/>
              </a:ext>
            </a:extLst>
          </p:cNvPr>
          <p:cNvGrpSpPr/>
          <p:nvPr/>
        </p:nvGrpSpPr>
        <p:grpSpPr>
          <a:xfrm>
            <a:off x="3582061" y="5639275"/>
            <a:ext cx="2250046" cy="719450"/>
            <a:chOff x="2780184" y="5380137"/>
            <a:chExt cx="1711280" cy="71945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83F48EB-8F0B-4C73-BAD9-3538C2FC278D}"/>
                </a:ext>
              </a:extLst>
            </p:cNvPr>
            <p:cNvSpPr txBox="1"/>
            <p:nvPr/>
          </p:nvSpPr>
          <p:spPr>
            <a:xfrm>
              <a:off x="2780184" y="5380137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3B93A37-1D98-4179-BEDF-D838ED37C220}"/>
                </a:ext>
              </a:extLst>
            </p:cNvPr>
            <p:cNvSpPr txBox="1"/>
            <p:nvPr/>
          </p:nvSpPr>
          <p:spPr>
            <a:xfrm>
              <a:off x="2780185" y="5637922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그룹 11">
            <a:extLst>
              <a:ext uri="{FF2B5EF4-FFF2-40B4-BE49-F238E27FC236}">
                <a16:creationId xmlns:a16="http://schemas.microsoft.com/office/drawing/2014/main" id="{7A20774E-4564-4B81-A4B3-9497D830ADD1}"/>
              </a:ext>
            </a:extLst>
          </p:cNvPr>
          <p:cNvGrpSpPr/>
          <p:nvPr/>
        </p:nvGrpSpPr>
        <p:grpSpPr>
          <a:xfrm>
            <a:off x="6328867" y="5639275"/>
            <a:ext cx="2250046" cy="719450"/>
            <a:chOff x="4716016" y="5389662"/>
            <a:chExt cx="1711280" cy="71945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C1E7C28-1CFA-4CDD-BB66-4EF487209F32}"/>
                </a:ext>
              </a:extLst>
            </p:cNvPr>
            <p:cNvSpPr txBox="1"/>
            <p:nvPr/>
          </p:nvSpPr>
          <p:spPr>
            <a:xfrm>
              <a:off x="4716016" y="5389662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C950389-E367-4D7B-8C5A-70A2B3C3E06F}"/>
                </a:ext>
              </a:extLst>
            </p:cNvPr>
            <p:cNvSpPr txBox="1"/>
            <p:nvPr/>
          </p:nvSpPr>
          <p:spPr>
            <a:xfrm>
              <a:off x="4716017" y="5647447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그룹 13">
            <a:extLst>
              <a:ext uri="{FF2B5EF4-FFF2-40B4-BE49-F238E27FC236}">
                <a16:creationId xmlns:a16="http://schemas.microsoft.com/office/drawing/2014/main" id="{D721CF20-4017-4B61-95BB-A69C0CAE5DF5}"/>
              </a:ext>
            </a:extLst>
          </p:cNvPr>
          <p:cNvGrpSpPr/>
          <p:nvPr/>
        </p:nvGrpSpPr>
        <p:grpSpPr>
          <a:xfrm>
            <a:off x="9075675" y="5639275"/>
            <a:ext cx="2250046" cy="719450"/>
            <a:chOff x="6651848" y="5399187"/>
            <a:chExt cx="1711280" cy="71945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982A702-70BB-4722-A609-A16210693064}"/>
                </a:ext>
              </a:extLst>
            </p:cNvPr>
            <p:cNvSpPr txBox="1"/>
            <p:nvPr/>
          </p:nvSpPr>
          <p:spPr>
            <a:xfrm>
              <a:off x="6651848" y="5399187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104755F-EF0D-46FB-A247-F23786BABC2D}"/>
                </a:ext>
              </a:extLst>
            </p:cNvPr>
            <p:cNvSpPr txBox="1"/>
            <p:nvPr/>
          </p:nvSpPr>
          <p:spPr>
            <a:xfrm>
              <a:off x="6651849" y="5656972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5" name="Rounded Rectangle 32">
            <a:extLst>
              <a:ext uri="{FF2B5EF4-FFF2-40B4-BE49-F238E27FC236}">
                <a16:creationId xmlns:a16="http://schemas.microsoft.com/office/drawing/2014/main" id="{00B89F72-EA7D-4913-989C-3288396701F1}"/>
              </a:ext>
            </a:extLst>
          </p:cNvPr>
          <p:cNvSpPr/>
          <p:nvPr/>
        </p:nvSpPr>
        <p:spPr>
          <a:xfrm>
            <a:off x="1783520" y="5120593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6" name="Rectangle 16">
            <a:extLst>
              <a:ext uri="{FF2B5EF4-FFF2-40B4-BE49-F238E27FC236}">
                <a16:creationId xmlns:a16="http://schemas.microsoft.com/office/drawing/2014/main" id="{ABAF4255-08AF-4897-80D2-64574E3FB929}"/>
              </a:ext>
            </a:extLst>
          </p:cNvPr>
          <p:cNvSpPr/>
          <p:nvPr/>
        </p:nvSpPr>
        <p:spPr>
          <a:xfrm rot="2700000">
            <a:off x="7323455" y="504735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7" name="Rectangle 9">
            <a:extLst>
              <a:ext uri="{FF2B5EF4-FFF2-40B4-BE49-F238E27FC236}">
                <a16:creationId xmlns:a16="http://schemas.microsoft.com/office/drawing/2014/main" id="{F6109AD3-832D-4402-8F04-41A600822172}"/>
              </a:ext>
            </a:extLst>
          </p:cNvPr>
          <p:cNvSpPr/>
          <p:nvPr/>
        </p:nvSpPr>
        <p:spPr>
          <a:xfrm>
            <a:off x="4547108" y="512077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8" name="Frame 17">
            <a:extLst>
              <a:ext uri="{FF2B5EF4-FFF2-40B4-BE49-F238E27FC236}">
                <a16:creationId xmlns:a16="http://schemas.microsoft.com/office/drawing/2014/main" id="{65FC5B84-4369-41C8-8A10-923E7A7AA70F}"/>
              </a:ext>
            </a:extLst>
          </p:cNvPr>
          <p:cNvSpPr/>
          <p:nvPr/>
        </p:nvSpPr>
        <p:spPr>
          <a:xfrm>
            <a:off x="10040141" y="5112695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50DBDE12-A041-443B-BBD4-8DACD8F155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5501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B1F368-5E5B-40EE-B7C8-6960AE5ACCE6}"/>
              </a:ext>
            </a:extLst>
          </p:cNvPr>
          <p:cNvGrpSpPr/>
          <p:nvPr/>
        </p:nvGrpSpPr>
        <p:grpSpPr>
          <a:xfrm>
            <a:off x="1031421" y="2013626"/>
            <a:ext cx="11129260" cy="4844374"/>
            <a:chOff x="626799" y="1189365"/>
            <a:chExt cx="9728271" cy="4048650"/>
          </a:xfrm>
          <a:solidFill>
            <a:schemeClr val="bg1">
              <a:lumMod val="85000"/>
            </a:schemeClr>
          </a:solidFill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B6088A72-AD96-458C-8E5A-417D408A3A60}"/>
                </a:ext>
              </a:extLst>
            </p:cNvPr>
            <p:cNvSpPr/>
            <p:nvPr/>
          </p:nvSpPr>
          <p:spPr>
            <a:xfrm>
              <a:off x="626799" y="1964398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08F7F7C8-764E-41A4-AB39-151588AFF9E9}"/>
                </a:ext>
              </a:extLst>
            </p:cNvPr>
            <p:cNvSpPr/>
            <p:nvPr/>
          </p:nvSpPr>
          <p:spPr>
            <a:xfrm rot="10800000">
              <a:off x="2031008" y="194379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7EAF7063-9CDD-4488-A6A2-427A5A888389}"/>
                </a:ext>
              </a:extLst>
            </p:cNvPr>
            <p:cNvSpPr/>
            <p:nvPr/>
          </p:nvSpPr>
          <p:spPr>
            <a:xfrm>
              <a:off x="3439492" y="1957369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0038069E-F16F-4983-A7A1-DD6534253E22}"/>
                </a:ext>
              </a:extLst>
            </p:cNvPr>
            <p:cNvSpPr/>
            <p:nvPr/>
          </p:nvSpPr>
          <p:spPr>
            <a:xfrm rot="10800000">
              <a:off x="4843701" y="1928554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D021693C-A096-453E-9B3B-F1F381774D74}"/>
                </a:ext>
              </a:extLst>
            </p:cNvPr>
            <p:cNvSpPr/>
            <p:nvPr/>
          </p:nvSpPr>
          <p:spPr>
            <a:xfrm>
              <a:off x="6252184" y="1942917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7CF1900F-341B-4F27-BE2E-72EDE6138612}"/>
                </a:ext>
              </a:extLst>
            </p:cNvPr>
            <p:cNvSpPr/>
            <p:nvPr/>
          </p:nvSpPr>
          <p:spPr>
            <a:xfrm rot="10800000">
              <a:off x="7656393" y="190006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99EE3B8-2068-49F9-B028-7805BFAA61BF}"/>
                </a:ext>
              </a:extLst>
            </p:cNvPr>
            <p:cNvSpPr/>
            <p:nvPr/>
          </p:nvSpPr>
          <p:spPr>
            <a:xfrm>
              <a:off x="626800" y="2752732"/>
              <a:ext cx="199411" cy="24852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BB243C0A-DCC2-42EB-B354-B14FE3E88E89}"/>
                </a:ext>
              </a:extLst>
            </p:cNvPr>
            <p:cNvSpPr/>
            <p:nvPr/>
          </p:nvSpPr>
          <p:spPr>
            <a:xfrm>
              <a:off x="9064875" y="1275606"/>
              <a:ext cx="202820" cy="1528170"/>
            </a:xfrm>
            <a:custGeom>
              <a:avLst/>
              <a:gdLst/>
              <a:ahLst/>
              <a:cxnLst/>
              <a:rect l="l" t="t" r="r" b="b"/>
              <a:pathLst>
                <a:path w="180000" h="1528170">
                  <a:moveTo>
                    <a:pt x="0" y="0"/>
                  </a:moveTo>
                  <a:lnTo>
                    <a:pt x="180000" y="0"/>
                  </a:lnTo>
                  <a:lnTo>
                    <a:pt x="180000" y="1528170"/>
                  </a:lnTo>
                  <a:lnTo>
                    <a:pt x="0" y="152817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72D3297F-03BA-451B-9D50-244B4A470C27}"/>
                </a:ext>
              </a:extLst>
            </p:cNvPr>
            <p:cNvSpPr/>
            <p:nvPr/>
          </p:nvSpPr>
          <p:spPr>
            <a:xfrm rot="16200000">
              <a:off x="9630616" y="623623"/>
              <a:ext cx="158712" cy="1290196"/>
            </a:xfrm>
            <a:custGeom>
              <a:avLst/>
              <a:gdLst/>
              <a:ahLst/>
              <a:cxnLst/>
              <a:rect l="l" t="t" r="r" b="b"/>
              <a:pathLst>
                <a:path w="180000" h="579556">
                  <a:moveTo>
                    <a:pt x="0" y="579556"/>
                  </a:moveTo>
                  <a:lnTo>
                    <a:pt x="0" y="0"/>
                  </a:lnTo>
                  <a:lnTo>
                    <a:pt x="180000" y="0"/>
                  </a:lnTo>
                  <a:lnTo>
                    <a:pt x="180000" y="5795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16D96EBA-9EA8-4DD7-B975-1A918FE19473}"/>
              </a:ext>
            </a:extLst>
          </p:cNvPr>
          <p:cNvSpPr/>
          <p:nvPr/>
        </p:nvSpPr>
        <p:spPr>
          <a:xfrm>
            <a:off x="1500235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4BDAE3C-9489-4842-90B9-9B98E4BFDDAA}"/>
              </a:ext>
            </a:extLst>
          </p:cNvPr>
          <p:cNvSpPr/>
          <p:nvPr/>
        </p:nvSpPr>
        <p:spPr>
          <a:xfrm>
            <a:off x="3110936" y="3419591"/>
            <a:ext cx="887479" cy="889200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6EE3F66-A252-42D3-BB15-73D160F8A87E}"/>
              </a:ext>
            </a:extLst>
          </p:cNvPr>
          <p:cNvSpPr/>
          <p:nvPr/>
        </p:nvSpPr>
        <p:spPr>
          <a:xfrm>
            <a:off x="4721637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C38EA92-ECC8-45F1-8C04-DAC77E35BCAF}"/>
              </a:ext>
            </a:extLst>
          </p:cNvPr>
          <p:cNvSpPr/>
          <p:nvPr/>
        </p:nvSpPr>
        <p:spPr>
          <a:xfrm>
            <a:off x="6332338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5B5877E-FFC7-46AA-8BEE-96E1619D40BB}"/>
              </a:ext>
            </a:extLst>
          </p:cNvPr>
          <p:cNvSpPr/>
          <p:nvPr/>
        </p:nvSpPr>
        <p:spPr>
          <a:xfrm>
            <a:off x="7943039" y="3419591"/>
            <a:ext cx="887479" cy="889200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B374818-25F9-4B8D-89F9-F6078219B761}"/>
              </a:ext>
            </a:extLst>
          </p:cNvPr>
          <p:cNvSpPr/>
          <p:nvPr/>
        </p:nvSpPr>
        <p:spPr>
          <a:xfrm>
            <a:off x="9553741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1FE1190-9438-4BED-8AEF-A73E8032EAF7}"/>
              </a:ext>
            </a:extLst>
          </p:cNvPr>
          <p:cNvGrpSpPr/>
          <p:nvPr/>
        </p:nvGrpSpPr>
        <p:grpSpPr>
          <a:xfrm>
            <a:off x="1347184" y="4785133"/>
            <a:ext cx="1830680" cy="1282316"/>
            <a:chOff x="827584" y="4922584"/>
            <a:chExt cx="1830680" cy="128231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85965F0-2350-4124-8D78-A754E5A3F8A6}"/>
                </a:ext>
              </a:extLst>
            </p:cNvPr>
            <p:cNvSpPr txBox="1"/>
            <p:nvPr/>
          </p:nvSpPr>
          <p:spPr>
            <a:xfrm>
              <a:off x="827584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2BAC26-F6EE-4ACE-8809-C4870503C465}"/>
                </a:ext>
              </a:extLst>
            </p:cNvPr>
            <p:cNvSpPr txBox="1"/>
            <p:nvPr/>
          </p:nvSpPr>
          <p:spPr>
            <a:xfrm>
              <a:off x="827584" y="5189237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95E5AA-86D7-4F9D-B961-DD183CD40468}"/>
              </a:ext>
            </a:extLst>
          </p:cNvPr>
          <p:cNvGrpSpPr/>
          <p:nvPr/>
        </p:nvGrpSpPr>
        <p:grpSpPr>
          <a:xfrm>
            <a:off x="4404508" y="4782512"/>
            <a:ext cx="1830680" cy="1282316"/>
            <a:chOff x="3397012" y="4922584"/>
            <a:chExt cx="1830680" cy="128231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248A7AD-8467-4AF8-AB1D-C3B934B9800C}"/>
                </a:ext>
              </a:extLst>
            </p:cNvPr>
            <p:cNvSpPr txBox="1"/>
            <p:nvPr/>
          </p:nvSpPr>
          <p:spPr>
            <a:xfrm>
              <a:off x="3397012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B7AB2B-27D7-443C-9177-72B3FA7A3FCB}"/>
                </a:ext>
              </a:extLst>
            </p:cNvPr>
            <p:cNvSpPr txBox="1"/>
            <p:nvPr/>
          </p:nvSpPr>
          <p:spPr>
            <a:xfrm>
              <a:off x="3397012" y="5189237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9A12D58-E2F1-4947-9CFA-603848B975A9}"/>
              </a:ext>
            </a:extLst>
          </p:cNvPr>
          <p:cNvGrpSpPr/>
          <p:nvPr/>
        </p:nvGrpSpPr>
        <p:grpSpPr>
          <a:xfrm>
            <a:off x="7698957" y="4785133"/>
            <a:ext cx="1830680" cy="1282316"/>
            <a:chOff x="5996920" y="4922584"/>
            <a:chExt cx="1830680" cy="128231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EA6E1A5-81BB-430B-8873-024F1F863F06}"/>
                </a:ext>
              </a:extLst>
            </p:cNvPr>
            <p:cNvSpPr txBox="1"/>
            <p:nvPr/>
          </p:nvSpPr>
          <p:spPr>
            <a:xfrm>
              <a:off x="5996920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30C8D80-6C82-4041-9F69-8971D5947785}"/>
                </a:ext>
              </a:extLst>
            </p:cNvPr>
            <p:cNvSpPr txBox="1"/>
            <p:nvPr/>
          </p:nvSpPr>
          <p:spPr>
            <a:xfrm>
              <a:off x="5996920" y="5189237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9B5CC5-B3DC-48D7-9C8E-3241A0E6003C}"/>
              </a:ext>
            </a:extLst>
          </p:cNvPr>
          <p:cNvGrpSpPr/>
          <p:nvPr/>
        </p:nvGrpSpPr>
        <p:grpSpPr>
          <a:xfrm>
            <a:off x="2653739" y="2116817"/>
            <a:ext cx="1830680" cy="1282316"/>
            <a:chOff x="1316400" y="1706227"/>
            <a:chExt cx="1830680" cy="128231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BA4F73-BF4E-4DE0-BF7A-487141590D48}"/>
                </a:ext>
              </a:extLst>
            </p:cNvPr>
            <p:cNvSpPr txBox="1"/>
            <p:nvPr/>
          </p:nvSpPr>
          <p:spPr>
            <a:xfrm>
              <a:off x="1316400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940E24-1851-4B76-941E-87B646AD5D85}"/>
                </a:ext>
              </a:extLst>
            </p:cNvPr>
            <p:cNvSpPr txBox="1"/>
            <p:nvPr/>
          </p:nvSpPr>
          <p:spPr>
            <a:xfrm>
              <a:off x="1316400" y="1972880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13CAFA4-CA89-41C9-BD8A-B6AB6E5F9477}"/>
              </a:ext>
            </a:extLst>
          </p:cNvPr>
          <p:cNvGrpSpPr/>
          <p:nvPr/>
        </p:nvGrpSpPr>
        <p:grpSpPr>
          <a:xfrm>
            <a:off x="5712944" y="2116817"/>
            <a:ext cx="1830680" cy="1282316"/>
            <a:chOff x="3885828" y="1706227"/>
            <a:chExt cx="1830680" cy="128231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E045EC7-83E9-41F3-BE7A-15A0D8F4C6DD}"/>
                </a:ext>
              </a:extLst>
            </p:cNvPr>
            <p:cNvSpPr txBox="1"/>
            <p:nvPr/>
          </p:nvSpPr>
          <p:spPr>
            <a:xfrm>
              <a:off x="3885828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69C4A-6C3D-4277-8F08-0105685B6145}"/>
                </a:ext>
              </a:extLst>
            </p:cNvPr>
            <p:cNvSpPr txBox="1"/>
            <p:nvPr/>
          </p:nvSpPr>
          <p:spPr>
            <a:xfrm>
              <a:off x="3885828" y="1972880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7EF3E2-D0D5-4BAC-8FB7-E7446764F12A}"/>
              </a:ext>
            </a:extLst>
          </p:cNvPr>
          <p:cNvGrpSpPr/>
          <p:nvPr/>
        </p:nvGrpSpPr>
        <p:grpSpPr>
          <a:xfrm>
            <a:off x="8772149" y="2036995"/>
            <a:ext cx="1830680" cy="1282316"/>
            <a:chOff x="6485736" y="1706227"/>
            <a:chExt cx="1830680" cy="12823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26D89C3-52B5-402D-91F8-3D712C028220}"/>
                </a:ext>
              </a:extLst>
            </p:cNvPr>
            <p:cNvSpPr txBox="1"/>
            <p:nvPr/>
          </p:nvSpPr>
          <p:spPr>
            <a:xfrm>
              <a:off x="6485736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DFE119E-100E-4BCD-9872-83515D2868B6}"/>
                </a:ext>
              </a:extLst>
            </p:cNvPr>
            <p:cNvSpPr txBox="1"/>
            <p:nvPr/>
          </p:nvSpPr>
          <p:spPr>
            <a:xfrm>
              <a:off x="6485736" y="1972880"/>
              <a:ext cx="1830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3" name="Isosceles Triangle 51">
            <a:extLst>
              <a:ext uri="{FF2B5EF4-FFF2-40B4-BE49-F238E27FC236}">
                <a16:creationId xmlns:a16="http://schemas.microsoft.com/office/drawing/2014/main" id="{8261E0BF-B0FC-4DDE-9C71-5879278CF22B}"/>
              </a:ext>
            </a:extLst>
          </p:cNvPr>
          <p:cNvSpPr/>
          <p:nvPr/>
        </p:nvSpPr>
        <p:spPr>
          <a:xfrm>
            <a:off x="9830959" y="3768145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4" name="Rectangle 7">
            <a:extLst>
              <a:ext uri="{FF2B5EF4-FFF2-40B4-BE49-F238E27FC236}">
                <a16:creationId xmlns:a16="http://schemas.microsoft.com/office/drawing/2014/main" id="{9AD22653-7632-47EB-ADBB-962ABB576B3D}"/>
              </a:ext>
            </a:extLst>
          </p:cNvPr>
          <p:cNvSpPr/>
          <p:nvPr/>
        </p:nvSpPr>
        <p:spPr>
          <a:xfrm>
            <a:off x="8238450" y="3729235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5" name="Rounded Rectangle 32">
            <a:extLst>
              <a:ext uri="{FF2B5EF4-FFF2-40B4-BE49-F238E27FC236}">
                <a16:creationId xmlns:a16="http://schemas.microsoft.com/office/drawing/2014/main" id="{973BE104-6F1A-4F0C-BC48-BF8AED3B4442}"/>
              </a:ext>
            </a:extLst>
          </p:cNvPr>
          <p:cNvSpPr/>
          <p:nvPr/>
        </p:nvSpPr>
        <p:spPr>
          <a:xfrm>
            <a:off x="5019772" y="3720391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6" name="Rectangle 9">
            <a:extLst>
              <a:ext uri="{FF2B5EF4-FFF2-40B4-BE49-F238E27FC236}">
                <a16:creationId xmlns:a16="http://schemas.microsoft.com/office/drawing/2014/main" id="{733D09AA-5AC3-4A52-A402-13D30E9903BB}"/>
              </a:ext>
            </a:extLst>
          </p:cNvPr>
          <p:cNvSpPr/>
          <p:nvPr/>
        </p:nvSpPr>
        <p:spPr>
          <a:xfrm>
            <a:off x="6612879" y="371896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7" name="Frame 17">
            <a:extLst>
              <a:ext uri="{FF2B5EF4-FFF2-40B4-BE49-F238E27FC236}">
                <a16:creationId xmlns:a16="http://schemas.microsoft.com/office/drawing/2014/main" id="{AB5DE8B7-5E89-4414-8DBD-1DBB28C10505}"/>
              </a:ext>
            </a:extLst>
          </p:cNvPr>
          <p:cNvSpPr/>
          <p:nvPr/>
        </p:nvSpPr>
        <p:spPr>
          <a:xfrm>
            <a:off x="3393731" y="3699651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Freeform 53">
            <a:extLst>
              <a:ext uri="{FF2B5EF4-FFF2-40B4-BE49-F238E27FC236}">
                <a16:creationId xmlns:a16="http://schemas.microsoft.com/office/drawing/2014/main" id="{F620BEAE-82A3-489E-8AA0-A7022BE4E1B8}"/>
              </a:ext>
            </a:extLst>
          </p:cNvPr>
          <p:cNvSpPr/>
          <p:nvPr/>
        </p:nvSpPr>
        <p:spPr>
          <a:xfrm>
            <a:off x="1774661" y="3694028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8036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Sto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5D62"/>
      </a:accent1>
      <a:accent2>
        <a:srgbClr val="4A7886"/>
      </a:accent2>
      <a:accent3>
        <a:srgbClr val="88BABE"/>
      </a:accent3>
      <a:accent4>
        <a:srgbClr val="9CCCD2"/>
      </a:accent4>
      <a:accent5>
        <a:srgbClr val="70AD47"/>
      </a:accent5>
      <a:accent6>
        <a:srgbClr val="EA0000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Sto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5D62"/>
      </a:accent1>
      <a:accent2>
        <a:srgbClr val="4A7886"/>
      </a:accent2>
      <a:accent3>
        <a:srgbClr val="88BABE"/>
      </a:accent3>
      <a:accent4>
        <a:srgbClr val="9CCCD2"/>
      </a:accent4>
      <a:accent5>
        <a:srgbClr val="70AD47"/>
      </a:accent5>
      <a:accent6>
        <a:srgbClr val="EA0000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STO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5D62"/>
      </a:accent1>
      <a:accent2>
        <a:srgbClr val="4A7886"/>
      </a:accent2>
      <a:accent3>
        <a:srgbClr val="88BABE"/>
      </a:accent3>
      <a:accent4>
        <a:srgbClr val="9CCCD2"/>
      </a:accent4>
      <a:accent5>
        <a:srgbClr val="70AD47"/>
      </a:accent5>
      <a:accent6>
        <a:srgbClr val="EA0000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5497</Words>
  <Application>Microsoft Office PowerPoint</Application>
  <PresentationFormat>Widescreen</PresentationFormat>
  <Paragraphs>552</Paragraphs>
  <Slides>58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0" baseType="lpstr">
      <vt:lpstr>맑은 고딕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2023-11-06T04:08:17Z</dcterms:created>
  <dcterms:modified xsi:type="dcterms:W3CDTF">2023-11-11T05:06:58Z</dcterms:modified>
</cp:coreProperties>
</file>