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95" r:id="rId2"/>
    <p:sldId id="256" r:id="rId3"/>
    <p:sldId id="257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92" r:id="rId12"/>
    <p:sldId id="293" r:id="rId13"/>
    <p:sldId id="287" r:id="rId14"/>
    <p:sldId id="288" r:id="rId15"/>
    <p:sldId id="291" r:id="rId16"/>
    <p:sldId id="289" r:id="rId17"/>
    <p:sldId id="290" r:id="rId18"/>
    <p:sldId id="294" r:id="rId19"/>
    <p:sldId id="27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3F18"/>
    <a:srgbClr val="2F5A6B"/>
    <a:srgbClr val="5FB985"/>
    <a:srgbClr val="64ACBB"/>
    <a:srgbClr val="F7941F"/>
    <a:srgbClr val="FEC111"/>
    <a:srgbClr val="1EB4B8"/>
    <a:srgbClr val="1E5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7C73-77E2-4B1B-BE4E-3F423E9F445F}" type="datetimeFigureOut">
              <a:rPr lang="en-US" smtClean="0"/>
              <a:t>3/31/2023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06EF2-D6A8-4BA0-A5A4-9330478C6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37742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7C73-77E2-4B1B-BE4E-3F423E9F445F}" type="datetimeFigureOut">
              <a:rPr lang="en-US" smtClean="0"/>
              <a:t>3/31/2023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06EF2-D6A8-4BA0-A5A4-9330478C6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128057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7C73-77E2-4B1B-BE4E-3F423E9F445F}" type="datetimeFigureOut">
              <a:rPr lang="en-US" smtClean="0"/>
              <a:t>3/31/2023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06EF2-D6A8-4BA0-A5A4-9330478C6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504491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7C73-77E2-4B1B-BE4E-3F423E9F445F}" type="datetimeFigureOut">
              <a:rPr lang="en-US" smtClean="0"/>
              <a:t>3/31/2023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06EF2-D6A8-4BA0-A5A4-9330478C6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853742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7C73-77E2-4B1B-BE4E-3F423E9F445F}" type="datetimeFigureOut">
              <a:rPr lang="en-US" smtClean="0"/>
              <a:t>3/31/2023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06EF2-D6A8-4BA0-A5A4-9330478C6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129498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7C73-77E2-4B1B-BE4E-3F423E9F445F}" type="datetimeFigureOut">
              <a:rPr lang="en-US" smtClean="0"/>
              <a:t>3/31/2023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06EF2-D6A8-4BA0-A5A4-9330478C6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342624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7C73-77E2-4B1B-BE4E-3F423E9F445F}" type="datetimeFigureOut">
              <a:rPr lang="en-US" smtClean="0"/>
              <a:t>3/31/2023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06EF2-D6A8-4BA0-A5A4-9330478C6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844977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7C73-77E2-4B1B-BE4E-3F423E9F445F}" type="datetimeFigureOut">
              <a:rPr lang="en-US" smtClean="0"/>
              <a:t>3/31/2023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06EF2-D6A8-4BA0-A5A4-9330478C6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598720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7C73-77E2-4B1B-BE4E-3F423E9F445F}" type="datetimeFigureOut">
              <a:rPr lang="en-US" smtClean="0"/>
              <a:t>3/31/2023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06EF2-D6A8-4BA0-A5A4-9330478C6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835139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7C73-77E2-4B1B-BE4E-3F423E9F445F}" type="datetimeFigureOut">
              <a:rPr lang="en-US" smtClean="0"/>
              <a:t>3/31/2023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06EF2-D6A8-4BA0-A5A4-9330478C6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527390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F7C73-77E2-4B1B-BE4E-3F423E9F445F}" type="datetimeFigureOut">
              <a:rPr lang="en-US" smtClean="0"/>
              <a:t>3/31/2023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06EF2-D6A8-4BA0-A5A4-9330478C6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175693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F7C73-77E2-4B1B-BE4E-3F423E9F445F}" type="datetimeFigureOut">
              <a:rPr lang="en-US" smtClean="0"/>
              <a:t>3/31/2023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06EF2-D6A8-4BA0-A5A4-9330478C6A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596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2E2FB71-D5DE-86FC-86F2-A0E9085F4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0D16C3-75C1-053D-8DCC-9EFA18A1F9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1428922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356262" y="5065548"/>
            <a:ext cx="2622387" cy="676414"/>
          </a:xfrm>
          <a:prstGeom prst="roundRect">
            <a:avLst/>
          </a:prstGeom>
          <a:solidFill>
            <a:srgbClr val="2F5A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پیشنهادات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360855" y="4217595"/>
            <a:ext cx="2622387" cy="676414"/>
          </a:xfrm>
          <a:prstGeom prst="roundRect">
            <a:avLst/>
          </a:prstGeom>
          <a:solidFill>
            <a:srgbClr val="5FB9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نتایج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392186" y="3365812"/>
            <a:ext cx="2622387" cy="676414"/>
          </a:xfrm>
          <a:prstGeom prst="roundRect">
            <a:avLst/>
          </a:prstGeom>
          <a:solidFill>
            <a:srgbClr val="64ACB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روش اجرا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60856" y="2521685"/>
            <a:ext cx="2622387" cy="676414"/>
          </a:xfrm>
          <a:prstGeom prst="roundRect">
            <a:avLst/>
          </a:prstGeom>
          <a:solidFill>
            <a:srgbClr val="DE3F1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پیشینه پژوهش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360857" y="1673730"/>
            <a:ext cx="2622387" cy="676414"/>
          </a:xfrm>
          <a:prstGeom prst="roundRect">
            <a:avLst/>
          </a:prstGeom>
          <a:solidFill>
            <a:srgbClr val="F7941F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مبانی نظری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60857" y="825775"/>
            <a:ext cx="2622387" cy="676414"/>
          </a:xfrm>
          <a:prstGeom prst="roundRect">
            <a:avLst/>
          </a:prstGeom>
          <a:solidFill>
            <a:srgbClr val="FEC111"/>
          </a:solidFill>
          <a:ln w="285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کلیات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Google Shape;329;p30"/>
          <p:cNvSpPr txBox="1">
            <a:spLocks/>
          </p:cNvSpPr>
          <p:nvPr/>
        </p:nvSpPr>
        <p:spPr>
          <a:xfrm flipH="1">
            <a:off x="5792149" y="487955"/>
            <a:ext cx="3999415" cy="3682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200" dirty="0">
                <a:solidFill>
                  <a:srgbClr val="1EB4B8"/>
                </a:solidFill>
                <a:cs typeface="B Yekan" panose="00000400000000000000" pitchFamily="2" charset="-78"/>
              </a:rPr>
              <a:t>.................................................................</a:t>
            </a:r>
          </a:p>
        </p:txBody>
      </p:sp>
      <p:sp>
        <p:nvSpPr>
          <p:cNvPr id="11" name="Google Shape;329;p30"/>
          <p:cNvSpPr txBox="1">
            <a:spLocks/>
          </p:cNvSpPr>
          <p:nvPr/>
        </p:nvSpPr>
        <p:spPr>
          <a:xfrm flipH="1">
            <a:off x="9891660" y="749255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329;p30"/>
          <p:cNvSpPr txBox="1">
            <a:spLocks/>
          </p:cNvSpPr>
          <p:nvPr/>
        </p:nvSpPr>
        <p:spPr>
          <a:xfrm flipH="1">
            <a:off x="9873415" y="1598592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Google Shape;329;p30"/>
          <p:cNvSpPr txBox="1">
            <a:spLocks/>
          </p:cNvSpPr>
          <p:nvPr/>
        </p:nvSpPr>
        <p:spPr>
          <a:xfrm flipH="1">
            <a:off x="9514300" y="4212491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4" name="Google Shape;329;p30"/>
          <p:cNvSpPr txBox="1">
            <a:spLocks/>
          </p:cNvSpPr>
          <p:nvPr/>
        </p:nvSpPr>
        <p:spPr>
          <a:xfrm flipH="1">
            <a:off x="9514300" y="3365812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5" name="Google Shape;329;p30"/>
          <p:cNvSpPr txBox="1">
            <a:spLocks/>
          </p:cNvSpPr>
          <p:nvPr/>
        </p:nvSpPr>
        <p:spPr>
          <a:xfrm flipH="1">
            <a:off x="9514300" y="2519133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6" name="Google Shape;329;p30"/>
          <p:cNvSpPr txBox="1">
            <a:spLocks/>
          </p:cNvSpPr>
          <p:nvPr/>
        </p:nvSpPr>
        <p:spPr>
          <a:xfrm flipH="1">
            <a:off x="9434775" y="5059169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0" name="Google Shape;329;p30"/>
          <p:cNvSpPr txBox="1">
            <a:spLocks/>
          </p:cNvSpPr>
          <p:nvPr/>
        </p:nvSpPr>
        <p:spPr>
          <a:xfrm flipH="1">
            <a:off x="6345877" y="36629"/>
            <a:ext cx="2343483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تیتر شما</a:t>
            </a:r>
          </a:p>
        </p:txBody>
      </p:sp>
      <p:sp>
        <p:nvSpPr>
          <p:cNvPr id="35" name="Google Shape;329;p30"/>
          <p:cNvSpPr txBox="1">
            <a:spLocks/>
          </p:cNvSpPr>
          <p:nvPr/>
        </p:nvSpPr>
        <p:spPr>
          <a:xfrm flipH="1">
            <a:off x="9934755" y="5862391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cs typeface="B Yekan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15514" y="869356"/>
            <a:ext cx="9164025" cy="578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Google Shape;329;p30"/>
          <p:cNvSpPr txBox="1">
            <a:spLocks/>
          </p:cNvSpPr>
          <p:nvPr/>
        </p:nvSpPr>
        <p:spPr>
          <a:xfrm flipH="1">
            <a:off x="3398145" y="589101"/>
            <a:ext cx="2947734" cy="5819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</a:p>
        </p:txBody>
      </p:sp>
      <p:sp>
        <p:nvSpPr>
          <p:cNvPr id="23" name="Google Shape;329;p30"/>
          <p:cNvSpPr txBox="1">
            <a:spLocks/>
          </p:cNvSpPr>
          <p:nvPr/>
        </p:nvSpPr>
        <p:spPr>
          <a:xfrm flipH="1">
            <a:off x="287598" y="1283825"/>
            <a:ext cx="8758554" cy="5163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dirty="0">
                <a:cs typeface="B Nazanin" panose="00000400000000000000" pitchFamily="2" charset="-78"/>
              </a:rPr>
              <a:t>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</a:t>
            </a:r>
          </a:p>
        </p:txBody>
      </p:sp>
    </p:spTree>
    <p:extLst>
      <p:ext uri="{BB962C8B-B14F-4D97-AF65-F5344CB8AC3E}">
        <p14:creationId xmlns:p14="http://schemas.microsoft.com/office/powerpoint/2010/main" val="115820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20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356262" y="5065548"/>
            <a:ext cx="2622387" cy="676414"/>
          </a:xfrm>
          <a:prstGeom prst="roundRect">
            <a:avLst/>
          </a:prstGeom>
          <a:solidFill>
            <a:srgbClr val="2F5A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پیشنهادات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360855" y="4217595"/>
            <a:ext cx="2622387" cy="676414"/>
          </a:xfrm>
          <a:prstGeom prst="roundRect">
            <a:avLst/>
          </a:prstGeom>
          <a:solidFill>
            <a:srgbClr val="5FB9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نتایج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392186" y="3365812"/>
            <a:ext cx="2622387" cy="676414"/>
          </a:xfrm>
          <a:prstGeom prst="roundRect">
            <a:avLst/>
          </a:prstGeom>
          <a:solidFill>
            <a:srgbClr val="64ACB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روش اجرا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60856" y="2521685"/>
            <a:ext cx="2622387" cy="676414"/>
          </a:xfrm>
          <a:prstGeom prst="roundRect">
            <a:avLst/>
          </a:prstGeom>
          <a:solidFill>
            <a:srgbClr val="DE3F18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پیشینه پژوهش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360857" y="1673730"/>
            <a:ext cx="2622387" cy="676414"/>
          </a:xfrm>
          <a:prstGeom prst="roundRect">
            <a:avLst/>
          </a:prstGeom>
          <a:solidFill>
            <a:srgbClr val="F7941F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مبانی نظری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60857" y="825775"/>
            <a:ext cx="2622387" cy="676414"/>
          </a:xfrm>
          <a:prstGeom prst="roundRect">
            <a:avLst/>
          </a:prstGeom>
          <a:solidFill>
            <a:srgbClr val="FEC111"/>
          </a:solidFill>
          <a:ln w="285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کلیات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Google Shape;329;p30"/>
          <p:cNvSpPr txBox="1">
            <a:spLocks/>
          </p:cNvSpPr>
          <p:nvPr/>
        </p:nvSpPr>
        <p:spPr>
          <a:xfrm flipH="1">
            <a:off x="5792149" y="487955"/>
            <a:ext cx="3999415" cy="3682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200" dirty="0">
                <a:solidFill>
                  <a:srgbClr val="1EB4B8"/>
                </a:solidFill>
                <a:cs typeface="B Yekan" panose="00000400000000000000" pitchFamily="2" charset="-78"/>
              </a:rPr>
              <a:t>.................................................................</a:t>
            </a:r>
          </a:p>
        </p:txBody>
      </p:sp>
      <p:sp>
        <p:nvSpPr>
          <p:cNvPr id="11" name="Google Shape;329;p30"/>
          <p:cNvSpPr txBox="1">
            <a:spLocks/>
          </p:cNvSpPr>
          <p:nvPr/>
        </p:nvSpPr>
        <p:spPr>
          <a:xfrm flipH="1">
            <a:off x="9891660" y="749255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329;p30"/>
          <p:cNvSpPr txBox="1">
            <a:spLocks/>
          </p:cNvSpPr>
          <p:nvPr/>
        </p:nvSpPr>
        <p:spPr>
          <a:xfrm flipH="1">
            <a:off x="9873415" y="1598592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Google Shape;329;p30"/>
          <p:cNvSpPr txBox="1">
            <a:spLocks/>
          </p:cNvSpPr>
          <p:nvPr/>
        </p:nvSpPr>
        <p:spPr>
          <a:xfrm flipH="1">
            <a:off x="9514300" y="4212491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4" name="Google Shape;329;p30"/>
          <p:cNvSpPr txBox="1">
            <a:spLocks/>
          </p:cNvSpPr>
          <p:nvPr/>
        </p:nvSpPr>
        <p:spPr>
          <a:xfrm flipH="1">
            <a:off x="9514300" y="3365812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5" name="Google Shape;329;p30"/>
          <p:cNvSpPr txBox="1">
            <a:spLocks/>
          </p:cNvSpPr>
          <p:nvPr/>
        </p:nvSpPr>
        <p:spPr>
          <a:xfrm flipH="1">
            <a:off x="9514300" y="2519133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6" name="Google Shape;329;p30"/>
          <p:cNvSpPr txBox="1">
            <a:spLocks/>
          </p:cNvSpPr>
          <p:nvPr/>
        </p:nvSpPr>
        <p:spPr>
          <a:xfrm flipH="1">
            <a:off x="9434775" y="5059169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0" name="Google Shape;329;p30"/>
          <p:cNvSpPr txBox="1">
            <a:spLocks/>
          </p:cNvSpPr>
          <p:nvPr/>
        </p:nvSpPr>
        <p:spPr>
          <a:xfrm flipH="1">
            <a:off x="6345877" y="36629"/>
            <a:ext cx="2343483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تیتر شما</a:t>
            </a:r>
          </a:p>
        </p:txBody>
      </p:sp>
      <p:sp>
        <p:nvSpPr>
          <p:cNvPr id="35" name="Google Shape;329;p30"/>
          <p:cNvSpPr txBox="1">
            <a:spLocks/>
          </p:cNvSpPr>
          <p:nvPr/>
        </p:nvSpPr>
        <p:spPr>
          <a:xfrm flipH="1">
            <a:off x="9934755" y="5862391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cs typeface="B Yekan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15514" y="869356"/>
            <a:ext cx="9164025" cy="578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Google Shape;329;p30"/>
          <p:cNvSpPr txBox="1">
            <a:spLocks/>
          </p:cNvSpPr>
          <p:nvPr/>
        </p:nvSpPr>
        <p:spPr>
          <a:xfrm flipH="1">
            <a:off x="3398145" y="589101"/>
            <a:ext cx="2947734" cy="5819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8B9C6D0-3688-4A30-BF0A-B21713DA7795}"/>
              </a:ext>
            </a:extLst>
          </p:cNvPr>
          <p:cNvSpPr/>
          <p:nvPr/>
        </p:nvSpPr>
        <p:spPr>
          <a:xfrm>
            <a:off x="7233200" y="2138857"/>
            <a:ext cx="1697430" cy="1697428"/>
          </a:xfrm>
          <a:prstGeom prst="ellipse">
            <a:avLst/>
          </a:prstGeom>
          <a:solidFill>
            <a:schemeClr val="accent5">
              <a:alpha val="10000"/>
            </a:schemeClr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2C64199-8920-4B40-9E97-B69DDABC62D8}"/>
              </a:ext>
            </a:extLst>
          </p:cNvPr>
          <p:cNvSpPr/>
          <p:nvPr/>
        </p:nvSpPr>
        <p:spPr>
          <a:xfrm>
            <a:off x="4920087" y="2138857"/>
            <a:ext cx="1697430" cy="1697428"/>
          </a:xfrm>
          <a:prstGeom prst="ellipse">
            <a:avLst/>
          </a:prstGeom>
          <a:solidFill>
            <a:schemeClr val="accent4">
              <a:alpha val="10000"/>
            </a:schemeClr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06A14E4-708D-4699-8C46-DC1A8D7B5CD2}"/>
              </a:ext>
            </a:extLst>
          </p:cNvPr>
          <p:cNvSpPr/>
          <p:nvPr/>
        </p:nvSpPr>
        <p:spPr>
          <a:xfrm>
            <a:off x="2652379" y="2138857"/>
            <a:ext cx="1697430" cy="1697428"/>
          </a:xfrm>
          <a:prstGeom prst="ellipse">
            <a:avLst/>
          </a:prstGeom>
          <a:solidFill>
            <a:schemeClr val="accent2">
              <a:alpha val="10000"/>
            </a:scheme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F7B8CD3-367D-407A-B6EF-6847832763FB}"/>
              </a:ext>
            </a:extLst>
          </p:cNvPr>
          <p:cNvSpPr/>
          <p:nvPr/>
        </p:nvSpPr>
        <p:spPr>
          <a:xfrm>
            <a:off x="354774" y="2138857"/>
            <a:ext cx="1697430" cy="1697428"/>
          </a:xfrm>
          <a:prstGeom prst="ellipse">
            <a:avLst/>
          </a:prstGeom>
          <a:solidFill>
            <a:schemeClr val="accent1">
              <a:alpha val="1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9" name="Arrow: Chevron 1">
            <a:extLst>
              <a:ext uri="{FF2B5EF4-FFF2-40B4-BE49-F238E27FC236}">
                <a16:creationId xmlns:a16="http://schemas.microsoft.com/office/drawing/2014/main" id="{1E03A10B-40C2-429B-A1A2-7E760590AD8F}"/>
              </a:ext>
            </a:extLst>
          </p:cNvPr>
          <p:cNvSpPr/>
          <p:nvPr/>
        </p:nvSpPr>
        <p:spPr>
          <a:xfrm>
            <a:off x="318789" y="1117745"/>
            <a:ext cx="2001598" cy="441529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Arrow: Chevron 2">
            <a:extLst>
              <a:ext uri="{FF2B5EF4-FFF2-40B4-BE49-F238E27FC236}">
                <a16:creationId xmlns:a16="http://schemas.microsoft.com/office/drawing/2014/main" id="{7F2E402E-66F1-4FCA-9452-07D806ACA563}"/>
              </a:ext>
            </a:extLst>
          </p:cNvPr>
          <p:cNvSpPr/>
          <p:nvPr/>
        </p:nvSpPr>
        <p:spPr>
          <a:xfrm>
            <a:off x="2601576" y="1117745"/>
            <a:ext cx="2001598" cy="441529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Arrow: Chevron 4">
            <a:extLst>
              <a:ext uri="{FF2B5EF4-FFF2-40B4-BE49-F238E27FC236}">
                <a16:creationId xmlns:a16="http://schemas.microsoft.com/office/drawing/2014/main" id="{A8DB0CA2-0AD8-40CF-9EAE-24636F6BE1A6}"/>
              </a:ext>
            </a:extLst>
          </p:cNvPr>
          <p:cNvSpPr/>
          <p:nvPr/>
        </p:nvSpPr>
        <p:spPr>
          <a:xfrm>
            <a:off x="4880560" y="1117745"/>
            <a:ext cx="2001598" cy="441529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Arrow: Chevron 5">
            <a:extLst>
              <a:ext uri="{FF2B5EF4-FFF2-40B4-BE49-F238E27FC236}">
                <a16:creationId xmlns:a16="http://schemas.microsoft.com/office/drawing/2014/main" id="{7E6ADA69-2377-458F-8AA1-32DD93A340BE}"/>
              </a:ext>
            </a:extLst>
          </p:cNvPr>
          <p:cNvSpPr/>
          <p:nvPr/>
        </p:nvSpPr>
        <p:spPr>
          <a:xfrm>
            <a:off x="7185208" y="1117745"/>
            <a:ext cx="2001598" cy="441529"/>
          </a:xfrm>
          <a:prstGeom prst="chevr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7" name="Google Shape;329;p30"/>
          <p:cNvSpPr txBox="1">
            <a:spLocks/>
          </p:cNvSpPr>
          <p:nvPr/>
        </p:nvSpPr>
        <p:spPr>
          <a:xfrm flipH="1">
            <a:off x="523879" y="919828"/>
            <a:ext cx="1591418" cy="63944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سال پژوهش</a:t>
            </a:r>
          </a:p>
        </p:txBody>
      </p:sp>
      <p:sp>
        <p:nvSpPr>
          <p:cNvPr id="38" name="Google Shape;329;p30"/>
          <p:cNvSpPr txBox="1">
            <a:spLocks/>
          </p:cNvSpPr>
          <p:nvPr/>
        </p:nvSpPr>
        <p:spPr>
          <a:xfrm flipH="1">
            <a:off x="382516" y="2559176"/>
            <a:ext cx="1591418" cy="63944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نویسندگان</a:t>
            </a:r>
          </a:p>
        </p:txBody>
      </p:sp>
      <p:sp>
        <p:nvSpPr>
          <p:cNvPr id="39" name="Google Shape;329;p30"/>
          <p:cNvSpPr txBox="1">
            <a:spLocks/>
          </p:cNvSpPr>
          <p:nvPr/>
        </p:nvSpPr>
        <p:spPr>
          <a:xfrm flipH="1">
            <a:off x="354774" y="3891442"/>
            <a:ext cx="1644424" cy="255568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600" b="1" dirty="0"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</a:p>
        </p:txBody>
      </p:sp>
      <p:sp>
        <p:nvSpPr>
          <p:cNvPr id="58" name="Google Shape;329;p30"/>
          <p:cNvSpPr txBox="1">
            <a:spLocks/>
          </p:cNvSpPr>
          <p:nvPr/>
        </p:nvSpPr>
        <p:spPr>
          <a:xfrm flipH="1">
            <a:off x="2820995" y="907159"/>
            <a:ext cx="1591418" cy="63944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سال پژوهش</a:t>
            </a:r>
          </a:p>
        </p:txBody>
      </p:sp>
      <p:sp>
        <p:nvSpPr>
          <p:cNvPr id="59" name="Google Shape;329;p30"/>
          <p:cNvSpPr txBox="1">
            <a:spLocks/>
          </p:cNvSpPr>
          <p:nvPr/>
        </p:nvSpPr>
        <p:spPr>
          <a:xfrm flipH="1">
            <a:off x="2679632" y="2546507"/>
            <a:ext cx="1591418" cy="63944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نویسندگان</a:t>
            </a:r>
          </a:p>
        </p:txBody>
      </p:sp>
      <p:sp>
        <p:nvSpPr>
          <p:cNvPr id="60" name="Google Shape;329;p30"/>
          <p:cNvSpPr txBox="1">
            <a:spLocks/>
          </p:cNvSpPr>
          <p:nvPr/>
        </p:nvSpPr>
        <p:spPr>
          <a:xfrm flipH="1">
            <a:off x="2651890" y="3878773"/>
            <a:ext cx="1644424" cy="255568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600" b="1" dirty="0"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</a:p>
        </p:txBody>
      </p:sp>
      <p:sp>
        <p:nvSpPr>
          <p:cNvPr id="61" name="Google Shape;329;p30"/>
          <p:cNvSpPr txBox="1">
            <a:spLocks/>
          </p:cNvSpPr>
          <p:nvPr/>
        </p:nvSpPr>
        <p:spPr>
          <a:xfrm flipH="1">
            <a:off x="5084570" y="919828"/>
            <a:ext cx="1591418" cy="63944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سال پژوهش</a:t>
            </a:r>
          </a:p>
        </p:txBody>
      </p:sp>
      <p:sp>
        <p:nvSpPr>
          <p:cNvPr id="62" name="Google Shape;329;p30"/>
          <p:cNvSpPr txBox="1">
            <a:spLocks/>
          </p:cNvSpPr>
          <p:nvPr/>
        </p:nvSpPr>
        <p:spPr>
          <a:xfrm flipH="1">
            <a:off x="4943207" y="2559176"/>
            <a:ext cx="1591418" cy="63944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نویسندگان</a:t>
            </a:r>
          </a:p>
        </p:txBody>
      </p:sp>
      <p:sp>
        <p:nvSpPr>
          <p:cNvPr id="63" name="Google Shape;329;p30"/>
          <p:cNvSpPr txBox="1">
            <a:spLocks/>
          </p:cNvSpPr>
          <p:nvPr/>
        </p:nvSpPr>
        <p:spPr>
          <a:xfrm flipH="1">
            <a:off x="4915465" y="3891442"/>
            <a:ext cx="1644424" cy="255568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600" b="1" dirty="0"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</a:p>
        </p:txBody>
      </p:sp>
      <p:sp>
        <p:nvSpPr>
          <p:cNvPr id="64" name="Google Shape;329;p30"/>
          <p:cNvSpPr txBox="1">
            <a:spLocks/>
          </p:cNvSpPr>
          <p:nvPr/>
        </p:nvSpPr>
        <p:spPr>
          <a:xfrm flipH="1">
            <a:off x="7404737" y="926570"/>
            <a:ext cx="1591418" cy="63944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سال پژوهش</a:t>
            </a:r>
          </a:p>
        </p:txBody>
      </p:sp>
      <p:sp>
        <p:nvSpPr>
          <p:cNvPr id="65" name="Google Shape;329;p30"/>
          <p:cNvSpPr txBox="1">
            <a:spLocks/>
          </p:cNvSpPr>
          <p:nvPr/>
        </p:nvSpPr>
        <p:spPr>
          <a:xfrm flipH="1">
            <a:off x="7263374" y="2565918"/>
            <a:ext cx="1591418" cy="63944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نویسندگان</a:t>
            </a:r>
          </a:p>
        </p:txBody>
      </p:sp>
      <p:sp>
        <p:nvSpPr>
          <p:cNvPr id="66" name="Google Shape;329;p30"/>
          <p:cNvSpPr txBox="1">
            <a:spLocks/>
          </p:cNvSpPr>
          <p:nvPr/>
        </p:nvSpPr>
        <p:spPr>
          <a:xfrm flipH="1">
            <a:off x="7235632" y="3898184"/>
            <a:ext cx="1644424" cy="255568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600" b="1" dirty="0"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</a:p>
        </p:txBody>
      </p:sp>
    </p:spTree>
    <p:extLst>
      <p:ext uri="{BB962C8B-B14F-4D97-AF65-F5344CB8AC3E}">
        <p14:creationId xmlns:p14="http://schemas.microsoft.com/office/powerpoint/2010/main" val="207581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900"/>
                            </p:stCondLst>
                            <p:childTnLst>
                              <p:par>
                                <p:cTn id="9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4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400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150"/>
                            </p:stCondLst>
                            <p:childTnLst>
                              <p:par>
                                <p:cTn id="1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65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20" grpId="0"/>
      <p:bldP spid="43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7" grpId="0"/>
      <p:bldP spid="38" grpId="0"/>
      <p:bldP spid="39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356262" y="5065548"/>
            <a:ext cx="2622387" cy="676414"/>
          </a:xfrm>
          <a:prstGeom prst="roundRect">
            <a:avLst/>
          </a:prstGeom>
          <a:solidFill>
            <a:srgbClr val="2F5A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پیشنهادات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360855" y="4217595"/>
            <a:ext cx="2622387" cy="676414"/>
          </a:xfrm>
          <a:prstGeom prst="roundRect">
            <a:avLst/>
          </a:prstGeom>
          <a:solidFill>
            <a:srgbClr val="5FB9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نتایج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392186" y="3365812"/>
            <a:ext cx="2622387" cy="676414"/>
          </a:xfrm>
          <a:prstGeom prst="roundRect">
            <a:avLst/>
          </a:prstGeom>
          <a:solidFill>
            <a:srgbClr val="64ACB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روش اجرا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60856" y="2521685"/>
            <a:ext cx="2622387" cy="676414"/>
          </a:xfrm>
          <a:prstGeom prst="roundRect">
            <a:avLst/>
          </a:prstGeom>
          <a:solidFill>
            <a:srgbClr val="DE3F18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پیشینه پژوهش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360857" y="1673730"/>
            <a:ext cx="2622387" cy="676414"/>
          </a:xfrm>
          <a:prstGeom prst="roundRect">
            <a:avLst/>
          </a:prstGeom>
          <a:solidFill>
            <a:srgbClr val="F7941F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مبانی نظری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60857" y="825775"/>
            <a:ext cx="2622387" cy="676414"/>
          </a:xfrm>
          <a:prstGeom prst="roundRect">
            <a:avLst/>
          </a:prstGeom>
          <a:solidFill>
            <a:srgbClr val="FEC111"/>
          </a:solidFill>
          <a:ln w="285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کلیات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Google Shape;329;p30"/>
          <p:cNvSpPr txBox="1">
            <a:spLocks/>
          </p:cNvSpPr>
          <p:nvPr/>
        </p:nvSpPr>
        <p:spPr>
          <a:xfrm flipH="1">
            <a:off x="5792149" y="487955"/>
            <a:ext cx="3999415" cy="3682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200" dirty="0">
                <a:solidFill>
                  <a:srgbClr val="1EB4B8"/>
                </a:solidFill>
                <a:cs typeface="B Yekan" panose="00000400000000000000" pitchFamily="2" charset="-78"/>
              </a:rPr>
              <a:t>.................................................................</a:t>
            </a:r>
          </a:p>
        </p:txBody>
      </p:sp>
      <p:sp>
        <p:nvSpPr>
          <p:cNvPr id="11" name="Google Shape;329;p30"/>
          <p:cNvSpPr txBox="1">
            <a:spLocks/>
          </p:cNvSpPr>
          <p:nvPr/>
        </p:nvSpPr>
        <p:spPr>
          <a:xfrm flipH="1">
            <a:off x="9891660" y="749255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329;p30"/>
          <p:cNvSpPr txBox="1">
            <a:spLocks/>
          </p:cNvSpPr>
          <p:nvPr/>
        </p:nvSpPr>
        <p:spPr>
          <a:xfrm flipH="1">
            <a:off x="9873415" y="1598592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Google Shape;329;p30"/>
          <p:cNvSpPr txBox="1">
            <a:spLocks/>
          </p:cNvSpPr>
          <p:nvPr/>
        </p:nvSpPr>
        <p:spPr>
          <a:xfrm flipH="1">
            <a:off x="9514300" y="4212491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4" name="Google Shape;329;p30"/>
          <p:cNvSpPr txBox="1">
            <a:spLocks/>
          </p:cNvSpPr>
          <p:nvPr/>
        </p:nvSpPr>
        <p:spPr>
          <a:xfrm flipH="1">
            <a:off x="9514300" y="3365812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5" name="Google Shape;329;p30"/>
          <p:cNvSpPr txBox="1">
            <a:spLocks/>
          </p:cNvSpPr>
          <p:nvPr/>
        </p:nvSpPr>
        <p:spPr>
          <a:xfrm flipH="1">
            <a:off x="9514300" y="2519133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6" name="Google Shape;329;p30"/>
          <p:cNvSpPr txBox="1">
            <a:spLocks/>
          </p:cNvSpPr>
          <p:nvPr/>
        </p:nvSpPr>
        <p:spPr>
          <a:xfrm flipH="1">
            <a:off x="9434775" y="5059169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0" name="Google Shape;329;p30"/>
          <p:cNvSpPr txBox="1">
            <a:spLocks/>
          </p:cNvSpPr>
          <p:nvPr/>
        </p:nvSpPr>
        <p:spPr>
          <a:xfrm flipH="1">
            <a:off x="6345877" y="36629"/>
            <a:ext cx="2343483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تیتر شما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15514" y="869356"/>
            <a:ext cx="9164025" cy="578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Google Shape;329;p30"/>
          <p:cNvSpPr txBox="1">
            <a:spLocks/>
          </p:cNvSpPr>
          <p:nvPr/>
        </p:nvSpPr>
        <p:spPr>
          <a:xfrm flipH="1">
            <a:off x="3398145" y="589101"/>
            <a:ext cx="2947734" cy="5819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8B9C6D0-3688-4A30-BF0A-B21713DA7795}"/>
              </a:ext>
            </a:extLst>
          </p:cNvPr>
          <p:cNvSpPr/>
          <p:nvPr/>
        </p:nvSpPr>
        <p:spPr>
          <a:xfrm>
            <a:off x="7233200" y="2138857"/>
            <a:ext cx="1697430" cy="1697428"/>
          </a:xfrm>
          <a:prstGeom prst="ellipse">
            <a:avLst/>
          </a:prstGeom>
          <a:solidFill>
            <a:schemeClr val="accent5">
              <a:alpha val="10000"/>
            </a:schemeClr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2C64199-8920-4B40-9E97-B69DDABC62D8}"/>
              </a:ext>
            </a:extLst>
          </p:cNvPr>
          <p:cNvSpPr/>
          <p:nvPr/>
        </p:nvSpPr>
        <p:spPr>
          <a:xfrm>
            <a:off x="4920087" y="2138857"/>
            <a:ext cx="1697430" cy="1697428"/>
          </a:xfrm>
          <a:prstGeom prst="ellipse">
            <a:avLst/>
          </a:prstGeom>
          <a:solidFill>
            <a:schemeClr val="accent4">
              <a:alpha val="10000"/>
            </a:schemeClr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06A14E4-708D-4699-8C46-DC1A8D7B5CD2}"/>
              </a:ext>
            </a:extLst>
          </p:cNvPr>
          <p:cNvSpPr/>
          <p:nvPr/>
        </p:nvSpPr>
        <p:spPr>
          <a:xfrm>
            <a:off x="2652379" y="2138857"/>
            <a:ext cx="1697430" cy="1697428"/>
          </a:xfrm>
          <a:prstGeom prst="ellipse">
            <a:avLst/>
          </a:prstGeom>
          <a:solidFill>
            <a:schemeClr val="accent2">
              <a:alpha val="10000"/>
            </a:scheme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F7B8CD3-367D-407A-B6EF-6847832763FB}"/>
              </a:ext>
            </a:extLst>
          </p:cNvPr>
          <p:cNvSpPr/>
          <p:nvPr/>
        </p:nvSpPr>
        <p:spPr>
          <a:xfrm>
            <a:off x="354774" y="2138857"/>
            <a:ext cx="1697430" cy="1697428"/>
          </a:xfrm>
          <a:prstGeom prst="ellipse">
            <a:avLst/>
          </a:prstGeom>
          <a:solidFill>
            <a:schemeClr val="accent1">
              <a:alpha val="1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9" name="Arrow: Chevron 1">
            <a:extLst>
              <a:ext uri="{FF2B5EF4-FFF2-40B4-BE49-F238E27FC236}">
                <a16:creationId xmlns:a16="http://schemas.microsoft.com/office/drawing/2014/main" id="{1E03A10B-40C2-429B-A1A2-7E760590AD8F}"/>
              </a:ext>
            </a:extLst>
          </p:cNvPr>
          <p:cNvSpPr/>
          <p:nvPr/>
        </p:nvSpPr>
        <p:spPr>
          <a:xfrm>
            <a:off x="318789" y="1117745"/>
            <a:ext cx="2001598" cy="441529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Arrow: Chevron 2">
            <a:extLst>
              <a:ext uri="{FF2B5EF4-FFF2-40B4-BE49-F238E27FC236}">
                <a16:creationId xmlns:a16="http://schemas.microsoft.com/office/drawing/2014/main" id="{7F2E402E-66F1-4FCA-9452-07D806ACA563}"/>
              </a:ext>
            </a:extLst>
          </p:cNvPr>
          <p:cNvSpPr/>
          <p:nvPr/>
        </p:nvSpPr>
        <p:spPr>
          <a:xfrm>
            <a:off x="2601576" y="1117745"/>
            <a:ext cx="2001598" cy="441529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Arrow: Chevron 4">
            <a:extLst>
              <a:ext uri="{FF2B5EF4-FFF2-40B4-BE49-F238E27FC236}">
                <a16:creationId xmlns:a16="http://schemas.microsoft.com/office/drawing/2014/main" id="{A8DB0CA2-0AD8-40CF-9EAE-24636F6BE1A6}"/>
              </a:ext>
            </a:extLst>
          </p:cNvPr>
          <p:cNvSpPr/>
          <p:nvPr/>
        </p:nvSpPr>
        <p:spPr>
          <a:xfrm>
            <a:off x="4880560" y="1117745"/>
            <a:ext cx="2001598" cy="441529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Arrow: Chevron 5">
            <a:extLst>
              <a:ext uri="{FF2B5EF4-FFF2-40B4-BE49-F238E27FC236}">
                <a16:creationId xmlns:a16="http://schemas.microsoft.com/office/drawing/2014/main" id="{7E6ADA69-2377-458F-8AA1-32DD93A340BE}"/>
              </a:ext>
            </a:extLst>
          </p:cNvPr>
          <p:cNvSpPr/>
          <p:nvPr/>
        </p:nvSpPr>
        <p:spPr>
          <a:xfrm>
            <a:off x="7185208" y="1117745"/>
            <a:ext cx="2001598" cy="441529"/>
          </a:xfrm>
          <a:prstGeom prst="chevr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7" name="Google Shape;329;p30"/>
          <p:cNvSpPr txBox="1">
            <a:spLocks/>
          </p:cNvSpPr>
          <p:nvPr/>
        </p:nvSpPr>
        <p:spPr>
          <a:xfrm flipH="1">
            <a:off x="523879" y="919828"/>
            <a:ext cx="1591418" cy="63944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سال پژوهش</a:t>
            </a:r>
          </a:p>
        </p:txBody>
      </p:sp>
      <p:sp>
        <p:nvSpPr>
          <p:cNvPr id="38" name="Google Shape;329;p30"/>
          <p:cNvSpPr txBox="1">
            <a:spLocks/>
          </p:cNvSpPr>
          <p:nvPr/>
        </p:nvSpPr>
        <p:spPr>
          <a:xfrm flipH="1">
            <a:off x="382516" y="2559176"/>
            <a:ext cx="1591418" cy="63944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نویسندگان</a:t>
            </a:r>
          </a:p>
        </p:txBody>
      </p:sp>
      <p:sp>
        <p:nvSpPr>
          <p:cNvPr id="39" name="Google Shape;329;p30"/>
          <p:cNvSpPr txBox="1">
            <a:spLocks/>
          </p:cNvSpPr>
          <p:nvPr/>
        </p:nvSpPr>
        <p:spPr>
          <a:xfrm flipH="1">
            <a:off x="354774" y="3891442"/>
            <a:ext cx="1644424" cy="255568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600" b="1" dirty="0"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</a:p>
        </p:txBody>
      </p:sp>
      <p:sp>
        <p:nvSpPr>
          <p:cNvPr id="58" name="Google Shape;329;p30"/>
          <p:cNvSpPr txBox="1">
            <a:spLocks/>
          </p:cNvSpPr>
          <p:nvPr/>
        </p:nvSpPr>
        <p:spPr>
          <a:xfrm flipH="1">
            <a:off x="2820995" y="907159"/>
            <a:ext cx="1591418" cy="63944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سال پژوهش</a:t>
            </a:r>
          </a:p>
        </p:txBody>
      </p:sp>
      <p:sp>
        <p:nvSpPr>
          <p:cNvPr id="59" name="Google Shape;329;p30"/>
          <p:cNvSpPr txBox="1">
            <a:spLocks/>
          </p:cNvSpPr>
          <p:nvPr/>
        </p:nvSpPr>
        <p:spPr>
          <a:xfrm flipH="1">
            <a:off x="2679632" y="2546507"/>
            <a:ext cx="1591418" cy="63944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نویسندگان</a:t>
            </a:r>
          </a:p>
        </p:txBody>
      </p:sp>
      <p:sp>
        <p:nvSpPr>
          <p:cNvPr id="60" name="Google Shape;329;p30"/>
          <p:cNvSpPr txBox="1">
            <a:spLocks/>
          </p:cNvSpPr>
          <p:nvPr/>
        </p:nvSpPr>
        <p:spPr>
          <a:xfrm flipH="1">
            <a:off x="2651890" y="3878773"/>
            <a:ext cx="1644424" cy="255568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600" b="1" dirty="0"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</a:p>
        </p:txBody>
      </p:sp>
      <p:sp>
        <p:nvSpPr>
          <p:cNvPr id="61" name="Google Shape;329;p30"/>
          <p:cNvSpPr txBox="1">
            <a:spLocks/>
          </p:cNvSpPr>
          <p:nvPr/>
        </p:nvSpPr>
        <p:spPr>
          <a:xfrm flipH="1">
            <a:off x="5084570" y="919828"/>
            <a:ext cx="1591418" cy="63944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سال پژوهش</a:t>
            </a:r>
          </a:p>
        </p:txBody>
      </p:sp>
      <p:sp>
        <p:nvSpPr>
          <p:cNvPr id="62" name="Google Shape;329;p30"/>
          <p:cNvSpPr txBox="1">
            <a:spLocks/>
          </p:cNvSpPr>
          <p:nvPr/>
        </p:nvSpPr>
        <p:spPr>
          <a:xfrm flipH="1">
            <a:off x="4943207" y="2559176"/>
            <a:ext cx="1591418" cy="63944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نویسندگان</a:t>
            </a:r>
          </a:p>
        </p:txBody>
      </p:sp>
      <p:sp>
        <p:nvSpPr>
          <p:cNvPr id="63" name="Google Shape;329;p30"/>
          <p:cNvSpPr txBox="1">
            <a:spLocks/>
          </p:cNvSpPr>
          <p:nvPr/>
        </p:nvSpPr>
        <p:spPr>
          <a:xfrm flipH="1">
            <a:off x="4915465" y="3891442"/>
            <a:ext cx="1644424" cy="255568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600" b="1" dirty="0"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</a:p>
        </p:txBody>
      </p:sp>
      <p:sp>
        <p:nvSpPr>
          <p:cNvPr id="64" name="Google Shape;329;p30"/>
          <p:cNvSpPr txBox="1">
            <a:spLocks/>
          </p:cNvSpPr>
          <p:nvPr/>
        </p:nvSpPr>
        <p:spPr>
          <a:xfrm flipH="1">
            <a:off x="7404737" y="926570"/>
            <a:ext cx="1591418" cy="63944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سال پژوهش</a:t>
            </a:r>
          </a:p>
        </p:txBody>
      </p:sp>
      <p:sp>
        <p:nvSpPr>
          <p:cNvPr id="65" name="Google Shape;329;p30"/>
          <p:cNvSpPr txBox="1">
            <a:spLocks/>
          </p:cNvSpPr>
          <p:nvPr/>
        </p:nvSpPr>
        <p:spPr>
          <a:xfrm flipH="1">
            <a:off x="7263374" y="2565918"/>
            <a:ext cx="1591418" cy="63944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نویسندگان</a:t>
            </a:r>
          </a:p>
        </p:txBody>
      </p:sp>
      <p:sp>
        <p:nvSpPr>
          <p:cNvPr id="66" name="Google Shape;329;p30"/>
          <p:cNvSpPr txBox="1">
            <a:spLocks/>
          </p:cNvSpPr>
          <p:nvPr/>
        </p:nvSpPr>
        <p:spPr>
          <a:xfrm flipH="1">
            <a:off x="7235632" y="3898184"/>
            <a:ext cx="1644424" cy="255568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600" b="1" dirty="0">
                <a:cs typeface="B Nazanin" panose="00000400000000000000" pitchFamily="2" charset="-78"/>
              </a:rPr>
              <a:t>قالب پاورپوينت روانشناسی، قابل ويرايش می باشد و جهت استفاده در جلسات دفاع رساله، پايان نامه،پروپوزال ، سمينار و...</a:t>
            </a:r>
          </a:p>
        </p:txBody>
      </p:sp>
    </p:spTree>
    <p:extLst>
      <p:ext uri="{BB962C8B-B14F-4D97-AF65-F5344CB8AC3E}">
        <p14:creationId xmlns:p14="http://schemas.microsoft.com/office/powerpoint/2010/main" val="5852651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900"/>
                            </p:stCondLst>
                            <p:childTnLst>
                              <p:par>
                                <p:cTn id="9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4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400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150"/>
                            </p:stCondLst>
                            <p:childTnLst>
                              <p:par>
                                <p:cTn id="1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65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20" grpId="0"/>
      <p:bldP spid="43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7" grpId="0"/>
      <p:bldP spid="38" grpId="0"/>
      <p:bldP spid="39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356262" y="5065548"/>
            <a:ext cx="2622387" cy="676414"/>
          </a:xfrm>
          <a:prstGeom prst="roundRect">
            <a:avLst/>
          </a:prstGeom>
          <a:solidFill>
            <a:srgbClr val="2F5A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پیشنهادات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360855" y="4217595"/>
            <a:ext cx="2622387" cy="676414"/>
          </a:xfrm>
          <a:prstGeom prst="roundRect">
            <a:avLst/>
          </a:prstGeom>
          <a:solidFill>
            <a:srgbClr val="5FB9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نتایج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392186" y="3365812"/>
            <a:ext cx="2622387" cy="676414"/>
          </a:xfrm>
          <a:prstGeom prst="roundRect">
            <a:avLst/>
          </a:prstGeom>
          <a:solidFill>
            <a:srgbClr val="64ACB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روش اجرا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60856" y="2521685"/>
            <a:ext cx="2622387" cy="676414"/>
          </a:xfrm>
          <a:prstGeom prst="roundRect">
            <a:avLst/>
          </a:prstGeom>
          <a:solidFill>
            <a:srgbClr val="DE3F18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پیشینه پژوهش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360857" y="1673730"/>
            <a:ext cx="2622387" cy="676414"/>
          </a:xfrm>
          <a:prstGeom prst="roundRect">
            <a:avLst/>
          </a:prstGeom>
          <a:solidFill>
            <a:srgbClr val="F7941F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مبانی نظری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60857" y="825775"/>
            <a:ext cx="2622387" cy="676414"/>
          </a:xfrm>
          <a:prstGeom prst="roundRect">
            <a:avLst/>
          </a:prstGeom>
          <a:solidFill>
            <a:srgbClr val="FEC111"/>
          </a:solidFill>
          <a:ln w="285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کلیات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Google Shape;329;p30"/>
          <p:cNvSpPr txBox="1">
            <a:spLocks/>
          </p:cNvSpPr>
          <p:nvPr/>
        </p:nvSpPr>
        <p:spPr>
          <a:xfrm flipH="1">
            <a:off x="5792149" y="487955"/>
            <a:ext cx="3999415" cy="3682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200" dirty="0">
                <a:solidFill>
                  <a:srgbClr val="1EB4B8"/>
                </a:solidFill>
                <a:cs typeface="B Yekan" panose="00000400000000000000" pitchFamily="2" charset="-78"/>
              </a:rPr>
              <a:t>.................................................................</a:t>
            </a:r>
          </a:p>
        </p:txBody>
      </p:sp>
      <p:sp>
        <p:nvSpPr>
          <p:cNvPr id="11" name="Google Shape;329;p30"/>
          <p:cNvSpPr txBox="1">
            <a:spLocks/>
          </p:cNvSpPr>
          <p:nvPr/>
        </p:nvSpPr>
        <p:spPr>
          <a:xfrm flipH="1">
            <a:off x="9891660" y="749255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329;p30"/>
          <p:cNvSpPr txBox="1">
            <a:spLocks/>
          </p:cNvSpPr>
          <p:nvPr/>
        </p:nvSpPr>
        <p:spPr>
          <a:xfrm flipH="1">
            <a:off x="9873415" y="1598592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Google Shape;329;p30"/>
          <p:cNvSpPr txBox="1">
            <a:spLocks/>
          </p:cNvSpPr>
          <p:nvPr/>
        </p:nvSpPr>
        <p:spPr>
          <a:xfrm flipH="1">
            <a:off x="9514300" y="4212491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4" name="Google Shape;329;p30"/>
          <p:cNvSpPr txBox="1">
            <a:spLocks/>
          </p:cNvSpPr>
          <p:nvPr/>
        </p:nvSpPr>
        <p:spPr>
          <a:xfrm flipH="1">
            <a:off x="9514300" y="3365812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5" name="Google Shape;329;p30"/>
          <p:cNvSpPr txBox="1">
            <a:spLocks/>
          </p:cNvSpPr>
          <p:nvPr/>
        </p:nvSpPr>
        <p:spPr>
          <a:xfrm flipH="1">
            <a:off x="9514300" y="2519133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6" name="Google Shape;329;p30"/>
          <p:cNvSpPr txBox="1">
            <a:spLocks/>
          </p:cNvSpPr>
          <p:nvPr/>
        </p:nvSpPr>
        <p:spPr>
          <a:xfrm flipH="1">
            <a:off x="9434775" y="5059169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0" name="Google Shape;329;p30"/>
          <p:cNvSpPr txBox="1">
            <a:spLocks/>
          </p:cNvSpPr>
          <p:nvPr/>
        </p:nvSpPr>
        <p:spPr>
          <a:xfrm flipH="1">
            <a:off x="6345877" y="36629"/>
            <a:ext cx="2343483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تیتر شما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15514" y="869356"/>
            <a:ext cx="9164025" cy="578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Google Shape;329;p30"/>
          <p:cNvSpPr txBox="1">
            <a:spLocks/>
          </p:cNvSpPr>
          <p:nvPr/>
        </p:nvSpPr>
        <p:spPr>
          <a:xfrm flipH="1">
            <a:off x="3398145" y="589101"/>
            <a:ext cx="2947734" cy="5819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</a:p>
        </p:txBody>
      </p:sp>
      <p:sp>
        <p:nvSpPr>
          <p:cNvPr id="23" name="Google Shape;329;p30"/>
          <p:cNvSpPr txBox="1">
            <a:spLocks/>
          </p:cNvSpPr>
          <p:nvPr/>
        </p:nvSpPr>
        <p:spPr>
          <a:xfrm flipH="1">
            <a:off x="287598" y="1283825"/>
            <a:ext cx="8758554" cy="5163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dirty="0">
                <a:cs typeface="B Nazanin" panose="00000400000000000000" pitchFamily="2" charset="-78"/>
              </a:rPr>
              <a:t>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</a:t>
            </a:r>
          </a:p>
        </p:txBody>
      </p:sp>
    </p:spTree>
    <p:extLst>
      <p:ext uri="{BB962C8B-B14F-4D97-AF65-F5344CB8AC3E}">
        <p14:creationId xmlns:p14="http://schemas.microsoft.com/office/powerpoint/2010/main" val="619754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20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356262" y="5065548"/>
            <a:ext cx="2622387" cy="676414"/>
          </a:xfrm>
          <a:prstGeom prst="roundRect">
            <a:avLst/>
          </a:prstGeom>
          <a:solidFill>
            <a:srgbClr val="2F5A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پیشنهادات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360855" y="4217595"/>
            <a:ext cx="2622387" cy="676414"/>
          </a:xfrm>
          <a:prstGeom prst="roundRect">
            <a:avLst/>
          </a:prstGeom>
          <a:solidFill>
            <a:srgbClr val="5FB9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نتایج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392186" y="3365812"/>
            <a:ext cx="2622387" cy="676414"/>
          </a:xfrm>
          <a:prstGeom prst="roundRect">
            <a:avLst/>
          </a:prstGeom>
          <a:solidFill>
            <a:srgbClr val="64ACBB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روش اجرا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60856" y="2521685"/>
            <a:ext cx="2622387" cy="676414"/>
          </a:xfrm>
          <a:prstGeom prst="roundRect">
            <a:avLst/>
          </a:prstGeom>
          <a:solidFill>
            <a:srgbClr val="DE3F18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پیشینه پژوهش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360857" y="1673730"/>
            <a:ext cx="2622387" cy="676414"/>
          </a:xfrm>
          <a:prstGeom prst="roundRect">
            <a:avLst/>
          </a:prstGeom>
          <a:solidFill>
            <a:srgbClr val="F7941F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مبانی نظری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60857" y="825775"/>
            <a:ext cx="2622387" cy="676414"/>
          </a:xfrm>
          <a:prstGeom prst="roundRect">
            <a:avLst/>
          </a:prstGeom>
          <a:solidFill>
            <a:srgbClr val="FEC111"/>
          </a:solidFill>
          <a:ln w="285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کلیات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Google Shape;329;p30"/>
          <p:cNvSpPr txBox="1">
            <a:spLocks/>
          </p:cNvSpPr>
          <p:nvPr/>
        </p:nvSpPr>
        <p:spPr>
          <a:xfrm flipH="1">
            <a:off x="5792149" y="487955"/>
            <a:ext cx="3999415" cy="3682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200" dirty="0">
                <a:solidFill>
                  <a:srgbClr val="1EB4B8"/>
                </a:solidFill>
                <a:cs typeface="B Yekan" panose="00000400000000000000" pitchFamily="2" charset="-78"/>
              </a:rPr>
              <a:t>.................................................................</a:t>
            </a:r>
          </a:p>
        </p:txBody>
      </p:sp>
      <p:sp>
        <p:nvSpPr>
          <p:cNvPr id="11" name="Google Shape;329;p30"/>
          <p:cNvSpPr txBox="1">
            <a:spLocks/>
          </p:cNvSpPr>
          <p:nvPr/>
        </p:nvSpPr>
        <p:spPr>
          <a:xfrm flipH="1">
            <a:off x="9891660" y="749255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329;p30"/>
          <p:cNvSpPr txBox="1">
            <a:spLocks/>
          </p:cNvSpPr>
          <p:nvPr/>
        </p:nvSpPr>
        <p:spPr>
          <a:xfrm flipH="1">
            <a:off x="9873415" y="1598592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Google Shape;329;p30"/>
          <p:cNvSpPr txBox="1">
            <a:spLocks/>
          </p:cNvSpPr>
          <p:nvPr/>
        </p:nvSpPr>
        <p:spPr>
          <a:xfrm flipH="1">
            <a:off x="9514300" y="4212491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4" name="Google Shape;329;p30"/>
          <p:cNvSpPr txBox="1">
            <a:spLocks/>
          </p:cNvSpPr>
          <p:nvPr/>
        </p:nvSpPr>
        <p:spPr>
          <a:xfrm flipH="1">
            <a:off x="9514300" y="3365812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5" name="Google Shape;329;p30"/>
          <p:cNvSpPr txBox="1">
            <a:spLocks/>
          </p:cNvSpPr>
          <p:nvPr/>
        </p:nvSpPr>
        <p:spPr>
          <a:xfrm flipH="1">
            <a:off x="9514300" y="2519133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6" name="Google Shape;329;p30"/>
          <p:cNvSpPr txBox="1">
            <a:spLocks/>
          </p:cNvSpPr>
          <p:nvPr/>
        </p:nvSpPr>
        <p:spPr>
          <a:xfrm flipH="1">
            <a:off x="9434775" y="5059169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0" name="Google Shape;329;p30"/>
          <p:cNvSpPr txBox="1">
            <a:spLocks/>
          </p:cNvSpPr>
          <p:nvPr/>
        </p:nvSpPr>
        <p:spPr>
          <a:xfrm flipH="1">
            <a:off x="6345877" y="36629"/>
            <a:ext cx="2343483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تیتر شما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15514" y="869356"/>
            <a:ext cx="9164025" cy="578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Google Shape;329;p30"/>
          <p:cNvSpPr txBox="1">
            <a:spLocks/>
          </p:cNvSpPr>
          <p:nvPr/>
        </p:nvSpPr>
        <p:spPr>
          <a:xfrm flipH="1">
            <a:off x="3398145" y="589101"/>
            <a:ext cx="2947734" cy="5819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39113A9-146D-4BC1-9910-E22F3F13C558}"/>
              </a:ext>
            </a:extLst>
          </p:cNvPr>
          <p:cNvGrpSpPr/>
          <p:nvPr/>
        </p:nvGrpSpPr>
        <p:grpSpPr>
          <a:xfrm>
            <a:off x="923294" y="2828755"/>
            <a:ext cx="7628894" cy="3820033"/>
            <a:chOff x="3748345" y="3222509"/>
            <a:chExt cx="4582510" cy="2742349"/>
          </a:xfrm>
        </p:grpSpPr>
        <p:sp>
          <p:nvSpPr>
            <p:cNvPr id="25" name="Trapezoid 24">
              <a:extLst>
                <a:ext uri="{FF2B5EF4-FFF2-40B4-BE49-F238E27FC236}">
                  <a16:creationId xmlns:a16="http://schemas.microsoft.com/office/drawing/2014/main" id="{A78EB945-F1EC-47F8-B4D9-886FBE3CD65B}"/>
                </a:ext>
              </a:extLst>
            </p:cNvPr>
            <p:cNvSpPr/>
            <p:nvPr/>
          </p:nvSpPr>
          <p:spPr>
            <a:xfrm>
              <a:off x="3748345" y="5415246"/>
              <a:ext cx="4582510" cy="168209"/>
            </a:xfrm>
            <a:prstGeom prst="trapezoid">
              <a:avLst>
                <a:gd name="adj" fmla="val 11147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C9C9BBF-C6D4-4A29-A8B5-6C56C67259D6}"/>
                </a:ext>
              </a:extLst>
            </p:cNvPr>
            <p:cNvSpPr/>
            <p:nvPr/>
          </p:nvSpPr>
          <p:spPr>
            <a:xfrm>
              <a:off x="3748345" y="5583455"/>
              <a:ext cx="4582510" cy="3814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38D1759-F620-4744-B626-402ADD081BF4}"/>
                </a:ext>
              </a:extLst>
            </p:cNvPr>
            <p:cNvSpPr/>
            <p:nvPr/>
          </p:nvSpPr>
          <p:spPr>
            <a:xfrm>
              <a:off x="4445600" y="5583455"/>
              <a:ext cx="3191875" cy="3814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Trapezoid 27">
              <a:extLst>
                <a:ext uri="{FF2B5EF4-FFF2-40B4-BE49-F238E27FC236}">
                  <a16:creationId xmlns:a16="http://schemas.microsoft.com/office/drawing/2014/main" id="{D7A511D2-B5CE-47DC-B2D0-3042F741A249}"/>
                </a:ext>
              </a:extLst>
            </p:cNvPr>
            <p:cNvSpPr/>
            <p:nvPr/>
          </p:nvSpPr>
          <p:spPr>
            <a:xfrm>
              <a:off x="4445600" y="5415246"/>
              <a:ext cx="3191875" cy="168209"/>
            </a:xfrm>
            <a:prstGeom prst="trapezoid">
              <a:avLst>
                <a:gd name="adj" fmla="val 11147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Trapezoid 28">
              <a:extLst>
                <a:ext uri="{FF2B5EF4-FFF2-40B4-BE49-F238E27FC236}">
                  <a16:creationId xmlns:a16="http://schemas.microsoft.com/office/drawing/2014/main" id="{DB3ACD5A-92C0-4A50-B0B8-B318A7EFF147}"/>
                </a:ext>
              </a:extLst>
            </p:cNvPr>
            <p:cNvSpPr/>
            <p:nvPr/>
          </p:nvSpPr>
          <p:spPr>
            <a:xfrm>
              <a:off x="3969142" y="4865635"/>
              <a:ext cx="4140916" cy="168209"/>
            </a:xfrm>
            <a:prstGeom prst="trapezoid">
              <a:avLst>
                <a:gd name="adj" fmla="val 11147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542A2ED-EE71-4549-AAE5-44E54461FA9E}"/>
                </a:ext>
              </a:extLst>
            </p:cNvPr>
            <p:cNvSpPr/>
            <p:nvPr/>
          </p:nvSpPr>
          <p:spPr>
            <a:xfrm>
              <a:off x="3969142" y="5033844"/>
              <a:ext cx="4140916" cy="3814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FF522C2-90EE-4219-B6FC-C5146F77122E}"/>
                </a:ext>
              </a:extLst>
            </p:cNvPr>
            <p:cNvSpPr/>
            <p:nvPr/>
          </p:nvSpPr>
          <p:spPr>
            <a:xfrm>
              <a:off x="4666397" y="5033844"/>
              <a:ext cx="2746407" cy="3814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Trapezoid 31">
              <a:extLst>
                <a:ext uri="{FF2B5EF4-FFF2-40B4-BE49-F238E27FC236}">
                  <a16:creationId xmlns:a16="http://schemas.microsoft.com/office/drawing/2014/main" id="{80F68F83-E90F-4007-AE38-F55B7C0BA4A1}"/>
                </a:ext>
              </a:extLst>
            </p:cNvPr>
            <p:cNvSpPr/>
            <p:nvPr/>
          </p:nvSpPr>
          <p:spPr>
            <a:xfrm>
              <a:off x="4666397" y="4865635"/>
              <a:ext cx="2746407" cy="168209"/>
            </a:xfrm>
            <a:prstGeom prst="trapezoid">
              <a:avLst>
                <a:gd name="adj" fmla="val 11147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Trapezoid 32">
              <a:extLst>
                <a:ext uri="{FF2B5EF4-FFF2-40B4-BE49-F238E27FC236}">
                  <a16:creationId xmlns:a16="http://schemas.microsoft.com/office/drawing/2014/main" id="{AE612DE0-1A6B-48FC-8D7C-FD5A798563AC}"/>
                </a:ext>
              </a:extLst>
            </p:cNvPr>
            <p:cNvSpPr/>
            <p:nvPr/>
          </p:nvSpPr>
          <p:spPr>
            <a:xfrm>
              <a:off x="4189939" y="4316022"/>
              <a:ext cx="3693511" cy="168209"/>
            </a:xfrm>
            <a:prstGeom prst="trapezoid">
              <a:avLst>
                <a:gd name="adj" fmla="val 11147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B54D7E6-AAA2-444E-B2CE-CE6520CFF57A}"/>
                </a:ext>
              </a:extLst>
            </p:cNvPr>
            <p:cNvSpPr/>
            <p:nvPr/>
          </p:nvSpPr>
          <p:spPr>
            <a:xfrm>
              <a:off x="4189939" y="4484231"/>
              <a:ext cx="3693511" cy="3814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C92B220-18E2-4444-BAD0-6923C6E16ADA}"/>
                </a:ext>
              </a:extLst>
            </p:cNvPr>
            <p:cNvSpPr/>
            <p:nvPr/>
          </p:nvSpPr>
          <p:spPr>
            <a:xfrm>
              <a:off x="4887194" y="4484231"/>
              <a:ext cx="2304812" cy="3814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Trapezoid 38">
              <a:extLst>
                <a:ext uri="{FF2B5EF4-FFF2-40B4-BE49-F238E27FC236}">
                  <a16:creationId xmlns:a16="http://schemas.microsoft.com/office/drawing/2014/main" id="{99BD8E64-FAF6-4B82-A2C7-6FAB9F190FCF}"/>
                </a:ext>
              </a:extLst>
            </p:cNvPr>
            <p:cNvSpPr/>
            <p:nvPr/>
          </p:nvSpPr>
          <p:spPr>
            <a:xfrm>
              <a:off x="4887194" y="4316022"/>
              <a:ext cx="2304812" cy="168209"/>
            </a:xfrm>
            <a:prstGeom prst="trapezoid">
              <a:avLst>
                <a:gd name="adj" fmla="val 11147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Trapezoid 39">
              <a:extLst>
                <a:ext uri="{FF2B5EF4-FFF2-40B4-BE49-F238E27FC236}">
                  <a16:creationId xmlns:a16="http://schemas.microsoft.com/office/drawing/2014/main" id="{19C35503-2EC8-4BD1-BA7A-008169E189DE}"/>
                </a:ext>
              </a:extLst>
            </p:cNvPr>
            <p:cNvSpPr/>
            <p:nvPr/>
          </p:nvSpPr>
          <p:spPr>
            <a:xfrm>
              <a:off x="4422358" y="3766410"/>
              <a:ext cx="3240296" cy="168209"/>
            </a:xfrm>
            <a:prstGeom prst="trapezoid">
              <a:avLst>
                <a:gd name="adj" fmla="val 11147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0D0E274-2739-4012-8D2A-DD287FB628E3}"/>
                </a:ext>
              </a:extLst>
            </p:cNvPr>
            <p:cNvSpPr/>
            <p:nvPr/>
          </p:nvSpPr>
          <p:spPr>
            <a:xfrm>
              <a:off x="4416547" y="3934619"/>
              <a:ext cx="3240296" cy="3814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58C4B69-B5BF-4769-A2B5-BFBCD83EF05B}"/>
                </a:ext>
              </a:extLst>
            </p:cNvPr>
            <p:cNvSpPr/>
            <p:nvPr/>
          </p:nvSpPr>
          <p:spPr>
            <a:xfrm>
              <a:off x="5111864" y="3934619"/>
              <a:ext cx="1859345" cy="38140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Trapezoid 43">
              <a:extLst>
                <a:ext uri="{FF2B5EF4-FFF2-40B4-BE49-F238E27FC236}">
                  <a16:creationId xmlns:a16="http://schemas.microsoft.com/office/drawing/2014/main" id="{BD3E323D-A1EE-4C19-9BD7-5943D0F77DE8}"/>
                </a:ext>
              </a:extLst>
            </p:cNvPr>
            <p:cNvSpPr/>
            <p:nvPr/>
          </p:nvSpPr>
          <p:spPr>
            <a:xfrm>
              <a:off x="5111864" y="3766410"/>
              <a:ext cx="1859345" cy="168209"/>
            </a:xfrm>
            <a:prstGeom prst="trapezoid">
              <a:avLst>
                <a:gd name="adj" fmla="val 11147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6BE1B96-9364-4D9D-93A2-808CB71EADB2}"/>
                </a:ext>
              </a:extLst>
            </p:cNvPr>
            <p:cNvSpPr txBox="1"/>
            <p:nvPr/>
          </p:nvSpPr>
          <p:spPr>
            <a:xfrm>
              <a:off x="4751517" y="3937134"/>
              <a:ext cx="2570354" cy="287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endParaRPr>
            </a:p>
          </p:txBody>
        </p:sp>
        <p:sp>
          <p:nvSpPr>
            <p:cNvPr id="49" name="Trapezoid 48">
              <a:extLst>
                <a:ext uri="{FF2B5EF4-FFF2-40B4-BE49-F238E27FC236}">
                  <a16:creationId xmlns:a16="http://schemas.microsoft.com/office/drawing/2014/main" id="{84567B80-BDDB-4D18-B3A6-BF71D11A914A}"/>
                </a:ext>
              </a:extLst>
            </p:cNvPr>
            <p:cNvSpPr/>
            <p:nvPr/>
          </p:nvSpPr>
          <p:spPr>
            <a:xfrm>
              <a:off x="4615448" y="3222509"/>
              <a:ext cx="2856915" cy="168209"/>
            </a:xfrm>
            <a:prstGeom prst="trapezoid">
              <a:avLst>
                <a:gd name="adj" fmla="val 11147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1781837-60EC-4B52-A113-C3979F0C250D}"/>
                </a:ext>
              </a:extLst>
            </p:cNvPr>
            <p:cNvSpPr/>
            <p:nvPr/>
          </p:nvSpPr>
          <p:spPr>
            <a:xfrm>
              <a:off x="4609637" y="3390718"/>
              <a:ext cx="2862726" cy="3814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5D52E74F-E2A5-4A23-B0C6-A1FA1ACBCA3B}"/>
                </a:ext>
              </a:extLst>
            </p:cNvPr>
            <p:cNvSpPr/>
            <p:nvPr/>
          </p:nvSpPr>
          <p:spPr>
            <a:xfrm>
              <a:off x="5304955" y="3390718"/>
              <a:ext cx="1484403" cy="38140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Trapezoid 51">
              <a:extLst>
                <a:ext uri="{FF2B5EF4-FFF2-40B4-BE49-F238E27FC236}">
                  <a16:creationId xmlns:a16="http://schemas.microsoft.com/office/drawing/2014/main" id="{402E86B1-6102-47D8-ADE7-90CFEC48C575}"/>
                </a:ext>
              </a:extLst>
            </p:cNvPr>
            <p:cNvSpPr/>
            <p:nvPr/>
          </p:nvSpPr>
          <p:spPr>
            <a:xfrm>
              <a:off x="5304954" y="3222509"/>
              <a:ext cx="1484403" cy="168209"/>
            </a:xfrm>
            <a:prstGeom prst="trapezoid">
              <a:avLst>
                <a:gd name="adj" fmla="val 11147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4A32781-1AD8-48F7-9603-20BF33DBACCF}"/>
                </a:ext>
              </a:extLst>
            </p:cNvPr>
            <p:cNvSpPr txBox="1"/>
            <p:nvPr/>
          </p:nvSpPr>
          <p:spPr>
            <a:xfrm>
              <a:off x="4751517" y="3368628"/>
              <a:ext cx="2570354" cy="287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endParaRPr>
            </a:p>
          </p:txBody>
        </p:sp>
      </p:grpSp>
      <p:sp>
        <p:nvSpPr>
          <p:cNvPr id="57" name="Google Shape;329;p30"/>
          <p:cNvSpPr txBox="1">
            <a:spLocks/>
          </p:cNvSpPr>
          <p:nvPr/>
        </p:nvSpPr>
        <p:spPr>
          <a:xfrm flipH="1">
            <a:off x="1971425" y="6082753"/>
            <a:ext cx="5426434" cy="688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800" b="1" dirty="0">
                <a:solidFill>
                  <a:schemeClr val="bg1"/>
                </a:solidFill>
                <a:cs typeface="B Nazanin" panose="00000400000000000000" pitchFamily="2" charset="-78"/>
              </a:rPr>
              <a:t>این شکل کاملا قابل ویرایش است و می تواند کمتر و بیشتر شود</a:t>
            </a:r>
          </a:p>
        </p:txBody>
      </p:sp>
      <p:sp>
        <p:nvSpPr>
          <p:cNvPr id="62" name="Google Shape;329;p30"/>
          <p:cNvSpPr txBox="1">
            <a:spLocks/>
          </p:cNvSpPr>
          <p:nvPr/>
        </p:nvSpPr>
        <p:spPr>
          <a:xfrm flipH="1">
            <a:off x="2168933" y="5273349"/>
            <a:ext cx="5105381" cy="688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را اینجا بنویسید</a:t>
            </a:r>
          </a:p>
        </p:txBody>
      </p:sp>
      <p:sp>
        <p:nvSpPr>
          <p:cNvPr id="63" name="Google Shape;329;p30"/>
          <p:cNvSpPr txBox="1">
            <a:spLocks/>
          </p:cNvSpPr>
          <p:nvPr/>
        </p:nvSpPr>
        <p:spPr>
          <a:xfrm flipH="1">
            <a:off x="2144835" y="4513262"/>
            <a:ext cx="5105381" cy="688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را اینجا بنویسید</a:t>
            </a:r>
          </a:p>
        </p:txBody>
      </p:sp>
      <p:sp>
        <p:nvSpPr>
          <p:cNvPr id="64" name="Google Shape;329;p30"/>
          <p:cNvSpPr txBox="1">
            <a:spLocks/>
          </p:cNvSpPr>
          <p:nvPr/>
        </p:nvSpPr>
        <p:spPr>
          <a:xfrm flipH="1">
            <a:off x="2058193" y="3712660"/>
            <a:ext cx="5105381" cy="688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را اینجا بنویسید</a:t>
            </a:r>
          </a:p>
        </p:txBody>
      </p:sp>
      <p:sp>
        <p:nvSpPr>
          <p:cNvPr id="65" name="Google Shape;329;p30"/>
          <p:cNvSpPr txBox="1">
            <a:spLocks/>
          </p:cNvSpPr>
          <p:nvPr/>
        </p:nvSpPr>
        <p:spPr>
          <a:xfrm flipH="1">
            <a:off x="2180212" y="2943627"/>
            <a:ext cx="5105381" cy="688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مراحل را اینجا بنویسید</a:t>
            </a:r>
          </a:p>
        </p:txBody>
      </p:sp>
    </p:spTree>
    <p:extLst>
      <p:ext uri="{BB962C8B-B14F-4D97-AF65-F5344CB8AC3E}">
        <p14:creationId xmlns:p14="http://schemas.microsoft.com/office/powerpoint/2010/main" val="267075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4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20" grpId="0"/>
      <p:bldP spid="43" grpId="0"/>
      <p:bldP spid="62" grpId="0"/>
      <p:bldP spid="63" grpId="0"/>
      <p:bldP spid="64" grpId="0"/>
      <p:bldP spid="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356262" y="5065548"/>
            <a:ext cx="2622387" cy="676414"/>
          </a:xfrm>
          <a:prstGeom prst="roundRect">
            <a:avLst/>
          </a:prstGeom>
          <a:solidFill>
            <a:srgbClr val="2F5A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پیشنهادات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360855" y="4217595"/>
            <a:ext cx="2622387" cy="676414"/>
          </a:xfrm>
          <a:prstGeom prst="roundRect">
            <a:avLst/>
          </a:prstGeom>
          <a:solidFill>
            <a:srgbClr val="5FB9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نتایج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392186" y="3365812"/>
            <a:ext cx="2622387" cy="676414"/>
          </a:xfrm>
          <a:prstGeom prst="roundRect">
            <a:avLst/>
          </a:prstGeom>
          <a:solidFill>
            <a:srgbClr val="64ACBB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روش اجرا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60856" y="2521685"/>
            <a:ext cx="2622387" cy="676414"/>
          </a:xfrm>
          <a:prstGeom prst="roundRect">
            <a:avLst/>
          </a:prstGeom>
          <a:solidFill>
            <a:srgbClr val="DE3F18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پیشینه پژوهش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360857" y="1673730"/>
            <a:ext cx="2622387" cy="676414"/>
          </a:xfrm>
          <a:prstGeom prst="roundRect">
            <a:avLst/>
          </a:prstGeom>
          <a:solidFill>
            <a:srgbClr val="F7941F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مبانی نظری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60857" y="825775"/>
            <a:ext cx="2622387" cy="676414"/>
          </a:xfrm>
          <a:prstGeom prst="roundRect">
            <a:avLst/>
          </a:prstGeom>
          <a:solidFill>
            <a:srgbClr val="FEC111"/>
          </a:solidFill>
          <a:ln w="285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کلیات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Google Shape;329;p30"/>
          <p:cNvSpPr txBox="1">
            <a:spLocks/>
          </p:cNvSpPr>
          <p:nvPr/>
        </p:nvSpPr>
        <p:spPr>
          <a:xfrm flipH="1">
            <a:off x="5792149" y="487955"/>
            <a:ext cx="3999415" cy="3682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200" dirty="0">
                <a:solidFill>
                  <a:srgbClr val="1EB4B8"/>
                </a:solidFill>
                <a:cs typeface="B Yekan" panose="00000400000000000000" pitchFamily="2" charset="-78"/>
              </a:rPr>
              <a:t>.................................................................</a:t>
            </a:r>
          </a:p>
        </p:txBody>
      </p:sp>
      <p:sp>
        <p:nvSpPr>
          <p:cNvPr id="11" name="Google Shape;329;p30"/>
          <p:cNvSpPr txBox="1">
            <a:spLocks/>
          </p:cNvSpPr>
          <p:nvPr/>
        </p:nvSpPr>
        <p:spPr>
          <a:xfrm flipH="1">
            <a:off x="9891660" y="749255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329;p30"/>
          <p:cNvSpPr txBox="1">
            <a:spLocks/>
          </p:cNvSpPr>
          <p:nvPr/>
        </p:nvSpPr>
        <p:spPr>
          <a:xfrm flipH="1">
            <a:off x="9873415" y="1598592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Google Shape;329;p30"/>
          <p:cNvSpPr txBox="1">
            <a:spLocks/>
          </p:cNvSpPr>
          <p:nvPr/>
        </p:nvSpPr>
        <p:spPr>
          <a:xfrm flipH="1">
            <a:off x="9514300" y="4212491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4" name="Google Shape;329;p30"/>
          <p:cNvSpPr txBox="1">
            <a:spLocks/>
          </p:cNvSpPr>
          <p:nvPr/>
        </p:nvSpPr>
        <p:spPr>
          <a:xfrm flipH="1">
            <a:off x="9514300" y="3365812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5" name="Google Shape;329;p30"/>
          <p:cNvSpPr txBox="1">
            <a:spLocks/>
          </p:cNvSpPr>
          <p:nvPr/>
        </p:nvSpPr>
        <p:spPr>
          <a:xfrm flipH="1">
            <a:off x="9514300" y="2519133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6" name="Google Shape;329;p30"/>
          <p:cNvSpPr txBox="1">
            <a:spLocks/>
          </p:cNvSpPr>
          <p:nvPr/>
        </p:nvSpPr>
        <p:spPr>
          <a:xfrm flipH="1">
            <a:off x="9434775" y="5059169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0" name="Google Shape;329;p30"/>
          <p:cNvSpPr txBox="1">
            <a:spLocks/>
          </p:cNvSpPr>
          <p:nvPr/>
        </p:nvSpPr>
        <p:spPr>
          <a:xfrm flipH="1">
            <a:off x="6345877" y="36629"/>
            <a:ext cx="2343483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تیتر شما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15514" y="869356"/>
            <a:ext cx="9164025" cy="578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Google Shape;329;p30"/>
          <p:cNvSpPr txBox="1">
            <a:spLocks/>
          </p:cNvSpPr>
          <p:nvPr/>
        </p:nvSpPr>
        <p:spPr>
          <a:xfrm flipH="1">
            <a:off x="3398145" y="589101"/>
            <a:ext cx="2947734" cy="5819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</a:p>
        </p:txBody>
      </p:sp>
      <p:sp>
        <p:nvSpPr>
          <p:cNvPr id="23" name="Google Shape;329;p30"/>
          <p:cNvSpPr txBox="1">
            <a:spLocks/>
          </p:cNvSpPr>
          <p:nvPr/>
        </p:nvSpPr>
        <p:spPr>
          <a:xfrm flipH="1">
            <a:off x="287598" y="1283825"/>
            <a:ext cx="8758554" cy="5163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dirty="0">
                <a:cs typeface="B Nazanin" panose="00000400000000000000" pitchFamily="2" charset="-78"/>
              </a:rPr>
              <a:t>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</a:t>
            </a:r>
          </a:p>
        </p:txBody>
      </p:sp>
    </p:spTree>
    <p:extLst>
      <p:ext uri="{BB962C8B-B14F-4D97-AF65-F5344CB8AC3E}">
        <p14:creationId xmlns:p14="http://schemas.microsoft.com/office/powerpoint/2010/main" val="278291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20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356262" y="5065548"/>
            <a:ext cx="2622387" cy="676414"/>
          </a:xfrm>
          <a:prstGeom prst="roundRect">
            <a:avLst/>
          </a:prstGeom>
          <a:solidFill>
            <a:srgbClr val="2F5A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پیشنهادات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360855" y="4217595"/>
            <a:ext cx="2622387" cy="676414"/>
          </a:xfrm>
          <a:prstGeom prst="roundRect">
            <a:avLst/>
          </a:prstGeom>
          <a:solidFill>
            <a:srgbClr val="5FB985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نتایج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392186" y="3365812"/>
            <a:ext cx="2622387" cy="676414"/>
          </a:xfrm>
          <a:prstGeom prst="roundRect">
            <a:avLst/>
          </a:prstGeom>
          <a:solidFill>
            <a:srgbClr val="64ACBB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روش اجرا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60856" y="2521685"/>
            <a:ext cx="2622387" cy="676414"/>
          </a:xfrm>
          <a:prstGeom prst="roundRect">
            <a:avLst/>
          </a:prstGeom>
          <a:solidFill>
            <a:srgbClr val="DE3F18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پیشینه پژوهش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360857" y="1673730"/>
            <a:ext cx="2622387" cy="676414"/>
          </a:xfrm>
          <a:prstGeom prst="roundRect">
            <a:avLst/>
          </a:prstGeom>
          <a:solidFill>
            <a:srgbClr val="F7941F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مبانی نظری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60857" y="825775"/>
            <a:ext cx="2622387" cy="676414"/>
          </a:xfrm>
          <a:prstGeom prst="roundRect">
            <a:avLst/>
          </a:prstGeom>
          <a:solidFill>
            <a:srgbClr val="FEC111"/>
          </a:solidFill>
          <a:ln w="285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کلیات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Google Shape;329;p30"/>
          <p:cNvSpPr txBox="1">
            <a:spLocks/>
          </p:cNvSpPr>
          <p:nvPr/>
        </p:nvSpPr>
        <p:spPr>
          <a:xfrm flipH="1">
            <a:off x="5792149" y="487955"/>
            <a:ext cx="3999415" cy="3682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200" dirty="0">
                <a:solidFill>
                  <a:srgbClr val="1EB4B8"/>
                </a:solidFill>
                <a:cs typeface="B Yekan" panose="00000400000000000000" pitchFamily="2" charset="-78"/>
              </a:rPr>
              <a:t>.................................................................</a:t>
            </a:r>
          </a:p>
        </p:txBody>
      </p:sp>
      <p:sp>
        <p:nvSpPr>
          <p:cNvPr id="11" name="Google Shape;329;p30"/>
          <p:cNvSpPr txBox="1">
            <a:spLocks/>
          </p:cNvSpPr>
          <p:nvPr/>
        </p:nvSpPr>
        <p:spPr>
          <a:xfrm flipH="1">
            <a:off x="9891660" y="749255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329;p30"/>
          <p:cNvSpPr txBox="1">
            <a:spLocks/>
          </p:cNvSpPr>
          <p:nvPr/>
        </p:nvSpPr>
        <p:spPr>
          <a:xfrm flipH="1">
            <a:off x="9873415" y="1598592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Google Shape;329;p30"/>
          <p:cNvSpPr txBox="1">
            <a:spLocks/>
          </p:cNvSpPr>
          <p:nvPr/>
        </p:nvSpPr>
        <p:spPr>
          <a:xfrm flipH="1">
            <a:off x="9514300" y="4212491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4" name="Google Shape;329;p30"/>
          <p:cNvSpPr txBox="1">
            <a:spLocks/>
          </p:cNvSpPr>
          <p:nvPr/>
        </p:nvSpPr>
        <p:spPr>
          <a:xfrm flipH="1">
            <a:off x="9514300" y="3365812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5" name="Google Shape;329;p30"/>
          <p:cNvSpPr txBox="1">
            <a:spLocks/>
          </p:cNvSpPr>
          <p:nvPr/>
        </p:nvSpPr>
        <p:spPr>
          <a:xfrm flipH="1">
            <a:off x="9514300" y="2519133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6" name="Google Shape;329;p30"/>
          <p:cNvSpPr txBox="1">
            <a:spLocks/>
          </p:cNvSpPr>
          <p:nvPr/>
        </p:nvSpPr>
        <p:spPr>
          <a:xfrm flipH="1">
            <a:off x="9434775" y="5059169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0" name="Google Shape;329;p30"/>
          <p:cNvSpPr txBox="1">
            <a:spLocks/>
          </p:cNvSpPr>
          <p:nvPr/>
        </p:nvSpPr>
        <p:spPr>
          <a:xfrm flipH="1">
            <a:off x="6345877" y="36629"/>
            <a:ext cx="2343483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تیتر شما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15514" y="869356"/>
            <a:ext cx="9164025" cy="578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Google Shape;329;p30"/>
          <p:cNvSpPr txBox="1">
            <a:spLocks/>
          </p:cNvSpPr>
          <p:nvPr/>
        </p:nvSpPr>
        <p:spPr>
          <a:xfrm flipH="1">
            <a:off x="3398145" y="589101"/>
            <a:ext cx="2947734" cy="5819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</a:p>
        </p:txBody>
      </p:sp>
      <p:sp>
        <p:nvSpPr>
          <p:cNvPr id="23" name="Google Shape;329;p30"/>
          <p:cNvSpPr txBox="1">
            <a:spLocks/>
          </p:cNvSpPr>
          <p:nvPr/>
        </p:nvSpPr>
        <p:spPr>
          <a:xfrm flipH="1">
            <a:off x="287598" y="1283825"/>
            <a:ext cx="8758554" cy="5163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dirty="0">
                <a:cs typeface="B Nazanin" panose="00000400000000000000" pitchFamily="2" charset="-78"/>
              </a:rPr>
              <a:t>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</a:t>
            </a:r>
          </a:p>
        </p:txBody>
      </p:sp>
    </p:spTree>
    <p:extLst>
      <p:ext uri="{BB962C8B-B14F-4D97-AF65-F5344CB8AC3E}">
        <p14:creationId xmlns:p14="http://schemas.microsoft.com/office/powerpoint/2010/main" val="360274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20" grpId="0"/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356262" y="5065548"/>
            <a:ext cx="2622387" cy="676414"/>
          </a:xfrm>
          <a:prstGeom prst="roundRect">
            <a:avLst/>
          </a:prstGeom>
          <a:solidFill>
            <a:srgbClr val="2F5A6B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پیشنهادات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360855" y="4217595"/>
            <a:ext cx="2622387" cy="676414"/>
          </a:xfrm>
          <a:prstGeom prst="roundRect">
            <a:avLst/>
          </a:prstGeom>
          <a:solidFill>
            <a:srgbClr val="5FB985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نتایج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392186" y="3365812"/>
            <a:ext cx="2622387" cy="676414"/>
          </a:xfrm>
          <a:prstGeom prst="roundRect">
            <a:avLst/>
          </a:prstGeom>
          <a:solidFill>
            <a:srgbClr val="64ACBB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روش اجرا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60856" y="2521685"/>
            <a:ext cx="2622387" cy="676414"/>
          </a:xfrm>
          <a:prstGeom prst="roundRect">
            <a:avLst/>
          </a:prstGeom>
          <a:solidFill>
            <a:srgbClr val="DE3F18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پیشینه پژوهش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360857" y="1673730"/>
            <a:ext cx="2622387" cy="676414"/>
          </a:xfrm>
          <a:prstGeom prst="roundRect">
            <a:avLst/>
          </a:prstGeom>
          <a:solidFill>
            <a:srgbClr val="F7941F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مبانی نظری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60857" y="825775"/>
            <a:ext cx="2622387" cy="676414"/>
          </a:xfrm>
          <a:prstGeom prst="roundRect">
            <a:avLst/>
          </a:prstGeom>
          <a:solidFill>
            <a:srgbClr val="FEC111"/>
          </a:solidFill>
          <a:ln w="285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کلیات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Google Shape;329;p30"/>
          <p:cNvSpPr txBox="1">
            <a:spLocks/>
          </p:cNvSpPr>
          <p:nvPr/>
        </p:nvSpPr>
        <p:spPr>
          <a:xfrm flipH="1">
            <a:off x="5792149" y="487955"/>
            <a:ext cx="3999415" cy="3682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200" dirty="0">
                <a:solidFill>
                  <a:srgbClr val="1EB4B8"/>
                </a:solidFill>
                <a:cs typeface="B Yekan" panose="00000400000000000000" pitchFamily="2" charset="-78"/>
              </a:rPr>
              <a:t>.................................................................</a:t>
            </a:r>
          </a:p>
        </p:txBody>
      </p:sp>
      <p:sp>
        <p:nvSpPr>
          <p:cNvPr id="11" name="Google Shape;329;p30"/>
          <p:cNvSpPr txBox="1">
            <a:spLocks/>
          </p:cNvSpPr>
          <p:nvPr/>
        </p:nvSpPr>
        <p:spPr>
          <a:xfrm flipH="1">
            <a:off x="9891660" y="749255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329;p30"/>
          <p:cNvSpPr txBox="1">
            <a:spLocks/>
          </p:cNvSpPr>
          <p:nvPr/>
        </p:nvSpPr>
        <p:spPr>
          <a:xfrm flipH="1">
            <a:off x="9873415" y="1598592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Google Shape;329;p30"/>
          <p:cNvSpPr txBox="1">
            <a:spLocks/>
          </p:cNvSpPr>
          <p:nvPr/>
        </p:nvSpPr>
        <p:spPr>
          <a:xfrm flipH="1">
            <a:off x="9514300" y="4212491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4" name="Google Shape;329;p30"/>
          <p:cNvSpPr txBox="1">
            <a:spLocks/>
          </p:cNvSpPr>
          <p:nvPr/>
        </p:nvSpPr>
        <p:spPr>
          <a:xfrm flipH="1">
            <a:off x="9514300" y="3365812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5" name="Google Shape;329;p30"/>
          <p:cNvSpPr txBox="1">
            <a:spLocks/>
          </p:cNvSpPr>
          <p:nvPr/>
        </p:nvSpPr>
        <p:spPr>
          <a:xfrm flipH="1">
            <a:off x="9514300" y="2519133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6" name="Google Shape;329;p30"/>
          <p:cNvSpPr txBox="1">
            <a:spLocks/>
          </p:cNvSpPr>
          <p:nvPr/>
        </p:nvSpPr>
        <p:spPr>
          <a:xfrm flipH="1">
            <a:off x="9434775" y="5059169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0" name="Google Shape;329;p30"/>
          <p:cNvSpPr txBox="1">
            <a:spLocks/>
          </p:cNvSpPr>
          <p:nvPr/>
        </p:nvSpPr>
        <p:spPr>
          <a:xfrm flipH="1">
            <a:off x="6345877" y="36629"/>
            <a:ext cx="2343483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تیتر شما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15514" y="869356"/>
            <a:ext cx="9164025" cy="578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Google Shape;329;p30"/>
          <p:cNvSpPr txBox="1">
            <a:spLocks/>
          </p:cNvSpPr>
          <p:nvPr/>
        </p:nvSpPr>
        <p:spPr>
          <a:xfrm flipH="1">
            <a:off x="3398145" y="589101"/>
            <a:ext cx="2947734" cy="5819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685743" y="1430257"/>
            <a:ext cx="8126936" cy="1538731"/>
            <a:chOff x="685743" y="1430257"/>
            <a:chExt cx="8126936" cy="1538731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146B4C5-7E3C-4F64-A8C1-3EB191722C7F}"/>
                </a:ext>
              </a:extLst>
            </p:cNvPr>
            <p:cNvSpPr/>
            <p:nvPr/>
          </p:nvSpPr>
          <p:spPr>
            <a:xfrm>
              <a:off x="685743" y="1648621"/>
              <a:ext cx="6681109" cy="107042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26" name="Rectangle: Rounded Corners 1">
              <a:extLst>
                <a:ext uri="{FF2B5EF4-FFF2-40B4-BE49-F238E27FC236}">
                  <a16:creationId xmlns:a16="http://schemas.microsoft.com/office/drawing/2014/main" id="{9792DA7F-7C25-442A-8D71-ED2C4FF34DA1}"/>
                </a:ext>
              </a:extLst>
            </p:cNvPr>
            <p:cNvSpPr/>
            <p:nvPr/>
          </p:nvSpPr>
          <p:spPr>
            <a:xfrm>
              <a:off x="7124558" y="1430257"/>
              <a:ext cx="1688121" cy="1538731"/>
            </a:xfrm>
            <a:prstGeom prst="roundRect">
              <a:avLst>
                <a:gd name="adj" fmla="val 631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5743" y="3090815"/>
            <a:ext cx="8126936" cy="1538731"/>
            <a:chOff x="685743" y="3090815"/>
            <a:chExt cx="8126936" cy="1538731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903F422-EE9A-4B63-9006-B21D7EC5E4E6}"/>
                </a:ext>
              </a:extLst>
            </p:cNvPr>
            <p:cNvSpPr/>
            <p:nvPr/>
          </p:nvSpPr>
          <p:spPr>
            <a:xfrm>
              <a:off x="685743" y="3309180"/>
              <a:ext cx="6681109" cy="107042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28" name="Rectangle: Rounded Corners 5">
              <a:extLst>
                <a:ext uri="{FF2B5EF4-FFF2-40B4-BE49-F238E27FC236}">
                  <a16:creationId xmlns:a16="http://schemas.microsoft.com/office/drawing/2014/main" id="{A3F4930A-6FF2-4450-8E2A-F92B0526F34A}"/>
                </a:ext>
              </a:extLst>
            </p:cNvPr>
            <p:cNvSpPr/>
            <p:nvPr/>
          </p:nvSpPr>
          <p:spPr>
            <a:xfrm>
              <a:off x="7124558" y="3090815"/>
              <a:ext cx="1688121" cy="1538731"/>
            </a:xfrm>
            <a:prstGeom prst="roundRect">
              <a:avLst>
                <a:gd name="adj" fmla="val 631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85743" y="4780103"/>
            <a:ext cx="8126936" cy="1538731"/>
            <a:chOff x="685743" y="4780103"/>
            <a:chExt cx="8126936" cy="1538731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C1F4E13-F7A3-453D-8ABD-86A46A027620}"/>
                </a:ext>
              </a:extLst>
            </p:cNvPr>
            <p:cNvSpPr/>
            <p:nvPr/>
          </p:nvSpPr>
          <p:spPr>
            <a:xfrm>
              <a:off x="685743" y="4998468"/>
              <a:ext cx="6681109" cy="107042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30" name="Rectangle: Rounded Corners 7">
              <a:extLst>
                <a:ext uri="{FF2B5EF4-FFF2-40B4-BE49-F238E27FC236}">
                  <a16:creationId xmlns:a16="http://schemas.microsoft.com/office/drawing/2014/main" id="{1010B4E6-59A1-41CF-A1D4-32CF075B4938}"/>
                </a:ext>
              </a:extLst>
            </p:cNvPr>
            <p:cNvSpPr/>
            <p:nvPr/>
          </p:nvSpPr>
          <p:spPr>
            <a:xfrm>
              <a:off x="7124558" y="4780103"/>
              <a:ext cx="1688121" cy="1538731"/>
            </a:xfrm>
            <a:prstGeom prst="roundRect">
              <a:avLst>
                <a:gd name="adj" fmla="val 631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31" name="Google Shape;329;p30"/>
          <p:cNvSpPr txBox="1">
            <a:spLocks/>
          </p:cNvSpPr>
          <p:nvPr/>
        </p:nvSpPr>
        <p:spPr>
          <a:xfrm flipH="1">
            <a:off x="7078018" y="1716298"/>
            <a:ext cx="1597982" cy="899502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پیشنهاد اول</a:t>
            </a:r>
          </a:p>
        </p:txBody>
      </p:sp>
      <p:sp>
        <p:nvSpPr>
          <p:cNvPr id="32" name="Google Shape;329;p30"/>
          <p:cNvSpPr txBox="1">
            <a:spLocks/>
          </p:cNvSpPr>
          <p:nvPr/>
        </p:nvSpPr>
        <p:spPr>
          <a:xfrm flipH="1">
            <a:off x="867508" y="1716298"/>
            <a:ext cx="6060813" cy="899502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dirty="0">
                <a:cs typeface="B Nazanin" panose="00000400000000000000" pitchFamily="2" charset="-78"/>
              </a:rPr>
              <a:t>قالب پاورپوينت روانشناسی 18 اسلاید ، قابل ویرایش می باشد</a:t>
            </a:r>
          </a:p>
        </p:txBody>
      </p:sp>
      <p:sp>
        <p:nvSpPr>
          <p:cNvPr id="37" name="Google Shape;329;p30"/>
          <p:cNvSpPr txBox="1">
            <a:spLocks/>
          </p:cNvSpPr>
          <p:nvPr/>
        </p:nvSpPr>
        <p:spPr>
          <a:xfrm flipH="1">
            <a:off x="7149205" y="3446567"/>
            <a:ext cx="1597982" cy="899502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پیشنهاد دوم</a:t>
            </a:r>
          </a:p>
        </p:txBody>
      </p:sp>
      <p:sp>
        <p:nvSpPr>
          <p:cNvPr id="38" name="Google Shape;329;p30"/>
          <p:cNvSpPr txBox="1">
            <a:spLocks/>
          </p:cNvSpPr>
          <p:nvPr/>
        </p:nvSpPr>
        <p:spPr>
          <a:xfrm flipH="1">
            <a:off x="687625" y="3432279"/>
            <a:ext cx="6060813" cy="899502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dirty="0">
                <a:cs typeface="B Nazanin" panose="00000400000000000000" pitchFamily="2" charset="-78"/>
              </a:rPr>
              <a:t>قالب پاورپوينت روانشناسی 18 اسلاید ، قابل ویرایش می باشد</a:t>
            </a:r>
          </a:p>
        </p:txBody>
      </p:sp>
      <p:sp>
        <p:nvSpPr>
          <p:cNvPr id="39" name="Google Shape;329;p30"/>
          <p:cNvSpPr txBox="1">
            <a:spLocks/>
          </p:cNvSpPr>
          <p:nvPr/>
        </p:nvSpPr>
        <p:spPr>
          <a:xfrm flipH="1">
            <a:off x="7122973" y="5139152"/>
            <a:ext cx="1597982" cy="899502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پیشنهاد سوم</a:t>
            </a:r>
          </a:p>
        </p:txBody>
      </p:sp>
      <p:sp>
        <p:nvSpPr>
          <p:cNvPr id="40" name="Google Shape;329;p30"/>
          <p:cNvSpPr txBox="1">
            <a:spLocks/>
          </p:cNvSpPr>
          <p:nvPr/>
        </p:nvSpPr>
        <p:spPr>
          <a:xfrm flipH="1">
            <a:off x="730214" y="5121567"/>
            <a:ext cx="6060813" cy="899502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dirty="0">
                <a:cs typeface="B Nazanin" panose="00000400000000000000" pitchFamily="2" charset="-78"/>
              </a:rPr>
              <a:t>قالب پاورپوينت روانشناسی 18 اسلاید ، قابل ویرایش می باشد</a:t>
            </a:r>
          </a:p>
        </p:txBody>
      </p:sp>
    </p:spTree>
    <p:extLst>
      <p:ext uri="{BB962C8B-B14F-4D97-AF65-F5344CB8AC3E}">
        <p14:creationId xmlns:p14="http://schemas.microsoft.com/office/powerpoint/2010/main" val="24305774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5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5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20" grpId="0"/>
      <p:bldP spid="43" grpId="0"/>
      <p:bldP spid="31" grpId="0"/>
      <p:bldP spid="32" grpId="0"/>
      <p:bldP spid="37" grpId="0"/>
      <p:bldP spid="38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356262" y="5065548"/>
            <a:ext cx="2622387" cy="676414"/>
          </a:xfrm>
          <a:prstGeom prst="roundRect">
            <a:avLst/>
          </a:prstGeom>
          <a:solidFill>
            <a:srgbClr val="2F5A6B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پیشنهادات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360855" y="4217595"/>
            <a:ext cx="2622387" cy="676414"/>
          </a:xfrm>
          <a:prstGeom prst="roundRect">
            <a:avLst/>
          </a:prstGeom>
          <a:solidFill>
            <a:srgbClr val="5FB985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نتایج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392186" y="3365812"/>
            <a:ext cx="2622387" cy="676414"/>
          </a:xfrm>
          <a:prstGeom prst="roundRect">
            <a:avLst/>
          </a:prstGeom>
          <a:solidFill>
            <a:srgbClr val="64ACBB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روش اجرا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60856" y="2521685"/>
            <a:ext cx="2622387" cy="676414"/>
          </a:xfrm>
          <a:prstGeom prst="roundRect">
            <a:avLst/>
          </a:prstGeom>
          <a:solidFill>
            <a:srgbClr val="DE3F18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پیشینه پژوهش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360857" y="1673730"/>
            <a:ext cx="2622387" cy="676414"/>
          </a:xfrm>
          <a:prstGeom prst="roundRect">
            <a:avLst/>
          </a:prstGeom>
          <a:solidFill>
            <a:srgbClr val="F7941F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مبانی نظری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60857" y="825775"/>
            <a:ext cx="2622387" cy="676414"/>
          </a:xfrm>
          <a:prstGeom prst="roundRect">
            <a:avLst/>
          </a:prstGeom>
          <a:solidFill>
            <a:srgbClr val="FEC111"/>
          </a:solidFill>
          <a:ln w="285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کلیات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Google Shape;329;p30"/>
          <p:cNvSpPr txBox="1">
            <a:spLocks/>
          </p:cNvSpPr>
          <p:nvPr/>
        </p:nvSpPr>
        <p:spPr>
          <a:xfrm flipH="1">
            <a:off x="5792149" y="487955"/>
            <a:ext cx="3999415" cy="3682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200" dirty="0">
                <a:solidFill>
                  <a:srgbClr val="1EB4B8"/>
                </a:solidFill>
                <a:cs typeface="B Yekan" panose="00000400000000000000" pitchFamily="2" charset="-78"/>
              </a:rPr>
              <a:t>.................................................................</a:t>
            </a:r>
          </a:p>
        </p:txBody>
      </p:sp>
      <p:sp>
        <p:nvSpPr>
          <p:cNvPr id="11" name="Google Shape;329;p30"/>
          <p:cNvSpPr txBox="1">
            <a:spLocks/>
          </p:cNvSpPr>
          <p:nvPr/>
        </p:nvSpPr>
        <p:spPr>
          <a:xfrm flipH="1">
            <a:off x="9891660" y="749255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329;p30"/>
          <p:cNvSpPr txBox="1">
            <a:spLocks/>
          </p:cNvSpPr>
          <p:nvPr/>
        </p:nvSpPr>
        <p:spPr>
          <a:xfrm flipH="1">
            <a:off x="9873415" y="1598592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Google Shape;329;p30"/>
          <p:cNvSpPr txBox="1">
            <a:spLocks/>
          </p:cNvSpPr>
          <p:nvPr/>
        </p:nvSpPr>
        <p:spPr>
          <a:xfrm flipH="1">
            <a:off x="9514300" y="4212491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4" name="Google Shape;329;p30"/>
          <p:cNvSpPr txBox="1">
            <a:spLocks/>
          </p:cNvSpPr>
          <p:nvPr/>
        </p:nvSpPr>
        <p:spPr>
          <a:xfrm flipH="1">
            <a:off x="9514300" y="3365812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5" name="Google Shape;329;p30"/>
          <p:cNvSpPr txBox="1">
            <a:spLocks/>
          </p:cNvSpPr>
          <p:nvPr/>
        </p:nvSpPr>
        <p:spPr>
          <a:xfrm flipH="1">
            <a:off x="9514300" y="2519133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6" name="Google Shape;329;p30"/>
          <p:cNvSpPr txBox="1">
            <a:spLocks/>
          </p:cNvSpPr>
          <p:nvPr/>
        </p:nvSpPr>
        <p:spPr>
          <a:xfrm flipH="1">
            <a:off x="9434775" y="5059169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0" name="Google Shape;329;p30"/>
          <p:cNvSpPr txBox="1">
            <a:spLocks/>
          </p:cNvSpPr>
          <p:nvPr/>
        </p:nvSpPr>
        <p:spPr>
          <a:xfrm flipH="1">
            <a:off x="6345877" y="36629"/>
            <a:ext cx="2343483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تیتر شما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15514" y="869356"/>
            <a:ext cx="9164025" cy="578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Google Shape;329;p30"/>
          <p:cNvSpPr txBox="1">
            <a:spLocks/>
          </p:cNvSpPr>
          <p:nvPr/>
        </p:nvSpPr>
        <p:spPr>
          <a:xfrm flipH="1">
            <a:off x="3398145" y="589101"/>
            <a:ext cx="2947734" cy="5819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685743" y="1430257"/>
            <a:ext cx="8126936" cy="1538731"/>
            <a:chOff x="685743" y="1430257"/>
            <a:chExt cx="8126936" cy="1538731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146B4C5-7E3C-4F64-A8C1-3EB191722C7F}"/>
                </a:ext>
              </a:extLst>
            </p:cNvPr>
            <p:cNvSpPr/>
            <p:nvPr/>
          </p:nvSpPr>
          <p:spPr>
            <a:xfrm>
              <a:off x="685743" y="1648621"/>
              <a:ext cx="6681109" cy="107042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26" name="Rectangle: Rounded Corners 1">
              <a:extLst>
                <a:ext uri="{FF2B5EF4-FFF2-40B4-BE49-F238E27FC236}">
                  <a16:creationId xmlns:a16="http://schemas.microsoft.com/office/drawing/2014/main" id="{9792DA7F-7C25-442A-8D71-ED2C4FF34DA1}"/>
                </a:ext>
              </a:extLst>
            </p:cNvPr>
            <p:cNvSpPr/>
            <p:nvPr/>
          </p:nvSpPr>
          <p:spPr>
            <a:xfrm>
              <a:off x="7124558" y="1430257"/>
              <a:ext cx="1688121" cy="1538731"/>
            </a:xfrm>
            <a:prstGeom prst="roundRect">
              <a:avLst>
                <a:gd name="adj" fmla="val 631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5743" y="3090815"/>
            <a:ext cx="8126936" cy="1538731"/>
            <a:chOff x="685743" y="3090815"/>
            <a:chExt cx="8126936" cy="1538731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903F422-EE9A-4B63-9006-B21D7EC5E4E6}"/>
                </a:ext>
              </a:extLst>
            </p:cNvPr>
            <p:cNvSpPr/>
            <p:nvPr/>
          </p:nvSpPr>
          <p:spPr>
            <a:xfrm>
              <a:off x="685743" y="3309180"/>
              <a:ext cx="6681109" cy="107042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28" name="Rectangle: Rounded Corners 5">
              <a:extLst>
                <a:ext uri="{FF2B5EF4-FFF2-40B4-BE49-F238E27FC236}">
                  <a16:creationId xmlns:a16="http://schemas.microsoft.com/office/drawing/2014/main" id="{A3F4930A-6FF2-4450-8E2A-F92B0526F34A}"/>
                </a:ext>
              </a:extLst>
            </p:cNvPr>
            <p:cNvSpPr/>
            <p:nvPr/>
          </p:nvSpPr>
          <p:spPr>
            <a:xfrm>
              <a:off x="7124558" y="3090815"/>
              <a:ext cx="1688121" cy="1538731"/>
            </a:xfrm>
            <a:prstGeom prst="roundRect">
              <a:avLst>
                <a:gd name="adj" fmla="val 631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85743" y="4780103"/>
            <a:ext cx="8126936" cy="1538731"/>
            <a:chOff x="685743" y="4780103"/>
            <a:chExt cx="8126936" cy="1538731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C1F4E13-F7A3-453D-8ABD-86A46A027620}"/>
                </a:ext>
              </a:extLst>
            </p:cNvPr>
            <p:cNvSpPr/>
            <p:nvPr/>
          </p:nvSpPr>
          <p:spPr>
            <a:xfrm>
              <a:off x="685743" y="4998468"/>
              <a:ext cx="6681109" cy="107042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30" name="Rectangle: Rounded Corners 7">
              <a:extLst>
                <a:ext uri="{FF2B5EF4-FFF2-40B4-BE49-F238E27FC236}">
                  <a16:creationId xmlns:a16="http://schemas.microsoft.com/office/drawing/2014/main" id="{1010B4E6-59A1-41CF-A1D4-32CF075B4938}"/>
                </a:ext>
              </a:extLst>
            </p:cNvPr>
            <p:cNvSpPr/>
            <p:nvPr/>
          </p:nvSpPr>
          <p:spPr>
            <a:xfrm>
              <a:off x="7124558" y="4780103"/>
              <a:ext cx="1688121" cy="1538731"/>
            </a:xfrm>
            <a:prstGeom prst="roundRect">
              <a:avLst>
                <a:gd name="adj" fmla="val 631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sp>
        <p:nvSpPr>
          <p:cNvPr id="31" name="Google Shape;329;p30"/>
          <p:cNvSpPr txBox="1">
            <a:spLocks/>
          </p:cNvSpPr>
          <p:nvPr/>
        </p:nvSpPr>
        <p:spPr>
          <a:xfrm flipH="1">
            <a:off x="7067626" y="1789306"/>
            <a:ext cx="1786203" cy="899502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پیشنهاد چهارم</a:t>
            </a:r>
          </a:p>
        </p:txBody>
      </p:sp>
      <p:sp>
        <p:nvSpPr>
          <p:cNvPr id="32" name="Google Shape;329;p30"/>
          <p:cNvSpPr txBox="1">
            <a:spLocks/>
          </p:cNvSpPr>
          <p:nvPr/>
        </p:nvSpPr>
        <p:spPr>
          <a:xfrm flipH="1">
            <a:off x="867508" y="1716298"/>
            <a:ext cx="6060813" cy="899502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dirty="0">
                <a:cs typeface="B Nazanin" panose="00000400000000000000" pitchFamily="2" charset="-78"/>
              </a:rPr>
              <a:t>قالب پاورپوينت روانشناسی 18 اسلاید ، قابل ویرایش می باشد</a:t>
            </a:r>
          </a:p>
        </p:txBody>
      </p:sp>
      <p:sp>
        <p:nvSpPr>
          <p:cNvPr id="37" name="Google Shape;329;p30"/>
          <p:cNvSpPr txBox="1">
            <a:spLocks/>
          </p:cNvSpPr>
          <p:nvPr/>
        </p:nvSpPr>
        <p:spPr>
          <a:xfrm flipH="1">
            <a:off x="7027185" y="3412112"/>
            <a:ext cx="1763988" cy="899502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پیشنهاد پنجم</a:t>
            </a:r>
          </a:p>
        </p:txBody>
      </p:sp>
      <p:sp>
        <p:nvSpPr>
          <p:cNvPr id="38" name="Google Shape;329;p30"/>
          <p:cNvSpPr txBox="1">
            <a:spLocks/>
          </p:cNvSpPr>
          <p:nvPr/>
        </p:nvSpPr>
        <p:spPr>
          <a:xfrm flipH="1">
            <a:off x="687625" y="3432279"/>
            <a:ext cx="6060813" cy="899502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dirty="0">
                <a:cs typeface="B Nazanin" panose="00000400000000000000" pitchFamily="2" charset="-78"/>
              </a:rPr>
              <a:t>قالب پاورپوينت روانشناسی 18 اسلاید ، قابل ویرایش می باشد</a:t>
            </a:r>
          </a:p>
        </p:txBody>
      </p:sp>
      <p:sp>
        <p:nvSpPr>
          <p:cNvPr id="39" name="Google Shape;329;p30"/>
          <p:cNvSpPr txBox="1">
            <a:spLocks/>
          </p:cNvSpPr>
          <p:nvPr/>
        </p:nvSpPr>
        <p:spPr>
          <a:xfrm flipH="1">
            <a:off x="7022098" y="5126011"/>
            <a:ext cx="1792634" cy="899502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پیشنهاد ششم</a:t>
            </a:r>
          </a:p>
        </p:txBody>
      </p:sp>
      <p:sp>
        <p:nvSpPr>
          <p:cNvPr id="40" name="Google Shape;329;p30"/>
          <p:cNvSpPr txBox="1">
            <a:spLocks/>
          </p:cNvSpPr>
          <p:nvPr/>
        </p:nvSpPr>
        <p:spPr>
          <a:xfrm flipH="1">
            <a:off x="730214" y="5121567"/>
            <a:ext cx="6060813" cy="899502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dirty="0">
                <a:cs typeface="B Nazanin" panose="00000400000000000000" pitchFamily="2" charset="-78"/>
              </a:rPr>
              <a:t>قالب پاورپوينت روانشناسی 18 اسلاید ، قابل ویرایش می باشد</a:t>
            </a:r>
          </a:p>
        </p:txBody>
      </p:sp>
    </p:spTree>
    <p:extLst>
      <p:ext uri="{BB962C8B-B14F-4D97-AF65-F5344CB8AC3E}">
        <p14:creationId xmlns:p14="http://schemas.microsoft.com/office/powerpoint/2010/main" val="291429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5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20" grpId="0"/>
      <p:bldP spid="43" grpId="0"/>
      <p:bldP spid="31" grpId="0"/>
      <p:bldP spid="32" grpId="0"/>
      <p:bldP spid="37" grpId="0"/>
      <p:bldP spid="38" grpId="0"/>
      <p:bldP spid="39" grpId="0"/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329;p30"/>
          <p:cNvSpPr txBox="1">
            <a:spLocks/>
          </p:cNvSpPr>
          <p:nvPr/>
        </p:nvSpPr>
        <p:spPr>
          <a:xfrm flipH="1">
            <a:off x="6325332" y="3787142"/>
            <a:ext cx="5498124" cy="996462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b="1" dirty="0">
                <a:cs typeface="B Nazanin" panose="00000400000000000000" pitchFamily="2" charset="-78"/>
              </a:rPr>
              <a:t>با تشکر از حسن توجه شما دوست عزیز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F702A7D-9A1F-4CAE-AE58-D3DE04514342}"/>
              </a:ext>
            </a:extLst>
          </p:cNvPr>
          <p:cNvSpPr/>
          <p:nvPr/>
        </p:nvSpPr>
        <p:spPr>
          <a:xfrm flipV="1">
            <a:off x="368544" y="4599408"/>
            <a:ext cx="11532724" cy="184196"/>
          </a:xfrm>
          <a:prstGeom prst="rect">
            <a:avLst/>
          </a:prstGeom>
          <a:solidFill>
            <a:srgbClr val="DE3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47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>
          <a:xfrm flipH="1" flipV="1">
            <a:off x="5713115" y="1320519"/>
            <a:ext cx="4750868" cy="1"/>
          </a:xfrm>
          <a:prstGeom prst="line">
            <a:avLst/>
          </a:prstGeom>
          <a:ln w="38100">
            <a:solidFill>
              <a:srgbClr val="FEC1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4907179" y="2419281"/>
            <a:ext cx="4750868" cy="1"/>
          </a:xfrm>
          <a:prstGeom prst="line">
            <a:avLst/>
          </a:prstGeom>
          <a:ln w="38100">
            <a:solidFill>
              <a:srgbClr val="F794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4612608" y="3479060"/>
            <a:ext cx="4750868" cy="1"/>
          </a:xfrm>
          <a:prstGeom prst="line">
            <a:avLst/>
          </a:prstGeom>
          <a:ln w="38100">
            <a:solidFill>
              <a:srgbClr val="DE3F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 flipV="1">
            <a:off x="4895100" y="4558892"/>
            <a:ext cx="4750868" cy="1"/>
          </a:xfrm>
          <a:prstGeom prst="line">
            <a:avLst/>
          </a:prstGeom>
          <a:ln w="38100">
            <a:solidFill>
              <a:srgbClr val="64AC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 flipV="1">
            <a:off x="5758614" y="5642803"/>
            <a:ext cx="4750868" cy="1"/>
          </a:xfrm>
          <a:prstGeom prst="line">
            <a:avLst/>
          </a:prstGeom>
          <a:ln w="38100">
            <a:solidFill>
              <a:srgbClr val="5FB9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ogle Shape;329;p30"/>
          <p:cNvSpPr txBox="1">
            <a:spLocks/>
          </p:cNvSpPr>
          <p:nvPr/>
        </p:nvSpPr>
        <p:spPr>
          <a:xfrm flipH="1">
            <a:off x="2762307" y="620101"/>
            <a:ext cx="7659900" cy="92988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عنوان: </a:t>
            </a:r>
          </a:p>
        </p:txBody>
      </p:sp>
      <p:sp>
        <p:nvSpPr>
          <p:cNvPr id="30" name="Google Shape;329;p30"/>
          <p:cNvSpPr txBox="1">
            <a:spLocks/>
          </p:cNvSpPr>
          <p:nvPr/>
        </p:nvSpPr>
        <p:spPr>
          <a:xfrm flipH="1">
            <a:off x="4645211" y="1685959"/>
            <a:ext cx="5064385" cy="92988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دانشجو: </a:t>
            </a:r>
          </a:p>
        </p:txBody>
      </p:sp>
      <p:sp>
        <p:nvSpPr>
          <p:cNvPr id="31" name="Google Shape;329;p30"/>
          <p:cNvSpPr txBox="1">
            <a:spLocks/>
          </p:cNvSpPr>
          <p:nvPr/>
        </p:nvSpPr>
        <p:spPr>
          <a:xfrm flipH="1">
            <a:off x="4303885" y="2848787"/>
            <a:ext cx="5048439" cy="516572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استاد راهنما: </a:t>
            </a:r>
          </a:p>
        </p:txBody>
      </p:sp>
      <p:sp>
        <p:nvSpPr>
          <p:cNvPr id="32" name="Google Shape;329;p30"/>
          <p:cNvSpPr txBox="1">
            <a:spLocks/>
          </p:cNvSpPr>
          <p:nvPr/>
        </p:nvSpPr>
        <p:spPr>
          <a:xfrm flipH="1">
            <a:off x="4631896" y="3916704"/>
            <a:ext cx="4895367" cy="50102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استاد مشاور: </a:t>
            </a:r>
          </a:p>
        </p:txBody>
      </p:sp>
      <p:sp>
        <p:nvSpPr>
          <p:cNvPr id="33" name="Google Shape;329;p30"/>
          <p:cNvSpPr txBox="1">
            <a:spLocks/>
          </p:cNvSpPr>
          <p:nvPr/>
        </p:nvSpPr>
        <p:spPr>
          <a:xfrm flipH="1">
            <a:off x="5505985" y="5011811"/>
            <a:ext cx="4751749" cy="5691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دانشگاه:</a:t>
            </a:r>
          </a:p>
        </p:txBody>
      </p:sp>
      <p:sp>
        <p:nvSpPr>
          <p:cNvPr id="37" name="Oval 36"/>
          <p:cNvSpPr/>
          <p:nvPr/>
        </p:nvSpPr>
        <p:spPr>
          <a:xfrm>
            <a:off x="10422207" y="1096640"/>
            <a:ext cx="452919" cy="452919"/>
          </a:xfrm>
          <a:prstGeom prst="ellipse">
            <a:avLst/>
          </a:prstGeom>
          <a:solidFill>
            <a:srgbClr val="FEC11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Oval 41"/>
          <p:cNvSpPr/>
          <p:nvPr/>
        </p:nvSpPr>
        <p:spPr>
          <a:xfrm>
            <a:off x="9658047" y="2173390"/>
            <a:ext cx="452919" cy="452919"/>
          </a:xfrm>
          <a:prstGeom prst="ellipse">
            <a:avLst/>
          </a:prstGeom>
          <a:solidFill>
            <a:srgbClr val="F7941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Oval 42"/>
          <p:cNvSpPr/>
          <p:nvPr/>
        </p:nvSpPr>
        <p:spPr>
          <a:xfrm>
            <a:off x="9362206" y="3250140"/>
            <a:ext cx="452919" cy="452919"/>
          </a:xfrm>
          <a:prstGeom prst="ellipse">
            <a:avLst/>
          </a:prstGeom>
          <a:solidFill>
            <a:srgbClr val="DE3F18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Oval 43"/>
          <p:cNvSpPr/>
          <p:nvPr/>
        </p:nvSpPr>
        <p:spPr>
          <a:xfrm>
            <a:off x="9591238" y="4326890"/>
            <a:ext cx="452919" cy="452919"/>
          </a:xfrm>
          <a:prstGeom prst="ellipse">
            <a:avLst/>
          </a:prstGeom>
          <a:solidFill>
            <a:srgbClr val="64ACBB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Oval 44"/>
          <p:cNvSpPr/>
          <p:nvPr/>
        </p:nvSpPr>
        <p:spPr>
          <a:xfrm>
            <a:off x="10441686" y="5403640"/>
            <a:ext cx="452919" cy="452919"/>
          </a:xfrm>
          <a:prstGeom prst="ellipse">
            <a:avLst/>
          </a:prstGeom>
          <a:solidFill>
            <a:srgbClr val="5FB985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606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1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0" grpId="0" build="p"/>
      <p:bldP spid="31" grpId="0" build="p"/>
      <p:bldP spid="32" grpId="0" build="p"/>
      <p:bldP spid="33" grpId="0" build="p"/>
      <p:bldP spid="37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peech Bubble: Oval 24">
            <a:extLst>
              <a:ext uri="{FF2B5EF4-FFF2-40B4-BE49-F238E27FC236}">
                <a16:creationId xmlns:a16="http://schemas.microsoft.com/office/drawing/2014/main" id="{E3C62409-A3C9-42F8-8477-F37460D67E56}"/>
              </a:ext>
            </a:extLst>
          </p:cNvPr>
          <p:cNvSpPr/>
          <p:nvPr/>
        </p:nvSpPr>
        <p:spPr>
          <a:xfrm>
            <a:off x="6387723" y="3496761"/>
            <a:ext cx="2850796" cy="2720623"/>
          </a:xfrm>
          <a:prstGeom prst="wedgeEllipseCallout">
            <a:avLst>
              <a:gd name="adj1" fmla="val -42519"/>
              <a:gd name="adj2" fmla="val -2728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Speech Bubble: Oval 23">
            <a:extLst>
              <a:ext uri="{FF2B5EF4-FFF2-40B4-BE49-F238E27FC236}">
                <a16:creationId xmlns:a16="http://schemas.microsoft.com/office/drawing/2014/main" id="{F90FED0B-8563-435E-8F2A-72C627E0321E}"/>
              </a:ext>
            </a:extLst>
          </p:cNvPr>
          <p:cNvSpPr/>
          <p:nvPr/>
        </p:nvSpPr>
        <p:spPr>
          <a:xfrm>
            <a:off x="5269730" y="1578709"/>
            <a:ext cx="2638946" cy="2518446"/>
          </a:xfrm>
          <a:prstGeom prst="wedgeEllipseCallout">
            <a:avLst>
              <a:gd name="adj1" fmla="val 40901"/>
              <a:gd name="adj2" fmla="val 4435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Speech Bubble: Oval 22">
            <a:extLst>
              <a:ext uri="{FF2B5EF4-FFF2-40B4-BE49-F238E27FC236}">
                <a16:creationId xmlns:a16="http://schemas.microsoft.com/office/drawing/2014/main" id="{0457CCB5-B122-48C6-A865-6832B21BB2D2}"/>
              </a:ext>
            </a:extLst>
          </p:cNvPr>
          <p:cNvSpPr/>
          <p:nvPr/>
        </p:nvSpPr>
        <p:spPr>
          <a:xfrm>
            <a:off x="3605362" y="3264489"/>
            <a:ext cx="2350352" cy="2243030"/>
          </a:xfrm>
          <a:prstGeom prst="wedgeEllipseCallout">
            <a:avLst>
              <a:gd name="adj1" fmla="val 44941"/>
              <a:gd name="adj2" fmla="val -4314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Speech Bubble: Oval 21">
            <a:extLst>
              <a:ext uri="{FF2B5EF4-FFF2-40B4-BE49-F238E27FC236}">
                <a16:creationId xmlns:a16="http://schemas.microsoft.com/office/drawing/2014/main" id="{557570A1-FB58-46B3-9202-469BCE19A8A0}"/>
              </a:ext>
            </a:extLst>
          </p:cNvPr>
          <p:cNvSpPr/>
          <p:nvPr/>
        </p:nvSpPr>
        <p:spPr>
          <a:xfrm>
            <a:off x="1869394" y="2519133"/>
            <a:ext cx="2021864" cy="1929542"/>
          </a:xfrm>
          <a:prstGeom prst="wedgeEllipseCallout">
            <a:avLst>
              <a:gd name="adj1" fmla="val 55423"/>
              <a:gd name="adj2" fmla="val 280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Speech Bubble: Oval 1">
            <a:extLst>
              <a:ext uri="{FF2B5EF4-FFF2-40B4-BE49-F238E27FC236}">
                <a16:creationId xmlns:a16="http://schemas.microsoft.com/office/drawing/2014/main" id="{19112C41-77AC-40BF-85CB-9A5CA2FCD1D4}"/>
              </a:ext>
            </a:extLst>
          </p:cNvPr>
          <p:cNvSpPr/>
          <p:nvPr/>
        </p:nvSpPr>
        <p:spPr>
          <a:xfrm>
            <a:off x="526377" y="3295651"/>
            <a:ext cx="1644429" cy="1569341"/>
          </a:xfrm>
          <a:prstGeom prst="wedgeEllipseCallout">
            <a:avLst>
              <a:gd name="adj1" fmla="val 50984"/>
              <a:gd name="adj2" fmla="val -3241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8" name="Group 37"/>
          <p:cNvGrpSpPr/>
          <p:nvPr/>
        </p:nvGrpSpPr>
        <p:grpSpPr>
          <a:xfrm>
            <a:off x="9356262" y="825775"/>
            <a:ext cx="2658311" cy="4916187"/>
            <a:chOff x="9356262" y="825775"/>
            <a:chExt cx="2658311" cy="4916187"/>
          </a:xfrm>
        </p:grpSpPr>
        <p:sp>
          <p:nvSpPr>
            <p:cNvPr id="4" name="Rounded Rectangle 3"/>
            <p:cNvSpPr/>
            <p:nvPr/>
          </p:nvSpPr>
          <p:spPr>
            <a:xfrm>
              <a:off x="9356262" y="5065548"/>
              <a:ext cx="2622387" cy="676414"/>
            </a:xfrm>
            <a:prstGeom prst="roundRect">
              <a:avLst/>
            </a:prstGeom>
            <a:solidFill>
              <a:srgbClr val="2F5A6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پیشنهادات</a:t>
              </a:r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9360855" y="4217595"/>
              <a:ext cx="2622387" cy="676414"/>
            </a:xfrm>
            <a:prstGeom prst="roundRect">
              <a:avLst/>
            </a:prstGeom>
            <a:solidFill>
              <a:srgbClr val="5FB98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نتایج</a:t>
              </a:r>
              <a:endParaRPr lang="fa-IR" sz="2400" b="1" dirty="0">
                <a:cs typeface="B Nazanin" panose="00000400000000000000" pitchFamily="2" charset="-78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9392186" y="3365812"/>
              <a:ext cx="2622387" cy="676414"/>
            </a:xfrm>
            <a:prstGeom prst="roundRect">
              <a:avLst/>
            </a:prstGeom>
            <a:solidFill>
              <a:srgbClr val="64ACB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روش اجرا</a:t>
              </a: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9360856" y="2521685"/>
              <a:ext cx="2622387" cy="676414"/>
            </a:xfrm>
            <a:prstGeom prst="roundRect">
              <a:avLst/>
            </a:prstGeom>
            <a:solidFill>
              <a:srgbClr val="DE3F1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پیشینه پژوهش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9360857" y="1673730"/>
              <a:ext cx="2622387" cy="676414"/>
            </a:xfrm>
            <a:prstGeom prst="roundRect">
              <a:avLst/>
            </a:prstGeom>
            <a:solidFill>
              <a:srgbClr val="F7941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مبانی نظری</a:t>
              </a: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9360857" y="825775"/>
              <a:ext cx="2622387" cy="676414"/>
            </a:xfrm>
            <a:prstGeom prst="roundRect">
              <a:avLst/>
            </a:prstGeom>
            <a:solidFill>
              <a:srgbClr val="FEC11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کلیات</a:t>
              </a:r>
              <a:endParaRPr lang="fa-IR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Google Shape;329;p30"/>
          <p:cNvSpPr txBox="1">
            <a:spLocks/>
          </p:cNvSpPr>
          <p:nvPr/>
        </p:nvSpPr>
        <p:spPr>
          <a:xfrm flipH="1">
            <a:off x="9891660" y="749255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329;p30"/>
          <p:cNvSpPr txBox="1">
            <a:spLocks/>
          </p:cNvSpPr>
          <p:nvPr/>
        </p:nvSpPr>
        <p:spPr>
          <a:xfrm flipH="1">
            <a:off x="9873415" y="1598592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Google Shape;329;p30"/>
          <p:cNvSpPr txBox="1">
            <a:spLocks/>
          </p:cNvSpPr>
          <p:nvPr/>
        </p:nvSpPr>
        <p:spPr>
          <a:xfrm flipH="1">
            <a:off x="9514300" y="4212491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4" name="Google Shape;329;p30"/>
          <p:cNvSpPr txBox="1">
            <a:spLocks/>
          </p:cNvSpPr>
          <p:nvPr/>
        </p:nvSpPr>
        <p:spPr>
          <a:xfrm flipH="1">
            <a:off x="9514300" y="3365812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5" name="Google Shape;329;p30"/>
          <p:cNvSpPr txBox="1">
            <a:spLocks/>
          </p:cNvSpPr>
          <p:nvPr/>
        </p:nvSpPr>
        <p:spPr>
          <a:xfrm flipH="1">
            <a:off x="9514300" y="2519133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6" name="Google Shape;329;p30"/>
          <p:cNvSpPr txBox="1">
            <a:spLocks/>
          </p:cNvSpPr>
          <p:nvPr/>
        </p:nvSpPr>
        <p:spPr>
          <a:xfrm flipH="1">
            <a:off x="9434775" y="5059169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4" name="Google Shape;329;p30"/>
          <p:cNvSpPr txBox="1">
            <a:spLocks/>
          </p:cNvSpPr>
          <p:nvPr/>
        </p:nvSpPr>
        <p:spPr>
          <a:xfrm flipH="1">
            <a:off x="477406" y="3617188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b="1" dirty="0">
                <a:cs typeface="B Nazanin" panose="00000400000000000000" pitchFamily="2" charset="-78"/>
              </a:rPr>
              <a:t>مقدمه</a:t>
            </a:r>
          </a:p>
        </p:txBody>
      </p:sp>
      <p:sp>
        <p:nvSpPr>
          <p:cNvPr id="26" name="Google Shape;329;p30"/>
          <p:cNvSpPr txBox="1">
            <a:spLocks/>
          </p:cNvSpPr>
          <p:nvPr/>
        </p:nvSpPr>
        <p:spPr>
          <a:xfrm flipH="1">
            <a:off x="1819731" y="2879486"/>
            <a:ext cx="1978533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b="1" dirty="0">
                <a:cs typeface="B Nazanin" panose="00000400000000000000" pitchFamily="2" charset="-78"/>
              </a:rPr>
              <a:t>بیان مسئله</a:t>
            </a:r>
          </a:p>
        </p:txBody>
      </p:sp>
      <p:sp>
        <p:nvSpPr>
          <p:cNvPr id="28" name="Google Shape;329;p30"/>
          <p:cNvSpPr txBox="1">
            <a:spLocks/>
          </p:cNvSpPr>
          <p:nvPr/>
        </p:nvSpPr>
        <p:spPr>
          <a:xfrm flipH="1">
            <a:off x="3543510" y="3867922"/>
            <a:ext cx="2436916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b="1" dirty="0">
                <a:cs typeface="B Nazanin" panose="00000400000000000000" pitchFamily="2" charset="-78"/>
              </a:rPr>
              <a:t>اهمیت و ضرورت </a:t>
            </a:r>
          </a:p>
        </p:txBody>
      </p:sp>
      <p:sp>
        <p:nvSpPr>
          <p:cNvPr id="30" name="Google Shape;329;p30"/>
          <p:cNvSpPr txBox="1">
            <a:spLocks/>
          </p:cNvSpPr>
          <p:nvPr/>
        </p:nvSpPr>
        <p:spPr>
          <a:xfrm flipH="1">
            <a:off x="5777484" y="2275157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b="1" dirty="0">
                <a:cs typeface="B Nazanin" panose="00000400000000000000" pitchFamily="2" charset="-78"/>
              </a:rPr>
              <a:t>اهداف</a:t>
            </a:r>
          </a:p>
        </p:txBody>
      </p:sp>
      <p:sp>
        <p:nvSpPr>
          <p:cNvPr id="32" name="Google Shape;329;p30"/>
          <p:cNvSpPr txBox="1">
            <a:spLocks/>
          </p:cNvSpPr>
          <p:nvPr/>
        </p:nvSpPr>
        <p:spPr>
          <a:xfrm flipH="1">
            <a:off x="7002422" y="4474148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b="1" dirty="0">
                <a:cs typeface="B Nazanin" panose="00000400000000000000" pitchFamily="2" charset="-78"/>
              </a:rPr>
              <a:t>فرضیه ها</a:t>
            </a:r>
          </a:p>
        </p:txBody>
      </p:sp>
      <p:sp>
        <p:nvSpPr>
          <p:cNvPr id="35" name="Google Shape;329;p30"/>
          <p:cNvSpPr txBox="1">
            <a:spLocks/>
          </p:cNvSpPr>
          <p:nvPr/>
        </p:nvSpPr>
        <p:spPr>
          <a:xfrm flipH="1">
            <a:off x="9934755" y="5862391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02290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59" grpId="0" animBg="1"/>
      <p:bldP spid="24" grpId="0"/>
      <p:bldP spid="26" grpId="0"/>
      <p:bldP spid="28" grpId="0"/>
      <p:bldP spid="30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356262" y="5065548"/>
            <a:ext cx="2622387" cy="676414"/>
          </a:xfrm>
          <a:prstGeom prst="roundRect">
            <a:avLst/>
          </a:prstGeom>
          <a:solidFill>
            <a:srgbClr val="2F5A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پیشنهادات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360855" y="4217595"/>
            <a:ext cx="2622387" cy="676414"/>
          </a:xfrm>
          <a:prstGeom prst="roundRect">
            <a:avLst/>
          </a:prstGeom>
          <a:solidFill>
            <a:srgbClr val="5FB9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نتایج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392186" y="3365812"/>
            <a:ext cx="2622387" cy="676414"/>
          </a:xfrm>
          <a:prstGeom prst="roundRect">
            <a:avLst/>
          </a:prstGeom>
          <a:solidFill>
            <a:srgbClr val="64ACB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روش اجرا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60856" y="2521685"/>
            <a:ext cx="2622387" cy="676414"/>
          </a:xfrm>
          <a:prstGeom prst="roundRect">
            <a:avLst/>
          </a:prstGeom>
          <a:solidFill>
            <a:srgbClr val="DE3F1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پیشینه پژوهش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360857" y="1673730"/>
            <a:ext cx="2622387" cy="676414"/>
          </a:xfrm>
          <a:prstGeom prst="roundRect">
            <a:avLst/>
          </a:prstGeom>
          <a:solidFill>
            <a:srgbClr val="F7941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مبانی نظری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60857" y="825775"/>
            <a:ext cx="2622387" cy="676414"/>
          </a:xfrm>
          <a:prstGeom prst="roundRect">
            <a:avLst/>
          </a:prstGeom>
          <a:solidFill>
            <a:srgbClr val="FEC111"/>
          </a:solidFill>
          <a:ln w="28575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کلیات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Google Shape;329;p30"/>
          <p:cNvSpPr txBox="1">
            <a:spLocks/>
          </p:cNvSpPr>
          <p:nvPr/>
        </p:nvSpPr>
        <p:spPr>
          <a:xfrm flipH="1">
            <a:off x="5792149" y="487955"/>
            <a:ext cx="3999415" cy="3682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200" dirty="0">
                <a:solidFill>
                  <a:srgbClr val="1EB4B8"/>
                </a:solidFill>
                <a:cs typeface="B Yekan" panose="00000400000000000000" pitchFamily="2" charset="-78"/>
              </a:rPr>
              <a:t>.................................................................</a:t>
            </a:r>
          </a:p>
        </p:txBody>
      </p:sp>
      <p:sp>
        <p:nvSpPr>
          <p:cNvPr id="11" name="Google Shape;329;p30"/>
          <p:cNvSpPr txBox="1">
            <a:spLocks/>
          </p:cNvSpPr>
          <p:nvPr/>
        </p:nvSpPr>
        <p:spPr>
          <a:xfrm flipH="1">
            <a:off x="9891660" y="749255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329;p30"/>
          <p:cNvSpPr txBox="1">
            <a:spLocks/>
          </p:cNvSpPr>
          <p:nvPr/>
        </p:nvSpPr>
        <p:spPr>
          <a:xfrm flipH="1">
            <a:off x="9873415" y="1598592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Google Shape;329;p30"/>
          <p:cNvSpPr txBox="1">
            <a:spLocks/>
          </p:cNvSpPr>
          <p:nvPr/>
        </p:nvSpPr>
        <p:spPr>
          <a:xfrm flipH="1">
            <a:off x="9514300" y="4212491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4" name="Google Shape;329;p30"/>
          <p:cNvSpPr txBox="1">
            <a:spLocks/>
          </p:cNvSpPr>
          <p:nvPr/>
        </p:nvSpPr>
        <p:spPr>
          <a:xfrm flipH="1">
            <a:off x="9514300" y="3365812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5" name="Google Shape;329;p30"/>
          <p:cNvSpPr txBox="1">
            <a:spLocks/>
          </p:cNvSpPr>
          <p:nvPr/>
        </p:nvSpPr>
        <p:spPr>
          <a:xfrm flipH="1">
            <a:off x="9514300" y="2519133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6" name="Google Shape;329;p30"/>
          <p:cNvSpPr txBox="1">
            <a:spLocks/>
          </p:cNvSpPr>
          <p:nvPr/>
        </p:nvSpPr>
        <p:spPr>
          <a:xfrm flipH="1">
            <a:off x="9434775" y="5059169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0" name="Google Shape;329;p30"/>
          <p:cNvSpPr txBox="1">
            <a:spLocks/>
          </p:cNvSpPr>
          <p:nvPr/>
        </p:nvSpPr>
        <p:spPr>
          <a:xfrm flipH="1">
            <a:off x="6345877" y="36629"/>
            <a:ext cx="2343483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b="1" dirty="0">
                <a:cs typeface="B Nazanin" panose="00000400000000000000" pitchFamily="2" charset="-78"/>
              </a:rPr>
              <a:t>مقدمه</a:t>
            </a:r>
          </a:p>
        </p:txBody>
      </p:sp>
      <p:sp>
        <p:nvSpPr>
          <p:cNvPr id="35" name="Google Shape;329;p30"/>
          <p:cNvSpPr txBox="1">
            <a:spLocks/>
          </p:cNvSpPr>
          <p:nvPr/>
        </p:nvSpPr>
        <p:spPr>
          <a:xfrm flipH="1">
            <a:off x="9934755" y="5862391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cs typeface="B Yekan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15514" y="869356"/>
            <a:ext cx="9164025" cy="578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Google Shape;329;p30"/>
          <p:cNvSpPr txBox="1">
            <a:spLocks/>
          </p:cNvSpPr>
          <p:nvPr/>
        </p:nvSpPr>
        <p:spPr>
          <a:xfrm flipH="1">
            <a:off x="3398145" y="589101"/>
            <a:ext cx="2947734" cy="5819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</a:p>
        </p:txBody>
      </p:sp>
      <p:sp>
        <p:nvSpPr>
          <p:cNvPr id="50" name="Google Shape;329;p30"/>
          <p:cNvSpPr txBox="1">
            <a:spLocks/>
          </p:cNvSpPr>
          <p:nvPr/>
        </p:nvSpPr>
        <p:spPr>
          <a:xfrm flipH="1">
            <a:off x="287598" y="1283825"/>
            <a:ext cx="8758554" cy="5163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dirty="0">
                <a:cs typeface="B Nazanin" panose="00000400000000000000" pitchFamily="2" charset="-78"/>
              </a:rPr>
              <a:t>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</a:t>
            </a:r>
          </a:p>
        </p:txBody>
      </p:sp>
    </p:spTree>
    <p:extLst>
      <p:ext uri="{BB962C8B-B14F-4D97-AF65-F5344CB8AC3E}">
        <p14:creationId xmlns:p14="http://schemas.microsoft.com/office/powerpoint/2010/main" val="947430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20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356262" y="5065548"/>
            <a:ext cx="2622387" cy="676414"/>
          </a:xfrm>
          <a:prstGeom prst="roundRect">
            <a:avLst/>
          </a:prstGeom>
          <a:solidFill>
            <a:srgbClr val="2F5A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پیشنهادات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360855" y="4217595"/>
            <a:ext cx="2622387" cy="676414"/>
          </a:xfrm>
          <a:prstGeom prst="roundRect">
            <a:avLst/>
          </a:prstGeom>
          <a:solidFill>
            <a:srgbClr val="5FB9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نتایج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392186" y="3365812"/>
            <a:ext cx="2622387" cy="676414"/>
          </a:xfrm>
          <a:prstGeom prst="roundRect">
            <a:avLst/>
          </a:prstGeom>
          <a:solidFill>
            <a:srgbClr val="64ACB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روش اجرا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60856" y="2521685"/>
            <a:ext cx="2622387" cy="676414"/>
          </a:xfrm>
          <a:prstGeom prst="roundRect">
            <a:avLst/>
          </a:prstGeom>
          <a:solidFill>
            <a:srgbClr val="DE3F1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پیشینه پژوهش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360857" y="1673730"/>
            <a:ext cx="2622387" cy="676414"/>
          </a:xfrm>
          <a:prstGeom prst="roundRect">
            <a:avLst/>
          </a:prstGeom>
          <a:solidFill>
            <a:srgbClr val="F7941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مبانی نظری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60857" y="825775"/>
            <a:ext cx="2622387" cy="676414"/>
          </a:xfrm>
          <a:prstGeom prst="roundRect">
            <a:avLst/>
          </a:prstGeom>
          <a:solidFill>
            <a:srgbClr val="FEC111"/>
          </a:solidFill>
          <a:ln w="28575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کلیات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Google Shape;329;p30"/>
          <p:cNvSpPr txBox="1">
            <a:spLocks/>
          </p:cNvSpPr>
          <p:nvPr/>
        </p:nvSpPr>
        <p:spPr>
          <a:xfrm flipH="1">
            <a:off x="5792149" y="487955"/>
            <a:ext cx="3999415" cy="3682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200" dirty="0">
                <a:solidFill>
                  <a:srgbClr val="1EB4B8"/>
                </a:solidFill>
                <a:cs typeface="B Yekan" panose="00000400000000000000" pitchFamily="2" charset="-78"/>
              </a:rPr>
              <a:t>.................................................................</a:t>
            </a:r>
          </a:p>
        </p:txBody>
      </p:sp>
      <p:sp>
        <p:nvSpPr>
          <p:cNvPr id="11" name="Google Shape;329;p30"/>
          <p:cNvSpPr txBox="1">
            <a:spLocks/>
          </p:cNvSpPr>
          <p:nvPr/>
        </p:nvSpPr>
        <p:spPr>
          <a:xfrm flipH="1">
            <a:off x="9891660" y="749255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329;p30"/>
          <p:cNvSpPr txBox="1">
            <a:spLocks/>
          </p:cNvSpPr>
          <p:nvPr/>
        </p:nvSpPr>
        <p:spPr>
          <a:xfrm flipH="1">
            <a:off x="9873415" y="1598592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Google Shape;329;p30"/>
          <p:cNvSpPr txBox="1">
            <a:spLocks/>
          </p:cNvSpPr>
          <p:nvPr/>
        </p:nvSpPr>
        <p:spPr>
          <a:xfrm flipH="1">
            <a:off x="9514300" y="4212491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4" name="Google Shape;329;p30"/>
          <p:cNvSpPr txBox="1">
            <a:spLocks/>
          </p:cNvSpPr>
          <p:nvPr/>
        </p:nvSpPr>
        <p:spPr>
          <a:xfrm flipH="1">
            <a:off x="9514300" y="3365812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5" name="Google Shape;329;p30"/>
          <p:cNvSpPr txBox="1">
            <a:spLocks/>
          </p:cNvSpPr>
          <p:nvPr/>
        </p:nvSpPr>
        <p:spPr>
          <a:xfrm flipH="1">
            <a:off x="9514300" y="2519133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6" name="Google Shape;329;p30"/>
          <p:cNvSpPr txBox="1">
            <a:spLocks/>
          </p:cNvSpPr>
          <p:nvPr/>
        </p:nvSpPr>
        <p:spPr>
          <a:xfrm flipH="1">
            <a:off x="9434775" y="5059169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0" name="Google Shape;329;p30"/>
          <p:cNvSpPr txBox="1">
            <a:spLocks/>
          </p:cNvSpPr>
          <p:nvPr/>
        </p:nvSpPr>
        <p:spPr>
          <a:xfrm flipH="1">
            <a:off x="6345877" y="36629"/>
            <a:ext cx="2343483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b="1" dirty="0">
                <a:cs typeface="B Nazanin" panose="00000400000000000000" pitchFamily="2" charset="-78"/>
              </a:rPr>
              <a:t>بیان مسئله</a:t>
            </a:r>
          </a:p>
        </p:txBody>
      </p:sp>
      <p:sp>
        <p:nvSpPr>
          <p:cNvPr id="35" name="Google Shape;329;p30"/>
          <p:cNvSpPr txBox="1">
            <a:spLocks/>
          </p:cNvSpPr>
          <p:nvPr/>
        </p:nvSpPr>
        <p:spPr>
          <a:xfrm flipH="1">
            <a:off x="9934755" y="5862391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cs typeface="B Yekan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15514" y="869356"/>
            <a:ext cx="9164025" cy="578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Google Shape;329;p30"/>
          <p:cNvSpPr txBox="1">
            <a:spLocks/>
          </p:cNvSpPr>
          <p:nvPr/>
        </p:nvSpPr>
        <p:spPr>
          <a:xfrm flipH="1">
            <a:off x="3398145" y="589101"/>
            <a:ext cx="2947734" cy="5819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</a:p>
        </p:txBody>
      </p:sp>
      <p:sp>
        <p:nvSpPr>
          <p:cNvPr id="31" name="Google Shape;329;p30"/>
          <p:cNvSpPr txBox="1">
            <a:spLocks/>
          </p:cNvSpPr>
          <p:nvPr/>
        </p:nvSpPr>
        <p:spPr>
          <a:xfrm flipH="1">
            <a:off x="287598" y="1283825"/>
            <a:ext cx="8758554" cy="5163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dirty="0">
                <a:cs typeface="B Nazanin" panose="00000400000000000000" pitchFamily="2" charset="-78"/>
              </a:rPr>
              <a:t>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</a:t>
            </a:r>
          </a:p>
        </p:txBody>
      </p:sp>
    </p:spTree>
    <p:extLst>
      <p:ext uri="{BB962C8B-B14F-4D97-AF65-F5344CB8AC3E}">
        <p14:creationId xmlns:p14="http://schemas.microsoft.com/office/powerpoint/2010/main" val="65846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20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356262" y="5065548"/>
            <a:ext cx="2622387" cy="676414"/>
          </a:xfrm>
          <a:prstGeom prst="roundRect">
            <a:avLst/>
          </a:prstGeom>
          <a:solidFill>
            <a:srgbClr val="2F5A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پیشنهادات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360855" y="4217595"/>
            <a:ext cx="2622387" cy="676414"/>
          </a:xfrm>
          <a:prstGeom prst="roundRect">
            <a:avLst/>
          </a:prstGeom>
          <a:solidFill>
            <a:srgbClr val="5FB9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نتایج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392186" y="3365812"/>
            <a:ext cx="2622387" cy="676414"/>
          </a:xfrm>
          <a:prstGeom prst="roundRect">
            <a:avLst/>
          </a:prstGeom>
          <a:solidFill>
            <a:srgbClr val="64ACB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روش اجرا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60856" y="2521685"/>
            <a:ext cx="2622387" cy="676414"/>
          </a:xfrm>
          <a:prstGeom prst="roundRect">
            <a:avLst/>
          </a:prstGeom>
          <a:solidFill>
            <a:srgbClr val="DE3F1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پیشینه پژوهش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360857" y="1673730"/>
            <a:ext cx="2622387" cy="676414"/>
          </a:xfrm>
          <a:prstGeom prst="roundRect">
            <a:avLst/>
          </a:prstGeom>
          <a:solidFill>
            <a:srgbClr val="F7941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مبانی نظری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60857" y="825775"/>
            <a:ext cx="2622387" cy="676414"/>
          </a:xfrm>
          <a:prstGeom prst="roundRect">
            <a:avLst/>
          </a:prstGeom>
          <a:solidFill>
            <a:srgbClr val="FEC111"/>
          </a:solidFill>
          <a:ln w="28575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کلیات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Google Shape;329;p30"/>
          <p:cNvSpPr txBox="1">
            <a:spLocks/>
          </p:cNvSpPr>
          <p:nvPr/>
        </p:nvSpPr>
        <p:spPr>
          <a:xfrm flipH="1">
            <a:off x="5792149" y="487955"/>
            <a:ext cx="3999415" cy="3682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200" dirty="0">
                <a:solidFill>
                  <a:srgbClr val="1EB4B8"/>
                </a:solidFill>
                <a:cs typeface="B Yekan" panose="00000400000000000000" pitchFamily="2" charset="-78"/>
              </a:rPr>
              <a:t>.................................................................</a:t>
            </a:r>
          </a:p>
        </p:txBody>
      </p:sp>
      <p:sp>
        <p:nvSpPr>
          <p:cNvPr id="11" name="Google Shape;329;p30"/>
          <p:cNvSpPr txBox="1">
            <a:spLocks/>
          </p:cNvSpPr>
          <p:nvPr/>
        </p:nvSpPr>
        <p:spPr>
          <a:xfrm flipH="1">
            <a:off x="9891660" y="749255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329;p30"/>
          <p:cNvSpPr txBox="1">
            <a:spLocks/>
          </p:cNvSpPr>
          <p:nvPr/>
        </p:nvSpPr>
        <p:spPr>
          <a:xfrm flipH="1">
            <a:off x="9873415" y="1598592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Google Shape;329;p30"/>
          <p:cNvSpPr txBox="1">
            <a:spLocks/>
          </p:cNvSpPr>
          <p:nvPr/>
        </p:nvSpPr>
        <p:spPr>
          <a:xfrm flipH="1">
            <a:off x="9514300" y="4212491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4" name="Google Shape;329;p30"/>
          <p:cNvSpPr txBox="1">
            <a:spLocks/>
          </p:cNvSpPr>
          <p:nvPr/>
        </p:nvSpPr>
        <p:spPr>
          <a:xfrm flipH="1">
            <a:off x="9514300" y="3365812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5" name="Google Shape;329;p30"/>
          <p:cNvSpPr txBox="1">
            <a:spLocks/>
          </p:cNvSpPr>
          <p:nvPr/>
        </p:nvSpPr>
        <p:spPr>
          <a:xfrm flipH="1">
            <a:off x="9514300" y="2519133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6" name="Google Shape;329;p30"/>
          <p:cNvSpPr txBox="1">
            <a:spLocks/>
          </p:cNvSpPr>
          <p:nvPr/>
        </p:nvSpPr>
        <p:spPr>
          <a:xfrm flipH="1">
            <a:off x="9434775" y="5059169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0" name="Google Shape;329;p30"/>
          <p:cNvSpPr txBox="1">
            <a:spLocks/>
          </p:cNvSpPr>
          <p:nvPr/>
        </p:nvSpPr>
        <p:spPr>
          <a:xfrm flipH="1">
            <a:off x="6345877" y="36629"/>
            <a:ext cx="2343483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b="1" dirty="0">
                <a:cs typeface="B Nazanin" panose="00000400000000000000" pitchFamily="2" charset="-78"/>
              </a:rPr>
              <a:t>اهمیت و ضرورت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15514" y="869356"/>
            <a:ext cx="9164025" cy="578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Google Shape;329;p30"/>
          <p:cNvSpPr txBox="1">
            <a:spLocks/>
          </p:cNvSpPr>
          <p:nvPr/>
        </p:nvSpPr>
        <p:spPr>
          <a:xfrm flipH="1">
            <a:off x="3398145" y="589101"/>
            <a:ext cx="2947734" cy="5819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</a:p>
        </p:txBody>
      </p:sp>
      <p:sp>
        <p:nvSpPr>
          <p:cNvPr id="26" name="Google Shape;329;p30"/>
          <p:cNvSpPr txBox="1">
            <a:spLocks/>
          </p:cNvSpPr>
          <p:nvPr/>
        </p:nvSpPr>
        <p:spPr>
          <a:xfrm flipH="1">
            <a:off x="287598" y="1283825"/>
            <a:ext cx="8758554" cy="5163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dirty="0">
                <a:cs typeface="B Nazanin" panose="00000400000000000000" pitchFamily="2" charset="-78"/>
              </a:rPr>
              <a:t>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</a:t>
            </a:r>
          </a:p>
        </p:txBody>
      </p:sp>
    </p:spTree>
    <p:extLst>
      <p:ext uri="{BB962C8B-B14F-4D97-AF65-F5344CB8AC3E}">
        <p14:creationId xmlns:p14="http://schemas.microsoft.com/office/powerpoint/2010/main" val="245669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20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356262" y="5065548"/>
            <a:ext cx="2622387" cy="676414"/>
          </a:xfrm>
          <a:prstGeom prst="roundRect">
            <a:avLst/>
          </a:prstGeom>
          <a:solidFill>
            <a:srgbClr val="2F5A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پیشنهادات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360855" y="4217595"/>
            <a:ext cx="2622387" cy="676414"/>
          </a:xfrm>
          <a:prstGeom prst="roundRect">
            <a:avLst/>
          </a:prstGeom>
          <a:solidFill>
            <a:srgbClr val="5FB9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نتایج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392186" y="3365812"/>
            <a:ext cx="2622387" cy="676414"/>
          </a:xfrm>
          <a:prstGeom prst="roundRect">
            <a:avLst/>
          </a:prstGeom>
          <a:solidFill>
            <a:srgbClr val="64ACB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روش اجرا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60856" y="2521685"/>
            <a:ext cx="2622387" cy="676414"/>
          </a:xfrm>
          <a:prstGeom prst="roundRect">
            <a:avLst/>
          </a:prstGeom>
          <a:solidFill>
            <a:srgbClr val="DE3F1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پیشینه پژوهش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360857" y="1673730"/>
            <a:ext cx="2622387" cy="676414"/>
          </a:xfrm>
          <a:prstGeom prst="roundRect">
            <a:avLst/>
          </a:prstGeom>
          <a:solidFill>
            <a:srgbClr val="F7941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مبانی نظری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60857" y="825775"/>
            <a:ext cx="2622387" cy="676414"/>
          </a:xfrm>
          <a:prstGeom prst="roundRect">
            <a:avLst/>
          </a:prstGeom>
          <a:solidFill>
            <a:srgbClr val="FEC111"/>
          </a:solidFill>
          <a:ln w="28575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کلیات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Google Shape;329;p30"/>
          <p:cNvSpPr txBox="1">
            <a:spLocks/>
          </p:cNvSpPr>
          <p:nvPr/>
        </p:nvSpPr>
        <p:spPr>
          <a:xfrm flipH="1">
            <a:off x="5792149" y="487955"/>
            <a:ext cx="3999415" cy="3682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200" dirty="0">
                <a:solidFill>
                  <a:srgbClr val="1EB4B8"/>
                </a:solidFill>
                <a:cs typeface="B Yekan" panose="00000400000000000000" pitchFamily="2" charset="-78"/>
              </a:rPr>
              <a:t>.................................................................</a:t>
            </a:r>
          </a:p>
        </p:txBody>
      </p:sp>
      <p:sp>
        <p:nvSpPr>
          <p:cNvPr id="11" name="Google Shape;329;p30"/>
          <p:cNvSpPr txBox="1">
            <a:spLocks/>
          </p:cNvSpPr>
          <p:nvPr/>
        </p:nvSpPr>
        <p:spPr>
          <a:xfrm flipH="1">
            <a:off x="9891660" y="749255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329;p30"/>
          <p:cNvSpPr txBox="1">
            <a:spLocks/>
          </p:cNvSpPr>
          <p:nvPr/>
        </p:nvSpPr>
        <p:spPr>
          <a:xfrm flipH="1">
            <a:off x="9873415" y="1598592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Google Shape;329;p30"/>
          <p:cNvSpPr txBox="1">
            <a:spLocks/>
          </p:cNvSpPr>
          <p:nvPr/>
        </p:nvSpPr>
        <p:spPr>
          <a:xfrm flipH="1">
            <a:off x="9514300" y="4212491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4" name="Google Shape;329;p30"/>
          <p:cNvSpPr txBox="1">
            <a:spLocks/>
          </p:cNvSpPr>
          <p:nvPr/>
        </p:nvSpPr>
        <p:spPr>
          <a:xfrm flipH="1">
            <a:off x="9514300" y="3365812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5" name="Google Shape;329;p30"/>
          <p:cNvSpPr txBox="1">
            <a:spLocks/>
          </p:cNvSpPr>
          <p:nvPr/>
        </p:nvSpPr>
        <p:spPr>
          <a:xfrm flipH="1">
            <a:off x="9514300" y="2519133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6" name="Google Shape;329;p30"/>
          <p:cNvSpPr txBox="1">
            <a:spLocks/>
          </p:cNvSpPr>
          <p:nvPr/>
        </p:nvSpPr>
        <p:spPr>
          <a:xfrm flipH="1">
            <a:off x="9434775" y="5059169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0" name="Google Shape;329;p30"/>
          <p:cNvSpPr txBox="1">
            <a:spLocks/>
          </p:cNvSpPr>
          <p:nvPr/>
        </p:nvSpPr>
        <p:spPr>
          <a:xfrm flipH="1">
            <a:off x="6345877" y="36629"/>
            <a:ext cx="2343483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3200" b="1" dirty="0">
                <a:cs typeface="B Nazanin" panose="00000400000000000000" pitchFamily="2" charset="-78"/>
              </a:rPr>
              <a:t>اهداف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35" name="Google Shape;329;p30"/>
          <p:cNvSpPr txBox="1">
            <a:spLocks/>
          </p:cNvSpPr>
          <p:nvPr/>
        </p:nvSpPr>
        <p:spPr>
          <a:xfrm flipH="1">
            <a:off x="9934755" y="5862391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cs typeface="B Yekan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15514" y="869356"/>
            <a:ext cx="9164025" cy="578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Google Shape;329;p30"/>
          <p:cNvSpPr txBox="1">
            <a:spLocks/>
          </p:cNvSpPr>
          <p:nvPr/>
        </p:nvSpPr>
        <p:spPr>
          <a:xfrm flipH="1">
            <a:off x="3398145" y="589101"/>
            <a:ext cx="2947734" cy="5819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</a:p>
        </p:txBody>
      </p:sp>
      <p:sp>
        <p:nvSpPr>
          <p:cNvPr id="24" name="Cube 23">
            <a:extLst>
              <a:ext uri="{FF2B5EF4-FFF2-40B4-BE49-F238E27FC236}">
                <a16:creationId xmlns:a16="http://schemas.microsoft.com/office/drawing/2014/main" id="{82727937-6B99-460F-AFBE-C1B123CD6E90}"/>
              </a:ext>
            </a:extLst>
          </p:cNvPr>
          <p:cNvSpPr/>
          <p:nvPr/>
        </p:nvSpPr>
        <p:spPr>
          <a:xfrm flipH="1">
            <a:off x="6979280" y="3104723"/>
            <a:ext cx="2082514" cy="3566278"/>
          </a:xfrm>
          <a:prstGeom prst="cube">
            <a:avLst>
              <a:gd name="adj" fmla="val 20548"/>
            </a:avLst>
          </a:prstGeom>
          <a:solidFill>
            <a:schemeClr val="accent6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85C732A0-4BD9-4F8A-821E-D93CFF883478}"/>
              </a:ext>
            </a:extLst>
          </p:cNvPr>
          <p:cNvSpPr/>
          <p:nvPr/>
        </p:nvSpPr>
        <p:spPr>
          <a:xfrm flipH="1">
            <a:off x="5273246" y="3649542"/>
            <a:ext cx="2082514" cy="3021459"/>
          </a:xfrm>
          <a:prstGeom prst="cube">
            <a:avLst>
              <a:gd name="adj" fmla="val 20319"/>
            </a:avLst>
          </a:prstGeom>
          <a:solidFill>
            <a:schemeClr val="accent5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9B3761EC-5709-4C06-828F-4842BF73FFE5}"/>
              </a:ext>
            </a:extLst>
          </p:cNvPr>
          <p:cNvSpPr/>
          <p:nvPr/>
        </p:nvSpPr>
        <p:spPr>
          <a:xfrm flipH="1">
            <a:off x="3562904" y="4138777"/>
            <a:ext cx="2082514" cy="2532225"/>
          </a:xfrm>
          <a:prstGeom prst="cube">
            <a:avLst>
              <a:gd name="adj" fmla="val 20624"/>
            </a:avLst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Cube 27">
            <a:extLst>
              <a:ext uri="{FF2B5EF4-FFF2-40B4-BE49-F238E27FC236}">
                <a16:creationId xmlns:a16="http://schemas.microsoft.com/office/drawing/2014/main" id="{FC6D65DC-903C-4706-80F2-0F26488B212F}"/>
              </a:ext>
            </a:extLst>
          </p:cNvPr>
          <p:cNvSpPr/>
          <p:nvPr/>
        </p:nvSpPr>
        <p:spPr>
          <a:xfrm flipH="1">
            <a:off x="1856203" y="4666261"/>
            <a:ext cx="2082514" cy="2004741"/>
          </a:xfrm>
          <a:prstGeom prst="cube">
            <a:avLst>
              <a:gd name="adj" fmla="val 2155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9303B1DA-561B-47E5-A1EF-E3BD9792E49C}"/>
              </a:ext>
            </a:extLst>
          </p:cNvPr>
          <p:cNvSpPr/>
          <p:nvPr/>
        </p:nvSpPr>
        <p:spPr>
          <a:xfrm flipH="1">
            <a:off x="168317" y="5219295"/>
            <a:ext cx="2082514" cy="1451707"/>
          </a:xfrm>
          <a:prstGeom prst="cube">
            <a:avLst>
              <a:gd name="adj" fmla="val 25554"/>
            </a:avLst>
          </a:prstGeom>
          <a:solidFill>
            <a:schemeClr val="accent4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54162715-AD53-47DE-BF69-1E1532CEE94D}"/>
              </a:ext>
            </a:extLst>
          </p:cNvPr>
          <p:cNvSpPr/>
          <p:nvPr/>
        </p:nvSpPr>
        <p:spPr>
          <a:xfrm flipH="1">
            <a:off x="168317" y="4760480"/>
            <a:ext cx="2082514" cy="880445"/>
          </a:xfrm>
          <a:prstGeom prst="cube">
            <a:avLst>
              <a:gd name="adj" fmla="val 487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DB046499-571C-4062-8C08-CDD03D133652}"/>
              </a:ext>
            </a:extLst>
          </p:cNvPr>
          <p:cNvSpPr/>
          <p:nvPr/>
        </p:nvSpPr>
        <p:spPr>
          <a:xfrm flipH="1">
            <a:off x="1856203" y="4232995"/>
            <a:ext cx="2082514" cy="880445"/>
          </a:xfrm>
          <a:prstGeom prst="cube">
            <a:avLst>
              <a:gd name="adj" fmla="val 487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E505CB29-6500-438B-9399-F94851220119}"/>
              </a:ext>
            </a:extLst>
          </p:cNvPr>
          <p:cNvSpPr/>
          <p:nvPr/>
        </p:nvSpPr>
        <p:spPr>
          <a:xfrm flipH="1">
            <a:off x="3562905" y="3709981"/>
            <a:ext cx="2082514" cy="880445"/>
          </a:xfrm>
          <a:prstGeom prst="cube">
            <a:avLst>
              <a:gd name="adj" fmla="val 487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Cube 32">
            <a:extLst>
              <a:ext uri="{FF2B5EF4-FFF2-40B4-BE49-F238E27FC236}">
                <a16:creationId xmlns:a16="http://schemas.microsoft.com/office/drawing/2014/main" id="{7F2EC127-DD46-4486-A15B-02A16AAE6B29}"/>
              </a:ext>
            </a:extLst>
          </p:cNvPr>
          <p:cNvSpPr/>
          <p:nvPr/>
        </p:nvSpPr>
        <p:spPr>
          <a:xfrm flipH="1">
            <a:off x="5269608" y="3182497"/>
            <a:ext cx="2082514" cy="880445"/>
          </a:xfrm>
          <a:prstGeom prst="cube">
            <a:avLst>
              <a:gd name="adj" fmla="val 4876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Cube 36">
            <a:extLst>
              <a:ext uri="{FF2B5EF4-FFF2-40B4-BE49-F238E27FC236}">
                <a16:creationId xmlns:a16="http://schemas.microsoft.com/office/drawing/2014/main" id="{BBABDFBF-A961-4C7B-9500-F903A3DE669D}"/>
              </a:ext>
            </a:extLst>
          </p:cNvPr>
          <p:cNvSpPr/>
          <p:nvPr/>
        </p:nvSpPr>
        <p:spPr>
          <a:xfrm flipH="1">
            <a:off x="6976311" y="2655012"/>
            <a:ext cx="2082514" cy="880445"/>
          </a:xfrm>
          <a:prstGeom prst="cube">
            <a:avLst>
              <a:gd name="adj" fmla="val 4876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E4A1ACB-C9A9-4B5D-A157-67191E7E2F8D}"/>
              </a:ext>
            </a:extLst>
          </p:cNvPr>
          <p:cNvGrpSpPr/>
          <p:nvPr/>
        </p:nvGrpSpPr>
        <p:grpSpPr>
          <a:xfrm>
            <a:off x="6973342" y="932604"/>
            <a:ext cx="1856405" cy="1954742"/>
            <a:chOff x="5138738" y="-608163"/>
            <a:chExt cx="4786312" cy="5039851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D05B68A-B19F-47F2-9DA7-95A0663BAA59}"/>
                </a:ext>
              </a:extLst>
            </p:cNvPr>
            <p:cNvSpPr/>
            <p:nvPr/>
          </p:nvSpPr>
          <p:spPr>
            <a:xfrm>
              <a:off x="5793224" y="3973382"/>
              <a:ext cx="3766861" cy="380050"/>
            </a:xfrm>
            <a:prstGeom prst="ellipse">
              <a:avLst/>
            </a:prstGeom>
            <a:solidFill>
              <a:schemeClr val="tx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2060329-04A2-46B9-81E0-353EB68D8BFB}"/>
                </a:ext>
              </a:extLst>
            </p:cNvPr>
            <p:cNvGrpSpPr/>
            <p:nvPr/>
          </p:nvGrpSpPr>
          <p:grpSpPr>
            <a:xfrm>
              <a:off x="5138738" y="-608163"/>
              <a:ext cx="4786312" cy="5039851"/>
              <a:chOff x="5995988" y="2712903"/>
              <a:chExt cx="2457450" cy="2587625"/>
            </a:xfrm>
          </p:grpSpPr>
          <p:sp>
            <p:nvSpPr>
              <p:cNvPr id="41" name="Freeform 6">
                <a:extLst>
                  <a:ext uri="{FF2B5EF4-FFF2-40B4-BE49-F238E27FC236}">
                    <a16:creationId xmlns:a16="http://schemas.microsoft.com/office/drawing/2014/main" id="{23039AEF-6BB3-4384-BBE0-11A2890CE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5988" y="2712903"/>
                <a:ext cx="2457450" cy="2587625"/>
              </a:xfrm>
              <a:custGeom>
                <a:avLst/>
                <a:gdLst>
                  <a:gd name="T0" fmla="*/ 707 w 771"/>
                  <a:gd name="T1" fmla="*/ 219 h 812"/>
                  <a:gd name="T2" fmla="*/ 760 w 771"/>
                  <a:gd name="T3" fmla="*/ 369 h 812"/>
                  <a:gd name="T4" fmla="*/ 685 w 771"/>
                  <a:gd name="T5" fmla="*/ 634 h 812"/>
                  <a:gd name="T6" fmla="*/ 197 w 771"/>
                  <a:gd name="T7" fmla="*/ 707 h 812"/>
                  <a:gd name="T8" fmla="*/ 97 w 771"/>
                  <a:gd name="T9" fmla="*/ 220 h 812"/>
                  <a:gd name="T10" fmla="*/ 594 w 771"/>
                  <a:gd name="T11" fmla="*/ 106 h 812"/>
                  <a:gd name="T12" fmla="*/ 552 w 771"/>
                  <a:gd name="T13" fmla="*/ 147 h 812"/>
                  <a:gd name="T14" fmla="*/ 509 w 771"/>
                  <a:gd name="T15" fmla="*/ 128 h 812"/>
                  <a:gd name="T16" fmla="*/ 454 w 771"/>
                  <a:gd name="T17" fmla="*/ 113 h 812"/>
                  <a:gd name="T18" fmla="*/ 372 w 771"/>
                  <a:gd name="T19" fmla="*/ 110 h 812"/>
                  <a:gd name="T20" fmla="*/ 241 w 771"/>
                  <a:gd name="T21" fmla="*/ 155 h 812"/>
                  <a:gd name="T22" fmla="*/ 147 w 771"/>
                  <a:gd name="T23" fmla="*/ 249 h 812"/>
                  <a:gd name="T24" fmla="*/ 115 w 771"/>
                  <a:gd name="T25" fmla="*/ 317 h 812"/>
                  <a:gd name="T26" fmla="*/ 103 w 771"/>
                  <a:gd name="T27" fmla="*/ 366 h 812"/>
                  <a:gd name="T28" fmla="*/ 102 w 771"/>
                  <a:gd name="T29" fmla="*/ 450 h 812"/>
                  <a:gd name="T30" fmla="*/ 124 w 771"/>
                  <a:gd name="T31" fmla="*/ 528 h 812"/>
                  <a:gd name="T32" fmla="*/ 209 w 771"/>
                  <a:gd name="T33" fmla="*/ 643 h 812"/>
                  <a:gd name="T34" fmla="*/ 295 w 771"/>
                  <a:gd name="T35" fmla="*/ 694 h 812"/>
                  <a:gd name="T36" fmla="*/ 357 w 771"/>
                  <a:gd name="T37" fmla="*/ 710 h 812"/>
                  <a:gd name="T38" fmla="*/ 439 w 771"/>
                  <a:gd name="T39" fmla="*/ 711 h 812"/>
                  <a:gd name="T40" fmla="*/ 512 w 771"/>
                  <a:gd name="T41" fmla="*/ 693 h 812"/>
                  <a:gd name="T42" fmla="*/ 585 w 771"/>
                  <a:gd name="T43" fmla="*/ 652 h 812"/>
                  <a:gd name="T44" fmla="*/ 644 w 771"/>
                  <a:gd name="T45" fmla="*/ 592 h 812"/>
                  <a:gd name="T46" fmla="*/ 677 w 771"/>
                  <a:gd name="T47" fmla="*/ 536 h 812"/>
                  <a:gd name="T48" fmla="*/ 696 w 771"/>
                  <a:gd name="T49" fmla="*/ 482 h 812"/>
                  <a:gd name="T50" fmla="*/ 704 w 771"/>
                  <a:gd name="T51" fmla="*/ 432 h 812"/>
                  <a:gd name="T52" fmla="*/ 702 w 771"/>
                  <a:gd name="T53" fmla="*/ 374 h 812"/>
                  <a:gd name="T54" fmla="*/ 695 w 771"/>
                  <a:gd name="T55" fmla="*/ 334 h 812"/>
                  <a:gd name="T56" fmla="*/ 666 w 771"/>
                  <a:gd name="T57" fmla="*/ 264 h 812"/>
                  <a:gd name="T58" fmla="*/ 667 w 771"/>
                  <a:gd name="T59" fmla="*/ 258 h 812"/>
                  <a:gd name="T60" fmla="*/ 703 w 771"/>
                  <a:gd name="T61" fmla="*/ 222 h 812"/>
                  <a:gd name="T62" fmla="*/ 707 w 771"/>
                  <a:gd name="T63" fmla="*/ 219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71" h="812">
                    <a:moveTo>
                      <a:pt x="707" y="219"/>
                    </a:moveTo>
                    <a:cubicBezTo>
                      <a:pt x="736" y="265"/>
                      <a:pt x="754" y="315"/>
                      <a:pt x="760" y="369"/>
                    </a:cubicBezTo>
                    <a:cubicBezTo>
                      <a:pt x="771" y="467"/>
                      <a:pt x="746" y="557"/>
                      <a:pt x="685" y="634"/>
                    </a:cubicBezTo>
                    <a:cubicBezTo>
                      <a:pt x="561" y="789"/>
                      <a:pt x="347" y="812"/>
                      <a:pt x="197" y="707"/>
                    </a:cubicBezTo>
                    <a:cubicBezTo>
                      <a:pt x="31" y="591"/>
                      <a:pt x="0" y="374"/>
                      <a:pt x="97" y="220"/>
                    </a:cubicBezTo>
                    <a:cubicBezTo>
                      <a:pt x="203" y="52"/>
                      <a:pt x="424" y="0"/>
                      <a:pt x="594" y="106"/>
                    </a:cubicBezTo>
                    <a:cubicBezTo>
                      <a:pt x="580" y="120"/>
                      <a:pt x="566" y="134"/>
                      <a:pt x="552" y="147"/>
                    </a:cubicBezTo>
                    <a:cubicBezTo>
                      <a:pt x="538" y="141"/>
                      <a:pt x="523" y="134"/>
                      <a:pt x="509" y="128"/>
                    </a:cubicBezTo>
                    <a:cubicBezTo>
                      <a:pt x="491" y="121"/>
                      <a:pt x="473" y="116"/>
                      <a:pt x="454" y="113"/>
                    </a:cubicBezTo>
                    <a:cubicBezTo>
                      <a:pt x="427" y="108"/>
                      <a:pt x="399" y="107"/>
                      <a:pt x="372" y="110"/>
                    </a:cubicBezTo>
                    <a:cubicBezTo>
                      <a:pt x="325" y="115"/>
                      <a:pt x="281" y="130"/>
                      <a:pt x="241" y="155"/>
                    </a:cubicBezTo>
                    <a:cubicBezTo>
                      <a:pt x="203" y="179"/>
                      <a:pt x="171" y="211"/>
                      <a:pt x="147" y="249"/>
                    </a:cubicBezTo>
                    <a:cubicBezTo>
                      <a:pt x="134" y="270"/>
                      <a:pt x="123" y="293"/>
                      <a:pt x="115" y="317"/>
                    </a:cubicBezTo>
                    <a:cubicBezTo>
                      <a:pt x="110" y="333"/>
                      <a:pt x="106" y="350"/>
                      <a:pt x="103" y="366"/>
                    </a:cubicBezTo>
                    <a:cubicBezTo>
                      <a:pt x="99" y="394"/>
                      <a:pt x="99" y="422"/>
                      <a:pt x="102" y="450"/>
                    </a:cubicBezTo>
                    <a:cubicBezTo>
                      <a:pt x="105" y="477"/>
                      <a:pt x="113" y="503"/>
                      <a:pt x="124" y="528"/>
                    </a:cubicBezTo>
                    <a:cubicBezTo>
                      <a:pt x="143" y="574"/>
                      <a:pt x="171" y="612"/>
                      <a:pt x="209" y="643"/>
                    </a:cubicBezTo>
                    <a:cubicBezTo>
                      <a:pt x="235" y="665"/>
                      <a:pt x="263" y="682"/>
                      <a:pt x="295" y="694"/>
                    </a:cubicBezTo>
                    <a:cubicBezTo>
                      <a:pt x="315" y="701"/>
                      <a:pt x="336" y="707"/>
                      <a:pt x="357" y="710"/>
                    </a:cubicBezTo>
                    <a:cubicBezTo>
                      <a:pt x="384" y="714"/>
                      <a:pt x="412" y="715"/>
                      <a:pt x="439" y="711"/>
                    </a:cubicBezTo>
                    <a:cubicBezTo>
                      <a:pt x="464" y="708"/>
                      <a:pt x="488" y="702"/>
                      <a:pt x="512" y="693"/>
                    </a:cubicBezTo>
                    <a:cubicBezTo>
                      <a:pt x="538" y="683"/>
                      <a:pt x="563" y="669"/>
                      <a:pt x="585" y="652"/>
                    </a:cubicBezTo>
                    <a:cubicBezTo>
                      <a:pt x="607" y="635"/>
                      <a:pt x="627" y="615"/>
                      <a:pt x="644" y="592"/>
                    </a:cubicBezTo>
                    <a:cubicBezTo>
                      <a:pt x="657" y="575"/>
                      <a:pt x="668" y="556"/>
                      <a:pt x="677" y="536"/>
                    </a:cubicBezTo>
                    <a:cubicBezTo>
                      <a:pt x="686" y="519"/>
                      <a:pt x="692" y="501"/>
                      <a:pt x="696" y="482"/>
                    </a:cubicBezTo>
                    <a:cubicBezTo>
                      <a:pt x="700" y="465"/>
                      <a:pt x="703" y="449"/>
                      <a:pt x="704" y="432"/>
                    </a:cubicBezTo>
                    <a:cubicBezTo>
                      <a:pt x="704" y="413"/>
                      <a:pt x="704" y="393"/>
                      <a:pt x="702" y="374"/>
                    </a:cubicBezTo>
                    <a:cubicBezTo>
                      <a:pt x="701" y="361"/>
                      <a:pt x="698" y="347"/>
                      <a:pt x="695" y="334"/>
                    </a:cubicBezTo>
                    <a:cubicBezTo>
                      <a:pt x="689" y="310"/>
                      <a:pt x="679" y="286"/>
                      <a:pt x="666" y="264"/>
                    </a:cubicBezTo>
                    <a:cubicBezTo>
                      <a:pt x="665" y="262"/>
                      <a:pt x="665" y="260"/>
                      <a:pt x="667" y="258"/>
                    </a:cubicBezTo>
                    <a:cubicBezTo>
                      <a:pt x="680" y="246"/>
                      <a:pt x="691" y="234"/>
                      <a:pt x="703" y="222"/>
                    </a:cubicBezTo>
                    <a:cubicBezTo>
                      <a:pt x="704" y="221"/>
                      <a:pt x="705" y="220"/>
                      <a:pt x="707" y="21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Freeform 7">
                <a:extLst>
                  <a:ext uri="{FF2B5EF4-FFF2-40B4-BE49-F238E27FC236}">
                    <a16:creationId xmlns:a16="http://schemas.microsoft.com/office/drawing/2014/main" id="{BB489A81-DB00-411E-90AF-DD0105863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5101" y="3270116"/>
                <a:ext cx="1450975" cy="1435100"/>
              </a:xfrm>
              <a:custGeom>
                <a:avLst/>
                <a:gdLst>
                  <a:gd name="T0" fmla="*/ 350 w 455"/>
                  <a:gd name="T1" fmla="*/ 54 h 450"/>
                  <a:gd name="T2" fmla="*/ 311 w 455"/>
                  <a:gd name="T3" fmla="*/ 93 h 450"/>
                  <a:gd name="T4" fmla="*/ 305 w 455"/>
                  <a:gd name="T5" fmla="*/ 94 h 450"/>
                  <a:gd name="T6" fmla="*/ 262 w 455"/>
                  <a:gd name="T7" fmla="*/ 81 h 450"/>
                  <a:gd name="T8" fmla="*/ 210 w 455"/>
                  <a:gd name="T9" fmla="*/ 82 h 450"/>
                  <a:gd name="T10" fmla="*/ 148 w 455"/>
                  <a:gd name="T11" fmla="*/ 109 h 450"/>
                  <a:gd name="T12" fmla="*/ 103 w 455"/>
                  <a:gd name="T13" fmla="*/ 160 h 450"/>
                  <a:gd name="T14" fmla="*/ 84 w 455"/>
                  <a:gd name="T15" fmla="*/ 216 h 450"/>
                  <a:gd name="T16" fmla="*/ 90 w 455"/>
                  <a:gd name="T17" fmla="*/ 283 h 450"/>
                  <a:gd name="T18" fmla="*/ 154 w 455"/>
                  <a:gd name="T19" fmla="*/ 367 h 450"/>
                  <a:gd name="T20" fmla="*/ 225 w 455"/>
                  <a:gd name="T21" fmla="*/ 392 h 450"/>
                  <a:gd name="T22" fmla="*/ 302 w 455"/>
                  <a:gd name="T23" fmla="*/ 379 h 450"/>
                  <a:gd name="T24" fmla="*/ 364 w 455"/>
                  <a:gd name="T25" fmla="*/ 330 h 450"/>
                  <a:gd name="T26" fmla="*/ 391 w 455"/>
                  <a:gd name="T27" fmla="*/ 273 h 450"/>
                  <a:gd name="T28" fmla="*/ 395 w 455"/>
                  <a:gd name="T29" fmla="*/ 223 h 450"/>
                  <a:gd name="T30" fmla="*/ 380 w 455"/>
                  <a:gd name="T31" fmla="*/ 167 h 450"/>
                  <a:gd name="T32" fmla="*/ 422 w 455"/>
                  <a:gd name="T33" fmla="*/ 125 h 450"/>
                  <a:gd name="T34" fmla="*/ 453 w 455"/>
                  <a:gd name="T35" fmla="*/ 242 h 450"/>
                  <a:gd name="T36" fmla="*/ 418 w 455"/>
                  <a:gd name="T37" fmla="*/ 354 h 450"/>
                  <a:gd name="T38" fmla="*/ 235 w 455"/>
                  <a:gd name="T39" fmla="*/ 450 h 450"/>
                  <a:gd name="T40" fmla="*/ 85 w 455"/>
                  <a:gd name="T41" fmla="*/ 385 h 450"/>
                  <a:gd name="T42" fmla="*/ 95 w 455"/>
                  <a:gd name="T43" fmla="*/ 78 h 450"/>
                  <a:gd name="T44" fmla="*/ 350 w 455"/>
                  <a:gd name="T45" fmla="*/ 54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55" h="450">
                    <a:moveTo>
                      <a:pt x="350" y="54"/>
                    </a:moveTo>
                    <a:cubicBezTo>
                      <a:pt x="337" y="67"/>
                      <a:pt x="324" y="80"/>
                      <a:pt x="311" y="93"/>
                    </a:cubicBezTo>
                    <a:cubicBezTo>
                      <a:pt x="310" y="94"/>
                      <a:pt x="307" y="95"/>
                      <a:pt x="305" y="94"/>
                    </a:cubicBezTo>
                    <a:cubicBezTo>
                      <a:pt x="292" y="87"/>
                      <a:pt x="277" y="83"/>
                      <a:pt x="262" y="81"/>
                    </a:cubicBezTo>
                    <a:cubicBezTo>
                      <a:pt x="244" y="79"/>
                      <a:pt x="227" y="79"/>
                      <a:pt x="210" y="82"/>
                    </a:cubicBezTo>
                    <a:cubicBezTo>
                      <a:pt x="187" y="87"/>
                      <a:pt x="166" y="96"/>
                      <a:pt x="148" y="109"/>
                    </a:cubicBezTo>
                    <a:cubicBezTo>
                      <a:pt x="129" y="123"/>
                      <a:pt x="114" y="140"/>
                      <a:pt x="103" y="160"/>
                    </a:cubicBezTo>
                    <a:cubicBezTo>
                      <a:pt x="93" y="178"/>
                      <a:pt x="87" y="196"/>
                      <a:pt x="84" y="216"/>
                    </a:cubicBezTo>
                    <a:cubicBezTo>
                      <a:pt x="81" y="239"/>
                      <a:pt x="83" y="261"/>
                      <a:pt x="90" y="283"/>
                    </a:cubicBezTo>
                    <a:cubicBezTo>
                      <a:pt x="101" y="319"/>
                      <a:pt x="123" y="347"/>
                      <a:pt x="154" y="367"/>
                    </a:cubicBezTo>
                    <a:cubicBezTo>
                      <a:pt x="176" y="381"/>
                      <a:pt x="199" y="389"/>
                      <a:pt x="225" y="392"/>
                    </a:cubicBezTo>
                    <a:cubicBezTo>
                      <a:pt x="252" y="394"/>
                      <a:pt x="277" y="390"/>
                      <a:pt x="302" y="379"/>
                    </a:cubicBezTo>
                    <a:cubicBezTo>
                      <a:pt x="327" y="368"/>
                      <a:pt x="348" y="352"/>
                      <a:pt x="364" y="330"/>
                    </a:cubicBezTo>
                    <a:cubicBezTo>
                      <a:pt x="377" y="313"/>
                      <a:pt x="386" y="294"/>
                      <a:pt x="391" y="273"/>
                    </a:cubicBezTo>
                    <a:cubicBezTo>
                      <a:pt x="395" y="256"/>
                      <a:pt x="397" y="240"/>
                      <a:pt x="395" y="223"/>
                    </a:cubicBezTo>
                    <a:cubicBezTo>
                      <a:pt x="394" y="204"/>
                      <a:pt x="389" y="185"/>
                      <a:pt x="380" y="167"/>
                    </a:cubicBezTo>
                    <a:cubicBezTo>
                      <a:pt x="394" y="153"/>
                      <a:pt x="408" y="139"/>
                      <a:pt x="422" y="125"/>
                    </a:cubicBezTo>
                    <a:cubicBezTo>
                      <a:pt x="444" y="161"/>
                      <a:pt x="455" y="200"/>
                      <a:pt x="453" y="242"/>
                    </a:cubicBezTo>
                    <a:cubicBezTo>
                      <a:pt x="452" y="283"/>
                      <a:pt x="441" y="320"/>
                      <a:pt x="418" y="354"/>
                    </a:cubicBezTo>
                    <a:cubicBezTo>
                      <a:pt x="374" y="418"/>
                      <a:pt x="312" y="450"/>
                      <a:pt x="235" y="450"/>
                    </a:cubicBezTo>
                    <a:cubicBezTo>
                      <a:pt x="176" y="450"/>
                      <a:pt x="125" y="427"/>
                      <a:pt x="85" y="385"/>
                    </a:cubicBezTo>
                    <a:cubicBezTo>
                      <a:pt x="0" y="295"/>
                      <a:pt x="6" y="160"/>
                      <a:pt x="95" y="78"/>
                    </a:cubicBezTo>
                    <a:cubicBezTo>
                      <a:pt x="179" y="0"/>
                      <a:pt x="293" y="14"/>
                      <a:pt x="350" y="5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Freeform 8">
                <a:extLst>
                  <a:ext uri="{FF2B5EF4-FFF2-40B4-BE49-F238E27FC236}">
                    <a16:creationId xmlns:a16="http://schemas.microsoft.com/office/drawing/2014/main" id="{33C2BF33-4BC1-456E-9F1C-86FDA8F608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0563" y="2874828"/>
                <a:ext cx="1381125" cy="1384300"/>
              </a:xfrm>
              <a:custGeom>
                <a:avLst/>
                <a:gdLst>
                  <a:gd name="T0" fmla="*/ 363 w 433"/>
                  <a:gd name="T1" fmla="*/ 0 h 434"/>
                  <a:gd name="T2" fmla="*/ 363 w 433"/>
                  <a:gd name="T3" fmla="*/ 71 h 434"/>
                  <a:gd name="T4" fmla="*/ 432 w 433"/>
                  <a:gd name="T5" fmla="*/ 71 h 434"/>
                  <a:gd name="T6" fmla="*/ 433 w 433"/>
                  <a:gd name="T7" fmla="*/ 73 h 434"/>
                  <a:gd name="T8" fmla="*/ 408 w 433"/>
                  <a:gd name="T9" fmla="*/ 98 h 434"/>
                  <a:gd name="T10" fmla="*/ 303 w 433"/>
                  <a:gd name="T11" fmla="*/ 203 h 434"/>
                  <a:gd name="T12" fmla="*/ 292 w 433"/>
                  <a:gd name="T13" fmla="*/ 207 h 434"/>
                  <a:gd name="T14" fmla="*/ 262 w 433"/>
                  <a:gd name="T15" fmla="*/ 208 h 434"/>
                  <a:gd name="T16" fmla="*/ 255 w 433"/>
                  <a:gd name="T17" fmla="*/ 210 h 434"/>
                  <a:gd name="T18" fmla="*/ 176 w 433"/>
                  <a:gd name="T19" fmla="*/ 289 h 434"/>
                  <a:gd name="T20" fmla="*/ 141 w 433"/>
                  <a:gd name="T21" fmla="*/ 325 h 434"/>
                  <a:gd name="T22" fmla="*/ 140 w 433"/>
                  <a:gd name="T23" fmla="*/ 330 h 434"/>
                  <a:gd name="T24" fmla="*/ 146 w 433"/>
                  <a:gd name="T25" fmla="*/ 354 h 434"/>
                  <a:gd name="T26" fmla="*/ 121 w 433"/>
                  <a:gd name="T27" fmla="*/ 415 h 434"/>
                  <a:gd name="T28" fmla="*/ 67 w 433"/>
                  <a:gd name="T29" fmla="*/ 432 h 434"/>
                  <a:gd name="T30" fmla="*/ 12 w 433"/>
                  <a:gd name="T31" fmla="*/ 397 h 434"/>
                  <a:gd name="T32" fmla="*/ 4 w 433"/>
                  <a:gd name="T33" fmla="*/ 342 h 434"/>
                  <a:gd name="T34" fmla="*/ 46 w 433"/>
                  <a:gd name="T35" fmla="*/ 294 h 434"/>
                  <a:gd name="T36" fmla="*/ 105 w 433"/>
                  <a:gd name="T37" fmla="*/ 295 h 434"/>
                  <a:gd name="T38" fmla="*/ 110 w 433"/>
                  <a:gd name="T39" fmla="*/ 293 h 434"/>
                  <a:gd name="T40" fmla="*/ 191 w 433"/>
                  <a:gd name="T41" fmla="*/ 213 h 434"/>
                  <a:gd name="T42" fmla="*/ 223 w 433"/>
                  <a:gd name="T43" fmla="*/ 181 h 434"/>
                  <a:gd name="T44" fmla="*/ 227 w 433"/>
                  <a:gd name="T45" fmla="*/ 171 h 434"/>
                  <a:gd name="T46" fmla="*/ 227 w 433"/>
                  <a:gd name="T47" fmla="*/ 143 h 434"/>
                  <a:gd name="T48" fmla="*/ 231 w 433"/>
                  <a:gd name="T49" fmla="*/ 131 h 434"/>
                  <a:gd name="T50" fmla="*/ 360 w 433"/>
                  <a:gd name="T51" fmla="*/ 3 h 434"/>
                  <a:gd name="T52" fmla="*/ 363 w 433"/>
                  <a:gd name="T53" fmla="*/ 0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3" h="434">
                    <a:moveTo>
                      <a:pt x="363" y="0"/>
                    </a:moveTo>
                    <a:cubicBezTo>
                      <a:pt x="363" y="24"/>
                      <a:pt x="363" y="47"/>
                      <a:pt x="363" y="71"/>
                    </a:cubicBezTo>
                    <a:cubicBezTo>
                      <a:pt x="386" y="71"/>
                      <a:pt x="409" y="71"/>
                      <a:pt x="432" y="71"/>
                    </a:cubicBezTo>
                    <a:cubicBezTo>
                      <a:pt x="432" y="72"/>
                      <a:pt x="432" y="73"/>
                      <a:pt x="433" y="73"/>
                    </a:cubicBezTo>
                    <a:cubicBezTo>
                      <a:pt x="424" y="81"/>
                      <a:pt x="416" y="90"/>
                      <a:pt x="408" y="98"/>
                    </a:cubicBezTo>
                    <a:cubicBezTo>
                      <a:pt x="373" y="133"/>
                      <a:pt x="338" y="168"/>
                      <a:pt x="303" y="203"/>
                    </a:cubicBezTo>
                    <a:cubicBezTo>
                      <a:pt x="300" y="206"/>
                      <a:pt x="297" y="208"/>
                      <a:pt x="292" y="207"/>
                    </a:cubicBezTo>
                    <a:cubicBezTo>
                      <a:pt x="282" y="207"/>
                      <a:pt x="272" y="207"/>
                      <a:pt x="262" y="208"/>
                    </a:cubicBezTo>
                    <a:cubicBezTo>
                      <a:pt x="260" y="208"/>
                      <a:pt x="256" y="209"/>
                      <a:pt x="255" y="210"/>
                    </a:cubicBezTo>
                    <a:cubicBezTo>
                      <a:pt x="228" y="237"/>
                      <a:pt x="202" y="263"/>
                      <a:pt x="176" y="289"/>
                    </a:cubicBezTo>
                    <a:cubicBezTo>
                      <a:pt x="164" y="301"/>
                      <a:pt x="152" y="313"/>
                      <a:pt x="141" y="325"/>
                    </a:cubicBezTo>
                    <a:cubicBezTo>
                      <a:pt x="140" y="326"/>
                      <a:pt x="139" y="328"/>
                      <a:pt x="140" y="330"/>
                    </a:cubicBezTo>
                    <a:cubicBezTo>
                      <a:pt x="143" y="338"/>
                      <a:pt x="145" y="346"/>
                      <a:pt x="146" y="354"/>
                    </a:cubicBezTo>
                    <a:cubicBezTo>
                      <a:pt x="148" y="379"/>
                      <a:pt x="139" y="399"/>
                      <a:pt x="121" y="415"/>
                    </a:cubicBezTo>
                    <a:cubicBezTo>
                      <a:pt x="105" y="428"/>
                      <a:pt x="87" y="434"/>
                      <a:pt x="67" y="432"/>
                    </a:cubicBezTo>
                    <a:cubicBezTo>
                      <a:pt x="43" y="429"/>
                      <a:pt x="25" y="417"/>
                      <a:pt x="12" y="397"/>
                    </a:cubicBezTo>
                    <a:cubicBezTo>
                      <a:pt x="2" y="380"/>
                      <a:pt x="0" y="361"/>
                      <a:pt x="4" y="342"/>
                    </a:cubicBezTo>
                    <a:cubicBezTo>
                      <a:pt x="10" y="320"/>
                      <a:pt x="24" y="303"/>
                      <a:pt x="46" y="294"/>
                    </a:cubicBezTo>
                    <a:cubicBezTo>
                      <a:pt x="66" y="285"/>
                      <a:pt x="86" y="286"/>
                      <a:pt x="105" y="295"/>
                    </a:cubicBezTo>
                    <a:cubicBezTo>
                      <a:pt x="107" y="295"/>
                      <a:pt x="109" y="294"/>
                      <a:pt x="110" y="293"/>
                    </a:cubicBezTo>
                    <a:cubicBezTo>
                      <a:pt x="137" y="267"/>
                      <a:pt x="164" y="240"/>
                      <a:pt x="191" y="213"/>
                    </a:cubicBezTo>
                    <a:cubicBezTo>
                      <a:pt x="202" y="202"/>
                      <a:pt x="212" y="191"/>
                      <a:pt x="223" y="181"/>
                    </a:cubicBezTo>
                    <a:cubicBezTo>
                      <a:pt x="226" y="178"/>
                      <a:pt x="227" y="175"/>
                      <a:pt x="227" y="171"/>
                    </a:cubicBezTo>
                    <a:cubicBezTo>
                      <a:pt x="227" y="162"/>
                      <a:pt x="227" y="152"/>
                      <a:pt x="227" y="143"/>
                    </a:cubicBezTo>
                    <a:cubicBezTo>
                      <a:pt x="226" y="138"/>
                      <a:pt x="228" y="135"/>
                      <a:pt x="231" y="131"/>
                    </a:cubicBezTo>
                    <a:cubicBezTo>
                      <a:pt x="274" y="88"/>
                      <a:pt x="317" y="45"/>
                      <a:pt x="360" y="3"/>
                    </a:cubicBezTo>
                    <a:cubicBezTo>
                      <a:pt x="361" y="2"/>
                      <a:pt x="362" y="1"/>
                      <a:pt x="3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50" name="Google Shape;329;p30"/>
          <p:cNvSpPr txBox="1">
            <a:spLocks/>
          </p:cNvSpPr>
          <p:nvPr/>
        </p:nvSpPr>
        <p:spPr>
          <a:xfrm flipH="1">
            <a:off x="481541" y="5629847"/>
            <a:ext cx="1804520" cy="110396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spcBef>
                <a:spcPts val="0"/>
              </a:spcBef>
              <a:buNone/>
            </a:pPr>
            <a:r>
              <a:rPr lang="fa-IR" sz="2000" dirty="0">
                <a:cs typeface="B Nazanin" panose="00000400000000000000" pitchFamily="2" charset="-78"/>
              </a:rPr>
              <a:t>هدف در این قسمت نوشته شود</a:t>
            </a:r>
          </a:p>
        </p:txBody>
      </p:sp>
      <p:sp>
        <p:nvSpPr>
          <p:cNvPr id="51" name="Google Shape;329;p30"/>
          <p:cNvSpPr txBox="1">
            <a:spLocks/>
          </p:cNvSpPr>
          <p:nvPr/>
        </p:nvSpPr>
        <p:spPr>
          <a:xfrm flipH="1">
            <a:off x="2119893" y="5274918"/>
            <a:ext cx="1804520" cy="110396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spcBef>
                <a:spcPts val="0"/>
              </a:spcBef>
              <a:buNone/>
            </a:pPr>
            <a:r>
              <a:rPr lang="fa-IR" sz="2000" dirty="0">
                <a:cs typeface="B Nazanin" panose="00000400000000000000" pitchFamily="2" charset="-78"/>
              </a:rPr>
              <a:t>هدف در این قسمت نوشته شود</a:t>
            </a:r>
          </a:p>
        </p:txBody>
      </p:sp>
      <p:sp>
        <p:nvSpPr>
          <p:cNvPr id="52" name="Google Shape;329;p30"/>
          <p:cNvSpPr txBox="1">
            <a:spLocks/>
          </p:cNvSpPr>
          <p:nvPr/>
        </p:nvSpPr>
        <p:spPr>
          <a:xfrm flipH="1">
            <a:off x="3840899" y="5057471"/>
            <a:ext cx="1804520" cy="110396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spcBef>
                <a:spcPts val="0"/>
              </a:spcBef>
              <a:buNone/>
            </a:pPr>
            <a:r>
              <a:rPr lang="fa-IR" sz="2000" dirty="0">
                <a:cs typeface="B Nazanin" panose="00000400000000000000" pitchFamily="2" charset="-78"/>
              </a:rPr>
              <a:t>هدف در این قسمت نوشته شود</a:t>
            </a:r>
          </a:p>
        </p:txBody>
      </p:sp>
      <p:sp>
        <p:nvSpPr>
          <p:cNvPr id="53" name="Google Shape;329;p30"/>
          <p:cNvSpPr txBox="1">
            <a:spLocks/>
          </p:cNvSpPr>
          <p:nvPr/>
        </p:nvSpPr>
        <p:spPr>
          <a:xfrm flipH="1">
            <a:off x="5546932" y="4720246"/>
            <a:ext cx="1804520" cy="110396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spcBef>
                <a:spcPts val="0"/>
              </a:spcBef>
              <a:buNone/>
            </a:pPr>
            <a:r>
              <a:rPr lang="fa-IR" sz="2000" dirty="0">
                <a:cs typeface="B Nazanin" panose="00000400000000000000" pitchFamily="2" charset="-78"/>
              </a:rPr>
              <a:t>هدف در این قسمت نوشته شود</a:t>
            </a:r>
          </a:p>
        </p:txBody>
      </p:sp>
      <p:sp>
        <p:nvSpPr>
          <p:cNvPr id="54" name="Google Shape;329;p30"/>
          <p:cNvSpPr txBox="1">
            <a:spLocks/>
          </p:cNvSpPr>
          <p:nvPr/>
        </p:nvSpPr>
        <p:spPr>
          <a:xfrm flipH="1">
            <a:off x="7311885" y="4002502"/>
            <a:ext cx="1804520" cy="232593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spcBef>
                <a:spcPts val="0"/>
              </a:spcBef>
              <a:buNone/>
            </a:pPr>
            <a:r>
              <a:rPr lang="fa-IR" sz="2000" dirty="0">
                <a:cs typeface="B Nazanin" panose="00000400000000000000" pitchFamily="2" charset="-78"/>
              </a:rPr>
              <a:t>اگر هدف های پژوهش شما کمتر از این مقدار یا بیشتر باشد می توانید به راحتی تصویر را ویرایش کنید</a:t>
            </a:r>
          </a:p>
        </p:txBody>
      </p:sp>
    </p:spTree>
    <p:extLst>
      <p:ext uri="{BB962C8B-B14F-4D97-AF65-F5344CB8AC3E}">
        <p14:creationId xmlns:p14="http://schemas.microsoft.com/office/powerpoint/2010/main" val="249740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20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356262" y="5065548"/>
            <a:ext cx="2622387" cy="676414"/>
          </a:xfrm>
          <a:prstGeom prst="roundRect">
            <a:avLst/>
          </a:prstGeom>
          <a:solidFill>
            <a:srgbClr val="2F5A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پیشنهادات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360855" y="4217595"/>
            <a:ext cx="2622387" cy="676414"/>
          </a:xfrm>
          <a:prstGeom prst="roundRect">
            <a:avLst/>
          </a:prstGeom>
          <a:solidFill>
            <a:srgbClr val="5FB9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نتایج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392186" y="3365812"/>
            <a:ext cx="2622387" cy="676414"/>
          </a:xfrm>
          <a:prstGeom prst="roundRect">
            <a:avLst/>
          </a:prstGeom>
          <a:solidFill>
            <a:srgbClr val="64ACB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روش اجرا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60856" y="2521685"/>
            <a:ext cx="2622387" cy="676414"/>
          </a:xfrm>
          <a:prstGeom prst="roundRect">
            <a:avLst/>
          </a:prstGeom>
          <a:solidFill>
            <a:srgbClr val="DE3F1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پیشینه پژوهش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360857" y="1673730"/>
            <a:ext cx="2622387" cy="676414"/>
          </a:xfrm>
          <a:prstGeom prst="roundRect">
            <a:avLst/>
          </a:prstGeom>
          <a:solidFill>
            <a:srgbClr val="F7941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مبانی نظری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60857" y="825775"/>
            <a:ext cx="2622387" cy="676414"/>
          </a:xfrm>
          <a:prstGeom prst="roundRect">
            <a:avLst/>
          </a:prstGeom>
          <a:solidFill>
            <a:srgbClr val="FEC111"/>
          </a:solidFill>
          <a:ln w="28575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کلیات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Google Shape;329;p30"/>
          <p:cNvSpPr txBox="1">
            <a:spLocks/>
          </p:cNvSpPr>
          <p:nvPr/>
        </p:nvSpPr>
        <p:spPr>
          <a:xfrm flipH="1">
            <a:off x="5792149" y="487955"/>
            <a:ext cx="3999415" cy="3682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200" dirty="0">
                <a:solidFill>
                  <a:srgbClr val="1EB4B8"/>
                </a:solidFill>
                <a:cs typeface="B Yekan" panose="00000400000000000000" pitchFamily="2" charset="-78"/>
              </a:rPr>
              <a:t>.................................................................</a:t>
            </a:r>
          </a:p>
        </p:txBody>
      </p:sp>
      <p:sp>
        <p:nvSpPr>
          <p:cNvPr id="11" name="Google Shape;329;p30"/>
          <p:cNvSpPr txBox="1">
            <a:spLocks/>
          </p:cNvSpPr>
          <p:nvPr/>
        </p:nvSpPr>
        <p:spPr>
          <a:xfrm flipH="1">
            <a:off x="9891660" y="749255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329;p30"/>
          <p:cNvSpPr txBox="1">
            <a:spLocks/>
          </p:cNvSpPr>
          <p:nvPr/>
        </p:nvSpPr>
        <p:spPr>
          <a:xfrm flipH="1">
            <a:off x="9873415" y="1598592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Google Shape;329;p30"/>
          <p:cNvSpPr txBox="1">
            <a:spLocks/>
          </p:cNvSpPr>
          <p:nvPr/>
        </p:nvSpPr>
        <p:spPr>
          <a:xfrm flipH="1">
            <a:off x="9514300" y="4212491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4" name="Google Shape;329;p30"/>
          <p:cNvSpPr txBox="1">
            <a:spLocks/>
          </p:cNvSpPr>
          <p:nvPr/>
        </p:nvSpPr>
        <p:spPr>
          <a:xfrm flipH="1">
            <a:off x="9514300" y="3365812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5" name="Google Shape;329;p30"/>
          <p:cNvSpPr txBox="1">
            <a:spLocks/>
          </p:cNvSpPr>
          <p:nvPr/>
        </p:nvSpPr>
        <p:spPr>
          <a:xfrm flipH="1">
            <a:off x="9514300" y="2519133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6" name="Google Shape;329;p30"/>
          <p:cNvSpPr txBox="1">
            <a:spLocks/>
          </p:cNvSpPr>
          <p:nvPr/>
        </p:nvSpPr>
        <p:spPr>
          <a:xfrm flipH="1">
            <a:off x="9434775" y="5059169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0" name="Google Shape;329;p30"/>
          <p:cNvSpPr txBox="1">
            <a:spLocks/>
          </p:cNvSpPr>
          <p:nvPr/>
        </p:nvSpPr>
        <p:spPr>
          <a:xfrm flipH="1">
            <a:off x="6345877" y="36629"/>
            <a:ext cx="2343483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b="1" dirty="0">
                <a:cs typeface="B Nazanin" panose="00000400000000000000" pitchFamily="2" charset="-78"/>
              </a:rPr>
              <a:t>فرضیه‌ها/ سوالات</a:t>
            </a:r>
          </a:p>
        </p:txBody>
      </p:sp>
      <p:sp>
        <p:nvSpPr>
          <p:cNvPr id="35" name="Google Shape;329;p30"/>
          <p:cNvSpPr txBox="1">
            <a:spLocks/>
          </p:cNvSpPr>
          <p:nvPr/>
        </p:nvSpPr>
        <p:spPr>
          <a:xfrm flipH="1">
            <a:off x="9934755" y="5862391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cs typeface="B Yekan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15514" y="869356"/>
            <a:ext cx="9164025" cy="578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Google Shape;329;p30"/>
          <p:cNvSpPr txBox="1">
            <a:spLocks/>
          </p:cNvSpPr>
          <p:nvPr/>
        </p:nvSpPr>
        <p:spPr>
          <a:xfrm flipH="1">
            <a:off x="3398145" y="589101"/>
            <a:ext cx="2947734" cy="5819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</a:p>
        </p:txBody>
      </p:sp>
      <p:sp>
        <p:nvSpPr>
          <p:cNvPr id="23" name="Google Shape;329;p30"/>
          <p:cNvSpPr txBox="1">
            <a:spLocks/>
          </p:cNvSpPr>
          <p:nvPr/>
        </p:nvSpPr>
        <p:spPr>
          <a:xfrm flipH="1">
            <a:off x="287598" y="1283825"/>
            <a:ext cx="8758554" cy="5163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dirty="0">
                <a:cs typeface="B Nazanin" panose="00000400000000000000" pitchFamily="2" charset="-78"/>
              </a:rPr>
              <a:t>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</a:t>
            </a:r>
          </a:p>
        </p:txBody>
      </p:sp>
    </p:spTree>
    <p:extLst>
      <p:ext uri="{BB962C8B-B14F-4D97-AF65-F5344CB8AC3E}">
        <p14:creationId xmlns:p14="http://schemas.microsoft.com/office/powerpoint/2010/main" val="108987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20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356262" y="5065548"/>
            <a:ext cx="2622387" cy="676414"/>
          </a:xfrm>
          <a:prstGeom prst="roundRect">
            <a:avLst/>
          </a:prstGeom>
          <a:solidFill>
            <a:srgbClr val="2F5A6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پیشنهادات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360855" y="4217595"/>
            <a:ext cx="2622387" cy="676414"/>
          </a:xfrm>
          <a:prstGeom prst="roundRect">
            <a:avLst/>
          </a:prstGeom>
          <a:solidFill>
            <a:srgbClr val="5FB9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نتایج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392186" y="3365812"/>
            <a:ext cx="2622387" cy="676414"/>
          </a:xfrm>
          <a:prstGeom prst="roundRect">
            <a:avLst/>
          </a:prstGeom>
          <a:solidFill>
            <a:srgbClr val="64ACB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روش اجرا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360856" y="2521685"/>
            <a:ext cx="2622387" cy="676414"/>
          </a:xfrm>
          <a:prstGeom prst="roundRect">
            <a:avLst/>
          </a:prstGeom>
          <a:solidFill>
            <a:srgbClr val="DE3F1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پیشینه پژوهش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360857" y="1673730"/>
            <a:ext cx="2622387" cy="676414"/>
          </a:xfrm>
          <a:prstGeom prst="roundRect">
            <a:avLst/>
          </a:prstGeom>
          <a:solidFill>
            <a:srgbClr val="F7941F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مبانی نظری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360857" y="825775"/>
            <a:ext cx="2622387" cy="676414"/>
          </a:xfrm>
          <a:prstGeom prst="roundRect">
            <a:avLst/>
          </a:prstGeom>
          <a:solidFill>
            <a:srgbClr val="FEC111"/>
          </a:solidFill>
          <a:ln w="28575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کلیات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Google Shape;329;p30"/>
          <p:cNvSpPr txBox="1">
            <a:spLocks/>
          </p:cNvSpPr>
          <p:nvPr/>
        </p:nvSpPr>
        <p:spPr>
          <a:xfrm flipH="1">
            <a:off x="5792149" y="487955"/>
            <a:ext cx="3999415" cy="36825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1200" dirty="0">
                <a:solidFill>
                  <a:srgbClr val="1EB4B8"/>
                </a:solidFill>
                <a:cs typeface="B Yekan" panose="00000400000000000000" pitchFamily="2" charset="-78"/>
              </a:rPr>
              <a:t>.................................................................</a:t>
            </a:r>
          </a:p>
        </p:txBody>
      </p:sp>
      <p:sp>
        <p:nvSpPr>
          <p:cNvPr id="11" name="Google Shape;329;p30"/>
          <p:cNvSpPr txBox="1">
            <a:spLocks/>
          </p:cNvSpPr>
          <p:nvPr/>
        </p:nvSpPr>
        <p:spPr>
          <a:xfrm flipH="1">
            <a:off x="9891660" y="749255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329;p30"/>
          <p:cNvSpPr txBox="1">
            <a:spLocks/>
          </p:cNvSpPr>
          <p:nvPr/>
        </p:nvSpPr>
        <p:spPr>
          <a:xfrm flipH="1">
            <a:off x="9873415" y="1598592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Google Shape;329;p30"/>
          <p:cNvSpPr txBox="1">
            <a:spLocks/>
          </p:cNvSpPr>
          <p:nvPr/>
        </p:nvSpPr>
        <p:spPr>
          <a:xfrm flipH="1">
            <a:off x="9514300" y="4212491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4" name="Google Shape;329;p30"/>
          <p:cNvSpPr txBox="1">
            <a:spLocks/>
          </p:cNvSpPr>
          <p:nvPr/>
        </p:nvSpPr>
        <p:spPr>
          <a:xfrm flipH="1">
            <a:off x="9514300" y="3365812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5" name="Google Shape;329;p30"/>
          <p:cNvSpPr txBox="1">
            <a:spLocks/>
          </p:cNvSpPr>
          <p:nvPr/>
        </p:nvSpPr>
        <p:spPr>
          <a:xfrm flipH="1">
            <a:off x="9514300" y="2519133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16" name="Google Shape;329;p30"/>
          <p:cNvSpPr txBox="1">
            <a:spLocks/>
          </p:cNvSpPr>
          <p:nvPr/>
        </p:nvSpPr>
        <p:spPr>
          <a:xfrm flipH="1">
            <a:off x="9434775" y="5059169"/>
            <a:ext cx="2464349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0" name="Google Shape;329;p30"/>
          <p:cNvSpPr txBox="1">
            <a:spLocks/>
          </p:cNvSpPr>
          <p:nvPr/>
        </p:nvSpPr>
        <p:spPr>
          <a:xfrm flipH="1">
            <a:off x="6345877" y="36629"/>
            <a:ext cx="2343483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b="1" dirty="0">
                <a:cs typeface="B Nazanin" panose="00000400000000000000" pitchFamily="2" charset="-78"/>
              </a:rPr>
              <a:t>تیتر شما</a:t>
            </a:r>
          </a:p>
        </p:txBody>
      </p:sp>
      <p:sp>
        <p:nvSpPr>
          <p:cNvPr id="35" name="Google Shape;329;p30"/>
          <p:cNvSpPr txBox="1">
            <a:spLocks/>
          </p:cNvSpPr>
          <p:nvPr/>
        </p:nvSpPr>
        <p:spPr>
          <a:xfrm flipH="1">
            <a:off x="9934755" y="5862391"/>
            <a:ext cx="1623437" cy="58473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endParaRPr lang="fa-IR" sz="2000" dirty="0">
              <a:cs typeface="B Yekan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15514" y="869356"/>
            <a:ext cx="9164025" cy="578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Google Shape;329;p30"/>
          <p:cNvSpPr txBox="1">
            <a:spLocks/>
          </p:cNvSpPr>
          <p:nvPr/>
        </p:nvSpPr>
        <p:spPr>
          <a:xfrm flipH="1">
            <a:off x="3398145" y="589101"/>
            <a:ext cx="2947734" cy="5819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مقدمه</a:t>
            </a:r>
          </a:p>
        </p:txBody>
      </p:sp>
      <p:sp>
        <p:nvSpPr>
          <p:cNvPr id="23" name="Google Shape;329;p30"/>
          <p:cNvSpPr txBox="1">
            <a:spLocks/>
          </p:cNvSpPr>
          <p:nvPr/>
        </p:nvSpPr>
        <p:spPr>
          <a:xfrm flipH="1">
            <a:off x="287598" y="1283825"/>
            <a:ext cx="8758554" cy="516330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lnSpc>
                <a:spcPct val="150000"/>
              </a:lnSpc>
              <a:spcBef>
                <a:spcPts val="0"/>
              </a:spcBef>
              <a:buNone/>
            </a:pPr>
            <a:r>
              <a:rPr lang="fa-IR" sz="2400" dirty="0">
                <a:cs typeface="B Nazanin" panose="00000400000000000000" pitchFamily="2" charset="-78"/>
              </a:rPr>
              <a:t>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 قالب پاورپوينت روانشناسی 18 اسلاید ، قابل ویرایش ، جهت استفاده در جلسات دفاع رساله ، پایان نامه ، پروپوزال و سمینار و .... می باشد.</a:t>
            </a:r>
          </a:p>
        </p:txBody>
      </p:sp>
    </p:spTree>
    <p:extLst>
      <p:ext uri="{BB962C8B-B14F-4D97-AF65-F5344CB8AC3E}">
        <p14:creationId xmlns:p14="http://schemas.microsoft.com/office/powerpoint/2010/main" val="140920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20" grpId="0"/>
      <p:bldP spid="43" grpId="0"/>
    </p:bldLst>
  </p:timing>
</p:sld>
</file>

<file path=ppt/theme/theme1.xml><?xml version="1.0" encoding="utf-8"?>
<a:theme xmlns:a="http://schemas.openxmlformats.org/drawingml/2006/main" name="Office Theme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1323</Words>
  <Application>Microsoft Office PowerPoint</Application>
  <PresentationFormat>Widescreen</PresentationFormat>
  <Paragraphs>207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Noto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2023-03-31T08:58:02Z</dcterms:created>
  <dcterms:modified xsi:type="dcterms:W3CDTF">2023-03-31T09:53:09Z</dcterms:modified>
</cp:coreProperties>
</file>