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Roboto Slab" pitchFamily="2" charset="0"/>
      <p:regular r:id="rId47"/>
      <p:bold r:id="rId48"/>
    </p:embeddedFont>
    <p:embeddedFont>
      <p:font typeface="Source Sans Pro" panose="020B0503030403020204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01FB10D-A61A-4DE4-8506-F670E7A89527}">
  <a:tblStyle styleId="{701FB10D-A61A-4DE4-8506-F670E7A895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398DAF6-0271-4389-B3DC-BA433CC306D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fda085fb6_58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fda085fb6_58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abf1dbd179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abf1dbd179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abf1dbd179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abf1dbd179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abf1dbd179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abf1dbd179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abf1dbd179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abf1dbd179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abf1dbd179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abf1dbd179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abf1dbd179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abf1dbd179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abf1dbd179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abf1dbd179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abf1dbd179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abf1dbd179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abf1dbd179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abf1dbd179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abf1dbd179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abf1dbd179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35694cd56_0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35694cd56_0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g84fc56d062_1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1" name="Google Shape;1161;g84fc56d062_1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g114470e8e2_9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1" name="Google Shape;1611;g114470e8e2_94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Google Shape;1617;g62b07a6525_5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8" name="Google Shape;1618;g62b07a6525_5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991850"/>
            <a:ext cx="5807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 sz="5800" b="1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7337531" y="4630074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790243" y="4182401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893253" y="3333348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8771302" y="4923775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2386266" y="508134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479460" y="2703980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61540" y="643097"/>
            <a:ext cx="96300" cy="960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507235" y="1080863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314019" y="3625322"/>
            <a:ext cx="144300" cy="1440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8882858" y="4186761"/>
            <a:ext cx="144300" cy="1440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158313" y="1596559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1396483" y="226428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617492" y="2000594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3425273" y="387880"/>
            <a:ext cx="57600" cy="576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8014029" y="4567546"/>
            <a:ext cx="192600" cy="192300"/>
          </a:xfrm>
          <a:prstGeom prst="ellipse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/>
          <p:nvPr/>
        </p:nvSpPr>
        <p:spPr>
          <a:xfrm>
            <a:off x="-26550" y="-14850"/>
            <a:ext cx="9197100" cy="5173200"/>
          </a:xfrm>
          <a:prstGeom prst="rect">
            <a:avLst/>
          </a:prstGeom>
          <a:solidFill>
            <a:srgbClr val="CFD8DC">
              <a:alpha val="492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ctrTitle"/>
          </p:nvPr>
        </p:nvSpPr>
        <p:spPr>
          <a:xfrm>
            <a:off x="1546025" y="1754794"/>
            <a:ext cx="5832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 b="1"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ubTitle" idx="1"/>
          </p:nvPr>
        </p:nvSpPr>
        <p:spPr>
          <a:xfrm>
            <a:off x="1546025" y="3011511"/>
            <a:ext cx="5832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None/>
              <a:defRPr sz="3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4"/>
          <p:cNvPicPr preferRelativeResize="0"/>
          <p:nvPr/>
        </p:nvPicPr>
        <p:blipFill rotWithShape="1">
          <a:blip r:embed="rId2">
            <a:alphaModFix/>
          </a:blip>
          <a:srcRect l="19" r="19"/>
          <a:stretch/>
        </p:blipFill>
        <p:spPr>
          <a:xfrm rot="10800000" flipH="1">
            <a:off x="5952" y="0"/>
            <a:ext cx="91406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215300" y="1723650"/>
            <a:ext cx="67134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5720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600"/>
              <a:buChar char="◎"/>
              <a:defRPr sz="3600" i="1"/>
            </a:lvl1pPr>
            <a:lvl2pPr marL="914400" lvl="1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○"/>
              <a:defRPr sz="3600" i="1"/>
            </a:lvl2pPr>
            <a:lvl3pPr marL="1371600" lvl="2" indent="-4572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◉"/>
              <a:defRPr sz="3600" i="1"/>
            </a:lvl3pPr>
            <a:lvl4pPr marL="1828800" lvl="3" indent="-45720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 i="1"/>
            </a:lvl4pPr>
            <a:lvl5pPr marL="2286000" lvl="4" indent="-457200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 i="1"/>
            </a:lvl5pPr>
            <a:lvl6pPr marL="2743200" lvl="5" indent="-457200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 i="1"/>
            </a:lvl6pPr>
            <a:lvl7pPr marL="3200400" lvl="6" indent="-45720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 i="1"/>
            </a:lvl7pPr>
            <a:lvl8pPr marL="3657600" lvl="7" indent="-457200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 i="1"/>
            </a:lvl8pPr>
            <a:lvl9pPr marL="4114800" lvl="8" indent="-457200" algn="ctr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 i="1"/>
            </a:lvl9pPr>
          </a:lstStyle>
          <a:p>
            <a:endParaRPr/>
          </a:p>
        </p:txBody>
      </p:sp>
      <p:grpSp>
        <p:nvGrpSpPr>
          <p:cNvPr id="32" name="Google Shape;32;p4"/>
          <p:cNvGrpSpPr/>
          <p:nvPr/>
        </p:nvGrpSpPr>
        <p:grpSpPr>
          <a:xfrm>
            <a:off x="3839646" y="782918"/>
            <a:ext cx="1464573" cy="842707"/>
            <a:chOff x="3593400" y="1729675"/>
            <a:chExt cx="1957200" cy="1123610"/>
          </a:xfrm>
        </p:grpSpPr>
        <p:sp>
          <p:nvSpPr>
            <p:cNvPr id="33" name="Google Shape;33;p4"/>
            <p:cNvSpPr txBox="1"/>
            <p:nvPr/>
          </p:nvSpPr>
          <p:spPr>
            <a:xfrm>
              <a:off x="3593400" y="1729675"/>
              <a:ext cx="1957200" cy="87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0" b="1">
                  <a:solidFill>
                    <a:schemeClr val="accent1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  <a:endParaRPr sz="60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4025400" y="1760085"/>
              <a:ext cx="1093200" cy="1093200"/>
            </a:xfrm>
            <a:prstGeom prst="ellipse">
              <a:avLst/>
            </a:prstGeom>
            <a:noFill/>
            <a:ln w="9525" cap="flat" cmpd="sng">
              <a:solidFill>
                <a:srgbClr val="CFD8DC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4190700" y="1925385"/>
              <a:ext cx="762600" cy="762600"/>
            </a:xfrm>
            <a:prstGeom prst="ellipse">
              <a:avLst/>
            </a:prstGeom>
            <a:noFill/>
            <a:ln w="19050" cap="flat" cmpd="sng">
              <a:solidFill>
                <a:srgbClr val="CFD8D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6" name="Google Shape;36;p4"/>
          <p:cNvCxnSpPr>
            <a:endCxn id="34" idx="1"/>
          </p:cNvCxnSpPr>
          <p:nvPr/>
        </p:nvCxnSpPr>
        <p:spPr>
          <a:xfrm>
            <a:off x="3750511" y="390297"/>
            <a:ext cx="532200" cy="5355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37;p4"/>
          <p:cNvCxnSpPr/>
          <p:nvPr/>
        </p:nvCxnSpPr>
        <p:spPr>
          <a:xfrm rot="10800000">
            <a:off x="4362902" y="436125"/>
            <a:ext cx="209100" cy="369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38;p4"/>
          <p:cNvCxnSpPr/>
          <p:nvPr/>
        </p:nvCxnSpPr>
        <p:spPr>
          <a:xfrm rot="10800000" flipH="1">
            <a:off x="4704510" y="351930"/>
            <a:ext cx="347100" cy="474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-87" y="4749844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◎"/>
              <a:defRPr sz="2400"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786137" y="1200150"/>
            <a:ext cx="36753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4682659" y="1200150"/>
            <a:ext cx="36753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457200" y="4055343"/>
            <a:ext cx="8229600" cy="36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-92" y="4749844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sz="2000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Source Sans Pro"/>
              <a:buChar char="◎"/>
              <a:defRPr sz="3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○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◉"/>
              <a:defRPr sz="24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reativecommons.org/licenses/by/4.0/" TargetMode="External"/><Relationship Id="rId4" Type="http://schemas.openxmlformats.org/officeDocument/2006/relationships/hyperlink" Target="http://www.slidescarnival.com/help-use-presentation-template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ctrTitle"/>
          </p:nvPr>
        </p:nvSpPr>
        <p:spPr>
          <a:xfrm>
            <a:off x="1700185" y="1991850"/>
            <a:ext cx="5807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1"/>
            <a:r>
              <a:rPr lang="fa-IR" dirty="0"/>
              <a:t>این عنوان ارائه شما است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/>
          <p:nvPr/>
        </p:nvSpPr>
        <p:spPr>
          <a:xfrm>
            <a:off x="4738600" y="1668322"/>
            <a:ext cx="2877300" cy="28569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0" name="Google Shape;150;p21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یک تصویر ارزش هزار کلمه است</a:t>
            </a:r>
            <a:endParaRPr b="1" dirty="0">
              <a:cs typeface="B Nazanin" panose="00000400000000000000" pitchFamily="2" charset="-78"/>
            </a:endParaRPr>
          </a:p>
        </p:txBody>
      </p:sp>
      <p:sp>
        <p:nvSpPr>
          <p:cNvPr id="151" name="Google Shape;151;p21"/>
          <p:cNvSpPr txBox="1">
            <a:spLocks noGrp="1"/>
          </p:cNvSpPr>
          <p:nvPr>
            <p:ph type="body" idx="1"/>
          </p:nvPr>
        </p:nvSpPr>
        <p:spPr>
          <a:xfrm>
            <a:off x="786150" y="1504950"/>
            <a:ext cx="3651000" cy="22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یک ایده پیچیده را می توان تنها با یک تصویر ثابت منتقل کرد، یعنی امکان جذب سریع مقادیر زیادی از داده ها.</a:t>
            </a:r>
          </a:p>
        </p:txBody>
      </p:sp>
      <p:pic>
        <p:nvPicPr>
          <p:cNvPr id="152" name="Google Shape;15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8075" y="1868325"/>
            <a:ext cx="2456700" cy="24567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153" name="Google Shape;153;p21"/>
          <p:cNvCxnSpPr/>
          <p:nvPr/>
        </p:nvCxnSpPr>
        <p:spPr>
          <a:xfrm rot="10800000" flipH="1">
            <a:off x="6793191" y="367851"/>
            <a:ext cx="638700" cy="1419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" name="Google Shape;154;p21"/>
          <p:cNvCxnSpPr/>
          <p:nvPr/>
        </p:nvCxnSpPr>
        <p:spPr>
          <a:xfrm rot="10800000" flipH="1">
            <a:off x="7194765" y="1515796"/>
            <a:ext cx="1377600" cy="5709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5" name="Google Shape;155;p21"/>
          <p:cNvCxnSpPr/>
          <p:nvPr/>
        </p:nvCxnSpPr>
        <p:spPr>
          <a:xfrm rot="10800000" flipH="1">
            <a:off x="7068779" y="1169826"/>
            <a:ext cx="716400" cy="8061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6" name="Google Shape;156;p2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10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/>
      <p:bldP spid="150" grpId="0"/>
      <p:bldP spid="151" grpId="0" build="p"/>
      <p:bldP spid="1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/>
          <p:nvPr/>
        </p:nvSpPr>
        <p:spPr>
          <a:xfrm>
            <a:off x="387175" y="327675"/>
            <a:ext cx="2572500" cy="2496900"/>
          </a:xfrm>
          <a:prstGeom prst="ellipse">
            <a:avLst/>
          </a:prstGeom>
          <a:noFill/>
          <a:ln w="9525" cap="flat" cmpd="sng">
            <a:solidFill>
              <a:srgbClr val="ECEFF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تاثیر بزرگ می خواهید؟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از تصویر بزرگ استفاده کنید</a:t>
            </a:r>
            <a:endParaRPr lang="en-US" sz="1100" dirty="0">
              <a:solidFill>
                <a:srgbClr val="FFFFFF"/>
              </a:solidFill>
              <a:latin typeface="Roboto Slab"/>
              <a:ea typeface="Roboto Slab"/>
              <a:cs typeface="B Nazanin" panose="00000400000000000000" pitchFamily="2" charset="-78"/>
              <a:sym typeface="Roboto Slab"/>
            </a:endParaRPr>
          </a:p>
        </p:txBody>
      </p:sp>
      <p:sp>
        <p:nvSpPr>
          <p:cNvPr id="162" name="Google Shape;162;p22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3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از نمودارها برای توضیح ایده های خود استفاده کنید</a:t>
            </a:r>
          </a:p>
        </p:txBody>
      </p:sp>
      <p:sp>
        <p:nvSpPr>
          <p:cNvPr id="168" name="Google Shape;168;p23"/>
          <p:cNvSpPr/>
          <p:nvPr/>
        </p:nvSpPr>
        <p:spPr>
          <a:xfrm>
            <a:off x="3058620" y="1383600"/>
            <a:ext cx="2390100" cy="24123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خاکستری</a:t>
            </a:r>
            <a:endParaRPr b="1" dirty="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169" name="Google Shape;169;p23"/>
          <p:cNvSpPr/>
          <p:nvPr/>
        </p:nvSpPr>
        <p:spPr>
          <a:xfrm>
            <a:off x="902675" y="1383600"/>
            <a:ext cx="2390100" cy="24123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سفید</a:t>
            </a:r>
            <a:endParaRPr b="1" dirty="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170" name="Google Shape;170;p23"/>
          <p:cNvSpPr/>
          <p:nvPr/>
        </p:nvSpPr>
        <p:spPr>
          <a:xfrm>
            <a:off x="5247991" y="1383600"/>
            <a:ext cx="2390100" cy="2412300"/>
          </a:xfrm>
          <a:prstGeom prst="ellipse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مشکی</a:t>
            </a:r>
            <a:endParaRPr b="1" dirty="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171" name="Google Shape;171;p23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oogle Shape;176;p24"/>
          <p:cNvGrpSpPr/>
          <p:nvPr/>
        </p:nvGrpSpPr>
        <p:grpSpPr>
          <a:xfrm>
            <a:off x="3338271" y="1184703"/>
            <a:ext cx="2467458" cy="3429286"/>
            <a:chOff x="-6729413" y="-17360900"/>
            <a:chExt cx="26138326" cy="48436250"/>
          </a:xfrm>
        </p:grpSpPr>
        <p:sp>
          <p:nvSpPr>
            <p:cNvPr id="177" name="Google Shape;177;p24"/>
            <p:cNvSpPr/>
            <p:nvPr/>
          </p:nvSpPr>
          <p:spPr>
            <a:xfrm>
              <a:off x="-6729413" y="-9364662"/>
              <a:ext cx="25398299" cy="2466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119999"/>
                  </a:moveTo>
                  <a:lnTo>
                    <a:pt x="0" y="0"/>
                  </a:lnTo>
                  <a:lnTo>
                    <a:pt x="11145" y="119999"/>
                  </a:lnTo>
                  <a:lnTo>
                    <a:pt x="120000" y="119999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" name="Google Shape;178;p24"/>
            <p:cNvSpPr/>
            <p:nvPr/>
          </p:nvSpPr>
          <p:spPr>
            <a:xfrm>
              <a:off x="3276600" y="-17360900"/>
              <a:ext cx="10882200" cy="8842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2547" y="0"/>
                  </a:moveTo>
                  <a:lnTo>
                    <a:pt x="0" y="120000"/>
                  </a:lnTo>
                  <a:lnTo>
                    <a:pt x="119999" y="109486"/>
                  </a:lnTo>
                  <a:lnTo>
                    <a:pt x="10254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" name="Google Shape;179;p24"/>
            <p:cNvSpPr/>
            <p:nvPr/>
          </p:nvSpPr>
          <p:spPr>
            <a:xfrm>
              <a:off x="12576175" y="-17360900"/>
              <a:ext cx="6832500" cy="1046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62193"/>
                  </a:lnTo>
                  <a:lnTo>
                    <a:pt x="107007" y="120000"/>
                  </a:lnTo>
                  <a:lnTo>
                    <a:pt x="27797" y="9252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" name="Google Shape;180;p24"/>
            <p:cNvSpPr/>
            <p:nvPr/>
          </p:nvSpPr>
          <p:spPr>
            <a:xfrm>
              <a:off x="-6729413" y="-9364662"/>
              <a:ext cx="2358900" cy="2466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19999" y="119999"/>
                  </a:lnTo>
                  <a:lnTo>
                    <a:pt x="21561" y="11999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" name="Google Shape;181;p24"/>
            <p:cNvSpPr/>
            <p:nvPr/>
          </p:nvSpPr>
          <p:spPr>
            <a:xfrm>
              <a:off x="-6729413" y="-9364662"/>
              <a:ext cx="10005900" cy="2466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41158"/>
                  </a:moveTo>
                  <a:lnTo>
                    <a:pt x="116173" y="119999"/>
                  </a:lnTo>
                  <a:lnTo>
                    <a:pt x="28291" y="119999"/>
                  </a:lnTo>
                  <a:lnTo>
                    <a:pt x="0" y="0"/>
                  </a:lnTo>
                  <a:lnTo>
                    <a:pt x="120000" y="41158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" name="Google Shape;182;p24"/>
            <p:cNvSpPr/>
            <p:nvPr/>
          </p:nvSpPr>
          <p:spPr>
            <a:xfrm>
              <a:off x="-6729413" y="-17360900"/>
              <a:ext cx="19305601" cy="8842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62195" y="120000"/>
                  </a:lnTo>
                  <a:lnTo>
                    <a:pt x="0" y="108517"/>
                  </a:lnTo>
                  <a:lnTo>
                    <a:pt x="60656" y="80315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" name="Google Shape;183;p24"/>
            <p:cNvSpPr/>
            <p:nvPr/>
          </p:nvSpPr>
          <p:spPr>
            <a:xfrm>
              <a:off x="12752387" y="-9293225"/>
              <a:ext cx="5916600" cy="2395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8526" y="0"/>
                  </a:moveTo>
                  <a:lnTo>
                    <a:pt x="120000" y="120000"/>
                  </a:lnTo>
                  <a:lnTo>
                    <a:pt x="0" y="120000"/>
                  </a:lnTo>
                  <a:lnTo>
                    <a:pt x="28526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" name="Google Shape;184;p24"/>
            <p:cNvSpPr/>
            <p:nvPr/>
          </p:nvSpPr>
          <p:spPr>
            <a:xfrm>
              <a:off x="3276600" y="-8518525"/>
              <a:ext cx="4192500" cy="1620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084" y="120000"/>
                  </a:moveTo>
                  <a:lnTo>
                    <a:pt x="0" y="0"/>
                  </a:lnTo>
                  <a:lnTo>
                    <a:pt x="120000" y="120000"/>
                  </a:lnTo>
                  <a:lnTo>
                    <a:pt x="16084" y="12000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-6729413" y="-9364662"/>
              <a:ext cx="2358900" cy="2466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19999" y="119999"/>
                  </a:lnTo>
                  <a:lnTo>
                    <a:pt x="21561" y="11999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6" name="Google Shape;186;p24"/>
            <p:cNvSpPr/>
            <p:nvPr/>
          </p:nvSpPr>
          <p:spPr>
            <a:xfrm>
              <a:off x="-6729413" y="-11442700"/>
              <a:ext cx="10005900" cy="292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7029" y="0"/>
                  </a:moveTo>
                  <a:lnTo>
                    <a:pt x="120000" y="120000"/>
                  </a:lnTo>
                  <a:lnTo>
                    <a:pt x="0" y="85276"/>
                  </a:lnTo>
                  <a:lnTo>
                    <a:pt x="117029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7" name="Google Shape;187;p24"/>
            <p:cNvSpPr/>
            <p:nvPr/>
          </p:nvSpPr>
          <p:spPr>
            <a:xfrm>
              <a:off x="14158913" y="-11938000"/>
              <a:ext cx="5250000" cy="5040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0" y="62966"/>
                  </a:lnTo>
                  <a:lnTo>
                    <a:pt x="103090" y="119999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8" name="Google Shape;188;p24"/>
            <p:cNvSpPr/>
            <p:nvPr/>
          </p:nvSpPr>
          <p:spPr>
            <a:xfrm>
              <a:off x="2957512" y="-8518525"/>
              <a:ext cx="881100" cy="1620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120000"/>
                  </a:moveTo>
                  <a:lnTo>
                    <a:pt x="43459" y="0"/>
                  </a:lnTo>
                  <a:lnTo>
                    <a:pt x="0" y="120000"/>
                  </a:lnTo>
                  <a:lnTo>
                    <a:pt x="120000" y="12000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9" name="Google Shape;189;p24"/>
            <p:cNvSpPr/>
            <p:nvPr/>
          </p:nvSpPr>
          <p:spPr>
            <a:xfrm>
              <a:off x="11728450" y="-6897687"/>
              <a:ext cx="6940500" cy="15641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18188" y="67289"/>
                  </a:lnTo>
                  <a:lnTo>
                    <a:pt x="0" y="120000"/>
                  </a:lnTo>
                  <a:lnTo>
                    <a:pt x="0" y="12970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0" name="Google Shape;190;p24"/>
            <p:cNvSpPr/>
            <p:nvPr/>
          </p:nvSpPr>
          <p:spPr>
            <a:xfrm>
              <a:off x="-4899025" y="-698500"/>
              <a:ext cx="6378600" cy="17613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68929" y="119999"/>
                  </a:lnTo>
                  <a:lnTo>
                    <a:pt x="0" y="17748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1" name="Google Shape;191;p24"/>
            <p:cNvSpPr/>
            <p:nvPr/>
          </p:nvSpPr>
          <p:spPr>
            <a:xfrm>
              <a:off x="-4370388" y="-6897687"/>
              <a:ext cx="7327800" cy="6199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95797" y="120000"/>
                  </a:lnTo>
                  <a:lnTo>
                    <a:pt x="0" y="0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9578975" y="8743950"/>
              <a:ext cx="4263900" cy="22331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491" y="0"/>
                  </a:moveTo>
                  <a:lnTo>
                    <a:pt x="120000" y="33491"/>
                  </a:lnTo>
                  <a:lnTo>
                    <a:pt x="0" y="119999"/>
                  </a:lnTo>
                  <a:lnTo>
                    <a:pt x="60491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11728450" y="-6897687"/>
              <a:ext cx="6940500" cy="1690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0" y="120000"/>
                  </a:lnTo>
                  <a:lnTo>
                    <a:pt x="17703" y="0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4" name="Google Shape;194;p24"/>
            <p:cNvSpPr/>
            <p:nvPr/>
          </p:nvSpPr>
          <p:spPr>
            <a:xfrm>
              <a:off x="3838575" y="-6897687"/>
              <a:ext cx="7890000" cy="9791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8193" y="119999"/>
                  </a:moveTo>
                  <a:lnTo>
                    <a:pt x="0" y="0"/>
                  </a:lnTo>
                  <a:lnTo>
                    <a:pt x="55219" y="0"/>
                  </a:lnTo>
                  <a:lnTo>
                    <a:pt x="119999" y="20719"/>
                  </a:lnTo>
                  <a:lnTo>
                    <a:pt x="48193" y="119999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5" name="Google Shape;195;p24"/>
            <p:cNvSpPr/>
            <p:nvPr/>
          </p:nvSpPr>
          <p:spPr>
            <a:xfrm>
              <a:off x="-1235075" y="-698500"/>
              <a:ext cx="8242200" cy="17613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24475"/>
                  </a:moveTo>
                  <a:lnTo>
                    <a:pt x="39522" y="0"/>
                  </a:lnTo>
                  <a:lnTo>
                    <a:pt x="0" y="119999"/>
                  </a:lnTo>
                  <a:lnTo>
                    <a:pt x="120000" y="244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-1235075" y="-5207000"/>
              <a:ext cx="12963600" cy="22121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0" y="120000"/>
                  </a:lnTo>
                  <a:lnTo>
                    <a:pt x="120000" y="75677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7" name="Google Shape;197;p24"/>
            <p:cNvSpPr/>
            <p:nvPr/>
          </p:nvSpPr>
          <p:spPr>
            <a:xfrm>
              <a:off x="-6305550" y="-6897687"/>
              <a:ext cx="7785000" cy="8804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9828" y="0"/>
                  </a:moveTo>
                  <a:lnTo>
                    <a:pt x="120000" y="84493"/>
                  </a:lnTo>
                  <a:lnTo>
                    <a:pt x="21680" y="120000"/>
                  </a:lnTo>
                  <a:lnTo>
                    <a:pt x="0" y="0"/>
                  </a:lnTo>
                  <a:lnTo>
                    <a:pt x="29828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8" name="Google Shape;198;p24"/>
            <p:cNvSpPr/>
            <p:nvPr/>
          </p:nvSpPr>
          <p:spPr>
            <a:xfrm>
              <a:off x="11728450" y="-6897687"/>
              <a:ext cx="6940500" cy="8770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0" y="23131"/>
                  </a:lnTo>
                  <a:lnTo>
                    <a:pt x="118188" y="120000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99" name="Google Shape;199;p24"/>
            <p:cNvSpPr/>
            <p:nvPr/>
          </p:nvSpPr>
          <p:spPr>
            <a:xfrm>
              <a:off x="1479550" y="-6897687"/>
              <a:ext cx="5527800" cy="9791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75972"/>
                  </a:moveTo>
                  <a:lnTo>
                    <a:pt x="119999" y="119999"/>
                  </a:lnTo>
                  <a:lnTo>
                    <a:pt x="51211" y="0"/>
                  </a:lnTo>
                  <a:lnTo>
                    <a:pt x="32085" y="0"/>
                  </a:lnTo>
                  <a:lnTo>
                    <a:pt x="0" y="75972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0" name="Google Shape;200;p24"/>
            <p:cNvSpPr/>
            <p:nvPr/>
          </p:nvSpPr>
          <p:spPr>
            <a:xfrm>
              <a:off x="-1373188" y="8743950"/>
              <a:ext cx="13101600" cy="1363019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71642"/>
                  </a:moveTo>
                  <a:lnTo>
                    <a:pt x="120000" y="0"/>
                  </a:lnTo>
                  <a:lnTo>
                    <a:pt x="40000" y="120000"/>
                  </a:lnTo>
                  <a:lnTo>
                    <a:pt x="0" y="71642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1" name="Google Shape;201;p24"/>
            <p:cNvSpPr/>
            <p:nvPr/>
          </p:nvSpPr>
          <p:spPr>
            <a:xfrm>
              <a:off x="2994025" y="8743950"/>
              <a:ext cx="8734500" cy="22331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73243"/>
                  </a:moveTo>
                  <a:lnTo>
                    <a:pt x="90468" y="119999"/>
                  </a:lnTo>
                  <a:lnTo>
                    <a:pt x="120000" y="0"/>
                  </a:lnTo>
                  <a:lnTo>
                    <a:pt x="0" y="732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2" name="Google Shape;202;p24"/>
            <p:cNvSpPr/>
            <p:nvPr/>
          </p:nvSpPr>
          <p:spPr>
            <a:xfrm>
              <a:off x="11728450" y="1873250"/>
              <a:ext cx="6835800" cy="1310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37120" y="120000"/>
                  </a:lnTo>
                  <a:lnTo>
                    <a:pt x="0" y="62922"/>
                  </a:lnTo>
                  <a:lnTo>
                    <a:pt x="12000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3" name="Google Shape;203;p24"/>
            <p:cNvSpPr/>
            <p:nvPr/>
          </p:nvSpPr>
          <p:spPr>
            <a:xfrm>
              <a:off x="3276600" y="-9293225"/>
              <a:ext cx="10882200" cy="2395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807"/>
                  </a:moveTo>
                  <a:lnTo>
                    <a:pt x="119999" y="0"/>
                  </a:lnTo>
                  <a:lnTo>
                    <a:pt x="104490" y="120000"/>
                  </a:lnTo>
                  <a:lnTo>
                    <a:pt x="46231" y="120000"/>
                  </a:lnTo>
                  <a:lnTo>
                    <a:pt x="0" y="38807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204" name="Google Shape;204;p24"/>
            <p:cNvSpPr/>
            <p:nvPr/>
          </p:nvSpPr>
          <p:spPr>
            <a:xfrm>
              <a:off x="7469187" y="-6897687"/>
              <a:ext cx="5283300" cy="1690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6742" y="120000"/>
                  </a:moveTo>
                  <a:lnTo>
                    <a:pt x="120000" y="0"/>
                  </a:lnTo>
                  <a:lnTo>
                    <a:pt x="0" y="0"/>
                  </a:lnTo>
                  <a:lnTo>
                    <a:pt x="96742" y="12000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accent6"/>
                </a:gs>
              </a:gsLst>
              <a:lin ang="5400012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205" name="Google Shape;205;p24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یا نمودارهایی برای توضیح ایده های پیچیده</a:t>
            </a:r>
          </a:p>
        </p:txBody>
      </p:sp>
      <p:sp>
        <p:nvSpPr>
          <p:cNvPr id="206" name="Google Shape;206;p24"/>
          <p:cNvSpPr/>
          <p:nvPr/>
        </p:nvSpPr>
        <p:spPr>
          <a:xfrm>
            <a:off x="0" y="1928808"/>
            <a:ext cx="9144000" cy="3214800"/>
          </a:xfrm>
          <a:prstGeom prst="rect">
            <a:avLst/>
          </a:prstGeom>
          <a:solidFill>
            <a:srgbClr val="0091EA">
              <a:alpha val="3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207" name="Google Shape;207;p24"/>
          <p:cNvSpPr/>
          <p:nvPr/>
        </p:nvSpPr>
        <p:spPr>
          <a:xfrm>
            <a:off x="435775" y="2368321"/>
            <a:ext cx="2455472" cy="24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rtl="1"/>
            <a:r>
              <a:rPr lang="fa-IR" sz="2400" dirty="0">
                <a:cs typeface="B Nazanin" panose="00000400000000000000" pitchFamily="2" charset="-78"/>
              </a:rPr>
              <a:t>متن نمونه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263238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rgbClr val="263238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</a:t>
            </a:r>
            <a:endParaRPr sz="1200" dirty="0">
              <a:solidFill>
                <a:srgbClr val="263238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208" name="Google Shape;208;p24"/>
          <p:cNvSpPr/>
          <p:nvPr/>
        </p:nvSpPr>
        <p:spPr>
          <a:xfrm>
            <a:off x="6286512" y="2368321"/>
            <a:ext cx="2105100" cy="24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متن نمونه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263238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rgbClr val="263238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</a:t>
            </a:r>
          </a:p>
        </p:txBody>
      </p:sp>
      <p:sp>
        <p:nvSpPr>
          <p:cNvPr id="209" name="Google Shape;209;p24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13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/>
      <p:bldP spid="206" grpId="0" animBg="1"/>
      <p:bldP spid="207" grpId="0"/>
      <p:bldP spid="208" grpId="0"/>
      <p:bldP spid="2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و جداول برای مقایسه داده ها</a:t>
            </a:r>
          </a:p>
        </p:txBody>
      </p:sp>
      <p:graphicFrame>
        <p:nvGraphicFramePr>
          <p:cNvPr id="215" name="Google Shape;215;p25"/>
          <p:cNvGraphicFramePr/>
          <p:nvPr>
            <p:extLst>
              <p:ext uri="{D42A27DB-BD31-4B8C-83A1-F6EECF244321}">
                <p14:modId xmlns:p14="http://schemas.microsoft.com/office/powerpoint/2010/main" val="1401640334"/>
              </p:ext>
            </p:extLst>
          </p:nvPr>
        </p:nvGraphicFramePr>
        <p:xfrm>
          <a:off x="952500" y="1564481"/>
          <a:ext cx="7239000" cy="2004100"/>
        </p:xfrm>
        <a:graphic>
          <a:graphicData uri="http://schemas.openxmlformats.org/drawingml/2006/table">
            <a:tbl>
              <a:tblPr>
                <a:noFill/>
                <a:tableStyleId>{701FB10D-A61A-4DE4-8506-F670E7A89527}</a:tableStyleId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607D8B"/>
                          </a:solidFill>
                          <a:latin typeface="Roboto Slab"/>
                          <a:ea typeface="Roboto Slab"/>
                          <a:cs typeface="Roboto Slab"/>
                          <a:sym typeface="Roboto Slab"/>
                        </a:rPr>
                        <a:t>A</a:t>
                      </a:r>
                      <a:endParaRPr sz="110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607D8B"/>
                          </a:solidFill>
                          <a:latin typeface="Roboto Slab"/>
                          <a:ea typeface="Roboto Slab"/>
                          <a:cs typeface="Roboto Slab"/>
                          <a:sym typeface="Roboto Slab"/>
                        </a:rPr>
                        <a:t>B</a:t>
                      </a:r>
                      <a:endParaRPr sz="110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607D8B"/>
                          </a:solidFill>
                          <a:latin typeface="Roboto Slab"/>
                          <a:ea typeface="Roboto Slab"/>
                          <a:cs typeface="Roboto Slab"/>
                          <a:sym typeface="Roboto Slab"/>
                        </a:rPr>
                        <a:t>C</a:t>
                      </a:r>
                      <a:endParaRPr sz="110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/>
                        <a:t>رنگ زرد</a:t>
                      </a:r>
                      <a:endParaRPr sz="1100" b="1" dirty="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10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20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7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/>
                        <a:t>آبی</a:t>
                      </a:r>
                      <a:endParaRPr sz="1100" b="1" dirty="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30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15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10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/>
                        <a:t>نارنجی</a:t>
                      </a:r>
                      <a:endParaRPr sz="1100" b="1" dirty="0">
                        <a:solidFill>
                          <a:srgbClr val="607D8B"/>
                        </a:solidFill>
                        <a:latin typeface="Roboto Slab"/>
                        <a:ea typeface="Roboto Slab"/>
                        <a:cs typeface="Roboto Slab"/>
                        <a:sym typeface="Roboto Slab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5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24</a:t>
                      </a:r>
                      <a:endParaRPr sz="1400" b="1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b="1" dirty="0">
                          <a:solidFill>
                            <a:srgbClr val="263238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16</a:t>
                      </a:r>
                      <a:endParaRPr sz="1400" b="1" dirty="0">
                        <a:solidFill>
                          <a:srgbClr val="263238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607D8B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EF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6" name="Google Shape;216;p25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14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6"/>
          <p:cNvSpPr/>
          <p:nvPr/>
        </p:nvSpPr>
        <p:spPr>
          <a:xfrm>
            <a:off x="514725" y="942584"/>
            <a:ext cx="8171736" cy="3892835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/>
              <a:t>نقشه</a:t>
            </a:r>
            <a:endParaRPr b="1" dirty="0"/>
          </a:p>
        </p:txBody>
      </p:sp>
      <p:sp>
        <p:nvSpPr>
          <p:cNvPr id="223" name="Google Shape;223;p26"/>
          <p:cNvSpPr/>
          <p:nvPr/>
        </p:nvSpPr>
        <p:spPr>
          <a:xfrm>
            <a:off x="2031100" y="1811381"/>
            <a:ext cx="7020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our office</a:t>
            </a:r>
            <a:endParaRPr sz="1000" dirty="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grpSp>
        <p:nvGrpSpPr>
          <p:cNvPr id="224" name="Google Shape;224;p26"/>
          <p:cNvGrpSpPr/>
          <p:nvPr/>
        </p:nvGrpSpPr>
        <p:grpSpPr>
          <a:xfrm>
            <a:off x="1099739" y="2152849"/>
            <a:ext cx="175959" cy="180333"/>
            <a:chOff x="1099739" y="2152849"/>
            <a:chExt cx="175959" cy="180333"/>
          </a:xfrm>
        </p:grpSpPr>
        <p:sp>
          <p:nvSpPr>
            <p:cNvPr id="225" name="Google Shape;225;p26"/>
            <p:cNvSpPr/>
            <p:nvPr/>
          </p:nvSpPr>
          <p:spPr>
            <a:xfrm>
              <a:off x="1099739" y="2152849"/>
              <a:ext cx="175959" cy="180333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6"/>
            <p:cNvSpPr/>
            <p:nvPr/>
          </p:nvSpPr>
          <p:spPr>
            <a:xfrm>
              <a:off x="1134899" y="2188882"/>
              <a:ext cx="105575" cy="108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7" name="Google Shape;227;p26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grpSp>
        <p:nvGrpSpPr>
          <p:cNvPr id="228" name="Google Shape;228;p26"/>
          <p:cNvGrpSpPr/>
          <p:nvPr/>
        </p:nvGrpSpPr>
        <p:grpSpPr>
          <a:xfrm>
            <a:off x="2829814" y="3767499"/>
            <a:ext cx="176100" cy="180300"/>
            <a:chOff x="2677414" y="3615099"/>
            <a:chExt cx="176100" cy="180300"/>
          </a:xfrm>
        </p:grpSpPr>
        <p:sp>
          <p:nvSpPr>
            <p:cNvPr id="229" name="Google Shape;229;p26"/>
            <p:cNvSpPr/>
            <p:nvPr/>
          </p:nvSpPr>
          <p:spPr>
            <a:xfrm>
              <a:off x="2677414" y="3615099"/>
              <a:ext cx="176100" cy="1803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2712574" y="3651132"/>
              <a:ext cx="105600" cy="10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231;p26"/>
          <p:cNvGrpSpPr/>
          <p:nvPr/>
        </p:nvGrpSpPr>
        <p:grpSpPr>
          <a:xfrm>
            <a:off x="3854439" y="1972549"/>
            <a:ext cx="176100" cy="180300"/>
            <a:chOff x="3549639" y="1667749"/>
            <a:chExt cx="176100" cy="180300"/>
          </a:xfrm>
        </p:grpSpPr>
        <p:sp>
          <p:nvSpPr>
            <p:cNvPr id="232" name="Google Shape;232;p26"/>
            <p:cNvSpPr/>
            <p:nvPr/>
          </p:nvSpPr>
          <p:spPr>
            <a:xfrm>
              <a:off x="3549639" y="1667749"/>
              <a:ext cx="176100" cy="1803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6"/>
            <p:cNvSpPr/>
            <p:nvPr/>
          </p:nvSpPr>
          <p:spPr>
            <a:xfrm>
              <a:off x="3584799" y="1703782"/>
              <a:ext cx="105600" cy="10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234;p26"/>
          <p:cNvGrpSpPr/>
          <p:nvPr/>
        </p:nvGrpSpPr>
        <p:grpSpPr>
          <a:xfrm>
            <a:off x="4596864" y="4117174"/>
            <a:ext cx="176100" cy="180300"/>
            <a:chOff x="4139664" y="3659974"/>
            <a:chExt cx="176100" cy="180300"/>
          </a:xfrm>
        </p:grpSpPr>
        <p:sp>
          <p:nvSpPr>
            <p:cNvPr id="235" name="Google Shape;235;p26"/>
            <p:cNvSpPr/>
            <p:nvPr/>
          </p:nvSpPr>
          <p:spPr>
            <a:xfrm>
              <a:off x="4139664" y="3659974"/>
              <a:ext cx="176100" cy="1803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6"/>
            <p:cNvSpPr/>
            <p:nvPr/>
          </p:nvSpPr>
          <p:spPr>
            <a:xfrm>
              <a:off x="4174824" y="3696007"/>
              <a:ext cx="105600" cy="10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7" name="Google Shape;237;p26"/>
          <p:cNvGrpSpPr/>
          <p:nvPr/>
        </p:nvGrpSpPr>
        <p:grpSpPr>
          <a:xfrm>
            <a:off x="6737414" y="2481599"/>
            <a:ext cx="176100" cy="180300"/>
            <a:chOff x="6127814" y="1871999"/>
            <a:chExt cx="176100" cy="180300"/>
          </a:xfrm>
        </p:grpSpPr>
        <p:sp>
          <p:nvSpPr>
            <p:cNvPr id="238" name="Google Shape;238;p26"/>
            <p:cNvSpPr/>
            <p:nvPr/>
          </p:nvSpPr>
          <p:spPr>
            <a:xfrm>
              <a:off x="6127814" y="1871999"/>
              <a:ext cx="176100" cy="1803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6"/>
            <p:cNvSpPr/>
            <p:nvPr/>
          </p:nvSpPr>
          <p:spPr>
            <a:xfrm>
              <a:off x="6162974" y="1908032"/>
              <a:ext cx="105600" cy="10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" name="Google Shape;240;p26"/>
          <p:cNvGrpSpPr/>
          <p:nvPr/>
        </p:nvGrpSpPr>
        <p:grpSpPr>
          <a:xfrm>
            <a:off x="7364389" y="4117174"/>
            <a:ext cx="176100" cy="180300"/>
            <a:chOff x="6602389" y="3355174"/>
            <a:chExt cx="176100" cy="180300"/>
          </a:xfrm>
        </p:grpSpPr>
        <p:sp>
          <p:nvSpPr>
            <p:cNvPr id="241" name="Google Shape;241;p26"/>
            <p:cNvSpPr/>
            <p:nvPr/>
          </p:nvSpPr>
          <p:spPr>
            <a:xfrm>
              <a:off x="6602389" y="3355174"/>
              <a:ext cx="176100" cy="180300"/>
            </a:xfrm>
            <a:prstGeom prst="ellipse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6"/>
            <p:cNvSpPr/>
            <p:nvPr/>
          </p:nvSpPr>
          <p:spPr>
            <a:xfrm>
              <a:off x="6637549" y="3391207"/>
              <a:ext cx="105600" cy="10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/>
      <p:bldP spid="222" grpId="0"/>
      <p:bldP spid="223" grpId="0" animBg="1"/>
      <p:bldP spid="2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7"/>
          <p:cNvSpPr txBox="1">
            <a:spLocks noGrp="1"/>
          </p:cNvSpPr>
          <p:nvPr>
            <p:ph type="ctrTitle" idx="4294967295"/>
          </p:nvPr>
        </p:nvSpPr>
        <p:spPr>
          <a:xfrm>
            <a:off x="685800" y="17357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cs typeface="B Nazanin" panose="00000400000000000000" pitchFamily="2" charset="-78"/>
              </a:rPr>
              <a:t>89,526,124</a:t>
            </a:r>
            <a:endParaRPr sz="9600" b="1">
              <a:cs typeface="B Nazanin" panose="00000400000000000000" pitchFamily="2" charset="-78"/>
            </a:endParaRPr>
          </a:p>
        </p:txBody>
      </p:sp>
      <p:sp>
        <p:nvSpPr>
          <p:cNvPr id="248" name="Google Shape;248;p27"/>
          <p:cNvSpPr txBox="1">
            <a:spLocks noGrp="1"/>
          </p:cNvSpPr>
          <p:nvPr>
            <p:ph type="subTitle" idx="4294967295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وای این یک عدد بزرگ است، آیا شما افتخار نمی کنید؟</a:t>
            </a:r>
          </a:p>
        </p:txBody>
      </p:sp>
      <p:sp>
        <p:nvSpPr>
          <p:cNvPr id="249" name="Google Shape;249;p2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16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" grpId="0"/>
      <p:bldP spid="248" grpId="0" build="p"/>
      <p:bldP spid="2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8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طراحی ارائه</a:t>
            </a:r>
          </a:p>
        </p:txBody>
      </p:sp>
      <p:sp>
        <p:nvSpPr>
          <p:cNvPr id="255" name="Google Shape;255;p28"/>
          <p:cNvSpPr txBox="1">
            <a:spLocks noGrp="1"/>
          </p:cNvSpPr>
          <p:nvPr>
            <p:ph type="body" idx="1"/>
          </p:nvPr>
        </p:nvSpPr>
        <p:spPr>
          <a:xfrm>
            <a:off x="786150" y="1200150"/>
            <a:ext cx="7466100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b="1" dirty="0">
                <a:cs typeface="B Nazanin" panose="00000400000000000000" pitchFamily="2" charset="-78"/>
              </a:rPr>
              <a:t>این ارائه از تایپوگرافی ها و رنگ های زیر استفاده می کند:</a:t>
            </a:r>
          </a:p>
          <a:p>
            <a:pPr marL="457200" lvl="0" indent="-3175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◎"/>
            </a:pPr>
            <a:endParaRPr lang="fa-IR" sz="1800" dirty="0">
              <a:cs typeface="B Nazanin" panose="00000400000000000000" pitchFamily="2" charset="-78"/>
            </a:endParaRPr>
          </a:p>
          <a:p>
            <a:pPr marL="457200" lvl="0" indent="-3175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◎"/>
            </a:pPr>
            <a:r>
              <a:rPr lang="fa-IR" sz="1400" b="1" dirty="0">
                <a:cs typeface="B Nazanin" panose="00000400000000000000" pitchFamily="2" charset="-78"/>
              </a:rPr>
              <a:t>عنوان</a:t>
            </a:r>
          </a:p>
          <a:p>
            <a:pPr marL="457200" lvl="0" indent="-3175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◎"/>
            </a:pPr>
            <a:endParaRPr lang="fa-IR" sz="1400" dirty="0">
              <a:cs typeface="B Nazanin" panose="00000400000000000000" pitchFamily="2" charset="-78"/>
            </a:endParaRPr>
          </a:p>
          <a:p>
            <a:pPr marL="457200" lvl="0" indent="-3175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◎"/>
            </a:pPr>
            <a:r>
              <a:rPr lang="fa-IR" sz="1400" b="1" dirty="0">
                <a:cs typeface="B Nazanin" panose="00000400000000000000" pitchFamily="2" charset="-78"/>
              </a:rPr>
              <a:t>کپی متن</a:t>
            </a:r>
          </a:p>
          <a:p>
            <a:pPr marL="13970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256" name="Google Shape;256;p28"/>
          <p:cNvSpPr txBox="1"/>
          <p:nvPr/>
        </p:nvSpPr>
        <p:spPr>
          <a:xfrm>
            <a:off x="2049517" y="4185319"/>
            <a:ext cx="6257683" cy="67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algn="r" rtl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 i="1" dirty="0">
              <a:solidFill>
                <a:srgbClr val="607D8B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i="1" dirty="0">
              <a:solidFill>
                <a:srgbClr val="607D8B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7" name="Google Shape;257;p28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  <p:bldP spid="255" grpId="0" build="p"/>
      <p:bldP spid="256" grpId="0"/>
      <p:bldP spid="2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9"/>
          <p:cNvSpPr txBox="1">
            <a:spLocks noGrp="1"/>
          </p:cNvSpPr>
          <p:nvPr>
            <p:ph type="ctrTitle" idx="4294967295"/>
          </p:nvPr>
        </p:nvSpPr>
        <p:spPr>
          <a:xfrm>
            <a:off x="1973100" y="800400"/>
            <a:ext cx="52779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cs typeface="B Nazanin" panose="00000400000000000000" pitchFamily="2" charset="-78"/>
              </a:rPr>
              <a:t>89,526,124$</a:t>
            </a:r>
            <a:endParaRPr sz="4800">
              <a:cs typeface="B Nazanin" panose="00000400000000000000" pitchFamily="2" charset="-78"/>
            </a:endParaRPr>
          </a:p>
        </p:txBody>
      </p:sp>
      <p:sp>
        <p:nvSpPr>
          <p:cNvPr id="263" name="Google Shape;263;p29"/>
          <p:cNvSpPr txBox="1">
            <a:spLocks noGrp="1"/>
          </p:cNvSpPr>
          <p:nvPr>
            <p:ph type="subTitle" idx="4294967295"/>
          </p:nvPr>
        </p:nvSpPr>
        <p:spPr>
          <a:xfrm>
            <a:off x="1973100" y="1373212"/>
            <a:ext cx="5277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100" b="1" dirty="0">
                <a:cs typeface="B Nazanin" panose="00000400000000000000" pitchFamily="2" charset="-78"/>
              </a:rPr>
              <a:t>اون پول زیادیه</a:t>
            </a:r>
            <a:endParaRPr sz="1800" b="1" dirty="0">
              <a:cs typeface="B Nazanin" panose="00000400000000000000" pitchFamily="2" charset="-78"/>
            </a:endParaRPr>
          </a:p>
        </p:txBody>
      </p:sp>
      <p:sp>
        <p:nvSpPr>
          <p:cNvPr id="264" name="Google Shape;264;p29"/>
          <p:cNvSpPr txBox="1">
            <a:spLocks noGrp="1"/>
          </p:cNvSpPr>
          <p:nvPr>
            <p:ph type="ctrTitle" idx="4294967295"/>
          </p:nvPr>
        </p:nvSpPr>
        <p:spPr>
          <a:xfrm>
            <a:off x="1973100" y="3429313"/>
            <a:ext cx="52779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cs typeface="B Nazanin" panose="00000400000000000000" pitchFamily="2" charset="-78"/>
              </a:rPr>
              <a:t>100%</a:t>
            </a:r>
            <a:endParaRPr sz="4800">
              <a:cs typeface="B Nazanin" panose="00000400000000000000" pitchFamily="2" charset="-78"/>
            </a:endParaRPr>
          </a:p>
        </p:txBody>
      </p:sp>
      <p:sp>
        <p:nvSpPr>
          <p:cNvPr id="265" name="Google Shape;265;p29"/>
          <p:cNvSpPr txBox="1">
            <a:spLocks noGrp="1"/>
          </p:cNvSpPr>
          <p:nvPr>
            <p:ph type="subTitle" idx="4294967295"/>
          </p:nvPr>
        </p:nvSpPr>
        <p:spPr>
          <a:xfrm>
            <a:off x="1973100" y="4002125"/>
            <a:ext cx="5277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100" b="1" dirty="0">
                <a:cs typeface="B Nazanin" panose="00000400000000000000" pitchFamily="2" charset="-78"/>
              </a:rPr>
              <a:t>موفقیت کامل!</a:t>
            </a:r>
          </a:p>
        </p:txBody>
      </p:sp>
      <p:sp>
        <p:nvSpPr>
          <p:cNvPr id="266" name="Google Shape;266;p29"/>
          <p:cNvSpPr txBox="1">
            <a:spLocks noGrp="1"/>
          </p:cNvSpPr>
          <p:nvPr>
            <p:ph type="ctrTitle" idx="4294967295"/>
          </p:nvPr>
        </p:nvSpPr>
        <p:spPr>
          <a:xfrm>
            <a:off x="1973100" y="2114857"/>
            <a:ext cx="52779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cs typeface="B Nazanin" panose="00000400000000000000" pitchFamily="2" charset="-78"/>
              </a:rPr>
              <a:t>185,244 users</a:t>
            </a:r>
            <a:endParaRPr sz="4800">
              <a:cs typeface="B Nazanin" panose="00000400000000000000" pitchFamily="2" charset="-78"/>
            </a:endParaRPr>
          </a:p>
        </p:txBody>
      </p:sp>
      <p:sp>
        <p:nvSpPr>
          <p:cNvPr id="267" name="Google Shape;267;p29"/>
          <p:cNvSpPr txBox="1">
            <a:spLocks noGrp="1"/>
          </p:cNvSpPr>
          <p:nvPr>
            <p:ph type="subTitle" idx="4294967295"/>
          </p:nvPr>
        </p:nvSpPr>
        <p:spPr>
          <a:xfrm>
            <a:off x="1973100" y="2687668"/>
            <a:ext cx="5277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100" b="1" dirty="0">
                <a:cs typeface="B Nazanin" panose="00000400000000000000" pitchFamily="2" charset="-78"/>
              </a:rPr>
              <a:t>و تعداد زیادی از کاربران</a:t>
            </a:r>
          </a:p>
        </p:txBody>
      </p:sp>
      <p:sp>
        <p:nvSpPr>
          <p:cNvPr id="268" name="Google Shape;268;p29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/>
      <p:bldP spid="263" grpId="0" build="p"/>
      <p:bldP spid="264" grpId="0"/>
      <p:bldP spid="265" grpId="0" build="p"/>
      <p:bldP spid="266" grpId="0"/>
      <p:bldP spid="267" grpId="0" build="p"/>
      <p:bldP spid="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0"/>
          <p:cNvSpPr/>
          <p:nvPr/>
        </p:nvSpPr>
        <p:spPr>
          <a:xfrm>
            <a:off x="839750" y="1316881"/>
            <a:ext cx="1866600" cy="18456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30"/>
          <p:cNvSpPr txBox="1">
            <a:spLocks noGrp="1"/>
          </p:cNvSpPr>
          <p:nvPr>
            <p:ph type="title"/>
          </p:nvPr>
        </p:nvSpPr>
        <p:spPr>
          <a:xfrm>
            <a:off x="211039" y="357404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روند ما آسان است</a:t>
            </a:r>
          </a:p>
        </p:txBody>
      </p:sp>
      <p:sp>
        <p:nvSpPr>
          <p:cNvPr id="275" name="Google Shape;275;p30"/>
          <p:cNvSpPr/>
          <p:nvPr/>
        </p:nvSpPr>
        <p:spPr>
          <a:xfrm>
            <a:off x="1003719" y="1479044"/>
            <a:ext cx="1538100" cy="15213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/>
              <a:t>اولین</a:t>
            </a:r>
            <a:endParaRPr sz="1800" b="1"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76" name="Google Shape;276;p30"/>
          <p:cNvSpPr/>
          <p:nvPr/>
        </p:nvSpPr>
        <p:spPr>
          <a:xfrm>
            <a:off x="3065788" y="2386191"/>
            <a:ext cx="2002800" cy="19806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30"/>
          <p:cNvSpPr/>
          <p:nvPr/>
        </p:nvSpPr>
        <p:spPr>
          <a:xfrm>
            <a:off x="3241755" y="2560220"/>
            <a:ext cx="1650900" cy="1632900"/>
          </a:xfrm>
          <a:prstGeom prst="ellipse">
            <a:avLst/>
          </a:prstGeom>
          <a:noFill/>
          <a:ln w="28575" cap="flat" cmpd="sng">
            <a:solidFill>
              <a:srgbClr val="CFD8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/>
              <a:t>دومین</a:t>
            </a:r>
            <a:endParaRPr sz="1800" b="1"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78" name="Google Shape;278;p30"/>
          <p:cNvSpPr/>
          <p:nvPr/>
        </p:nvSpPr>
        <p:spPr>
          <a:xfrm>
            <a:off x="5147112" y="624975"/>
            <a:ext cx="2211300" cy="21867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30"/>
          <p:cNvSpPr/>
          <p:nvPr/>
        </p:nvSpPr>
        <p:spPr>
          <a:xfrm>
            <a:off x="5341423" y="817021"/>
            <a:ext cx="1822500" cy="1802400"/>
          </a:xfrm>
          <a:prstGeom prst="ellipse">
            <a:avLst/>
          </a:prstGeom>
          <a:noFill/>
          <a:ln w="76200" cap="flat" cmpd="sng">
            <a:solidFill>
              <a:srgbClr val="CFD8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/>
              <a:t>آخر</a:t>
            </a:r>
            <a:endParaRPr sz="1800" b="1"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280" name="Google Shape;280;p30"/>
          <p:cNvCxnSpPr/>
          <p:nvPr/>
        </p:nvCxnSpPr>
        <p:spPr>
          <a:xfrm>
            <a:off x="2479899" y="2565564"/>
            <a:ext cx="819000" cy="4953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1" name="Google Shape;281;p30"/>
          <p:cNvCxnSpPr/>
          <p:nvPr/>
        </p:nvCxnSpPr>
        <p:spPr>
          <a:xfrm rot="10800000" flipH="1">
            <a:off x="4746543" y="2197633"/>
            <a:ext cx="717300" cy="709200"/>
          </a:xfrm>
          <a:prstGeom prst="straightConnector1">
            <a:avLst/>
          </a:prstGeom>
          <a:noFill/>
          <a:ln w="2857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2" name="Google Shape;282;p3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 rtl="1"/>
            <a:r>
              <a:rPr lang="fa-IR" b="1" dirty="0"/>
              <a:t>دستورالعمل استفاده</a:t>
            </a:r>
          </a:p>
        </p:txBody>
      </p:sp>
      <p:sp>
        <p:nvSpPr>
          <p:cNvPr id="76" name="Google Shape;76;p13"/>
          <p:cNvSpPr txBox="1"/>
          <p:nvPr/>
        </p:nvSpPr>
        <p:spPr>
          <a:xfrm>
            <a:off x="786150" y="1164834"/>
            <a:ext cx="3179400" cy="23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Editing in GOOGLE SLIDES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fa-IR" b="1" dirty="0">
              <a:solidFill>
                <a:srgbClr val="0091E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Click on the button under the presentation preview that says "Use as Google Slides Theme".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You will get a copy of this document on your Google Drive and will be able to edit, add or delete slides.</a:t>
            </a: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You have to be signed in to your Google account.</a:t>
            </a: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7" name="Google Shape;77;p13"/>
          <p:cNvSpPr txBox="1"/>
          <p:nvPr/>
        </p:nvSpPr>
        <p:spPr>
          <a:xfrm>
            <a:off x="4395856" y="1164834"/>
            <a:ext cx="3318300" cy="23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EDIT IN POWERPOINT®</a:t>
            </a:r>
            <a:endParaRPr dirty="0">
              <a:solidFill>
                <a:srgbClr val="0091E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Click on the button under the presentation preview that says "Download as PowerPoint template". You will get a .pptx file that you can edit in PowerPoint.</a:t>
            </a: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Remember to download and install the fonts used in this presentation (you’ll find the links to the font files needed in the </a:t>
            </a:r>
            <a:r>
              <a:rPr lang="en" u="sng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 design slide</a:t>
            </a:r>
            <a:r>
              <a:rPr lang="en" dirty="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)</a:t>
            </a:r>
            <a:endParaRPr dirty="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8" name="Google Shape;78;p13"/>
          <p:cNvSpPr txBox="1"/>
          <p:nvPr/>
        </p:nvSpPr>
        <p:spPr>
          <a:xfrm>
            <a:off x="2246925" y="3767650"/>
            <a:ext cx="6284100" cy="6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accent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More info on how to use this template at </a:t>
            </a:r>
            <a:r>
              <a:rPr lang="en" sz="1200" b="1" u="sng" dirty="0">
                <a:solidFill>
                  <a:schemeClr val="accent2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www.slidescarnival.com/help-use-presentation-template</a:t>
            </a:r>
            <a:endParaRPr sz="1200" b="1" dirty="0">
              <a:solidFill>
                <a:schemeClr val="accent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accent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This template is free to use under </a:t>
            </a:r>
            <a:r>
              <a:rPr lang="en" sz="1200" u="sng" dirty="0">
                <a:solidFill>
                  <a:schemeClr val="accent2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license</a:t>
            </a:r>
            <a:r>
              <a:rPr lang="en" sz="1200" dirty="0">
                <a:solidFill>
                  <a:schemeClr val="accent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 You can keep the Credits slide or mention SlidesCarnival and other resources used in a slide footer.</a:t>
            </a:r>
            <a:endParaRPr sz="1200" dirty="0">
              <a:solidFill>
                <a:schemeClr val="accent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200" dirty="0">
              <a:solidFill>
                <a:schemeClr val="accent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200" dirty="0">
              <a:solidFill>
                <a:schemeClr val="accent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1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بیایید چند مفهوم را مرور کنیم</a:t>
            </a:r>
          </a:p>
        </p:txBody>
      </p:sp>
      <p:sp>
        <p:nvSpPr>
          <p:cNvPr id="288" name="Google Shape;288;p31"/>
          <p:cNvSpPr txBox="1">
            <a:spLocks noGrp="1"/>
          </p:cNvSpPr>
          <p:nvPr>
            <p:ph type="body" idx="1"/>
          </p:nvPr>
        </p:nvSpPr>
        <p:spPr>
          <a:xfrm>
            <a:off x="786150" y="1543050"/>
            <a:ext cx="2419800" cy="11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رنگ زرد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289" name="Google Shape;289;p31"/>
          <p:cNvSpPr txBox="1">
            <a:spLocks noGrp="1"/>
          </p:cNvSpPr>
          <p:nvPr>
            <p:ph type="body" idx="2"/>
          </p:nvPr>
        </p:nvSpPr>
        <p:spPr>
          <a:xfrm>
            <a:off x="3329989" y="1543050"/>
            <a:ext cx="2419800" cy="11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آبی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290" name="Google Shape;290;p31"/>
          <p:cNvSpPr txBox="1">
            <a:spLocks noGrp="1"/>
          </p:cNvSpPr>
          <p:nvPr>
            <p:ph type="body" idx="3"/>
          </p:nvPr>
        </p:nvSpPr>
        <p:spPr>
          <a:xfrm>
            <a:off x="5873827" y="1543050"/>
            <a:ext cx="2419800" cy="11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قرمز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291" name="Google Shape;291;p31"/>
          <p:cNvSpPr txBox="1">
            <a:spLocks noGrp="1"/>
          </p:cNvSpPr>
          <p:nvPr>
            <p:ph type="body" idx="1"/>
          </p:nvPr>
        </p:nvSpPr>
        <p:spPr>
          <a:xfrm>
            <a:off x="786150" y="3200400"/>
            <a:ext cx="2419800" cy="11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رنگ زرد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292" name="Google Shape;292;p31"/>
          <p:cNvSpPr txBox="1">
            <a:spLocks noGrp="1"/>
          </p:cNvSpPr>
          <p:nvPr>
            <p:ph type="body" idx="2"/>
          </p:nvPr>
        </p:nvSpPr>
        <p:spPr>
          <a:xfrm>
            <a:off x="3329989" y="3200400"/>
            <a:ext cx="2419800" cy="11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آبی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293" name="Google Shape;293;p31"/>
          <p:cNvSpPr txBox="1">
            <a:spLocks noGrp="1"/>
          </p:cNvSpPr>
          <p:nvPr>
            <p:ph type="body" idx="3"/>
          </p:nvPr>
        </p:nvSpPr>
        <p:spPr>
          <a:xfrm>
            <a:off x="5873827" y="3200400"/>
            <a:ext cx="2419800" cy="11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قرمز</a:t>
            </a:r>
            <a:endParaRPr b="1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200" dirty="0">
              <a:cs typeface="B Nazanin" panose="00000400000000000000" pitchFamily="2" charset="-78"/>
            </a:endParaRPr>
          </a:p>
        </p:txBody>
      </p:sp>
      <p:grpSp>
        <p:nvGrpSpPr>
          <p:cNvPr id="294" name="Google Shape;294;p31"/>
          <p:cNvGrpSpPr/>
          <p:nvPr/>
        </p:nvGrpSpPr>
        <p:grpSpPr>
          <a:xfrm>
            <a:off x="2809066" y="1347984"/>
            <a:ext cx="251128" cy="244895"/>
            <a:chOff x="616425" y="2329600"/>
            <a:chExt cx="361700" cy="388475"/>
          </a:xfrm>
        </p:grpSpPr>
        <p:sp>
          <p:nvSpPr>
            <p:cNvPr id="295" name="Google Shape;295;p31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6" name="Google Shape;296;p31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7" name="Google Shape;297;p31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298;p31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299;p31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300;p31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301;p31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2" name="Google Shape;302;p31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3" name="Google Shape;303;p31"/>
          <p:cNvGrpSpPr/>
          <p:nvPr/>
        </p:nvGrpSpPr>
        <p:grpSpPr>
          <a:xfrm>
            <a:off x="7898154" y="3009901"/>
            <a:ext cx="359352" cy="242594"/>
            <a:chOff x="5247525" y="3007275"/>
            <a:chExt cx="517575" cy="384825"/>
          </a:xfrm>
        </p:grpSpPr>
        <p:sp>
          <p:nvSpPr>
            <p:cNvPr id="304" name="Google Shape;304;p31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5" name="Google Shape;305;p31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6" name="Google Shape;306;p31"/>
          <p:cNvGrpSpPr/>
          <p:nvPr/>
        </p:nvGrpSpPr>
        <p:grpSpPr>
          <a:xfrm>
            <a:off x="2913489" y="3097041"/>
            <a:ext cx="178400" cy="256809"/>
            <a:chOff x="6718575" y="2318625"/>
            <a:chExt cx="256950" cy="407375"/>
          </a:xfrm>
        </p:grpSpPr>
        <p:sp>
          <p:nvSpPr>
            <p:cNvPr id="307" name="Google Shape;307;p31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308;p3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309;p31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310;p31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311;p31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312;p31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Google Shape;313;p31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4" name="Google Shape;314;p3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5" name="Google Shape;315;p31"/>
          <p:cNvGrpSpPr/>
          <p:nvPr/>
        </p:nvGrpSpPr>
        <p:grpSpPr>
          <a:xfrm>
            <a:off x="5421865" y="2989587"/>
            <a:ext cx="373724" cy="325507"/>
            <a:chOff x="5233525" y="4954450"/>
            <a:chExt cx="538275" cy="516350"/>
          </a:xfrm>
        </p:grpSpPr>
        <p:sp>
          <p:nvSpPr>
            <p:cNvPr id="316" name="Google Shape;316;p31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317;p31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318;p31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319;p31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320;p31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321;p31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322;p31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323;p31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324;p31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325;p31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326;p31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7" name="Google Shape;327;p31"/>
          <p:cNvGrpSpPr/>
          <p:nvPr/>
        </p:nvGrpSpPr>
        <p:grpSpPr>
          <a:xfrm>
            <a:off x="5347028" y="1390672"/>
            <a:ext cx="296779" cy="282530"/>
            <a:chOff x="5961125" y="1623900"/>
            <a:chExt cx="427450" cy="448175"/>
          </a:xfrm>
        </p:grpSpPr>
        <p:sp>
          <p:nvSpPr>
            <p:cNvPr id="328" name="Google Shape;328;p31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329;p31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330;p31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331;p31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2" name="Google Shape;332;p31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3" name="Google Shape;333;p31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4" name="Google Shape;334;p31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5" name="Google Shape;335;p31"/>
          <p:cNvGrpSpPr/>
          <p:nvPr/>
        </p:nvGrpSpPr>
        <p:grpSpPr>
          <a:xfrm>
            <a:off x="7916686" y="1451325"/>
            <a:ext cx="285791" cy="244138"/>
            <a:chOff x="5972700" y="2330200"/>
            <a:chExt cx="411625" cy="387275"/>
          </a:xfrm>
        </p:grpSpPr>
        <p:sp>
          <p:nvSpPr>
            <p:cNvPr id="336" name="Google Shape;336;p31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337;p31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8" name="Google Shape;338;p3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" grpId="0"/>
      <p:bldP spid="288" grpId="0" build="p"/>
      <p:bldP spid="289" grpId="0" build="p"/>
      <p:bldP spid="290" grpId="0" build="p"/>
      <p:bldP spid="291" grpId="0" build="p"/>
      <p:bldP spid="292" grpId="0" build="p"/>
      <p:bldP spid="293" grpId="0" build="p"/>
      <p:bldP spid="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2"/>
          <p:cNvSpPr txBox="1">
            <a:spLocks noGrp="1"/>
          </p:cNvSpPr>
          <p:nvPr>
            <p:ph type="body" idx="1"/>
          </p:nvPr>
        </p:nvSpPr>
        <p:spPr>
          <a:xfrm>
            <a:off x="457200" y="4055343"/>
            <a:ext cx="8229600" cy="36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 را از </a:t>
            </a:r>
            <a:r>
              <a:rPr lang="en-US" dirty="0">
                <a:cs typeface="B Nazanin" panose="00000400000000000000" pitchFamily="2" charset="-78"/>
              </a:rPr>
              <a:t>Excel </a:t>
            </a:r>
            <a:r>
              <a:rPr lang="fa-IR" dirty="0">
                <a:cs typeface="B Nazanin" panose="00000400000000000000" pitchFamily="2" charset="-78"/>
              </a:rPr>
              <a:t>یا </a:t>
            </a:r>
            <a:r>
              <a:rPr lang="en-US" dirty="0">
                <a:cs typeface="B Nazanin" panose="00000400000000000000" pitchFamily="2" charset="-78"/>
              </a:rPr>
              <a:t>Google Sheets </a:t>
            </a:r>
            <a:r>
              <a:rPr lang="fa-IR" dirty="0">
                <a:cs typeface="B Nazanin" panose="00000400000000000000" pitchFamily="2" charset="-78"/>
              </a:rPr>
              <a:t>وارد کنید</a:t>
            </a:r>
          </a:p>
        </p:txBody>
      </p:sp>
      <p:sp>
        <p:nvSpPr>
          <p:cNvPr id="344" name="Google Shape;344;p32"/>
          <p:cNvSpPr txBox="1">
            <a:spLocks noGrp="1"/>
          </p:cNvSpPr>
          <p:nvPr>
            <p:ph type="sldNum" idx="12"/>
          </p:nvPr>
        </p:nvSpPr>
        <p:spPr>
          <a:xfrm>
            <a:off x="-92" y="4749844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21</a:t>
            </a:fld>
            <a:endParaRPr>
              <a:cs typeface="B Nazanin" panose="00000400000000000000" pitchFamily="2" charset="-78"/>
            </a:endParaRPr>
          </a:p>
        </p:txBody>
      </p:sp>
      <p:cxnSp>
        <p:nvCxnSpPr>
          <p:cNvPr id="345" name="Google Shape;345;p32"/>
          <p:cNvCxnSpPr/>
          <p:nvPr/>
        </p:nvCxnSpPr>
        <p:spPr>
          <a:xfrm>
            <a:off x="952500" y="846101"/>
            <a:ext cx="7239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6" name="Google Shape;346;p32"/>
          <p:cNvCxnSpPr/>
          <p:nvPr/>
        </p:nvCxnSpPr>
        <p:spPr>
          <a:xfrm>
            <a:off x="952500" y="1555583"/>
            <a:ext cx="7239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7" name="Google Shape;347;p32"/>
          <p:cNvCxnSpPr/>
          <p:nvPr/>
        </p:nvCxnSpPr>
        <p:spPr>
          <a:xfrm>
            <a:off x="952500" y="2265064"/>
            <a:ext cx="7239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8" name="Google Shape;348;p32"/>
          <p:cNvCxnSpPr/>
          <p:nvPr/>
        </p:nvCxnSpPr>
        <p:spPr>
          <a:xfrm>
            <a:off x="952500" y="2974546"/>
            <a:ext cx="7239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" name="Google Shape;349;p32"/>
          <p:cNvCxnSpPr/>
          <p:nvPr/>
        </p:nvCxnSpPr>
        <p:spPr>
          <a:xfrm>
            <a:off x="952500" y="3705926"/>
            <a:ext cx="7239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0" name="Google Shape;350;p32"/>
          <p:cNvSpPr txBox="1"/>
          <p:nvPr/>
        </p:nvSpPr>
        <p:spPr>
          <a:xfrm>
            <a:off x="952500" y="687350"/>
            <a:ext cx="364500" cy="30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4000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3000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2000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1000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0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351" name="Google Shape;351;p32"/>
          <p:cNvSpPr/>
          <p:nvPr/>
        </p:nvSpPr>
        <p:spPr>
          <a:xfrm>
            <a:off x="1572782" y="2152337"/>
            <a:ext cx="2337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2" name="Google Shape;352;p32"/>
          <p:cNvSpPr/>
          <p:nvPr/>
        </p:nvSpPr>
        <p:spPr>
          <a:xfrm>
            <a:off x="1887026" y="1758274"/>
            <a:ext cx="2337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3" name="Google Shape;353;p32"/>
          <p:cNvSpPr/>
          <p:nvPr/>
        </p:nvSpPr>
        <p:spPr>
          <a:xfrm>
            <a:off x="2201270" y="2265064"/>
            <a:ext cx="2337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4" name="Google Shape;354;p32"/>
          <p:cNvSpPr/>
          <p:nvPr/>
        </p:nvSpPr>
        <p:spPr>
          <a:xfrm>
            <a:off x="3325786" y="2466127"/>
            <a:ext cx="2337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5" name="Google Shape;355;p32"/>
          <p:cNvSpPr/>
          <p:nvPr/>
        </p:nvSpPr>
        <p:spPr>
          <a:xfrm>
            <a:off x="3640031" y="1867744"/>
            <a:ext cx="2337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6" name="Google Shape;356;p32"/>
          <p:cNvSpPr/>
          <p:nvPr/>
        </p:nvSpPr>
        <p:spPr>
          <a:xfrm>
            <a:off x="3954275" y="1000425"/>
            <a:ext cx="2337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7" name="Google Shape;357;p32"/>
          <p:cNvSpPr/>
          <p:nvPr/>
        </p:nvSpPr>
        <p:spPr>
          <a:xfrm>
            <a:off x="5078791" y="1911520"/>
            <a:ext cx="2337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8" name="Google Shape;358;p32"/>
          <p:cNvSpPr/>
          <p:nvPr/>
        </p:nvSpPr>
        <p:spPr>
          <a:xfrm>
            <a:off x="5393035" y="845977"/>
            <a:ext cx="2337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9" name="Google Shape;359;p32"/>
          <p:cNvSpPr/>
          <p:nvPr/>
        </p:nvSpPr>
        <p:spPr>
          <a:xfrm>
            <a:off x="5707280" y="2093962"/>
            <a:ext cx="2337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0" name="Google Shape;360;p32"/>
          <p:cNvSpPr/>
          <p:nvPr/>
        </p:nvSpPr>
        <p:spPr>
          <a:xfrm>
            <a:off x="6831796" y="2524501"/>
            <a:ext cx="2337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1" name="Google Shape;361;p32"/>
          <p:cNvSpPr/>
          <p:nvPr/>
        </p:nvSpPr>
        <p:spPr>
          <a:xfrm>
            <a:off x="7146040" y="1065020"/>
            <a:ext cx="2337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2" name="Google Shape;362;p32"/>
          <p:cNvSpPr/>
          <p:nvPr/>
        </p:nvSpPr>
        <p:spPr>
          <a:xfrm>
            <a:off x="7460284" y="1378810"/>
            <a:ext cx="2337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" grpId="0" build="p"/>
      <p:bldP spid="344" grpId="0"/>
      <p:bldP spid="350" grpId="0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3"/>
          <p:cNvSpPr txBox="1">
            <a:spLocks noGrp="1"/>
          </p:cNvSpPr>
          <p:nvPr>
            <p:ph type="body" idx="4294967295"/>
          </p:nvPr>
        </p:nvSpPr>
        <p:spPr>
          <a:xfrm>
            <a:off x="457200" y="671138"/>
            <a:ext cx="4101900" cy="352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پروژه موبایل</a:t>
            </a: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r"/>
            <a:r>
              <a:rPr lang="fa-IR" sz="1400" dirty="0"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</a:p>
          <a:p>
            <a:pPr algn="ctr"/>
            <a:endParaRPr lang="fa-IR" sz="1400" dirty="0">
              <a:cs typeface="B Nazanin" panose="00000400000000000000" pitchFamily="2" charset="-78"/>
            </a:endParaRPr>
          </a:p>
        </p:txBody>
      </p:sp>
      <p:sp>
        <p:nvSpPr>
          <p:cNvPr id="368" name="Google Shape;368;p33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>
              <a:cs typeface="B Nazanin" panose="00000400000000000000" pitchFamily="2" charset="-78"/>
            </a:endParaRPr>
          </a:p>
        </p:txBody>
      </p:sp>
      <p:grpSp>
        <p:nvGrpSpPr>
          <p:cNvPr id="369" name="Google Shape;369;p33"/>
          <p:cNvGrpSpPr/>
          <p:nvPr/>
        </p:nvGrpSpPr>
        <p:grpSpPr>
          <a:xfrm>
            <a:off x="5353200" y="373572"/>
            <a:ext cx="2119546" cy="4396359"/>
            <a:chOff x="2547150" y="238125"/>
            <a:chExt cx="2525675" cy="5238750"/>
          </a:xfrm>
        </p:grpSpPr>
        <p:sp>
          <p:nvSpPr>
            <p:cNvPr id="370" name="Google Shape;370;p33"/>
            <p:cNvSpPr/>
            <p:nvPr/>
          </p:nvSpPr>
          <p:spPr>
            <a:xfrm>
              <a:off x="2547150" y="238125"/>
              <a:ext cx="2525675" cy="5238750"/>
            </a:xfrm>
            <a:custGeom>
              <a:avLst/>
              <a:gdLst/>
              <a:ahLst/>
              <a:cxnLst/>
              <a:rect l="l" t="t" r="r" b="b"/>
              <a:pathLst>
                <a:path w="101027" h="209550" extrusionOk="0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1" name="Google Shape;371;p33"/>
            <p:cNvSpPr/>
            <p:nvPr/>
          </p:nvSpPr>
          <p:spPr>
            <a:xfrm>
              <a:off x="3557025" y="5147100"/>
              <a:ext cx="504050" cy="179900"/>
            </a:xfrm>
            <a:custGeom>
              <a:avLst/>
              <a:gdLst/>
              <a:ahLst/>
              <a:cxnLst/>
              <a:rect l="l" t="t" r="r" b="b"/>
              <a:pathLst>
                <a:path w="20162" h="7196" extrusionOk="0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2" name="Google Shape;372;p33"/>
            <p:cNvSpPr/>
            <p:nvPr/>
          </p:nvSpPr>
          <p:spPr>
            <a:xfrm>
              <a:off x="3008050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3" name="Google Shape;373;p33"/>
            <p:cNvSpPr/>
            <p:nvPr/>
          </p:nvSpPr>
          <p:spPr>
            <a:xfrm>
              <a:off x="3566400" y="434850"/>
              <a:ext cx="487175" cy="76850"/>
            </a:xfrm>
            <a:custGeom>
              <a:avLst/>
              <a:gdLst/>
              <a:ahLst/>
              <a:cxnLst/>
              <a:rect l="l" t="t" r="r" b="b"/>
              <a:pathLst>
                <a:path w="19487" h="3074" extrusionOk="0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374" name="Google Shape;374;p33"/>
          <p:cNvPicPr preferRelativeResize="0"/>
          <p:nvPr/>
        </p:nvPicPr>
        <p:blipFill rotWithShape="1">
          <a:blip r:embed="rId3">
            <a:alphaModFix/>
          </a:blip>
          <a:srcRect b="23786"/>
          <a:stretch/>
        </p:blipFill>
        <p:spPr>
          <a:xfrm>
            <a:off x="5399525" y="756087"/>
            <a:ext cx="2025525" cy="3631750"/>
          </a:xfrm>
          <a:prstGeom prst="rect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build="p"/>
      <p:bldP spid="3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4"/>
          <p:cNvSpPr txBox="1">
            <a:spLocks noGrp="1"/>
          </p:cNvSpPr>
          <p:nvPr>
            <p:ph type="body" idx="4294967295"/>
          </p:nvPr>
        </p:nvSpPr>
        <p:spPr>
          <a:xfrm>
            <a:off x="457200" y="671138"/>
            <a:ext cx="4101900" cy="352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r>
              <a:rPr lang="fa-IR" dirty="0">
                <a:cs typeface="B Nazanin" panose="00000400000000000000" pitchFamily="2" charset="-78"/>
              </a:rPr>
              <a:t>پروژه تبلت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endParaRPr lang="fa-IR" sz="2400" dirty="0">
              <a:highlight>
                <a:schemeClr val="lt2"/>
              </a:highlight>
              <a:cs typeface="B Nazanin" panose="00000400000000000000" pitchFamily="2" charset="-78"/>
            </a:endParaRPr>
          </a:p>
          <a:p>
            <a:pPr algn="ctr"/>
            <a:r>
              <a:rPr lang="fa-IR" sz="2000" dirty="0"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</a:p>
        </p:txBody>
      </p:sp>
      <p:sp>
        <p:nvSpPr>
          <p:cNvPr id="380" name="Google Shape;380;p34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23</a:t>
            </a:fld>
            <a:endParaRPr>
              <a:cs typeface="B Nazanin" panose="00000400000000000000" pitchFamily="2" charset="-78"/>
            </a:endParaRPr>
          </a:p>
        </p:txBody>
      </p:sp>
      <p:grpSp>
        <p:nvGrpSpPr>
          <p:cNvPr id="381" name="Google Shape;381;p34"/>
          <p:cNvGrpSpPr/>
          <p:nvPr/>
        </p:nvGrpSpPr>
        <p:grpSpPr>
          <a:xfrm>
            <a:off x="5011702" y="465959"/>
            <a:ext cx="2736410" cy="4222433"/>
            <a:chOff x="2112475" y="238125"/>
            <a:chExt cx="3395050" cy="5238750"/>
          </a:xfrm>
        </p:grpSpPr>
        <p:sp>
          <p:nvSpPr>
            <p:cNvPr id="382" name="Google Shape;382;p34"/>
            <p:cNvSpPr/>
            <p:nvPr/>
          </p:nvSpPr>
          <p:spPr>
            <a:xfrm>
              <a:off x="2112475" y="238125"/>
              <a:ext cx="3395050" cy="5238750"/>
            </a:xfrm>
            <a:custGeom>
              <a:avLst/>
              <a:gdLst/>
              <a:ahLst/>
              <a:cxnLst/>
              <a:rect l="l" t="t" r="r" b="b"/>
              <a:pathLst>
                <a:path w="135802" h="209550" extrusionOk="0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3" name="Google Shape;383;p34"/>
            <p:cNvSpPr/>
            <p:nvPr/>
          </p:nvSpPr>
          <p:spPr>
            <a:xfrm>
              <a:off x="3671350" y="5147100"/>
              <a:ext cx="279175" cy="179900"/>
            </a:xfrm>
            <a:custGeom>
              <a:avLst/>
              <a:gdLst/>
              <a:ahLst/>
              <a:cxnLst/>
              <a:rect l="l" t="t" r="r" b="b"/>
              <a:pathLst>
                <a:path w="11167" h="7196" extrusionOk="0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4" name="Google Shape;384;p34"/>
            <p:cNvSpPr/>
            <p:nvPr/>
          </p:nvSpPr>
          <p:spPr>
            <a:xfrm>
              <a:off x="3650725" y="446100"/>
              <a:ext cx="54375" cy="54350"/>
            </a:xfrm>
            <a:custGeom>
              <a:avLst/>
              <a:gdLst/>
              <a:ahLst/>
              <a:cxnLst/>
              <a:rect l="l" t="t" r="r" b="b"/>
              <a:pathLst>
                <a:path w="2175" h="2174" extrusionOk="0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5" name="Google Shape;385;p34"/>
            <p:cNvSpPr/>
            <p:nvPr/>
          </p:nvSpPr>
          <p:spPr>
            <a:xfrm>
              <a:off x="3761275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386" name="Google Shape;38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9288" y="839688"/>
            <a:ext cx="2597800" cy="3463726"/>
          </a:xfrm>
          <a:prstGeom prst="rect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" grpId="0" build="p"/>
      <p:bldP spid="38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5"/>
          <p:cNvSpPr txBox="1">
            <a:spLocks noGrp="1"/>
          </p:cNvSpPr>
          <p:nvPr>
            <p:ph type="body" idx="4294967295"/>
          </p:nvPr>
        </p:nvSpPr>
        <p:spPr>
          <a:xfrm>
            <a:off x="457200" y="3173644"/>
            <a:ext cx="8192400" cy="16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پروژه دسکتاپ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sz="1100" dirty="0"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</a:p>
        </p:txBody>
      </p:sp>
      <p:sp>
        <p:nvSpPr>
          <p:cNvPr id="392" name="Google Shape;392;p35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grpSp>
        <p:nvGrpSpPr>
          <p:cNvPr id="393" name="Google Shape;393;p35"/>
          <p:cNvGrpSpPr/>
          <p:nvPr/>
        </p:nvGrpSpPr>
        <p:grpSpPr>
          <a:xfrm>
            <a:off x="2282299" y="798604"/>
            <a:ext cx="4542205" cy="2661224"/>
            <a:chOff x="2282299" y="798604"/>
            <a:chExt cx="4542205" cy="2661224"/>
          </a:xfrm>
        </p:grpSpPr>
        <p:sp>
          <p:nvSpPr>
            <p:cNvPr id="394" name="Google Shape;394;p35"/>
            <p:cNvSpPr/>
            <p:nvPr/>
          </p:nvSpPr>
          <p:spPr>
            <a:xfrm>
              <a:off x="2653749" y="798604"/>
              <a:ext cx="3797910" cy="2542169"/>
            </a:xfrm>
            <a:custGeom>
              <a:avLst/>
              <a:gdLst/>
              <a:ahLst/>
              <a:cxnLst/>
              <a:rect l="l" t="t" r="r" b="b"/>
              <a:pathLst>
                <a:path w="5161606" h="3454973" extrusionOk="0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35"/>
            <p:cNvSpPr/>
            <p:nvPr/>
          </p:nvSpPr>
          <p:spPr>
            <a:xfrm>
              <a:off x="2282299" y="3389796"/>
              <a:ext cx="4542205" cy="70032"/>
            </a:xfrm>
            <a:custGeom>
              <a:avLst/>
              <a:gdLst/>
              <a:ahLst/>
              <a:cxnLst/>
              <a:rect l="l" t="t" r="r" b="b"/>
              <a:pathLst>
                <a:path w="6173152" h="95178" extrusionOk="0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35"/>
            <p:cNvSpPr/>
            <p:nvPr/>
          </p:nvSpPr>
          <p:spPr>
            <a:xfrm>
              <a:off x="2282299" y="3333770"/>
              <a:ext cx="4541505" cy="56025"/>
            </a:xfrm>
            <a:custGeom>
              <a:avLst/>
              <a:gdLst/>
              <a:ahLst/>
              <a:cxnLst/>
              <a:rect l="l" t="t" r="r" b="b"/>
              <a:pathLst>
                <a:path w="6172200" h="76142" extrusionOk="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35"/>
            <p:cNvSpPr/>
            <p:nvPr/>
          </p:nvSpPr>
          <p:spPr>
            <a:xfrm>
              <a:off x="4216643" y="3333770"/>
              <a:ext cx="665106" cy="35016"/>
            </a:xfrm>
            <a:custGeom>
              <a:avLst/>
              <a:gdLst/>
              <a:ahLst/>
              <a:cxnLst/>
              <a:rect l="l" t="t" r="r" b="b"/>
              <a:pathLst>
                <a:path w="903922" h="47589" extrusionOk="0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98" name="Google Shape;398;p35"/>
          <p:cNvPicPr preferRelativeResize="0"/>
          <p:nvPr/>
        </p:nvPicPr>
        <p:blipFill rotWithShape="1">
          <a:blip r:embed="rId3">
            <a:alphaModFix/>
          </a:blip>
          <a:srcRect b="6620"/>
          <a:stretch/>
        </p:blipFill>
        <p:spPr>
          <a:xfrm>
            <a:off x="2789475" y="945325"/>
            <a:ext cx="3530550" cy="2242675"/>
          </a:xfrm>
          <a:prstGeom prst="rect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" grpId="0" build="p"/>
      <p:bldP spid="3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6"/>
          <p:cNvSpPr txBox="1">
            <a:spLocks noGrp="1"/>
          </p:cNvSpPr>
          <p:nvPr>
            <p:ph type="ctrTitle" idx="4294967295"/>
          </p:nvPr>
        </p:nvSpPr>
        <p:spPr>
          <a:xfrm>
            <a:off x="685800" y="5165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5400" dirty="0">
                <a:cs typeface="B Nazanin" panose="00000400000000000000" pitchFamily="2" charset="-78"/>
              </a:rPr>
              <a:t>با تشکر!</a:t>
            </a:r>
            <a:endParaRPr sz="6000" b="1" dirty="0">
              <a:cs typeface="B Nazanin" panose="00000400000000000000" pitchFamily="2" charset="-78"/>
            </a:endParaRPr>
          </a:p>
        </p:txBody>
      </p:sp>
      <p:sp>
        <p:nvSpPr>
          <p:cNvPr id="404" name="Google Shape;404;p36"/>
          <p:cNvSpPr txBox="1">
            <a:spLocks noGrp="1"/>
          </p:cNvSpPr>
          <p:nvPr>
            <p:ph type="subTitle" idx="4294967295"/>
          </p:nvPr>
        </p:nvSpPr>
        <p:spPr>
          <a:xfrm>
            <a:off x="685800" y="1639913"/>
            <a:ext cx="6593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000" dirty="0">
                <a:cs typeface="B Nazanin" panose="00000400000000000000" pitchFamily="2" charset="-78"/>
              </a:rPr>
              <a:t>هر سوالی دارید؟</a:t>
            </a:r>
            <a:endParaRPr sz="3600" b="1" dirty="0">
              <a:cs typeface="B Nazanin" panose="00000400000000000000" pitchFamily="2" charset="-78"/>
            </a:endParaRPr>
          </a:p>
        </p:txBody>
      </p:sp>
      <p:sp>
        <p:nvSpPr>
          <p:cNvPr id="405" name="Google Shape;405;p36"/>
          <p:cNvSpPr txBox="1">
            <a:spLocks noGrp="1"/>
          </p:cNvSpPr>
          <p:nvPr>
            <p:ph type="body" idx="4294967295"/>
          </p:nvPr>
        </p:nvSpPr>
        <p:spPr>
          <a:xfrm>
            <a:off x="685800" y="2464406"/>
            <a:ext cx="48639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You can find me at: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@username &amp; user@mail.me</a:t>
            </a:r>
            <a:endParaRPr dirty="0"/>
          </a:p>
        </p:txBody>
      </p:sp>
      <p:sp>
        <p:nvSpPr>
          <p:cNvPr id="406" name="Google Shape;406;p36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" grpId="0"/>
      <p:bldP spid="404" grpId="0" build="p"/>
      <p:bldP spid="405" grpId="0" build="p"/>
      <p:bldP spid="4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7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وام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12" name="Google Shape;412;p37"/>
          <p:cNvSpPr txBox="1">
            <a:spLocks noGrp="1"/>
          </p:cNvSpPr>
          <p:nvPr>
            <p:ph type="body" idx="1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تشکر ویژه از همه افرادی که این منابع عالی را به صورت رایگان ساخته و منتشر کردند: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الگوی ارائه توسط </a:t>
            </a:r>
            <a:r>
              <a:rPr lang="en-US" dirty="0" err="1">
                <a:cs typeface="B Nazanin" panose="00000400000000000000" pitchFamily="2" charset="-78"/>
              </a:rPr>
              <a:t>SlidesCarnival</a:t>
            </a:r>
            <a:endParaRPr lang="en-US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عکس های </a:t>
            </a:r>
            <a:r>
              <a:rPr lang="en-US" dirty="0" err="1">
                <a:cs typeface="B Nazanin" panose="00000400000000000000" pitchFamily="2" charset="-78"/>
              </a:rPr>
              <a:t>Unsplash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13" name="Google Shape;413;p3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" grpId="0"/>
      <p:bldP spid="412" grpId="0" build="p"/>
      <p:bldP spid="4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8"/>
          <p:cNvSpPr txBox="1">
            <a:spLocks noGrp="1"/>
          </p:cNvSpPr>
          <p:nvPr>
            <p:ph type="ctrTitle"/>
          </p:nvPr>
        </p:nvSpPr>
        <p:spPr>
          <a:xfrm>
            <a:off x="1546025" y="1754794"/>
            <a:ext cx="5832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2. منابع اضافی</a:t>
            </a:r>
          </a:p>
        </p:txBody>
      </p:sp>
      <p:sp>
        <p:nvSpPr>
          <p:cNvPr id="419" name="Google Shape;419;p38"/>
          <p:cNvSpPr txBox="1">
            <a:spLocks noGrp="1"/>
          </p:cNvSpPr>
          <p:nvPr>
            <p:ph type="subTitle" idx="1"/>
          </p:nvPr>
        </p:nvSpPr>
        <p:spPr>
          <a:xfrm>
            <a:off x="1546025" y="3011511"/>
            <a:ext cx="5832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برای طرح های تجاری، طرح های بازاریابی، پیشنهادات پروژه، درس ها و غیره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" grpId="0"/>
      <p:bldP spid="4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9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جدول زمانی</a:t>
            </a:r>
          </a:p>
        </p:txBody>
      </p:sp>
      <p:sp>
        <p:nvSpPr>
          <p:cNvPr id="425" name="Google Shape;425;p39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426" name="Google Shape;426;p39"/>
          <p:cNvSpPr/>
          <p:nvPr/>
        </p:nvSpPr>
        <p:spPr>
          <a:xfrm>
            <a:off x="7735208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DEC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27" name="Google Shape;427;p39"/>
          <p:cNvSpPr/>
          <p:nvPr/>
        </p:nvSpPr>
        <p:spPr>
          <a:xfrm>
            <a:off x="7075124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NOV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28" name="Google Shape;428;p39"/>
          <p:cNvSpPr/>
          <p:nvPr/>
        </p:nvSpPr>
        <p:spPr>
          <a:xfrm>
            <a:off x="6415040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OCT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29" name="Google Shape;429;p39"/>
          <p:cNvSpPr/>
          <p:nvPr/>
        </p:nvSpPr>
        <p:spPr>
          <a:xfrm>
            <a:off x="5754956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SEP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0" name="Google Shape;430;p39"/>
          <p:cNvSpPr/>
          <p:nvPr/>
        </p:nvSpPr>
        <p:spPr>
          <a:xfrm>
            <a:off x="5094872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AUG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1" name="Google Shape;431;p39"/>
          <p:cNvSpPr/>
          <p:nvPr/>
        </p:nvSpPr>
        <p:spPr>
          <a:xfrm>
            <a:off x="4434788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JUL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2" name="Google Shape;432;p39"/>
          <p:cNvSpPr/>
          <p:nvPr/>
        </p:nvSpPr>
        <p:spPr>
          <a:xfrm>
            <a:off x="3774704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JUN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3" name="Google Shape;433;p39"/>
          <p:cNvSpPr/>
          <p:nvPr/>
        </p:nvSpPr>
        <p:spPr>
          <a:xfrm>
            <a:off x="3114619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MAY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4" name="Google Shape;434;p39"/>
          <p:cNvSpPr/>
          <p:nvPr/>
        </p:nvSpPr>
        <p:spPr>
          <a:xfrm>
            <a:off x="2454535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APR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5" name="Google Shape;435;p39"/>
          <p:cNvSpPr/>
          <p:nvPr/>
        </p:nvSpPr>
        <p:spPr>
          <a:xfrm>
            <a:off x="1794451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6" name="Google Shape;436;p39"/>
          <p:cNvSpPr/>
          <p:nvPr/>
        </p:nvSpPr>
        <p:spPr>
          <a:xfrm>
            <a:off x="1134367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FEB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7" name="Google Shape;437;p39"/>
          <p:cNvSpPr/>
          <p:nvPr/>
        </p:nvSpPr>
        <p:spPr>
          <a:xfrm>
            <a:off x="474283" y="24511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JAN</a:t>
            </a:r>
            <a:endParaRPr sz="100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38" name="Google Shape;438;p39"/>
          <p:cNvSpPr/>
          <p:nvPr/>
        </p:nvSpPr>
        <p:spPr>
          <a:xfrm>
            <a:off x="0" y="2451150"/>
            <a:ext cx="637200" cy="393600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cxnSp>
        <p:nvCxnSpPr>
          <p:cNvPr id="439" name="Google Shape;439;p39"/>
          <p:cNvCxnSpPr/>
          <p:nvPr/>
        </p:nvCxnSpPr>
        <p:spPr>
          <a:xfrm rot="10800000">
            <a:off x="768923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0" name="Google Shape;440;p39"/>
          <p:cNvSpPr txBox="1"/>
          <p:nvPr/>
        </p:nvSpPr>
        <p:spPr>
          <a:xfrm>
            <a:off x="727900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41" name="Google Shape;441;p39"/>
          <p:cNvCxnSpPr/>
          <p:nvPr/>
        </p:nvCxnSpPr>
        <p:spPr>
          <a:xfrm rot="10800000">
            <a:off x="2090158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2" name="Google Shape;442;p39"/>
          <p:cNvSpPr txBox="1"/>
          <p:nvPr/>
        </p:nvSpPr>
        <p:spPr>
          <a:xfrm>
            <a:off x="2050642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Red is the colour of danger and courage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43" name="Google Shape;443;p39"/>
          <p:cNvCxnSpPr/>
          <p:nvPr/>
        </p:nvCxnSpPr>
        <p:spPr>
          <a:xfrm rot="10800000">
            <a:off x="3411393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4" name="Google Shape;444;p39"/>
          <p:cNvSpPr txBox="1"/>
          <p:nvPr/>
        </p:nvSpPr>
        <p:spPr>
          <a:xfrm>
            <a:off x="3373384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45" name="Google Shape;445;p39"/>
          <p:cNvCxnSpPr/>
          <p:nvPr/>
        </p:nvCxnSpPr>
        <p:spPr>
          <a:xfrm rot="10800000">
            <a:off x="4732628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6" name="Google Shape;446;p39"/>
          <p:cNvSpPr txBox="1"/>
          <p:nvPr/>
        </p:nvSpPr>
        <p:spPr>
          <a:xfrm>
            <a:off x="4696126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47" name="Google Shape;447;p39"/>
          <p:cNvCxnSpPr/>
          <p:nvPr/>
        </p:nvCxnSpPr>
        <p:spPr>
          <a:xfrm rot="10800000">
            <a:off x="6053863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48" name="Google Shape;448;p39"/>
          <p:cNvSpPr txBox="1"/>
          <p:nvPr/>
        </p:nvSpPr>
        <p:spPr>
          <a:xfrm>
            <a:off x="6018868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49" name="Google Shape;449;p39"/>
          <p:cNvCxnSpPr/>
          <p:nvPr/>
        </p:nvCxnSpPr>
        <p:spPr>
          <a:xfrm rot="10800000">
            <a:off x="7375098" y="19771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0" name="Google Shape;450;p39"/>
          <p:cNvSpPr txBox="1"/>
          <p:nvPr/>
        </p:nvSpPr>
        <p:spPr>
          <a:xfrm>
            <a:off x="7341610" y="14224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51" name="Google Shape;451;p39"/>
          <p:cNvCxnSpPr/>
          <p:nvPr/>
        </p:nvCxnSpPr>
        <p:spPr>
          <a:xfrm rot="10800000">
            <a:off x="1439687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2" name="Google Shape;452;p39"/>
          <p:cNvSpPr txBox="1"/>
          <p:nvPr/>
        </p:nvSpPr>
        <p:spPr>
          <a:xfrm>
            <a:off x="1369548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53" name="Google Shape;453;p39"/>
          <p:cNvCxnSpPr/>
          <p:nvPr/>
        </p:nvCxnSpPr>
        <p:spPr>
          <a:xfrm rot="10800000">
            <a:off x="2760922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4" name="Google Shape;454;p39"/>
          <p:cNvSpPr txBox="1"/>
          <p:nvPr/>
        </p:nvSpPr>
        <p:spPr>
          <a:xfrm>
            <a:off x="2699944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55" name="Google Shape;455;p39"/>
          <p:cNvCxnSpPr/>
          <p:nvPr/>
        </p:nvCxnSpPr>
        <p:spPr>
          <a:xfrm rot="10800000">
            <a:off x="4082157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6" name="Google Shape;456;p39"/>
          <p:cNvSpPr txBox="1"/>
          <p:nvPr/>
        </p:nvSpPr>
        <p:spPr>
          <a:xfrm>
            <a:off x="4030339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57" name="Google Shape;457;p39"/>
          <p:cNvCxnSpPr/>
          <p:nvPr/>
        </p:nvCxnSpPr>
        <p:spPr>
          <a:xfrm rot="10800000">
            <a:off x="5403392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58" name="Google Shape;458;p39"/>
          <p:cNvSpPr txBox="1"/>
          <p:nvPr/>
        </p:nvSpPr>
        <p:spPr>
          <a:xfrm>
            <a:off x="5360735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Red is the colour of danger and courage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59" name="Google Shape;459;p39"/>
          <p:cNvCxnSpPr/>
          <p:nvPr/>
        </p:nvCxnSpPr>
        <p:spPr>
          <a:xfrm rot="10800000">
            <a:off x="6724627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60" name="Google Shape;460;p39"/>
          <p:cNvSpPr txBox="1"/>
          <p:nvPr/>
        </p:nvSpPr>
        <p:spPr>
          <a:xfrm>
            <a:off x="6691131" y="33433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461" name="Google Shape;461;p39"/>
          <p:cNvCxnSpPr/>
          <p:nvPr/>
        </p:nvCxnSpPr>
        <p:spPr>
          <a:xfrm rot="10800000">
            <a:off x="8045862" y="28201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462" name="Google Shape;462;p39"/>
          <p:cNvSpPr txBox="1"/>
          <p:nvPr/>
        </p:nvSpPr>
        <p:spPr>
          <a:xfrm>
            <a:off x="8008073" y="3343350"/>
            <a:ext cx="1034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" grpId="0"/>
      <p:bldP spid="425" grpId="0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40" grpId="0"/>
      <p:bldP spid="442" grpId="0"/>
      <p:bldP spid="444" grpId="0"/>
      <p:bldP spid="446" grpId="0"/>
      <p:bldP spid="448" grpId="0"/>
      <p:bldP spid="450" grpId="0"/>
      <p:bldP spid="452" grpId="0"/>
      <p:bldP spid="454" grpId="0"/>
      <p:bldP spid="456" grpId="0"/>
      <p:bldP spid="458" grpId="0"/>
      <p:bldP spid="460" grpId="0"/>
      <p:bldP spid="4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40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نقشه راه</a:t>
            </a:r>
          </a:p>
        </p:txBody>
      </p:sp>
      <p:sp>
        <p:nvSpPr>
          <p:cNvPr id="468" name="Google Shape;468;p4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sp>
        <p:nvSpPr>
          <p:cNvPr id="469" name="Google Shape;469;p40"/>
          <p:cNvSpPr/>
          <p:nvPr/>
        </p:nvSpPr>
        <p:spPr>
          <a:xfrm>
            <a:off x="0" y="2371028"/>
            <a:ext cx="914400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228600" cap="flat" cmpd="sng">
            <a:solidFill>
              <a:schemeClr val="dk2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40"/>
          <p:cNvSpPr/>
          <p:nvPr/>
        </p:nvSpPr>
        <p:spPr>
          <a:xfrm>
            <a:off x="0" y="2371028"/>
            <a:ext cx="9144000" cy="1011043"/>
          </a:xfrm>
          <a:custGeom>
            <a:avLst/>
            <a:gdLst/>
            <a:ahLst/>
            <a:cxnLst/>
            <a:rect l="l" t="t" r="r" b="b"/>
            <a:pathLst>
              <a:path w="12192000" h="1348058" extrusionOk="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1" name="Google Shape;471;p40"/>
          <p:cNvGrpSpPr/>
          <p:nvPr/>
        </p:nvGrpSpPr>
        <p:grpSpPr>
          <a:xfrm>
            <a:off x="1786339" y="1703401"/>
            <a:ext cx="473400" cy="473400"/>
            <a:chOff x="1786339" y="1703401"/>
            <a:chExt cx="473400" cy="473400"/>
          </a:xfrm>
        </p:grpSpPr>
        <p:sp>
          <p:nvSpPr>
            <p:cNvPr id="472" name="Google Shape;472;p40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0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1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74" name="Google Shape;474;p40"/>
          <p:cNvGrpSpPr/>
          <p:nvPr/>
        </p:nvGrpSpPr>
        <p:grpSpPr>
          <a:xfrm>
            <a:off x="3814414" y="1703401"/>
            <a:ext cx="473400" cy="473400"/>
            <a:chOff x="3814414" y="1703401"/>
            <a:chExt cx="473400" cy="473400"/>
          </a:xfrm>
        </p:grpSpPr>
        <p:sp>
          <p:nvSpPr>
            <p:cNvPr id="475" name="Google Shape;475;p40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0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3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77" name="Google Shape;477;p40"/>
          <p:cNvGrpSpPr/>
          <p:nvPr/>
        </p:nvGrpSpPr>
        <p:grpSpPr>
          <a:xfrm>
            <a:off x="5842489" y="1703401"/>
            <a:ext cx="473400" cy="473400"/>
            <a:chOff x="5842489" y="1703401"/>
            <a:chExt cx="473400" cy="473400"/>
          </a:xfrm>
        </p:grpSpPr>
        <p:sp>
          <p:nvSpPr>
            <p:cNvPr id="478" name="Google Shape;478;p40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5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80" name="Google Shape;480;p40"/>
          <p:cNvGrpSpPr/>
          <p:nvPr/>
        </p:nvGrpSpPr>
        <p:grpSpPr>
          <a:xfrm>
            <a:off x="6880814" y="3576300"/>
            <a:ext cx="473400" cy="473400"/>
            <a:chOff x="6880814" y="3576300"/>
            <a:chExt cx="473400" cy="473400"/>
          </a:xfrm>
        </p:grpSpPr>
        <p:sp>
          <p:nvSpPr>
            <p:cNvPr id="481" name="Google Shape;481;p40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0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6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83" name="Google Shape;483;p40"/>
          <p:cNvGrpSpPr/>
          <p:nvPr/>
        </p:nvGrpSpPr>
        <p:grpSpPr>
          <a:xfrm>
            <a:off x="4852739" y="3576300"/>
            <a:ext cx="473400" cy="473400"/>
            <a:chOff x="4852739" y="3576300"/>
            <a:chExt cx="473400" cy="473400"/>
          </a:xfrm>
        </p:grpSpPr>
        <p:sp>
          <p:nvSpPr>
            <p:cNvPr id="484" name="Google Shape;484;p40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0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4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grpSp>
        <p:nvGrpSpPr>
          <p:cNvPr id="486" name="Google Shape;486;p40"/>
          <p:cNvGrpSpPr/>
          <p:nvPr/>
        </p:nvGrpSpPr>
        <p:grpSpPr>
          <a:xfrm>
            <a:off x="2824664" y="3576300"/>
            <a:ext cx="473400" cy="473400"/>
            <a:chOff x="2824664" y="3576300"/>
            <a:chExt cx="473400" cy="473400"/>
          </a:xfrm>
        </p:grpSpPr>
        <p:sp>
          <p:nvSpPr>
            <p:cNvPr id="487" name="Google Shape;487;p40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40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2</a:t>
              </a:r>
              <a:endParaRPr sz="6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sp>
        <p:nvSpPr>
          <p:cNvPr id="489" name="Google Shape;489;p40"/>
          <p:cNvSpPr txBox="1"/>
          <p:nvPr/>
        </p:nvSpPr>
        <p:spPr>
          <a:xfrm>
            <a:off x="1379850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r" rtl="1"/>
            <a:r>
              <a:rPr lang="fa-IR" sz="1050" dirty="0"/>
              <a:t>آبی رنگ آسمان صاف و دریای عمیق است</a:t>
            </a:r>
          </a:p>
        </p:txBody>
      </p:sp>
      <p:sp>
        <p:nvSpPr>
          <p:cNvPr id="490" name="Google Shape;490;p40"/>
          <p:cNvSpPr txBox="1"/>
          <p:nvPr/>
        </p:nvSpPr>
        <p:spPr>
          <a:xfrm>
            <a:off x="3377205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r" rtl="1"/>
            <a:r>
              <a:rPr lang="fa-IR" sz="1050" dirty="0"/>
              <a:t>قرمز رنگ خطر و شجاعت است</a:t>
            </a:r>
          </a:p>
        </p:txBody>
      </p:sp>
      <p:sp>
        <p:nvSpPr>
          <p:cNvPr id="491" name="Google Shape;491;p40"/>
          <p:cNvSpPr txBox="1"/>
          <p:nvPr/>
        </p:nvSpPr>
        <p:spPr>
          <a:xfrm>
            <a:off x="5436010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r" rtl="1"/>
            <a:r>
              <a:rPr lang="fa-IR" sz="1050" dirty="0"/>
              <a:t>سیاه رنگ آبنوس و فضای بیرونی است</a:t>
            </a:r>
          </a:p>
        </p:txBody>
      </p:sp>
      <p:sp>
        <p:nvSpPr>
          <p:cNvPr id="492" name="Google Shape;492;p40"/>
          <p:cNvSpPr txBox="1"/>
          <p:nvPr/>
        </p:nvSpPr>
        <p:spPr>
          <a:xfrm>
            <a:off x="241817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1050" dirty="0"/>
              <a:t>زرد رنگ طلایی، کره و لیموی رسیده است</a:t>
            </a:r>
          </a:p>
        </p:txBody>
      </p:sp>
      <p:sp>
        <p:nvSpPr>
          <p:cNvPr id="493" name="Google Shape;493;p40"/>
          <p:cNvSpPr txBox="1"/>
          <p:nvPr/>
        </p:nvSpPr>
        <p:spPr>
          <a:xfrm>
            <a:off x="444625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1050" dirty="0"/>
              <a:t>سفید رنگ شیر و برف تازه است</a:t>
            </a:r>
          </a:p>
        </p:txBody>
      </p:sp>
      <p:sp>
        <p:nvSpPr>
          <p:cNvPr id="494" name="Google Shape;494;p40"/>
          <p:cNvSpPr txBox="1"/>
          <p:nvPr/>
        </p:nvSpPr>
        <p:spPr>
          <a:xfrm>
            <a:off x="647433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1050" dirty="0"/>
              <a:t>آبی رنگ آسمان صاف و دریای عمیق است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" grpId="0"/>
      <p:bldP spid="468" grpId="0"/>
      <p:bldP spid="469" grpId="0" animBg="1"/>
      <p:bldP spid="470" grpId="0" animBg="1"/>
      <p:bldP spid="489" grpId="0"/>
      <p:bldP spid="490" grpId="0"/>
      <p:bldP spid="491" grpId="0"/>
      <p:bldP spid="492" grpId="0"/>
      <p:bldP spid="493" grpId="0"/>
      <p:bldP spid="4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/>
          <p:nvPr/>
        </p:nvSpPr>
        <p:spPr>
          <a:xfrm>
            <a:off x="5880381" y="2562025"/>
            <a:ext cx="1381800" cy="13656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" name="Google Shape;85;p14"/>
          <p:cNvSpPr txBox="1">
            <a:spLocks noGrp="1"/>
          </p:cNvSpPr>
          <p:nvPr>
            <p:ph type="ctrTitle" idx="4294967295"/>
          </p:nvPr>
        </p:nvSpPr>
        <p:spPr>
          <a:xfrm>
            <a:off x="1637500" y="592744"/>
            <a:ext cx="5642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5400" dirty="0">
                <a:cs typeface="B Nazanin" panose="00000400000000000000" pitchFamily="2" charset="-78"/>
              </a:rPr>
              <a:t>سلام!</a:t>
            </a:r>
            <a:endParaRPr sz="6000" b="1" dirty="0">
              <a:cs typeface="B Nazanin" panose="00000400000000000000" pitchFamily="2" charset="-78"/>
            </a:endParaRPr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4294967295"/>
          </p:nvPr>
        </p:nvSpPr>
        <p:spPr>
          <a:xfrm>
            <a:off x="1637500" y="1563713"/>
            <a:ext cx="5642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2000" dirty="0">
                <a:cs typeface="B Nazanin" panose="00000400000000000000" pitchFamily="2" charset="-78"/>
              </a:rPr>
              <a:t>من لیدا دین اسمیت هستم</a:t>
            </a:r>
          </a:p>
        </p:txBody>
      </p:sp>
      <p:sp>
        <p:nvSpPr>
          <p:cNvPr id="87" name="Google Shape;87;p14"/>
          <p:cNvSpPr txBox="1">
            <a:spLocks noGrp="1"/>
          </p:cNvSpPr>
          <p:nvPr>
            <p:ph type="body" idx="4294967295"/>
          </p:nvPr>
        </p:nvSpPr>
        <p:spPr>
          <a:xfrm>
            <a:off x="1637500" y="2388200"/>
            <a:ext cx="41094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600" dirty="0">
                <a:cs typeface="B Nazanin" panose="00000400000000000000" pitchFamily="2" charset="-78"/>
              </a:rPr>
              <a:t>من اینجا هستم زیرا عاشق ارائه سخنرانی هستم. می توانید مرا در این آدرس پیدا کنید: @نام کاربری</a:t>
            </a:r>
            <a:endParaRPr sz="2600" dirty="0">
              <a:cs typeface="B Nazanin" panose="00000400000000000000" pitchFamily="2" charset="-78"/>
            </a:endParaRPr>
          </a:p>
        </p:txBody>
      </p:sp>
      <p:pic>
        <p:nvPicPr>
          <p:cNvPr id="88" name="Google Shape;88;p14"/>
          <p:cNvPicPr preferRelativeResize="0"/>
          <p:nvPr/>
        </p:nvPicPr>
        <p:blipFill rotWithShape="1">
          <a:blip r:embed="rId4">
            <a:alphaModFix/>
          </a:blip>
          <a:srcRect l="22680" t="9485" r="14803" b="48837"/>
          <a:stretch/>
        </p:blipFill>
        <p:spPr>
          <a:xfrm>
            <a:off x="5969309" y="2639689"/>
            <a:ext cx="1210200" cy="1210200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89" name="Google Shape;89;p14"/>
          <p:cNvCxnSpPr/>
          <p:nvPr/>
        </p:nvCxnSpPr>
        <p:spPr>
          <a:xfrm>
            <a:off x="6694986" y="3933625"/>
            <a:ext cx="214500" cy="8568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0" name="Google Shape;90;p14"/>
          <p:cNvCxnSpPr/>
          <p:nvPr/>
        </p:nvCxnSpPr>
        <p:spPr>
          <a:xfrm>
            <a:off x="7059842" y="3727574"/>
            <a:ext cx="394200" cy="525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Google Shape;91;p14"/>
          <p:cNvCxnSpPr/>
          <p:nvPr/>
        </p:nvCxnSpPr>
        <p:spPr>
          <a:xfrm>
            <a:off x="7224089" y="3501963"/>
            <a:ext cx="752400" cy="4641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3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 build="p"/>
      <p:bldP spid="87" grpId="0" build="p"/>
      <p:bldP spid="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1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/>
              <a:t>نمودار گانت</a:t>
            </a:r>
            <a:endParaRPr b="1" dirty="0"/>
          </a:p>
        </p:txBody>
      </p:sp>
      <p:sp>
        <p:nvSpPr>
          <p:cNvPr id="500" name="Google Shape;500;p41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graphicFrame>
        <p:nvGraphicFramePr>
          <p:cNvPr id="501" name="Google Shape;501;p41"/>
          <p:cNvGraphicFramePr/>
          <p:nvPr/>
        </p:nvGraphicFramePr>
        <p:xfrm>
          <a:off x="786150" y="1107281"/>
          <a:ext cx="7434250" cy="3197750"/>
        </p:xfrm>
        <a:graphic>
          <a:graphicData uri="http://schemas.openxmlformats.org/drawingml/2006/table">
            <a:tbl>
              <a:tblPr>
                <a:noFill/>
                <a:tableStyleId>{701FB10D-A61A-4DE4-8506-F670E7A89527}</a:tableStyleId>
              </a:tblPr>
              <a:tblGrid>
                <a:gridCol w="128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395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Week 1</a:t>
                      </a:r>
                      <a:endParaRPr sz="800" b="1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1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Week 2</a:t>
                      </a:r>
                      <a:endParaRPr sz="800" b="1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2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3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4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6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7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8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9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10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11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12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13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14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1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2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3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4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6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7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 8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2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تجزیه و تحلیل </a:t>
            </a:r>
            <a:r>
              <a:rPr lang="en-US" dirty="0">
                <a:cs typeface="B Nazanin" panose="00000400000000000000" pitchFamily="2" charset="-78"/>
              </a:rPr>
              <a:t>SWOT</a:t>
            </a:r>
          </a:p>
        </p:txBody>
      </p:sp>
      <p:sp>
        <p:nvSpPr>
          <p:cNvPr id="507" name="Google Shape;507;p42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>
              <a:cs typeface="B Nazanin" panose="00000400000000000000" pitchFamily="2" charset="-78"/>
            </a:endParaRPr>
          </a:p>
        </p:txBody>
      </p:sp>
      <p:sp>
        <p:nvSpPr>
          <p:cNvPr id="508" name="Google Shape;508;p42"/>
          <p:cNvSpPr/>
          <p:nvPr/>
        </p:nvSpPr>
        <p:spPr>
          <a:xfrm>
            <a:off x="794225" y="982400"/>
            <a:ext cx="37092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cs typeface="B Nazanin" panose="00000400000000000000" pitchFamily="2" charset="-78"/>
              </a:rPr>
              <a:t>نقاط قوت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dirty="0">
                <a:cs typeface="B Nazanin" panose="00000400000000000000" pitchFamily="2" charset="-78"/>
              </a:rPr>
              <a:t>آبی رنگ آسمان صاف و دریای عمیق است</a:t>
            </a:r>
          </a:p>
        </p:txBody>
      </p:sp>
      <p:sp>
        <p:nvSpPr>
          <p:cNvPr id="509" name="Google Shape;509;p42"/>
          <p:cNvSpPr/>
          <p:nvPr/>
        </p:nvSpPr>
        <p:spPr>
          <a:xfrm>
            <a:off x="4656792" y="982400"/>
            <a:ext cx="37092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b="1" dirty="0">
                <a:cs typeface="B Nazanin" panose="00000400000000000000" pitchFamily="2" charset="-78"/>
              </a:rPr>
              <a:t>نقاط ضعف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  <a:p>
            <a:pPr algn="ctr"/>
            <a:r>
              <a:rPr lang="fa-IR" dirty="0">
                <a:cs typeface="B Nazanin" panose="00000400000000000000" pitchFamily="2" charset="-78"/>
              </a:rPr>
              <a:t>زرد رنگ طلایی، کره و لیموی رسیده است</a:t>
            </a:r>
          </a:p>
        </p:txBody>
      </p:sp>
      <p:sp>
        <p:nvSpPr>
          <p:cNvPr id="510" name="Google Shape;510;p42"/>
          <p:cNvSpPr/>
          <p:nvPr/>
        </p:nvSpPr>
        <p:spPr>
          <a:xfrm>
            <a:off x="794225" y="2715247"/>
            <a:ext cx="37092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b="1" dirty="0">
                <a:cs typeface="B Nazanin" panose="00000400000000000000" pitchFamily="2" charset="-78"/>
              </a:rPr>
              <a:t>فرصت ها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</a:pPr>
            <a:r>
              <a:rPr lang="fa-IR" dirty="0">
                <a:cs typeface="B Nazanin" panose="00000400000000000000" pitchFamily="2" charset="-78"/>
              </a:rPr>
              <a:t>سیاه رنگ آبنوس و فضای بیرونی است</a:t>
            </a:r>
          </a:p>
          <a:p>
            <a:pPr marL="0" lvl="0" indent="0" algn="ctr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a-IR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11" name="Google Shape;511;p42"/>
          <p:cNvSpPr/>
          <p:nvPr/>
        </p:nvSpPr>
        <p:spPr>
          <a:xfrm>
            <a:off x="4656792" y="2715247"/>
            <a:ext cx="37092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fa-IR" b="1" dirty="0">
                <a:cs typeface="B Nazanin" panose="00000400000000000000" pitchFamily="2" charset="-78"/>
              </a:rPr>
              <a:t>تهدیده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fa-IR" dirty="0">
                <a:cs typeface="B Nazanin" panose="00000400000000000000" pitchFamily="2" charset="-78"/>
              </a:rPr>
              <a:t>سفید رنگ شیر و برف تازه است</a:t>
            </a:r>
            <a:endParaRPr lang="fa-IR" b="1" dirty="0">
              <a:cs typeface="B Nazanin" panose="00000400000000000000" pitchFamily="2" charset="-78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512" name="Google Shape;512;p42"/>
          <p:cNvSpPr/>
          <p:nvPr/>
        </p:nvSpPr>
        <p:spPr>
          <a:xfrm>
            <a:off x="3298452" y="1357389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3" name="Google Shape;513;p42"/>
          <p:cNvSpPr/>
          <p:nvPr/>
        </p:nvSpPr>
        <p:spPr>
          <a:xfrm rot="5400000">
            <a:off x="3447052" y="1357389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4" name="Google Shape;514;p42"/>
          <p:cNvSpPr/>
          <p:nvPr/>
        </p:nvSpPr>
        <p:spPr>
          <a:xfrm rot="10800000">
            <a:off x="3447052" y="1507352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5" name="Google Shape;515;p42"/>
          <p:cNvSpPr/>
          <p:nvPr/>
        </p:nvSpPr>
        <p:spPr>
          <a:xfrm rot="-5400000">
            <a:off x="3298452" y="1507352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6" name="Google Shape;516;p42"/>
          <p:cNvSpPr/>
          <p:nvPr/>
        </p:nvSpPr>
        <p:spPr>
          <a:xfrm>
            <a:off x="3854926" y="1861577"/>
            <a:ext cx="329187" cy="4514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oboto Slab"/>
                <a:cs typeface="B Nazanin" panose="00000400000000000000" pitchFamily="2" charset="-78"/>
              </a:rPr>
              <a:t>S</a:t>
            </a:r>
          </a:p>
        </p:txBody>
      </p:sp>
      <p:sp>
        <p:nvSpPr>
          <p:cNvPr id="517" name="Google Shape;517;p42"/>
          <p:cNvSpPr/>
          <p:nvPr/>
        </p:nvSpPr>
        <p:spPr>
          <a:xfrm>
            <a:off x="4844894" y="1869297"/>
            <a:ext cx="643552" cy="43911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oboto Slab"/>
                <a:cs typeface="B Nazanin" panose="00000400000000000000" pitchFamily="2" charset="-78"/>
              </a:rPr>
              <a:t>W</a:t>
            </a:r>
          </a:p>
        </p:txBody>
      </p:sp>
      <p:sp>
        <p:nvSpPr>
          <p:cNvPr id="518" name="Google Shape;518;p42"/>
          <p:cNvSpPr/>
          <p:nvPr/>
        </p:nvSpPr>
        <p:spPr>
          <a:xfrm>
            <a:off x="3820340" y="2942299"/>
            <a:ext cx="398360" cy="4514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oboto Slab"/>
                <a:cs typeface="B Nazanin" panose="00000400000000000000" pitchFamily="2" charset="-78"/>
              </a:rPr>
              <a:t>O</a:t>
            </a:r>
          </a:p>
        </p:txBody>
      </p:sp>
      <p:sp>
        <p:nvSpPr>
          <p:cNvPr id="519" name="Google Shape;519;p42"/>
          <p:cNvSpPr/>
          <p:nvPr/>
        </p:nvSpPr>
        <p:spPr>
          <a:xfrm>
            <a:off x="4959152" y="2950018"/>
            <a:ext cx="391566" cy="43911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oboto Slab"/>
                <a:cs typeface="B Nazanin" panose="00000400000000000000" pitchFamily="2" charset="-78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" grpId="0"/>
      <p:bldP spid="507" grpId="0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/>
      <p:bldP spid="517" grpId="0"/>
      <p:bldP spid="518" grpId="0"/>
      <p:bldP spid="5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43"/>
          <p:cNvSpPr txBox="1">
            <a:spLocks noGrp="1"/>
          </p:cNvSpPr>
          <p:nvPr>
            <p:ph type="title"/>
          </p:nvPr>
        </p:nvSpPr>
        <p:spPr>
          <a:xfrm>
            <a:off x="262200" y="0"/>
            <a:ext cx="8619600" cy="4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cs typeface="B Nazanin" panose="00000400000000000000" pitchFamily="2" charset="-78"/>
              </a:rPr>
              <a:t>نمودار مدل کسب و کار</a:t>
            </a:r>
            <a:endParaRPr sz="1200" dirty="0">
              <a:cs typeface="B Nazanin" panose="00000400000000000000" pitchFamily="2" charset="-78"/>
            </a:endParaRPr>
          </a:p>
        </p:txBody>
      </p:sp>
      <p:sp>
        <p:nvSpPr>
          <p:cNvPr id="525" name="Google Shape;525;p43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32</a:t>
            </a:fld>
            <a:endParaRPr>
              <a:cs typeface="B Nazanin" panose="00000400000000000000" pitchFamily="2" charset="-78"/>
            </a:endParaRPr>
          </a:p>
        </p:txBody>
      </p:sp>
      <p:sp>
        <p:nvSpPr>
          <p:cNvPr id="526" name="Google Shape;526;p43"/>
          <p:cNvSpPr txBox="1"/>
          <p:nvPr/>
        </p:nvSpPr>
        <p:spPr>
          <a:xfrm>
            <a:off x="2047275" y="493825"/>
            <a:ext cx="1683000" cy="1575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sz="1050" dirty="0">
                <a:cs typeface="B Nazanin" panose="00000400000000000000" pitchFamily="2" charset="-78"/>
              </a:rPr>
              <a:t>فعالیت های کلیدی</a:t>
            </a: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800" b="1" dirty="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27" name="Google Shape;527;p43"/>
          <p:cNvSpPr txBox="1"/>
          <p:nvPr/>
        </p:nvSpPr>
        <p:spPr>
          <a:xfrm>
            <a:off x="2047275" y="2069180"/>
            <a:ext cx="1683000" cy="1575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cs typeface="B Nazanin" panose="00000400000000000000" pitchFamily="2" charset="-78"/>
              </a:rPr>
              <a:t>منابع مهم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28" name="Google Shape;528;p43"/>
          <p:cNvSpPr txBox="1"/>
          <p:nvPr/>
        </p:nvSpPr>
        <p:spPr>
          <a:xfrm>
            <a:off x="3730425" y="493825"/>
            <a:ext cx="1683000" cy="3150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sz="1050" dirty="0">
                <a:cs typeface="B Nazanin" panose="00000400000000000000" pitchFamily="2" charset="-78"/>
              </a:rPr>
              <a:t>ارزش پیشنهادی</a:t>
            </a: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29" name="Google Shape;529;p43"/>
          <p:cNvSpPr txBox="1"/>
          <p:nvPr/>
        </p:nvSpPr>
        <p:spPr>
          <a:xfrm>
            <a:off x="5413575" y="493825"/>
            <a:ext cx="1683000" cy="1575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cs typeface="B Nazanin" panose="00000400000000000000" pitchFamily="2" charset="-78"/>
              </a:rPr>
              <a:t>ارتباط با مشتری</a:t>
            </a: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0" name="Google Shape;530;p43"/>
          <p:cNvSpPr txBox="1"/>
          <p:nvPr/>
        </p:nvSpPr>
        <p:spPr>
          <a:xfrm>
            <a:off x="5413575" y="2069180"/>
            <a:ext cx="1683000" cy="1575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sz="1050" dirty="0">
                <a:cs typeface="B Nazanin" panose="00000400000000000000" pitchFamily="2" charset="-78"/>
              </a:rPr>
              <a:t>کانال ها</a:t>
            </a: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1" name="Google Shape;531;p43"/>
          <p:cNvSpPr txBox="1"/>
          <p:nvPr/>
        </p:nvSpPr>
        <p:spPr>
          <a:xfrm>
            <a:off x="7096725" y="493825"/>
            <a:ext cx="1683000" cy="3150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cs typeface="B Nazanin" panose="00000400000000000000" pitchFamily="2" charset="-78"/>
              </a:rPr>
              <a:t>قسمت مشتریان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2" name="Google Shape;532;p43"/>
          <p:cNvSpPr txBox="1"/>
          <p:nvPr/>
        </p:nvSpPr>
        <p:spPr>
          <a:xfrm>
            <a:off x="364125" y="493825"/>
            <a:ext cx="1683000" cy="3150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sz="1050" dirty="0">
                <a:cs typeface="B Nazanin" panose="00000400000000000000" pitchFamily="2" charset="-78"/>
              </a:rPr>
              <a:t>شرکای کلیدی</a:t>
            </a: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800" b="1" dirty="0">
              <a:solidFill>
                <a:schemeClr val="dk2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3" name="Google Shape;533;p43"/>
          <p:cNvSpPr txBox="1"/>
          <p:nvPr/>
        </p:nvSpPr>
        <p:spPr>
          <a:xfrm>
            <a:off x="364125" y="3644534"/>
            <a:ext cx="4207800" cy="1220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50" dirty="0">
                <a:cs typeface="B Nazanin" panose="00000400000000000000" pitchFamily="2" charset="-78"/>
              </a:rPr>
              <a:t>ساختار هزینه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4" name="Google Shape;534;p43"/>
          <p:cNvSpPr txBox="1"/>
          <p:nvPr/>
        </p:nvSpPr>
        <p:spPr>
          <a:xfrm>
            <a:off x="4572000" y="3644534"/>
            <a:ext cx="4207800" cy="12201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sz="1050" dirty="0">
                <a:cs typeface="B Nazanin" panose="00000400000000000000" pitchFamily="2" charset="-78"/>
              </a:rPr>
              <a:t>جریان های درآمد</a:t>
            </a: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B Nazanin" panose="00000400000000000000" pitchFamily="2" charset="-78"/>
                <a:sym typeface="Source Sans Pro"/>
              </a:rPr>
              <a:t>Insert your content</a:t>
            </a:r>
            <a:endParaRPr sz="900" b="1" dirty="0">
              <a:solidFill>
                <a:schemeClr val="dk1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535" name="Google Shape;535;p43"/>
          <p:cNvSpPr/>
          <p:nvPr/>
        </p:nvSpPr>
        <p:spPr>
          <a:xfrm>
            <a:off x="4286312" y="3719651"/>
            <a:ext cx="211273" cy="212538"/>
          </a:xfrm>
          <a:custGeom>
            <a:avLst/>
            <a:gdLst/>
            <a:ahLst/>
            <a:cxnLst/>
            <a:rect l="l" t="t" r="r" b="b"/>
            <a:pathLst>
              <a:path w="16708" h="16611" fill="none" extrusionOk="0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36" name="Google Shape;536;p43"/>
          <p:cNvSpPr/>
          <p:nvPr/>
        </p:nvSpPr>
        <p:spPr>
          <a:xfrm>
            <a:off x="6811641" y="569177"/>
            <a:ext cx="210666" cy="191349"/>
          </a:xfrm>
          <a:custGeom>
            <a:avLst/>
            <a:gdLst/>
            <a:ahLst/>
            <a:cxnLst/>
            <a:rect l="l" t="t" r="r" b="b"/>
            <a:pathLst>
              <a:path w="16660" h="14955" fill="none" extrusionOk="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37" name="Google Shape;537;p43"/>
          <p:cNvSpPr/>
          <p:nvPr/>
        </p:nvSpPr>
        <p:spPr>
          <a:xfrm>
            <a:off x="1770102" y="569172"/>
            <a:ext cx="202661" cy="205065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38" name="Google Shape;538;p43"/>
          <p:cNvSpPr/>
          <p:nvPr/>
        </p:nvSpPr>
        <p:spPr>
          <a:xfrm>
            <a:off x="8512669" y="569100"/>
            <a:ext cx="192798" cy="20568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539" name="Google Shape;539;p43"/>
          <p:cNvGrpSpPr/>
          <p:nvPr/>
        </p:nvGrpSpPr>
        <p:grpSpPr>
          <a:xfrm>
            <a:off x="8482889" y="3719564"/>
            <a:ext cx="222362" cy="163303"/>
            <a:chOff x="4604550" y="3714775"/>
            <a:chExt cx="439625" cy="319075"/>
          </a:xfrm>
        </p:grpSpPr>
        <p:sp>
          <p:nvSpPr>
            <p:cNvPr id="540" name="Google Shape;540;p43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l" t="t" r="r" b="b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1" name="Google Shape;541;p43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l" t="t" r="r" b="b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42" name="Google Shape;542;p43"/>
          <p:cNvGrpSpPr/>
          <p:nvPr/>
        </p:nvGrpSpPr>
        <p:grpSpPr>
          <a:xfrm>
            <a:off x="5154880" y="568971"/>
            <a:ext cx="184187" cy="237475"/>
            <a:chOff x="1959600" y="4980625"/>
            <a:chExt cx="364150" cy="464000"/>
          </a:xfrm>
        </p:grpSpPr>
        <p:sp>
          <p:nvSpPr>
            <p:cNvPr id="543" name="Google Shape;543;p43"/>
            <p:cNvSpPr/>
            <p:nvPr/>
          </p:nvSpPr>
          <p:spPr>
            <a:xfrm>
              <a:off x="1959600" y="4980625"/>
              <a:ext cx="364150" cy="239325"/>
            </a:xfrm>
            <a:custGeom>
              <a:avLst/>
              <a:gdLst/>
              <a:ahLst/>
              <a:cxnLst/>
              <a:rect l="l" t="t" r="r" b="b"/>
              <a:pathLst>
                <a:path w="14566" h="9573" fill="none" extrusionOk="0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4" name="Google Shape;544;p43"/>
            <p:cNvSpPr/>
            <p:nvPr/>
          </p:nvSpPr>
          <p:spPr>
            <a:xfrm>
              <a:off x="2053375" y="5121275"/>
              <a:ext cx="176600" cy="25"/>
            </a:xfrm>
            <a:custGeom>
              <a:avLst/>
              <a:gdLst/>
              <a:ahLst/>
              <a:cxnLst/>
              <a:rect l="l" t="t" r="r" b="b"/>
              <a:pathLst>
                <a:path w="7064" h="1" fill="none" extrusionOk="0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5" name="Google Shape;545;p43"/>
            <p:cNvSpPr/>
            <p:nvPr/>
          </p:nvSpPr>
          <p:spPr>
            <a:xfrm>
              <a:off x="2104525" y="5121275"/>
              <a:ext cx="74300" cy="323350"/>
            </a:xfrm>
            <a:custGeom>
              <a:avLst/>
              <a:gdLst/>
              <a:ahLst/>
              <a:cxnLst/>
              <a:rect l="l" t="t" r="r" b="b"/>
              <a:pathLst>
                <a:path w="2972" h="12934" fill="none" extrusionOk="0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6" name="Google Shape;546;p43"/>
            <p:cNvSpPr/>
            <p:nvPr/>
          </p:nvSpPr>
          <p:spPr>
            <a:xfrm>
              <a:off x="2166625" y="5023850"/>
              <a:ext cx="85275" cy="85275"/>
            </a:xfrm>
            <a:custGeom>
              <a:avLst/>
              <a:gdLst/>
              <a:ahLst/>
              <a:cxnLst/>
              <a:rect l="l" t="t" r="r" b="b"/>
              <a:pathLst>
                <a:path w="3411" h="3411" fill="none" extrusionOk="0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7" name="Google Shape;547;p43"/>
            <p:cNvSpPr/>
            <p:nvPr/>
          </p:nvSpPr>
          <p:spPr>
            <a:xfrm>
              <a:off x="2031450" y="5023850"/>
              <a:ext cx="85275" cy="85275"/>
            </a:xfrm>
            <a:custGeom>
              <a:avLst/>
              <a:gdLst/>
              <a:ahLst/>
              <a:cxnLst/>
              <a:rect l="l" t="t" r="r" b="b"/>
              <a:pathLst>
                <a:path w="3411" h="3411" fill="none" extrusionOk="0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8" name="Google Shape;548;p43"/>
            <p:cNvSpPr/>
            <p:nvPr/>
          </p:nvSpPr>
          <p:spPr>
            <a:xfrm>
              <a:off x="1979100" y="5219925"/>
              <a:ext cx="125450" cy="224700"/>
            </a:xfrm>
            <a:custGeom>
              <a:avLst/>
              <a:gdLst/>
              <a:ahLst/>
              <a:cxnLst/>
              <a:rect l="l" t="t" r="r" b="b"/>
              <a:pathLst>
                <a:path w="5018" h="8988" fill="none" extrusionOk="0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49" name="Google Shape;549;p43"/>
            <p:cNvSpPr/>
            <p:nvPr/>
          </p:nvSpPr>
          <p:spPr>
            <a:xfrm>
              <a:off x="2178800" y="5219925"/>
              <a:ext cx="125450" cy="224700"/>
            </a:xfrm>
            <a:custGeom>
              <a:avLst/>
              <a:gdLst/>
              <a:ahLst/>
              <a:cxnLst/>
              <a:rect l="l" t="t" r="r" b="b"/>
              <a:pathLst>
                <a:path w="5018" h="8988" fill="none" extrusionOk="0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50" name="Google Shape;550;p43"/>
          <p:cNvGrpSpPr/>
          <p:nvPr/>
        </p:nvGrpSpPr>
        <p:grpSpPr>
          <a:xfrm>
            <a:off x="6749663" y="2144173"/>
            <a:ext cx="272259" cy="264268"/>
            <a:chOff x="5233525" y="4954450"/>
            <a:chExt cx="538275" cy="516350"/>
          </a:xfrm>
        </p:grpSpPr>
        <p:sp>
          <p:nvSpPr>
            <p:cNvPr id="551" name="Google Shape;551;p43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2" name="Google Shape;552;p43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3" name="Google Shape;553;p43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4" name="Google Shape;554;p43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5" name="Google Shape;555;p43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6" name="Google Shape;556;p43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7" name="Google Shape;557;p43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8" name="Google Shape;558;p43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59" name="Google Shape;559;p43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0" name="Google Shape;560;p43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1" name="Google Shape;561;p43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562" name="Google Shape;562;p43"/>
          <p:cNvGrpSpPr/>
          <p:nvPr/>
        </p:nvGrpSpPr>
        <p:grpSpPr>
          <a:xfrm>
            <a:off x="3386590" y="2144175"/>
            <a:ext cx="277191" cy="254928"/>
            <a:chOff x="4556450" y="4963575"/>
            <a:chExt cx="548025" cy="498100"/>
          </a:xfrm>
        </p:grpSpPr>
        <p:sp>
          <p:nvSpPr>
            <p:cNvPr id="563" name="Google Shape;563;p43"/>
            <p:cNvSpPr/>
            <p:nvPr/>
          </p:nvSpPr>
          <p:spPr>
            <a:xfrm>
              <a:off x="4611850" y="5222350"/>
              <a:ext cx="436600" cy="239325"/>
            </a:xfrm>
            <a:custGeom>
              <a:avLst/>
              <a:gdLst/>
              <a:ahLst/>
              <a:cxnLst/>
              <a:rect l="l" t="t" r="r" b="b"/>
              <a:pathLst>
                <a:path w="17464" h="9573" fill="none" extrusionOk="0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4" name="Google Shape;564;p43"/>
            <p:cNvSpPr/>
            <p:nvPr/>
          </p:nvSpPr>
          <p:spPr>
            <a:xfrm>
              <a:off x="4612475" y="4963575"/>
              <a:ext cx="435975" cy="125450"/>
            </a:xfrm>
            <a:custGeom>
              <a:avLst/>
              <a:gdLst/>
              <a:ahLst/>
              <a:cxnLst/>
              <a:rect l="l" t="t" r="r" b="b"/>
              <a:pathLst>
                <a:path w="17439" h="5018" fill="none" extrusionOk="0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5" name="Google Shape;565;p43"/>
            <p:cNvSpPr/>
            <p:nvPr/>
          </p:nvSpPr>
          <p:spPr>
            <a:xfrm>
              <a:off x="4556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6" name="Google Shape;566;p43"/>
            <p:cNvSpPr/>
            <p:nvPr/>
          </p:nvSpPr>
          <p:spPr>
            <a:xfrm>
              <a:off x="4830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7" name="Google Shape;567;p43"/>
            <p:cNvSpPr/>
            <p:nvPr/>
          </p:nvSpPr>
          <p:spPr>
            <a:xfrm>
              <a:off x="4830450" y="5213225"/>
              <a:ext cx="25" cy="248450"/>
            </a:xfrm>
            <a:custGeom>
              <a:avLst/>
              <a:gdLst/>
              <a:ahLst/>
              <a:cxnLst/>
              <a:rect l="l" t="t" r="r" b="b"/>
              <a:pathLst>
                <a:path w="1" h="9938" fill="none" extrusionOk="0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w="1217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68" name="Google Shape;568;p43"/>
          <p:cNvSpPr/>
          <p:nvPr/>
        </p:nvSpPr>
        <p:spPr>
          <a:xfrm>
            <a:off x="3433676" y="569177"/>
            <a:ext cx="222349" cy="225040"/>
          </a:xfrm>
          <a:custGeom>
            <a:avLst/>
            <a:gdLst/>
            <a:ahLst/>
            <a:cxnLst/>
            <a:rect l="l" t="t" r="r" b="b"/>
            <a:pathLst>
              <a:path w="16221" h="16222" fill="none" extrusionOk="0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" grpId="0"/>
      <p:bldP spid="525" grpId="0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4"/>
          <p:cNvSpPr txBox="1">
            <a:spLocks noGrp="1"/>
          </p:cNvSpPr>
          <p:nvPr>
            <p:ph type="title"/>
          </p:nvPr>
        </p:nvSpPr>
        <p:spPr>
          <a:xfrm>
            <a:off x="786150" y="15036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/>
              <a:t>نمودار قیف</a:t>
            </a:r>
            <a:endParaRPr b="1" dirty="0"/>
          </a:p>
        </p:txBody>
      </p:sp>
      <p:sp>
        <p:nvSpPr>
          <p:cNvPr id="574" name="Google Shape;574;p44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grpSp>
        <p:nvGrpSpPr>
          <p:cNvPr id="575" name="Google Shape;575;p44"/>
          <p:cNvGrpSpPr/>
          <p:nvPr/>
        </p:nvGrpSpPr>
        <p:grpSpPr>
          <a:xfrm>
            <a:off x="855292" y="1032043"/>
            <a:ext cx="3608219" cy="3243858"/>
            <a:chOff x="3778727" y="4460423"/>
            <a:chExt cx="720160" cy="647438"/>
          </a:xfrm>
        </p:grpSpPr>
        <p:sp>
          <p:nvSpPr>
            <p:cNvPr id="576" name="Google Shape;576;p44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خرید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77" name="Google Shape;577;p44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وفاداری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78" name="Google Shape;578;p44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اطلاع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79" name="Google Shape;579;p44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ارزیابی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80" name="Google Shape;580;p44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کشف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81" name="Google Shape;581;p44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fa-IR" sz="1600" dirty="0"/>
                <a:t>قصد</a:t>
              </a:r>
              <a:endParaRPr sz="120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82" name="Google Shape;582;p44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200" b="1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cxnSp>
        <p:nvCxnSpPr>
          <p:cNvPr id="583" name="Google Shape;583;p44"/>
          <p:cNvCxnSpPr/>
          <p:nvPr/>
        </p:nvCxnSpPr>
        <p:spPr>
          <a:xfrm>
            <a:off x="4383550" y="1950075"/>
            <a:ext cx="105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84" name="Google Shape;584;p44"/>
          <p:cNvSpPr txBox="1"/>
          <p:nvPr/>
        </p:nvSpPr>
        <p:spPr>
          <a:xfrm>
            <a:off x="5502050" y="139702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  <p:cxnSp>
        <p:nvCxnSpPr>
          <p:cNvPr id="585" name="Google Shape;585;p44"/>
          <p:cNvCxnSpPr/>
          <p:nvPr/>
        </p:nvCxnSpPr>
        <p:spPr>
          <a:xfrm>
            <a:off x="4227875" y="2431700"/>
            <a:ext cx="121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86" name="Google Shape;586;p44"/>
          <p:cNvSpPr txBox="1"/>
          <p:nvPr/>
        </p:nvSpPr>
        <p:spPr>
          <a:xfrm>
            <a:off x="5502050" y="187864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  <p:cxnSp>
        <p:nvCxnSpPr>
          <p:cNvPr id="587" name="Google Shape;587;p44"/>
          <p:cNvCxnSpPr/>
          <p:nvPr/>
        </p:nvCxnSpPr>
        <p:spPr>
          <a:xfrm>
            <a:off x="4006650" y="2913325"/>
            <a:ext cx="1433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88" name="Google Shape;588;p44"/>
          <p:cNvSpPr txBox="1"/>
          <p:nvPr/>
        </p:nvSpPr>
        <p:spPr>
          <a:xfrm>
            <a:off x="5502050" y="236025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  <p:cxnSp>
        <p:nvCxnSpPr>
          <p:cNvPr id="589" name="Google Shape;589;p44"/>
          <p:cNvCxnSpPr/>
          <p:nvPr/>
        </p:nvCxnSpPr>
        <p:spPr>
          <a:xfrm>
            <a:off x="3818200" y="3394925"/>
            <a:ext cx="162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0" name="Google Shape;590;p44"/>
          <p:cNvSpPr txBox="1"/>
          <p:nvPr/>
        </p:nvSpPr>
        <p:spPr>
          <a:xfrm>
            <a:off x="5502050" y="284187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  <p:cxnSp>
        <p:nvCxnSpPr>
          <p:cNvPr id="591" name="Google Shape;591;p44"/>
          <p:cNvCxnSpPr/>
          <p:nvPr/>
        </p:nvCxnSpPr>
        <p:spPr>
          <a:xfrm>
            <a:off x="3613350" y="3876550"/>
            <a:ext cx="1827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2" name="Google Shape;592;p44"/>
          <p:cNvSpPr txBox="1"/>
          <p:nvPr/>
        </p:nvSpPr>
        <p:spPr>
          <a:xfrm>
            <a:off x="5502050" y="332348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  <p:cxnSp>
        <p:nvCxnSpPr>
          <p:cNvPr id="593" name="Google Shape;593;p44"/>
          <p:cNvCxnSpPr/>
          <p:nvPr/>
        </p:nvCxnSpPr>
        <p:spPr>
          <a:xfrm>
            <a:off x="3400325" y="4358150"/>
            <a:ext cx="20316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594" name="Google Shape;594;p44"/>
          <p:cNvSpPr txBox="1"/>
          <p:nvPr/>
        </p:nvSpPr>
        <p:spPr>
          <a:xfrm>
            <a:off x="5502050" y="380510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fa-IR" sz="1100" dirty="0"/>
              <a:t>مطالب خود را درج کنید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" grpId="0"/>
      <p:bldP spid="574" grpId="0"/>
      <p:bldP spid="584" grpId="0"/>
      <p:bldP spid="586" grpId="0"/>
      <p:bldP spid="588" grpId="0"/>
      <p:bldP spid="590" grpId="0"/>
      <p:bldP spid="592" grpId="0"/>
      <p:bldP spid="5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45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ارائه افراد تیم</a:t>
            </a:r>
          </a:p>
        </p:txBody>
      </p:sp>
      <p:sp>
        <p:nvSpPr>
          <p:cNvPr id="600" name="Google Shape;600;p45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pic>
        <p:nvPicPr>
          <p:cNvPr id="601" name="Google Shape;601;p45"/>
          <p:cNvPicPr preferRelativeResize="0"/>
          <p:nvPr/>
        </p:nvPicPr>
        <p:blipFill rotWithShape="1">
          <a:blip r:embed="rId3">
            <a:alphaModFix/>
          </a:blip>
          <a:srcRect l="19633" t="9820" b="9812"/>
          <a:stretch/>
        </p:blipFill>
        <p:spPr>
          <a:xfrm>
            <a:off x="855300" y="14551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2" name="Google Shape;602;p45"/>
          <p:cNvSpPr txBox="1"/>
          <p:nvPr/>
        </p:nvSpPr>
        <p:spPr>
          <a:xfrm>
            <a:off x="860325" y="3074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Imani Jackson</a:t>
            </a:r>
            <a:br>
              <a:rPr lang="en" dirty="0"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" sz="800" dirty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JOB TITLE</a:t>
            </a:r>
            <a:endParaRPr sz="800" dirty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 dirty="0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603" name="Google Shape;603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35025" y="14551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4" name="Google Shape;604;p45"/>
          <p:cNvSpPr txBox="1"/>
          <p:nvPr/>
        </p:nvSpPr>
        <p:spPr>
          <a:xfrm>
            <a:off x="2840050" y="3074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Marcos Galán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JOB TITLE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605" name="Google Shape;605;p45"/>
          <p:cNvPicPr preferRelativeResize="0"/>
          <p:nvPr/>
        </p:nvPicPr>
        <p:blipFill rotWithShape="1">
          <a:blip r:embed="rId5">
            <a:alphaModFix/>
          </a:blip>
          <a:srcRect l="47271" t="22330" b="24940"/>
          <a:stretch/>
        </p:blipFill>
        <p:spPr>
          <a:xfrm>
            <a:off x="4814750" y="14551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6" name="Google Shape;606;p45"/>
          <p:cNvSpPr txBox="1"/>
          <p:nvPr/>
        </p:nvSpPr>
        <p:spPr>
          <a:xfrm>
            <a:off x="4819775" y="3074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Ixchel Valdía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JOB TITLE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607" name="Google Shape;607;p45"/>
          <p:cNvPicPr preferRelativeResize="0"/>
          <p:nvPr/>
        </p:nvPicPr>
        <p:blipFill rotWithShape="1">
          <a:blip r:embed="rId6">
            <a:alphaModFix/>
          </a:blip>
          <a:srcRect t="3926" b="29406"/>
          <a:stretch/>
        </p:blipFill>
        <p:spPr>
          <a:xfrm>
            <a:off x="6794475" y="14551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8" name="Google Shape;608;p45"/>
          <p:cNvSpPr txBox="1"/>
          <p:nvPr/>
        </p:nvSpPr>
        <p:spPr>
          <a:xfrm>
            <a:off x="6799500" y="3074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Nils Årud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JOB TITLE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Blue is the colour of the clear sky and the deep sea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9" grpId="0"/>
      <p:bldP spid="600" grpId="0"/>
      <p:bldP spid="602" grpId="0"/>
      <p:bldP spid="604" grpId="0"/>
      <p:bldP spid="606" grpId="0"/>
      <p:bldP spid="60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46"/>
          <p:cNvSpPr txBox="1">
            <a:spLocks noGrp="1"/>
          </p:cNvSpPr>
          <p:nvPr>
            <p:ph type="title"/>
          </p:nvPr>
        </p:nvSpPr>
        <p:spPr>
          <a:xfrm>
            <a:off x="467100" y="0"/>
            <a:ext cx="8209800" cy="4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1400" b="1" dirty="0"/>
              <a:t>ماتریس رقیب</a:t>
            </a:r>
          </a:p>
        </p:txBody>
      </p:sp>
      <p:sp>
        <p:nvSpPr>
          <p:cNvPr id="614" name="Google Shape;614;p46"/>
          <p:cNvSpPr/>
          <p:nvPr/>
        </p:nvSpPr>
        <p:spPr>
          <a:xfrm>
            <a:off x="694854" y="507665"/>
            <a:ext cx="7754400" cy="3975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5" name="Google Shape;615;p46"/>
          <p:cNvGrpSpPr/>
          <p:nvPr/>
        </p:nvGrpSpPr>
        <p:grpSpPr>
          <a:xfrm>
            <a:off x="856402" y="507668"/>
            <a:ext cx="7431090" cy="3975493"/>
            <a:chOff x="638138" y="467100"/>
            <a:chExt cx="7867750" cy="4194000"/>
          </a:xfrm>
        </p:grpSpPr>
        <p:cxnSp>
          <p:nvCxnSpPr>
            <p:cNvPr id="616" name="Google Shape;616;p46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7" name="Google Shape;617;p46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8" name="Google Shape;618;p46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9" name="Google Shape;619;p46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0" name="Google Shape;620;p46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1" name="Google Shape;621;p46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2" name="Google Shape;622;p46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3" name="Google Shape;623;p46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4" name="Google Shape;624;p46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5" name="Google Shape;625;p46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6" name="Google Shape;626;p46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7" name="Google Shape;627;p46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8" name="Google Shape;628;p46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9" name="Google Shape;629;p46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0" name="Google Shape;630;p46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1" name="Google Shape;631;p46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2" name="Google Shape;632;p46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3" name="Google Shape;633;p46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4" name="Google Shape;634;p46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5" name="Google Shape;635;p46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6" name="Google Shape;636;p46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7" name="Google Shape;637;p46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8" name="Google Shape;638;p46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9" name="Google Shape;639;p46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0" name="Google Shape;640;p46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1" name="Google Shape;641;p46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2" name="Google Shape;642;p46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3" name="Google Shape;643;p46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4" name="Google Shape;644;p46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5" name="Google Shape;645;p46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6" name="Google Shape;646;p46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7" name="Google Shape;647;p46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8" name="Google Shape;648;p46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9" name="Google Shape;649;p46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0" name="Google Shape;650;p46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1" name="Google Shape;651;p46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2" name="Google Shape;652;p46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3" name="Google Shape;653;p46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4" name="Google Shape;654;p46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5" name="Google Shape;655;p46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6" name="Google Shape;656;p46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7" name="Google Shape;657;p46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8" name="Google Shape;658;p46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9" name="Google Shape;659;p46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0" name="Google Shape;660;p46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1" name="Google Shape;661;p46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62" name="Google Shape;662;p46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p:grpSp>
        <p:nvGrpSpPr>
          <p:cNvPr id="663" name="Google Shape;663;p46"/>
          <p:cNvGrpSpPr/>
          <p:nvPr/>
        </p:nvGrpSpPr>
        <p:grpSpPr>
          <a:xfrm>
            <a:off x="694864" y="673298"/>
            <a:ext cx="7754287" cy="3644106"/>
            <a:chOff x="467088" y="642474"/>
            <a:chExt cx="4194000" cy="3858239"/>
          </a:xfrm>
        </p:grpSpPr>
        <p:cxnSp>
          <p:nvCxnSpPr>
            <p:cNvPr id="664" name="Google Shape;664;p46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5" name="Google Shape;665;p46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6" name="Google Shape;666;p46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7" name="Google Shape;667;p46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8" name="Google Shape;668;p46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9" name="Google Shape;669;p46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0" name="Google Shape;670;p46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1" name="Google Shape;671;p46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2" name="Google Shape;672;p46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3" name="Google Shape;673;p46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4" name="Google Shape;674;p46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5" name="Google Shape;675;p46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6" name="Google Shape;676;p46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7" name="Google Shape;677;p46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8" name="Google Shape;678;p46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9" name="Google Shape;679;p46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0" name="Google Shape;680;p46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1" name="Google Shape;681;p46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2" name="Google Shape;682;p46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3" name="Google Shape;683;p46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4" name="Google Shape;684;p46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5" name="Google Shape;685;p46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686" name="Google Shape;686;p46"/>
          <p:cNvCxnSpPr/>
          <p:nvPr/>
        </p:nvCxnSpPr>
        <p:spPr>
          <a:xfrm>
            <a:off x="4572001" y="507665"/>
            <a:ext cx="0" cy="3975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cxnSp>
        <p:nvCxnSpPr>
          <p:cNvPr id="687" name="Google Shape;687;p46"/>
          <p:cNvCxnSpPr/>
          <p:nvPr/>
        </p:nvCxnSpPr>
        <p:spPr>
          <a:xfrm>
            <a:off x="694854" y="2495400"/>
            <a:ext cx="775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sp>
        <p:nvSpPr>
          <p:cNvPr id="688" name="Google Shape;688;p46"/>
          <p:cNvSpPr txBox="1"/>
          <p:nvPr/>
        </p:nvSpPr>
        <p:spPr>
          <a:xfrm rot="-5400000">
            <a:off x="9375" y="2417251"/>
            <a:ext cx="1215000" cy="1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LOW VALUE 1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89" name="Google Shape;689;p46"/>
          <p:cNvSpPr txBox="1"/>
          <p:nvPr/>
        </p:nvSpPr>
        <p:spPr>
          <a:xfrm rot="5400000">
            <a:off x="7919675" y="2417213"/>
            <a:ext cx="1215000" cy="1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HIGH VALUE 1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0" name="Google Shape;690;p46"/>
          <p:cNvSpPr txBox="1"/>
          <p:nvPr/>
        </p:nvSpPr>
        <p:spPr>
          <a:xfrm>
            <a:off x="3964512" y="4483098"/>
            <a:ext cx="1215000" cy="1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LOW VALUE 2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1" name="Google Shape;691;p46"/>
          <p:cNvSpPr txBox="1"/>
          <p:nvPr/>
        </p:nvSpPr>
        <p:spPr>
          <a:xfrm>
            <a:off x="3964464" y="351525"/>
            <a:ext cx="1215000" cy="15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HIGH VALUE 2</a:t>
            </a: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2" name="Google Shape;692;p46"/>
          <p:cNvSpPr/>
          <p:nvPr/>
        </p:nvSpPr>
        <p:spPr>
          <a:xfrm>
            <a:off x="6877378" y="846888"/>
            <a:ext cx="944700" cy="944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شرکت ما</a:t>
            </a:r>
            <a:endParaRPr sz="800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3" name="Google Shape;693;p46"/>
          <p:cNvSpPr/>
          <p:nvPr/>
        </p:nvSpPr>
        <p:spPr>
          <a:xfrm>
            <a:off x="3210409" y="1289748"/>
            <a:ext cx="827400" cy="827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4" name="Google Shape;694;p46"/>
          <p:cNvSpPr/>
          <p:nvPr/>
        </p:nvSpPr>
        <p:spPr>
          <a:xfrm>
            <a:off x="1559819" y="3345464"/>
            <a:ext cx="690000" cy="69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5" name="Google Shape;695;p46"/>
          <p:cNvSpPr/>
          <p:nvPr/>
        </p:nvSpPr>
        <p:spPr>
          <a:xfrm>
            <a:off x="5568396" y="2850916"/>
            <a:ext cx="690000" cy="69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6" name="Google Shape;696;p46"/>
          <p:cNvSpPr/>
          <p:nvPr/>
        </p:nvSpPr>
        <p:spPr>
          <a:xfrm>
            <a:off x="6419193" y="3276751"/>
            <a:ext cx="827400" cy="827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7" name="Google Shape;697;p46"/>
          <p:cNvSpPr/>
          <p:nvPr/>
        </p:nvSpPr>
        <p:spPr>
          <a:xfrm>
            <a:off x="4757930" y="599779"/>
            <a:ext cx="690000" cy="69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98" name="Google Shape;698;p46"/>
          <p:cNvSpPr/>
          <p:nvPr/>
        </p:nvSpPr>
        <p:spPr>
          <a:xfrm>
            <a:off x="1306074" y="961387"/>
            <a:ext cx="441300" cy="4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/>
              <a:t>رقیب</a:t>
            </a:r>
            <a:endParaRPr sz="800" dirty="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3" grpId="0"/>
      <p:bldP spid="614" grpId="0" animBg="1"/>
      <p:bldP spid="662" grpId="0"/>
      <p:bldP spid="688" grpId="0"/>
      <p:bldP spid="689" grpId="0"/>
      <p:bldP spid="690" grpId="0"/>
      <p:bldP spid="691" grpId="0"/>
      <p:bldP spid="692" grpId="0" animBg="1"/>
      <p:bldP spid="693" grpId="0" animBg="1"/>
      <p:bldP spid="694" grpId="0" animBg="1"/>
      <p:bldP spid="695" grpId="0" animBg="1"/>
      <p:bldP spid="696" grpId="0" animBg="1"/>
      <p:bldP spid="697" grpId="0" animBg="1"/>
      <p:bldP spid="69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7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برنامه ریز هفتگی</a:t>
            </a:r>
          </a:p>
        </p:txBody>
      </p:sp>
      <p:sp>
        <p:nvSpPr>
          <p:cNvPr id="704" name="Google Shape;704;p4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p:graphicFrame>
        <p:nvGraphicFramePr>
          <p:cNvPr id="705" name="Google Shape;705;p47"/>
          <p:cNvGraphicFramePr/>
          <p:nvPr/>
        </p:nvGraphicFramePr>
        <p:xfrm>
          <a:off x="855300" y="1093725"/>
          <a:ext cx="7530600" cy="2986820"/>
        </p:xfrm>
        <a:graphic>
          <a:graphicData uri="http://schemas.openxmlformats.org/drawingml/2006/table">
            <a:tbl>
              <a:tblPr>
                <a:noFill/>
                <a:tableStyleId>{6398DAF6-0271-4389-B3DC-BA433CC306D7}</a:tableStyleId>
              </a:tblPr>
              <a:tblGrid>
                <a:gridCol w="83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6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55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SUNDAY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MONDAY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TUESDAY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WEDNESDAY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THURSDAY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FRIDAY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SATURDAY</a:t>
                      </a:r>
                      <a:endParaRPr sz="700">
                        <a:solidFill>
                          <a:schemeClr val="lt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09:00 - 09:45</a:t>
                      </a:r>
                      <a:endParaRPr sz="800" dirty="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10:00 - 10:45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11:00 - 11:45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12:00 - 13:15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13:30 - 14:15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14:30 - 15:15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15:30 - 16:15</a:t>
                      </a:r>
                      <a:endParaRPr sz="800">
                        <a:solidFill>
                          <a:schemeClr val="dk2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dirty="0">
                          <a:solidFill>
                            <a:schemeClr val="dk1"/>
                          </a:solidFill>
                          <a:latin typeface="Source Sans Pro"/>
                          <a:ea typeface="Source Sans Pro"/>
                          <a:cs typeface="Source Sans Pro"/>
                          <a:sym typeface="Source Sans Pro"/>
                        </a:rPr>
                        <a:t>Task</a:t>
                      </a:r>
                      <a:endParaRPr sz="800" dirty="0">
                        <a:solidFill>
                          <a:schemeClr val="dk1"/>
                        </a:solidFill>
                        <a:latin typeface="Source Sans Pro"/>
                        <a:ea typeface="Source Sans Pro"/>
                        <a:cs typeface="Source Sans Pro"/>
                        <a:sym typeface="Source Sans Pro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3" grpId="0"/>
      <p:bldP spid="70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D8DC"/>
        </a:solidFill>
        <a:effectLst/>
      </p:bgPr>
    </p:bg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48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sp>
        <p:nvSpPr>
          <p:cNvPr id="711" name="Google Shape;711;p48"/>
          <p:cNvSpPr txBox="1"/>
          <p:nvPr/>
        </p:nvSpPr>
        <p:spPr>
          <a:xfrm>
            <a:off x="6324775" y="383850"/>
            <a:ext cx="2592000" cy="15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00" b="1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SlidesCarnival icons are editable shapes</a:t>
            </a: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This means that you can: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900"/>
              <a:buFont typeface="Source Sans Pro"/>
              <a:buChar char="●"/>
            </a:pP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Resize them without losing quality.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900"/>
              <a:buFont typeface="Source Sans Pro"/>
              <a:buChar char="●"/>
            </a:pP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Change line color, width and style.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Isn’t that nice? :)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Examples:</a:t>
            </a: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63238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grpSp>
        <p:nvGrpSpPr>
          <p:cNvPr id="712" name="Google Shape;712;p48"/>
          <p:cNvGrpSpPr/>
          <p:nvPr/>
        </p:nvGrpSpPr>
        <p:grpSpPr>
          <a:xfrm>
            <a:off x="424947" y="404794"/>
            <a:ext cx="342903" cy="447293"/>
            <a:chOff x="590250" y="244200"/>
            <a:chExt cx="407975" cy="532175"/>
          </a:xfrm>
        </p:grpSpPr>
        <p:sp>
          <p:nvSpPr>
            <p:cNvPr id="713" name="Google Shape;713;p48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l" t="t" r="r" b="b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4" name="Google Shape;714;p48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5" name="Google Shape;715;p48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l" t="t" r="r" b="b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6" name="Google Shape;716;p48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7" name="Google Shape;717;p48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8" name="Google Shape;718;p48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9" name="Google Shape;719;p48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0" name="Google Shape;720;p48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1" name="Google Shape;721;p48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2" name="Google Shape;722;p48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3" name="Google Shape;723;p48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4" name="Google Shape;724;p48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5" name="Google Shape;725;p48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6" name="Google Shape;726;p48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27" name="Google Shape;727;p48"/>
          <p:cNvGrpSpPr/>
          <p:nvPr/>
        </p:nvGrpSpPr>
        <p:grpSpPr>
          <a:xfrm>
            <a:off x="977639" y="470816"/>
            <a:ext cx="372594" cy="310144"/>
            <a:chOff x="1247825" y="322750"/>
            <a:chExt cx="443300" cy="369000"/>
          </a:xfrm>
        </p:grpSpPr>
        <p:sp>
          <p:nvSpPr>
            <p:cNvPr id="728" name="Google Shape;728;p48"/>
            <p:cNvSpPr/>
            <p:nvPr/>
          </p:nvSpPr>
          <p:spPr>
            <a:xfrm>
              <a:off x="1247825" y="322750"/>
              <a:ext cx="443300" cy="369000"/>
            </a:xfrm>
            <a:custGeom>
              <a:avLst/>
              <a:gdLst/>
              <a:ahLst/>
              <a:cxnLst/>
              <a:rect l="l" t="t" r="r" b="b"/>
              <a:pathLst>
                <a:path w="17732" h="14760" fill="none" extrusionOk="0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9" name="Google Shape;729;p48"/>
            <p:cNvSpPr/>
            <p:nvPr/>
          </p:nvSpPr>
          <p:spPr>
            <a:xfrm>
              <a:off x="1398225" y="386675"/>
              <a:ext cx="142500" cy="25"/>
            </a:xfrm>
            <a:custGeom>
              <a:avLst/>
              <a:gdLst/>
              <a:ahLst/>
              <a:cxnLst/>
              <a:rect l="l" t="t" r="r" b="b"/>
              <a:pathLst>
                <a:path w="5700" h="1" fill="none" extrusionOk="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0" name="Google Shape;730;p48"/>
            <p:cNvSpPr/>
            <p:nvPr/>
          </p:nvSpPr>
          <p:spPr>
            <a:xfrm>
              <a:off x="1370225" y="450000"/>
              <a:ext cx="198500" cy="197900"/>
            </a:xfrm>
            <a:custGeom>
              <a:avLst/>
              <a:gdLst/>
              <a:ahLst/>
              <a:cxnLst/>
              <a:rect l="l" t="t" r="r" b="b"/>
              <a:pathLst>
                <a:path w="7940" h="7916" fill="none" extrusionOk="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1" name="Google Shape;731;p48"/>
            <p:cNvSpPr/>
            <p:nvPr/>
          </p:nvSpPr>
          <p:spPr>
            <a:xfrm>
              <a:off x="1403100" y="482875"/>
              <a:ext cx="132750" cy="132150"/>
            </a:xfrm>
            <a:custGeom>
              <a:avLst/>
              <a:gdLst/>
              <a:ahLst/>
              <a:cxnLst/>
              <a:rect l="l" t="t" r="r" b="b"/>
              <a:pathLst>
                <a:path w="5310" h="5286" fill="none" extrusionOk="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2" name="Google Shape;732;p48"/>
            <p:cNvSpPr/>
            <p:nvPr/>
          </p:nvSpPr>
          <p:spPr>
            <a:xfrm>
              <a:off x="1588800" y="435400"/>
              <a:ext cx="66400" cy="43850"/>
            </a:xfrm>
            <a:custGeom>
              <a:avLst/>
              <a:gdLst/>
              <a:ahLst/>
              <a:cxnLst/>
              <a:rect l="l" t="t" r="r" b="b"/>
              <a:pathLst>
                <a:path w="2656" h="1754" fill="none" extrusionOk="0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33" name="Google Shape;733;p48"/>
          <p:cNvGrpSpPr/>
          <p:nvPr/>
        </p:nvGrpSpPr>
        <p:grpSpPr>
          <a:xfrm>
            <a:off x="1550818" y="469282"/>
            <a:ext cx="356204" cy="313212"/>
            <a:chOff x="1929775" y="320925"/>
            <a:chExt cx="423800" cy="372650"/>
          </a:xfrm>
        </p:grpSpPr>
        <p:sp>
          <p:nvSpPr>
            <p:cNvPr id="734" name="Google Shape;734;p48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5" name="Google Shape;735;p48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6" name="Google Shape;736;p48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7" name="Google Shape;737;p48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8" name="Google Shape;738;p48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39" name="Google Shape;739;p48"/>
          <p:cNvSpPr/>
          <p:nvPr/>
        </p:nvSpPr>
        <p:spPr>
          <a:xfrm>
            <a:off x="2148120" y="458029"/>
            <a:ext cx="291717" cy="335738"/>
          </a:xfrm>
          <a:custGeom>
            <a:avLst/>
            <a:gdLst/>
            <a:ahLst/>
            <a:cxnLst/>
            <a:rect l="l" t="t" r="r" b="b"/>
            <a:pathLst>
              <a:path w="13883" h="15978" fill="none" extrusionOk="0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40" name="Google Shape;740;p48"/>
          <p:cNvSpPr/>
          <p:nvPr/>
        </p:nvSpPr>
        <p:spPr>
          <a:xfrm>
            <a:off x="2733088" y="459058"/>
            <a:ext cx="251793" cy="333679"/>
          </a:xfrm>
          <a:custGeom>
            <a:avLst/>
            <a:gdLst/>
            <a:ahLst/>
            <a:cxnLst/>
            <a:rect l="l" t="t" r="r" b="b"/>
            <a:pathLst>
              <a:path w="11983" h="15880" fill="none" extrusionOk="0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41" name="Google Shape;741;p48"/>
          <p:cNvGrpSpPr/>
          <p:nvPr/>
        </p:nvGrpSpPr>
        <p:grpSpPr>
          <a:xfrm>
            <a:off x="3820462" y="433960"/>
            <a:ext cx="336767" cy="383835"/>
            <a:chOff x="4630125" y="278900"/>
            <a:chExt cx="400675" cy="456675"/>
          </a:xfrm>
        </p:grpSpPr>
        <p:sp>
          <p:nvSpPr>
            <p:cNvPr id="742" name="Google Shape;742;p48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l" t="t" r="r" b="b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3" name="Google Shape;743;p48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l" t="t" r="r" b="b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4" name="Google Shape;744;p48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l" t="t" r="r" b="b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5" name="Google Shape;745;p48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l" t="t" r="r" b="b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46" name="Google Shape;746;p48"/>
          <p:cNvSpPr/>
          <p:nvPr/>
        </p:nvSpPr>
        <p:spPr>
          <a:xfrm>
            <a:off x="4361051" y="457525"/>
            <a:ext cx="385895" cy="336746"/>
          </a:xfrm>
          <a:custGeom>
            <a:avLst/>
            <a:gdLst/>
            <a:ahLst/>
            <a:cxnLst/>
            <a:rect l="l" t="t" r="r" b="b"/>
            <a:pathLst>
              <a:path w="18365" h="16026" fill="none" extrusionOk="0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47" name="Google Shape;747;p48"/>
          <p:cNvGrpSpPr/>
          <p:nvPr/>
        </p:nvGrpSpPr>
        <p:grpSpPr>
          <a:xfrm>
            <a:off x="430074" y="980516"/>
            <a:ext cx="342882" cy="418128"/>
            <a:chOff x="596350" y="929175"/>
            <a:chExt cx="407950" cy="497475"/>
          </a:xfrm>
        </p:grpSpPr>
        <p:sp>
          <p:nvSpPr>
            <p:cNvPr id="748" name="Google Shape;748;p48"/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9" name="Google Shape;749;p48"/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0" name="Google Shape;750;p48"/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1" name="Google Shape;751;p48"/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2" name="Google Shape;752;p48"/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3" name="Google Shape;753;p48"/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4" name="Google Shape;754;p48"/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5" name="Google Shape;755;p48"/>
          <p:cNvGrpSpPr/>
          <p:nvPr/>
        </p:nvGrpSpPr>
        <p:grpSpPr>
          <a:xfrm>
            <a:off x="1554390" y="1041431"/>
            <a:ext cx="349060" cy="298882"/>
            <a:chOff x="1934025" y="1001650"/>
            <a:chExt cx="415300" cy="355600"/>
          </a:xfrm>
        </p:grpSpPr>
        <p:sp>
          <p:nvSpPr>
            <p:cNvPr id="756" name="Google Shape;756;p48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7" name="Google Shape;757;p48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8" name="Google Shape;758;p48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60" name="Google Shape;760;p48"/>
          <p:cNvSpPr/>
          <p:nvPr/>
        </p:nvSpPr>
        <p:spPr>
          <a:xfrm>
            <a:off x="2118449" y="1016373"/>
            <a:ext cx="351077" cy="349039"/>
          </a:xfrm>
          <a:custGeom>
            <a:avLst/>
            <a:gdLst/>
            <a:ahLst/>
            <a:cxnLst/>
            <a:rect l="l" t="t" r="r" b="b"/>
            <a:pathLst>
              <a:path w="16708" h="16611" fill="none" extrusionOk="0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61" name="Google Shape;761;p48"/>
          <p:cNvSpPr/>
          <p:nvPr/>
        </p:nvSpPr>
        <p:spPr>
          <a:xfrm>
            <a:off x="2683959" y="1033772"/>
            <a:ext cx="350068" cy="314242"/>
          </a:xfrm>
          <a:custGeom>
            <a:avLst/>
            <a:gdLst/>
            <a:ahLst/>
            <a:cxnLst/>
            <a:rect l="l" t="t" r="r" b="b"/>
            <a:pathLst>
              <a:path w="16660" h="14955" fill="none" extrusionOk="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62" name="Google Shape;762;p48"/>
          <p:cNvSpPr/>
          <p:nvPr/>
        </p:nvSpPr>
        <p:spPr>
          <a:xfrm>
            <a:off x="3254071" y="1036336"/>
            <a:ext cx="339835" cy="309115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63" name="Google Shape;763;p48"/>
          <p:cNvSpPr/>
          <p:nvPr/>
        </p:nvSpPr>
        <p:spPr>
          <a:xfrm>
            <a:off x="3830339" y="1039404"/>
            <a:ext cx="317310" cy="302979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64" name="Google Shape;764;p48"/>
          <p:cNvGrpSpPr/>
          <p:nvPr/>
        </p:nvGrpSpPr>
        <p:grpSpPr>
          <a:xfrm>
            <a:off x="4378785" y="1018906"/>
            <a:ext cx="350068" cy="350573"/>
            <a:chOff x="5294400" y="974850"/>
            <a:chExt cx="416500" cy="417100"/>
          </a:xfrm>
        </p:grpSpPr>
        <p:sp>
          <p:nvSpPr>
            <p:cNvPr id="765" name="Google Shape;765;p48"/>
            <p:cNvSpPr/>
            <p:nvPr/>
          </p:nvSpPr>
          <p:spPr>
            <a:xfrm>
              <a:off x="5325450" y="997975"/>
              <a:ext cx="151650" cy="154700"/>
            </a:xfrm>
            <a:custGeom>
              <a:avLst/>
              <a:gdLst/>
              <a:ahLst/>
              <a:cxnLst/>
              <a:rect l="l" t="t" r="r" b="b"/>
              <a:pathLst>
                <a:path w="6066" h="6188" fill="none" extrusionOk="0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6" name="Google Shape;766;p48"/>
            <p:cNvSpPr/>
            <p:nvPr/>
          </p:nvSpPr>
          <p:spPr>
            <a:xfrm>
              <a:off x="5294400" y="974850"/>
              <a:ext cx="416500" cy="417100"/>
            </a:xfrm>
            <a:custGeom>
              <a:avLst/>
              <a:gdLst/>
              <a:ahLst/>
              <a:cxnLst/>
              <a:rect l="l" t="t" r="r" b="b"/>
              <a:pathLst>
                <a:path w="16660" h="16684" fill="none" extrusionOk="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67" name="Google Shape;767;p48"/>
          <p:cNvGrpSpPr/>
          <p:nvPr/>
        </p:nvGrpSpPr>
        <p:grpSpPr>
          <a:xfrm>
            <a:off x="4901807" y="979507"/>
            <a:ext cx="433992" cy="422729"/>
            <a:chOff x="5916675" y="927975"/>
            <a:chExt cx="516350" cy="502950"/>
          </a:xfrm>
        </p:grpSpPr>
        <p:sp>
          <p:nvSpPr>
            <p:cNvPr id="768" name="Google Shape;768;p48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l" t="t" r="r" b="b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9" name="Google Shape;769;p4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l" t="t" r="r" b="b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70" name="Google Shape;770;p48"/>
          <p:cNvGrpSpPr/>
          <p:nvPr/>
        </p:nvGrpSpPr>
        <p:grpSpPr>
          <a:xfrm>
            <a:off x="403451" y="1628920"/>
            <a:ext cx="391001" cy="264085"/>
            <a:chOff x="564675" y="1700625"/>
            <a:chExt cx="465200" cy="314200"/>
          </a:xfrm>
        </p:grpSpPr>
        <p:sp>
          <p:nvSpPr>
            <p:cNvPr id="771" name="Google Shape;771;p48"/>
            <p:cNvSpPr/>
            <p:nvPr/>
          </p:nvSpPr>
          <p:spPr>
            <a:xfrm>
              <a:off x="564675" y="1700625"/>
              <a:ext cx="465200" cy="29250"/>
            </a:xfrm>
            <a:custGeom>
              <a:avLst/>
              <a:gdLst/>
              <a:ahLst/>
              <a:cxnLst/>
              <a:rect l="l" t="t" r="r" b="b"/>
              <a:pathLst>
                <a:path w="18608" h="1170" fill="none" extrusionOk="0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2" name="Google Shape;772;p48"/>
            <p:cNvSpPr/>
            <p:nvPr/>
          </p:nvSpPr>
          <p:spPr>
            <a:xfrm>
              <a:off x="564675" y="1732300"/>
              <a:ext cx="465200" cy="272175"/>
            </a:xfrm>
            <a:custGeom>
              <a:avLst/>
              <a:gdLst/>
              <a:ahLst/>
              <a:cxnLst/>
              <a:rect l="l" t="t" r="r" b="b"/>
              <a:pathLst>
                <a:path w="18608" h="10887" fill="none" extrusionOk="0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3" name="Google Shape;773;p48"/>
            <p:cNvSpPr/>
            <p:nvPr/>
          </p:nvSpPr>
          <p:spPr>
            <a:xfrm>
              <a:off x="572600" y="201420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74" name="Google Shape;774;p48"/>
          <p:cNvGrpSpPr/>
          <p:nvPr/>
        </p:nvGrpSpPr>
        <p:grpSpPr>
          <a:xfrm>
            <a:off x="968435" y="1564432"/>
            <a:ext cx="391001" cy="382827"/>
            <a:chOff x="1236875" y="1623900"/>
            <a:chExt cx="465200" cy="455475"/>
          </a:xfrm>
        </p:grpSpPr>
        <p:sp>
          <p:nvSpPr>
            <p:cNvPr id="775" name="Google Shape;775;p48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6" name="Google Shape;776;p48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7" name="Google Shape;777;p48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8" name="Google Shape;778;p48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9" name="Google Shape;779;p48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0" name="Google Shape;780;p48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1" name="Google Shape;781;p48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82" name="Google Shape;782;p48"/>
          <p:cNvGrpSpPr/>
          <p:nvPr/>
        </p:nvGrpSpPr>
        <p:grpSpPr>
          <a:xfrm>
            <a:off x="1545690" y="1572627"/>
            <a:ext cx="366458" cy="366437"/>
            <a:chOff x="1923675" y="1633650"/>
            <a:chExt cx="436000" cy="435975"/>
          </a:xfrm>
        </p:grpSpPr>
        <p:sp>
          <p:nvSpPr>
            <p:cNvPr id="783" name="Google Shape;783;p48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4" name="Google Shape;784;p48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5" name="Google Shape;785;p48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6" name="Google Shape;786;p48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7" name="Google Shape;787;p48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8" name="Google Shape;788;p48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89" name="Google Shape;789;p48"/>
          <p:cNvGrpSpPr/>
          <p:nvPr/>
        </p:nvGrpSpPr>
        <p:grpSpPr>
          <a:xfrm>
            <a:off x="2109141" y="1571093"/>
            <a:ext cx="369505" cy="369505"/>
            <a:chOff x="2594050" y="1631825"/>
            <a:chExt cx="439625" cy="439625"/>
          </a:xfrm>
        </p:grpSpPr>
        <p:sp>
          <p:nvSpPr>
            <p:cNvPr id="790" name="Google Shape;790;p48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1" name="Google Shape;791;p48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2" name="Google Shape;792;p48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3" name="Google Shape;793;p48"/>
            <p:cNvSpPr/>
            <p:nvPr/>
          </p:nvSpPr>
          <p:spPr>
            <a:xfrm>
              <a:off x="2801675" y="1740825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94" name="Google Shape;794;p48"/>
          <p:cNvSpPr/>
          <p:nvPr/>
        </p:nvSpPr>
        <p:spPr>
          <a:xfrm>
            <a:off x="2690599" y="1587515"/>
            <a:ext cx="336767" cy="336767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95" name="Google Shape;795;p48"/>
          <p:cNvGrpSpPr/>
          <p:nvPr/>
        </p:nvGrpSpPr>
        <p:grpSpPr>
          <a:xfrm>
            <a:off x="3273906" y="1543462"/>
            <a:ext cx="299911" cy="424768"/>
            <a:chOff x="3979850" y="1598950"/>
            <a:chExt cx="356825" cy="505375"/>
          </a:xfrm>
        </p:grpSpPr>
        <p:sp>
          <p:nvSpPr>
            <p:cNvPr id="796" name="Google Shape;796;p48"/>
            <p:cNvSpPr/>
            <p:nvPr/>
          </p:nvSpPr>
          <p:spPr>
            <a:xfrm>
              <a:off x="3979850" y="1602600"/>
              <a:ext cx="44475" cy="501725"/>
            </a:xfrm>
            <a:custGeom>
              <a:avLst/>
              <a:gdLst/>
              <a:ahLst/>
              <a:cxnLst/>
              <a:rect l="l" t="t" r="r" b="b"/>
              <a:pathLst>
                <a:path w="1779" h="20069" fill="none" extrusionOk="0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7" name="Google Shape;797;p48"/>
            <p:cNvSpPr/>
            <p:nvPr/>
          </p:nvSpPr>
          <p:spPr>
            <a:xfrm>
              <a:off x="4037075" y="1598950"/>
              <a:ext cx="299600" cy="228950"/>
            </a:xfrm>
            <a:custGeom>
              <a:avLst/>
              <a:gdLst/>
              <a:ahLst/>
              <a:cxnLst/>
              <a:rect l="l" t="t" r="r" b="b"/>
              <a:pathLst>
                <a:path w="11984" h="9158" fill="none" extrusionOk="0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98" name="Google Shape;798;p48"/>
          <p:cNvGrpSpPr/>
          <p:nvPr/>
        </p:nvGrpSpPr>
        <p:grpSpPr>
          <a:xfrm>
            <a:off x="3791296" y="1634551"/>
            <a:ext cx="395098" cy="242589"/>
            <a:chOff x="4595425" y="1707325"/>
            <a:chExt cx="470075" cy="288625"/>
          </a:xfrm>
        </p:grpSpPr>
        <p:sp>
          <p:nvSpPr>
            <p:cNvPr id="799" name="Google Shape;799;p48"/>
            <p:cNvSpPr/>
            <p:nvPr/>
          </p:nvSpPr>
          <p:spPr>
            <a:xfrm>
              <a:off x="4809750" y="1707325"/>
              <a:ext cx="41425" cy="41425"/>
            </a:xfrm>
            <a:custGeom>
              <a:avLst/>
              <a:gdLst/>
              <a:ahLst/>
              <a:cxnLst/>
              <a:rect l="l" t="t" r="r" b="b"/>
              <a:pathLst>
                <a:path w="1657" h="1657" fill="none" extrusionOk="0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0" name="Google Shape;800;p48"/>
            <p:cNvSpPr/>
            <p:nvPr/>
          </p:nvSpPr>
          <p:spPr>
            <a:xfrm>
              <a:off x="5024075" y="1761525"/>
              <a:ext cx="41425" cy="41425"/>
            </a:xfrm>
            <a:custGeom>
              <a:avLst/>
              <a:gdLst/>
              <a:ahLst/>
              <a:cxnLst/>
              <a:rect l="l" t="t" r="r" b="b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1" name="Google Shape;801;p48"/>
            <p:cNvSpPr/>
            <p:nvPr/>
          </p:nvSpPr>
          <p:spPr>
            <a:xfrm>
              <a:off x="4628900" y="1760300"/>
              <a:ext cx="403100" cy="177825"/>
            </a:xfrm>
            <a:custGeom>
              <a:avLst/>
              <a:gdLst/>
              <a:ahLst/>
              <a:cxnLst/>
              <a:rect l="l" t="t" r="r" b="b"/>
              <a:pathLst>
                <a:path w="16124" h="7113" fill="none" extrusionOk="0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2" name="Google Shape;802;p48"/>
            <p:cNvSpPr/>
            <p:nvPr/>
          </p:nvSpPr>
          <p:spPr>
            <a:xfrm>
              <a:off x="4595425" y="1761525"/>
              <a:ext cx="41425" cy="41425"/>
            </a:xfrm>
            <a:custGeom>
              <a:avLst/>
              <a:gdLst/>
              <a:ahLst/>
              <a:cxnLst/>
              <a:rect l="l" t="t" r="r" b="b"/>
              <a:pathLst>
                <a:path w="1657" h="1657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3" name="Google Shape;803;p48"/>
            <p:cNvSpPr/>
            <p:nvPr/>
          </p:nvSpPr>
          <p:spPr>
            <a:xfrm>
              <a:off x="4667275" y="1951475"/>
              <a:ext cx="326375" cy="44475"/>
            </a:xfrm>
            <a:custGeom>
              <a:avLst/>
              <a:gdLst/>
              <a:ahLst/>
              <a:cxnLst/>
              <a:rect l="l" t="t" r="r" b="b"/>
              <a:pathLst>
                <a:path w="13055" h="1779" fill="none" extrusionOk="0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04" name="Google Shape;804;p48"/>
          <p:cNvGrpSpPr/>
          <p:nvPr/>
        </p:nvGrpSpPr>
        <p:grpSpPr>
          <a:xfrm>
            <a:off x="4375213" y="1575191"/>
            <a:ext cx="357234" cy="361310"/>
            <a:chOff x="5290150" y="1636700"/>
            <a:chExt cx="425025" cy="429875"/>
          </a:xfrm>
        </p:grpSpPr>
        <p:sp>
          <p:nvSpPr>
            <p:cNvPr id="805" name="Google Shape;805;p48"/>
            <p:cNvSpPr/>
            <p:nvPr/>
          </p:nvSpPr>
          <p:spPr>
            <a:xfrm>
              <a:off x="5396700" y="1939925"/>
              <a:ext cx="211900" cy="126650"/>
            </a:xfrm>
            <a:custGeom>
              <a:avLst/>
              <a:gdLst/>
              <a:ahLst/>
              <a:cxnLst/>
              <a:rect l="l" t="t" r="r" b="b"/>
              <a:pathLst>
                <a:path w="8476" h="5066" fill="none" extrusionOk="0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6" name="Google Shape;806;p48"/>
            <p:cNvSpPr/>
            <p:nvPr/>
          </p:nvSpPr>
          <p:spPr>
            <a:xfrm>
              <a:off x="5290150" y="1636700"/>
              <a:ext cx="425025" cy="294100"/>
            </a:xfrm>
            <a:custGeom>
              <a:avLst/>
              <a:gdLst/>
              <a:ahLst/>
              <a:cxnLst/>
              <a:rect l="l" t="t" r="r" b="b"/>
              <a:pathLst>
                <a:path w="17001" h="11764" fill="none" extrusionOk="0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07" name="Google Shape;807;p48"/>
          <p:cNvGrpSpPr/>
          <p:nvPr/>
        </p:nvGrpSpPr>
        <p:grpSpPr>
          <a:xfrm>
            <a:off x="4939167" y="1564432"/>
            <a:ext cx="359272" cy="376691"/>
            <a:chOff x="5961125" y="1623900"/>
            <a:chExt cx="427450" cy="448175"/>
          </a:xfrm>
        </p:grpSpPr>
        <p:sp>
          <p:nvSpPr>
            <p:cNvPr id="808" name="Google Shape;808;p48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9" name="Google Shape;809;p48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0" name="Google Shape;810;p48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1" name="Google Shape;811;p48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2" name="Google Shape;812;p48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3" name="Google Shape;813;p48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4" name="Google Shape;814;p48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15" name="Google Shape;815;p48"/>
          <p:cNvGrpSpPr/>
          <p:nvPr/>
        </p:nvGrpSpPr>
        <p:grpSpPr>
          <a:xfrm>
            <a:off x="5491859" y="1574161"/>
            <a:ext cx="383835" cy="363369"/>
            <a:chOff x="6618700" y="1635475"/>
            <a:chExt cx="456675" cy="432325"/>
          </a:xfrm>
        </p:grpSpPr>
        <p:sp>
          <p:nvSpPr>
            <p:cNvPr id="816" name="Google Shape;816;p48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l" t="t" r="r" b="b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7" name="Google Shape;817;p48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l" t="t" r="r" b="b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8" name="Google Shape;818;p48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l" t="t" r="r" b="b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9" name="Google Shape;819;p48"/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l" t="t" r="r" b="b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0" name="Google Shape;820;p48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l" t="t" r="r" b="b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21" name="Google Shape;821;p48"/>
          <p:cNvGrpSpPr/>
          <p:nvPr/>
        </p:nvGrpSpPr>
        <p:grpSpPr>
          <a:xfrm>
            <a:off x="446947" y="2157573"/>
            <a:ext cx="304009" cy="326513"/>
            <a:chOff x="616425" y="2329600"/>
            <a:chExt cx="361700" cy="388475"/>
          </a:xfrm>
        </p:grpSpPr>
        <p:sp>
          <p:nvSpPr>
            <p:cNvPr id="822" name="Google Shape;822;p48"/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3" name="Google Shape;823;p48"/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4" name="Google Shape;824;p48"/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5" name="Google Shape;825;p48"/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6" name="Google Shape;826;p48"/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7" name="Google Shape;827;p48"/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8" name="Google Shape;828;p48"/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9" name="Google Shape;829;p48"/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30" name="Google Shape;830;p48"/>
          <p:cNvGrpSpPr/>
          <p:nvPr/>
        </p:nvGrpSpPr>
        <p:grpSpPr>
          <a:xfrm>
            <a:off x="1003757" y="2160641"/>
            <a:ext cx="320378" cy="320378"/>
            <a:chOff x="1278900" y="2333250"/>
            <a:chExt cx="381175" cy="381175"/>
          </a:xfrm>
        </p:grpSpPr>
        <p:sp>
          <p:nvSpPr>
            <p:cNvPr id="831" name="Google Shape;831;p48"/>
            <p:cNvSpPr/>
            <p:nvPr/>
          </p:nvSpPr>
          <p:spPr>
            <a:xfrm>
              <a:off x="1278900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2" name="Google Shape;832;p48"/>
            <p:cNvSpPr/>
            <p:nvPr/>
          </p:nvSpPr>
          <p:spPr>
            <a:xfrm>
              <a:off x="15254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3" name="Google Shape;833;p48"/>
            <p:cNvSpPr/>
            <p:nvPr/>
          </p:nvSpPr>
          <p:spPr>
            <a:xfrm>
              <a:off x="13696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4" name="Google Shape;834;p48"/>
            <p:cNvSpPr/>
            <p:nvPr/>
          </p:nvSpPr>
          <p:spPr>
            <a:xfrm>
              <a:off x="1369600" y="2604200"/>
              <a:ext cx="199750" cy="40825"/>
            </a:xfrm>
            <a:custGeom>
              <a:avLst/>
              <a:gdLst/>
              <a:ahLst/>
              <a:cxnLst/>
              <a:rect l="l" t="t" r="r" b="b"/>
              <a:pathLst>
                <a:path w="7990" h="1633" fill="none" extrusionOk="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35" name="Google Shape;835;p48"/>
          <p:cNvGrpSpPr/>
          <p:nvPr/>
        </p:nvGrpSpPr>
        <p:grpSpPr>
          <a:xfrm>
            <a:off x="1568720" y="2160641"/>
            <a:ext cx="320399" cy="320378"/>
            <a:chOff x="1951075" y="2333250"/>
            <a:chExt cx="381200" cy="381175"/>
          </a:xfrm>
        </p:grpSpPr>
        <p:sp>
          <p:nvSpPr>
            <p:cNvPr id="836" name="Google Shape;836;p48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l" t="t" r="r" b="b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7" name="Google Shape;837;p48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8" name="Google Shape;838;p48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39" name="Google Shape;839;p48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l" t="t" r="r" b="b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40" name="Google Shape;840;p48"/>
          <p:cNvGrpSpPr/>
          <p:nvPr/>
        </p:nvGrpSpPr>
        <p:grpSpPr>
          <a:xfrm>
            <a:off x="2133704" y="2160641"/>
            <a:ext cx="320378" cy="320378"/>
            <a:chOff x="2623275" y="2333250"/>
            <a:chExt cx="381175" cy="381175"/>
          </a:xfrm>
        </p:grpSpPr>
        <p:sp>
          <p:nvSpPr>
            <p:cNvPr id="841" name="Google Shape;841;p48"/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42" name="Google Shape;842;p48"/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43" name="Google Shape;843;p48"/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44" name="Google Shape;844;p48"/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l" t="t" r="r" b="b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45" name="Google Shape;845;p48"/>
          <p:cNvGrpSpPr/>
          <p:nvPr/>
        </p:nvGrpSpPr>
        <p:grpSpPr>
          <a:xfrm>
            <a:off x="2773409" y="2105378"/>
            <a:ext cx="170937" cy="426827"/>
            <a:chOff x="3384375" y="2267500"/>
            <a:chExt cx="203375" cy="507825"/>
          </a:xfrm>
        </p:grpSpPr>
        <p:sp>
          <p:nvSpPr>
            <p:cNvPr id="846" name="Google Shape;846;p48"/>
            <p:cNvSpPr/>
            <p:nvPr/>
          </p:nvSpPr>
          <p:spPr>
            <a:xfrm>
              <a:off x="3384375" y="2373425"/>
              <a:ext cx="203375" cy="401900"/>
            </a:xfrm>
            <a:custGeom>
              <a:avLst/>
              <a:gdLst/>
              <a:ahLst/>
              <a:cxnLst/>
              <a:rect l="l" t="t" r="r" b="b"/>
              <a:pathLst>
                <a:path w="8135" h="16076" fill="none" extrusionOk="0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47" name="Google Shape;847;p48"/>
            <p:cNvSpPr/>
            <p:nvPr/>
          </p:nvSpPr>
          <p:spPr>
            <a:xfrm>
              <a:off x="3443425" y="2267500"/>
              <a:ext cx="85275" cy="93775"/>
            </a:xfrm>
            <a:custGeom>
              <a:avLst/>
              <a:gdLst/>
              <a:ahLst/>
              <a:cxnLst/>
              <a:rect l="l" t="t" r="r" b="b"/>
              <a:pathLst>
                <a:path w="3411" h="3751" fill="none" extrusionOk="0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48" name="Google Shape;848;p48"/>
          <p:cNvGrpSpPr/>
          <p:nvPr/>
        </p:nvGrpSpPr>
        <p:grpSpPr>
          <a:xfrm>
            <a:off x="3918716" y="2159611"/>
            <a:ext cx="140237" cy="318339"/>
            <a:chOff x="4747025" y="2332025"/>
            <a:chExt cx="166850" cy="378750"/>
          </a:xfrm>
        </p:grpSpPr>
        <p:sp>
          <p:nvSpPr>
            <p:cNvPr id="849" name="Google Shape;849;p48"/>
            <p:cNvSpPr/>
            <p:nvPr/>
          </p:nvSpPr>
          <p:spPr>
            <a:xfrm>
              <a:off x="4747025" y="2427025"/>
              <a:ext cx="166850" cy="283750"/>
            </a:xfrm>
            <a:custGeom>
              <a:avLst/>
              <a:gdLst/>
              <a:ahLst/>
              <a:cxnLst/>
              <a:rect l="l" t="t" r="r" b="b"/>
              <a:pathLst>
                <a:path w="6674" h="11350" fill="none" extrusionOk="0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50" name="Google Shape;850;p48"/>
            <p:cNvSpPr/>
            <p:nvPr/>
          </p:nvSpPr>
          <p:spPr>
            <a:xfrm>
              <a:off x="4792100" y="2332025"/>
              <a:ext cx="76725" cy="84050"/>
            </a:xfrm>
            <a:custGeom>
              <a:avLst/>
              <a:gdLst/>
              <a:ahLst/>
              <a:cxnLst/>
              <a:rect l="l" t="t" r="r" b="b"/>
              <a:pathLst>
                <a:path w="3069" h="3362" fill="none" extrusionOk="0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51" name="Google Shape;851;p48"/>
          <p:cNvGrpSpPr/>
          <p:nvPr/>
        </p:nvGrpSpPr>
        <p:grpSpPr>
          <a:xfrm>
            <a:off x="3351190" y="2107416"/>
            <a:ext cx="145343" cy="422729"/>
            <a:chOff x="4071800" y="2269925"/>
            <a:chExt cx="172925" cy="502950"/>
          </a:xfrm>
        </p:grpSpPr>
        <p:sp>
          <p:nvSpPr>
            <p:cNvPr id="852" name="Google Shape;852;p48"/>
            <p:cNvSpPr/>
            <p:nvPr/>
          </p:nvSpPr>
          <p:spPr>
            <a:xfrm>
              <a:off x="4118075" y="2269925"/>
              <a:ext cx="80375" cy="91350"/>
            </a:xfrm>
            <a:custGeom>
              <a:avLst/>
              <a:gdLst/>
              <a:ahLst/>
              <a:cxnLst/>
              <a:rect l="l" t="t" r="r" b="b"/>
              <a:pathLst>
                <a:path w="3215" h="3654" fill="none" extrusionOk="0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53" name="Google Shape;853;p48"/>
            <p:cNvSpPr/>
            <p:nvPr/>
          </p:nvSpPr>
          <p:spPr>
            <a:xfrm>
              <a:off x="4071800" y="2372825"/>
              <a:ext cx="172925" cy="400050"/>
            </a:xfrm>
            <a:custGeom>
              <a:avLst/>
              <a:gdLst/>
              <a:ahLst/>
              <a:cxnLst/>
              <a:rect l="l" t="t" r="r" b="b"/>
              <a:pathLst>
                <a:path w="6917" h="16002" fill="none" extrusionOk="0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54" name="Google Shape;854;p48"/>
          <p:cNvSpPr/>
          <p:nvPr/>
        </p:nvSpPr>
        <p:spPr>
          <a:xfrm>
            <a:off x="4393811" y="2152016"/>
            <a:ext cx="320378" cy="337776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855" name="Google Shape;855;p48"/>
          <p:cNvGrpSpPr/>
          <p:nvPr/>
        </p:nvGrpSpPr>
        <p:grpSpPr>
          <a:xfrm>
            <a:off x="4948896" y="2158077"/>
            <a:ext cx="345971" cy="325505"/>
            <a:chOff x="5972700" y="2330200"/>
            <a:chExt cx="411625" cy="387275"/>
          </a:xfrm>
        </p:grpSpPr>
        <p:sp>
          <p:nvSpPr>
            <p:cNvPr id="856" name="Google Shape;856;p4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57" name="Google Shape;857;p48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58" name="Google Shape;858;p48"/>
          <p:cNvGrpSpPr/>
          <p:nvPr/>
        </p:nvGrpSpPr>
        <p:grpSpPr>
          <a:xfrm>
            <a:off x="544193" y="2686206"/>
            <a:ext cx="109538" cy="399195"/>
            <a:chOff x="732125" y="2958550"/>
            <a:chExt cx="130325" cy="474950"/>
          </a:xfrm>
        </p:grpSpPr>
        <p:sp>
          <p:nvSpPr>
            <p:cNvPr id="859" name="Google Shape;859;p48"/>
            <p:cNvSpPr/>
            <p:nvPr/>
          </p:nvSpPr>
          <p:spPr>
            <a:xfrm>
              <a:off x="732125" y="2958550"/>
              <a:ext cx="130325" cy="474950"/>
            </a:xfrm>
            <a:custGeom>
              <a:avLst/>
              <a:gdLst/>
              <a:ahLst/>
              <a:cxnLst/>
              <a:rect l="l" t="t" r="r" b="b"/>
              <a:pathLst>
                <a:path w="5213" h="18998" fill="none" extrusionOk="0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0" name="Google Shape;860;p48"/>
            <p:cNvSpPr/>
            <p:nvPr/>
          </p:nvSpPr>
          <p:spPr>
            <a:xfrm>
              <a:off x="756475" y="3090675"/>
              <a:ext cx="81625" cy="318475"/>
            </a:xfrm>
            <a:custGeom>
              <a:avLst/>
              <a:gdLst/>
              <a:ahLst/>
              <a:cxnLst/>
              <a:rect l="l" t="t" r="r" b="b"/>
              <a:pathLst>
                <a:path w="3265" h="12739" fill="none" extrusionOk="0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1" name="Google Shape;861;p48"/>
            <p:cNvSpPr/>
            <p:nvPr/>
          </p:nvSpPr>
          <p:spPr>
            <a:xfrm>
              <a:off x="802750" y="3129050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2" name="Google Shape;862;p48"/>
            <p:cNvSpPr/>
            <p:nvPr/>
          </p:nvSpPr>
          <p:spPr>
            <a:xfrm>
              <a:off x="802750" y="3162525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3" name="Google Shape;863;p48"/>
            <p:cNvSpPr/>
            <p:nvPr/>
          </p:nvSpPr>
          <p:spPr>
            <a:xfrm>
              <a:off x="802750" y="3196025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4" name="Google Shape;864;p48"/>
            <p:cNvSpPr/>
            <p:nvPr/>
          </p:nvSpPr>
          <p:spPr>
            <a:xfrm>
              <a:off x="802750" y="3229500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5" name="Google Shape;865;p48"/>
            <p:cNvSpPr/>
            <p:nvPr/>
          </p:nvSpPr>
          <p:spPr>
            <a:xfrm>
              <a:off x="802750" y="3263000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66" name="Google Shape;866;p48"/>
            <p:cNvSpPr/>
            <p:nvPr/>
          </p:nvSpPr>
          <p:spPr>
            <a:xfrm>
              <a:off x="802750" y="3296475"/>
              <a:ext cx="13425" cy="25"/>
            </a:xfrm>
            <a:custGeom>
              <a:avLst/>
              <a:gdLst/>
              <a:ahLst/>
              <a:cxnLst/>
              <a:rect l="l" t="t" r="r" b="b"/>
              <a:pathLst>
                <a:path w="537" h="1" fill="none" extrusionOk="0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67" name="Google Shape;867;p48"/>
          <p:cNvSpPr/>
          <p:nvPr/>
        </p:nvSpPr>
        <p:spPr>
          <a:xfrm>
            <a:off x="1561113" y="2670435"/>
            <a:ext cx="335738" cy="430924"/>
          </a:xfrm>
          <a:custGeom>
            <a:avLst/>
            <a:gdLst/>
            <a:ahLst/>
            <a:cxnLst/>
            <a:rect l="l" t="t" r="r" b="b"/>
            <a:pathLst>
              <a:path w="15978" h="20508" fill="none" extrusionOk="0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868" name="Google Shape;868;p48"/>
          <p:cNvSpPr/>
          <p:nvPr/>
        </p:nvSpPr>
        <p:spPr>
          <a:xfrm>
            <a:off x="1039605" y="2670435"/>
            <a:ext cx="248746" cy="430924"/>
          </a:xfrm>
          <a:custGeom>
            <a:avLst/>
            <a:gdLst/>
            <a:ahLst/>
            <a:cxnLst/>
            <a:rect l="l" t="t" r="r" b="b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869" name="Google Shape;869;p48"/>
          <p:cNvGrpSpPr/>
          <p:nvPr/>
        </p:nvGrpSpPr>
        <p:grpSpPr>
          <a:xfrm>
            <a:off x="2099937" y="2699002"/>
            <a:ext cx="387933" cy="367467"/>
            <a:chOff x="2583100" y="2973775"/>
            <a:chExt cx="461550" cy="437200"/>
          </a:xfrm>
        </p:grpSpPr>
        <p:sp>
          <p:nvSpPr>
            <p:cNvPr id="870" name="Google Shape;870;p48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l" t="t" r="r" b="b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1" name="Google Shape;871;p48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l" t="t" r="r" b="b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72" name="Google Shape;872;p48"/>
          <p:cNvSpPr/>
          <p:nvPr/>
        </p:nvSpPr>
        <p:spPr>
          <a:xfrm>
            <a:off x="3810881" y="2707797"/>
            <a:ext cx="356204" cy="356204"/>
          </a:xfrm>
          <a:custGeom>
            <a:avLst/>
            <a:gdLst/>
            <a:ahLst/>
            <a:cxnLst/>
            <a:rect l="l" t="t" r="r" b="b"/>
            <a:pathLst>
              <a:path w="16952" h="16952" fill="none" extrusionOk="0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873" name="Google Shape;873;p48"/>
          <p:cNvGrpSpPr/>
          <p:nvPr/>
        </p:nvGrpSpPr>
        <p:grpSpPr>
          <a:xfrm>
            <a:off x="4339386" y="2727159"/>
            <a:ext cx="435022" cy="323445"/>
            <a:chOff x="5247525" y="3007275"/>
            <a:chExt cx="517575" cy="384825"/>
          </a:xfrm>
        </p:grpSpPr>
        <p:sp>
          <p:nvSpPr>
            <p:cNvPr id="874" name="Google Shape;874;p48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5" name="Google Shape;875;p48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76" name="Google Shape;876;p48"/>
          <p:cNvGrpSpPr/>
          <p:nvPr/>
        </p:nvGrpSpPr>
        <p:grpSpPr>
          <a:xfrm>
            <a:off x="3250372" y="2708731"/>
            <a:ext cx="342882" cy="350068"/>
            <a:chOff x="3951850" y="2985350"/>
            <a:chExt cx="407950" cy="416500"/>
          </a:xfrm>
        </p:grpSpPr>
        <p:sp>
          <p:nvSpPr>
            <p:cNvPr id="877" name="Google Shape;877;p48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8" name="Google Shape;878;p48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79" name="Google Shape;879;p48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0" name="Google Shape;880;p48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81" name="Google Shape;881;p48"/>
          <p:cNvGrpSpPr/>
          <p:nvPr/>
        </p:nvGrpSpPr>
        <p:grpSpPr>
          <a:xfrm>
            <a:off x="407044" y="3298279"/>
            <a:ext cx="397136" cy="305017"/>
            <a:chOff x="568950" y="3686775"/>
            <a:chExt cx="472500" cy="362900"/>
          </a:xfrm>
        </p:grpSpPr>
        <p:sp>
          <p:nvSpPr>
            <p:cNvPr id="882" name="Google Shape;882;p48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l" t="t" r="r" b="b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3" name="Google Shape;883;p48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l" t="t" r="r" b="b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4" name="Google Shape;884;p48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l" t="t" r="r" b="b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85" name="Google Shape;885;p48"/>
          <p:cNvSpPr/>
          <p:nvPr/>
        </p:nvSpPr>
        <p:spPr>
          <a:xfrm>
            <a:off x="4983886" y="2691427"/>
            <a:ext cx="270221" cy="388962"/>
          </a:xfrm>
          <a:custGeom>
            <a:avLst/>
            <a:gdLst/>
            <a:ahLst/>
            <a:cxnLst/>
            <a:rect l="l" t="t" r="r" b="b"/>
            <a:pathLst>
              <a:path w="12860" h="18511" fill="none" extrusionOk="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886" name="Google Shape;886;p48"/>
          <p:cNvGrpSpPr/>
          <p:nvPr/>
        </p:nvGrpSpPr>
        <p:grpSpPr>
          <a:xfrm>
            <a:off x="975096" y="3323872"/>
            <a:ext cx="377700" cy="253852"/>
            <a:chOff x="1244800" y="3717225"/>
            <a:chExt cx="449375" cy="302025"/>
          </a:xfrm>
        </p:grpSpPr>
        <p:sp>
          <p:nvSpPr>
            <p:cNvPr id="887" name="Google Shape;887;p48"/>
            <p:cNvSpPr/>
            <p:nvPr/>
          </p:nvSpPr>
          <p:spPr>
            <a:xfrm>
              <a:off x="1244800" y="3717225"/>
              <a:ext cx="449375" cy="302025"/>
            </a:xfrm>
            <a:custGeom>
              <a:avLst/>
              <a:gdLst/>
              <a:ahLst/>
              <a:cxnLst/>
              <a:rect l="l" t="t" r="r" b="b"/>
              <a:pathLst>
                <a:path w="17975" h="12081" fill="none" extrusionOk="0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8" name="Google Shape;888;p48"/>
            <p:cNvSpPr/>
            <p:nvPr/>
          </p:nvSpPr>
          <p:spPr>
            <a:xfrm>
              <a:off x="1244800" y="3795150"/>
              <a:ext cx="449375" cy="25"/>
            </a:xfrm>
            <a:custGeom>
              <a:avLst/>
              <a:gdLst/>
              <a:ahLst/>
              <a:cxnLst/>
              <a:rect l="l" t="t" r="r" b="b"/>
              <a:pathLst>
                <a:path w="17975" h="1" fill="none" extrusionOk="0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89" name="Google Shape;889;p48"/>
            <p:cNvSpPr/>
            <p:nvPr/>
          </p:nvSpPr>
          <p:spPr>
            <a:xfrm>
              <a:off x="1244800" y="3853000"/>
              <a:ext cx="449375" cy="25"/>
            </a:xfrm>
            <a:custGeom>
              <a:avLst/>
              <a:gdLst/>
              <a:ahLst/>
              <a:cxnLst/>
              <a:rect l="l" t="t" r="r" b="b"/>
              <a:pathLst>
                <a:path w="17975" h="1" fill="none" extrusionOk="0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0" name="Google Shape;890;p48"/>
            <p:cNvSpPr/>
            <p:nvPr/>
          </p:nvSpPr>
          <p:spPr>
            <a:xfrm>
              <a:off x="1302625" y="3893800"/>
              <a:ext cx="161375" cy="25"/>
            </a:xfrm>
            <a:custGeom>
              <a:avLst/>
              <a:gdLst/>
              <a:ahLst/>
              <a:cxnLst/>
              <a:rect l="l" t="t" r="r" b="b"/>
              <a:pathLst>
                <a:path w="6455" h="1" fill="none" extrusionOk="0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1" name="Google Shape;891;p48"/>
            <p:cNvSpPr/>
            <p:nvPr/>
          </p:nvSpPr>
          <p:spPr>
            <a:xfrm>
              <a:off x="1302625" y="3933975"/>
              <a:ext cx="110250" cy="25"/>
            </a:xfrm>
            <a:custGeom>
              <a:avLst/>
              <a:gdLst/>
              <a:ahLst/>
              <a:cxnLst/>
              <a:rect l="l" t="t" r="r" b="b"/>
              <a:pathLst>
                <a:path w="4410" h="1" fill="none" extrusionOk="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2" name="Google Shape;892;p48"/>
            <p:cNvSpPr/>
            <p:nvPr/>
          </p:nvSpPr>
          <p:spPr>
            <a:xfrm>
              <a:off x="1572975" y="3899875"/>
              <a:ext cx="62125" cy="40225"/>
            </a:xfrm>
            <a:custGeom>
              <a:avLst/>
              <a:gdLst/>
              <a:ahLst/>
              <a:cxnLst/>
              <a:rect l="l" t="t" r="r" b="b"/>
              <a:pathLst>
                <a:path w="2485" h="1609" fill="none" extrusionOk="0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93" name="Google Shape;893;p48"/>
          <p:cNvGrpSpPr/>
          <p:nvPr/>
        </p:nvGrpSpPr>
        <p:grpSpPr>
          <a:xfrm>
            <a:off x="1545186" y="3304414"/>
            <a:ext cx="367467" cy="287115"/>
            <a:chOff x="1923075" y="3694075"/>
            <a:chExt cx="437200" cy="341600"/>
          </a:xfrm>
        </p:grpSpPr>
        <p:sp>
          <p:nvSpPr>
            <p:cNvPr id="894" name="Google Shape;894;p48"/>
            <p:cNvSpPr/>
            <p:nvPr/>
          </p:nvSpPr>
          <p:spPr>
            <a:xfrm>
              <a:off x="2247600" y="3983300"/>
              <a:ext cx="52400" cy="52375"/>
            </a:xfrm>
            <a:custGeom>
              <a:avLst/>
              <a:gdLst/>
              <a:ahLst/>
              <a:cxnLst/>
              <a:rect l="l" t="t" r="r" b="b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5" name="Google Shape;895;p48"/>
            <p:cNvSpPr/>
            <p:nvPr/>
          </p:nvSpPr>
          <p:spPr>
            <a:xfrm>
              <a:off x="2035100" y="3983300"/>
              <a:ext cx="52400" cy="52375"/>
            </a:xfrm>
            <a:custGeom>
              <a:avLst/>
              <a:gdLst/>
              <a:ahLst/>
              <a:cxnLst/>
              <a:rect l="l" t="t" r="r" b="b"/>
              <a:pathLst>
                <a:path w="2096" h="2095" fill="none" extrusionOk="0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6" name="Google Shape;896;p48"/>
            <p:cNvSpPr/>
            <p:nvPr/>
          </p:nvSpPr>
          <p:spPr>
            <a:xfrm>
              <a:off x="1923075" y="3694075"/>
              <a:ext cx="437200" cy="280100"/>
            </a:xfrm>
            <a:custGeom>
              <a:avLst/>
              <a:gdLst/>
              <a:ahLst/>
              <a:cxnLst/>
              <a:rect l="l" t="t" r="r" b="b"/>
              <a:pathLst>
                <a:path w="17488" h="11204" fill="none" extrusionOk="0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7" name="Google Shape;897;p48"/>
            <p:cNvSpPr/>
            <p:nvPr/>
          </p:nvSpPr>
          <p:spPr>
            <a:xfrm>
              <a:off x="2261000" y="3781750"/>
              <a:ext cx="48725" cy="108400"/>
            </a:xfrm>
            <a:custGeom>
              <a:avLst/>
              <a:gdLst/>
              <a:ahLst/>
              <a:cxnLst/>
              <a:rect l="l" t="t" r="r" b="b"/>
              <a:pathLst>
                <a:path w="1949" h="4336" fill="none" extrusionOk="0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8" name="Google Shape;898;p48"/>
            <p:cNvSpPr/>
            <p:nvPr/>
          </p:nvSpPr>
          <p:spPr>
            <a:xfrm>
              <a:off x="2225675" y="3780550"/>
              <a:ext cx="32300" cy="113875"/>
            </a:xfrm>
            <a:custGeom>
              <a:avLst/>
              <a:gdLst/>
              <a:ahLst/>
              <a:cxnLst/>
              <a:rect l="l" t="t" r="r" b="b"/>
              <a:pathLst>
                <a:path w="1292" h="4555" fill="none" extrusionOk="0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99" name="Google Shape;899;p48"/>
            <p:cNvSpPr/>
            <p:nvPr/>
          </p:nvSpPr>
          <p:spPr>
            <a:xfrm>
              <a:off x="2190375" y="3779325"/>
              <a:ext cx="15850" cy="119350"/>
            </a:xfrm>
            <a:custGeom>
              <a:avLst/>
              <a:gdLst/>
              <a:ahLst/>
              <a:cxnLst/>
              <a:rect l="l" t="t" r="r" b="b"/>
              <a:pathLst>
                <a:path w="634" h="4774" fill="none" extrusionOk="0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0" name="Google Shape;900;p48"/>
            <p:cNvSpPr/>
            <p:nvPr/>
          </p:nvSpPr>
          <p:spPr>
            <a:xfrm>
              <a:off x="2154450" y="3777500"/>
              <a:ext cx="1250" cy="126050"/>
            </a:xfrm>
            <a:custGeom>
              <a:avLst/>
              <a:gdLst/>
              <a:ahLst/>
              <a:cxnLst/>
              <a:rect l="l" t="t" r="r" b="b"/>
              <a:pathLst>
                <a:path w="50" h="5042" fill="none" extrusionOk="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1" name="Google Shape;901;p48"/>
            <p:cNvSpPr/>
            <p:nvPr/>
          </p:nvSpPr>
          <p:spPr>
            <a:xfrm>
              <a:off x="2103300" y="3776275"/>
              <a:ext cx="17075" cy="131550"/>
            </a:xfrm>
            <a:custGeom>
              <a:avLst/>
              <a:gdLst/>
              <a:ahLst/>
              <a:cxnLst/>
              <a:rect l="l" t="t" r="r" b="b"/>
              <a:pathLst>
                <a:path w="683" h="5262" fill="none" extrusionOk="0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2" name="Google Shape;902;p48"/>
            <p:cNvSpPr/>
            <p:nvPr/>
          </p:nvSpPr>
          <p:spPr>
            <a:xfrm>
              <a:off x="2051550" y="3775050"/>
              <a:ext cx="34125" cy="137025"/>
            </a:xfrm>
            <a:custGeom>
              <a:avLst/>
              <a:gdLst/>
              <a:ahLst/>
              <a:cxnLst/>
              <a:rect l="l" t="t" r="r" b="b"/>
              <a:pathLst>
                <a:path w="1365" h="5481" fill="none" extrusionOk="0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03" name="Google Shape;903;p48"/>
          <p:cNvGrpSpPr/>
          <p:nvPr/>
        </p:nvGrpSpPr>
        <p:grpSpPr>
          <a:xfrm>
            <a:off x="2113742" y="3299813"/>
            <a:ext cx="360301" cy="295814"/>
            <a:chOff x="2599525" y="3688600"/>
            <a:chExt cx="428675" cy="351950"/>
          </a:xfrm>
        </p:grpSpPr>
        <p:sp>
          <p:nvSpPr>
            <p:cNvPr id="904" name="Google Shape;904;p48"/>
            <p:cNvSpPr/>
            <p:nvPr/>
          </p:nvSpPr>
          <p:spPr>
            <a:xfrm>
              <a:off x="2599525" y="3688600"/>
              <a:ext cx="428675" cy="168675"/>
            </a:xfrm>
            <a:custGeom>
              <a:avLst/>
              <a:gdLst/>
              <a:ahLst/>
              <a:cxnLst/>
              <a:rect l="l" t="t" r="r" b="b"/>
              <a:pathLst>
                <a:path w="17147" h="6747" fill="none" extrusionOk="0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5" name="Google Shape;905;p48"/>
            <p:cNvSpPr/>
            <p:nvPr/>
          </p:nvSpPr>
          <p:spPr>
            <a:xfrm>
              <a:off x="2792550" y="3862125"/>
              <a:ext cx="42650" cy="23775"/>
            </a:xfrm>
            <a:custGeom>
              <a:avLst/>
              <a:gdLst/>
              <a:ahLst/>
              <a:cxnLst/>
              <a:rect l="l" t="t" r="r" b="b"/>
              <a:pathLst>
                <a:path w="1706" h="951" fill="none" extrusionOk="0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6" name="Google Shape;906;p48"/>
            <p:cNvSpPr/>
            <p:nvPr/>
          </p:nvSpPr>
          <p:spPr>
            <a:xfrm>
              <a:off x="2599525" y="3852375"/>
              <a:ext cx="428675" cy="188175"/>
            </a:xfrm>
            <a:custGeom>
              <a:avLst/>
              <a:gdLst/>
              <a:ahLst/>
              <a:cxnLst/>
              <a:rect l="l" t="t" r="r" b="b"/>
              <a:pathLst>
                <a:path w="17147" h="7527" fill="none" extrusionOk="0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07" name="Google Shape;907;p48"/>
          <p:cNvGrpSpPr/>
          <p:nvPr/>
        </p:nvGrpSpPr>
        <p:grpSpPr>
          <a:xfrm>
            <a:off x="2696125" y="3279346"/>
            <a:ext cx="333700" cy="329077"/>
            <a:chOff x="3292425" y="3664250"/>
            <a:chExt cx="397025" cy="391525"/>
          </a:xfrm>
        </p:grpSpPr>
        <p:sp>
          <p:nvSpPr>
            <p:cNvPr id="908" name="Google Shape;908;p48"/>
            <p:cNvSpPr/>
            <p:nvPr/>
          </p:nvSpPr>
          <p:spPr>
            <a:xfrm>
              <a:off x="3292425" y="3680675"/>
              <a:ext cx="375100" cy="375100"/>
            </a:xfrm>
            <a:custGeom>
              <a:avLst/>
              <a:gdLst/>
              <a:ahLst/>
              <a:cxnLst/>
              <a:rect l="l" t="t" r="r" b="b"/>
              <a:pathLst>
                <a:path w="15004" h="15004" fill="none" extrusionOk="0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09" name="Google Shape;909;p48"/>
            <p:cNvSpPr/>
            <p:nvPr/>
          </p:nvSpPr>
          <p:spPr>
            <a:xfrm>
              <a:off x="3504325" y="3664250"/>
              <a:ext cx="131525" cy="153450"/>
            </a:xfrm>
            <a:custGeom>
              <a:avLst/>
              <a:gdLst/>
              <a:ahLst/>
              <a:cxnLst/>
              <a:rect l="l" t="t" r="r" b="b"/>
              <a:pathLst>
                <a:path w="5261" h="613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0" name="Google Shape;910;p48"/>
            <p:cNvSpPr/>
            <p:nvPr/>
          </p:nvSpPr>
          <p:spPr>
            <a:xfrm>
              <a:off x="3501875" y="3749500"/>
              <a:ext cx="187575" cy="96825"/>
            </a:xfrm>
            <a:custGeom>
              <a:avLst/>
              <a:gdLst/>
              <a:ahLst/>
              <a:cxnLst/>
              <a:rect l="l" t="t" r="r" b="b"/>
              <a:pathLst>
                <a:path w="7503" h="3873" fill="none" extrusionOk="0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11" name="Google Shape;911;p48"/>
          <p:cNvGrpSpPr/>
          <p:nvPr/>
        </p:nvGrpSpPr>
        <p:grpSpPr>
          <a:xfrm>
            <a:off x="3233982" y="3321813"/>
            <a:ext cx="369526" cy="268183"/>
            <a:chOff x="3932350" y="3714775"/>
            <a:chExt cx="439650" cy="319075"/>
          </a:xfrm>
        </p:grpSpPr>
        <p:sp>
          <p:nvSpPr>
            <p:cNvPr id="912" name="Google Shape;912;p48"/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l" t="t" r="r" b="b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3" name="Google Shape;913;p48"/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4" name="Google Shape;914;p48"/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5" name="Google Shape;915;p48"/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l" t="t" r="r" b="b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6" name="Google Shape;916;p48"/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l" t="t" r="r" b="b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17" name="Google Shape;917;p48"/>
          <p:cNvGrpSpPr/>
          <p:nvPr/>
        </p:nvGrpSpPr>
        <p:grpSpPr>
          <a:xfrm>
            <a:off x="3798966" y="3321813"/>
            <a:ext cx="369505" cy="268183"/>
            <a:chOff x="4604550" y="3714775"/>
            <a:chExt cx="439625" cy="319075"/>
          </a:xfrm>
        </p:grpSpPr>
        <p:sp>
          <p:nvSpPr>
            <p:cNvPr id="918" name="Google Shape;918;p48"/>
            <p:cNvSpPr/>
            <p:nvPr/>
          </p:nvSpPr>
          <p:spPr>
            <a:xfrm>
              <a:off x="4604550" y="3714775"/>
              <a:ext cx="439625" cy="319075"/>
            </a:xfrm>
            <a:custGeom>
              <a:avLst/>
              <a:gdLst/>
              <a:ahLst/>
              <a:cxnLst/>
              <a:rect l="l" t="t" r="r" b="b"/>
              <a:pathLst>
                <a:path w="17585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19" name="Google Shape;919;p48"/>
            <p:cNvSpPr/>
            <p:nvPr/>
          </p:nvSpPr>
          <p:spPr>
            <a:xfrm>
              <a:off x="4647175" y="3761675"/>
              <a:ext cx="354400" cy="213725"/>
            </a:xfrm>
            <a:custGeom>
              <a:avLst/>
              <a:gdLst/>
              <a:ahLst/>
              <a:cxnLst/>
              <a:rect l="l" t="t" r="r" b="b"/>
              <a:pathLst>
                <a:path w="14176" h="8549" fill="none" extrusionOk="0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20" name="Google Shape;920;p48"/>
          <p:cNvGrpSpPr/>
          <p:nvPr/>
        </p:nvGrpSpPr>
        <p:grpSpPr>
          <a:xfrm>
            <a:off x="4377251" y="3294181"/>
            <a:ext cx="353136" cy="313738"/>
            <a:chOff x="5292575" y="3681900"/>
            <a:chExt cx="420150" cy="373275"/>
          </a:xfrm>
        </p:grpSpPr>
        <p:sp>
          <p:nvSpPr>
            <p:cNvPr id="921" name="Google Shape;921;p48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2" name="Google Shape;922;p48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3" name="Google Shape;923;p48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4" name="Google Shape;924;p48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5" name="Google Shape;925;p48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6" name="Google Shape;926;p48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27" name="Google Shape;927;p48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28" name="Google Shape;928;p48"/>
          <p:cNvGrpSpPr/>
          <p:nvPr/>
        </p:nvGrpSpPr>
        <p:grpSpPr>
          <a:xfrm>
            <a:off x="4922273" y="3254258"/>
            <a:ext cx="393060" cy="393060"/>
            <a:chOff x="5941025" y="3634400"/>
            <a:chExt cx="467650" cy="467650"/>
          </a:xfrm>
        </p:grpSpPr>
        <p:sp>
          <p:nvSpPr>
            <p:cNvPr id="929" name="Google Shape;929;p48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l" t="t" r="r" b="b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0" name="Google Shape;930;p48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l" t="t" r="r" b="b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l" t="t" r="r" b="b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l" t="t" r="r" b="b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l" t="t" r="r" b="b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l" t="t" r="r" b="b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35" name="Google Shape;935;p48"/>
          <p:cNvGrpSpPr/>
          <p:nvPr/>
        </p:nvGrpSpPr>
        <p:grpSpPr>
          <a:xfrm>
            <a:off x="5512346" y="3279346"/>
            <a:ext cx="342882" cy="342903"/>
            <a:chOff x="6643075" y="3664250"/>
            <a:chExt cx="407950" cy="407975"/>
          </a:xfrm>
        </p:grpSpPr>
        <p:sp>
          <p:nvSpPr>
            <p:cNvPr id="936" name="Google Shape;936;p48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l" t="t" r="r" b="b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l" t="t" r="r" b="b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38" name="Google Shape;938;p48"/>
          <p:cNvGrpSpPr/>
          <p:nvPr/>
        </p:nvGrpSpPr>
        <p:grpSpPr>
          <a:xfrm>
            <a:off x="413180" y="3830000"/>
            <a:ext cx="371564" cy="371543"/>
            <a:chOff x="576250" y="4319400"/>
            <a:chExt cx="442075" cy="442050"/>
          </a:xfrm>
        </p:grpSpPr>
        <p:sp>
          <p:nvSpPr>
            <p:cNvPr id="939" name="Google Shape;939;p48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943" name="Google Shape;943;p48"/>
          <p:cNvSpPr/>
          <p:nvPr/>
        </p:nvSpPr>
        <p:spPr>
          <a:xfrm>
            <a:off x="962843" y="3902298"/>
            <a:ext cx="402263" cy="227229"/>
          </a:xfrm>
          <a:custGeom>
            <a:avLst/>
            <a:gdLst/>
            <a:ahLst/>
            <a:cxnLst/>
            <a:rect l="l" t="t" r="r" b="b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44" name="Google Shape;944;p48"/>
          <p:cNvSpPr/>
          <p:nvPr/>
        </p:nvSpPr>
        <p:spPr>
          <a:xfrm>
            <a:off x="3253566" y="3845478"/>
            <a:ext cx="340844" cy="340865"/>
          </a:xfrm>
          <a:custGeom>
            <a:avLst/>
            <a:gdLst/>
            <a:ahLst/>
            <a:cxnLst/>
            <a:rect l="l" t="t" r="r" b="b"/>
            <a:pathLst>
              <a:path w="16221" h="16222" fill="none" extrusionOk="0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45" name="Google Shape;945;p48"/>
          <p:cNvSpPr/>
          <p:nvPr/>
        </p:nvSpPr>
        <p:spPr>
          <a:xfrm>
            <a:off x="2688561" y="3866974"/>
            <a:ext cx="340844" cy="297873"/>
          </a:xfrm>
          <a:custGeom>
            <a:avLst/>
            <a:gdLst/>
            <a:ahLst/>
            <a:cxnLst/>
            <a:rect l="l" t="t" r="r" b="b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46" name="Google Shape;946;p48"/>
          <p:cNvSpPr/>
          <p:nvPr/>
        </p:nvSpPr>
        <p:spPr>
          <a:xfrm>
            <a:off x="3817038" y="3843944"/>
            <a:ext cx="343912" cy="343933"/>
          </a:xfrm>
          <a:custGeom>
            <a:avLst/>
            <a:gdLst/>
            <a:ahLst/>
            <a:cxnLst/>
            <a:rect l="l" t="t" r="r" b="b"/>
            <a:pathLst>
              <a:path w="16367" h="16368" fill="none" extrusionOk="0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w="1217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947" name="Google Shape;947;p48"/>
          <p:cNvGrpSpPr/>
          <p:nvPr/>
        </p:nvGrpSpPr>
        <p:grpSpPr>
          <a:xfrm>
            <a:off x="4356785" y="3848932"/>
            <a:ext cx="394068" cy="325505"/>
            <a:chOff x="5268225" y="4341925"/>
            <a:chExt cx="468850" cy="387275"/>
          </a:xfrm>
        </p:grpSpPr>
        <p:sp>
          <p:nvSpPr>
            <p:cNvPr id="948" name="Google Shape;948;p48"/>
            <p:cNvSpPr/>
            <p:nvPr/>
          </p:nvSpPr>
          <p:spPr>
            <a:xfrm>
              <a:off x="5652425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5287100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5268225" y="4341925"/>
              <a:ext cx="468850" cy="333075"/>
            </a:xfrm>
            <a:custGeom>
              <a:avLst/>
              <a:gdLst/>
              <a:ahLst/>
              <a:cxnLst/>
              <a:rect l="l" t="t" r="r" b="b"/>
              <a:pathLst>
                <a:path w="18754" h="13323" fill="none" extrusionOk="0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5351025" y="4375400"/>
              <a:ext cx="303250" cy="149825"/>
            </a:xfrm>
            <a:custGeom>
              <a:avLst/>
              <a:gdLst/>
              <a:ahLst/>
              <a:cxnLst/>
              <a:rect l="l" t="t" r="r" b="b"/>
              <a:pathLst>
                <a:path w="12130" h="5993" fill="none" extrusionOk="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532667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5447225" y="4615925"/>
              <a:ext cx="110850" cy="25"/>
            </a:xfrm>
            <a:custGeom>
              <a:avLst/>
              <a:gdLst/>
              <a:ahLst/>
              <a:cxnLst/>
              <a:rect l="l" t="t" r="r" b="b"/>
              <a:pathLst>
                <a:path w="4434" h="1" fill="none" extrusionOk="0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5439925" y="4589125"/>
              <a:ext cx="125450" cy="25"/>
            </a:xfrm>
            <a:custGeom>
              <a:avLst/>
              <a:gdLst/>
              <a:ahLst/>
              <a:cxnLst/>
              <a:rect l="l" t="t" r="r" b="b"/>
              <a:pathLst>
                <a:path w="5018" h="1" fill="none" extrusionOk="0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559762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56" name="Google Shape;956;p48"/>
          <p:cNvGrpSpPr/>
          <p:nvPr/>
        </p:nvGrpSpPr>
        <p:grpSpPr>
          <a:xfrm>
            <a:off x="4941731" y="3838699"/>
            <a:ext cx="354145" cy="354145"/>
            <a:chOff x="5964175" y="4329750"/>
            <a:chExt cx="421350" cy="421350"/>
          </a:xfrm>
        </p:grpSpPr>
        <p:sp>
          <p:nvSpPr>
            <p:cNvPr id="957" name="Google Shape;957;p48"/>
            <p:cNvSpPr/>
            <p:nvPr/>
          </p:nvSpPr>
          <p:spPr>
            <a:xfrm>
              <a:off x="5964175" y="4329750"/>
              <a:ext cx="421350" cy="421350"/>
            </a:xfrm>
            <a:custGeom>
              <a:avLst/>
              <a:gdLst/>
              <a:ahLst/>
              <a:cxnLst/>
              <a:rect l="l" t="t" r="r" b="b"/>
              <a:pathLst>
                <a:path w="16854" h="16854" fill="none" extrusionOk="0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6322800" y="4360800"/>
              <a:ext cx="31675" cy="30475"/>
            </a:xfrm>
            <a:custGeom>
              <a:avLst/>
              <a:gdLst/>
              <a:ahLst/>
              <a:cxnLst/>
              <a:rect l="l" t="t" r="r" b="b"/>
              <a:pathLst>
                <a:path w="1267" h="1219" fill="none" extrusionOk="0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59" name="Google Shape;959;p48"/>
          <p:cNvGrpSpPr/>
          <p:nvPr/>
        </p:nvGrpSpPr>
        <p:grpSpPr>
          <a:xfrm>
            <a:off x="977639" y="4403683"/>
            <a:ext cx="372594" cy="360301"/>
            <a:chOff x="1247825" y="5001950"/>
            <a:chExt cx="443300" cy="428675"/>
          </a:xfrm>
        </p:grpSpPr>
        <p:sp>
          <p:nvSpPr>
            <p:cNvPr id="960" name="Google Shape;960;p48"/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1" name="Google Shape;961;p48"/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2" name="Google Shape;962;p48"/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3" name="Google Shape;963;p48"/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4" name="Google Shape;964;p48"/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5" name="Google Shape;965;p48"/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66" name="Google Shape;966;p48"/>
          <p:cNvGrpSpPr/>
          <p:nvPr/>
        </p:nvGrpSpPr>
        <p:grpSpPr>
          <a:xfrm>
            <a:off x="1575885" y="4385760"/>
            <a:ext cx="306068" cy="389992"/>
            <a:chOff x="1959600" y="4980625"/>
            <a:chExt cx="364150" cy="464000"/>
          </a:xfrm>
        </p:grpSpPr>
        <p:sp>
          <p:nvSpPr>
            <p:cNvPr id="967" name="Google Shape;967;p48"/>
            <p:cNvSpPr/>
            <p:nvPr/>
          </p:nvSpPr>
          <p:spPr>
            <a:xfrm>
              <a:off x="1959600" y="4980625"/>
              <a:ext cx="364150" cy="239325"/>
            </a:xfrm>
            <a:custGeom>
              <a:avLst/>
              <a:gdLst/>
              <a:ahLst/>
              <a:cxnLst/>
              <a:rect l="l" t="t" r="r" b="b"/>
              <a:pathLst>
                <a:path w="14566" h="9573" fill="none" extrusionOk="0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8" name="Google Shape;968;p48"/>
            <p:cNvSpPr/>
            <p:nvPr/>
          </p:nvSpPr>
          <p:spPr>
            <a:xfrm>
              <a:off x="2053375" y="5121275"/>
              <a:ext cx="176600" cy="25"/>
            </a:xfrm>
            <a:custGeom>
              <a:avLst/>
              <a:gdLst/>
              <a:ahLst/>
              <a:cxnLst/>
              <a:rect l="l" t="t" r="r" b="b"/>
              <a:pathLst>
                <a:path w="7064" h="1" fill="none" extrusionOk="0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69" name="Google Shape;969;p48"/>
            <p:cNvSpPr/>
            <p:nvPr/>
          </p:nvSpPr>
          <p:spPr>
            <a:xfrm>
              <a:off x="2104525" y="5121275"/>
              <a:ext cx="74300" cy="323350"/>
            </a:xfrm>
            <a:custGeom>
              <a:avLst/>
              <a:gdLst/>
              <a:ahLst/>
              <a:cxnLst/>
              <a:rect l="l" t="t" r="r" b="b"/>
              <a:pathLst>
                <a:path w="2972" h="12934" fill="none" extrusionOk="0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0" name="Google Shape;970;p48"/>
            <p:cNvSpPr/>
            <p:nvPr/>
          </p:nvSpPr>
          <p:spPr>
            <a:xfrm>
              <a:off x="2166625" y="5023850"/>
              <a:ext cx="85275" cy="85275"/>
            </a:xfrm>
            <a:custGeom>
              <a:avLst/>
              <a:gdLst/>
              <a:ahLst/>
              <a:cxnLst/>
              <a:rect l="l" t="t" r="r" b="b"/>
              <a:pathLst>
                <a:path w="3411" h="3411" fill="none" extrusionOk="0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1" name="Google Shape;971;p48"/>
            <p:cNvSpPr/>
            <p:nvPr/>
          </p:nvSpPr>
          <p:spPr>
            <a:xfrm>
              <a:off x="2031450" y="5023850"/>
              <a:ext cx="85275" cy="85275"/>
            </a:xfrm>
            <a:custGeom>
              <a:avLst/>
              <a:gdLst/>
              <a:ahLst/>
              <a:cxnLst/>
              <a:rect l="l" t="t" r="r" b="b"/>
              <a:pathLst>
                <a:path w="3411" h="3411" fill="none" extrusionOk="0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2" name="Google Shape;972;p48"/>
            <p:cNvSpPr/>
            <p:nvPr/>
          </p:nvSpPr>
          <p:spPr>
            <a:xfrm>
              <a:off x="1979100" y="5219925"/>
              <a:ext cx="125450" cy="224700"/>
            </a:xfrm>
            <a:custGeom>
              <a:avLst/>
              <a:gdLst/>
              <a:ahLst/>
              <a:cxnLst/>
              <a:rect l="l" t="t" r="r" b="b"/>
              <a:pathLst>
                <a:path w="5018" h="8988" fill="none" extrusionOk="0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3" name="Google Shape;973;p48"/>
            <p:cNvSpPr/>
            <p:nvPr/>
          </p:nvSpPr>
          <p:spPr>
            <a:xfrm>
              <a:off x="2178800" y="5219925"/>
              <a:ext cx="125450" cy="224700"/>
            </a:xfrm>
            <a:custGeom>
              <a:avLst/>
              <a:gdLst/>
              <a:ahLst/>
              <a:cxnLst/>
              <a:rect l="l" t="t" r="r" b="b"/>
              <a:pathLst>
                <a:path w="5018" h="8988" fill="none" extrusionOk="0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74" name="Google Shape;974;p48"/>
          <p:cNvGrpSpPr/>
          <p:nvPr/>
        </p:nvGrpSpPr>
        <p:grpSpPr>
          <a:xfrm>
            <a:off x="2118365" y="4400615"/>
            <a:ext cx="351077" cy="360806"/>
            <a:chOff x="2605025" y="4998300"/>
            <a:chExt cx="417700" cy="429275"/>
          </a:xfrm>
        </p:grpSpPr>
        <p:sp>
          <p:nvSpPr>
            <p:cNvPr id="975" name="Google Shape;975;p48"/>
            <p:cNvSpPr/>
            <p:nvPr/>
          </p:nvSpPr>
          <p:spPr>
            <a:xfrm>
              <a:off x="2819350" y="5216875"/>
              <a:ext cx="202150" cy="210700"/>
            </a:xfrm>
            <a:custGeom>
              <a:avLst/>
              <a:gdLst/>
              <a:ahLst/>
              <a:cxnLst/>
              <a:rect l="l" t="t" r="r" b="b"/>
              <a:pathLst>
                <a:path w="8086" h="8428" fill="none" extrusionOk="0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6" name="Google Shape;976;p48"/>
            <p:cNvSpPr/>
            <p:nvPr/>
          </p:nvSpPr>
          <p:spPr>
            <a:xfrm>
              <a:off x="2606225" y="4998300"/>
              <a:ext cx="203400" cy="207650"/>
            </a:xfrm>
            <a:custGeom>
              <a:avLst/>
              <a:gdLst/>
              <a:ahLst/>
              <a:cxnLst/>
              <a:rect l="l" t="t" r="r" b="b"/>
              <a:pathLst>
                <a:path w="8136" h="8306" fill="none" extrusionOk="0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77" name="Google Shape;977;p48"/>
            <p:cNvSpPr/>
            <p:nvPr/>
          </p:nvSpPr>
          <p:spPr>
            <a:xfrm>
              <a:off x="2605025" y="5003775"/>
              <a:ext cx="417700" cy="417700"/>
            </a:xfrm>
            <a:custGeom>
              <a:avLst/>
              <a:gdLst/>
              <a:ahLst/>
              <a:cxnLst/>
              <a:rect l="l" t="t" r="r" b="b"/>
              <a:pathLst>
                <a:path w="16708" h="16708" fill="none" extrusionOk="0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78" name="Google Shape;978;p48"/>
          <p:cNvGrpSpPr/>
          <p:nvPr/>
        </p:nvGrpSpPr>
        <p:grpSpPr>
          <a:xfrm>
            <a:off x="2649057" y="4403683"/>
            <a:ext cx="419662" cy="349543"/>
            <a:chOff x="3236425" y="5001950"/>
            <a:chExt cx="499300" cy="415875"/>
          </a:xfrm>
        </p:grpSpPr>
        <p:sp>
          <p:nvSpPr>
            <p:cNvPr id="979" name="Google Shape;979;p48"/>
            <p:cNvSpPr/>
            <p:nvPr/>
          </p:nvSpPr>
          <p:spPr>
            <a:xfrm>
              <a:off x="3236425" y="5309425"/>
              <a:ext cx="499300" cy="108400"/>
            </a:xfrm>
            <a:custGeom>
              <a:avLst/>
              <a:gdLst/>
              <a:ahLst/>
              <a:cxnLst/>
              <a:rect l="l" t="t" r="r" b="b"/>
              <a:pathLst>
                <a:path w="19972" h="4336" fill="none" extrusionOk="0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0" name="Google Shape;980;p48"/>
            <p:cNvSpPr/>
            <p:nvPr/>
          </p:nvSpPr>
          <p:spPr>
            <a:xfrm>
              <a:off x="3294875" y="5330725"/>
              <a:ext cx="382400" cy="25"/>
            </a:xfrm>
            <a:custGeom>
              <a:avLst/>
              <a:gdLst/>
              <a:ahLst/>
              <a:cxnLst/>
              <a:rect l="l" t="t" r="r" b="b"/>
              <a:pathLst>
                <a:path w="15296" h="1" fill="none" extrusionOk="0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1" name="Google Shape;981;p48"/>
            <p:cNvSpPr/>
            <p:nvPr/>
          </p:nvSpPr>
          <p:spPr>
            <a:xfrm>
              <a:off x="3280250" y="5162675"/>
              <a:ext cx="411625" cy="140075"/>
            </a:xfrm>
            <a:custGeom>
              <a:avLst/>
              <a:gdLst/>
              <a:ahLst/>
              <a:cxnLst/>
              <a:rect l="l" t="t" r="r" b="b"/>
              <a:pathLst>
                <a:path w="16465" h="5603" fill="none" extrusionOk="0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2" name="Google Shape;982;p48"/>
            <p:cNvSpPr/>
            <p:nvPr/>
          </p:nvSpPr>
          <p:spPr>
            <a:xfrm>
              <a:off x="34714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3" name="Google Shape;983;p48"/>
            <p:cNvSpPr/>
            <p:nvPr/>
          </p:nvSpPr>
          <p:spPr>
            <a:xfrm>
              <a:off x="342760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4" name="Google Shape;984;p48"/>
            <p:cNvSpPr/>
            <p:nvPr/>
          </p:nvSpPr>
          <p:spPr>
            <a:xfrm>
              <a:off x="3515275" y="5001950"/>
              <a:ext cx="16475" cy="114475"/>
            </a:xfrm>
            <a:custGeom>
              <a:avLst/>
              <a:gdLst/>
              <a:ahLst/>
              <a:cxnLst/>
              <a:rect l="l" t="t" r="r" b="b"/>
              <a:pathLst>
                <a:path w="659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85" name="Google Shape;985;p48"/>
          <p:cNvGrpSpPr/>
          <p:nvPr/>
        </p:nvGrpSpPr>
        <p:grpSpPr>
          <a:xfrm>
            <a:off x="3264177" y="4385760"/>
            <a:ext cx="319369" cy="380263"/>
            <a:chOff x="3968275" y="4980625"/>
            <a:chExt cx="379975" cy="452425"/>
          </a:xfrm>
        </p:grpSpPr>
        <p:sp>
          <p:nvSpPr>
            <p:cNvPr id="986" name="Google Shape;986;p48"/>
            <p:cNvSpPr/>
            <p:nvPr/>
          </p:nvSpPr>
          <p:spPr>
            <a:xfrm>
              <a:off x="4168000" y="4980625"/>
              <a:ext cx="85875" cy="102325"/>
            </a:xfrm>
            <a:custGeom>
              <a:avLst/>
              <a:gdLst/>
              <a:ahLst/>
              <a:cxnLst/>
              <a:rect l="l" t="t" r="r" b="b"/>
              <a:pathLst>
                <a:path w="3435" h="4093" fill="none" extrusionOk="0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7" name="Google Shape;987;p48"/>
            <p:cNvSpPr/>
            <p:nvPr/>
          </p:nvSpPr>
          <p:spPr>
            <a:xfrm>
              <a:off x="3968275" y="5043350"/>
              <a:ext cx="379975" cy="389700"/>
            </a:xfrm>
            <a:custGeom>
              <a:avLst/>
              <a:gdLst/>
              <a:ahLst/>
              <a:cxnLst/>
              <a:rect l="l" t="t" r="r" b="b"/>
              <a:pathLst>
                <a:path w="15199" h="15588" fill="none" extrusionOk="0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88" name="Google Shape;988;p48"/>
            <p:cNvSpPr/>
            <p:nvPr/>
          </p:nvSpPr>
          <p:spPr>
            <a:xfrm>
              <a:off x="4031000" y="5150500"/>
              <a:ext cx="54200" cy="61525"/>
            </a:xfrm>
            <a:custGeom>
              <a:avLst/>
              <a:gdLst/>
              <a:ahLst/>
              <a:cxnLst/>
              <a:rect l="l" t="t" r="r" b="b"/>
              <a:pathLst>
                <a:path w="2168" h="2461" fill="none" extrusionOk="0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89" name="Google Shape;989;p48"/>
          <p:cNvGrpSpPr/>
          <p:nvPr/>
        </p:nvGrpSpPr>
        <p:grpSpPr>
          <a:xfrm>
            <a:off x="4919710" y="4470713"/>
            <a:ext cx="404323" cy="220085"/>
            <a:chOff x="5937975" y="5081700"/>
            <a:chExt cx="481050" cy="261850"/>
          </a:xfrm>
        </p:grpSpPr>
        <p:sp>
          <p:nvSpPr>
            <p:cNvPr id="990" name="Google Shape;990;p48"/>
            <p:cNvSpPr/>
            <p:nvPr/>
          </p:nvSpPr>
          <p:spPr>
            <a:xfrm>
              <a:off x="6104200" y="5081700"/>
              <a:ext cx="314825" cy="215575"/>
            </a:xfrm>
            <a:custGeom>
              <a:avLst/>
              <a:gdLst/>
              <a:ahLst/>
              <a:cxnLst/>
              <a:rect l="l" t="t" r="r" b="b"/>
              <a:pathLst>
                <a:path w="12593" h="8623" fill="none" extrusionOk="0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1" name="Google Shape;991;p48"/>
            <p:cNvSpPr/>
            <p:nvPr/>
          </p:nvSpPr>
          <p:spPr>
            <a:xfrm>
              <a:off x="5937975" y="5210175"/>
              <a:ext cx="333700" cy="133375"/>
            </a:xfrm>
            <a:custGeom>
              <a:avLst/>
              <a:gdLst/>
              <a:ahLst/>
              <a:cxnLst/>
              <a:rect l="l" t="t" r="r" b="b"/>
              <a:pathLst>
                <a:path w="13348" h="5335" fill="none" extrusionOk="0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2" name="Google Shape;992;p48"/>
            <p:cNvSpPr/>
            <p:nvPr/>
          </p:nvSpPr>
          <p:spPr>
            <a:xfrm>
              <a:off x="6352025" y="5109100"/>
              <a:ext cx="19500" cy="18900"/>
            </a:xfrm>
            <a:custGeom>
              <a:avLst/>
              <a:gdLst/>
              <a:ahLst/>
              <a:cxnLst/>
              <a:rect l="l" t="t" r="r" b="b"/>
              <a:pathLst>
                <a:path w="780" h="756" extrusionOk="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93" name="Google Shape;993;p48"/>
          <p:cNvGrpSpPr/>
          <p:nvPr/>
        </p:nvGrpSpPr>
        <p:grpSpPr>
          <a:xfrm>
            <a:off x="5537918" y="4428247"/>
            <a:ext cx="290183" cy="333679"/>
            <a:chOff x="6673500" y="5031175"/>
            <a:chExt cx="345250" cy="397000"/>
          </a:xfrm>
        </p:grpSpPr>
        <p:sp>
          <p:nvSpPr>
            <p:cNvPr id="994" name="Google Shape;994;p48"/>
            <p:cNvSpPr/>
            <p:nvPr/>
          </p:nvSpPr>
          <p:spPr>
            <a:xfrm>
              <a:off x="6731950" y="5031175"/>
              <a:ext cx="105375" cy="147375"/>
            </a:xfrm>
            <a:custGeom>
              <a:avLst/>
              <a:gdLst/>
              <a:ahLst/>
              <a:cxnLst/>
              <a:rect l="l" t="t" r="r" b="b"/>
              <a:pathLst>
                <a:path w="4215" h="5895" fill="none" extrusionOk="0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5" name="Google Shape;995;p48"/>
            <p:cNvSpPr/>
            <p:nvPr/>
          </p:nvSpPr>
          <p:spPr>
            <a:xfrm>
              <a:off x="6673500" y="5146850"/>
              <a:ext cx="84050" cy="116925"/>
            </a:xfrm>
            <a:custGeom>
              <a:avLst/>
              <a:gdLst/>
              <a:ahLst/>
              <a:cxnLst/>
              <a:rect l="l" t="t" r="r" b="b"/>
              <a:pathLst>
                <a:path w="3362" h="4677" fill="none" extrusionOk="0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6" name="Google Shape;996;p48"/>
            <p:cNvSpPr/>
            <p:nvPr/>
          </p:nvSpPr>
          <p:spPr>
            <a:xfrm>
              <a:off x="6859225" y="5033600"/>
              <a:ext cx="105350" cy="144950"/>
            </a:xfrm>
            <a:custGeom>
              <a:avLst/>
              <a:gdLst/>
              <a:ahLst/>
              <a:cxnLst/>
              <a:rect l="l" t="t" r="r" b="b"/>
              <a:pathLst>
                <a:path w="4214" h="5798" fill="none" extrusionOk="0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7" name="Google Shape;997;p48"/>
            <p:cNvSpPr/>
            <p:nvPr/>
          </p:nvSpPr>
          <p:spPr>
            <a:xfrm>
              <a:off x="6931675" y="5150500"/>
              <a:ext cx="87075" cy="115725"/>
            </a:xfrm>
            <a:custGeom>
              <a:avLst/>
              <a:gdLst/>
              <a:ahLst/>
              <a:cxnLst/>
              <a:rect l="l" t="t" r="r" b="b"/>
              <a:pathLst>
                <a:path w="3483" h="4629" fill="none" extrusionOk="0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98" name="Google Shape;998;p48"/>
            <p:cNvSpPr/>
            <p:nvPr/>
          </p:nvSpPr>
          <p:spPr>
            <a:xfrm>
              <a:off x="6715525" y="5180350"/>
              <a:ext cx="263050" cy="247825"/>
            </a:xfrm>
            <a:custGeom>
              <a:avLst/>
              <a:gdLst/>
              <a:ahLst/>
              <a:cxnLst/>
              <a:rect l="l" t="t" r="r" b="b"/>
              <a:pathLst>
                <a:path w="10522" h="9913" fill="none" extrusionOk="0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999" name="Google Shape;999;p48"/>
          <p:cNvGrpSpPr/>
          <p:nvPr/>
        </p:nvGrpSpPr>
        <p:grpSpPr>
          <a:xfrm>
            <a:off x="3229905" y="452892"/>
            <a:ext cx="387933" cy="345971"/>
            <a:chOff x="3927500" y="301425"/>
            <a:chExt cx="461550" cy="411625"/>
          </a:xfrm>
        </p:grpSpPr>
        <p:sp>
          <p:nvSpPr>
            <p:cNvPr id="1000" name="Google Shape;1000;p48"/>
            <p:cNvSpPr/>
            <p:nvPr/>
          </p:nvSpPr>
          <p:spPr>
            <a:xfrm>
              <a:off x="4080925" y="302050"/>
              <a:ext cx="154075" cy="411000"/>
            </a:xfrm>
            <a:custGeom>
              <a:avLst/>
              <a:gdLst/>
              <a:ahLst/>
              <a:cxnLst/>
              <a:rect l="l" t="t" r="r" b="b"/>
              <a:pathLst>
                <a:path w="6163" h="16440" fill="none" extrusionOk="0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1" name="Google Shape;1001;p48"/>
            <p:cNvSpPr/>
            <p:nvPr/>
          </p:nvSpPr>
          <p:spPr>
            <a:xfrm>
              <a:off x="3927500" y="301425"/>
              <a:ext cx="153450" cy="406150"/>
            </a:xfrm>
            <a:custGeom>
              <a:avLst/>
              <a:gdLst/>
              <a:ahLst/>
              <a:cxnLst/>
              <a:rect l="l" t="t" r="r" b="b"/>
              <a:pathLst>
                <a:path w="6138" h="16246" fill="none" extrusionOk="0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2" name="Google Shape;1002;p48"/>
            <p:cNvSpPr/>
            <p:nvPr/>
          </p:nvSpPr>
          <p:spPr>
            <a:xfrm>
              <a:off x="4234975" y="306925"/>
              <a:ext cx="154075" cy="405525"/>
            </a:xfrm>
            <a:custGeom>
              <a:avLst/>
              <a:gdLst/>
              <a:ahLst/>
              <a:cxnLst/>
              <a:rect l="l" t="t" r="r" b="b"/>
              <a:pathLst>
                <a:path w="6163" h="16221" fill="none" extrusionOk="0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3" name="Google Shape;1003;p48"/>
            <p:cNvSpPr/>
            <p:nvPr/>
          </p:nvSpPr>
          <p:spPr>
            <a:xfrm>
              <a:off x="4295850" y="442075"/>
              <a:ext cx="46300" cy="26225"/>
            </a:xfrm>
            <a:custGeom>
              <a:avLst/>
              <a:gdLst/>
              <a:ahLst/>
              <a:cxnLst/>
              <a:rect l="l" t="t" r="r" b="b"/>
              <a:pathLst>
                <a:path w="1852" h="1049" fill="none" extrusionOk="0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4" name="Google Shape;1004;p48"/>
            <p:cNvSpPr/>
            <p:nvPr/>
          </p:nvSpPr>
          <p:spPr>
            <a:xfrm>
              <a:off x="4296475" y="415900"/>
              <a:ext cx="45075" cy="78575"/>
            </a:xfrm>
            <a:custGeom>
              <a:avLst/>
              <a:gdLst/>
              <a:ahLst/>
              <a:cxnLst/>
              <a:rect l="l" t="t" r="r" b="b"/>
              <a:pathLst>
                <a:path w="1803" h="3143" fill="none" extrusionOk="0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5" name="Google Shape;1005;p48"/>
            <p:cNvSpPr/>
            <p:nvPr/>
          </p:nvSpPr>
          <p:spPr>
            <a:xfrm>
              <a:off x="3968275" y="590050"/>
              <a:ext cx="25" cy="6100"/>
            </a:xfrm>
            <a:custGeom>
              <a:avLst/>
              <a:gdLst/>
              <a:ahLst/>
              <a:cxnLst/>
              <a:rect l="l" t="t" r="r" b="b"/>
              <a:pathLst>
                <a:path w="1" h="244" fill="none" extrusionOk="0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6" name="Google Shape;1006;p48"/>
            <p:cNvSpPr/>
            <p:nvPr/>
          </p:nvSpPr>
          <p:spPr>
            <a:xfrm>
              <a:off x="3970725" y="558375"/>
              <a:ext cx="1850" cy="12200"/>
            </a:xfrm>
            <a:custGeom>
              <a:avLst/>
              <a:gdLst/>
              <a:ahLst/>
              <a:cxnLst/>
              <a:rect l="l" t="t" r="r" b="b"/>
              <a:pathLst>
                <a:path w="74" h="488" fill="none" extrusionOk="0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7" name="Google Shape;1007;p48"/>
            <p:cNvSpPr/>
            <p:nvPr/>
          </p:nvSpPr>
          <p:spPr>
            <a:xfrm>
              <a:off x="3976200" y="527325"/>
              <a:ext cx="3675" cy="12200"/>
            </a:xfrm>
            <a:custGeom>
              <a:avLst/>
              <a:gdLst/>
              <a:ahLst/>
              <a:cxnLst/>
              <a:rect l="l" t="t" r="r" b="b"/>
              <a:pathLst>
                <a:path w="147" h="488" fill="none" extrusionOk="0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8" name="Google Shape;1008;p48"/>
            <p:cNvSpPr/>
            <p:nvPr/>
          </p:nvSpPr>
          <p:spPr>
            <a:xfrm>
              <a:off x="3985950" y="498100"/>
              <a:ext cx="4875" cy="10975"/>
            </a:xfrm>
            <a:custGeom>
              <a:avLst/>
              <a:gdLst/>
              <a:ahLst/>
              <a:cxnLst/>
              <a:rect l="l" t="t" r="r" b="b"/>
              <a:pathLst>
                <a:path w="195" h="439" fill="none" extrusionOk="0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09" name="Google Shape;1009;p48"/>
            <p:cNvSpPr/>
            <p:nvPr/>
          </p:nvSpPr>
          <p:spPr>
            <a:xfrm>
              <a:off x="4000550" y="471300"/>
              <a:ext cx="7325" cy="9775"/>
            </a:xfrm>
            <a:custGeom>
              <a:avLst/>
              <a:gdLst/>
              <a:ahLst/>
              <a:cxnLst/>
              <a:rect l="l" t="t" r="r" b="b"/>
              <a:pathLst>
                <a:path w="293" h="391" fill="none" extrusionOk="0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0" name="Google Shape;1010;p48"/>
            <p:cNvSpPr/>
            <p:nvPr/>
          </p:nvSpPr>
          <p:spPr>
            <a:xfrm>
              <a:off x="4021250" y="450600"/>
              <a:ext cx="10375" cy="6725"/>
            </a:xfrm>
            <a:custGeom>
              <a:avLst/>
              <a:gdLst/>
              <a:ahLst/>
              <a:cxnLst/>
              <a:rect l="l" t="t" r="r" b="b"/>
              <a:pathLst>
                <a:path w="415" h="269" fill="none" extrusionOk="0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1" name="Google Shape;1011;p48"/>
            <p:cNvSpPr/>
            <p:nvPr/>
          </p:nvSpPr>
          <p:spPr>
            <a:xfrm>
              <a:off x="4049250" y="440250"/>
              <a:ext cx="11600" cy="2475"/>
            </a:xfrm>
            <a:custGeom>
              <a:avLst/>
              <a:gdLst/>
              <a:ahLst/>
              <a:cxnLst/>
              <a:rect l="l" t="t" r="r" b="b"/>
              <a:pathLst>
                <a:path w="464" h="99" fill="none" extrusionOk="0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2" name="Google Shape;1012;p48"/>
            <p:cNvSpPr/>
            <p:nvPr/>
          </p:nvSpPr>
          <p:spPr>
            <a:xfrm>
              <a:off x="4080325" y="439650"/>
              <a:ext cx="12200" cy="1850"/>
            </a:xfrm>
            <a:custGeom>
              <a:avLst/>
              <a:gdLst/>
              <a:ahLst/>
              <a:cxnLst/>
              <a:rect l="l" t="t" r="r" b="b"/>
              <a:pathLst>
                <a:path w="488" h="74" fill="none" extrusionOk="0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3" name="Google Shape;1013;p48"/>
            <p:cNvSpPr/>
            <p:nvPr/>
          </p:nvSpPr>
          <p:spPr>
            <a:xfrm>
              <a:off x="4110150" y="450000"/>
              <a:ext cx="9150" cy="7950"/>
            </a:xfrm>
            <a:custGeom>
              <a:avLst/>
              <a:gdLst/>
              <a:ahLst/>
              <a:cxnLst/>
              <a:rect l="l" t="t" r="r" b="b"/>
              <a:pathLst>
                <a:path w="366" h="318" fill="none" extrusionOk="0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4" name="Google Shape;1014;p48"/>
            <p:cNvSpPr/>
            <p:nvPr/>
          </p:nvSpPr>
          <p:spPr>
            <a:xfrm>
              <a:off x="4130250" y="473750"/>
              <a:ext cx="4900" cy="10975"/>
            </a:xfrm>
            <a:custGeom>
              <a:avLst/>
              <a:gdLst/>
              <a:ahLst/>
              <a:cxnLst/>
              <a:rect l="l" t="t" r="r" b="b"/>
              <a:pathLst>
                <a:path w="196" h="439" fill="none" extrusionOk="0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5" name="Google Shape;1015;p48"/>
            <p:cNvSpPr/>
            <p:nvPr/>
          </p:nvSpPr>
          <p:spPr>
            <a:xfrm>
              <a:off x="4141800" y="502975"/>
              <a:ext cx="3700" cy="11600"/>
            </a:xfrm>
            <a:custGeom>
              <a:avLst/>
              <a:gdLst/>
              <a:ahLst/>
              <a:cxnLst/>
              <a:rect l="l" t="t" r="r" b="b"/>
              <a:pathLst>
                <a:path w="148" h="464" fill="none" extrusionOk="0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6" name="Google Shape;1016;p48"/>
            <p:cNvSpPr/>
            <p:nvPr/>
          </p:nvSpPr>
          <p:spPr>
            <a:xfrm>
              <a:off x="4150950" y="533425"/>
              <a:ext cx="3675" cy="11575"/>
            </a:xfrm>
            <a:custGeom>
              <a:avLst/>
              <a:gdLst/>
              <a:ahLst/>
              <a:cxnLst/>
              <a:rect l="l" t="t" r="r" b="b"/>
              <a:pathLst>
                <a:path w="147" h="463" fill="none" extrusionOk="0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7" name="Google Shape;1017;p48"/>
            <p:cNvSpPr/>
            <p:nvPr/>
          </p:nvSpPr>
          <p:spPr>
            <a:xfrm>
              <a:off x="4160675" y="563850"/>
              <a:ext cx="4900" cy="11000"/>
            </a:xfrm>
            <a:custGeom>
              <a:avLst/>
              <a:gdLst/>
              <a:ahLst/>
              <a:cxnLst/>
              <a:rect l="l" t="t" r="r" b="b"/>
              <a:pathLst>
                <a:path w="196" h="440" fill="none" extrusionOk="0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8" name="Google Shape;1018;p48"/>
            <p:cNvSpPr/>
            <p:nvPr/>
          </p:nvSpPr>
          <p:spPr>
            <a:xfrm>
              <a:off x="4175300" y="591875"/>
              <a:ext cx="7325" cy="9150"/>
            </a:xfrm>
            <a:custGeom>
              <a:avLst/>
              <a:gdLst/>
              <a:ahLst/>
              <a:cxnLst/>
              <a:rect l="l" t="t" r="r" b="b"/>
              <a:pathLst>
                <a:path w="293" h="366" fill="none" extrusionOk="0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19" name="Google Shape;1019;p48"/>
            <p:cNvSpPr/>
            <p:nvPr/>
          </p:nvSpPr>
          <p:spPr>
            <a:xfrm>
              <a:off x="4198425" y="613175"/>
              <a:ext cx="11000" cy="4900"/>
            </a:xfrm>
            <a:custGeom>
              <a:avLst/>
              <a:gdLst/>
              <a:ahLst/>
              <a:cxnLst/>
              <a:rect l="l" t="t" r="r" b="b"/>
              <a:pathLst>
                <a:path w="440" h="196" fill="none" extrusionOk="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0" name="Google Shape;1020;p48"/>
            <p:cNvSpPr/>
            <p:nvPr/>
          </p:nvSpPr>
          <p:spPr>
            <a:xfrm>
              <a:off x="4228275" y="621100"/>
              <a:ext cx="12200" cy="625"/>
            </a:xfrm>
            <a:custGeom>
              <a:avLst/>
              <a:gdLst/>
              <a:ahLst/>
              <a:cxnLst/>
              <a:rect l="l" t="t" r="r" b="b"/>
              <a:pathLst>
                <a:path w="488" h="25" fill="none" extrusionOk="0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1" name="Google Shape;1021;p48"/>
            <p:cNvSpPr/>
            <p:nvPr/>
          </p:nvSpPr>
          <p:spPr>
            <a:xfrm>
              <a:off x="4259925" y="616225"/>
              <a:ext cx="11600" cy="3075"/>
            </a:xfrm>
            <a:custGeom>
              <a:avLst/>
              <a:gdLst/>
              <a:ahLst/>
              <a:cxnLst/>
              <a:rect l="l" t="t" r="r" b="b"/>
              <a:pathLst>
                <a:path w="464" h="123" fill="none" extrusionOk="0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2" name="Google Shape;1022;p48"/>
            <p:cNvSpPr/>
            <p:nvPr/>
          </p:nvSpPr>
          <p:spPr>
            <a:xfrm>
              <a:off x="4289775" y="602225"/>
              <a:ext cx="10375" cy="6725"/>
            </a:xfrm>
            <a:custGeom>
              <a:avLst/>
              <a:gdLst/>
              <a:ahLst/>
              <a:cxnLst/>
              <a:rect l="l" t="t" r="r" b="b"/>
              <a:pathLst>
                <a:path w="415" h="269" fill="none" extrusionOk="0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3" name="Google Shape;1023;p48"/>
            <p:cNvSpPr/>
            <p:nvPr/>
          </p:nvSpPr>
          <p:spPr>
            <a:xfrm>
              <a:off x="4313525" y="577875"/>
              <a:ext cx="6100" cy="10375"/>
            </a:xfrm>
            <a:custGeom>
              <a:avLst/>
              <a:gdLst/>
              <a:ahLst/>
              <a:cxnLst/>
              <a:rect l="l" t="t" r="r" b="b"/>
              <a:pathLst>
                <a:path w="244" h="415" fill="none" extrusionOk="0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4" name="Google Shape;1024;p48"/>
            <p:cNvSpPr/>
            <p:nvPr/>
          </p:nvSpPr>
          <p:spPr>
            <a:xfrm>
              <a:off x="4326300" y="547425"/>
              <a:ext cx="2450" cy="12200"/>
            </a:xfrm>
            <a:custGeom>
              <a:avLst/>
              <a:gdLst/>
              <a:ahLst/>
              <a:cxnLst/>
              <a:rect l="l" t="t" r="r" b="b"/>
              <a:pathLst>
                <a:path w="98" h="488" fill="none" extrusionOk="0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5" name="Google Shape;1025;p48"/>
            <p:cNvSpPr/>
            <p:nvPr/>
          </p:nvSpPr>
          <p:spPr>
            <a:xfrm>
              <a:off x="4329350" y="515750"/>
              <a:ext cx="625" cy="12200"/>
            </a:xfrm>
            <a:custGeom>
              <a:avLst/>
              <a:gdLst/>
              <a:ahLst/>
              <a:cxnLst/>
              <a:rect l="l" t="t" r="r" b="b"/>
              <a:pathLst>
                <a:path w="25" h="488" fill="none" extrusionOk="0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6" name="Google Shape;1026;p48"/>
            <p:cNvSpPr/>
            <p:nvPr/>
          </p:nvSpPr>
          <p:spPr>
            <a:xfrm>
              <a:off x="4325075" y="488975"/>
              <a:ext cx="1250" cy="6100"/>
            </a:xfrm>
            <a:custGeom>
              <a:avLst/>
              <a:gdLst/>
              <a:ahLst/>
              <a:cxnLst/>
              <a:rect l="l" t="t" r="r" b="b"/>
              <a:pathLst>
                <a:path w="50" h="244" fill="none" extrusionOk="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27" name="Google Shape;1027;p48"/>
          <p:cNvGrpSpPr/>
          <p:nvPr/>
        </p:nvGrpSpPr>
        <p:grpSpPr>
          <a:xfrm>
            <a:off x="5517452" y="459553"/>
            <a:ext cx="332670" cy="332670"/>
            <a:chOff x="6649150" y="309350"/>
            <a:chExt cx="395800" cy="395800"/>
          </a:xfrm>
        </p:grpSpPr>
        <p:sp>
          <p:nvSpPr>
            <p:cNvPr id="1028" name="Google Shape;1028;p48"/>
            <p:cNvSpPr/>
            <p:nvPr/>
          </p:nvSpPr>
          <p:spPr>
            <a:xfrm>
              <a:off x="6649150" y="309350"/>
              <a:ext cx="395800" cy="395800"/>
            </a:xfrm>
            <a:custGeom>
              <a:avLst/>
              <a:gdLst/>
              <a:ahLst/>
              <a:cxnLst/>
              <a:rect l="l" t="t" r="r" b="b"/>
              <a:pathLst>
                <a:path w="15832" h="15832" fill="none" extrusionOk="0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29" name="Google Shape;1029;p48"/>
            <p:cNvSpPr/>
            <p:nvPr/>
          </p:nvSpPr>
          <p:spPr>
            <a:xfrm>
              <a:off x="6673500" y="333700"/>
              <a:ext cx="347100" cy="347100"/>
            </a:xfrm>
            <a:custGeom>
              <a:avLst/>
              <a:gdLst/>
              <a:ahLst/>
              <a:cxnLst/>
              <a:rect l="l" t="t" r="r" b="b"/>
              <a:pathLst>
                <a:path w="13884" h="13884" fill="none" extrusionOk="0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0" name="Google Shape;1030;p48"/>
            <p:cNvSpPr/>
            <p:nvPr/>
          </p:nvSpPr>
          <p:spPr>
            <a:xfrm>
              <a:off x="6848850" y="397625"/>
              <a:ext cx="54825" cy="169300"/>
            </a:xfrm>
            <a:custGeom>
              <a:avLst/>
              <a:gdLst/>
              <a:ahLst/>
              <a:cxnLst/>
              <a:rect l="l" t="t" r="r" b="b"/>
              <a:pathLst>
                <a:path w="2193" h="6772" fill="none" extrusionOk="0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1" name="Google Shape;1031;p48"/>
            <p:cNvSpPr/>
            <p:nvPr/>
          </p:nvSpPr>
          <p:spPr>
            <a:xfrm>
              <a:off x="6847025" y="33370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2" name="Google Shape;1032;p48"/>
            <p:cNvSpPr/>
            <p:nvPr/>
          </p:nvSpPr>
          <p:spPr>
            <a:xfrm>
              <a:off x="6760575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3" name="Google Shape;1033;p48"/>
            <p:cNvSpPr/>
            <p:nvPr/>
          </p:nvSpPr>
          <p:spPr>
            <a:xfrm>
              <a:off x="6760575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4" name="Google Shape;1034;p48"/>
            <p:cNvSpPr/>
            <p:nvPr/>
          </p:nvSpPr>
          <p:spPr>
            <a:xfrm>
              <a:off x="6696650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5" name="Google Shape;1035;p48"/>
            <p:cNvSpPr/>
            <p:nvPr/>
          </p:nvSpPr>
          <p:spPr>
            <a:xfrm>
              <a:off x="6696650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6" name="Google Shape;1036;p48"/>
            <p:cNvSpPr/>
            <p:nvPr/>
          </p:nvSpPr>
          <p:spPr>
            <a:xfrm>
              <a:off x="667350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7" name="Google Shape;1037;p48"/>
            <p:cNvSpPr/>
            <p:nvPr/>
          </p:nvSpPr>
          <p:spPr>
            <a:xfrm>
              <a:off x="6696650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8" name="Google Shape;1038;p48"/>
            <p:cNvSpPr/>
            <p:nvPr/>
          </p:nvSpPr>
          <p:spPr>
            <a:xfrm>
              <a:off x="6696650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39" name="Google Shape;1039;p48"/>
            <p:cNvSpPr/>
            <p:nvPr/>
          </p:nvSpPr>
          <p:spPr>
            <a:xfrm>
              <a:off x="6760575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0" name="Google Shape;1040;p48"/>
            <p:cNvSpPr/>
            <p:nvPr/>
          </p:nvSpPr>
          <p:spPr>
            <a:xfrm>
              <a:off x="6760575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1" name="Google Shape;1041;p48"/>
            <p:cNvSpPr/>
            <p:nvPr/>
          </p:nvSpPr>
          <p:spPr>
            <a:xfrm>
              <a:off x="6847025" y="651550"/>
              <a:ext cx="25" cy="29250"/>
            </a:xfrm>
            <a:custGeom>
              <a:avLst/>
              <a:gdLst/>
              <a:ahLst/>
              <a:cxnLst/>
              <a:rect l="l" t="t" r="r" b="b"/>
              <a:pathLst>
                <a:path w="1" h="1170" fill="none" extrusionOk="0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2" name="Google Shape;1042;p48"/>
            <p:cNvSpPr/>
            <p:nvPr/>
          </p:nvSpPr>
          <p:spPr>
            <a:xfrm>
              <a:off x="6919500" y="632675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3" name="Google Shape;1043;p48"/>
            <p:cNvSpPr/>
            <p:nvPr/>
          </p:nvSpPr>
          <p:spPr>
            <a:xfrm>
              <a:off x="6933500" y="65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4" name="Google Shape;1044;p48"/>
            <p:cNvSpPr/>
            <p:nvPr/>
          </p:nvSpPr>
          <p:spPr>
            <a:xfrm>
              <a:off x="6972475" y="579700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5" name="Google Shape;1045;p48"/>
            <p:cNvSpPr/>
            <p:nvPr/>
          </p:nvSpPr>
          <p:spPr>
            <a:xfrm>
              <a:off x="6997425" y="59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6" name="Google Shape;1046;p48"/>
            <p:cNvSpPr/>
            <p:nvPr/>
          </p:nvSpPr>
          <p:spPr>
            <a:xfrm>
              <a:off x="6991350" y="507225"/>
              <a:ext cx="29250" cy="25"/>
            </a:xfrm>
            <a:custGeom>
              <a:avLst/>
              <a:gdLst/>
              <a:ahLst/>
              <a:cxnLst/>
              <a:rect l="l" t="t" r="r" b="b"/>
              <a:pathLst>
                <a:path w="1170" h="1" fill="none" extrusionOk="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7" name="Google Shape;1047;p48"/>
            <p:cNvSpPr/>
            <p:nvPr/>
          </p:nvSpPr>
          <p:spPr>
            <a:xfrm>
              <a:off x="6972475" y="420775"/>
              <a:ext cx="24975" cy="14025"/>
            </a:xfrm>
            <a:custGeom>
              <a:avLst/>
              <a:gdLst/>
              <a:ahLst/>
              <a:cxnLst/>
              <a:rect l="l" t="t" r="r" b="b"/>
              <a:pathLst>
                <a:path w="999" h="561" fill="none" extrusionOk="0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8" name="Google Shape;1048;p48"/>
            <p:cNvSpPr/>
            <p:nvPr/>
          </p:nvSpPr>
          <p:spPr>
            <a:xfrm>
              <a:off x="6997425" y="420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49" name="Google Shape;1049;p48"/>
            <p:cNvSpPr/>
            <p:nvPr/>
          </p:nvSpPr>
          <p:spPr>
            <a:xfrm>
              <a:off x="6919500" y="356850"/>
              <a:ext cx="14025" cy="24975"/>
            </a:xfrm>
            <a:custGeom>
              <a:avLst/>
              <a:gdLst/>
              <a:ahLst/>
              <a:cxnLst/>
              <a:rect l="l" t="t" r="r" b="b"/>
              <a:pathLst>
                <a:path w="561" h="999" fill="none" extrusionOk="0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0" name="Google Shape;1050;p48"/>
            <p:cNvSpPr/>
            <p:nvPr/>
          </p:nvSpPr>
          <p:spPr>
            <a:xfrm>
              <a:off x="6933500" y="356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51" name="Google Shape;1051;p48"/>
          <p:cNvGrpSpPr/>
          <p:nvPr/>
        </p:nvGrpSpPr>
        <p:grpSpPr>
          <a:xfrm>
            <a:off x="4949905" y="467223"/>
            <a:ext cx="337797" cy="319873"/>
            <a:chOff x="5973900" y="318475"/>
            <a:chExt cx="401900" cy="380575"/>
          </a:xfrm>
        </p:grpSpPr>
        <p:sp>
          <p:nvSpPr>
            <p:cNvPr id="1052" name="Google Shape;1052;p48"/>
            <p:cNvSpPr/>
            <p:nvPr/>
          </p:nvSpPr>
          <p:spPr>
            <a:xfrm>
              <a:off x="5973900" y="337975"/>
              <a:ext cx="401900" cy="67000"/>
            </a:xfrm>
            <a:custGeom>
              <a:avLst/>
              <a:gdLst/>
              <a:ahLst/>
              <a:cxnLst/>
              <a:rect l="l" t="t" r="r" b="b"/>
              <a:pathLst>
                <a:path w="16076" h="2680" fill="none" extrusionOk="0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3" name="Google Shape;1053;p48"/>
            <p:cNvSpPr/>
            <p:nvPr/>
          </p:nvSpPr>
          <p:spPr>
            <a:xfrm>
              <a:off x="6024450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4" name="Google Shape;1054;p48"/>
            <p:cNvSpPr/>
            <p:nvPr/>
          </p:nvSpPr>
          <p:spPr>
            <a:xfrm>
              <a:off x="6280175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5" name="Google Shape;1055;p48"/>
            <p:cNvSpPr/>
            <p:nvPr/>
          </p:nvSpPr>
          <p:spPr>
            <a:xfrm>
              <a:off x="5973900" y="667375"/>
              <a:ext cx="401900" cy="31675"/>
            </a:xfrm>
            <a:custGeom>
              <a:avLst/>
              <a:gdLst/>
              <a:ahLst/>
              <a:cxnLst/>
              <a:rect l="l" t="t" r="r" b="b"/>
              <a:pathLst>
                <a:path w="16076" h="1267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6" name="Google Shape;1056;p48"/>
            <p:cNvSpPr/>
            <p:nvPr/>
          </p:nvSpPr>
          <p:spPr>
            <a:xfrm>
              <a:off x="6302700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7" name="Google Shape;1057;p48"/>
            <p:cNvSpPr/>
            <p:nvPr/>
          </p:nvSpPr>
          <p:spPr>
            <a:xfrm>
              <a:off x="6046975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8" name="Google Shape;1058;p48"/>
            <p:cNvSpPr/>
            <p:nvPr/>
          </p:nvSpPr>
          <p:spPr>
            <a:xfrm>
              <a:off x="5973900" y="407375"/>
              <a:ext cx="401900" cy="272200"/>
            </a:xfrm>
            <a:custGeom>
              <a:avLst/>
              <a:gdLst/>
              <a:ahLst/>
              <a:cxnLst/>
              <a:rect l="l" t="t" r="r" b="b"/>
              <a:pathLst>
                <a:path w="16076" h="10888" fill="none" extrusionOk="0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59" name="Google Shape;1059;p48"/>
            <p:cNvSpPr/>
            <p:nvPr/>
          </p:nvSpPr>
          <p:spPr>
            <a:xfrm>
              <a:off x="6024450" y="456100"/>
              <a:ext cx="300800" cy="175375"/>
            </a:xfrm>
            <a:custGeom>
              <a:avLst/>
              <a:gdLst/>
              <a:ahLst/>
              <a:cxnLst/>
              <a:rect l="l" t="t" r="r" b="b"/>
              <a:pathLst>
                <a:path w="12032" h="7015" fill="none" extrusionOk="0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0" name="Google Shape;1060;p48"/>
            <p:cNvSpPr/>
            <p:nvPr/>
          </p:nvSpPr>
          <p:spPr>
            <a:xfrm>
              <a:off x="6024450" y="57300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1" name="Google Shape;1061;p48"/>
            <p:cNvSpPr/>
            <p:nvPr/>
          </p:nvSpPr>
          <p:spPr>
            <a:xfrm>
              <a:off x="6024450" y="51455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2" name="Google Shape;1062;p48"/>
            <p:cNvSpPr/>
            <p:nvPr/>
          </p:nvSpPr>
          <p:spPr>
            <a:xfrm>
              <a:off x="626495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3" name="Google Shape;1063;p48"/>
            <p:cNvSpPr/>
            <p:nvPr/>
          </p:nvSpPr>
          <p:spPr>
            <a:xfrm>
              <a:off x="620467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4" name="Google Shape;1064;p48"/>
            <p:cNvSpPr/>
            <p:nvPr/>
          </p:nvSpPr>
          <p:spPr>
            <a:xfrm>
              <a:off x="614500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5" name="Google Shape;1065;p48"/>
            <p:cNvSpPr/>
            <p:nvPr/>
          </p:nvSpPr>
          <p:spPr>
            <a:xfrm>
              <a:off x="608472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66" name="Google Shape;1066;p48"/>
          <p:cNvGrpSpPr/>
          <p:nvPr/>
        </p:nvGrpSpPr>
        <p:grpSpPr>
          <a:xfrm>
            <a:off x="995058" y="980516"/>
            <a:ext cx="342882" cy="418128"/>
            <a:chOff x="1268550" y="929175"/>
            <a:chExt cx="407950" cy="497475"/>
          </a:xfrm>
        </p:grpSpPr>
        <p:sp>
          <p:nvSpPr>
            <p:cNvPr id="1067" name="Google Shape;1067;p48"/>
            <p:cNvSpPr/>
            <p:nvPr/>
          </p:nvSpPr>
          <p:spPr>
            <a:xfrm>
              <a:off x="12685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8" name="Google Shape;1068;p48"/>
            <p:cNvSpPr/>
            <p:nvPr/>
          </p:nvSpPr>
          <p:spPr>
            <a:xfrm>
              <a:off x="12989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69" name="Google Shape;1069;p48"/>
            <p:cNvSpPr/>
            <p:nvPr/>
          </p:nvSpPr>
          <p:spPr>
            <a:xfrm>
              <a:off x="15924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70" name="Google Shape;1070;p48"/>
          <p:cNvGrpSpPr/>
          <p:nvPr/>
        </p:nvGrpSpPr>
        <p:grpSpPr>
          <a:xfrm>
            <a:off x="5481122" y="996380"/>
            <a:ext cx="405331" cy="388962"/>
            <a:chOff x="6605925" y="948050"/>
            <a:chExt cx="482250" cy="462775"/>
          </a:xfrm>
        </p:grpSpPr>
        <p:sp>
          <p:nvSpPr>
            <p:cNvPr id="1071" name="Google Shape;1071;p48"/>
            <p:cNvSpPr/>
            <p:nvPr/>
          </p:nvSpPr>
          <p:spPr>
            <a:xfrm>
              <a:off x="6847025" y="1209875"/>
              <a:ext cx="60325" cy="200950"/>
            </a:xfrm>
            <a:custGeom>
              <a:avLst/>
              <a:gdLst/>
              <a:ahLst/>
              <a:cxnLst/>
              <a:rect l="l" t="t" r="r" b="b"/>
              <a:pathLst>
                <a:path w="2413" h="8038" fill="none" extrusionOk="0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2" name="Google Shape;1072;p48"/>
            <p:cNvSpPr/>
            <p:nvPr/>
          </p:nvSpPr>
          <p:spPr>
            <a:xfrm>
              <a:off x="6605925" y="971800"/>
              <a:ext cx="482250" cy="228350"/>
            </a:xfrm>
            <a:custGeom>
              <a:avLst/>
              <a:gdLst/>
              <a:ahLst/>
              <a:cxnLst/>
              <a:rect l="l" t="t" r="r" b="b"/>
              <a:pathLst>
                <a:path w="19290" h="9134" fill="none" extrusionOk="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3" name="Google Shape;1073;p48"/>
            <p:cNvSpPr/>
            <p:nvPr/>
          </p:nvSpPr>
          <p:spPr>
            <a:xfrm>
              <a:off x="6847025" y="948050"/>
              <a:ext cx="25" cy="23775"/>
            </a:xfrm>
            <a:custGeom>
              <a:avLst/>
              <a:gdLst/>
              <a:ahLst/>
              <a:cxnLst/>
              <a:rect l="l" t="t" r="r" b="b"/>
              <a:pathLst>
                <a:path w="1" h="951" fill="none" extrusionOk="0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4" name="Google Shape;1074;p48"/>
            <p:cNvSpPr/>
            <p:nvPr/>
          </p:nvSpPr>
          <p:spPr>
            <a:xfrm>
              <a:off x="6847025" y="1001025"/>
              <a:ext cx="25" cy="183900"/>
            </a:xfrm>
            <a:custGeom>
              <a:avLst/>
              <a:gdLst/>
              <a:ahLst/>
              <a:cxnLst/>
              <a:rect l="l" t="t" r="r" b="b"/>
              <a:pathLst>
                <a:path w="1" h="7356" fill="none" extrusionOk="0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5" name="Google Shape;1075;p48"/>
            <p:cNvSpPr/>
            <p:nvPr/>
          </p:nvSpPr>
          <p:spPr>
            <a:xfrm>
              <a:off x="6872000" y="994325"/>
              <a:ext cx="85275" cy="190600"/>
            </a:xfrm>
            <a:custGeom>
              <a:avLst/>
              <a:gdLst/>
              <a:ahLst/>
              <a:cxnLst/>
              <a:rect l="l" t="t" r="r" b="b"/>
              <a:pathLst>
                <a:path w="3411" h="7624" fill="none" extrusionOk="0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6" name="Google Shape;1076;p48"/>
            <p:cNvSpPr/>
            <p:nvPr/>
          </p:nvSpPr>
          <p:spPr>
            <a:xfrm>
              <a:off x="6736825" y="994325"/>
              <a:ext cx="85275" cy="190600"/>
            </a:xfrm>
            <a:custGeom>
              <a:avLst/>
              <a:gdLst/>
              <a:ahLst/>
              <a:cxnLst/>
              <a:rect l="l" t="t" r="r" b="b"/>
              <a:pathLst>
                <a:path w="3411" h="7624" fill="none" extrusionOk="0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77" name="Google Shape;1077;p48"/>
          <p:cNvGrpSpPr/>
          <p:nvPr/>
        </p:nvGrpSpPr>
        <p:grpSpPr>
          <a:xfrm>
            <a:off x="5575804" y="2148349"/>
            <a:ext cx="215966" cy="342399"/>
            <a:chOff x="6718575" y="2318625"/>
            <a:chExt cx="256950" cy="407375"/>
          </a:xfrm>
        </p:grpSpPr>
        <p:sp>
          <p:nvSpPr>
            <p:cNvPr id="1078" name="Google Shape;1078;p48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79" name="Google Shape;1079;p48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0" name="Google Shape;1080;p4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1" name="Google Shape;1081;p48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2" name="Google Shape;1082;p4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3" name="Google Shape;1083;p4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86" name="Google Shape;1086;p48"/>
          <p:cNvGrpSpPr/>
          <p:nvPr/>
        </p:nvGrpSpPr>
        <p:grpSpPr>
          <a:xfrm>
            <a:off x="2677193" y="2775257"/>
            <a:ext cx="363369" cy="221115"/>
            <a:chOff x="3269900" y="3064500"/>
            <a:chExt cx="432325" cy="263075"/>
          </a:xfrm>
        </p:grpSpPr>
        <p:sp>
          <p:nvSpPr>
            <p:cNvPr id="1087" name="Google Shape;1087;p48"/>
            <p:cNvSpPr/>
            <p:nvPr/>
          </p:nvSpPr>
          <p:spPr>
            <a:xfrm>
              <a:off x="3269900" y="3064500"/>
              <a:ext cx="432325" cy="263075"/>
            </a:xfrm>
            <a:custGeom>
              <a:avLst/>
              <a:gdLst/>
              <a:ahLst/>
              <a:cxnLst/>
              <a:rect l="l" t="t" r="r" b="b"/>
              <a:pathLst>
                <a:path w="17293" h="10523" fill="none" extrusionOk="0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3445875" y="3155825"/>
              <a:ext cx="80400" cy="80400"/>
            </a:xfrm>
            <a:custGeom>
              <a:avLst/>
              <a:gdLst/>
              <a:ahLst/>
              <a:cxnLst/>
              <a:rect l="l" t="t" r="r" b="b"/>
              <a:pathLst>
                <a:path w="3216" h="3216" fill="none" extrusionOk="0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89" name="Google Shape;1089;p48"/>
            <p:cNvSpPr/>
            <p:nvPr/>
          </p:nvSpPr>
          <p:spPr>
            <a:xfrm>
              <a:off x="3381925" y="3091900"/>
              <a:ext cx="208275" cy="208275"/>
            </a:xfrm>
            <a:custGeom>
              <a:avLst/>
              <a:gdLst/>
              <a:ahLst/>
              <a:cxnLst/>
              <a:rect l="l" t="t" r="r" b="b"/>
              <a:pathLst>
                <a:path w="8331" h="8331" fill="none" extrusionOk="0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90" name="Google Shape;1090;p48"/>
          <p:cNvGrpSpPr/>
          <p:nvPr/>
        </p:nvGrpSpPr>
        <p:grpSpPr>
          <a:xfrm>
            <a:off x="5551219" y="2707701"/>
            <a:ext cx="265115" cy="372594"/>
            <a:chOff x="6689325" y="2984125"/>
            <a:chExt cx="315425" cy="443300"/>
          </a:xfrm>
        </p:grpSpPr>
        <p:sp>
          <p:nvSpPr>
            <p:cNvPr id="1091" name="Google Shape;1091;p48"/>
            <p:cNvSpPr/>
            <p:nvPr/>
          </p:nvSpPr>
          <p:spPr>
            <a:xfrm>
              <a:off x="6689325" y="2984125"/>
              <a:ext cx="315425" cy="77975"/>
            </a:xfrm>
            <a:custGeom>
              <a:avLst/>
              <a:gdLst/>
              <a:ahLst/>
              <a:cxnLst/>
              <a:rect l="l" t="t" r="r" b="b"/>
              <a:pathLst>
                <a:path w="12617" h="3119" fill="none" extrusionOk="0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2" name="Google Shape;1092;p48"/>
            <p:cNvSpPr/>
            <p:nvPr/>
          </p:nvSpPr>
          <p:spPr>
            <a:xfrm>
              <a:off x="6702125" y="3069375"/>
              <a:ext cx="289850" cy="358050"/>
            </a:xfrm>
            <a:custGeom>
              <a:avLst/>
              <a:gdLst/>
              <a:ahLst/>
              <a:cxnLst/>
              <a:rect l="l" t="t" r="r" b="b"/>
              <a:pathLst>
                <a:path w="11594" h="14322" fill="none" extrusionOk="0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3" name="Google Shape;1093;p48"/>
            <p:cNvSpPr/>
            <p:nvPr/>
          </p:nvSpPr>
          <p:spPr>
            <a:xfrm>
              <a:off x="6761175" y="3117475"/>
              <a:ext cx="25" cy="261850"/>
            </a:xfrm>
            <a:custGeom>
              <a:avLst/>
              <a:gdLst/>
              <a:ahLst/>
              <a:cxnLst/>
              <a:rect l="l" t="t" r="r" b="b"/>
              <a:pathLst>
                <a:path w="1" h="10474" fill="none" extrusionOk="0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4" name="Google Shape;1094;p48"/>
            <p:cNvSpPr/>
            <p:nvPr/>
          </p:nvSpPr>
          <p:spPr>
            <a:xfrm>
              <a:off x="6847025" y="3117475"/>
              <a:ext cx="25" cy="261850"/>
            </a:xfrm>
            <a:custGeom>
              <a:avLst/>
              <a:gdLst/>
              <a:ahLst/>
              <a:cxnLst/>
              <a:rect l="l" t="t" r="r" b="b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6932875" y="3117475"/>
              <a:ext cx="25" cy="261850"/>
            </a:xfrm>
            <a:custGeom>
              <a:avLst/>
              <a:gdLst/>
              <a:ahLst/>
              <a:cxnLst/>
              <a:rect l="l" t="t" r="r" b="b"/>
              <a:pathLst>
                <a:path w="1" h="10474" fill="none" extrusionOk="0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96" name="Google Shape;1096;p48"/>
          <p:cNvGrpSpPr/>
          <p:nvPr/>
        </p:nvGrpSpPr>
        <p:grpSpPr>
          <a:xfrm>
            <a:off x="1599945" y="3802369"/>
            <a:ext cx="256416" cy="414535"/>
            <a:chOff x="1988225" y="4286525"/>
            <a:chExt cx="305075" cy="493200"/>
          </a:xfrm>
        </p:grpSpPr>
        <p:sp>
          <p:nvSpPr>
            <p:cNvPr id="1097" name="Google Shape;1097;p48"/>
            <p:cNvSpPr/>
            <p:nvPr/>
          </p:nvSpPr>
          <p:spPr>
            <a:xfrm>
              <a:off x="2178800" y="4519725"/>
              <a:ext cx="114500" cy="114475"/>
            </a:xfrm>
            <a:custGeom>
              <a:avLst/>
              <a:gdLst/>
              <a:ahLst/>
              <a:cxnLst/>
              <a:rect l="l" t="t" r="r" b="b"/>
              <a:pathLst>
                <a:path w="4580" h="4579" fill="none" extrusionOk="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8" name="Google Shape;1098;p48"/>
            <p:cNvSpPr/>
            <p:nvPr/>
          </p:nvSpPr>
          <p:spPr>
            <a:xfrm>
              <a:off x="1988225" y="4539200"/>
              <a:ext cx="156500" cy="156500"/>
            </a:xfrm>
            <a:custGeom>
              <a:avLst/>
              <a:gdLst/>
              <a:ahLst/>
              <a:cxnLst/>
              <a:rect l="l" t="t" r="r" b="b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99" name="Google Shape;1099;p48"/>
            <p:cNvSpPr/>
            <p:nvPr/>
          </p:nvSpPr>
          <p:spPr>
            <a:xfrm>
              <a:off x="2042425" y="4286525"/>
              <a:ext cx="239300" cy="236250"/>
            </a:xfrm>
            <a:custGeom>
              <a:avLst/>
              <a:gdLst/>
              <a:ahLst/>
              <a:cxnLst/>
              <a:rect l="l" t="t" r="r" b="b"/>
              <a:pathLst>
                <a:path w="9572" h="9450" fill="none" extrusionOk="0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0" name="Google Shape;1100;p48"/>
            <p:cNvSpPr/>
            <p:nvPr/>
          </p:nvSpPr>
          <p:spPr>
            <a:xfrm>
              <a:off x="2161750" y="4522750"/>
              <a:ext cx="25" cy="256975"/>
            </a:xfrm>
            <a:custGeom>
              <a:avLst/>
              <a:gdLst/>
              <a:ahLst/>
              <a:cxnLst/>
              <a:rect l="l" t="t" r="r" b="b"/>
              <a:pathLst>
                <a:path w="1" h="10279" fill="none" extrusionOk="0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1" name="Google Shape;1101;p48"/>
            <p:cNvSpPr/>
            <p:nvPr/>
          </p:nvSpPr>
          <p:spPr>
            <a:xfrm>
              <a:off x="2133750" y="4377850"/>
              <a:ext cx="56050" cy="56025"/>
            </a:xfrm>
            <a:custGeom>
              <a:avLst/>
              <a:gdLst/>
              <a:ahLst/>
              <a:cxnLst/>
              <a:rect l="l" t="t" r="r" b="b"/>
              <a:pathLst>
                <a:path w="2242" h="2241" fill="none" extrusionOk="0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2" name="Google Shape;1102;p48"/>
            <p:cNvSpPr/>
            <p:nvPr/>
          </p:nvSpPr>
          <p:spPr>
            <a:xfrm>
              <a:off x="2038150" y="4589125"/>
              <a:ext cx="87100" cy="87100"/>
            </a:xfrm>
            <a:custGeom>
              <a:avLst/>
              <a:gdLst/>
              <a:ahLst/>
              <a:cxnLst/>
              <a:rect l="l" t="t" r="r" b="b"/>
              <a:pathLst>
                <a:path w="3484" h="3484" fill="none" extrusionOk="0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3" name="Google Shape;1103;p48"/>
            <p:cNvSpPr/>
            <p:nvPr/>
          </p:nvSpPr>
          <p:spPr>
            <a:xfrm>
              <a:off x="2194025" y="4564150"/>
              <a:ext cx="54825" cy="54825"/>
            </a:xfrm>
            <a:custGeom>
              <a:avLst/>
              <a:gdLst/>
              <a:ahLst/>
              <a:cxnLst/>
              <a:rect l="l" t="t" r="r" b="b"/>
              <a:pathLst>
                <a:path w="2193" h="2193" fill="none" extrusionOk="0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04" name="Google Shape;1104;p48"/>
          <p:cNvGrpSpPr/>
          <p:nvPr/>
        </p:nvGrpSpPr>
        <p:grpSpPr>
          <a:xfrm>
            <a:off x="2143937" y="3831534"/>
            <a:ext cx="309640" cy="392030"/>
            <a:chOff x="2635450" y="4321225"/>
            <a:chExt cx="368400" cy="466425"/>
          </a:xfrm>
        </p:grpSpPr>
        <p:sp>
          <p:nvSpPr>
            <p:cNvPr id="1105" name="Google Shape;1105;p48"/>
            <p:cNvSpPr/>
            <p:nvPr/>
          </p:nvSpPr>
          <p:spPr>
            <a:xfrm>
              <a:off x="2635450" y="4653050"/>
              <a:ext cx="368400" cy="134600"/>
            </a:xfrm>
            <a:custGeom>
              <a:avLst/>
              <a:gdLst/>
              <a:ahLst/>
              <a:cxnLst/>
              <a:rect l="l" t="t" r="r" b="b"/>
              <a:pathLst>
                <a:path w="14736" h="5384" fill="none" extrusionOk="0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6" name="Google Shape;1106;p48"/>
            <p:cNvSpPr/>
            <p:nvPr/>
          </p:nvSpPr>
          <p:spPr>
            <a:xfrm>
              <a:off x="2819350" y="4321225"/>
              <a:ext cx="25" cy="347075"/>
            </a:xfrm>
            <a:custGeom>
              <a:avLst/>
              <a:gdLst/>
              <a:ahLst/>
              <a:cxnLst/>
              <a:rect l="l" t="t" r="r" b="b"/>
              <a:pathLst>
                <a:path w="1" h="13883" fill="none" extrusionOk="0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7" name="Google Shape;1107;p48"/>
            <p:cNvSpPr/>
            <p:nvPr/>
          </p:nvSpPr>
          <p:spPr>
            <a:xfrm>
              <a:off x="2835175" y="4328525"/>
              <a:ext cx="114475" cy="114500"/>
            </a:xfrm>
            <a:custGeom>
              <a:avLst/>
              <a:gdLst/>
              <a:ahLst/>
              <a:cxnLst/>
              <a:rect l="l" t="t" r="r" b="b"/>
              <a:pathLst>
                <a:path w="4579" h="4580" fill="none" extrusionOk="0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8" name="Google Shape;1108;p48"/>
            <p:cNvSpPr/>
            <p:nvPr/>
          </p:nvSpPr>
          <p:spPr>
            <a:xfrm>
              <a:off x="2850400" y="4372975"/>
              <a:ext cx="54825" cy="54825"/>
            </a:xfrm>
            <a:custGeom>
              <a:avLst/>
              <a:gdLst/>
              <a:ahLst/>
              <a:cxnLst/>
              <a:rect l="l" t="t" r="r" b="b"/>
              <a:pathLst>
                <a:path w="2193" h="2193" fill="none" extrusionOk="0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09" name="Google Shape;1109;p48"/>
            <p:cNvSpPr/>
            <p:nvPr/>
          </p:nvSpPr>
          <p:spPr>
            <a:xfrm>
              <a:off x="2646425" y="4429600"/>
              <a:ext cx="156500" cy="156500"/>
            </a:xfrm>
            <a:custGeom>
              <a:avLst/>
              <a:gdLst/>
              <a:ahLst/>
              <a:cxnLst/>
              <a:rect l="l" t="t" r="r" b="b"/>
              <a:pathLst>
                <a:path w="6260" h="6260" fill="none" extrusionOk="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0" name="Google Shape;1110;p48"/>
            <p:cNvSpPr/>
            <p:nvPr/>
          </p:nvSpPr>
          <p:spPr>
            <a:xfrm>
              <a:off x="2696350" y="4479525"/>
              <a:ext cx="87100" cy="87100"/>
            </a:xfrm>
            <a:custGeom>
              <a:avLst/>
              <a:gdLst/>
              <a:ahLst/>
              <a:cxnLst/>
              <a:rect l="l" t="t" r="r" b="b"/>
              <a:pathLst>
                <a:path w="3484" h="3484" fill="none" extrusionOk="0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11" name="Google Shape;1111;p48"/>
          <p:cNvGrpSpPr/>
          <p:nvPr/>
        </p:nvGrpSpPr>
        <p:grpSpPr>
          <a:xfrm>
            <a:off x="5512346" y="3821805"/>
            <a:ext cx="342882" cy="383835"/>
            <a:chOff x="6643075" y="4309650"/>
            <a:chExt cx="407950" cy="456675"/>
          </a:xfrm>
        </p:grpSpPr>
        <p:sp>
          <p:nvSpPr>
            <p:cNvPr id="1112" name="Google Shape;1112;p48"/>
            <p:cNvSpPr/>
            <p:nvPr/>
          </p:nvSpPr>
          <p:spPr>
            <a:xfrm>
              <a:off x="6643075" y="4698125"/>
              <a:ext cx="407950" cy="14625"/>
            </a:xfrm>
            <a:custGeom>
              <a:avLst/>
              <a:gdLst/>
              <a:ahLst/>
              <a:cxnLst/>
              <a:rect l="l" t="t" r="r" b="b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3" name="Google Shape;1113;p48"/>
            <p:cNvSpPr/>
            <p:nvPr/>
          </p:nvSpPr>
          <p:spPr>
            <a:xfrm>
              <a:off x="6643075" y="4727350"/>
              <a:ext cx="407950" cy="14625"/>
            </a:xfrm>
            <a:custGeom>
              <a:avLst/>
              <a:gdLst/>
              <a:ahLst/>
              <a:cxnLst/>
              <a:rect l="l" t="t" r="r" b="b"/>
              <a:pathLst>
                <a:path w="16318" h="58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4" name="Google Shape;1114;p48"/>
            <p:cNvSpPr/>
            <p:nvPr/>
          </p:nvSpPr>
          <p:spPr>
            <a:xfrm>
              <a:off x="6643075" y="4751700"/>
              <a:ext cx="407950" cy="14625"/>
            </a:xfrm>
            <a:custGeom>
              <a:avLst/>
              <a:gdLst/>
              <a:ahLst/>
              <a:cxnLst/>
              <a:rect l="l" t="t" r="r" b="b"/>
              <a:pathLst>
                <a:path w="16318" h="585" fill="none" extrusionOk="0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5" name="Google Shape;1115;p48"/>
            <p:cNvSpPr/>
            <p:nvPr/>
          </p:nvSpPr>
          <p:spPr>
            <a:xfrm>
              <a:off x="6672900" y="4309650"/>
              <a:ext cx="348900" cy="376300"/>
            </a:xfrm>
            <a:custGeom>
              <a:avLst/>
              <a:gdLst/>
              <a:ahLst/>
              <a:cxnLst/>
              <a:rect l="l" t="t" r="r" b="b"/>
              <a:pathLst>
                <a:path w="13956" h="15052" fill="none" extrusionOk="0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6" name="Google Shape;1116;p48"/>
            <p:cNvSpPr/>
            <p:nvPr/>
          </p:nvSpPr>
          <p:spPr>
            <a:xfrm>
              <a:off x="6805625" y="4452725"/>
              <a:ext cx="15850" cy="28050"/>
            </a:xfrm>
            <a:custGeom>
              <a:avLst/>
              <a:gdLst/>
              <a:ahLst/>
              <a:cxnLst/>
              <a:rect l="l" t="t" r="r" b="b"/>
              <a:pathLst>
                <a:path w="634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7" name="Google Shape;1117;p48"/>
            <p:cNvSpPr/>
            <p:nvPr/>
          </p:nvSpPr>
          <p:spPr>
            <a:xfrm>
              <a:off x="6872600" y="4452725"/>
              <a:ext cx="15875" cy="28050"/>
            </a:xfrm>
            <a:custGeom>
              <a:avLst/>
              <a:gdLst/>
              <a:ahLst/>
              <a:cxnLst/>
              <a:rect l="l" t="t" r="r" b="b"/>
              <a:pathLst>
                <a:path w="635" h="1122" fill="none" extrusionOk="0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8" name="Google Shape;1118;p48"/>
            <p:cNvSpPr/>
            <p:nvPr/>
          </p:nvSpPr>
          <p:spPr>
            <a:xfrm>
              <a:off x="6709425" y="4414975"/>
              <a:ext cx="275250" cy="54825"/>
            </a:xfrm>
            <a:custGeom>
              <a:avLst/>
              <a:gdLst/>
              <a:ahLst/>
              <a:cxnLst/>
              <a:rect l="l" t="t" r="r" b="b"/>
              <a:pathLst>
                <a:path w="11010" h="2193" fill="none" extrusionOk="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19" name="Google Shape;1119;p48"/>
            <p:cNvSpPr/>
            <p:nvPr/>
          </p:nvSpPr>
          <p:spPr>
            <a:xfrm>
              <a:off x="6733175" y="4382725"/>
              <a:ext cx="227750" cy="37150"/>
            </a:xfrm>
            <a:custGeom>
              <a:avLst/>
              <a:gdLst/>
              <a:ahLst/>
              <a:cxnLst/>
              <a:rect l="l" t="t" r="r" b="b"/>
              <a:pathLst>
                <a:path w="9110" h="1486" fill="none" extrusionOk="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0" name="Google Shape;1120;p48"/>
            <p:cNvSpPr/>
            <p:nvPr/>
          </p:nvSpPr>
          <p:spPr>
            <a:xfrm>
              <a:off x="6847025" y="4414975"/>
              <a:ext cx="25" cy="145550"/>
            </a:xfrm>
            <a:custGeom>
              <a:avLst/>
              <a:gdLst/>
              <a:ahLst/>
              <a:cxnLst/>
              <a:rect l="l" t="t" r="r" b="b"/>
              <a:pathLst>
                <a:path w="1" h="5822" fill="none" extrusionOk="0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21" name="Google Shape;1121;p48"/>
          <p:cNvGrpSpPr/>
          <p:nvPr/>
        </p:nvGrpSpPr>
        <p:grpSpPr>
          <a:xfrm>
            <a:off x="4327619" y="4363760"/>
            <a:ext cx="452420" cy="433992"/>
            <a:chOff x="5233525" y="4954450"/>
            <a:chExt cx="538275" cy="516350"/>
          </a:xfrm>
        </p:grpSpPr>
        <p:sp>
          <p:nvSpPr>
            <p:cNvPr id="1122" name="Google Shape;1122;p48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3" name="Google Shape;1123;p48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4" name="Google Shape;1124;p48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5" name="Google Shape;1125;p48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6" name="Google Shape;1126;p48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7" name="Google Shape;1127;p48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8" name="Google Shape;1128;p48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29" name="Google Shape;1129;p48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0" name="Google Shape;1130;p48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1" name="Google Shape;1131;p48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2" name="Google Shape;1132;p48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33" name="Google Shape;1133;p48"/>
          <p:cNvGrpSpPr/>
          <p:nvPr/>
        </p:nvGrpSpPr>
        <p:grpSpPr>
          <a:xfrm>
            <a:off x="3758538" y="4371429"/>
            <a:ext cx="460615" cy="418653"/>
            <a:chOff x="4556450" y="4963575"/>
            <a:chExt cx="548025" cy="498100"/>
          </a:xfrm>
        </p:grpSpPr>
        <p:sp>
          <p:nvSpPr>
            <p:cNvPr id="1134" name="Google Shape;1134;p48"/>
            <p:cNvSpPr/>
            <p:nvPr/>
          </p:nvSpPr>
          <p:spPr>
            <a:xfrm>
              <a:off x="4611850" y="5222350"/>
              <a:ext cx="436600" cy="239325"/>
            </a:xfrm>
            <a:custGeom>
              <a:avLst/>
              <a:gdLst/>
              <a:ahLst/>
              <a:cxnLst/>
              <a:rect l="l" t="t" r="r" b="b"/>
              <a:pathLst>
                <a:path w="17464" h="9573" fill="none" extrusionOk="0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5" name="Google Shape;1135;p48"/>
            <p:cNvSpPr/>
            <p:nvPr/>
          </p:nvSpPr>
          <p:spPr>
            <a:xfrm>
              <a:off x="4612475" y="4963575"/>
              <a:ext cx="435975" cy="125450"/>
            </a:xfrm>
            <a:custGeom>
              <a:avLst/>
              <a:gdLst/>
              <a:ahLst/>
              <a:cxnLst/>
              <a:rect l="l" t="t" r="r" b="b"/>
              <a:pathLst>
                <a:path w="17439" h="5018" fill="none" extrusionOk="0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6" name="Google Shape;1136;p48"/>
            <p:cNvSpPr/>
            <p:nvPr/>
          </p:nvSpPr>
          <p:spPr>
            <a:xfrm>
              <a:off x="4556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7" name="Google Shape;1137;p48"/>
            <p:cNvSpPr/>
            <p:nvPr/>
          </p:nvSpPr>
          <p:spPr>
            <a:xfrm>
              <a:off x="4830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38" name="Google Shape;1138;p48"/>
            <p:cNvSpPr/>
            <p:nvPr/>
          </p:nvSpPr>
          <p:spPr>
            <a:xfrm>
              <a:off x="4830450" y="5213225"/>
              <a:ext cx="25" cy="248450"/>
            </a:xfrm>
            <a:custGeom>
              <a:avLst/>
              <a:gdLst/>
              <a:ahLst/>
              <a:cxnLst/>
              <a:rect l="l" t="t" r="r" b="b"/>
              <a:pathLst>
                <a:path w="1" h="9938" fill="none" extrusionOk="0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39" name="Google Shape;1139;p48"/>
          <p:cNvGrpSpPr/>
          <p:nvPr/>
        </p:nvGrpSpPr>
        <p:grpSpPr>
          <a:xfrm>
            <a:off x="375820" y="4462014"/>
            <a:ext cx="445255" cy="246182"/>
            <a:chOff x="531800" y="5071350"/>
            <a:chExt cx="529750" cy="292900"/>
          </a:xfrm>
        </p:grpSpPr>
        <p:sp>
          <p:nvSpPr>
            <p:cNvPr id="1140" name="Google Shape;1140;p48"/>
            <p:cNvSpPr/>
            <p:nvPr/>
          </p:nvSpPr>
          <p:spPr>
            <a:xfrm>
              <a:off x="632875" y="5077450"/>
              <a:ext cx="272200" cy="185725"/>
            </a:xfrm>
            <a:custGeom>
              <a:avLst/>
              <a:gdLst/>
              <a:ahLst/>
              <a:cxnLst/>
              <a:rect l="l" t="t" r="r" b="b"/>
              <a:pathLst>
                <a:path w="10888" h="7429" fill="none" extrusionOk="0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1" name="Google Shape;1141;p48"/>
            <p:cNvSpPr/>
            <p:nvPr/>
          </p:nvSpPr>
          <p:spPr>
            <a:xfrm>
              <a:off x="886175" y="5071350"/>
              <a:ext cx="74300" cy="191825"/>
            </a:xfrm>
            <a:custGeom>
              <a:avLst/>
              <a:gdLst/>
              <a:ahLst/>
              <a:cxnLst/>
              <a:rect l="l" t="t" r="r" b="b"/>
              <a:pathLst>
                <a:path w="2972" h="7673" fill="none" extrusionOk="0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2" name="Google Shape;1142;p48"/>
            <p:cNvSpPr/>
            <p:nvPr/>
          </p:nvSpPr>
          <p:spPr>
            <a:xfrm>
              <a:off x="531800" y="5162075"/>
              <a:ext cx="202175" cy="202175"/>
            </a:xfrm>
            <a:custGeom>
              <a:avLst/>
              <a:gdLst/>
              <a:ahLst/>
              <a:cxnLst/>
              <a:rect l="l" t="t" r="r" b="b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3" name="Google Shape;1143;p48"/>
            <p:cNvSpPr/>
            <p:nvPr/>
          </p:nvSpPr>
          <p:spPr>
            <a:xfrm>
              <a:off x="859375" y="5162075"/>
              <a:ext cx="202175" cy="202175"/>
            </a:xfrm>
            <a:custGeom>
              <a:avLst/>
              <a:gdLst/>
              <a:ahLst/>
              <a:cxnLst/>
              <a:rect l="l" t="t" r="r" b="b"/>
              <a:pathLst>
                <a:path w="8087" h="8087" fill="none" extrusionOk="0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4" name="Google Shape;1144;p48"/>
            <p:cNvSpPr/>
            <p:nvPr/>
          </p:nvSpPr>
          <p:spPr>
            <a:xfrm>
              <a:off x="676100" y="5071350"/>
              <a:ext cx="86500" cy="7325"/>
            </a:xfrm>
            <a:custGeom>
              <a:avLst/>
              <a:gdLst/>
              <a:ahLst/>
              <a:cxnLst/>
              <a:rect l="l" t="t" r="r" b="b"/>
              <a:pathLst>
                <a:path w="3460" h="293" fill="none" extrusionOk="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5" name="Google Shape;1145;p48"/>
            <p:cNvSpPr/>
            <p:nvPr/>
          </p:nvSpPr>
          <p:spPr>
            <a:xfrm>
              <a:off x="941575" y="5244275"/>
              <a:ext cx="37175" cy="37175"/>
            </a:xfrm>
            <a:custGeom>
              <a:avLst/>
              <a:gdLst/>
              <a:ahLst/>
              <a:cxnLst/>
              <a:rect l="l" t="t" r="r" b="b"/>
              <a:pathLst>
                <a:path w="1487" h="1487" fill="none" extrusionOk="0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146" name="Google Shape;1146;p48"/>
            <p:cNvSpPr/>
            <p:nvPr/>
          </p:nvSpPr>
          <p:spPr>
            <a:xfrm>
              <a:off x="614600" y="5244275"/>
              <a:ext cx="37175" cy="37175"/>
            </a:xfrm>
            <a:custGeom>
              <a:avLst/>
              <a:gdLst/>
              <a:ahLst/>
              <a:cxnLst/>
              <a:rect l="l" t="t" r="r" b="b"/>
              <a:pathLst>
                <a:path w="1487" h="1487" fill="none" extrusionOk="0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w="121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147" name="Google Shape;1147;p48"/>
          <p:cNvGrpSpPr/>
          <p:nvPr/>
        </p:nvGrpSpPr>
        <p:grpSpPr>
          <a:xfrm>
            <a:off x="7320094" y="1875175"/>
            <a:ext cx="433992" cy="422729"/>
            <a:chOff x="5916675" y="927975"/>
            <a:chExt cx="516350" cy="502950"/>
          </a:xfrm>
        </p:grpSpPr>
        <p:sp>
          <p:nvSpPr>
            <p:cNvPr id="1148" name="Google Shape;1148;p48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l" t="t" r="r" b="b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4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l" t="t" r="r" b="b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38100" cap="rnd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0" name="Google Shape;1150;p48"/>
          <p:cNvGrpSpPr/>
          <p:nvPr/>
        </p:nvGrpSpPr>
        <p:grpSpPr>
          <a:xfrm>
            <a:off x="6436114" y="2581077"/>
            <a:ext cx="1079481" cy="1051467"/>
            <a:chOff x="5916675" y="927975"/>
            <a:chExt cx="516350" cy="502950"/>
          </a:xfrm>
        </p:grpSpPr>
        <p:sp>
          <p:nvSpPr>
            <p:cNvPr id="1151" name="Google Shape;1151;p48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l" t="t" r="r" b="b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4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l" t="t" r="r" b="b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w="9525" cap="rnd" cmpd="sng">
              <a:solidFill>
                <a:srgbClr val="FFFF0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3" name="Google Shape;1153;p48"/>
          <p:cNvGrpSpPr/>
          <p:nvPr/>
        </p:nvGrpSpPr>
        <p:grpSpPr>
          <a:xfrm>
            <a:off x="6436257" y="1875175"/>
            <a:ext cx="433992" cy="422729"/>
            <a:chOff x="5916675" y="927975"/>
            <a:chExt cx="516350" cy="502950"/>
          </a:xfrm>
        </p:grpSpPr>
        <p:sp>
          <p:nvSpPr>
            <p:cNvPr id="1154" name="Google Shape;1154;p48"/>
            <p:cNvSpPr/>
            <p:nvPr/>
          </p:nvSpPr>
          <p:spPr>
            <a:xfrm>
              <a:off x="5916675" y="927975"/>
              <a:ext cx="516350" cy="502950"/>
            </a:xfrm>
            <a:custGeom>
              <a:avLst/>
              <a:gdLst/>
              <a:ahLst/>
              <a:cxnLst/>
              <a:rect l="l" t="t" r="r" b="b"/>
              <a:pathLst>
                <a:path w="20654" h="20118" fill="none" extrusionOk="0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48"/>
            <p:cNvSpPr/>
            <p:nvPr/>
          </p:nvSpPr>
          <p:spPr>
            <a:xfrm>
              <a:off x="6006800" y="1011375"/>
              <a:ext cx="336125" cy="336125"/>
            </a:xfrm>
            <a:custGeom>
              <a:avLst/>
              <a:gdLst/>
              <a:ahLst/>
              <a:cxnLst/>
              <a:rect l="l" t="t" r="r" b="b"/>
              <a:pathLst>
                <a:path w="13445" h="13445" fill="none" extrusionOk="0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w="12175" cap="rnd" cmpd="sng">
              <a:solidFill>
                <a:srgbClr val="FFFF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6" name="Google Shape;1156;p48"/>
          <p:cNvSpPr/>
          <p:nvPr/>
        </p:nvSpPr>
        <p:spPr>
          <a:xfrm>
            <a:off x="7512255" y="2111553"/>
            <a:ext cx="402263" cy="227229"/>
          </a:xfrm>
          <a:custGeom>
            <a:avLst/>
            <a:gdLst/>
            <a:ahLst/>
            <a:cxnLst/>
            <a:rect l="l" t="t" r="r" b="b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7" name="Google Shape;1157;p48"/>
          <p:cNvSpPr/>
          <p:nvPr/>
        </p:nvSpPr>
        <p:spPr>
          <a:xfrm>
            <a:off x="6628418" y="2111553"/>
            <a:ext cx="402263" cy="227229"/>
          </a:xfrm>
          <a:custGeom>
            <a:avLst/>
            <a:gdLst/>
            <a:ahLst/>
            <a:cxnLst/>
            <a:rect l="l" t="t" r="r" b="b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12175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48"/>
          <p:cNvSpPr/>
          <p:nvPr/>
        </p:nvSpPr>
        <p:spPr>
          <a:xfrm>
            <a:off x="6913953" y="3169090"/>
            <a:ext cx="1000561" cy="565194"/>
          </a:xfrm>
          <a:custGeom>
            <a:avLst/>
            <a:gdLst/>
            <a:ahLst/>
            <a:cxnLst/>
            <a:rect l="l" t="t" r="r" b="b"/>
            <a:pathLst>
              <a:path w="19144" h="10814" fill="none" extrusionOk="0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w="9525" cap="rnd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3" name="Google Shape;1163;p49"/>
          <p:cNvGrpSpPr/>
          <p:nvPr/>
        </p:nvGrpSpPr>
        <p:grpSpPr>
          <a:xfrm>
            <a:off x="3058888" y="1550127"/>
            <a:ext cx="445718" cy="445753"/>
            <a:chOff x="3706812" y="1035050"/>
            <a:chExt cx="4792662" cy="4787899"/>
          </a:xfrm>
        </p:grpSpPr>
        <p:sp>
          <p:nvSpPr>
            <p:cNvPr id="1164" name="Google Shape;1164;p49"/>
            <p:cNvSpPr/>
            <p:nvPr/>
          </p:nvSpPr>
          <p:spPr>
            <a:xfrm>
              <a:off x="5913437" y="4054475"/>
              <a:ext cx="2273299" cy="1746250"/>
            </a:xfrm>
            <a:custGeom>
              <a:avLst/>
              <a:gdLst/>
              <a:ahLst/>
              <a:cxnLst/>
              <a:rect l="l" t="t" r="r" b="b"/>
              <a:pathLst>
                <a:path w="517" h="397" extrusionOk="0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49"/>
            <p:cNvSpPr/>
            <p:nvPr/>
          </p:nvSpPr>
          <p:spPr>
            <a:xfrm>
              <a:off x="4137025" y="4141787"/>
              <a:ext cx="2019301" cy="1681162"/>
            </a:xfrm>
            <a:custGeom>
              <a:avLst/>
              <a:gdLst/>
              <a:ahLst/>
              <a:cxnLst/>
              <a:rect l="l" t="t" r="r" b="b"/>
              <a:pathLst>
                <a:path w="459" h="382" extrusionOk="0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49"/>
            <p:cNvSpPr/>
            <p:nvPr/>
          </p:nvSpPr>
          <p:spPr>
            <a:xfrm>
              <a:off x="4014787" y="1057275"/>
              <a:ext cx="2276475" cy="1747837"/>
            </a:xfrm>
            <a:custGeom>
              <a:avLst/>
              <a:gdLst/>
              <a:ahLst/>
              <a:cxnLst/>
              <a:rect l="l" t="t" r="r" b="b"/>
              <a:pathLst>
                <a:path w="518" h="397" extrusionOk="0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49"/>
            <p:cNvSpPr/>
            <p:nvPr/>
          </p:nvSpPr>
          <p:spPr>
            <a:xfrm>
              <a:off x="3706812" y="2355850"/>
              <a:ext cx="1323975" cy="2309812"/>
            </a:xfrm>
            <a:custGeom>
              <a:avLst/>
              <a:gdLst/>
              <a:ahLst/>
              <a:cxnLst/>
              <a:rect l="l" t="t" r="r" b="b"/>
              <a:pathLst>
                <a:path w="301" h="525" extrusionOk="0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49"/>
            <p:cNvSpPr/>
            <p:nvPr/>
          </p:nvSpPr>
          <p:spPr>
            <a:xfrm>
              <a:off x="7170737" y="2192337"/>
              <a:ext cx="1328737" cy="2314575"/>
            </a:xfrm>
            <a:custGeom>
              <a:avLst/>
              <a:gdLst/>
              <a:ahLst/>
              <a:cxnLst/>
              <a:rect l="l" t="t" r="r" b="b"/>
              <a:pathLst>
                <a:path w="302" h="526" extrusionOk="0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49"/>
            <p:cNvSpPr/>
            <p:nvPr/>
          </p:nvSpPr>
          <p:spPr>
            <a:xfrm>
              <a:off x="6045200" y="1035050"/>
              <a:ext cx="2019301" cy="1685925"/>
            </a:xfrm>
            <a:custGeom>
              <a:avLst/>
              <a:gdLst/>
              <a:ahLst/>
              <a:cxnLst/>
              <a:rect l="l" t="t" r="r" b="b"/>
              <a:pathLst>
                <a:path w="459" h="383" extrusionOk="0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0" name="Google Shape;1170;p49"/>
          <p:cNvGrpSpPr/>
          <p:nvPr/>
        </p:nvGrpSpPr>
        <p:grpSpPr>
          <a:xfrm>
            <a:off x="1779393" y="1550157"/>
            <a:ext cx="443331" cy="445437"/>
            <a:chOff x="1400175" y="1220787"/>
            <a:chExt cx="4473575" cy="4476750"/>
          </a:xfrm>
        </p:grpSpPr>
        <p:sp>
          <p:nvSpPr>
            <p:cNvPr id="1171" name="Google Shape;1171;p49"/>
            <p:cNvSpPr/>
            <p:nvPr/>
          </p:nvSpPr>
          <p:spPr>
            <a:xfrm>
              <a:off x="1400175" y="3135312"/>
              <a:ext cx="2132011" cy="2562226"/>
            </a:xfrm>
            <a:custGeom>
              <a:avLst/>
              <a:gdLst/>
              <a:ahLst/>
              <a:cxnLst/>
              <a:rect l="l" t="t" r="r" b="b"/>
              <a:pathLst>
                <a:path w="478" h="574" extrusionOk="0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49"/>
            <p:cNvSpPr/>
            <p:nvPr/>
          </p:nvSpPr>
          <p:spPr>
            <a:xfrm>
              <a:off x="3314700" y="3563937"/>
              <a:ext cx="2559050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49"/>
            <p:cNvSpPr/>
            <p:nvPr/>
          </p:nvSpPr>
          <p:spPr>
            <a:xfrm>
              <a:off x="3741737" y="1223962"/>
              <a:ext cx="2132011" cy="2559050"/>
            </a:xfrm>
            <a:custGeom>
              <a:avLst/>
              <a:gdLst/>
              <a:ahLst/>
              <a:cxnLst/>
              <a:rect l="l" t="t" r="r" b="b"/>
              <a:pathLst>
                <a:path w="478" h="573" extrusionOk="0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49"/>
            <p:cNvSpPr/>
            <p:nvPr/>
          </p:nvSpPr>
          <p:spPr>
            <a:xfrm>
              <a:off x="1400175" y="1220787"/>
              <a:ext cx="2560637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5" name="Google Shape;1175;p49"/>
          <p:cNvGrpSpPr/>
          <p:nvPr/>
        </p:nvGrpSpPr>
        <p:grpSpPr>
          <a:xfrm>
            <a:off x="1138046" y="1550171"/>
            <a:ext cx="446045" cy="445465"/>
            <a:chOff x="1649412" y="927100"/>
            <a:chExt cx="5011737" cy="5016500"/>
          </a:xfrm>
        </p:grpSpPr>
        <p:sp>
          <p:nvSpPr>
            <p:cNvPr id="1176" name="Google Shape;1176;p49"/>
            <p:cNvSpPr/>
            <p:nvPr/>
          </p:nvSpPr>
          <p:spPr>
            <a:xfrm>
              <a:off x="2008187" y="4025900"/>
              <a:ext cx="4252913" cy="1917700"/>
            </a:xfrm>
            <a:custGeom>
              <a:avLst/>
              <a:gdLst/>
              <a:ahLst/>
              <a:cxnLst/>
              <a:rect l="l" t="t" r="r" b="b"/>
              <a:pathLst>
                <a:path w="999" h="450" extrusionOk="0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7" name="Google Shape;1177;p49"/>
            <p:cNvSpPr/>
            <p:nvPr/>
          </p:nvSpPr>
          <p:spPr>
            <a:xfrm>
              <a:off x="4271962" y="931862"/>
              <a:ext cx="2389187" cy="3724276"/>
            </a:xfrm>
            <a:custGeom>
              <a:avLst/>
              <a:gdLst/>
              <a:ahLst/>
              <a:cxnLst/>
              <a:rect l="l" t="t" r="r" b="b"/>
              <a:pathLst>
                <a:path w="561" h="874" extrusionOk="0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49"/>
            <p:cNvSpPr/>
            <p:nvPr/>
          </p:nvSpPr>
          <p:spPr>
            <a:xfrm>
              <a:off x="1649412" y="927100"/>
              <a:ext cx="2870200" cy="3652836"/>
            </a:xfrm>
            <a:custGeom>
              <a:avLst/>
              <a:gdLst/>
              <a:ahLst/>
              <a:cxnLst/>
              <a:rect l="l" t="t" r="r" b="b"/>
              <a:pathLst>
                <a:path w="674" h="857" extrusionOk="0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9" name="Google Shape;1179;p49"/>
          <p:cNvGrpSpPr/>
          <p:nvPr/>
        </p:nvGrpSpPr>
        <p:grpSpPr>
          <a:xfrm>
            <a:off x="2418397" y="1550424"/>
            <a:ext cx="444870" cy="445286"/>
            <a:chOff x="1301750" y="920750"/>
            <a:chExt cx="5095875" cy="5100637"/>
          </a:xfrm>
        </p:grpSpPr>
        <p:sp>
          <p:nvSpPr>
            <p:cNvPr id="1180" name="Google Shape;1180;p49"/>
            <p:cNvSpPr/>
            <p:nvPr/>
          </p:nvSpPr>
          <p:spPr>
            <a:xfrm>
              <a:off x="1301750" y="2546350"/>
              <a:ext cx="1801812" cy="2917825"/>
            </a:xfrm>
            <a:custGeom>
              <a:avLst/>
              <a:gdLst/>
              <a:ahLst/>
              <a:cxnLst/>
              <a:rect l="l" t="t" r="r" b="b"/>
              <a:pathLst>
                <a:path w="405" h="655" extrusionOk="0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49"/>
            <p:cNvSpPr/>
            <p:nvPr/>
          </p:nvSpPr>
          <p:spPr>
            <a:xfrm>
              <a:off x="2387600" y="4403725"/>
              <a:ext cx="2865436" cy="1617662"/>
            </a:xfrm>
            <a:custGeom>
              <a:avLst/>
              <a:gdLst/>
              <a:ahLst/>
              <a:cxnLst/>
              <a:rect l="l" t="t" r="r" b="b"/>
              <a:pathLst>
                <a:path w="644" h="363" extrusionOk="0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49"/>
            <p:cNvSpPr/>
            <p:nvPr/>
          </p:nvSpPr>
          <p:spPr>
            <a:xfrm>
              <a:off x="4546600" y="2790825"/>
              <a:ext cx="1851025" cy="2717800"/>
            </a:xfrm>
            <a:custGeom>
              <a:avLst/>
              <a:gdLst/>
              <a:ahLst/>
              <a:cxnLst/>
              <a:rect l="l" t="t" r="r" b="b"/>
              <a:pathLst>
                <a:path w="416" h="610" extrusionOk="0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49"/>
            <p:cNvSpPr/>
            <p:nvPr/>
          </p:nvSpPr>
          <p:spPr>
            <a:xfrm>
              <a:off x="3962400" y="925512"/>
              <a:ext cx="2297112" cy="2333625"/>
            </a:xfrm>
            <a:custGeom>
              <a:avLst/>
              <a:gdLst/>
              <a:ahLst/>
              <a:cxnLst/>
              <a:rect l="l" t="t" r="r" b="b"/>
              <a:pathLst>
                <a:path w="516" h="524" extrusionOk="0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49"/>
            <p:cNvSpPr/>
            <p:nvPr/>
          </p:nvSpPr>
          <p:spPr>
            <a:xfrm>
              <a:off x="1466850" y="920750"/>
              <a:ext cx="2759074" cy="2097087"/>
            </a:xfrm>
            <a:custGeom>
              <a:avLst/>
              <a:gdLst/>
              <a:ahLst/>
              <a:cxnLst/>
              <a:rect l="l" t="t" r="r" b="b"/>
              <a:pathLst>
                <a:path w="620" h="471" extrusionOk="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5" name="Google Shape;1185;p49"/>
          <p:cNvGrpSpPr/>
          <p:nvPr/>
        </p:nvGrpSpPr>
        <p:grpSpPr>
          <a:xfrm>
            <a:off x="4341570" y="1550333"/>
            <a:ext cx="445621" cy="445591"/>
            <a:chOff x="5732756" y="2682276"/>
            <a:chExt cx="719905" cy="719856"/>
          </a:xfrm>
        </p:grpSpPr>
        <p:sp>
          <p:nvSpPr>
            <p:cNvPr id="1186" name="Google Shape;1186;p49"/>
            <p:cNvSpPr/>
            <p:nvPr/>
          </p:nvSpPr>
          <p:spPr>
            <a:xfrm>
              <a:off x="5732756" y="2682276"/>
              <a:ext cx="400276" cy="538927"/>
            </a:xfrm>
            <a:custGeom>
              <a:avLst/>
              <a:gdLst/>
              <a:ahLst/>
              <a:cxnLst/>
              <a:rect l="l" t="t" r="r" b="b"/>
              <a:pathLst>
                <a:path w="670" h="902" extrusionOk="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7" name="Google Shape;1187;p49"/>
            <p:cNvSpPr/>
            <p:nvPr/>
          </p:nvSpPr>
          <p:spPr>
            <a:xfrm>
              <a:off x="6094186" y="2682276"/>
              <a:ext cx="358476" cy="531209"/>
            </a:xfrm>
            <a:custGeom>
              <a:avLst/>
              <a:gdLst/>
              <a:ahLst/>
              <a:cxnLst/>
              <a:rect l="l" t="t" r="r" b="b"/>
              <a:pathLst>
                <a:path w="600" h="889" extrusionOk="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49"/>
            <p:cNvSpPr/>
            <p:nvPr/>
          </p:nvSpPr>
          <p:spPr>
            <a:xfrm>
              <a:off x="5787732" y="3124950"/>
              <a:ext cx="616090" cy="277182"/>
            </a:xfrm>
            <a:custGeom>
              <a:avLst/>
              <a:gdLst/>
              <a:ahLst/>
              <a:cxnLst/>
              <a:rect l="l" t="t" r="r" b="b"/>
              <a:pathLst>
                <a:path w="1031" h="464" extrusionOk="0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9" name="Google Shape;1189;p49"/>
          <p:cNvGrpSpPr/>
          <p:nvPr/>
        </p:nvGrpSpPr>
        <p:grpSpPr>
          <a:xfrm>
            <a:off x="4982887" y="1550327"/>
            <a:ext cx="445627" cy="445604"/>
            <a:chOff x="6768809" y="2682265"/>
            <a:chExt cx="719915" cy="719877"/>
          </a:xfrm>
        </p:grpSpPr>
        <p:sp>
          <p:nvSpPr>
            <p:cNvPr id="1190" name="Google Shape;1190;p49"/>
            <p:cNvSpPr/>
            <p:nvPr/>
          </p:nvSpPr>
          <p:spPr>
            <a:xfrm>
              <a:off x="6768809" y="2682954"/>
              <a:ext cx="400157" cy="358101"/>
            </a:xfrm>
            <a:custGeom>
              <a:avLst/>
              <a:gdLst/>
              <a:ahLst/>
              <a:cxnLst/>
              <a:rect l="l" t="t" r="r" b="b"/>
              <a:pathLst>
                <a:path w="638" h="571" extrusionOk="0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49"/>
            <p:cNvSpPr/>
            <p:nvPr/>
          </p:nvSpPr>
          <p:spPr>
            <a:xfrm>
              <a:off x="6768809" y="3002032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2" name="Google Shape;1192;p49"/>
            <p:cNvSpPr/>
            <p:nvPr/>
          </p:nvSpPr>
          <p:spPr>
            <a:xfrm>
              <a:off x="7129915" y="2682265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3" name="Google Shape;1193;p49"/>
            <p:cNvSpPr/>
            <p:nvPr/>
          </p:nvSpPr>
          <p:spPr>
            <a:xfrm>
              <a:off x="7088567" y="3043581"/>
              <a:ext cx="400157" cy="358561"/>
            </a:xfrm>
            <a:custGeom>
              <a:avLst/>
              <a:gdLst/>
              <a:ahLst/>
              <a:cxnLst/>
              <a:rect l="l" t="t" r="r" b="b"/>
              <a:pathLst>
                <a:path w="638" h="572" extrusionOk="0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4" name="Google Shape;1194;p49"/>
          <p:cNvGrpSpPr/>
          <p:nvPr/>
        </p:nvGrpSpPr>
        <p:grpSpPr>
          <a:xfrm>
            <a:off x="5624209" y="1550356"/>
            <a:ext cx="445753" cy="445545"/>
            <a:chOff x="7804870" y="2682313"/>
            <a:chExt cx="720118" cy="719782"/>
          </a:xfrm>
        </p:grpSpPr>
        <p:sp>
          <p:nvSpPr>
            <p:cNvPr id="1195" name="Google Shape;1195;p49"/>
            <p:cNvSpPr/>
            <p:nvPr/>
          </p:nvSpPr>
          <p:spPr>
            <a:xfrm>
              <a:off x="7804870" y="2922841"/>
              <a:ext cx="256443" cy="407568"/>
            </a:xfrm>
            <a:custGeom>
              <a:avLst/>
              <a:gdLst/>
              <a:ahLst/>
              <a:cxnLst/>
              <a:rect l="l" t="t" r="r" b="b"/>
              <a:pathLst>
                <a:path w="376" h="598" extrusionOk="0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6" name="Google Shape;1196;p49"/>
            <p:cNvSpPr/>
            <p:nvPr/>
          </p:nvSpPr>
          <p:spPr>
            <a:xfrm>
              <a:off x="7823833" y="2682313"/>
              <a:ext cx="377215" cy="304549"/>
            </a:xfrm>
            <a:custGeom>
              <a:avLst/>
              <a:gdLst/>
              <a:ahLst/>
              <a:cxnLst/>
              <a:rect l="l" t="t" r="r" b="b"/>
              <a:pathLst>
                <a:path w="553" h="447" extrusionOk="0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7" name="Google Shape;1197;p49"/>
            <p:cNvSpPr/>
            <p:nvPr/>
          </p:nvSpPr>
          <p:spPr>
            <a:xfrm>
              <a:off x="8277575" y="2932985"/>
              <a:ext cx="247414" cy="390661"/>
            </a:xfrm>
            <a:custGeom>
              <a:avLst/>
              <a:gdLst/>
              <a:ahLst/>
              <a:cxnLst/>
              <a:rect l="l" t="t" r="r" b="b"/>
              <a:pathLst>
                <a:path w="363" h="573" extrusionOk="0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8" name="Google Shape;1198;p49"/>
            <p:cNvSpPr/>
            <p:nvPr/>
          </p:nvSpPr>
          <p:spPr>
            <a:xfrm>
              <a:off x="8166284" y="2682313"/>
              <a:ext cx="336357" cy="315595"/>
            </a:xfrm>
            <a:custGeom>
              <a:avLst/>
              <a:gdLst/>
              <a:ahLst/>
              <a:cxnLst/>
              <a:rect l="l" t="t" r="r" b="b"/>
              <a:pathLst>
                <a:path w="493" h="463" extrusionOk="0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9" name="Google Shape;1199;p49"/>
            <p:cNvSpPr/>
            <p:nvPr/>
          </p:nvSpPr>
          <p:spPr>
            <a:xfrm>
              <a:off x="7965147" y="3183207"/>
              <a:ext cx="408594" cy="218887"/>
            </a:xfrm>
            <a:custGeom>
              <a:avLst/>
              <a:gdLst/>
              <a:ahLst/>
              <a:cxnLst/>
              <a:rect l="l" t="t" r="r" b="b"/>
              <a:pathLst>
                <a:path w="599" h="321" extrusionOk="0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0" name="Google Shape;1200;p49"/>
          <p:cNvGrpSpPr/>
          <p:nvPr/>
        </p:nvGrpSpPr>
        <p:grpSpPr>
          <a:xfrm>
            <a:off x="6265657" y="1550125"/>
            <a:ext cx="446293" cy="446006"/>
            <a:chOff x="8841135" y="2681940"/>
            <a:chExt cx="720990" cy="720527"/>
          </a:xfrm>
        </p:grpSpPr>
        <p:sp>
          <p:nvSpPr>
            <p:cNvPr id="1201" name="Google Shape;1201;p49"/>
            <p:cNvSpPr/>
            <p:nvPr/>
          </p:nvSpPr>
          <p:spPr>
            <a:xfrm>
              <a:off x="8841135" y="2874744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Google Shape;1202;p49"/>
            <p:cNvSpPr/>
            <p:nvPr/>
          </p:nvSpPr>
          <p:spPr>
            <a:xfrm>
              <a:off x="8899694" y="3138374"/>
              <a:ext cx="304599" cy="264093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3" name="Google Shape;1203;p49"/>
            <p:cNvSpPr/>
            <p:nvPr/>
          </p:nvSpPr>
          <p:spPr>
            <a:xfrm>
              <a:off x="8889742" y="2681940"/>
              <a:ext cx="344871" cy="273814"/>
            </a:xfrm>
            <a:custGeom>
              <a:avLst/>
              <a:gdLst/>
              <a:ahLst/>
              <a:cxnLst/>
              <a:rect l="l" t="t" r="r" b="b"/>
              <a:pathLst>
                <a:path w="511" h="405" extrusionOk="0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4" name="Google Shape;1204;p49"/>
            <p:cNvSpPr/>
            <p:nvPr/>
          </p:nvSpPr>
          <p:spPr>
            <a:xfrm>
              <a:off x="9198969" y="2681940"/>
              <a:ext cx="304599" cy="264325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49"/>
            <p:cNvSpPr/>
            <p:nvPr/>
          </p:nvSpPr>
          <p:spPr>
            <a:xfrm>
              <a:off x="9351499" y="2861088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49"/>
            <p:cNvSpPr/>
            <p:nvPr/>
          </p:nvSpPr>
          <p:spPr>
            <a:xfrm>
              <a:off x="9168648" y="3128885"/>
              <a:ext cx="344871" cy="273120"/>
            </a:xfrm>
            <a:custGeom>
              <a:avLst/>
              <a:gdLst/>
              <a:ahLst/>
              <a:cxnLst/>
              <a:rect l="l" t="t" r="r" b="b"/>
              <a:pathLst>
                <a:path w="511" h="404" extrusionOk="0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7" name="Google Shape;1207;p49"/>
          <p:cNvGrpSpPr/>
          <p:nvPr/>
        </p:nvGrpSpPr>
        <p:grpSpPr>
          <a:xfrm>
            <a:off x="3699655" y="1550057"/>
            <a:ext cx="445260" cy="445260"/>
            <a:chOff x="4103687" y="1439862"/>
            <a:chExt cx="3986212" cy="3986211"/>
          </a:xfrm>
        </p:grpSpPr>
        <p:sp>
          <p:nvSpPr>
            <p:cNvPr id="1208" name="Google Shape;1208;p49"/>
            <p:cNvSpPr/>
            <p:nvPr/>
          </p:nvSpPr>
          <p:spPr>
            <a:xfrm>
              <a:off x="4103687" y="1439862"/>
              <a:ext cx="2254250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49"/>
            <p:cNvSpPr/>
            <p:nvPr/>
          </p:nvSpPr>
          <p:spPr>
            <a:xfrm>
              <a:off x="5837237" y="1439862"/>
              <a:ext cx="2252662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0" name="Google Shape;1210;p49"/>
          <p:cNvGrpSpPr/>
          <p:nvPr/>
        </p:nvGrpSpPr>
        <p:grpSpPr>
          <a:xfrm>
            <a:off x="6907645" y="1550361"/>
            <a:ext cx="445803" cy="445535"/>
            <a:chOff x="9878272" y="2682320"/>
            <a:chExt cx="720199" cy="719767"/>
          </a:xfrm>
        </p:grpSpPr>
        <p:sp>
          <p:nvSpPr>
            <p:cNvPr id="1211" name="Google Shape;1211;p49"/>
            <p:cNvSpPr/>
            <p:nvPr/>
          </p:nvSpPr>
          <p:spPr>
            <a:xfrm>
              <a:off x="10056560" y="2963533"/>
              <a:ext cx="541911" cy="438554"/>
            </a:xfrm>
            <a:custGeom>
              <a:avLst/>
              <a:gdLst/>
              <a:ahLst/>
              <a:cxnLst/>
              <a:rect l="l" t="t" r="r" b="b"/>
              <a:pathLst>
                <a:path w="861" h="697" extrusionOk="0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2" name="Google Shape;1212;p49"/>
            <p:cNvSpPr/>
            <p:nvPr/>
          </p:nvSpPr>
          <p:spPr>
            <a:xfrm>
              <a:off x="9878272" y="2791266"/>
              <a:ext cx="459066" cy="594405"/>
            </a:xfrm>
            <a:custGeom>
              <a:avLst/>
              <a:gdLst/>
              <a:ahLst/>
              <a:cxnLst/>
              <a:rect l="l" t="t" r="r" b="b"/>
              <a:pathLst>
                <a:path w="729" h="945" extrusionOk="0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3" name="Google Shape;1213;p49"/>
            <p:cNvSpPr/>
            <p:nvPr/>
          </p:nvSpPr>
          <p:spPr>
            <a:xfrm>
              <a:off x="9994853" y="2682320"/>
              <a:ext cx="583546" cy="500170"/>
            </a:xfrm>
            <a:custGeom>
              <a:avLst/>
              <a:gdLst/>
              <a:ahLst/>
              <a:cxnLst/>
              <a:rect l="l" t="t" r="r" b="b"/>
              <a:pathLst>
                <a:path w="927" h="795" extrusionOk="0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4" name="Google Shape;1214;p49"/>
          <p:cNvGrpSpPr/>
          <p:nvPr/>
        </p:nvGrpSpPr>
        <p:grpSpPr>
          <a:xfrm>
            <a:off x="7549143" y="1550278"/>
            <a:ext cx="445700" cy="445701"/>
            <a:chOff x="10914618" y="2682187"/>
            <a:chExt cx="720033" cy="720033"/>
          </a:xfrm>
        </p:grpSpPr>
        <p:sp>
          <p:nvSpPr>
            <p:cNvPr id="1215" name="Google Shape;1215;p49"/>
            <p:cNvSpPr/>
            <p:nvPr/>
          </p:nvSpPr>
          <p:spPr>
            <a:xfrm>
              <a:off x="11401733" y="2955582"/>
              <a:ext cx="229448" cy="412406"/>
            </a:xfrm>
            <a:custGeom>
              <a:avLst/>
              <a:gdLst/>
              <a:ahLst/>
              <a:cxnLst/>
              <a:rect l="l" t="t" r="r" b="b"/>
              <a:pathLst>
                <a:path w="335" h="602" extrusionOk="0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6" name="Google Shape;1216;p49"/>
            <p:cNvSpPr/>
            <p:nvPr/>
          </p:nvSpPr>
          <p:spPr>
            <a:xfrm>
              <a:off x="10914618" y="3012482"/>
              <a:ext cx="370771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Google Shape;1217;p49"/>
            <p:cNvSpPr/>
            <p:nvPr/>
          </p:nvSpPr>
          <p:spPr>
            <a:xfrm>
              <a:off x="11136202" y="2682187"/>
              <a:ext cx="343016" cy="292593"/>
            </a:xfrm>
            <a:custGeom>
              <a:avLst/>
              <a:gdLst/>
              <a:ahLst/>
              <a:cxnLst/>
              <a:rect l="l" t="t" r="r" b="b"/>
              <a:pathLst>
                <a:path w="501" h="427" extrusionOk="0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49"/>
            <p:cNvSpPr/>
            <p:nvPr/>
          </p:nvSpPr>
          <p:spPr>
            <a:xfrm>
              <a:off x="10917856" y="2716419"/>
              <a:ext cx="230142" cy="411712"/>
            </a:xfrm>
            <a:custGeom>
              <a:avLst/>
              <a:gdLst/>
              <a:ahLst/>
              <a:cxnLst/>
              <a:rect l="l" t="t" r="r" b="b"/>
              <a:pathLst>
                <a:path w="336" h="601" extrusionOk="0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Google Shape;1219;p49"/>
            <p:cNvSpPr/>
            <p:nvPr/>
          </p:nvSpPr>
          <p:spPr>
            <a:xfrm>
              <a:off x="11069819" y="3108934"/>
              <a:ext cx="343016" cy="293287"/>
            </a:xfrm>
            <a:custGeom>
              <a:avLst/>
              <a:gdLst/>
              <a:ahLst/>
              <a:cxnLst/>
              <a:rect l="l" t="t" r="r" b="b"/>
              <a:pathLst>
                <a:path w="501" h="428" extrusionOk="0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1220;p49"/>
            <p:cNvSpPr/>
            <p:nvPr/>
          </p:nvSpPr>
          <p:spPr>
            <a:xfrm>
              <a:off x="11263647" y="2756203"/>
              <a:ext cx="371003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1" name="Google Shape;1221;p49"/>
          <p:cNvGrpSpPr/>
          <p:nvPr/>
        </p:nvGrpSpPr>
        <p:grpSpPr>
          <a:xfrm>
            <a:off x="1772664" y="843057"/>
            <a:ext cx="361521" cy="445816"/>
            <a:chOff x="1582665" y="1011072"/>
            <a:chExt cx="584040" cy="720220"/>
          </a:xfrm>
        </p:grpSpPr>
        <p:sp>
          <p:nvSpPr>
            <p:cNvPr id="1222" name="Google Shape;1222;p49"/>
            <p:cNvSpPr/>
            <p:nvPr/>
          </p:nvSpPr>
          <p:spPr>
            <a:xfrm>
              <a:off x="1638485" y="1571653"/>
              <a:ext cx="449564" cy="159640"/>
            </a:xfrm>
            <a:custGeom>
              <a:avLst/>
              <a:gdLst/>
              <a:ahLst/>
              <a:cxnLst/>
              <a:rect l="l" t="t" r="r" b="b"/>
              <a:pathLst>
                <a:path w="767" h="273" extrusionOk="0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3" name="Google Shape;1223;p49"/>
            <p:cNvSpPr/>
            <p:nvPr/>
          </p:nvSpPr>
          <p:spPr>
            <a:xfrm>
              <a:off x="1590507" y="1435245"/>
              <a:ext cx="515072" cy="136407"/>
            </a:xfrm>
            <a:custGeom>
              <a:avLst/>
              <a:gdLst/>
              <a:ahLst/>
              <a:cxnLst/>
              <a:rect l="l" t="t" r="r" b="b"/>
              <a:pathLst>
                <a:path w="879" h="233" extrusionOk="0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49"/>
            <p:cNvSpPr/>
            <p:nvPr/>
          </p:nvSpPr>
          <p:spPr>
            <a:xfrm>
              <a:off x="1582665" y="1299068"/>
              <a:ext cx="576890" cy="136177"/>
            </a:xfrm>
            <a:custGeom>
              <a:avLst/>
              <a:gdLst/>
              <a:ahLst/>
              <a:cxnLst/>
              <a:rect l="l" t="t" r="r" b="b"/>
              <a:pathLst>
                <a:path w="984" h="233" extrusionOk="0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5" name="Google Shape;1225;p49"/>
            <p:cNvSpPr/>
            <p:nvPr/>
          </p:nvSpPr>
          <p:spPr>
            <a:xfrm>
              <a:off x="1665934" y="1011072"/>
              <a:ext cx="484393" cy="151589"/>
            </a:xfrm>
            <a:custGeom>
              <a:avLst/>
              <a:gdLst/>
              <a:ahLst/>
              <a:cxnLst/>
              <a:rect l="l" t="t" r="r" b="b"/>
              <a:pathLst>
                <a:path w="826" h="259" extrusionOk="0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6" name="Google Shape;1226;p49"/>
            <p:cNvSpPr/>
            <p:nvPr/>
          </p:nvSpPr>
          <p:spPr>
            <a:xfrm>
              <a:off x="1639639" y="1162661"/>
              <a:ext cx="527066" cy="136407"/>
            </a:xfrm>
            <a:custGeom>
              <a:avLst/>
              <a:gdLst/>
              <a:ahLst/>
              <a:cxnLst/>
              <a:rect l="l" t="t" r="r" b="b"/>
              <a:pathLst>
                <a:path w="899" h="233" extrusionOk="0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7" name="Google Shape;1227;p49"/>
          <p:cNvGrpSpPr/>
          <p:nvPr/>
        </p:nvGrpSpPr>
        <p:grpSpPr>
          <a:xfrm>
            <a:off x="2374048" y="843078"/>
            <a:ext cx="379481" cy="445796"/>
            <a:chOff x="2554206" y="1011105"/>
            <a:chExt cx="613055" cy="720187"/>
          </a:xfrm>
        </p:grpSpPr>
        <p:sp>
          <p:nvSpPr>
            <p:cNvPr id="1228" name="Google Shape;1228;p49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avLst/>
              <a:gdLst/>
              <a:ahLst/>
              <a:cxnLst/>
              <a:rect l="l" t="t" r="r" b="b"/>
              <a:pathLst>
                <a:path w="885" h="771" extrusionOk="0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49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avLst/>
              <a:gdLst/>
              <a:ahLst/>
              <a:cxnLst/>
              <a:rect l="l" t="t" r="r" b="b"/>
              <a:pathLst>
                <a:path w="654" h="1130" extrusionOk="0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0" name="Google Shape;1230;p49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avLst/>
              <a:gdLst/>
              <a:ahLst/>
              <a:cxnLst/>
              <a:rect l="l" t="t" r="r" b="b"/>
              <a:pathLst>
                <a:path w="704" h="712" extrusionOk="0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1" name="Google Shape;1231;p49"/>
          <p:cNvGrpSpPr/>
          <p:nvPr/>
        </p:nvGrpSpPr>
        <p:grpSpPr>
          <a:xfrm>
            <a:off x="6922223" y="797418"/>
            <a:ext cx="460705" cy="491455"/>
            <a:chOff x="9901824" y="937343"/>
            <a:chExt cx="744273" cy="793950"/>
          </a:xfrm>
        </p:grpSpPr>
        <p:grpSp>
          <p:nvGrpSpPr>
            <p:cNvPr id="1232" name="Google Shape;1232;p49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1233" name="Google Shape;1233;p49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4" name="Google Shape;1234;p49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5" name="Google Shape;1235;p49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6" name="Google Shape;1236;p49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7" name="Google Shape;1237;p49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8" name="Google Shape;1238;p49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9" name="Google Shape;1239;p49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0" name="Google Shape;1240;p49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1" name="Google Shape;1241;p49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2" name="Google Shape;1242;p49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43" name="Google Shape;1243;p49"/>
            <p:cNvSpPr/>
            <p:nvPr/>
          </p:nvSpPr>
          <p:spPr>
            <a:xfrm>
              <a:off x="10047751" y="1220548"/>
              <a:ext cx="217117" cy="205362"/>
            </a:xfrm>
            <a:custGeom>
              <a:avLst/>
              <a:gdLst/>
              <a:ahLst/>
              <a:cxnLst/>
              <a:rect l="l" t="t" r="r" b="b"/>
              <a:pathLst>
                <a:path w="380" h="359" extrusionOk="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4" name="Google Shape;1244;p49"/>
            <p:cNvSpPr/>
            <p:nvPr/>
          </p:nvSpPr>
          <p:spPr>
            <a:xfrm>
              <a:off x="10063053" y="1080830"/>
              <a:ext cx="205806" cy="250604"/>
            </a:xfrm>
            <a:custGeom>
              <a:avLst/>
              <a:gdLst/>
              <a:ahLst/>
              <a:cxnLst/>
              <a:rect l="l" t="t" r="r" b="b"/>
              <a:pathLst>
                <a:path w="360" h="438" extrusionOk="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49"/>
            <p:cNvSpPr/>
            <p:nvPr/>
          </p:nvSpPr>
          <p:spPr>
            <a:xfrm>
              <a:off x="10276400" y="1080830"/>
              <a:ext cx="208024" cy="250604"/>
            </a:xfrm>
            <a:custGeom>
              <a:avLst/>
              <a:gdLst/>
              <a:ahLst/>
              <a:cxnLst/>
              <a:rect l="l" t="t" r="r" b="b"/>
              <a:pathLst>
                <a:path w="364" h="438" extrusionOk="0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49"/>
            <p:cNvSpPr/>
            <p:nvPr/>
          </p:nvSpPr>
          <p:spPr>
            <a:xfrm>
              <a:off x="10280392" y="1218773"/>
              <a:ext cx="219334" cy="208689"/>
            </a:xfrm>
            <a:custGeom>
              <a:avLst/>
              <a:gdLst/>
              <a:ahLst/>
              <a:cxnLst/>
              <a:rect l="l" t="t" r="r" b="b"/>
              <a:pathLst>
                <a:path w="384" h="365" extrusionOk="0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7" name="Google Shape;1247;p49"/>
            <p:cNvSpPr/>
            <p:nvPr/>
          </p:nvSpPr>
          <p:spPr>
            <a:xfrm>
              <a:off x="10116279" y="1345184"/>
              <a:ext cx="152580" cy="267681"/>
            </a:xfrm>
            <a:custGeom>
              <a:avLst/>
              <a:gdLst/>
              <a:ahLst/>
              <a:cxnLst/>
              <a:rect l="l" t="t" r="r" b="b"/>
              <a:pathLst>
                <a:path w="267" h="468" extrusionOk="0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8" name="Google Shape;1248;p49"/>
            <p:cNvSpPr/>
            <p:nvPr/>
          </p:nvSpPr>
          <p:spPr>
            <a:xfrm>
              <a:off x="10276400" y="1345184"/>
              <a:ext cx="154798" cy="267681"/>
            </a:xfrm>
            <a:custGeom>
              <a:avLst/>
              <a:gdLst/>
              <a:ahLst/>
              <a:cxnLst/>
              <a:rect l="l" t="t" r="r" b="b"/>
              <a:pathLst>
                <a:path w="271" h="468" extrusionOk="0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9" name="Google Shape;1249;p49"/>
          <p:cNvGrpSpPr/>
          <p:nvPr/>
        </p:nvGrpSpPr>
        <p:grpSpPr>
          <a:xfrm>
            <a:off x="2993392" y="843244"/>
            <a:ext cx="369868" cy="445629"/>
            <a:chOff x="3554761" y="1011374"/>
            <a:chExt cx="597525" cy="719918"/>
          </a:xfrm>
        </p:grpSpPr>
        <p:sp>
          <p:nvSpPr>
            <p:cNvPr id="1250" name="Google Shape;1250;p49"/>
            <p:cNvSpPr/>
            <p:nvPr/>
          </p:nvSpPr>
          <p:spPr>
            <a:xfrm>
              <a:off x="3615879" y="1376596"/>
              <a:ext cx="441685" cy="354696"/>
            </a:xfrm>
            <a:custGeom>
              <a:avLst/>
              <a:gdLst/>
              <a:ahLst/>
              <a:cxnLst/>
              <a:rect l="l" t="t" r="r" b="b"/>
              <a:pathLst>
                <a:path w="797" h="638" extrusionOk="0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49"/>
            <p:cNvSpPr/>
            <p:nvPr/>
          </p:nvSpPr>
          <p:spPr>
            <a:xfrm>
              <a:off x="3554761" y="1164199"/>
              <a:ext cx="288366" cy="430478"/>
            </a:xfrm>
            <a:custGeom>
              <a:avLst/>
              <a:gdLst/>
              <a:ahLst/>
              <a:cxnLst/>
              <a:rect l="l" t="t" r="r" b="b"/>
              <a:pathLst>
                <a:path w="520" h="774" extrusionOk="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2" name="Google Shape;1252;p49"/>
            <p:cNvSpPr/>
            <p:nvPr/>
          </p:nvSpPr>
          <p:spPr>
            <a:xfrm>
              <a:off x="3860350" y="1126940"/>
              <a:ext cx="291937" cy="427110"/>
            </a:xfrm>
            <a:custGeom>
              <a:avLst/>
              <a:gdLst/>
              <a:ahLst/>
              <a:cxnLst/>
              <a:rect l="l" t="t" r="r" b="b"/>
              <a:pathLst>
                <a:path w="527" h="768" extrusionOk="0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p49"/>
            <p:cNvSpPr/>
            <p:nvPr/>
          </p:nvSpPr>
          <p:spPr>
            <a:xfrm>
              <a:off x="3644023" y="1011374"/>
              <a:ext cx="449665" cy="347961"/>
            </a:xfrm>
            <a:custGeom>
              <a:avLst/>
              <a:gdLst/>
              <a:ahLst/>
              <a:cxnLst/>
              <a:rect l="l" t="t" r="r" b="b"/>
              <a:pathLst>
                <a:path w="811" h="626" extrusionOk="0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4" name="Google Shape;1254;p49"/>
          <p:cNvGrpSpPr/>
          <p:nvPr/>
        </p:nvGrpSpPr>
        <p:grpSpPr>
          <a:xfrm>
            <a:off x="3603122" y="843032"/>
            <a:ext cx="370755" cy="445841"/>
            <a:chOff x="4539787" y="1011032"/>
            <a:chExt cx="598958" cy="720261"/>
          </a:xfrm>
        </p:grpSpPr>
        <p:sp>
          <p:nvSpPr>
            <p:cNvPr id="1255" name="Google Shape;1255;p49"/>
            <p:cNvSpPr/>
            <p:nvPr/>
          </p:nvSpPr>
          <p:spPr>
            <a:xfrm>
              <a:off x="4849480" y="1011032"/>
              <a:ext cx="289264" cy="340491"/>
            </a:xfrm>
            <a:custGeom>
              <a:avLst/>
              <a:gdLst/>
              <a:ahLst/>
              <a:cxnLst/>
              <a:rect l="l" t="t" r="r" b="b"/>
              <a:pathLst>
                <a:path w="518" h="610" extrusionOk="0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49"/>
            <p:cNvSpPr/>
            <p:nvPr/>
          </p:nvSpPr>
          <p:spPr>
            <a:xfrm>
              <a:off x="4599335" y="1012768"/>
              <a:ext cx="277094" cy="339188"/>
            </a:xfrm>
            <a:custGeom>
              <a:avLst/>
              <a:gdLst/>
              <a:ahLst/>
              <a:cxnLst/>
              <a:rect l="l" t="t" r="r" b="b"/>
              <a:pathLst>
                <a:path w="496" h="608" extrusionOk="0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49"/>
            <p:cNvSpPr/>
            <p:nvPr/>
          </p:nvSpPr>
          <p:spPr>
            <a:xfrm>
              <a:off x="4539787" y="1276220"/>
              <a:ext cx="295350" cy="349606"/>
            </a:xfrm>
            <a:custGeom>
              <a:avLst/>
              <a:gdLst/>
              <a:ahLst/>
              <a:cxnLst/>
              <a:rect l="l" t="t" r="r" b="b"/>
              <a:pathLst>
                <a:path w="529" h="627" extrusionOk="0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49"/>
            <p:cNvSpPr/>
            <p:nvPr/>
          </p:nvSpPr>
          <p:spPr>
            <a:xfrm>
              <a:off x="4854479" y="1272314"/>
              <a:ext cx="277529" cy="353078"/>
            </a:xfrm>
            <a:custGeom>
              <a:avLst/>
              <a:gdLst/>
              <a:ahLst/>
              <a:cxnLst/>
              <a:rect l="l" t="t" r="r" b="b"/>
              <a:pathLst>
                <a:path w="497" h="633" extrusionOk="0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49"/>
            <p:cNvSpPr/>
            <p:nvPr/>
          </p:nvSpPr>
          <p:spPr>
            <a:xfrm>
              <a:off x="4661491" y="1370403"/>
              <a:ext cx="388584" cy="360890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0" name="Google Shape;1260;p49"/>
          <p:cNvGrpSpPr/>
          <p:nvPr/>
        </p:nvGrpSpPr>
        <p:grpSpPr>
          <a:xfrm>
            <a:off x="4213740" y="843140"/>
            <a:ext cx="366917" cy="445733"/>
            <a:chOff x="5526246" y="1011207"/>
            <a:chExt cx="592758" cy="720086"/>
          </a:xfrm>
        </p:grpSpPr>
        <p:sp>
          <p:nvSpPr>
            <p:cNvPr id="1261" name="Google Shape;1261;p49"/>
            <p:cNvSpPr/>
            <p:nvPr/>
          </p:nvSpPr>
          <p:spPr>
            <a:xfrm>
              <a:off x="5632379" y="1011207"/>
              <a:ext cx="311420" cy="340347"/>
            </a:xfrm>
            <a:custGeom>
              <a:avLst/>
              <a:gdLst/>
              <a:ahLst/>
              <a:cxnLst/>
              <a:rect l="l" t="t" r="r" b="b"/>
              <a:pathLst>
                <a:path w="518" h="567" extrusionOk="0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49"/>
            <p:cNvSpPr/>
            <p:nvPr/>
          </p:nvSpPr>
          <p:spPr>
            <a:xfrm>
              <a:off x="5835019" y="1041711"/>
              <a:ext cx="283984" cy="330260"/>
            </a:xfrm>
            <a:custGeom>
              <a:avLst/>
              <a:gdLst/>
              <a:ahLst/>
              <a:cxnLst/>
              <a:rect l="l" t="t" r="r" b="b"/>
              <a:pathLst>
                <a:path w="473" h="550" extrusionOk="0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49"/>
            <p:cNvSpPr/>
            <p:nvPr/>
          </p:nvSpPr>
          <p:spPr>
            <a:xfrm>
              <a:off x="5837907" y="1326815"/>
              <a:ext cx="260158" cy="268291"/>
            </a:xfrm>
            <a:custGeom>
              <a:avLst/>
              <a:gdLst/>
              <a:ahLst/>
              <a:cxnLst/>
              <a:rect l="l" t="t" r="r" b="b"/>
              <a:pathLst>
                <a:path w="433" h="447" extrusionOk="0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49"/>
            <p:cNvSpPr/>
            <p:nvPr/>
          </p:nvSpPr>
          <p:spPr>
            <a:xfrm>
              <a:off x="5725035" y="1379176"/>
              <a:ext cx="304441" cy="352116"/>
            </a:xfrm>
            <a:custGeom>
              <a:avLst/>
              <a:gdLst/>
              <a:ahLst/>
              <a:cxnLst/>
              <a:rect l="l" t="t" r="r" b="b"/>
              <a:pathLst>
                <a:path w="507" h="587" extrusionOk="0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49"/>
            <p:cNvSpPr/>
            <p:nvPr/>
          </p:nvSpPr>
          <p:spPr>
            <a:xfrm>
              <a:off x="5526246" y="1358760"/>
              <a:ext cx="289521" cy="285105"/>
            </a:xfrm>
            <a:custGeom>
              <a:avLst/>
              <a:gdLst/>
              <a:ahLst/>
              <a:cxnLst/>
              <a:rect l="l" t="t" r="r" b="b"/>
              <a:pathLst>
                <a:path w="482" h="475" extrusionOk="0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49"/>
            <p:cNvSpPr/>
            <p:nvPr/>
          </p:nvSpPr>
          <p:spPr>
            <a:xfrm>
              <a:off x="5530337" y="1130580"/>
              <a:ext cx="282300" cy="276217"/>
            </a:xfrm>
            <a:custGeom>
              <a:avLst/>
              <a:gdLst/>
              <a:ahLst/>
              <a:cxnLst/>
              <a:rect l="l" t="t" r="r" b="b"/>
              <a:pathLst>
                <a:path w="470" h="460" extrusionOk="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7" name="Google Shape;1267;p49"/>
          <p:cNvGrpSpPr/>
          <p:nvPr/>
        </p:nvGrpSpPr>
        <p:grpSpPr>
          <a:xfrm>
            <a:off x="1168508" y="843134"/>
            <a:ext cx="364294" cy="445740"/>
            <a:chOff x="606645" y="1011196"/>
            <a:chExt cx="588520" cy="720096"/>
          </a:xfrm>
        </p:grpSpPr>
        <p:sp>
          <p:nvSpPr>
            <p:cNvPr id="1268" name="Google Shape;1268;p49"/>
            <p:cNvSpPr/>
            <p:nvPr/>
          </p:nvSpPr>
          <p:spPr>
            <a:xfrm>
              <a:off x="659316" y="1517469"/>
              <a:ext cx="456722" cy="213824"/>
            </a:xfrm>
            <a:custGeom>
              <a:avLst/>
              <a:gdLst/>
              <a:ahLst/>
              <a:cxnLst/>
              <a:rect l="l" t="t" r="r" b="b"/>
              <a:pathLst>
                <a:path w="763" h="358" extrusionOk="0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49"/>
            <p:cNvSpPr/>
            <p:nvPr/>
          </p:nvSpPr>
          <p:spPr>
            <a:xfrm>
              <a:off x="606645" y="1354464"/>
              <a:ext cx="561583" cy="154615"/>
            </a:xfrm>
            <a:custGeom>
              <a:avLst/>
              <a:gdLst/>
              <a:ahLst/>
              <a:cxnLst/>
              <a:rect l="l" t="t" r="r" b="b"/>
              <a:pathLst>
                <a:path w="938" h="259" extrusionOk="0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0" name="Google Shape;1270;p49"/>
            <p:cNvSpPr/>
            <p:nvPr/>
          </p:nvSpPr>
          <p:spPr>
            <a:xfrm>
              <a:off x="661721" y="1191460"/>
              <a:ext cx="533444" cy="154135"/>
            </a:xfrm>
            <a:custGeom>
              <a:avLst/>
              <a:gdLst/>
              <a:ahLst/>
              <a:cxnLst/>
              <a:rect l="l" t="t" r="r" b="b"/>
              <a:pathLst>
                <a:path w="891" h="258" extrusionOk="0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49"/>
            <p:cNvSpPr/>
            <p:nvPr/>
          </p:nvSpPr>
          <p:spPr>
            <a:xfrm>
              <a:off x="683367" y="1011196"/>
              <a:ext cx="497368" cy="171394"/>
            </a:xfrm>
            <a:custGeom>
              <a:avLst/>
              <a:gdLst/>
              <a:ahLst/>
              <a:cxnLst/>
              <a:rect l="l" t="t" r="r" b="b"/>
              <a:pathLst>
                <a:path w="831" h="287" extrusionOk="0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2" name="Google Shape;1272;p49"/>
          <p:cNvGrpSpPr/>
          <p:nvPr/>
        </p:nvGrpSpPr>
        <p:grpSpPr>
          <a:xfrm>
            <a:off x="7622791" y="843111"/>
            <a:ext cx="298405" cy="445762"/>
            <a:chOff x="11033597" y="1011159"/>
            <a:chExt cx="482075" cy="720133"/>
          </a:xfrm>
        </p:grpSpPr>
        <p:sp>
          <p:nvSpPr>
            <p:cNvPr id="1273" name="Google Shape;1273;p49"/>
            <p:cNvSpPr/>
            <p:nvPr/>
          </p:nvSpPr>
          <p:spPr>
            <a:xfrm>
              <a:off x="11033597" y="1414369"/>
              <a:ext cx="482075" cy="151349"/>
            </a:xfrm>
            <a:custGeom>
              <a:avLst/>
              <a:gdLst/>
              <a:ahLst/>
              <a:cxnLst/>
              <a:rect l="l" t="t" r="r" b="b"/>
              <a:pathLst>
                <a:path w="724" h="227" extrusionOk="0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49"/>
            <p:cNvSpPr/>
            <p:nvPr/>
          </p:nvSpPr>
          <p:spPr>
            <a:xfrm>
              <a:off x="11142821" y="1011159"/>
              <a:ext cx="263627" cy="229006"/>
            </a:xfrm>
            <a:custGeom>
              <a:avLst/>
              <a:gdLst/>
              <a:ahLst/>
              <a:cxnLst/>
              <a:rect l="l" t="t" r="r" b="b"/>
              <a:pathLst>
                <a:path w="396" h="343" extrusionOk="0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49"/>
            <p:cNvSpPr/>
            <p:nvPr/>
          </p:nvSpPr>
          <p:spPr>
            <a:xfrm>
              <a:off x="11052228" y="1576445"/>
              <a:ext cx="444813" cy="154847"/>
            </a:xfrm>
            <a:custGeom>
              <a:avLst/>
              <a:gdLst/>
              <a:ahLst/>
              <a:cxnLst/>
              <a:rect l="l" t="t" r="r" b="b"/>
              <a:pathLst>
                <a:path w="668" h="232" extrusionOk="0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49"/>
            <p:cNvSpPr/>
            <p:nvPr/>
          </p:nvSpPr>
          <p:spPr>
            <a:xfrm>
              <a:off x="11051762" y="1251592"/>
              <a:ext cx="446676" cy="151349"/>
            </a:xfrm>
            <a:custGeom>
              <a:avLst/>
              <a:gdLst/>
              <a:ahLst/>
              <a:cxnLst/>
              <a:rect l="l" t="t" r="r" b="b"/>
              <a:pathLst>
                <a:path w="671" h="227" extrusionOk="0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7" name="Google Shape;1277;p49"/>
          <p:cNvGrpSpPr/>
          <p:nvPr/>
        </p:nvGrpSpPr>
        <p:grpSpPr>
          <a:xfrm>
            <a:off x="6221656" y="797418"/>
            <a:ext cx="460705" cy="491455"/>
            <a:chOff x="8770051" y="937343"/>
            <a:chExt cx="744273" cy="793950"/>
          </a:xfrm>
        </p:grpSpPr>
        <p:sp>
          <p:nvSpPr>
            <p:cNvPr id="1278" name="Google Shape;1278;p49"/>
            <p:cNvSpPr/>
            <p:nvPr/>
          </p:nvSpPr>
          <p:spPr>
            <a:xfrm>
              <a:off x="8968558" y="1402926"/>
              <a:ext cx="348361" cy="98539"/>
            </a:xfrm>
            <a:custGeom>
              <a:avLst/>
              <a:gdLst/>
              <a:ahLst/>
              <a:cxnLst/>
              <a:rect l="l" t="t" r="r" b="b"/>
              <a:pathLst>
                <a:path w="1741804" h="492696" extrusionOk="0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49"/>
            <p:cNvSpPr/>
            <p:nvPr/>
          </p:nvSpPr>
          <p:spPr>
            <a:xfrm>
              <a:off x="8960465" y="1079360"/>
              <a:ext cx="362496" cy="102351"/>
            </a:xfrm>
            <a:custGeom>
              <a:avLst/>
              <a:gdLst/>
              <a:ahLst/>
              <a:cxnLst/>
              <a:rect l="l" t="t" r="r" b="b"/>
              <a:pathLst>
                <a:path w="1812480" h="511754" extrusionOk="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49"/>
            <p:cNvSpPr/>
            <p:nvPr/>
          </p:nvSpPr>
          <p:spPr>
            <a:xfrm>
              <a:off x="8930121" y="1189758"/>
              <a:ext cx="422643" cy="98539"/>
            </a:xfrm>
            <a:custGeom>
              <a:avLst/>
              <a:gdLst/>
              <a:ahLst/>
              <a:cxnLst/>
              <a:rect l="l" t="t" r="r" b="b"/>
              <a:pathLst>
                <a:path w="2113216" h="492696" extrusionOk="0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49"/>
            <p:cNvSpPr/>
            <p:nvPr/>
          </p:nvSpPr>
          <p:spPr>
            <a:xfrm>
              <a:off x="8930847" y="1296342"/>
              <a:ext cx="421894" cy="98539"/>
            </a:xfrm>
            <a:custGeom>
              <a:avLst/>
              <a:gdLst/>
              <a:ahLst/>
              <a:cxnLst/>
              <a:rect l="l" t="t" r="r" b="b"/>
              <a:pathLst>
                <a:path w="2109469" h="492696" extrusionOk="0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p49"/>
            <p:cNvSpPr/>
            <p:nvPr/>
          </p:nvSpPr>
          <p:spPr>
            <a:xfrm>
              <a:off x="9031006" y="1509510"/>
              <a:ext cx="223837" cy="102349"/>
            </a:xfrm>
            <a:custGeom>
              <a:avLst/>
              <a:gdLst/>
              <a:ahLst/>
              <a:cxnLst/>
              <a:rect l="l" t="t" r="r" b="b"/>
              <a:pathLst>
                <a:path w="1119187" h="511746" extrusionOk="0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83" name="Google Shape;1283;p49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1284" name="Google Shape;1284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5" name="Google Shape;1285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6" name="Google Shape;1286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7" name="Google Shape;1287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8" name="Google Shape;1288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9" name="Google Shape;1289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0" name="Google Shape;1290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1" name="Google Shape;1291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2" name="Google Shape;1292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3" name="Google Shape;1293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94" name="Google Shape;1294;p49"/>
          <p:cNvGrpSpPr/>
          <p:nvPr/>
        </p:nvGrpSpPr>
        <p:grpSpPr>
          <a:xfrm>
            <a:off x="4820520" y="797418"/>
            <a:ext cx="460705" cy="491455"/>
            <a:chOff x="6506504" y="937343"/>
            <a:chExt cx="744273" cy="793950"/>
          </a:xfrm>
        </p:grpSpPr>
        <p:sp>
          <p:nvSpPr>
            <p:cNvPr id="1295" name="Google Shape;1295;p49"/>
            <p:cNvSpPr/>
            <p:nvPr/>
          </p:nvSpPr>
          <p:spPr>
            <a:xfrm>
              <a:off x="6666683" y="1079385"/>
              <a:ext cx="422268" cy="171940"/>
            </a:xfrm>
            <a:custGeom>
              <a:avLst/>
              <a:gdLst/>
              <a:ahLst/>
              <a:cxnLst/>
              <a:rect l="l" t="t" r="r" b="b"/>
              <a:pathLst>
                <a:path w="2085276" h="859701" extrusionOk="0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49"/>
            <p:cNvSpPr/>
            <p:nvPr/>
          </p:nvSpPr>
          <p:spPr>
            <a:xfrm>
              <a:off x="6664423" y="1259933"/>
              <a:ext cx="427985" cy="171450"/>
            </a:xfrm>
            <a:custGeom>
              <a:avLst/>
              <a:gdLst/>
              <a:ahLst/>
              <a:cxnLst/>
              <a:rect l="l" t="t" r="r" b="b"/>
              <a:pathLst>
                <a:path w="2113506" h="857250" extrusionOk="0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49"/>
            <p:cNvSpPr/>
            <p:nvPr/>
          </p:nvSpPr>
          <p:spPr>
            <a:xfrm>
              <a:off x="6727642" y="1439988"/>
              <a:ext cx="303068" cy="171348"/>
            </a:xfrm>
            <a:custGeom>
              <a:avLst/>
              <a:gdLst/>
              <a:ahLst/>
              <a:cxnLst/>
              <a:rect l="l" t="t" r="r" b="b"/>
              <a:pathLst>
                <a:path w="1496631" h="856741" extrusionOk="0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98" name="Google Shape;1298;p49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1299" name="Google Shape;1299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0" name="Google Shape;1300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1" name="Google Shape;1301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2" name="Google Shape;1302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3" name="Google Shape;1303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4" name="Google Shape;1304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5" name="Google Shape;1305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6" name="Google Shape;1306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7" name="Google Shape;1307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8" name="Google Shape;1308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09" name="Google Shape;1309;p49"/>
          <p:cNvGrpSpPr/>
          <p:nvPr/>
        </p:nvGrpSpPr>
        <p:grpSpPr>
          <a:xfrm>
            <a:off x="5521088" y="797418"/>
            <a:ext cx="460705" cy="491455"/>
            <a:chOff x="7638277" y="937343"/>
            <a:chExt cx="744273" cy="793950"/>
          </a:xfrm>
        </p:grpSpPr>
        <p:sp>
          <p:nvSpPr>
            <p:cNvPr id="1310" name="Google Shape;1310;p49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49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49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49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14" name="Google Shape;1314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1315" name="Google Shape;1315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6" name="Google Shape;1316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7" name="Google Shape;1317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8" name="Google Shape;1318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9" name="Google Shape;1319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0" name="Google Shape;1320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1" name="Google Shape;1321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2" name="Google Shape;1322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3" name="Google Shape;1323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4" name="Google Shape;1324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25" name="Google Shape;1325;p49"/>
          <p:cNvGrpSpPr/>
          <p:nvPr/>
        </p:nvGrpSpPr>
        <p:grpSpPr>
          <a:xfrm>
            <a:off x="3061198" y="2986973"/>
            <a:ext cx="445779" cy="400764"/>
            <a:chOff x="3778727" y="4460423"/>
            <a:chExt cx="720160" cy="647438"/>
          </a:xfrm>
        </p:grpSpPr>
        <p:sp>
          <p:nvSpPr>
            <p:cNvPr id="1326" name="Google Shape;1326;p49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49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49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9" name="Google Shape;1329;p49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0" name="Google Shape;1330;p49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49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49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3" name="Google Shape;1333;p49"/>
          <p:cNvGrpSpPr/>
          <p:nvPr/>
        </p:nvGrpSpPr>
        <p:grpSpPr>
          <a:xfrm>
            <a:off x="1138083" y="2972048"/>
            <a:ext cx="445680" cy="430613"/>
            <a:chOff x="557494" y="4436312"/>
            <a:chExt cx="720000" cy="695660"/>
          </a:xfrm>
        </p:grpSpPr>
        <p:sp>
          <p:nvSpPr>
            <p:cNvPr id="1334" name="Google Shape;1334;p49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49"/>
            <p:cNvSpPr/>
            <p:nvPr/>
          </p:nvSpPr>
          <p:spPr>
            <a:xfrm>
              <a:off x="651816" y="4730082"/>
              <a:ext cx="533789" cy="218575"/>
            </a:xfrm>
            <a:custGeom>
              <a:avLst/>
              <a:gdLst/>
              <a:ahLst/>
              <a:cxnLst/>
              <a:rect l="l" t="t" r="r" b="b"/>
              <a:pathLst>
                <a:path w="791" h="325" extrusionOk="0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49"/>
            <p:cNvSpPr/>
            <p:nvPr/>
          </p:nvSpPr>
          <p:spPr>
            <a:xfrm>
              <a:off x="564298" y="4539996"/>
              <a:ext cx="709060" cy="225815"/>
            </a:xfrm>
            <a:custGeom>
              <a:avLst/>
              <a:gdLst/>
              <a:ahLst/>
              <a:cxnLst/>
              <a:rect l="l" t="t" r="r" b="b"/>
              <a:pathLst>
                <a:path w="1051" h="336" extrusionOk="0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49"/>
            <p:cNvSpPr/>
            <p:nvPr/>
          </p:nvSpPr>
          <p:spPr>
            <a:xfrm>
              <a:off x="739569" y="4921102"/>
              <a:ext cx="357815" cy="210870"/>
            </a:xfrm>
            <a:custGeom>
              <a:avLst/>
              <a:gdLst/>
              <a:ahLst/>
              <a:cxnLst/>
              <a:rect l="l" t="t" r="r" b="b"/>
              <a:pathLst>
                <a:path w="530" h="314" extrusionOk="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8" name="Google Shape;1338;p49"/>
          <p:cNvGrpSpPr/>
          <p:nvPr/>
        </p:nvGrpSpPr>
        <p:grpSpPr>
          <a:xfrm>
            <a:off x="4343305" y="2964459"/>
            <a:ext cx="445833" cy="445792"/>
            <a:chOff x="5926265" y="4424051"/>
            <a:chExt cx="720246" cy="720181"/>
          </a:xfrm>
        </p:grpSpPr>
        <p:sp>
          <p:nvSpPr>
            <p:cNvPr id="1339" name="Google Shape;1339;p49"/>
            <p:cNvSpPr/>
            <p:nvPr/>
          </p:nvSpPr>
          <p:spPr>
            <a:xfrm>
              <a:off x="5926265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49"/>
            <p:cNvSpPr/>
            <p:nvPr/>
          </p:nvSpPr>
          <p:spPr>
            <a:xfrm>
              <a:off x="5926265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49"/>
            <p:cNvSpPr/>
            <p:nvPr/>
          </p:nvSpPr>
          <p:spPr>
            <a:xfrm>
              <a:off x="6290862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49"/>
            <p:cNvSpPr/>
            <p:nvPr/>
          </p:nvSpPr>
          <p:spPr>
            <a:xfrm>
              <a:off x="6290862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3" name="Google Shape;1343;p49"/>
          <p:cNvGrpSpPr/>
          <p:nvPr/>
        </p:nvGrpSpPr>
        <p:grpSpPr>
          <a:xfrm>
            <a:off x="1779066" y="2984013"/>
            <a:ext cx="445680" cy="406684"/>
            <a:chOff x="1631150" y="4455641"/>
            <a:chExt cx="720000" cy="657002"/>
          </a:xfrm>
        </p:grpSpPr>
        <p:sp>
          <p:nvSpPr>
            <p:cNvPr id="1344" name="Google Shape;1344;p49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49"/>
            <p:cNvSpPr/>
            <p:nvPr/>
          </p:nvSpPr>
          <p:spPr>
            <a:xfrm>
              <a:off x="1846141" y="4957304"/>
              <a:ext cx="293050" cy="155339"/>
            </a:xfrm>
            <a:custGeom>
              <a:avLst/>
              <a:gdLst/>
              <a:ahLst/>
              <a:cxnLst/>
              <a:rect l="l" t="t" r="r" b="b"/>
              <a:pathLst>
                <a:path w="462" h="245" extrusionOk="0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49"/>
            <p:cNvSpPr/>
            <p:nvPr/>
          </p:nvSpPr>
          <p:spPr>
            <a:xfrm>
              <a:off x="1776241" y="4814286"/>
              <a:ext cx="431967" cy="161500"/>
            </a:xfrm>
            <a:custGeom>
              <a:avLst/>
              <a:gdLst/>
              <a:ahLst/>
              <a:cxnLst/>
              <a:rect l="l" t="t" r="r" b="b"/>
              <a:pathLst>
                <a:path w="681" h="255" extrusionOk="0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49"/>
            <p:cNvSpPr/>
            <p:nvPr/>
          </p:nvSpPr>
          <p:spPr>
            <a:xfrm>
              <a:off x="1639308" y="4531550"/>
              <a:ext cx="706054" cy="169201"/>
            </a:xfrm>
            <a:custGeom>
              <a:avLst/>
              <a:gdLst/>
              <a:ahLst/>
              <a:cxnLst/>
              <a:rect l="l" t="t" r="r" b="b"/>
              <a:pathLst>
                <a:path w="1113" h="267" extrusionOk="0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49"/>
            <p:cNvSpPr/>
            <p:nvPr/>
          </p:nvSpPr>
          <p:spPr>
            <a:xfrm>
              <a:off x="1708546" y="4674128"/>
              <a:ext cx="567578" cy="164141"/>
            </a:xfrm>
            <a:custGeom>
              <a:avLst/>
              <a:gdLst/>
              <a:ahLst/>
              <a:cxnLst/>
              <a:rect l="l" t="t" r="r" b="b"/>
              <a:pathLst>
                <a:path w="895" h="259" extrusionOk="0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9" name="Google Shape;1349;p49"/>
          <p:cNvGrpSpPr/>
          <p:nvPr/>
        </p:nvGrpSpPr>
        <p:grpSpPr>
          <a:xfrm>
            <a:off x="2420095" y="2983429"/>
            <a:ext cx="445680" cy="407853"/>
            <a:chOff x="2704878" y="4454697"/>
            <a:chExt cx="720000" cy="658889"/>
          </a:xfrm>
        </p:grpSpPr>
        <p:sp>
          <p:nvSpPr>
            <p:cNvPr id="1350" name="Google Shape;1350;p49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49"/>
            <p:cNvSpPr/>
            <p:nvPr/>
          </p:nvSpPr>
          <p:spPr>
            <a:xfrm>
              <a:off x="2824150" y="4749732"/>
              <a:ext cx="484183" cy="135418"/>
            </a:xfrm>
            <a:custGeom>
              <a:avLst/>
              <a:gdLst/>
              <a:ahLst/>
              <a:cxnLst/>
              <a:rect l="l" t="t" r="r" b="b"/>
              <a:pathLst>
                <a:path w="735" h="205" extrusionOk="0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49"/>
            <p:cNvSpPr/>
            <p:nvPr/>
          </p:nvSpPr>
          <p:spPr>
            <a:xfrm>
              <a:off x="2939432" y="4986160"/>
              <a:ext cx="253620" cy="127427"/>
            </a:xfrm>
            <a:custGeom>
              <a:avLst/>
              <a:gdLst/>
              <a:ahLst/>
              <a:cxnLst/>
              <a:rect l="l" t="t" r="r" b="b"/>
              <a:pathLst>
                <a:path w="385" h="193" extrusionOk="0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49"/>
            <p:cNvSpPr/>
            <p:nvPr/>
          </p:nvSpPr>
          <p:spPr>
            <a:xfrm>
              <a:off x="2882012" y="4868057"/>
              <a:ext cx="368237" cy="131423"/>
            </a:xfrm>
            <a:custGeom>
              <a:avLst/>
              <a:gdLst/>
              <a:ahLst/>
              <a:cxnLst/>
              <a:rect l="l" t="t" r="r" b="b"/>
              <a:pathLst>
                <a:path w="559" h="199" extrusionOk="0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49"/>
            <p:cNvSpPr/>
            <p:nvPr/>
          </p:nvSpPr>
          <p:spPr>
            <a:xfrm>
              <a:off x="2710863" y="4516635"/>
              <a:ext cx="710756" cy="140081"/>
            </a:xfrm>
            <a:custGeom>
              <a:avLst/>
              <a:gdLst/>
              <a:ahLst/>
              <a:cxnLst/>
              <a:rect l="l" t="t" r="r" b="b"/>
              <a:pathLst>
                <a:path w="1079" h="212" extrusionOk="0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49"/>
            <p:cNvSpPr/>
            <p:nvPr/>
          </p:nvSpPr>
          <p:spPr>
            <a:xfrm>
              <a:off x="2768061" y="4634293"/>
              <a:ext cx="596361" cy="136528"/>
            </a:xfrm>
            <a:custGeom>
              <a:avLst/>
              <a:gdLst/>
              <a:ahLst/>
              <a:cxnLst/>
              <a:rect l="l" t="t" r="r" b="b"/>
              <a:pathLst>
                <a:path w="905" h="207" extrusionOk="0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6" name="Google Shape;1356;p49"/>
          <p:cNvGrpSpPr/>
          <p:nvPr/>
        </p:nvGrpSpPr>
        <p:grpSpPr>
          <a:xfrm>
            <a:off x="3702366" y="2985387"/>
            <a:ext cx="445549" cy="403935"/>
            <a:chOff x="4852681" y="4457861"/>
            <a:chExt cx="719788" cy="652561"/>
          </a:xfrm>
        </p:grpSpPr>
        <p:sp>
          <p:nvSpPr>
            <p:cNvPr id="1357" name="Google Shape;1357;p49"/>
            <p:cNvSpPr/>
            <p:nvPr/>
          </p:nvSpPr>
          <p:spPr>
            <a:xfrm>
              <a:off x="5209000" y="4739226"/>
              <a:ext cx="363469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49"/>
            <p:cNvSpPr/>
            <p:nvPr/>
          </p:nvSpPr>
          <p:spPr>
            <a:xfrm>
              <a:off x="4852681" y="4739226"/>
              <a:ext cx="363265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49"/>
            <p:cNvSpPr/>
            <p:nvPr/>
          </p:nvSpPr>
          <p:spPr>
            <a:xfrm>
              <a:off x="5044529" y="4457861"/>
              <a:ext cx="336092" cy="363011"/>
            </a:xfrm>
            <a:custGeom>
              <a:avLst/>
              <a:gdLst/>
              <a:ahLst/>
              <a:cxnLst/>
              <a:rect l="l" t="t" r="r" b="b"/>
              <a:pathLst>
                <a:path w="582" h="627" extrusionOk="0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0" name="Google Shape;1360;p49"/>
          <p:cNvGrpSpPr/>
          <p:nvPr/>
        </p:nvGrpSpPr>
        <p:grpSpPr>
          <a:xfrm>
            <a:off x="4984527" y="2975824"/>
            <a:ext cx="445818" cy="423063"/>
            <a:chOff x="7000306" y="4442411"/>
            <a:chExt cx="720224" cy="683463"/>
          </a:xfrm>
        </p:grpSpPr>
        <p:sp>
          <p:nvSpPr>
            <p:cNvPr id="1361" name="Google Shape;1361;p49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49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49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4" name="Google Shape;1364;p49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49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6" name="Google Shape;1366;p49"/>
          <p:cNvGrpSpPr/>
          <p:nvPr/>
        </p:nvGrpSpPr>
        <p:grpSpPr>
          <a:xfrm>
            <a:off x="5625735" y="2973621"/>
            <a:ext cx="445779" cy="427468"/>
            <a:chOff x="8074325" y="4438852"/>
            <a:chExt cx="720160" cy="690579"/>
          </a:xfrm>
        </p:grpSpPr>
        <p:sp>
          <p:nvSpPr>
            <p:cNvPr id="1367" name="Google Shape;1367;p49"/>
            <p:cNvSpPr/>
            <p:nvPr/>
          </p:nvSpPr>
          <p:spPr>
            <a:xfrm>
              <a:off x="8177523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49"/>
            <p:cNvSpPr/>
            <p:nvPr/>
          </p:nvSpPr>
          <p:spPr>
            <a:xfrm>
              <a:off x="8434850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49"/>
            <p:cNvSpPr/>
            <p:nvPr/>
          </p:nvSpPr>
          <p:spPr>
            <a:xfrm>
              <a:off x="8434850" y="4663708"/>
              <a:ext cx="359635" cy="240202"/>
            </a:xfrm>
            <a:custGeom>
              <a:avLst/>
              <a:gdLst/>
              <a:ahLst/>
              <a:cxnLst/>
              <a:rect l="l" t="t" r="r" b="b"/>
              <a:pathLst>
                <a:path w="562" h="375" extrusionOk="0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49"/>
            <p:cNvSpPr/>
            <p:nvPr/>
          </p:nvSpPr>
          <p:spPr>
            <a:xfrm>
              <a:off x="8434850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49"/>
            <p:cNvSpPr/>
            <p:nvPr/>
          </p:nvSpPr>
          <p:spPr>
            <a:xfrm>
              <a:off x="8074325" y="4663708"/>
              <a:ext cx="360524" cy="240202"/>
            </a:xfrm>
            <a:custGeom>
              <a:avLst/>
              <a:gdLst/>
              <a:ahLst/>
              <a:cxnLst/>
              <a:rect l="l" t="t" r="r" b="b"/>
              <a:pathLst>
                <a:path w="563" h="375" extrusionOk="0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49"/>
            <p:cNvSpPr/>
            <p:nvPr/>
          </p:nvSpPr>
          <p:spPr>
            <a:xfrm>
              <a:off x="8177523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3" name="Google Shape;1373;p49"/>
          <p:cNvGrpSpPr/>
          <p:nvPr/>
        </p:nvGrpSpPr>
        <p:grpSpPr>
          <a:xfrm>
            <a:off x="6908080" y="2987570"/>
            <a:ext cx="445629" cy="399565"/>
            <a:chOff x="9878975" y="4425243"/>
            <a:chExt cx="719918" cy="645502"/>
          </a:xfrm>
        </p:grpSpPr>
        <p:sp>
          <p:nvSpPr>
            <p:cNvPr id="1374" name="Google Shape;1374;p49"/>
            <p:cNvSpPr/>
            <p:nvPr/>
          </p:nvSpPr>
          <p:spPr>
            <a:xfrm>
              <a:off x="10225338" y="4708710"/>
              <a:ext cx="373555" cy="362034"/>
            </a:xfrm>
            <a:custGeom>
              <a:avLst/>
              <a:gdLst/>
              <a:ahLst/>
              <a:cxnLst/>
              <a:rect l="l" t="t" r="r" b="b"/>
              <a:pathLst>
                <a:path w="635" h="614" extrusionOk="0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49"/>
            <p:cNvSpPr/>
            <p:nvPr/>
          </p:nvSpPr>
          <p:spPr>
            <a:xfrm>
              <a:off x="10067759" y="4425243"/>
              <a:ext cx="361073" cy="361365"/>
            </a:xfrm>
            <a:custGeom>
              <a:avLst/>
              <a:gdLst/>
              <a:ahLst/>
              <a:cxnLst/>
              <a:rect l="l" t="t" r="r" b="b"/>
              <a:pathLst>
                <a:path w="614" h="613" extrusionOk="0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49"/>
            <p:cNvSpPr/>
            <p:nvPr/>
          </p:nvSpPr>
          <p:spPr>
            <a:xfrm>
              <a:off x="9878975" y="4708710"/>
              <a:ext cx="359959" cy="362034"/>
            </a:xfrm>
            <a:custGeom>
              <a:avLst/>
              <a:gdLst/>
              <a:ahLst/>
              <a:cxnLst/>
              <a:rect l="l" t="t" r="r" b="b"/>
              <a:pathLst>
                <a:path w="612" h="614" extrusionOk="0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7" name="Google Shape;1377;p49"/>
          <p:cNvGrpSpPr/>
          <p:nvPr/>
        </p:nvGrpSpPr>
        <p:grpSpPr>
          <a:xfrm>
            <a:off x="7549097" y="2976371"/>
            <a:ext cx="445785" cy="421964"/>
            <a:chOff x="10914544" y="4407150"/>
            <a:chExt cx="720170" cy="681687"/>
          </a:xfrm>
        </p:grpSpPr>
        <p:sp>
          <p:nvSpPr>
            <p:cNvPr id="1378" name="Google Shape;1378;p49"/>
            <p:cNvSpPr/>
            <p:nvPr/>
          </p:nvSpPr>
          <p:spPr>
            <a:xfrm>
              <a:off x="10914544" y="4407150"/>
              <a:ext cx="349099" cy="392923"/>
            </a:xfrm>
            <a:custGeom>
              <a:avLst/>
              <a:gdLst/>
              <a:ahLst/>
              <a:cxnLst/>
              <a:rect l="l" t="t" r="r" b="b"/>
              <a:pathLst>
                <a:path w="632" h="712" extrusionOk="0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9" name="Google Shape;1379;p49"/>
            <p:cNvSpPr/>
            <p:nvPr/>
          </p:nvSpPr>
          <p:spPr>
            <a:xfrm>
              <a:off x="10933187" y="4759296"/>
              <a:ext cx="393264" cy="329541"/>
            </a:xfrm>
            <a:custGeom>
              <a:avLst/>
              <a:gdLst/>
              <a:ahLst/>
              <a:cxnLst/>
              <a:rect l="l" t="t" r="r" b="b"/>
              <a:pathLst>
                <a:path w="712" h="597" extrusionOk="0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49"/>
            <p:cNvSpPr/>
            <p:nvPr/>
          </p:nvSpPr>
          <p:spPr>
            <a:xfrm>
              <a:off x="11285615" y="4696357"/>
              <a:ext cx="330458" cy="392479"/>
            </a:xfrm>
            <a:custGeom>
              <a:avLst/>
              <a:gdLst/>
              <a:ahLst/>
              <a:cxnLst/>
              <a:rect l="l" t="t" r="r" b="b"/>
              <a:pathLst>
                <a:path w="598" h="711" extrusionOk="0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49"/>
            <p:cNvSpPr/>
            <p:nvPr/>
          </p:nvSpPr>
          <p:spPr>
            <a:xfrm>
              <a:off x="11222808" y="4407150"/>
              <a:ext cx="411906" cy="329541"/>
            </a:xfrm>
            <a:custGeom>
              <a:avLst/>
              <a:gdLst/>
              <a:ahLst/>
              <a:cxnLst/>
              <a:rect l="l" t="t" r="r" b="b"/>
              <a:pathLst>
                <a:path w="746" h="597" extrusionOk="0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2" name="Google Shape;1382;p49"/>
          <p:cNvGrpSpPr/>
          <p:nvPr/>
        </p:nvGrpSpPr>
        <p:grpSpPr>
          <a:xfrm>
            <a:off x="6266887" y="2984485"/>
            <a:ext cx="445805" cy="405735"/>
            <a:chOff x="8843122" y="4420259"/>
            <a:chExt cx="720202" cy="655469"/>
          </a:xfrm>
        </p:grpSpPr>
        <p:sp>
          <p:nvSpPr>
            <p:cNvPr id="1383" name="Google Shape;1383;p49"/>
            <p:cNvSpPr/>
            <p:nvPr/>
          </p:nvSpPr>
          <p:spPr>
            <a:xfrm>
              <a:off x="8843122" y="4664371"/>
              <a:ext cx="351295" cy="411356"/>
            </a:xfrm>
            <a:custGeom>
              <a:avLst/>
              <a:gdLst/>
              <a:ahLst/>
              <a:cxnLst/>
              <a:rect l="l" t="t" r="r" b="b"/>
              <a:pathLst>
                <a:path w="530" h="618" extrusionOk="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49"/>
            <p:cNvSpPr/>
            <p:nvPr/>
          </p:nvSpPr>
          <p:spPr>
            <a:xfrm>
              <a:off x="9232824" y="4664371"/>
              <a:ext cx="330500" cy="411356"/>
            </a:xfrm>
            <a:custGeom>
              <a:avLst/>
              <a:gdLst/>
              <a:ahLst/>
              <a:cxnLst/>
              <a:rect l="l" t="t" r="r" b="b"/>
              <a:pathLst>
                <a:path w="499" h="618" extrusionOk="0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49"/>
            <p:cNvSpPr/>
            <p:nvPr/>
          </p:nvSpPr>
          <p:spPr>
            <a:xfrm>
              <a:off x="9108305" y="4859367"/>
              <a:ext cx="210630" cy="182470"/>
            </a:xfrm>
            <a:custGeom>
              <a:avLst/>
              <a:gdLst/>
              <a:ahLst/>
              <a:cxnLst/>
              <a:rect l="l" t="t" r="r" b="b"/>
              <a:pathLst>
                <a:path w="318" h="274" extrusionOk="0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49"/>
            <p:cNvSpPr/>
            <p:nvPr/>
          </p:nvSpPr>
          <p:spPr>
            <a:xfrm>
              <a:off x="8990881" y="4420259"/>
              <a:ext cx="445234" cy="224220"/>
            </a:xfrm>
            <a:custGeom>
              <a:avLst/>
              <a:gdLst/>
              <a:ahLst/>
              <a:cxnLst/>
              <a:rect l="l" t="t" r="r" b="b"/>
              <a:pathLst>
                <a:path w="672" h="337" extrusionOk="0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Google Shape;1387;p49"/>
            <p:cNvSpPr/>
            <p:nvPr/>
          </p:nvSpPr>
          <p:spPr>
            <a:xfrm>
              <a:off x="8988924" y="4625814"/>
              <a:ext cx="207939" cy="207766"/>
            </a:xfrm>
            <a:custGeom>
              <a:avLst/>
              <a:gdLst/>
              <a:ahLst/>
              <a:cxnLst/>
              <a:rect l="l" t="t" r="r" b="b"/>
              <a:pathLst>
                <a:path w="314" h="312" extrusionOk="0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8" name="Google Shape;1388;p49"/>
            <p:cNvSpPr/>
            <p:nvPr/>
          </p:nvSpPr>
          <p:spPr>
            <a:xfrm>
              <a:off x="9232824" y="4627288"/>
              <a:ext cx="203291" cy="203591"/>
            </a:xfrm>
            <a:custGeom>
              <a:avLst/>
              <a:gdLst/>
              <a:ahLst/>
              <a:cxnLst/>
              <a:rect l="l" t="t" r="r" b="b"/>
              <a:pathLst>
                <a:path w="307" h="306" extrusionOk="0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9" name="Google Shape;1389;p49"/>
          <p:cNvGrpSpPr/>
          <p:nvPr/>
        </p:nvGrpSpPr>
        <p:grpSpPr>
          <a:xfrm>
            <a:off x="3069757" y="2283047"/>
            <a:ext cx="445812" cy="394518"/>
            <a:chOff x="1510757" y="3225422"/>
            <a:chExt cx="720214" cy="637347"/>
          </a:xfrm>
        </p:grpSpPr>
        <p:sp>
          <p:nvSpPr>
            <p:cNvPr id="1390" name="Google Shape;1390;p49"/>
            <p:cNvSpPr/>
            <p:nvPr/>
          </p:nvSpPr>
          <p:spPr>
            <a:xfrm>
              <a:off x="1774546" y="3475620"/>
              <a:ext cx="261417" cy="238347"/>
            </a:xfrm>
            <a:custGeom>
              <a:avLst/>
              <a:gdLst/>
              <a:ahLst/>
              <a:cxnLst/>
              <a:rect l="l" t="t" r="r" b="b"/>
              <a:pathLst>
                <a:path w="385" h="351" extrusionOk="0">
                  <a:moveTo>
                    <a:pt x="0" y="288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7" y="203"/>
                    <a:pt x="17" y="209"/>
                    <a:pt x="28" y="209"/>
                  </a:cubicBezTo>
                  <a:cubicBezTo>
                    <a:pt x="39" y="209"/>
                    <a:pt x="49" y="204"/>
                    <a:pt x="56" y="195"/>
                  </a:cubicBezTo>
                  <a:cubicBezTo>
                    <a:pt x="66" y="183"/>
                    <a:pt x="72" y="166"/>
                    <a:pt x="71" y="146"/>
                  </a:cubicBezTo>
                  <a:cubicBezTo>
                    <a:pt x="72" y="127"/>
                    <a:pt x="66" y="110"/>
                    <a:pt x="56" y="98"/>
                  </a:cubicBezTo>
                  <a:cubicBezTo>
                    <a:pt x="49" y="89"/>
                    <a:pt x="39" y="84"/>
                    <a:pt x="28" y="84"/>
                  </a:cubicBezTo>
                  <a:cubicBezTo>
                    <a:pt x="17" y="84"/>
                    <a:pt x="7" y="89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122"/>
                    <a:pt x="313" y="122"/>
                    <a:pt x="313" y="122"/>
                  </a:cubicBezTo>
                  <a:cubicBezTo>
                    <a:pt x="314" y="125"/>
                    <a:pt x="317" y="128"/>
                    <a:pt x="320" y="128"/>
                  </a:cubicBezTo>
                  <a:cubicBezTo>
                    <a:pt x="327" y="129"/>
                    <a:pt x="334" y="129"/>
                    <a:pt x="338" y="122"/>
                  </a:cubicBezTo>
                  <a:cubicBezTo>
                    <a:pt x="341" y="119"/>
                    <a:pt x="342" y="115"/>
                    <a:pt x="345" y="111"/>
                  </a:cubicBezTo>
                  <a:cubicBezTo>
                    <a:pt x="351" y="100"/>
                    <a:pt x="366" y="99"/>
                    <a:pt x="374" y="109"/>
                  </a:cubicBezTo>
                  <a:cubicBezTo>
                    <a:pt x="382" y="119"/>
                    <a:pt x="385" y="133"/>
                    <a:pt x="385" y="146"/>
                  </a:cubicBezTo>
                  <a:cubicBezTo>
                    <a:pt x="385" y="160"/>
                    <a:pt x="382" y="174"/>
                    <a:pt x="374" y="184"/>
                  </a:cubicBezTo>
                  <a:cubicBezTo>
                    <a:pt x="366" y="194"/>
                    <a:pt x="351" y="193"/>
                    <a:pt x="345" y="182"/>
                  </a:cubicBezTo>
                  <a:cubicBezTo>
                    <a:pt x="342" y="178"/>
                    <a:pt x="341" y="174"/>
                    <a:pt x="338" y="170"/>
                  </a:cubicBezTo>
                  <a:cubicBezTo>
                    <a:pt x="334" y="164"/>
                    <a:pt x="327" y="164"/>
                    <a:pt x="320" y="164"/>
                  </a:cubicBezTo>
                  <a:cubicBezTo>
                    <a:pt x="317" y="164"/>
                    <a:pt x="314" y="168"/>
                    <a:pt x="313" y="17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07" y="324"/>
                    <a:pt x="74" y="316"/>
                    <a:pt x="52" y="310"/>
                  </a:cubicBezTo>
                  <a:cubicBezTo>
                    <a:pt x="32" y="305"/>
                    <a:pt x="0" y="288"/>
                    <a:pt x="0" y="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1" name="Google Shape;1391;p49"/>
            <p:cNvSpPr/>
            <p:nvPr/>
          </p:nvSpPr>
          <p:spPr>
            <a:xfrm>
              <a:off x="2000650" y="3426634"/>
              <a:ext cx="230321" cy="296287"/>
            </a:xfrm>
            <a:custGeom>
              <a:avLst/>
              <a:gdLst/>
              <a:ahLst/>
              <a:cxnLst/>
              <a:rect l="l" t="t" r="r" b="b"/>
              <a:pathLst>
                <a:path w="339" h="436" extrusionOk="0">
                  <a:moveTo>
                    <a:pt x="187" y="65"/>
                  </a:moveTo>
                  <a:cubicBezTo>
                    <a:pt x="187" y="58"/>
                    <a:pt x="187" y="51"/>
                    <a:pt x="193" y="47"/>
                  </a:cubicBezTo>
                  <a:cubicBezTo>
                    <a:pt x="197" y="45"/>
                    <a:pt x="201" y="43"/>
                    <a:pt x="205" y="41"/>
                  </a:cubicBezTo>
                  <a:cubicBezTo>
                    <a:pt x="216" y="34"/>
                    <a:pt x="217" y="20"/>
                    <a:pt x="207" y="11"/>
                  </a:cubicBezTo>
                  <a:cubicBezTo>
                    <a:pt x="197" y="3"/>
                    <a:pt x="183" y="0"/>
                    <a:pt x="169" y="0"/>
                  </a:cubicBezTo>
                  <a:cubicBezTo>
                    <a:pt x="156" y="0"/>
                    <a:pt x="142" y="3"/>
                    <a:pt x="132" y="11"/>
                  </a:cubicBezTo>
                  <a:cubicBezTo>
                    <a:pt x="122" y="20"/>
                    <a:pt x="123" y="34"/>
                    <a:pt x="134" y="41"/>
                  </a:cubicBezTo>
                  <a:cubicBezTo>
                    <a:pt x="138" y="43"/>
                    <a:pt x="142" y="45"/>
                    <a:pt x="145" y="47"/>
                  </a:cubicBezTo>
                  <a:cubicBezTo>
                    <a:pt x="152" y="51"/>
                    <a:pt x="152" y="58"/>
                    <a:pt x="151" y="65"/>
                  </a:cubicBezTo>
                  <a:cubicBezTo>
                    <a:pt x="151" y="69"/>
                    <a:pt x="148" y="71"/>
                    <a:pt x="145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7" y="161"/>
                    <a:pt x="17" y="156"/>
                    <a:pt x="28" y="156"/>
                  </a:cubicBezTo>
                  <a:cubicBezTo>
                    <a:pt x="39" y="156"/>
                    <a:pt x="49" y="161"/>
                    <a:pt x="56" y="170"/>
                  </a:cubicBezTo>
                  <a:cubicBezTo>
                    <a:pt x="66" y="182"/>
                    <a:pt x="71" y="199"/>
                    <a:pt x="71" y="218"/>
                  </a:cubicBezTo>
                  <a:cubicBezTo>
                    <a:pt x="71" y="238"/>
                    <a:pt x="66" y="255"/>
                    <a:pt x="56" y="267"/>
                  </a:cubicBezTo>
                  <a:cubicBezTo>
                    <a:pt x="49" y="276"/>
                    <a:pt x="39" y="281"/>
                    <a:pt x="28" y="281"/>
                  </a:cubicBezTo>
                  <a:cubicBezTo>
                    <a:pt x="17" y="281"/>
                    <a:pt x="7" y="275"/>
                    <a:pt x="0" y="267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86" y="436"/>
                    <a:pt x="86" y="436"/>
                    <a:pt x="86" y="436"/>
                  </a:cubicBezTo>
                  <a:cubicBezTo>
                    <a:pt x="128" y="431"/>
                    <a:pt x="201" y="415"/>
                    <a:pt x="248" y="367"/>
                  </a:cubicBezTo>
                  <a:cubicBezTo>
                    <a:pt x="307" y="309"/>
                    <a:pt x="328" y="205"/>
                    <a:pt x="328" y="205"/>
                  </a:cubicBezTo>
                  <a:cubicBezTo>
                    <a:pt x="328" y="205"/>
                    <a:pt x="339" y="143"/>
                    <a:pt x="333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1"/>
                    <a:pt x="187" y="69"/>
                    <a:pt x="187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2" name="Google Shape;1392;p49"/>
            <p:cNvSpPr/>
            <p:nvPr/>
          </p:nvSpPr>
          <p:spPr>
            <a:xfrm>
              <a:off x="1774546" y="3225422"/>
              <a:ext cx="211874" cy="236503"/>
            </a:xfrm>
            <a:custGeom>
              <a:avLst/>
              <a:gdLst/>
              <a:ahLst/>
              <a:cxnLst/>
              <a:rect l="l" t="t" r="r" b="b"/>
              <a:pathLst>
                <a:path w="312" h="348" extrusionOk="0">
                  <a:moveTo>
                    <a:pt x="0" y="157"/>
                  </a:moveTo>
                  <a:cubicBezTo>
                    <a:pt x="7" y="149"/>
                    <a:pt x="17" y="143"/>
                    <a:pt x="28" y="143"/>
                  </a:cubicBezTo>
                  <a:cubicBezTo>
                    <a:pt x="39" y="143"/>
                    <a:pt x="49" y="148"/>
                    <a:pt x="56" y="157"/>
                  </a:cubicBezTo>
                  <a:cubicBezTo>
                    <a:pt x="66" y="169"/>
                    <a:pt x="72" y="186"/>
                    <a:pt x="71" y="206"/>
                  </a:cubicBezTo>
                  <a:cubicBezTo>
                    <a:pt x="72" y="225"/>
                    <a:pt x="66" y="242"/>
                    <a:pt x="56" y="255"/>
                  </a:cubicBezTo>
                  <a:cubicBezTo>
                    <a:pt x="49" y="263"/>
                    <a:pt x="39" y="268"/>
                    <a:pt x="28" y="268"/>
                  </a:cubicBezTo>
                  <a:cubicBezTo>
                    <a:pt x="17" y="268"/>
                    <a:pt x="7" y="263"/>
                    <a:pt x="0" y="254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312" y="348"/>
                    <a:pt x="312" y="348"/>
                    <a:pt x="312" y="348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05" y="263"/>
                    <a:pt x="295" y="268"/>
                    <a:pt x="284" y="268"/>
                  </a:cubicBezTo>
                  <a:cubicBezTo>
                    <a:pt x="274" y="268"/>
                    <a:pt x="264" y="263"/>
                    <a:pt x="257" y="255"/>
                  </a:cubicBezTo>
                  <a:cubicBezTo>
                    <a:pt x="246" y="242"/>
                    <a:pt x="241" y="225"/>
                    <a:pt x="241" y="206"/>
                  </a:cubicBezTo>
                  <a:cubicBezTo>
                    <a:pt x="241" y="186"/>
                    <a:pt x="246" y="169"/>
                    <a:pt x="257" y="157"/>
                  </a:cubicBezTo>
                  <a:cubicBezTo>
                    <a:pt x="264" y="148"/>
                    <a:pt x="274" y="143"/>
                    <a:pt x="284" y="143"/>
                  </a:cubicBezTo>
                  <a:cubicBezTo>
                    <a:pt x="295" y="143"/>
                    <a:pt x="305" y="149"/>
                    <a:pt x="312" y="157"/>
                  </a:cubicBezTo>
                  <a:cubicBezTo>
                    <a:pt x="312" y="23"/>
                    <a:pt x="312" y="23"/>
                    <a:pt x="312" y="23"/>
                  </a:cubicBezTo>
                  <a:cubicBezTo>
                    <a:pt x="292" y="20"/>
                    <a:pt x="273" y="18"/>
                    <a:pt x="256" y="17"/>
                  </a:cubicBezTo>
                  <a:cubicBezTo>
                    <a:pt x="182" y="11"/>
                    <a:pt x="96" y="0"/>
                    <a:pt x="0" y="12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3" name="Google Shape;1393;p49"/>
            <p:cNvSpPr/>
            <p:nvPr/>
          </p:nvSpPr>
          <p:spPr>
            <a:xfrm>
              <a:off x="1951107" y="3243857"/>
              <a:ext cx="274329" cy="218067"/>
            </a:xfrm>
            <a:custGeom>
              <a:avLst/>
              <a:gdLst/>
              <a:ahLst/>
              <a:cxnLst/>
              <a:rect l="l" t="t" r="r" b="b"/>
              <a:pathLst>
                <a:path w="404" h="321" extrusionOk="0">
                  <a:moveTo>
                    <a:pt x="72" y="155"/>
                  </a:moveTo>
                  <a:cubicBezTo>
                    <a:pt x="71" y="158"/>
                    <a:pt x="69" y="161"/>
                    <a:pt x="65" y="161"/>
                  </a:cubicBezTo>
                  <a:cubicBezTo>
                    <a:pt x="58" y="161"/>
                    <a:pt x="52" y="161"/>
                    <a:pt x="47" y="155"/>
                  </a:cubicBezTo>
                  <a:cubicBezTo>
                    <a:pt x="45" y="151"/>
                    <a:pt x="43" y="147"/>
                    <a:pt x="41" y="143"/>
                  </a:cubicBezTo>
                  <a:cubicBezTo>
                    <a:pt x="34" y="132"/>
                    <a:pt x="20" y="131"/>
                    <a:pt x="11" y="141"/>
                  </a:cubicBezTo>
                  <a:cubicBezTo>
                    <a:pt x="3" y="151"/>
                    <a:pt x="0" y="165"/>
                    <a:pt x="0" y="179"/>
                  </a:cubicBezTo>
                  <a:cubicBezTo>
                    <a:pt x="0" y="192"/>
                    <a:pt x="3" y="206"/>
                    <a:pt x="11" y="216"/>
                  </a:cubicBezTo>
                  <a:cubicBezTo>
                    <a:pt x="20" y="226"/>
                    <a:pt x="34" y="225"/>
                    <a:pt x="41" y="214"/>
                  </a:cubicBezTo>
                  <a:cubicBezTo>
                    <a:pt x="43" y="210"/>
                    <a:pt x="45" y="206"/>
                    <a:pt x="47" y="203"/>
                  </a:cubicBezTo>
                  <a:cubicBezTo>
                    <a:pt x="52" y="196"/>
                    <a:pt x="58" y="196"/>
                    <a:pt x="65" y="197"/>
                  </a:cubicBezTo>
                  <a:cubicBezTo>
                    <a:pt x="69" y="197"/>
                    <a:pt x="71" y="200"/>
                    <a:pt x="72" y="203"/>
                  </a:cubicBezTo>
                  <a:cubicBezTo>
                    <a:pt x="72" y="321"/>
                    <a:pt x="72" y="321"/>
                    <a:pt x="72" y="321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94" y="321"/>
                    <a:pt x="194" y="321"/>
                    <a:pt x="194" y="321"/>
                  </a:cubicBezTo>
                  <a:cubicBezTo>
                    <a:pt x="185" y="314"/>
                    <a:pt x="180" y="304"/>
                    <a:pt x="180" y="293"/>
                  </a:cubicBezTo>
                  <a:cubicBezTo>
                    <a:pt x="180" y="283"/>
                    <a:pt x="185" y="272"/>
                    <a:pt x="193" y="265"/>
                  </a:cubicBezTo>
                  <a:cubicBezTo>
                    <a:pt x="206" y="255"/>
                    <a:pt x="223" y="250"/>
                    <a:pt x="242" y="250"/>
                  </a:cubicBezTo>
                  <a:cubicBezTo>
                    <a:pt x="262" y="250"/>
                    <a:pt x="279" y="255"/>
                    <a:pt x="291" y="265"/>
                  </a:cubicBezTo>
                  <a:cubicBezTo>
                    <a:pt x="300" y="272"/>
                    <a:pt x="305" y="283"/>
                    <a:pt x="305" y="293"/>
                  </a:cubicBezTo>
                  <a:cubicBezTo>
                    <a:pt x="305" y="304"/>
                    <a:pt x="299" y="314"/>
                    <a:pt x="291" y="321"/>
                  </a:cubicBezTo>
                  <a:cubicBezTo>
                    <a:pt x="404" y="321"/>
                    <a:pt x="404" y="321"/>
                    <a:pt x="404" y="321"/>
                  </a:cubicBezTo>
                  <a:cubicBezTo>
                    <a:pt x="403" y="315"/>
                    <a:pt x="402" y="308"/>
                    <a:pt x="401" y="301"/>
                  </a:cubicBezTo>
                  <a:cubicBezTo>
                    <a:pt x="396" y="273"/>
                    <a:pt x="371" y="189"/>
                    <a:pt x="282" y="113"/>
                  </a:cubicBezTo>
                  <a:cubicBezTo>
                    <a:pt x="199" y="42"/>
                    <a:pt x="130" y="13"/>
                    <a:pt x="72" y="0"/>
                  </a:cubicBezTo>
                  <a:lnTo>
                    <a:pt x="7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4" name="Google Shape;1394;p49"/>
            <p:cNvSpPr/>
            <p:nvPr/>
          </p:nvSpPr>
          <p:spPr>
            <a:xfrm>
              <a:off x="1858610" y="3710542"/>
              <a:ext cx="173926" cy="152226"/>
            </a:xfrm>
            <a:custGeom>
              <a:avLst/>
              <a:gdLst/>
              <a:ahLst/>
              <a:cxnLst/>
              <a:rect l="l" t="t" r="r" b="b"/>
              <a:pathLst>
                <a:path w="256" h="224" extrusionOk="0">
                  <a:moveTo>
                    <a:pt x="253" y="39"/>
                  </a:moveTo>
                  <a:cubicBezTo>
                    <a:pt x="254" y="37"/>
                    <a:pt x="255" y="35"/>
                    <a:pt x="25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8" y="216"/>
                    <a:pt x="159" y="221"/>
                    <a:pt x="170" y="222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33" y="224"/>
                    <a:pt x="235" y="221"/>
                    <a:pt x="233" y="218"/>
                  </a:cubicBezTo>
                  <a:cubicBezTo>
                    <a:pt x="229" y="209"/>
                    <a:pt x="220" y="192"/>
                    <a:pt x="212" y="175"/>
                  </a:cubicBezTo>
                  <a:cubicBezTo>
                    <a:pt x="207" y="166"/>
                    <a:pt x="206" y="154"/>
                    <a:pt x="210" y="144"/>
                  </a:cubicBezTo>
                  <a:lnTo>
                    <a:pt x="253" y="3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5" name="Google Shape;1395;p49"/>
            <p:cNvSpPr/>
            <p:nvPr/>
          </p:nvSpPr>
          <p:spPr>
            <a:xfrm>
              <a:off x="1521825" y="3426634"/>
              <a:ext cx="288560" cy="234396"/>
            </a:xfrm>
            <a:custGeom>
              <a:avLst/>
              <a:gdLst/>
              <a:ahLst/>
              <a:cxnLst/>
              <a:rect l="l" t="t" r="r" b="b"/>
              <a:pathLst>
                <a:path w="425" h="345" extrusionOk="0">
                  <a:moveTo>
                    <a:pt x="299" y="269"/>
                  </a:moveTo>
                  <a:cubicBezTo>
                    <a:pt x="299" y="269"/>
                    <a:pt x="299" y="269"/>
                    <a:pt x="299" y="269"/>
                  </a:cubicBezTo>
                  <a:cubicBezTo>
                    <a:pt x="308" y="298"/>
                    <a:pt x="328" y="324"/>
                    <a:pt x="352" y="345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53" y="240"/>
                    <a:pt x="356" y="236"/>
                    <a:pt x="359" y="236"/>
                  </a:cubicBezTo>
                  <a:cubicBezTo>
                    <a:pt x="366" y="236"/>
                    <a:pt x="373" y="236"/>
                    <a:pt x="377" y="242"/>
                  </a:cubicBezTo>
                  <a:cubicBezTo>
                    <a:pt x="380" y="246"/>
                    <a:pt x="381" y="250"/>
                    <a:pt x="384" y="254"/>
                  </a:cubicBezTo>
                  <a:cubicBezTo>
                    <a:pt x="391" y="265"/>
                    <a:pt x="405" y="266"/>
                    <a:pt x="413" y="256"/>
                  </a:cubicBezTo>
                  <a:cubicBezTo>
                    <a:pt x="421" y="246"/>
                    <a:pt x="425" y="232"/>
                    <a:pt x="424" y="218"/>
                  </a:cubicBezTo>
                  <a:cubicBezTo>
                    <a:pt x="425" y="205"/>
                    <a:pt x="421" y="191"/>
                    <a:pt x="413" y="181"/>
                  </a:cubicBezTo>
                  <a:cubicBezTo>
                    <a:pt x="405" y="171"/>
                    <a:pt x="391" y="172"/>
                    <a:pt x="384" y="183"/>
                  </a:cubicBezTo>
                  <a:cubicBezTo>
                    <a:pt x="381" y="187"/>
                    <a:pt x="380" y="191"/>
                    <a:pt x="377" y="194"/>
                  </a:cubicBezTo>
                  <a:cubicBezTo>
                    <a:pt x="373" y="201"/>
                    <a:pt x="366" y="201"/>
                    <a:pt x="359" y="200"/>
                  </a:cubicBezTo>
                  <a:cubicBezTo>
                    <a:pt x="356" y="200"/>
                    <a:pt x="353" y="197"/>
                    <a:pt x="352" y="194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2" y="71"/>
                    <a:pt x="198" y="69"/>
                    <a:pt x="198" y="65"/>
                  </a:cubicBezTo>
                  <a:cubicBezTo>
                    <a:pt x="198" y="58"/>
                    <a:pt x="198" y="51"/>
                    <a:pt x="204" y="47"/>
                  </a:cubicBezTo>
                  <a:cubicBezTo>
                    <a:pt x="208" y="45"/>
                    <a:pt x="212" y="43"/>
                    <a:pt x="216" y="41"/>
                  </a:cubicBezTo>
                  <a:cubicBezTo>
                    <a:pt x="227" y="34"/>
                    <a:pt x="228" y="20"/>
                    <a:pt x="218" y="11"/>
                  </a:cubicBezTo>
                  <a:cubicBezTo>
                    <a:pt x="208" y="3"/>
                    <a:pt x="194" y="0"/>
                    <a:pt x="180" y="0"/>
                  </a:cubicBezTo>
                  <a:cubicBezTo>
                    <a:pt x="167" y="0"/>
                    <a:pt x="153" y="3"/>
                    <a:pt x="143" y="11"/>
                  </a:cubicBezTo>
                  <a:cubicBezTo>
                    <a:pt x="133" y="20"/>
                    <a:pt x="134" y="34"/>
                    <a:pt x="145" y="41"/>
                  </a:cubicBezTo>
                  <a:cubicBezTo>
                    <a:pt x="149" y="43"/>
                    <a:pt x="153" y="45"/>
                    <a:pt x="156" y="47"/>
                  </a:cubicBezTo>
                  <a:cubicBezTo>
                    <a:pt x="163" y="51"/>
                    <a:pt x="163" y="58"/>
                    <a:pt x="162" y="65"/>
                  </a:cubicBezTo>
                  <a:cubicBezTo>
                    <a:pt x="162" y="69"/>
                    <a:pt x="159" y="71"/>
                    <a:pt x="15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89"/>
                    <a:pt x="23" y="134"/>
                    <a:pt x="23" y="134"/>
                  </a:cubicBezTo>
                  <a:cubicBezTo>
                    <a:pt x="53" y="249"/>
                    <a:pt x="185" y="304"/>
                    <a:pt x="299" y="269"/>
                  </a:cubicBezTo>
                  <a:cubicBezTo>
                    <a:pt x="299" y="269"/>
                    <a:pt x="299" y="269"/>
                    <a:pt x="299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6" name="Google Shape;1396;p49"/>
            <p:cNvSpPr/>
            <p:nvPr/>
          </p:nvSpPr>
          <p:spPr>
            <a:xfrm>
              <a:off x="1510757" y="3234903"/>
              <a:ext cx="299628" cy="227021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48" y="334"/>
                  </a:moveTo>
                  <a:cubicBezTo>
                    <a:pt x="139" y="327"/>
                    <a:pt x="134" y="317"/>
                    <a:pt x="134" y="306"/>
                  </a:cubicBezTo>
                  <a:cubicBezTo>
                    <a:pt x="134" y="296"/>
                    <a:pt x="139" y="285"/>
                    <a:pt x="147" y="278"/>
                  </a:cubicBezTo>
                  <a:cubicBezTo>
                    <a:pt x="160" y="268"/>
                    <a:pt x="177" y="263"/>
                    <a:pt x="196" y="263"/>
                  </a:cubicBezTo>
                  <a:cubicBezTo>
                    <a:pt x="216" y="263"/>
                    <a:pt x="233" y="268"/>
                    <a:pt x="245" y="278"/>
                  </a:cubicBezTo>
                  <a:cubicBezTo>
                    <a:pt x="254" y="285"/>
                    <a:pt x="259" y="296"/>
                    <a:pt x="259" y="306"/>
                  </a:cubicBezTo>
                  <a:cubicBezTo>
                    <a:pt x="259" y="317"/>
                    <a:pt x="253" y="327"/>
                    <a:pt x="245" y="334"/>
                  </a:cubicBezTo>
                  <a:cubicBezTo>
                    <a:pt x="368" y="334"/>
                    <a:pt x="368" y="334"/>
                    <a:pt x="368" y="334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69" y="213"/>
                    <a:pt x="372" y="210"/>
                    <a:pt x="375" y="210"/>
                  </a:cubicBezTo>
                  <a:cubicBezTo>
                    <a:pt x="382" y="209"/>
                    <a:pt x="389" y="209"/>
                    <a:pt x="393" y="216"/>
                  </a:cubicBezTo>
                  <a:cubicBezTo>
                    <a:pt x="396" y="219"/>
                    <a:pt x="397" y="223"/>
                    <a:pt x="400" y="227"/>
                  </a:cubicBezTo>
                  <a:cubicBezTo>
                    <a:pt x="407" y="238"/>
                    <a:pt x="421" y="239"/>
                    <a:pt x="429" y="229"/>
                  </a:cubicBezTo>
                  <a:cubicBezTo>
                    <a:pt x="437" y="219"/>
                    <a:pt x="441" y="205"/>
                    <a:pt x="440" y="192"/>
                  </a:cubicBezTo>
                  <a:cubicBezTo>
                    <a:pt x="441" y="178"/>
                    <a:pt x="437" y="164"/>
                    <a:pt x="429" y="154"/>
                  </a:cubicBezTo>
                  <a:cubicBezTo>
                    <a:pt x="421" y="144"/>
                    <a:pt x="407" y="145"/>
                    <a:pt x="400" y="156"/>
                  </a:cubicBezTo>
                  <a:cubicBezTo>
                    <a:pt x="397" y="160"/>
                    <a:pt x="396" y="164"/>
                    <a:pt x="393" y="168"/>
                  </a:cubicBezTo>
                  <a:cubicBezTo>
                    <a:pt x="389" y="174"/>
                    <a:pt x="382" y="174"/>
                    <a:pt x="375" y="174"/>
                  </a:cubicBezTo>
                  <a:cubicBezTo>
                    <a:pt x="372" y="174"/>
                    <a:pt x="369" y="171"/>
                    <a:pt x="368" y="1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7" y="1"/>
                    <a:pt x="366" y="1"/>
                    <a:pt x="365" y="1"/>
                  </a:cubicBezTo>
                  <a:cubicBezTo>
                    <a:pt x="253" y="36"/>
                    <a:pt x="253" y="36"/>
                    <a:pt x="253" y="36"/>
                  </a:cubicBezTo>
                  <a:cubicBezTo>
                    <a:pt x="226" y="45"/>
                    <a:pt x="199" y="57"/>
                    <a:pt x="175" y="72"/>
                  </a:cubicBezTo>
                  <a:cubicBezTo>
                    <a:pt x="175" y="72"/>
                    <a:pt x="109" y="111"/>
                    <a:pt x="90" y="130"/>
                  </a:cubicBezTo>
                  <a:cubicBezTo>
                    <a:pt x="32" y="188"/>
                    <a:pt x="0" y="227"/>
                    <a:pt x="14" y="334"/>
                  </a:cubicBezTo>
                  <a:lnTo>
                    <a:pt x="148" y="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7" name="Google Shape;1397;p49"/>
          <p:cNvGrpSpPr/>
          <p:nvPr/>
        </p:nvGrpSpPr>
        <p:grpSpPr>
          <a:xfrm>
            <a:off x="3761148" y="2300567"/>
            <a:ext cx="445767" cy="359478"/>
            <a:chOff x="2595501" y="3253725"/>
            <a:chExt cx="720141" cy="580739"/>
          </a:xfrm>
        </p:grpSpPr>
        <p:sp>
          <p:nvSpPr>
            <p:cNvPr id="1398" name="Google Shape;1398;p49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9" name="Google Shape;1399;p49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0" name="Google Shape;1400;p49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1" name="Google Shape;1401;p49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02" name="Google Shape;1402;p49"/>
          <p:cNvGrpSpPr/>
          <p:nvPr/>
        </p:nvGrpSpPr>
        <p:grpSpPr>
          <a:xfrm>
            <a:off x="5143819" y="2257535"/>
            <a:ext cx="443879" cy="445541"/>
            <a:chOff x="4764809" y="3184208"/>
            <a:chExt cx="717090" cy="719775"/>
          </a:xfrm>
        </p:grpSpPr>
        <p:sp>
          <p:nvSpPr>
            <p:cNvPr id="1403" name="Google Shape;1403;p49"/>
            <p:cNvSpPr/>
            <p:nvPr/>
          </p:nvSpPr>
          <p:spPr>
            <a:xfrm>
              <a:off x="5143387" y="3232375"/>
              <a:ext cx="338512" cy="556553"/>
            </a:xfrm>
            <a:custGeom>
              <a:avLst/>
              <a:gdLst/>
              <a:ahLst/>
              <a:cxnLst/>
              <a:rect l="l" t="t" r="r" b="b"/>
              <a:pathLst>
                <a:path w="517" h="847" extrusionOk="0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49"/>
            <p:cNvSpPr/>
            <p:nvPr/>
          </p:nvSpPr>
          <p:spPr>
            <a:xfrm>
              <a:off x="4783248" y="3418197"/>
              <a:ext cx="616697" cy="485785"/>
            </a:xfrm>
            <a:custGeom>
              <a:avLst/>
              <a:gdLst/>
              <a:ahLst/>
              <a:cxnLst/>
              <a:rect l="l" t="t" r="r" b="b"/>
              <a:pathLst>
                <a:path w="942" h="739" extrusionOk="0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49"/>
            <p:cNvSpPr/>
            <p:nvPr/>
          </p:nvSpPr>
          <p:spPr>
            <a:xfrm>
              <a:off x="4764809" y="3184208"/>
              <a:ext cx="585965" cy="520485"/>
            </a:xfrm>
            <a:custGeom>
              <a:avLst/>
              <a:gdLst/>
              <a:ahLst/>
              <a:cxnLst/>
              <a:rect l="l" t="t" r="r" b="b"/>
              <a:pathLst>
                <a:path w="895" h="792" extrusionOk="0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06" name="Google Shape;1406;p49"/>
          <p:cNvGrpSpPr/>
          <p:nvPr/>
        </p:nvGrpSpPr>
        <p:grpSpPr>
          <a:xfrm>
            <a:off x="4452495" y="2286500"/>
            <a:ext cx="445746" cy="387612"/>
            <a:chOff x="3680173" y="3231000"/>
            <a:chExt cx="720106" cy="626190"/>
          </a:xfrm>
        </p:grpSpPr>
        <p:sp>
          <p:nvSpPr>
            <p:cNvPr id="1407" name="Google Shape;1407;p49"/>
            <p:cNvSpPr/>
            <p:nvPr/>
          </p:nvSpPr>
          <p:spPr>
            <a:xfrm>
              <a:off x="3680173" y="3232386"/>
              <a:ext cx="468746" cy="451568"/>
            </a:xfrm>
            <a:custGeom>
              <a:avLst/>
              <a:gdLst/>
              <a:ahLst/>
              <a:cxnLst/>
              <a:rect l="l" t="t" r="r" b="b"/>
              <a:pathLst>
                <a:path w="341" h="326" extrusionOk="0">
                  <a:moveTo>
                    <a:pt x="337" y="79"/>
                  </a:moveTo>
                  <a:cubicBezTo>
                    <a:pt x="332" y="73"/>
                    <a:pt x="325" y="65"/>
                    <a:pt x="312" y="52"/>
                  </a:cubicBezTo>
                  <a:cubicBezTo>
                    <a:pt x="290" y="31"/>
                    <a:pt x="264" y="16"/>
                    <a:pt x="261" y="15"/>
                  </a:cubicBezTo>
                  <a:cubicBezTo>
                    <a:pt x="237" y="5"/>
                    <a:pt x="211" y="0"/>
                    <a:pt x="18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24" y="2"/>
                    <a:pt x="76" y="24"/>
                    <a:pt x="44" y="61"/>
                  </a:cubicBezTo>
                  <a:cubicBezTo>
                    <a:pt x="13" y="97"/>
                    <a:pt x="0" y="144"/>
                    <a:pt x="5" y="195"/>
                  </a:cubicBezTo>
                  <a:cubicBezTo>
                    <a:pt x="10" y="237"/>
                    <a:pt x="24" y="275"/>
                    <a:pt x="47" y="308"/>
                  </a:cubicBezTo>
                  <a:cubicBezTo>
                    <a:pt x="51" y="314"/>
                    <a:pt x="56" y="320"/>
                    <a:pt x="61" y="326"/>
                  </a:cubicBezTo>
                  <a:cubicBezTo>
                    <a:pt x="50" y="296"/>
                    <a:pt x="39" y="251"/>
                    <a:pt x="47" y="200"/>
                  </a:cubicBezTo>
                  <a:cubicBezTo>
                    <a:pt x="62" y="106"/>
                    <a:pt x="151" y="88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9" y="85"/>
                    <a:pt x="176" y="84"/>
                    <a:pt x="183" y="83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210" y="83"/>
                    <a:pt x="234" y="91"/>
                    <a:pt x="257" y="107"/>
                  </a:cubicBezTo>
                  <a:cubicBezTo>
                    <a:pt x="259" y="109"/>
                    <a:pt x="261" y="109"/>
                    <a:pt x="262" y="109"/>
                  </a:cubicBezTo>
                  <a:cubicBezTo>
                    <a:pt x="264" y="109"/>
                    <a:pt x="266" y="108"/>
                    <a:pt x="269" y="107"/>
                  </a:cubicBezTo>
                  <a:cubicBezTo>
                    <a:pt x="295" y="91"/>
                    <a:pt x="318" y="84"/>
                    <a:pt x="341" y="83"/>
                  </a:cubicBezTo>
                  <a:cubicBezTo>
                    <a:pt x="339" y="82"/>
                    <a:pt x="338" y="80"/>
                    <a:pt x="337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49"/>
            <p:cNvSpPr/>
            <p:nvPr/>
          </p:nvSpPr>
          <p:spPr>
            <a:xfrm>
              <a:off x="3743529" y="3408162"/>
              <a:ext cx="548171" cy="449028"/>
            </a:xfrm>
            <a:custGeom>
              <a:avLst/>
              <a:gdLst/>
              <a:ahLst/>
              <a:cxnLst/>
              <a:rect l="l" t="t" r="r" b="b"/>
              <a:pathLst>
                <a:path w="399" h="324" extrusionOk="0">
                  <a:moveTo>
                    <a:pt x="399" y="221"/>
                  </a:moveTo>
                  <a:cubicBezTo>
                    <a:pt x="381" y="231"/>
                    <a:pt x="357" y="241"/>
                    <a:pt x="329" y="246"/>
                  </a:cubicBezTo>
                  <a:cubicBezTo>
                    <a:pt x="315" y="249"/>
                    <a:pt x="299" y="250"/>
                    <a:pt x="284" y="250"/>
                  </a:cubicBezTo>
                  <a:cubicBezTo>
                    <a:pt x="244" y="250"/>
                    <a:pt x="214" y="241"/>
                    <a:pt x="209" y="239"/>
                  </a:cubicBezTo>
                  <a:cubicBezTo>
                    <a:pt x="208" y="239"/>
                    <a:pt x="206" y="239"/>
                    <a:pt x="204" y="238"/>
                  </a:cubicBezTo>
                  <a:cubicBezTo>
                    <a:pt x="143" y="209"/>
                    <a:pt x="100" y="176"/>
                    <a:pt x="70" y="133"/>
                  </a:cubicBezTo>
                  <a:cubicBezTo>
                    <a:pt x="55" y="111"/>
                    <a:pt x="46" y="86"/>
                    <a:pt x="43" y="59"/>
                  </a:cubicBezTo>
                  <a:cubicBezTo>
                    <a:pt x="40" y="36"/>
                    <a:pt x="44" y="16"/>
                    <a:pt x="53" y="0"/>
                  </a:cubicBezTo>
                  <a:cubicBezTo>
                    <a:pt x="35" y="16"/>
                    <a:pt x="18" y="39"/>
                    <a:pt x="12" y="75"/>
                  </a:cubicBezTo>
                  <a:cubicBezTo>
                    <a:pt x="0" y="154"/>
                    <a:pt x="37" y="221"/>
                    <a:pt x="41" y="228"/>
                  </a:cubicBezTo>
                  <a:cubicBezTo>
                    <a:pt x="74" y="261"/>
                    <a:pt x="116" y="289"/>
                    <a:pt x="169" y="314"/>
                  </a:cubicBezTo>
                  <a:cubicBezTo>
                    <a:pt x="183" y="320"/>
                    <a:pt x="199" y="324"/>
                    <a:pt x="215" y="324"/>
                  </a:cubicBezTo>
                  <a:cubicBezTo>
                    <a:pt x="233" y="324"/>
                    <a:pt x="252" y="319"/>
                    <a:pt x="268" y="312"/>
                  </a:cubicBezTo>
                  <a:cubicBezTo>
                    <a:pt x="312" y="291"/>
                    <a:pt x="350" y="266"/>
                    <a:pt x="383" y="236"/>
                  </a:cubicBezTo>
                  <a:cubicBezTo>
                    <a:pt x="389" y="231"/>
                    <a:pt x="394" y="226"/>
                    <a:pt x="399" y="2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9" name="Google Shape;1409;p49"/>
            <p:cNvSpPr/>
            <p:nvPr/>
          </p:nvSpPr>
          <p:spPr>
            <a:xfrm>
              <a:off x="4061000" y="3231000"/>
              <a:ext cx="339279" cy="508390"/>
            </a:xfrm>
            <a:custGeom>
              <a:avLst/>
              <a:gdLst/>
              <a:ahLst/>
              <a:cxnLst/>
              <a:rect l="l" t="t" r="r" b="b"/>
              <a:pathLst>
                <a:path w="247" h="367" extrusionOk="0">
                  <a:moveTo>
                    <a:pt x="53" y="367"/>
                  </a:moveTo>
                  <a:cubicBezTo>
                    <a:pt x="68" y="367"/>
                    <a:pt x="82" y="365"/>
                    <a:pt x="96" y="363"/>
                  </a:cubicBezTo>
                  <a:cubicBezTo>
                    <a:pt x="150" y="353"/>
                    <a:pt x="191" y="320"/>
                    <a:pt x="195" y="316"/>
                  </a:cubicBezTo>
                  <a:cubicBezTo>
                    <a:pt x="221" y="279"/>
                    <a:pt x="237" y="239"/>
                    <a:pt x="242" y="195"/>
                  </a:cubicBezTo>
                  <a:cubicBezTo>
                    <a:pt x="247" y="155"/>
                    <a:pt x="239" y="116"/>
                    <a:pt x="221" y="85"/>
                  </a:cubicBezTo>
                  <a:cubicBezTo>
                    <a:pt x="201" y="51"/>
                    <a:pt x="170" y="26"/>
                    <a:pt x="130" y="12"/>
                  </a:cubicBezTo>
                  <a:cubicBezTo>
                    <a:pt x="110" y="4"/>
                    <a:pt x="88" y="0"/>
                    <a:pt x="66" y="0"/>
                  </a:cubicBezTo>
                  <a:cubicBezTo>
                    <a:pt x="44" y="0"/>
                    <a:pt x="22" y="4"/>
                    <a:pt x="0" y="11"/>
                  </a:cubicBezTo>
                  <a:cubicBezTo>
                    <a:pt x="11" y="18"/>
                    <a:pt x="28" y="30"/>
                    <a:pt x="43" y="44"/>
                  </a:cubicBezTo>
                  <a:cubicBezTo>
                    <a:pt x="57" y="58"/>
                    <a:pt x="64" y="66"/>
                    <a:pt x="69" y="72"/>
                  </a:cubicBezTo>
                  <a:cubicBezTo>
                    <a:pt x="71" y="74"/>
                    <a:pt x="72" y="76"/>
                    <a:pt x="74" y="78"/>
                  </a:cubicBezTo>
                  <a:cubicBezTo>
                    <a:pt x="80" y="85"/>
                    <a:pt x="89" y="87"/>
                    <a:pt x="89" y="87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43" y="106"/>
                    <a:pt x="164" y="140"/>
                    <a:pt x="159" y="185"/>
                  </a:cubicBezTo>
                  <a:cubicBezTo>
                    <a:pt x="154" y="230"/>
                    <a:pt x="133" y="268"/>
                    <a:pt x="96" y="302"/>
                  </a:cubicBezTo>
                  <a:cubicBezTo>
                    <a:pt x="70" y="326"/>
                    <a:pt x="40" y="345"/>
                    <a:pt x="5" y="362"/>
                  </a:cubicBezTo>
                  <a:cubicBezTo>
                    <a:pt x="18" y="365"/>
                    <a:pt x="34" y="367"/>
                    <a:pt x="53" y="367"/>
                  </a:cubicBezTo>
                  <a:cubicBezTo>
                    <a:pt x="53" y="367"/>
                    <a:pt x="53" y="367"/>
                    <a:pt x="53" y="3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0" name="Google Shape;1410;p49"/>
          <p:cNvGrpSpPr/>
          <p:nvPr/>
        </p:nvGrpSpPr>
        <p:grpSpPr>
          <a:xfrm>
            <a:off x="6524582" y="2257496"/>
            <a:ext cx="443283" cy="445620"/>
            <a:chOff x="6931035" y="3184144"/>
            <a:chExt cx="716128" cy="719903"/>
          </a:xfrm>
        </p:grpSpPr>
        <p:sp>
          <p:nvSpPr>
            <p:cNvPr id="1411" name="Google Shape;1411;p49"/>
            <p:cNvSpPr/>
            <p:nvPr/>
          </p:nvSpPr>
          <p:spPr>
            <a:xfrm>
              <a:off x="7304099" y="3430106"/>
              <a:ext cx="343064" cy="228463"/>
            </a:xfrm>
            <a:custGeom>
              <a:avLst/>
              <a:gdLst/>
              <a:ahLst/>
              <a:cxnLst/>
              <a:rect l="l" t="t" r="r" b="b"/>
              <a:pathLst>
                <a:path w="590" h="391" extrusionOk="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49"/>
            <p:cNvSpPr/>
            <p:nvPr/>
          </p:nvSpPr>
          <p:spPr>
            <a:xfrm>
              <a:off x="6931035" y="3430106"/>
              <a:ext cx="343548" cy="228463"/>
            </a:xfrm>
            <a:custGeom>
              <a:avLst/>
              <a:gdLst/>
              <a:ahLst/>
              <a:cxnLst/>
              <a:rect l="l" t="t" r="r" b="b"/>
              <a:pathLst>
                <a:path w="591" h="391" extrusionOk="0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49"/>
            <p:cNvSpPr/>
            <p:nvPr/>
          </p:nvSpPr>
          <p:spPr>
            <a:xfrm>
              <a:off x="7175631" y="3184144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Google Shape;1414;p49"/>
            <p:cNvSpPr/>
            <p:nvPr/>
          </p:nvSpPr>
          <p:spPr>
            <a:xfrm>
              <a:off x="7175631" y="3558678"/>
              <a:ext cx="227419" cy="345369"/>
            </a:xfrm>
            <a:custGeom>
              <a:avLst/>
              <a:gdLst/>
              <a:ahLst/>
              <a:cxnLst/>
              <a:rect l="l" t="t" r="r" b="b"/>
              <a:pathLst>
                <a:path w="391" h="591" extrusionOk="0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5" name="Google Shape;1415;p49"/>
          <p:cNvGrpSpPr/>
          <p:nvPr/>
        </p:nvGrpSpPr>
        <p:grpSpPr>
          <a:xfrm>
            <a:off x="5833276" y="2257448"/>
            <a:ext cx="445727" cy="445714"/>
            <a:chOff x="5846429" y="3184067"/>
            <a:chExt cx="720076" cy="720055"/>
          </a:xfrm>
        </p:grpSpPr>
        <p:sp>
          <p:nvSpPr>
            <p:cNvPr id="1416" name="Google Shape;1416;p49"/>
            <p:cNvSpPr/>
            <p:nvPr/>
          </p:nvSpPr>
          <p:spPr>
            <a:xfrm>
              <a:off x="6207893" y="3184067"/>
              <a:ext cx="355998" cy="422879"/>
            </a:xfrm>
            <a:custGeom>
              <a:avLst/>
              <a:gdLst/>
              <a:ahLst/>
              <a:cxnLst/>
              <a:rect l="l" t="t" r="r" b="b"/>
              <a:pathLst>
                <a:path w="540" h="642" extrusionOk="0">
                  <a:moveTo>
                    <a:pt x="473" y="593"/>
                  </a:moveTo>
                  <a:cubicBezTo>
                    <a:pt x="536" y="545"/>
                    <a:pt x="540" y="487"/>
                    <a:pt x="540" y="480"/>
                  </a:cubicBezTo>
                  <a:cubicBezTo>
                    <a:pt x="507" y="208"/>
                    <a:pt x="276" y="2"/>
                    <a:pt x="0" y="0"/>
                  </a:cubicBezTo>
                  <a:cubicBezTo>
                    <a:pt x="24" y="14"/>
                    <a:pt x="46" y="33"/>
                    <a:pt x="64" y="57"/>
                  </a:cubicBezTo>
                  <a:cubicBezTo>
                    <a:pt x="117" y="125"/>
                    <a:pt x="119" y="216"/>
                    <a:pt x="119" y="220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642"/>
                    <a:pt x="337" y="642"/>
                    <a:pt x="337" y="642"/>
                  </a:cubicBezTo>
                  <a:cubicBezTo>
                    <a:pt x="365" y="640"/>
                    <a:pt x="425" y="630"/>
                    <a:pt x="473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49"/>
            <p:cNvSpPr/>
            <p:nvPr/>
          </p:nvSpPr>
          <p:spPr>
            <a:xfrm>
              <a:off x="5846429" y="3186676"/>
              <a:ext cx="423253" cy="355759"/>
            </a:xfrm>
            <a:custGeom>
              <a:avLst/>
              <a:gdLst/>
              <a:ahLst/>
              <a:cxnLst/>
              <a:rect l="l" t="t" r="r" b="b"/>
              <a:pathLst>
                <a:path w="642" h="540" extrusionOk="0">
                  <a:moveTo>
                    <a:pt x="480" y="0"/>
                  </a:moveTo>
                  <a:cubicBezTo>
                    <a:pt x="207" y="33"/>
                    <a:pt x="1" y="265"/>
                    <a:pt x="0" y="540"/>
                  </a:cubicBezTo>
                  <a:cubicBezTo>
                    <a:pt x="13" y="516"/>
                    <a:pt x="32" y="495"/>
                    <a:pt x="56" y="476"/>
                  </a:cubicBezTo>
                  <a:cubicBezTo>
                    <a:pt x="125" y="423"/>
                    <a:pt x="215" y="421"/>
                    <a:pt x="219" y="421"/>
                  </a:cubicBezTo>
                  <a:cubicBezTo>
                    <a:pt x="425" y="421"/>
                    <a:pt x="425" y="421"/>
                    <a:pt x="425" y="421"/>
                  </a:cubicBezTo>
                  <a:cubicBezTo>
                    <a:pt x="425" y="203"/>
                    <a:pt x="425" y="203"/>
                    <a:pt x="425" y="203"/>
                  </a:cubicBezTo>
                  <a:cubicBezTo>
                    <a:pt x="642" y="203"/>
                    <a:pt x="642" y="203"/>
                    <a:pt x="642" y="203"/>
                  </a:cubicBezTo>
                  <a:cubicBezTo>
                    <a:pt x="639" y="176"/>
                    <a:pt x="629" y="115"/>
                    <a:pt x="593" y="68"/>
                  </a:cubicBezTo>
                  <a:cubicBezTo>
                    <a:pt x="544" y="4"/>
                    <a:pt x="486" y="1"/>
                    <a:pt x="4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49"/>
            <p:cNvSpPr/>
            <p:nvPr/>
          </p:nvSpPr>
          <p:spPr>
            <a:xfrm>
              <a:off x="5849043" y="3481007"/>
              <a:ext cx="355998" cy="423115"/>
            </a:xfrm>
            <a:custGeom>
              <a:avLst/>
              <a:gdLst/>
              <a:ahLst/>
              <a:cxnLst/>
              <a:rect l="l" t="t" r="r" b="b"/>
              <a:pathLst>
                <a:path w="540" h="642" extrusionOk="0">
                  <a:moveTo>
                    <a:pt x="476" y="586"/>
                  </a:moveTo>
                  <a:cubicBezTo>
                    <a:pt x="423" y="517"/>
                    <a:pt x="421" y="426"/>
                    <a:pt x="421" y="423"/>
                  </a:cubicBezTo>
                  <a:cubicBezTo>
                    <a:pt x="421" y="217"/>
                    <a:pt x="421" y="217"/>
                    <a:pt x="421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75" y="2"/>
                    <a:pt x="114" y="12"/>
                    <a:pt x="67" y="49"/>
                  </a:cubicBezTo>
                  <a:cubicBezTo>
                    <a:pt x="4" y="97"/>
                    <a:pt x="0" y="155"/>
                    <a:pt x="0" y="162"/>
                  </a:cubicBezTo>
                  <a:cubicBezTo>
                    <a:pt x="32" y="434"/>
                    <a:pt x="264" y="641"/>
                    <a:pt x="540" y="642"/>
                  </a:cubicBezTo>
                  <a:cubicBezTo>
                    <a:pt x="516" y="628"/>
                    <a:pt x="494" y="610"/>
                    <a:pt x="476" y="5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49"/>
            <p:cNvSpPr/>
            <p:nvPr/>
          </p:nvSpPr>
          <p:spPr>
            <a:xfrm>
              <a:off x="6143252" y="3545755"/>
              <a:ext cx="423253" cy="355759"/>
            </a:xfrm>
            <a:custGeom>
              <a:avLst/>
              <a:gdLst/>
              <a:ahLst/>
              <a:cxnLst/>
              <a:rect l="l" t="t" r="r" b="b"/>
              <a:pathLst>
                <a:path w="642" h="540" extrusionOk="0">
                  <a:moveTo>
                    <a:pt x="423" y="119"/>
                  </a:moveTo>
                  <a:cubicBezTo>
                    <a:pt x="217" y="119"/>
                    <a:pt x="217" y="119"/>
                    <a:pt x="217" y="119"/>
                  </a:cubicBezTo>
                  <a:cubicBezTo>
                    <a:pt x="217" y="337"/>
                    <a:pt x="217" y="337"/>
                    <a:pt x="217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3" y="365"/>
                    <a:pt x="12" y="425"/>
                    <a:pt x="49" y="473"/>
                  </a:cubicBezTo>
                  <a:cubicBezTo>
                    <a:pt x="98" y="536"/>
                    <a:pt x="156" y="540"/>
                    <a:pt x="162" y="540"/>
                  </a:cubicBezTo>
                  <a:cubicBezTo>
                    <a:pt x="435" y="507"/>
                    <a:pt x="641" y="275"/>
                    <a:pt x="642" y="0"/>
                  </a:cubicBezTo>
                  <a:cubicBezTo>
                    <a:pt x="629" y="24"/>
                    <a:pt x="610" y="45"/>
                    <a:pt x="586" y="64"/>
                  </a:cubicBezTo>
                  <a:cubicBezTo>
                    <a:pt x="517" y="117"/>
                    <a:pt x="427" y="119"/>
                    <a:pt x="42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0" name="Google Shape;1420;p49"/>
          <p:cNvGrpSpPr/>
          <p:nvPr/>
        </p:nvGrpSpPr>
        <p:grpSpPr>
          <a:xfrm>
            <a:off x="2520481" y="2257393"/>
            <a:ext cx="303698" cy="445825"/>
            <a:chOff x="655600" y="3183978"/>
            <a:chExt cx="490627" cy="720234"/>
          </a:xfrm>
        </p:grpSpPr>
        <p:sp>
          <p:nvSpPr>
            <p:cNvPr id="1421" name="Google Shape;1421;p49"/>
            <p:cNvSpPr/>
            <p:nvPr/>
          </p:nvSpPr>
          <p:spPr>
            <a:xfrm>
              <a:off x="781315" y="3461564"/>
              <a:ext cx="274086" cy="162243"/>
            </a:xfrm>
            <a:custGeom>
              <a:avLst/>
              <a:gdLst/>
              <a:ahLst/>
              <a:cxnLst/>
              <a:rect l="l" t="t" r="r" b="b"/>
              <a:pathLst>
                <a:path w="513" h="302" extrusionOk="0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2" name="Google Shape;1422;p49"/>
            <p:cNvSpPr/>
            <p:nvPr/>
          </p:nvSpPr>
          <p:spPr>
            <a:xfrm>
              <a:off x="850087" y="3183978"/>
              <a:ext cx="259850" cy="244775"/>
            </a:xfrm>
            <a:custGeom>
              <a:avLst/>
              <a:gdLst/>
              <a:ahLst/>
              <a:cxnLst/>
              <a:rect l="l" t="t" r="r" b="b"/>
              <a:pathLst>
                <a:path w="486" h="456" extrusionOk="0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3" name="Google Shape;1423;p49"/>
            <p:cNvSpPr/>
            <p:nvPr/>
          </p:nvSpPr>
          <p:spPr>
            <a:xfrm>
              <a:off x="655600" y="3264496"/>
              <a:ext cx="213333" cy="294294"/>
            </a:xfrm>
            <a:custGeom>
              <a:avLst/>
              <a:gdLst/>
              <a:ahLst/>
              <a:cxnLst/>
              <a:rect l="l" t="t" r="r" b="b"/>
              <a:pathLst>
                <a:path w="399" h="548" extrusionOk="0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4" name="Google Shape;1424;p49"/>
            <p:cNvSpPr/>
            <p:nvPr/>
          </p:nvSpPr>
          <p:spPr>
            <a:xfrm>
              <a:off x="673846" y="3654405"/>
              <a:ext cx="303960" cy="249807"/>
            </a:xfrm>
            <a:custGeom>
              <a:avLst/>
              <a:gdLst/>
              <a:ahLst/>
              <a:cxnLst/>
              <a:rect l="l" t="t" r="r" b="b"/>
              <a:pathLst>
                <a:path w="569" h="465" extrusionOk="0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5" name="Google Shape;1425;p49"/>
            <p:cNvSpPr/>
            <p:nvPr/>
          </p:nvSpPr>
          <p:spPr>
            <a:xfrm>
              <a:off x="959159" y="3535238"/>
              <a:ext cx="187068" cy="287248"/>
            </a:xfrm>
            <a:custGeom>
              <a:avLst/>
              <a:gdLst/>
              <a:ahLst/>
              <a:cxnLst/>
              <a:rect l="l" t="t" r="r" b="b"/>
              <a:pathLst>
                <a:path w="350" h="535" extrusionOk="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6" name="Google Shape;1426;p49"/>
          <p:cNvGrpSpPr/>
          <p:nvPr/>
        </p:nvGrpSpPr>
        <p:grpSpPr>
          <a:xfrm>
            <a:off x="7213443" y="2257509"/>
            <a:ext cx="189785" cy="445592"/>
            <a:chOff x="8011692" y="3184166"/>
            <a:chExt cx="306600" cy="719859"/>
          </a:xfrm>
        </p:grpSpPr>
        <p:sp>
          <p:nvSpPr>
            <p:cNvPr id="1427" name="Google Shape;1427;p49"/>
            <p:cNvSpPr/>
            <p:nvPr/>
          </p:nvSpPr>
          <p:spPr>
            <a:xfrm>
              <a:off x="8011692" y="3885096"/>
              <a:ext cx="306496" cy="18928"/>
            </a:xfrm>
            <a:custGeom>
              <a:avLst/>
              <a:gdLst/>
              <a:ahLst/>
              <a:cxnLst/>
              <a:rect l="l" t="t" r="r" b="b"/>
              <a:pathLst>
                <a:path w="569" h="35" extrusionOk="0">
                  <a:moveTo>
                    <a:pt x="569" y="13"/>
                  </a:moveTo>
                  <a:cubicBezTo>
                    <a:pt x="569" y="19"/>
                    <a:pt x="562" y="23"/>
                    <a:pt x="554" y="24"/>
                  </a:cubicBezTo>
                  <a:cubicBezTo>
                    <a:pt x="520" y="28"/>
                    <a:pt x="430" y="35"/>
                    <a:pt x="284" y="35"/>
                  </a:cubicBezTo>
                  <a:cubicBezTo>
                    <a:pt x="134" y="35"/>
                    <a:pt x="47" y="28"/>
                    <a:pt x="14" y="24"/>
                  </a:cubicBezTo>
                  <a:cubicBezTo>
                    <a:pt x="6" y="23"/>
                    <a:pt x="0" y="19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569" y="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8" name="Google Shape;1428;p49"/>
            <p:cNvSpPr/>
            <p:nvPr/>
          </p:nvSpPr>
          <p:spPr>
            <a:xfrm>
              <a:off x="8011692" y="3184166"/>
              <a:ext cx="306496" cy="40025"/>
            </a:xfrm>
            <a:custGeom>
              <a:avLst/>
              <a:gdLst/>
              <a:ahLst/>
              <a:cxnLst/>
              <a:rect l="l" t="t" r="r" b="b"/>
              <a:pathLst>
                <a:path w="569" h="74" extrusionOk="0">
                  <a:moveTo>
                    <a:pt x="372" y="32"/>
                  </a:moveTo>
                  <a:cubicBezTo>
                    <a:pt x="372" y="24"/>
                    <a:pt x="372" y="24"/>
                    <a:pt x="372" y="24"/>
                  </a:cubicBezTo>
                  <a:cubicBezTo>
                    <a:pt x="372" y="14"/>
                    <a:pt x="360" y="6"/>
                    <a:pt x="345" y="4"/>
                  </a:cubicBezTo>
                  <a:cubicBezTo>
                    <a:pt x="325" y="2"/>
                    <a:pt x="316" y="0"/>
                    <a:pt x="287" y="0"/>
                  </a:cubicBezTo>
                  <a:cubicBezTo>
                    <a:pt x="255" y="0"/>
                    <a:pt x="247" y="2"/>
                    <a:pt x="228" y="4"/>
                  </a:cubicBezTo>
                  <a:cubicBezTo>
                    <a:pt x="212" y="5"/>
                    <a:pt x="201" y="14"/>
                    <a:pt x="201" y="24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6"/>
                    <a:pt x="195" y="40"/>
                    <a:pt x="188" y="41"/>
                  </a:cubicBezTo>
                  <a:cubicBezTo>
                    <a:pt x="108" y="43"/>
                    <a:pt x="36" y="48"/>
                    <a:pt x="13" y="50"/>
                  </a:cubicBezTo>
                  <a:cubicBezTo>
                    <a:pt x="6" y="51"/>
                    <a:pt x="0" y="55"/>
                    <a:pt x="0" y="6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69" y="55"/>
                    <a:pt x="563" y="51"/>
                    <a:pt x="555" y="50"/>
                  </a:cubicBezTo>
                  <a:cubicBezTo>
                    <a:pt x="533" y="47"/>
                    <a:pt x="464" y="43"/>
                    <a:pt x="385" y="41"/>
                  </a:cubicBezTo>
                  <a:cubicBezTo>
                    <a:pt x="378" y="40"/>
                    <a:pt x="372" y="36"/>
                    <a:pt x="372" y="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9" name="Google Shape;1429;p49"/>
            <p:cNvSpPr txBox="1"/>
            <p:nvPr/>
          </p:nvSpPr>
          <p:spPr>
            <a:xfrm>
              <a:off x="8011692" y="3395332"/>
              <a:ext cx="306600" cy="1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0" name="Google Shape;1430;p49"/>
            <p:cNvSpPr txBox="1"/>
            <p:nvPr/>
          </p:nvSpPr>
          <p:spPr>
            <a:xfrm>
              <a:off x="8011692" y="3231683"/>
              <a:ext cx="306600" cy="15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1" name="Google Shape;1431;p49"/>
            <p:cNvSpPr txBox="1"/>
            <p:nvPr/>
          </p:nvSpPr>
          <p:spPr>
            <a:xfrm>
              <a:off x="8011692" y="3718293"/>
              <a:ext cx="306600" cy="159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2" name="Google Shape;1432;p49"/>
            <p:cNvSpPr txBox="1"/>
            <p:nvPr/>
          </p:nvSpPr>
          <p:spPr>
            <a:xfrm>
              <a:off x="8011692" y="3556812"/>
              <a:ext cx="306600" cy="1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3" name="Google Shape;1433;p49"/>
          <p:cNvGrpSpPr/>
          <p:nvPr/>
        </p:nvGrpSpPr>
        <p:grpSpPr>
          <a:xfrm>
            <a:off x="7648230" y="2257259"/>
            <a:ext cx="246199" cy="445516"/>
            <a:chOff x="4556125" y="630237"/>
            <a:chExt cx="3081338" cy="5568950"/>
          </a:xfrm>
        </p:grpSpPr>
        <p:sp>
          <p:nvSpPr>
            <p:cNvPr id="1434" name="Google Shape;1434;p49"/>
            <p:cNvSpPr/>
            <p:nvPr/>
          </p:nvSpPr>
          <p:spPr>
            <a:xfrm>
              <a:off x="4756150" y="630237"/>
              <a:ext cx="2397126" cy="1016000"/>
            </a:xfrm>
            <a:custGeom>
              <a:avLst/>
              <a:gdLst/>
              <a:ahLst/>
              <a:cxnLst/>
              <a:rect l="l" t="t" r="r" b="b"/>
              <a:pathLst>
                <a:path w="550" h="233" extrusionOk="0">
                  <a:moveTo>
                    <a:pt x="88" y="233"/>
                  </a:moveTo>
                  <a:cubicBezTo>
                    <a:pt x="49" y="233"/>
                    <a:pt x="14" y="205"/>
                    <a:pt x="7" y="165"/>
                  </a:cubicBezTo>
                  <a:cubicBezTo>
                    <a:pt x="0" y="120"/>
                    <a:pt x="30" y="78"/>
                    <a:pt x="74" y="71"/>
                  </a:cubicBezTo>
                  <a:cubicBezTo>
                    <a:pt x="448" y="8"/>
                    <a:pt x="448" y="8"/>
                    <a:pt x="448" y="8"/>
                  </a:cubicBezTo>
                  <a:cubicBezTo>
                    <a:pt x="492" y="0"/>
                    <a:pt x="535" y="30"/>
                    <a:pt x="542" y="75"/>
                  </a:cubicBezTo>
                  <a:cubicBezTo>
                    <a:pt x="550" y="120"/>
                    <a:pt x="520" y="162"/>
                    <a:pt x="475" y="16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97" y="233"/>
                    <a:pt x="92" y="233"/>
                    <a:pt x="88" y="2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5" name="Google Shape;1435;p49"/>
            <p:cNvSpPr/>
            <p:nvPr/>
          </p:nvSpPr>
          <p:spPr>
            <a:xfrm>
              <a:off x="4556125" y="1357312"/>
              <a:ext cx="3081338" cy="1135062"/>
            </a:xfrm>
            <a:custGeom>
              <a:avLst/>
              <a:gdLst/>
              <a:ahLst/>
              <a:cxnLst/>
              <a:rect l="l" t="t" r="r" b="b"/>
              <a:pathLst>
                <a:path w="707" h="260" extrusionOk="0">
                  <a:moveTo>
                    <a:pt x="88" y="260"/>
                  </a:moveTo>
                  <a:cubicBezTo>
                    <a:pt x="49" y="260"/>
                    <a:pt x="14" y="232"/>
                    <a:pt x="7" y="192"/>
                  </a:cubicBezTo>
                  <a:cubicBezTo>
                    <a:pt x="0" y="147"/>
                    <a:pt x="30" y="105"/>
                    <a:pt x="74" y="97"/>
                  </a:cubicBezTo>
                  <a:cubicBezTo>
                    <a:pt x="605" y="7"/>
                    <a:pt x="605" y="7"/>
                    <a:pt x="605" y="7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1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0"/>
                    <a:pt x="88" y="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6" name="Google Shape;1436;p49"/>
            <p:cNvSpPr/>
            <p:nvPr/>
          </p:nvSpPr>
          <p:spPr>
            <a:xfrm>
              <a:off x="4556125" y="2168525"/>
              <a:ext cx="3081338" cy="1139825"/>
            </a:xfrm>
            <a:custGeom>
              <a:avLst/>
              <a:gdLst/>
              <a:ahLst/>
              <a:cxnLst/>
              <a:rect l="l" t="t" r="r" b="b"/>
              <a:pathLst>
                <a:path w="707" h="261" extrusionOk="0">
                  <a:moveTo>
                    <a:pt x="88" y="261"/>
                  </a:moveTo>
                  <a:cubicBezTo>
                    <a:pt x="49" y="261"/>
                    <a:pt x="14" y="232"/>
                    <a:pt x="7" y="192"/>
                  </a:cubicBezTo>
                  <a:cubicBezTo>
                    <a:pt x="0" y="148"/>
                    <a:pt x="30" y="105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2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7" name="Google Shape;1437;p49"/>
            <p:cNvSpPr/>
            <p:nvPr/>
          </p:nvSpPr>
          <p:spPr>
            <a:xfrm>
              <a:off x="4556125" y="2981325"/>
              <a:ext cx="3081338" cy="1138237"/>
            </a:xfrm>
            <a:custGeom>
              <a:avLst/>
              <a:gdLst/>
              <a:ahLst/>
              <a:cxnLst/>
              <a:rect l="l" t="t" r="r" b="b"/>
              <a:pathLst>
                <a:path w="707" h="261" extrusionOk="0">
                  <a:moveTo>
                    <a:pt x="88" y="261"/>
                  </a:moveTo>
                  <a:cubicBezTo>
                    <a:pt x="49" y="261"/>
                    <a:pt x="14" y="233"/>
                    <a:pt x="7" y="193"/>
                  </a:cubicBezTo>
                  <a:cubicBezTo>
                    <a:pt x="0" y="148"/>
                    <a:pt x="30" y="106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1"/>
                    <a:pt x="699" y="75"/>
                  </a:cubicBezTo>
                  <a:cubicBezTo>
                    <a:pt x="707" y="120"/>
                    <a:pt x="677" y="162"/>
                    <a:pt x="632" y="170"/>
                  </a:cubicBezTo>
                  <a:cubicBezTo>
                    <a:pt x="102" y="260"/>
                    <a:pt x="102" y="260"/>
                    <a:pt x="102" y="260"/>
                  </a:cubicBezTo>
                  <a:cubicBezTo>
                    <a:pt x="97" y="261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8" name="Google Shape;1438;p49"/>
            <p:cNvSpPr/>
            <p:nvPr/>
          </p:nvSpPr>
          <p:spPr>
            <a:xfrm>
              <a:off x="4830762" y="4476750"/>
              <a:ext cx="2535237" cy="1722437"/>
            </a:xfrm>
            <a:custGeom>
              <a:avLst/>
              <a:gdLst/>
              <a:ahLst/>
              <a:cxnLst/>
              <a:rect l="l" t="t" r="r" b="b"/>
              <a:pathLst>
                <a:path w="582" h="395" extrusionOk="0">
                  <a:moveTo>
                    <a:pt x="55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52"/>
                    <a:pt x="72" y="234"/>
                    <a:pt x="166" y="250"/>
                  </a:cubicBezTo>
                  <a:cubicBezTo>
                    <a:pt x="164" y="253"/>
                    <a:pt x="164" y="256"/>
                    <a:pt x="164" y="259"/>
                  </a:cubicBezTo>
                  <a:cubicBezTo>
                    <a:pt x="164" y="273"/>
                    <a:pt x="175" y="284"/>
                    <a:pt x="188" y="284"/>
                  </a:cubicBezTo>
                  <a:cubicBezTo>
                    <a:pt x="190" y="284"/>
                    <a:pt x="190" y="284"/>
                    <a:pt x="190" y="284"/>
                  </a:cubicBezTo>
                  <a:cubicBezTo>
                    <a:pt x="180" y="287"/>
                    <a:pt x="173" y="296"/>
                    <a:pt x="173" y="308"/>
                  </a:cubicBezTo>
                  <a:cubicBezTo>
                    <a:pt x="173" y="321"/>
                    <a:pt x="184" y="332"/>
                    <a:pt x="197" y="332"/>
                  </a:cubicBezTo>
                  <a:cubicBezTo>
                    <a:pt x="186" y="334"/>
                    <a:pt x="177" y="344"/>
                    <a:pt x="177" y="356"/>
                  </a:cubicBezTo>
                  <a:cubicBezTo>
                    <a:pt x="177" y="370"/>
                    <a:pt x="188" y="381"/>
                    <a:pt x="202" y="381"/>
                  </a:cubicBezTo>
                  <a:cubicBezTo>
                    <a:pt x="218" y="381"/>
                    <a:pt x="218" y="381"/>
                    <a:pt x="218" y="381"/>
                  </a:cubicBezTo>
                  <a:cubicBezTo>
                    <a:pt x="232" y="390"/>
                    <a:pt x="259" y="395"/>
                    <a:pt x="289" y="395"/>
                  </a:cubicBezTo>
                  <a:cubicBezTo>
                    <a:pt x="319" y="395"/>
                    <a:pt x="346" y="390"/>
                    <a:pt x="360" y="381"/>
                  </a:cubicBezTo>
                  <a:cubicBezTo>
                    <a:pt x="379" y="381"/>
                    <a:pt x="379" y="381"/>
                    <a:pt x="379" y="381"/>
                  </a:cubicBezTo>
                  <a:cubicBezTo>
                    <a:pt x="393" y="381"/>
                    <a:pt x="404" y="370"/>
                    <a:pt x="404" y="356"/>
                  </a:cubicBezTo>
                  <a:cubicBezTo>
                    <a:pt x="404" y="344"/>
                    <a:pt x="395" y="335"/>
                    <a:pt x="384" y="332"/>
                  </a:cubicBezTo>
                  <a:cubicBezTo>
                    <a:pt x="398" y="332"/>
                    <a:pt x="409" y="321"/>
                    <a:pt x="409" y="308"/>
                  </a:cubicBezTo>
                  <a:cubicBezTo>
                    <a:pt x="409" y="296"/>
                    <a:pt x="401" y="287"/>
                    <a:pt x="391" y="284"/>
                  </a:cubicBezTo>
                  <a:cubicBezTo>
                    <a:pt x="392" y="284"/>
                    <a:pt x="392" y="284"/>
                    <a:pt x="392" y="284"/>
                  </a:cubicBezTo>
                  <a:cubicBezTo>
                    <a:pt x="406" y="284"/>
                    <a:pt x="417" y="273"/>
                    <a:pt x="417" y="259"/>
                  </a:cubicBezTo>
                  <a:cubicBezTo>
                    <a:pt x="417" y="256"/>
                    <a:pt x="416" y="253"/>
                    <a:pt x="415" y="250"/>
                  </a:cubicBezTo>
                  <a:cubicBezTo>
                    <a:pt x="510" y="234"/>
                    <a:pt x="582" y="153"/>
                    <a:pt x="582" y="54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14"/>
                    <a:pt x="567" y="0"/>
                    <a:pt x="5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9" name="Google Shape;1439;p49"/>
            <p:cNvSpPr/>
            <p:nvPr/>
          </p:nvSpPr>
          <p:spPr>
            <a:xfrm>
              <a:off x="5078412" y="4067175"/>
              <a:ext cx="714375" cy="322262"/>
            </a:xfrm>
            <a:custGeom>
              <a:avLst/>
              <a:gdLst/>
              <a:ahLst/>
              <a:cxnLst/>
              <a:rect l="l" t="t" r="r" b="b"/>
              <a:pathLst>
                <a:path w="164" h="74" extrusionOk="0">
                  <a:moveTo>
                    <a:pt x="164" y="67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8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60" y="74"/>
                    <a:pt x="164" y="71"/>
                    <a:pt x="164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0" name="Google Shape;1440;p49"/>
            <p:cNvSpPr/>
            <p:nvPr/>
          </p:nvSpPr>
          <p:spPr>
            <a:xfrm>
              <a:off x="6389687" y="3844925"/>
              <a:ext cx="715962" cy="544512"/>
            </a:xfrm>
            <a:custGeom>
              <a:avLst/>
              <a:gdLst/>
              <a:ahLst/>
              <a:cxnLst/>
              <a:rect l="l" t="t" r="r" b="b"/>
              <a:pathLst>
                <a:path w="164" h="125" extrusionOk="0">
                  <a:moveTo>
                    <a:pt x="164" y="118"/>
                  </a:moveTo>
                  <a:cubicBezTo>
                    <a:pt x="164" y="11"/>
                    <a:pt x="164" y="11"/>
                    <a:pt x="164" y="11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0" y="31"/>
                    <a:pt x="0" y="3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60" y="125"/>
                    <a:pt x="164" y="122"/>
                    <a:pt x="164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1" name="Google Shape;1441;p49"/>
          <p:cNvGrpSpPr/>
          <p:nvPr/>
        </p:nvGrpSpPr>
        <p:grpSpPr>
          <a:xfrm>
            <a:off x="1829253" y="2257459"/>
            <a:ext cx="445768" cy="445697"/>
            <a:chOff x="1674084" y="3214987"/>
            <a:chExt cx="720142" cy="720027"/>
          </a:xfrm>
        </p:grpSpPr>
        <p:sp>
          <p:nvSpPr>
            <p:cNvPr id="1442" name="Google Shape;1442;p49"/>
            <p:cNvSpPr/>
            <p:nvPr/>
          </p:nvSpPr>
          <p:spPr>
            <a:xfrm>
              <a:off x="1674084" y="3354958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3" name="Google Shape;1443;p49"/>
            <p:cNvSpPr/>
            <p:nvPr/>
          </p:nvSpPr>
          <p:spPr>
            <a:xfrm>
              <a:off x="1674084" y="3534654"/>
              <a:ext cx="179880" cy="21352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6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3"/>
                    <a:pt x="19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4"/>
                  </a:cubicBezTo>
                  <a:cubicBezTo>
                    <a:pt x="122" y="33"/>
                    <a:pt x="125" y="31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1"/>
                    <a:pt x="82" y="33"/>
                    <a:pt x="85" y="34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6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4" name="Google Shape;1444;p49"/>
            <p:cNvSpPr/>
            <p:nvPr/>
          </p:nvSpPr>
          <p:spPr>
            <a:xfrm>
              <a:off x="1861110" y="3214987"/>
              <a:ext cx="212190" cy="179696"/>
            </a:xfrm>
            <a:custGeom>
              <a:avLst/>
              <a:gdLst/>
              <a:ahLst/>
              <a:cxnLst/>
              <a:rect l="l" t="t" r="r" b="b"/>
              <a:pathLst>
                <a:path w="241" h="204" extrusionOk="0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5" name="Google Shape;1445;p49"/>
            <p:cNvSpPr/>
            <p:nvPr/>
          </p:nvSpPr>
          <p:spPr>
            <a:xfrm>
              <a:off x="2040679" y="3214987"/>
              <a:ext cx="213433" cy="179696"/>
            </a:xfrm>
            <a:custGeom>
              <a:avLst/>
              <a:gdLst/>
              <a:ahLst/>
              <a:cxnLst/>
              <a:rect l="l" t="t" r="r" b="b"/>
              <a:pathLst>
                <a:path w="242" h="204" extrusionOk="0">
                  <a:moveTo>
                    <a:pt x="20" y="57"/>
                  </a:move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8" y="119"/>
                  </a:cubicBezTo>
                  <a:cubicBezTo>
                    <a:pt x="209" y="122"/>
                    <a:pt x="211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2" y="112"/>
                    <a:pt x="241" y="102"/>
                  </a:cubicBezTo>
                  <a:cubicBezTo>
                    <a:pt x="242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1" y="79"/>
                    <a:pt x="209" y="82"/>
                    <a:pt x="208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6" name="Google Shape;1446;p49"/>
            <p:cNvSpPr/>
            <p:nvPr/>
          </p:nvSpPr>
          <p:spPr>
            <a:xfrm>
              <a:off x="1674084" y="3714660"/>
              <a:ext cx="173666" cy="220353"/>
            </a:xfrm>
            <a:custGeom>
              <a:avLst/>
              <a:gdLst/>
              <a:ahLst/>
              <a:cxnLst/>
              <a:rect l="l" t="t" r="r" b="b"/>
              <a:pathLst>
                <a:path w="197" h="250" extrusionOk="0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7" name="Google Shape;1447;p49"/>
            <p:cNvSpPr/>
            <p:nvPr/>
          </p:nvSpPr>
          <p:spPr>
            <a:xfrm>
              <a:off x="1674084" y="3214987"/>
              <a:ext cx="219646" cy="173489"/>
            </a:xfrm>
            <a:custGeom>
              <a:avLst/>
              <a:gdLst/>
              <a:ahLst/>
              <a:cxnLst/>
              <a:rect l="l" t="t" r="r" b="b"/>
              <a:pathLst>
                <a:path w="249" h="197" extrusionOk="0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rgbClr val="A61C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8" name="Google Shape;1448;p49"/>
            <p:cNvSpPr/>
            <p:nvPr/>
          </p:nvSpPr>
          <p:spPr>
            <a:xfrm>
              <a:off x="1995010" y="3754076"/>
              <a:ext cx="212501" cy="180938"/>
            </a:xfrm>
            <a:custGeom>
              <a:avLst/>
              <a:gdLst/>
              <a:ahLst/>
              <a:cxnLst/>
              <a:rect l="l" t="t" r="r" b="b"/>
              <a:pathLst>
                <a:path w="241" h="205" extrusionOk="0">
                  <a:moveTo>
                    <a:pt x="221" y="147"/>
                  </a:moveTo>
                  <a:cubicBezTo>
                    <a:pt x="214" y="147"/>
                    <a:pt x="206" y="144"/>
                    <a:pt x="201" y="138"/>
                  </a:cubicBezTo>
                  <a:cubicBezTo>
                    <a:pt x="194" y="129"/>
                    <a:pt x="190" y="116"/>
                    <a:pt x="190" y="102"/>
                  </a:cubicBezTo>
                  <a:cubicBezTo>
                    <a:pt x="190" y="89"/>
                    <a:pt x="194" y="76"/>
                    <a:pt x="201" y="67"/>
                  </a:cubicBezTo>
                  <a:cubicBezTo>
                    <a:pt x="206" y="61"/>
                    <a:pt x="214" y="58"/>
                    <a:pt x="221" y="58"/>
                  </a:cubicBezTo>
                  <a:cubicBezTo>
                    <a:pt x="229" y="58"/>
                    <a:pt x="236" y="61"/>
                    <a:pt x="241" y="68"/>
                  </a:cubicBezTo>
                  <a:cubicBezTo>
                    <a:pt x="241" y="15"/>
                    <a:pt x="241" y="15"/>
                    <a:pt x="241" y="15"/>
                  </a:cubicBezTo>
                  <a:cubicBezTo>
                    <a:pt x="241" y="7"/>
                    <a:pt x="235" y="0"/>
                    <a:pt x="22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2" y="7"/>
                    <a:pt x="52" y="1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7"/>
                    <a:pt x="49" y="89"/>
                    <a:pt x="46" y="90"/>
                  </a:cubicBezTo>
                  <a:cubicBezTo>
                    <a:pt x="41" y="90"/>
                    <a:pt x="37" y="90"/>
                    <a:pt x="34" y="85"/>
                  </a:cubicBezTo>
                  <a:cubicBezTo>
                    <a:pt x="32" y="83"/>
                    <a:pt x="31" y="80"/>
                    <a:pt x="29" y="77"/>
                  </a:cubicBezTo>
                  <a:cubicBezTo>
                    <a:pt x="24" y="69"/>
                    <a:pt x="14" y="68"/>
                    <a:pt x="8" y="75"/>
                  </a:cubicBezTo>
                  <a:cubicBezTo>
                    <a:pt x="2" y="83"/>
                    <a:pt x="0" y="93"/>
                    <a:pt x="0" y="102"/>
                  </a:cubicBezTo>
                  <a:cubicBezTo>
                    <a:pt x="0" y="112"/>
                    <a:pt x="2" y="122"/>
                    <a:pt x="8" y="129"/>
                  </a:cubicBezTo>
                  <a:cubicBezTo>
                    <a:pt x="14" y="137"/>
                    <a:pt x="24" y="136"/>
                    <a:pt x="29" y="128"/>
                  </a:cubicBezTo>
                  <a:cubicBezTo>
                    <a:pt x="31" y="125"/>
                    <a:pt x="32" y="122"/>
                    <a:pt x="34" y="120"/>
                  </a:cubicBezTo>
                  <a:cubicBezTo>
                    <a:pt x="37" y="115"/>
                    <a:pt x="41" y="115"/>
                    <a:pt x="46" y="115"/>
                  </a:cubicBezTo>
                  <a:cubicBezTo>
                    <a:pt x="49" y="115"/>
                    <a:pt x="51" y="118"/>
                    <a:pt x="52" y="12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8"/>
                    <a:pt x="58" y="205"/>
                    <a:pt x="67" y="205"/>
                  </a:cubicBezTo>
                  <a:cubicBezTo>
                    <a:pt x="227" y="205"/>
                    <a:pt x="227" y="205"/>
                    <a:pt x="227" y="205"/>
                  </a:cubicBezTo>
                  <a:cubicBezTo>
                    <a:pt x="235" y="205"/>
                    <a:pt x="241" y="198"/>
                    <a:pt x="241" y="19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44"/>
                    <a:pt x="229" y="147"/>
                    <a:pt x="221" y="147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9" name="Google Shape;1449;p49"/>
            <p:cNvSpPr/>
            <p:nvPr/>
          </p:nvSpPr>
          <p:spPr>
            <a:xfrm>
              <a:off x="2220560" y="3214987"/>
              <a:ext cx="173666" cy="219422"/>
            </a:xfrm>
            <a:custGeom>
              <a:avLst/>
              <a:gdLst/>
              <a:ahLst/>
              <a:cxnLst/>
              <a:rect l="l" t="t" r="r" b="b"/>
              <a:pathLst>
                <a:path w="197" h="249" extrusionOk="0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0" name="Google Shape;1450;p49"/>
            <p:cNvSpPr/>
            <p:nvPr/>
          </p:nvSpPr>
          <p:spPr>
            <a:xfrm>
              <a:off x="2214346" y="3400890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1" name="Google Shape;1451;p49"/>
            <p:cNvSpPr/>
            <p:nvPr/>
          </p:nvSpPr>
          <p:spPr>
            <a:xfrm>
              <a:off x="1814198" y="3754076"/>
              <a:ext cx="213433" cy="180938"/>
            </a:xfrm>
            <a:custGeom>
              <a:avLst/>
              <a:gdLst/>
              <a:ahLst/>
              <a:cxnLst/>
              <a:rect l="l" t="t" r="r" b="b"/>
              <a:pathLst>
                <a:path w="242" h="205" extrusionOk="0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2" name="Google Shape;1452;p49"/>
            <p:cNvSpPr/>
            <p:nvPr/>
          </p:nvSpPr>
          <p:spPr>
            <a:xfrm>
              <a:off x="2214346" y="3580587"/>
              <a:ext cx="179880" cy="213215"/>
            </a:xfrm>
            <a:custGeom>
              <a:avLst/>
              <a:gdLst/>
              <a:ahLst/>
              <a:cxnLst/>
              <a:rect l="l" t="t" r="r" b="b"/>
              <a:pathLst>
                <a:path w="204" h="242" extrusionOk="0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2"/>
                    <a:pt x="102" y="51"/>
                  </a:cubicBezTo>
                  <a:cubicBezTo>
                    <a:pt x="88" y="52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3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3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3"/>
                  </a:cubicBezTo>
                  <a:cubicBezTo>
                    <a:pt x="68" y="218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8"/>
                    <a:pt x="127" y="213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3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3"/>
                    <a:pt x="147" y="2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3" name="Google Shape;1453;p49"/>
            <p:cNvSpPr/>
            <p:nvPr/>
          </p:nvSpPr>
          <p:spPr>
            <a:xfrm>
              <a:off x="2174890" y="3760283"/>
              <a:ext cx="219335" cy="174731"/>
            </a:xfrm>
            <a:custGeom>
              <a:avLst/>
              <a:gdLst/>
              <a:ahLst/>
              <a:cxnLst/>
              <a:rect l="l" t="t" r="r" b="b"/>
              <a:pathLst>
                <a:path w="249" h="198" extrusionOk="0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4" name="Google Shape;1454;p49"/>
          <p:cNvGrpSpPr/>
          <p:nvPr/>
        </p:nvGrpSpPr>
        <p:grpSpPr>
          <a:xfrm>
            <a:off x="1138094" y="2257421"/>
            <a:ext cx="445578" cy="445773"/>
            <a:chOff x="557511" y="3214925"/>
            <a:chExt cx="719836" cy="720150"/>
          </a:xfrm>
        </p:grpSpPr>
        <p:sp>
          <p:nvSpPr>
            <p:cNvPr id="1455" name="Google Shape;1455;p49"/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6" name="Google Shape;1456;p49"/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7" name="Google Shape;1457;p49"/>
            <p:cNvSpPr/>
            <p:nvPr/>
          </p:nvSpPr>
          <p:spPr>
            <a:xfrm>
              <a:off x="557511" y="3500411"/>
              <a:ext cx="347040" cy="434664"/>
            </a:xfrm>
            <a:custGeom>
              <a:avLst/>
              <a:gdLst/>
              <a:ahLst/>
              <a:cxnLst/>
              <a:rect l="l" t="t" r="r" b="b"/>
              <a:pathLst>
                <a:path w="411" h="515" extrusionOk="0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8" name="Google Shape;1458;p49"/>
            <p:cNvSpPr/>
            <p:nvPr/>
          </p:nvSpPr>
          <p:spPr>
            <a:xfrm>
              <a:off x="842804" y="3588202"/>
              <a:ext cx="434543" cy="346873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9" name="Google Shape;1459;p49"/>
          <p:cNvGrpSpPr/>
          <p:nvPr/>
        </p:nvGrpSpPr>
        <p:grpSpPr>
          <a:xfrm>
            <a:off x="1081977" y="3693756"/>
            <a:ext cx="445905" cy="400522"/>
            <a:chOff x="1147762" y="1131887"/>
            <a:chExt cx="5137150" cy="4619626"/>
          </a:xfrm>
        </p:grpSpPr>
        <p:sp>
          <p:nvSpPr>
            <p:cNvPr id="1460" name="Google Shape;1460;p49"/>
            <p:cNvSpPr/>
            <p:nvPr/>
          </p:nvSpPr>
          <p:spPr>
            <a:xfrm>
              <a:off x="1147762" y="2425700"/>
              <a:ext cx="2505075" cy="3325813"/>
            </a:xfrm>
            <a:custGeom>
              <a:avLst/>
              <a:gdLst/>
              <a:ahLst/>
              <a:cxnLst/>
              <a:rect l="l" t="t" r="r" b="b"/>
              <a:pathLst>
                <a:path w="566" h="751" extrusionOk="0">
                  <a:moveTo>
                    <a:pt x="62" y="403"/>
                  </a:moveTo>
                  <a:cubicBezTo>
                    <a:pt x="9" y="496"/>
                    <a:pt x="0" y="584"/>
                    <a:pt x="37" y="649"/>
                  </a:cubicBezTo>
                  <a:cubicBezTo>
                    <a:pt x="75" y="715"/>
                    <a:pt x="155" y="751"/>
                    <a:pt x="263" y="751"/>
                  </a:cubicBezTo>
                  <a:cubicBezTo>
                    <a:pt x="449" y="751"/>
                    <a:pt x="449" y="751"/>
                    <a:pt x="449" y="751"/>
                  </a:cubicBezTo>
                  <a:cubicBezTo>
                    <a:pt x="413" y="733"/>
                    <a:pt x="375" y="705"/>
                    <a:pt x="351" y="658"/>
                  </a:cubicBezTo>
                  <a:cubicBezTo>
                    <a:pt x="303" y="564"/>
                    <a:pt x="352" y="480"/>
                    <a:pt x="355" y="476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566" y="111"/>
                    <a:pt x="566" y="111"/>
                    <a:pt x="566" y="111"/>
                  </a:cubicBezTo>
                  <a:cubicBezTo>
                    <a:pt x="555" y="92"/>
                    <a:pt x="555" y="92"/>
                    <a:pt x="555" y="92"/>
                  </a:cubicBezTo>
                  <a:cubicBezTo>
                    <a:pt x="550" y="85"/>
                    <a:pt x="487" y="0"/>
                    <a:pt x="398" y="0"/>
                  </a:cubicBezTo>
                  <a:cubicBezTo>
                    <a:pt x="310" y="0"/>
                    <a:pt x="265" y="55"/>
                    <a:pt x="249" y="79"/>
                  </a:cubicBezTo>
                  <a:lnTo>
                    <a:pt x="62" y="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1" name="Google Shape;1461;p49"/>
            <p:cNvSpPr/>
            <p:nvPr/>
          </p:nvSpPr>
          <p:spPr>
            <a:xfrm>
              <a:off x="2617787" y="3519487"/>
              <a:ext cx="3667125" cy="2232024"/>
            </a:xfrm>
            <a:custGeom>
              <a:avLst/>
              <a:gdLst/>
              <a:ahLst/>
              <a:cxnLst/>
              <a:rect l="l" t="t" r="r" b="b"/>
              <a:pathLst>
                <a:path w="829" h="504" extrusionOk="0">
                  <a:moveTo>
                    <a:pt x="766" y="156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0" y="40"/>
                    <a:pt x="676" y="87"/>
                    <a:pt x="651" y="131"/>
                  </a:cubicBezTo>
                  <a:cubicBezTo>
                    <a:pt x="600" y="220"/>
                    <a:pt x="492" y="222"/>
                    <a:pt x="479" y="222"/>
                  </a:cubicBezTo>
                  <a:cubicBezTo>
                    <a:pt x="479" y="222"/>
                    <a:pt x="479" y="222"/>
                    <a:pt x="479" y="222"/>
                  </a:cubicBezTo>
                  <a:cubicBezTo>
                    <a:pt x="448" y="222"/>
                    <a:pt x="448" y="222"/>
                    <a:pt x="44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45" y="242"/>
                    <a:pt x="45" y="242"/>
                    <a:pt x="45" y="242"/>
                  </a:cubicBezTo>
                  <a:cubicBezTo>
                    <a:pt x="43" y="246"/>
                    <a:pt x="0" y="318"/>
                    <a:pt x="42" y="399"/>
                  </a:cubicBezTo>
                  <a:cubicBezTo>
                    <a:pt x="91" y="495"/>
                    <a:pt x="209" y="503"/>
                    <a:pt x="216" y="504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674" y="504"/>
                    <a:pt x="754" y="468"/>
                    <a:pt x="792" y="402"/>
                  </a:cubicBezTo>
                  <a:cubicBezTo>
                    <a:pt x="829" y="337"/>
                    <a:pt x="820" y="249"/>
                    <a:pt x="766" y="1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2" name="Google Shape;1462;p49"/>
            <p:cNvSpPr/>
            <p:nvPr/>
          </p:nvSpPr>
          <p:spPr>
            <a:xfrm>
              <a:off x="2449512" y="1131887"/>
              <a:ext cx="3167061" cy="3259137"/>
            </a:xfrm>
            <a:custGeom>
              <a:avLst/>
              <a:gdLst/>
              <a:ahLst/>
              <a:cxnLst/>
              <a:rect l="l" t="t" r="r" b="b"/>
              <a:pathLst>
                <a:path w="716" h="736" extrusionOk="0">
                  <a:moveTo>
                    <a:pt x="487" y="145"/>
                  </a:moveTo>
                  <a:cubicBezTo>
                    <a:pt x="433" y="52"/>
                    <a:pt x="362" y="0"/>
                    <a:pt x="286" y="0"/>
                  </a:cubicBezTo>
                  <a:cubicBezTo>
                    <a:pt x="211" y="0"/>
                    <a:pt x="140" y="52"/>
                    <a:pt x="86" y="14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7" y="278"/>
                    <a:pt x="61" y="266"/>
                    <a:pt x="104" y="266"/>
                  </a:cubicBezTo>
                  <a:cubicBezTo>
                    <a:pt x="210" y="266"/>
                    <a:pt x="279" y="365"/>
                    <a:pt x="282" y="370"/>
                  </a:cubicBezTo>
                  <a:cubicBezTo>
                    <a:pt x="283" y="371"/>
                    <a:pt x="283" y="371"/>
                    <a:pt x="283" y="371"/>
                  </a:cubicBezTo>
                  <a:cubicBezTo>
                    <a:pt x="293" y="390"/>
                    <a:pt x="293" y="390"/>
                    <a:pt x="293" y="390"/>
                  </a:cubicBezTo>
                  <a:cubicBezTo>
                    <a:pt x="298" y="397"/>
                    <a:pt x="298" y="397"/>
                    <a:pt x="298" y="397"/>
                  </a:cubicBezTo>
                  <a:cubicBezTo>
                    <a:pt x="493" y="736"/>
                    <a:pt x="493" y="736"/>
                    <a:pt x="493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22" y="736"/>
                    <a:pt x="622" y="735"/>
                    <a:pt x="667" y="657"/>
                  </a:cubicBezTo>
                  <a:cubicBezTo>
                    <a:pt x="716" y="573"/>
                    <a:pt x="672" y="467"/>
                    <a:pt x="668" y="459"/>
                  </a:cubicBezTo>
                  <a:lnTo>
                    <a:pt x="48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63" name="Google Shape;1463;p49"/>
          <p:cNvGrpSpPr/>
          <p:nvPr/>
        </p:nvGrpSpPr>
        <p:grpSpPr>
          <a:xfrm>
            <a:off x="1879306" y="3687410"/>
            <a:ext cx="445901" cy="413282"/>
            <a:chOff x="1570037" y="1341437"/>
            <a:chExt cx="4943475" cy="4576762"/>
          </a:xfrm>
        </p:grpSpPr>
        <p:sp>
          <p:nvSpPr>
            <p:cNvPr id="1464" name="Google Shape;1464;p49"/>
            <p:cNvSpPr/>
            <p:nvPr/>
          </p:nvSpPr>
          <p:spPr>
            <a:xfrm>
              <a:off x="4814887" y="3284537"/>
              <a:ext cx="1673225" cy="1187450"/>
            </a:xfrm>
            <a:custGeom>
              <a:avLst/>
              <a:gdLst/>
              <a:ahLst/>
              <a:cxnLst/>
              <a:rect l="l" t="t" r="r" b="b"/>
              <a:pathLst>
                <a:path w="381" h="270" extrusionOk="0">
                  <a:moveTo>
                    <a:pt x="295" y="270"/>
                  </a:moveTo>
                  <a:cubicBezTo>
                    <a:pt x="336" y="270"/>
                    <a:pt x="381" y="237"/>
                    <a:pt x="360" y="184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80" y="270"/>
                    <a:pt x="80" y="270"/>
                    <a:pt x="8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lnTo>
                    <a:pt x="295" y="27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5" name="Google Shape;1465;p49"/>
            <p:cNvSpPr/>
            <p:nvPr/>
          </p:nvSpPr>
          <p:spPr>
            <a:xfrm>
              <a:off x="2355850" y="4164012"/>
              <a:ext cx="1208087" cy="1560512"/>
            </a:xfrm>
            <a:custGeom>
              <a:avLst/>
              <a:gdLst/>
              <a:ahLst/>
              <a:cxnLst/>
              <a:rect l="l" t="t" r="r" b="b"/>
              <a:pathLst>
                <a:path w="275" h="355" extrusionOk="0">
                  <a:moveTo>
                    <a:pt x="275" y="70"/>
                  </a:moveTo>
                  <a:cubicBezTo>
                    <a:pt x="128" y="70"/>
                    <a:pt x="128" y="70"/>
                    <a:pt x="128" y="7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0" y="291"/>
                    <a:pt x="5" y="346"/>
                    <a:pt x="62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275" y="355"/>
                    <a:pt x="275" y="355"/>
                    <a:pt x="275" y="355"/>
                  </a:cubicBezTo>
                  <a:lnTo>
                    <a:pt x="275" y="70"/>
                  </a:ln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6" name="Google Shape;1466;p49"/>
            <p:cNvSpPr/>
            <p:nvPr/>
          </p:nvSpPr>
          <p:spPr>
            <a:xfrm>
              <a:off x="2636837" y="1443037"/>
              <a:ext cx="1581150" cy="1635125"/>
            </a:xfrm>
            <a:custGeom>
              <a:avLst/>
              <a:gdLst/>
              <a:ahLst/>
              <a:cxnLst/>
              <a:rect l="l" t="t" r="r" b="b"/>
              <a:pathLst>
                <a:path w="360" h="372" extrusionOk="0">
                  <a:moveTo>
                    <a:pt x="213" y="58"/>
                  </a:moveTo>
                  <a:cubicBezTo>
                    <a:pt x="192" y="23"/>
                    <a:pt x="142" y="0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320" y="246"/>
                    <a:pt x="320" y="246"/>
                    <a:pt x="320" y="246"/>
                  </a:cubicBezTo>
                  <a:cubicBezTo>
                    <a:pt x="360" y="314"/>
                    <a:pt x="360" y="314"/>
                    <a:pt x="360" y="314"/>
                  </a:cubicBezTo>
                  <a:cubicBezTo>
                    <a:pt x="360" y="314"/>
                    <a:pt x="360" y="314"/>
                    <a:pt x="360" y="314"/>
                  </a:cubicBezTo>
                  <a:lnTo>
                    <a:pt x="213" y="5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7" name="Google Shape;1467;p49"/>
            <p:cNvSpPr/>
            <p:nvPr/>
          </p:nvSpPr>
          <p:spPr>
            <a:xfrm>
              <a:off x="1570037" y="3162300"/>
              <a:ext cx="1800225" cy="2562225"/>
            </a:xfrm>
            <a:custGeom>
              <a:avLst/>
              <a:gdLst/>
              <a:ahLst/>
              <a:cxnLst/>
              <a:rect l="l" t="t" r="r" b="b"/>
              <a:pathLst>
                <a:path w="410" h="583" extrusionOk="0">
                  <a:moveTo>
                    <a:pt x="410" y="206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58"/>
                    <a:pt x="0" y="302"/>
                    <a:pt x="20" y="337"/>
                  </a:cubicBezTo>
                  <a:cubicBezTo>
                    <a:pt x="129" y="526"/>
                    <a:pt x="129" y="526"/>
                    <a:pt x="129" y="526"/>
                  </a:cubicBezTo>
                  <a:cubicBezTo>
                    <a:pt x="150" y="561"/>
                    <a:pt x="188" y="583"/>
                    <a:pt x="228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41" y="582"/>
                    <a:pt x="241" y="582"/>
                    <a:pt x="241" y="582"/>
                  </a:cubicBezTo>
                  <a:cubicBezTo>
                    <a:pt x="184" y="574"/>
                    <a:pt x="179" y="519"/>
                    <a:pt x="199" y="484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410" y="206"/>
                  </a:lnTo>
                  <a:close/>
                </a:path>
              </a:pathLst>
            </a:custGeom>
            <a:solidFill>
              <a:srgbClr val="76A5A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8" name="Google Shape;1468;p49"/>
            <p:cNvSpPr/>
            <p:nvPr/>
          </p:nvSpPr>
          <p:spPr>
            <a:xfrm>
              <a:off x="3101975" y="1341437"/>
              <a:ext cx="2481262" cy="1855787"/>
            </a:xfrm>
            <a:custGeom>
              <a:avLst/>
              <a:gdLst/>
              <a:ahLst/>
              <a:cxnLst/>
              <a:rect l="l" t="t" r="r" b="b"/>
              <a:pathLst>
                <a:path w="565" h="422" extrusionOk="0">
                  <a:moveTo>
                    <a:pt x="526" y="238"/>
                  </a:moveTo>
                  <a:cubicBezTo>
                    <a:pt x="421" y="57"/>
                    <a:pt x="421" y="57"/>
                    <a:pt x="421" y="57"/>
                  </a:cubicBezTo>
                  <a:cubicBezTo>
                    <a:pt x="401" y="21"/>
                    <a:pt x="363" y="0"/>
                    <a:pt x="32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27" y="21"/>
                    <a:pt x="7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6" y="23"/>
                    <a:pt x="86" y="46"/>
                    <a:pt x="107" y="81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79" y="381"/>
                    <a:pt x="279" y="381"/>
                    <a:pt x="279" y="381"/>
                  </a:cubicBezTo>
                  <a:cubicBezTo>
                    <a:pt x="241" y="402"/>
                    <a:pt x="241" y="402"/>
                    <a:pt x="241" y="402"/>
                  </a:cubicBezTo>
                  <a:cubicBezTo>
                    <a:pt x="468" y="422"/>
                    <a:pt x="468" y="422"/>
                    <a:pt x="468" y="422"/>
                  </a:cubicBezTo>
                  <a:cubicBezTo>
                    <a:pt x="565" y="216"/>
                    <a:pt x="565" y="216"/>
                    <a:pt x="565" y="216"/>
                  </a:cubicBezTo>
                  <a:lnTo>
                    <a:pt x="526" y="238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9" name="Google Shape;1469;p49"/>
            <p:cNvSpPr/>
            <p:nvPr/>
          </p:nvSpPr>
          <p:spPr>
            <a:xfrm>
              <a:off x="4019550" y="4094162"/>
              <a:ext cx="2493962" cy="1824037"/>
            </a:xfrm>
            <a:custGeom>
              <a:avLst/>
              <a:gdLst/>
              <a:ahLst/>
              <a:cxnLst/>
              <a:rect l="l" t="t" r="r" b="b"/>
              <a:pathLst>
                <a:path w="568" h="415" extrusionOk="0">
                  <a:moveTo>
                    <a:pt x="547" y="11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2" y="53"/>
                    <a:pt x="517" y="86"/>
                    <a:pt x="476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131" y="371"/>
                    <a:pt x="131" y="371"/>
                    <a:pt x="131" y="371"/>
                  </a:cubicBezTo>
                  <a:cubicBezTo>
                    <a:pt x="340" y="371"/>
                    <a:pt x="340" y="371"/>
                    <a:pt x="340" y="371"/>
                  </a:cubicBezTo>
                  <a:cubicBezTo>
                    <a:pt x="380" y="371"/>
                    <a:pt x="418" y="349"/>
                    <a:pt x="438" y="314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68" y="90"/>
                    <a:pt x="568" y="46"/>
                    <a:pt x="547" y="11"/>
                  </a:cubicBez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0" name="Google Shape;1470;p49"/>
          <p:cNvGrpSpPr/>
          <p:nvPr/>
        </p:nvGrpSpPr>
        <p:grpSpPr>
          <a:xfrm>
            <a:off x="4364629" y="3671511"/>
            <a:ext cx="441332" cy="445721"/>
            <a:chOff x="5770007" y="5489899"/>
            <a:chExt cx="712976" cy="720067"/>
          </a:xfrm>
        </p:grpSpPr>
        <p:sp>
          <p:nvSpPr>
            <p:cNvPr id="1471" name="Google Shape;1471;p49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2" name="Google Shape;1472;p49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3" name="Google Shape;1473;p49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4" name="Google Shape;1474;p49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5" name="Google Shape;1475;p49"/>
            <p:cNvSpPr/>
            <p:nvPr/>
          </p:nvSpPr>
          <p:spPr>
            <a:xfrm>
              <a:off x="6011100" y="5535496"/>
              <a:ext cx="228017" cy="163872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6" name="Google Shape;1476;p49"/>
            <p:cNvSpPr/>
            <p:nvPr/>
          </p:nvSpPr>
          <p:spPr>
            <a:xfrm>
              <a:off x="6011100" y="6000263"/>
              <a:ext cx="228017" cy="164103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7" name="Google Shape;1477;p49"/>
            <p:cNvSpPr/>
            <p:nvPr/>
          </p:nvSpPr>
          <p:spPr>
            <a:xfrm>
              <a:off x="5814051" y="5734318"/>
              <a:ext cx="162411" cy="230995"/>
            </a:xfrm>
            <a:custGeom>
              <a:avLst/>
              <a:gdLst/>
              <a:ahLst/>
              <a:cxnLst/>
              <a:rect l="l" t="t" r="r" b="b"/>
              <a:pathLst>
                <a:path w="258" h="363" extrusionOk="0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8" name="Google Shape;1478;p49"/>
            <p:cNvSpPr/>
            <p:nvPr/>
          </p:nvSpPr>
          <p:spPr>
            <a:xfrm>
              <a:off x="6273756" y="5735013"/>
              <a:ext cx="162411" cy="230300"/>
            </a:xfrm>
            <a:custGeom>
              <a:avLst/>
              <a:gdLst/>
              <a:ahLst/>
              <a:cxnLst/>
              <a:rect l="l" t="t" r="r" b="b"/>
              <a:pathLst>
                <a:path w="258" h="362" extrusionOk="0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9" name="Google Shape;1479;p49"/>
          <p:cNvGrpSpPr/>
          <p:nvPr/>
        </p:nvGrpSpPr>
        <p:grpSpPr>
          <a:xfrm>
            <a:off x="5157420" y="3693981"/>
            <a:ext cx="445651" cy="400824"/>
            <a:chOff x="7050768" y="5526199"/>
            <a:chExt cx="719953" cy="647534"/>
          </a:xfrm>
        </p:grpSpPr>
        <p:sp>
          <p:nvSpPr>
            <p:cNvPr id="1480" name="Google Shape;1480;p49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1" name="Google Shape;1481;p49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2" name="Google Shape;1482;p49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3" name="Google Shape;1483;p49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4" name="Google Shape;1484;p49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Google Shape;1485;p49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Google Shape;1486;p49"/>
            <p:cNvSpPr/>
            <p:nvPr/>
          </p:nvSpPr>
          <p:spPr>
            <a:xfrm>
              <a:off x="7134476" y="5655289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7" name="Google Shape;1487;p49"/>
            <p:cNvSpPr/>
            <p:nvPr/>
          </p:nvSpPr>
          <p:spPr>
            <a:xfrm>
              <a:off x="7351783" y="5564482"/>
              <a:ext cx="119371" cy="92287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8" name="Google Shape;1488;p49"/>
            <p:cNvSpPr/>
            <p:nvPr/>
          </p:nvSpPr>
          <p:spPr>
            <a:xfrm>
              <a:off x="7548579" y="5894792"/>
              <a:ext cx="138958" cy="149249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9" name="Google Shape;1489;p49"/>
            <p:cNvSpPr/>
            <p:nvPr/>
          </p:nvSpPr>
          <p:spPr>
            <a:xfrm>
              <a:off x="7548579" y="5655844"/>
              <a:ext cx="138958" cy="149065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0" name="Google Shape;1490;p49"/>
            <p:cNvSpPr/>
            <p:nvPr/>
          </p:nvSpPr>
          <p:spPr>
            <a:xfrm>
              <a:off x="7134476" y="5894792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49"/>
            <p:cNvSpPr/>
            <p:nvPr/>
          </p:nvSpPr>
          <p:spPr>
            <a:xfrm>
              <a:off x="7351783" y="6043117"/>
              <a:ext cx="119371" cy="92102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2" name="Google Shape;1492;p49"/>
          <p:cNvGrpSpPr/>
          <p:nvPr/>
        </p:nvGrpSpPr>
        <p:grpSpPr>
          <a:xfrm>
            <a:off x="6751936" y="3694051"/>
            <a:ext cx="445681" cy="400651"/>
            <a:chOff x="9626723" y="5526313"/>
            <a:chExt cx="720002" cy="647256"/>
          </a:xfrm>
        </p:grpSpPr>
        <p:sp>
          <p:nvSpPr>
            <p:cNvPr id="1493" name="Google Shape;1493;p49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4" name="Google Shape;1494;p49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5" name="Google Shape;1495;p49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6" name="Google Shape;1496;p49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7" name="Google Shape;1497;p49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8" name="Google Shape;1498;p49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9" name="Google Shape;1499;p49"/>
            <p:cNvSpPr/>
            <p:nvPr/>
          </p:nvSpPr>
          <p:spPr>
            <a:xfrm>
              <a:off x="10198227" y="5672808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0" name="Google Shape;1500;p49"/>
            <p:cNvSpPr/>
            <p:nvPr/>
          </p:nvSpPr>
          <p:spPr>
            <a:xfrm>
              <a:off x="10197835" y="594458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1" name="Google Shape;1501;p49"/>
            <p:cNvSpPr/>
            <p:nvPr/>
          </p:nvSpPr>
          <p:spPr>
            <a:xfrm>
              <a:off x="9938649" y="6122111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2" name="Google Shape;1502;p49"/>
            <p:cNvSpPr/>
            <p:nvPr/>
          </p:nvSpPr>
          <p:spPr>
            <a:xfrm>
              <a:off x="9728084" y="5944196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3" name="Google Shape;1503;p49"/>
            <p:cNvSpPr/>
            <p:nvPr/>
          </p:nvSpPr>
          <p:spPr>
            <a:xfrm>
              <a:off x="9728084" y="567221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4" name="Google Shape;1504;p49"/>
            <p:cNvSpPr/>
            <p:nvPr/>
          </p:nvSpPr>
          <p:spPr>
            <a:xfrm>
              <a:off x="9939237" y="5573835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5" name="Google Shape;1505;p49"/>
          <p:cNvGrpSpPr/>
          <p:nvPr/>
        </p:nvGrpSpPr>
        <p:grpSpPr>
          <a:xfrm>
            <a:off x="7549176" y="3671488"/>
            <a:ext cx="445582" cy="445743"/>
            <a:chOff x="10914672" y="5489861"/>
            <a:chExt cx="719842" cy="720102"/>
          </a:xfrm>
        </p:grpSpPr>
        <p:sp>
          <p:nvSpPr>
            <p:cNvPr id="1506" name="Google Shape;1506;p49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7" name="Google Shape;1507;p49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8" name="Google Shape;1508;p49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9" name="Google Shape;1509;p49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0" name="Google Shape;1510;p49"/>
            <p:cNvSpPr/>
            <p:nvPr/>
          </p:nvSpPr>
          <p:spPr>
            <a:xfrm>
              <a:off x="11595623" y="5710038"/>
              <a:ext cx="28649" cy="276082"/>
            </a:xfrm>
            <a:custGeom>
              <a:avLst/>
              <a:gdLst/>
              <a:ahLst/>
              <a:cxnLst/>
              <a:rect l="l" t="t" r="r" b="b"/>
              <a:pathLst>
                <a:path w="39" h="376" extrusionOk="0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1" name="Google Shape;1511;p49"/>
            <p:cNvSpPr/>
            <p:nvPr/>
          </p:nvSpPr>
          <p:spPr>
            <a:xfrm>
              <a:off x="11138826" y="6170527"/>
              <a:ext cx="275351" cy="29145"/>
            </a:xfrm>
            <a:custGeom>
              <a:avLst/>
              <a:gdLst/>
              <a:ahLst/>
              <a:cxnLst/>
              <a:rect l="l" t="t" r="r" b="b"/>
              <a:pathLst>
                <a:path w="375" h="40" extrusionOk="0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2" name="Google Shape;1512;p49"/>
            <p:cNvSpPr/>
            <p:nvPr/>
          </p:nvSpPr>
          <p:spPr>
            <a:xfrm>
              <a:off x="10925018" y="5713747"/>
              <a:ext cx="28649" cy="275287"/>
            </a:xfrm>
            <a:custGeom>
              <a:avLst/>
              <a:gdLst/>
              <a:ahLst/>
              <a:cxnLst/>
              <a:rect l="l" t="t" r="r" b="b"/>
              <a:pathLst>
                <a:path w="39" h="375" extrusionOk="0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3" name="Google Shape;1513;p49"/>
            <p:cNvSpPr/>
            <p:nvPr/>
          </p:nvSpPr>
          <p:spPr>
            <a:xfrm>
              <a:off x="11135112" y="5499930"/>
              <a:ext cx="275351" cy="28880"/>
            </a:xfrm>
            <a:custGeom>
              <a:avLst/>
              <a:gdLst/>
              <a:ahLst/>
              <a:cxnLst/>
              <a:rect l="l" t="t" r="r" b="b"/>
              <a:pathLst>
                <a:path w="375" h="39" extrusionOk="0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4" name="Google Shape;1514;p49"/>
            <p:cNvSpPr/>
            <p:nvPr/>
          </p:nvSpPr>
          <p:spPr>
            <a:xfrm>
              <a:off x="11578115" y="5950881"/>
              <a:ext cx="52789" cy="38948"/>
            </a:xfrm>
            <a:custGeom>
              <a:avLst/>
              <a:gdLst/>
              <a:ahLst/>
              <a:cxnLst/>
              <a:rect l="l" t="t" r="r" b="b"/>
              <a:pathLst>
                <a:path w="199" h="147" extrusionOk="0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5" name="Google Shape;1515;p49"/>
            <p:cNvSpPr/>
            <p:nvPr/>
          </p:nvSpPr>
          <p:spPr>
            <a:xfrm>
              <a:off x="11135112" y="6152776"/>
              <a:ext cx="38199" cy="52991"/>
            </a:xfrm>
            <a:custGeom>
              <a:avLst/>
              <a:gdLst/>
              <a:ahLst/>
              <a:cxnLst/>
              <a:rect l="l" t="t" r="r" b="b"/>
              <a:pathLst>
                <a:path w="144" h="200" extrusionOk="0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6" name="Google Shape;1516;p49"/>
            <p:cNvSpPr/>
            <p:nvPr/>
          </p:nvSpPr>
          <p:spPr>
            <a:xfrm>
              <a:off x="10918386" y="5710038"/>
              <a:ext cx="53054" cy="38154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7" name="Google Shape;1517;p49"/>
            <p:cNvSpPr/>
            <p:nvPr/>
          </p:nvSpPr>
          <p:spPr>
            <a:xfrm>
              <a:off x="11375979" y="5493571"/>
              <a:ext cx="38199" cy="52726"/>
            </a:xfrm>
            <a:custGeom>
              <a:avLst/>
              <a:gdLst/>
              <a:ahLst/>
              <a:cxnLst/>
              <a:rect l="l" t="t" r="r" b="b"/>
              <a:pathLst>
                <a:path w="144" h="199" extrusionOk="0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18" name="Google Shape;1518;p49"/>
          <p:cNvGrpSpPr/>
          <p:nvPr/>
        </p:nvGrpSpPr>
        <p:grpSpPr>
          <a:xfrm>
            <a:off x="5954636" y="3681752"/>
            <a:ext cx="445821" cy="425246"/>
            <a:chOff x="8338678" y="5506443"/>
            <a:chExt cx="720227" cy="686988"/>
          </a:xfrm>
        </p:grpSpPr>
        <p:sp>
          <p:nvSpPr>
            <p:cNvPr id="1519" name="Google Shape;1519;p49"/>
            <p:cNvSpPr/>
            <p:nvPr/>
          </p:nvSpPr>
          <p:spPr>
            <a:xfrm>
              <a:off x="8706181" y="5506443"/>
              <a:ext cx="230803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Google Shape;1520;p49"/>
            <p:cNvSpPr/>
            <p:nvPr/>
          </p:nvSpPr>
          <p:spPr>
            <a:xfrm>
              <a:off x="8460817" y="5506443"/>
              <a:ext cx="230586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1" name="Google Shape;1521;p49"/>
            <p:cNvSpPr/>
            <p:nvPr/>
          </p:nvSpPr>
          <p:spPr>
            <a:xfrm>
              <a:off x="8338678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2" name="Google Shape;1522;p49"/>
            <p:cNvSpPr/>
            <p:nvPr/>
          </p:nvSpPr>
          <p:spPr>
            <a:xfrm>
              <a:off x="8828754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3" name="Google Shape;1523;p49"/>
            <p:cNvSpPr/>
            <p:nvPr/>
          </p:nvSpPr>
          <p:spPr>
            <a:xfrm>
              <a:off x="8706181" y="5930607"/>
              <a:ext cx="230803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4" name="Google Shape;1524;p49"/>
            <p:cNvSpPr/>
            <p:nvPr/>
          </p:nvSpPr>
          <p:spPr>
            <a:xfrm>
              <a:off x="8460817" y="5930607"/>
              <a:ext cx="230586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25" name="Google Shape;1525;p49"/>
          <p:cNvGrpSpPr/>
          <p:nvPr/>
        </p:nvGrpSpPr>
        <p:grpSpPr>
          <a:xfrm>
            <a:off x="2676293" y="3736342"/>
            <a:ext cx="1336824" cy="316035"/>
            <a:chOff x="3042485" y="5594633"/>
            <a:chExt cx="2159652" cy="510557"/>
          </a:xfrm>
        </p:grpSpPr>
        <p:sp>
          <p:nvSpPr>
            <p:cNvPr id="1526" name="Google Shape;1526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7" name="Google Shape;1527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8" name="Google Shape;1528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9" name="Google Shape;1529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0" name="Google Shape;1530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1" name="Google Shape;1531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2" name="Google Shape;1532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3" name="Google Shape;1533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4" name="Google Shape;1534;p49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5" name="Google Shape;1535;p49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6" name="Google Shape;1536;p49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7" name="Google Shape;1537;p49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8" name="Google Shape;1538;p49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9" name="Google Shape;1539;p49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0" name="Google Shape;1540;p49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41" name="Google Shape;1541;p49"/>
          <p:cNvGrpSpPr/>
          <p:nvPr/>
        </p:nvGrpSpPr>
        <p:grpSpPr>
          <a:xfrm>
            <a:off x="1879183" y="4379878"/>
            <a:ext cx="445738" cy="442950"/>
            <a:chOff x="1879183" y="4379878"/>
            <a:chExt cx="445738" cy="442950"/>
          </a:xfrm>
        </p:grpSpPr>
        <p:sp>
          <p:nvSpPr>
            <p:cNvPr id="1542" name="Google Shape;1542;p49"/>
            <p:cNvSpPr/>
            <p:nvPr/>
          </p:nvSpPr>
          <p:spPr>
            <a:xfrm>
              <a:off x="1879183" y="4379878"/>
              <a:ext cx="445738" cy="303917"/>
            </a:xfrm>
            <a:custGeom>
              <a:avLst/>
              <a:gdLst/>
              <a:ahLst/>
              <a:cxnLst/>
              <a:rect l="l" t="t" r="r" b="b"/>
              <a:pathLst>
                <a:path w="734" h="500" extrusionOk="0">
                  <a:moveTo>
                    <a:pt x="699" y="500"/>
                  </a:moveTo>
                  <a:cubicBezTo>
                    <a:pt x="0" y="500"/>
                    <a:pt x="0" y="500"/>
                    <a:pt x="0" y="50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18" y="0"/>
                    <a:pt x="734" y="15"/>
                    <a:pt x="734" y="35"/>
                  </a:cubicBezTo>
                  <a:cubicBezTo>
                    <a:pt x="734" y="465"/>
                    <a:pt x="734" y="465"/>
                    <a:pt x="734" y="465"/>
                  </a:cubicBezTo>
                  <a:cubicBezTo>
                    <a:pt x="734" y="484"/>
                    <a:pt x="718" y="500"/>
                    <a:pt x="699" y="50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3" name="Google Shape;1543;p49"/>
            <p:cNvSpPr/>
            <p:nvPr/>
          </p:nvSpPr>
          <p:spPr>
            <a:xfrm>
              <a:off x="1879183" y="4683795"/>
              <a:ext cx="262365" cy="72893"/>
            </a:xfrm>
            <a:custGeom>
              <a:avLst/>
              <a:gdLst/>
              <a:ahLst/>
              <a:cxnLst/>
              <a:rect l="l" t="t" r="r" b="b"/>
              <a:pathLst>
                <a:path w="1126" h="313" extrusionOk="0">
                  <a:moveTo>
                    <a:pt x="1126" y="313"/>
                  </a:moveTo>
                  <a:lnTo>
                    <a:pt x="0" y="0"/>
                  </a:lnTo>
                  <a:lnTo>
                    <a:pt x="1126" y="0"/>
                  </a:lnTo>
                  <a:lnTo>
                    <a:pt x="1126" y="31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4" name="Google Shape;1544;p49"/>
            <p:cNvSpPr/>
            <p:nvPr/>
          </p:nvSpPr>
          <p:spPr>
            <a:xfrm>
              <a:off x="1977511" y="4711043"/>
              <a:ext cx="164036" cy="45646"/>
            </a:xfrm>
            <a:custGeom>
              <a:avLst/>
              <a:gdLst/>
              <a:ahLst/>
              <a:cxnLst/>
              <a:rect l="l" t="t" r="r" b="b"/>
              <a:pathLst>
                <a:path w="704" h="196" extrusionOk="0">
                  <a:moveTo>
                    <a:pt x="0" y="196"/>
                  </a:moveTo>
                  <a:lnTo>
                    <a:pt x="704" y="196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5" name="Google Shape;1545;p49"/>
            <p:cNvSpPr/>
            <p:nvPr/>
          </p:nvSpPr>
          <p:spPr>
            <a:xfrm>
              <a:off x="1977511" y="4756688"/>
              <a:ext cx="82018" cy="66140"/>
            </a:xfrm>
            <a:custGeom>
              <a:avLst/>
              <a:gdLst/>
              <a:ahLst/>
              <a:cxnLst/>
              <a:rect l="l" t="t" r="r" b="b"/>
              <a:pathLst>
                <a:path w="352" h="284" extrusionOk="0">
                  <a:moveTo>
                    <a:pt x="352" y="284"/>
                  </a:moveTo>
                  <a:lnTo>
                    <a:pt x="0" y="0"/>
                  </a:lnTo>
                  <a:lnTo>
                    <a:pt x="352" y="0"/>
                  </a:lnTo>
                  <a:lnTo>
                    <a:pt x="352" y="284"/>
                  </a:lnTo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46" name="Google Shape;1546;p49"/>
          <p:cNvGrpSpPr/>
          <p:nvPr/>
        </p:nvGrpSpPr>
        <p:grpSpPr>
          <a:xfrm>
            <a:off x="6788033" y="4378458"/>
            <a:ext cx="373053" cy="445791"/>
            <a:chOff x="8095060" y="5664590"/>
            <a:chExt cx="497404" cy="594389"/>
          </a:xfrm>
        </p:grpSpPr>
        <p:grpSp>
          <p:nvGrpSpPr>
            <p:cNvPr id="1547" name="Google Shape;1547;p49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548" name="Google Shape;1548;p49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9" name="Google Shape;1549;p49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0" name="Google Shape;1550;p49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51" name="Google Shape;1551;p49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552" name="Google Shape;1552;p49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3" name="Google Shape;1553;p49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4" name="Google Shape;1554;p49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55" name="Google Shape;1555;p49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556" name="Google Shape;1556;p49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7" name="Google Shape;1557;p49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8" name="Google Shape;1558;p49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59" name="Google Shape;1559;p49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560" name="Google Shape;1560;p49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1" name="Google Shape;1561;p49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2" name="Google Shape;1562;p49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63" name="Google Shape;1563;p49"/>
          <p:cNvGrpSpPr/>
          <p:nvPr/>
        </p:nvGrpSpPr>
        <p:grpSpPr>
          <a:xfrm>
            <a:off x="2870825" y="4378486"/>
            <a:ext cx="557162" cy="445734"/>
            <a:chOff x="4607809" y="5664627"/>
            <a:chExt cx="742883" cy="594312"/>
          </a:xfrm>
        </p:grpSpPr>
        <p:sp>
          <p:nvSpPr>
            <p:cNvPr id="1564" name="Google Shape;1564;p49"/>
            <p:cNvSpPr/>
            <p:nvPr/>
          </p:nvSpPr>
          <p:spPr>
            <a:xfrm>
              <a:off x="4607809" y="5824234"/>
              <a:ext cx="185166" cy="401151"/>
            </a:xfrm>
            <a:custGeom>
              <a:avLst/>
              <a:gdLst/>
              <a:ahLst/>
              <a:cxnLst/>
              <a:rect l="l" t="t" r="r" b="b"/>
              <a:pathLst>
                <a:path w="1083" h="2355" extrusionOk="0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5" name="Google Shape;1565;p49"/>
            <p:cNvSpPr/>
            <p:nvPr/>
          </p:nvSpPr>
          <p:spPr>
            <a:xfrm>
              <a:off x="4792974" y="5771259"/>
              <a:ext cx="185850" cy="454126"/>
            </a:xfrm>
            <a:custGeom>
              <a:avLst/>
              <a:gdLst/>
              <a:ahLst/>
              <a:cxnLst/>
              <a:rect l="l" t="t" r="r" b="b"/>
              <a:pathLst>
                <a:path w="1087" h="2666" extrusionOk="0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6" name="Google Shape;1566;p49"/>
            <p:cNvSpPr/>
            <p:nvPr/>
          </p:nvSpPr>
          <p:spPr>
            <a:xfrm>
              <a:off x="4978822" y="5717602"/>
              <a:ext cx="185679" cy="507784"/>
            </a:xfrm>
            <a:custGeom>
              <a:avLst/>
              <a:gdLst/>
              <a:ahLst/>
              <a:cxnLst/>
              <a:rect l="l" t="t" r="r" b="b"/>
              <a:pathLst>
                <a:path w="1086" h="2981" extrusionOk="0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7" name="Google Shape;1567;p49"/>
            <p:cNvSpPr/>
            <p:nvPr/>
          </p:nvSpPr>
          <p:spPr>
            <a:xfrm>
              <a:off x="5164499" y="5664627"/>
              <a:ext cx="185166" cy="560759"/>
            </a:xfrm>
            <a:custGeom>
              <a:avLst/>
              <a:gdLst/>
              <a:ahLst/>
              <a:cxnLst/>
              <a:rect l="l" t="t" r="r" b="b"/>
              <a:pathLst>
                <a:path w="1083" h="3292" extrusionOk="0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8" name="Google Shape;1568;p49"/>
            <p:cNvSpPr/>
            <p:nvPr/>
          </p:nvSpPr>
          <p:spPr>
            <a:xfrm>
              <a:off x="4607809" y="6225382"/>
              <a:ext cx="237484" cy="33556"/>
            </a:xfrm>
            <a:custGeom>
              <a:avLst/>
              <a:gdLst/>
              <a:ahLst/>
              <a:cxnLst/>
              <a:rect l="l" t="t" r="r" b="b"/>
              <a:pathLst>
                <a:path w="1389" h="197" extrusionOk="0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9" name="Google Shape;1569;p49"/>
            <p:cNvSpPr/>
            <p:nvPr/>
          </p:nvSpPr>
          <p:spPr>
            <a:xfrm>
              <a:off x="4792974" y="6225382"/>
              <a:ext cx="185850" cy="33556"/>
            </a:xfrm>
            <a:custGeom>
              <a:avLst/>
              <a:gdLst/>
              <a:ahLst/>
              <a:cxnLst/>
              <a:rect l="l" t="t" r="r" b="b"/>
              <a:pathLst>
                <a:path w="1087" h="197" extrusionOk="0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0" name="Google Shape;1570;p49"/>
            <p:cNvSpPr/>
            <p:nvPr/>
          </p:nvSpPr>
          <p:spPr>
            <a:xfrm>
              <a:off x="5112694" y="6225382"/>
              <a:ext cx="237997" cy="33556"/>
            </a:xfrm>
            <a:custGeom>
              <a:avLst/>
              <a:gdLst/>
              <a:ahLst/>
              <a:cxnLst/>
              <a:rect l="l" t="t" r="r" b="b"/>
              <a:pathLst>
                <a:path w="1392" h="197" extrusionOk="0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1" name="Google Shape;1571;p49"/>
            <p:cNvSpPr/>
            <p:nvPr/>
          </p:nvSpPr>
          <p:spPr>
            <a:xfrm>
              <a:off x="4978822" y="6225382"/>
              <a:ext cx="186192" cy="33556"/>
            </a:xfrm>
            <a:custGeom>
              <a:avLst/>
              <a:gdLst/>
              <a:ahLst/>
              <a:cxnLst/>
              <a:rect l="l" t="t" r="r" b="b"/>
              <a:pathLst>
                <a:path w="1089" h="197" extrusionOk="0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2" name="Google Shape;1572;p49"/>
          <p:cNvGrpSpPr/>
          <p:nvPr/>
        </p:nvGrpSpPr>
        <p:grpSpPr>
          <a:xfrm>
            <a:off x="3973890" y="4378543"/>
            <a:ext cx="1079865" cy="445620"/>
            <a:chOff x="2571250" y="5664711"/>
            <a:chExt cx="1439820" cy="594160"/>
          </a:xfrm>
        </p:grpSpPr>
        <p:sp>
          <p:nvSpPr>
            <p:cNvPr id="1573" name="Google Shape;1573;p49"/>
            <p:cNvSpPr/>
            <p:nvPr/>
          </p:nvSpPr>
          <p:spPr>
            <a:xfrm>
              <a:off x="2751485" y="5699308"/>
              <a:ext cx="179409" cy="510050"/>
            </a:xfrm>
            <a:custGeom>
              <a:avLst/>
              <a:gdLst/>
              <a:ahLst/>
              <a:cxnLst/>
              <a:rect l="l" t="t" r="r" b="b"/>
              <a:pathLst>
                <a:path w="287" h="813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4" name="Google Shape;1574;p49"/>
            <p:cNvSpPr/>
            <p:nvPr/>
          </p:nvSpPr>
          <p:spPr>
            <a:xfrm>
              <a:off x="2765747" y="5713810"/>
              <a:ext cx="150600" cy="151500"/>
            </a:xfrm>
            <a:prstGeom prst="ellipse">
              <a:avLst/>
            </a:pr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5" name="Google Shape;1575;p49"/>
            <p:cNvSpPr/>
            <p:nvPr/>
          </p:nvSpPr>
          <p:spPr>
            <a:xfrm>
              <a:off x="2930895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6" name="Google Shape;1576;p49"/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7" name="Google Shape;1577;p49"/>
            <p:cNvSpPr/>
            <p:nvPr/>
          </p:nvSpPr>
          <p:spPr>
            <a:xfrm>
              <a:off x="3111130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8" name="Google Shape;1578;p49"/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9" name="Google Shape;1579;p49"/>
            <p:cNvSpPr/>
            <p:nvPr/>
          </p:nvSpPr>
          <p:spPr>
            <a:xfrm>
              <a:off x="3291159" y="5756280"/>
              <a:ext cx="180030" cy="453078"/>
            </a:xfrm>
            <a:custGeom>
              <a:avLst/>
              <a:gdLst/>
              <a:ahLst/>
              <a:cxnLst/>
              <a:rect l="l" t="t" r="r" b="b"/>
              <a:pathLst>
                <a:path w="288" h="722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0" name="Google Shape;1580;p49"/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rgbClr val="134F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1" name="Google Shape;1581;p49"/>
            <p:cNvSpPr/>
            <p:nvPr/>
          </p:nvSpPr>
          <p:spPr>
            <a:xfrm>
              <a:off x="3471189" y="5732455"/>
              <a:ext cx="180236" cy="476902"/>
            </a:xfrm>
            <a:custGeom>
              <a:avLst/>
              <a:gdLst/>
              <a:ahLst/>
              <a:cxnLst/>
              <a:rect l="l" t="t" r="r" b="b"/>
              <a:pathLst>
                <a:path w="288" h="760" extrusionOk="0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2" name="Google Shape;1582;p49"/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3" name="Google Shape;1583;p49"/>
            <p:cNvSpPr/>
            <p:nvPr/>
          </p:nvSpPr>
          <p:spPr>
            <a:xfrm>
              <a:off x="3651425" y="5699308"/>
              <a:ext cx="179409" cy="510050"/>
            </a:xfrm>
            <a:custGeom>
              <a:avLst/>
              <a:gdLst/>
              <a:ahLst/>
              <a:cxnLst/>
              <a:rect l="l" t="t" r="r" b="b"/>
              <a:pathLst>
                <a:path w="287" h="813" extrusionOk="0">
                  <a:moveTo>
                    <a:pt x="143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4" name="Google Shape;1584;p49"/>
            <p:cNvSpPr/>
            <p:nvPr/>
          </p:nvSpPr>
          <p:spPr>
            <a:xfrm>
              <a:off x="3665893" y="5713810"/>
              <a:ext cx="150600" cy="151500"/>
            </a:xfrm>
            <a:prstGeom prst="ellipse">
              <a:avLst/>
            </a:pr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5" name="Google Shape;1585;p49"/>
            <p:cNvSpPr/>
            <p:nvPr/>
          </p:nvSpPr>
          <p:spPr>
            <a:xfrm>
              <a:off x="3830834" y="5664711"/>
              <a:ext cx="180236" cy="544646"/>
            </a:xfrm>
            <a:custGeom>
              <a:avLst/>
              <a:gdLst/>
              <a:ahLst/>
              <a:cxnLst/>
              <a:rect l="l" t="t" r="r" b="b"/>
              <a:pathLst>
                <a:path w="288" h="868" extrusionOk="0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6" name="Google Shape;1586;p49"/>
            <p:cNvSpPr/>
            <p:nvPr/>
          </p:nvSpPr>
          <p:spPr>
            <a:xfrm>
              <a:off x="3845302" y="5679213"/>
              <a:ext cx="151200" cy="151800"/>
            </a:xfrm>
            <a:prstGeom prst="ellipse">
              <a:avLst/>
            </a:prstGeom>
            <a:solidFill>
              <a:srgbClr val="741B4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7" name="Google Shape;1587;p49"/>
            <p:cNvSpPr/>
            <p:nvPr/>
          </p:nvSpPr>
          <p:spPr>
            <a:xfrm>
              <a:off x="2571250" y="5664711"/>
              <a:ext cx="180236" cy="544646"/>
            </a:xfrm>
            <a:custGeom>
              <a:avLst/>
              <a:gdLst/>
              <a:ahLst/>
              <a:cxnLst/>
              <a:rect l="l" t="t" r="r" b="b"/>
              <a:pathLst>
                <a:path w="288" h="868" extrusionOk="0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8" name="Google Shape;1588;p49"/>
            <p:cNvSpPr/>
            <p:nvPr/>
          </p:nvSpPr>
          <p:spPr>
            <a:xfrm>
              <a:off x="2585718" y="5679213"/>
              <a:ext cx="151200" cy="1518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9" name="Google Shape;1589;p49"/>
            <p:cNvSpPr/>
            <p:nvPr/>
          </p:nvSpPr>
          <p:spPr>
            <a:xfrm>
              <a:off x="2571250" y="6209358"/>
              <a:ext cx="365226" cy="49514"/>
            </a:xfrm>
            <a:custGeom>
              <a:avLst/>
              <a:gdLst/>
              <a:ahLst/>
              <a:cxnLst/>
              <a:rect l="l" t="t" r="r" b="b"/>
              <a:pathLst>
                <a:path w="1767" h="239" extrusionOk="0">
                  <a:moveTo>
                    <a:pt x="1767" y="239"/>
                  </a:moveTo>
                  <a:lnTo>
                    <a:pt x="1198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767" y="239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0" name="Google Shape;1590;p49"/>
            <p:cNvSpPr/>
            <p:nvPr/>
          </p:nvSpPr>
          <p:spPr>
            <a:xfrm>
              <a:off x="2751485" y="6209358"/>
              <a:ext cx="303218" cy="49514"/>
            </a:xfrm>
            <a:custGeom>
              <a:avLst/>
              <a:gdLst/>
              <a:ahLst/>
              <a:cxnLst/>
              <a:rect l="l" t="t" r="r" b="b"/>
              <a:pathLst>
                <a:path w="1467" h="239" extrusionOk="0">
                  <a:moveTo>
                    <a:pt x="1467" y="239"/>
                  </a:moveTo>
                  <a:lnTo>
                    <a:pt x="895" y="239"/>
                  </a:lnTo>
                  <a:lnTo>
                    <a:pt x="0" y="0"/>
                  </a:lnTo>
                  <a:lnTo>
                    <a:pt x="868" y="0"/>
                  </a:lnTo>
                  <a:lnTo>
                    <a:pt x="1467" y="239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1" name="Google Shape;1591;p49"/>
            <p:cNvSpPr/>
            <p:nvPr/>
          </p:nvSpPr>
          <p:spPr>
            <a:xfrm>
              <a:off x="2930895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2" name="Google Shape;1592;p49"/>
            <p:cNvSpPr/>
            <p:nvPr/>
          </p:nvSpPr>
          <p:spPr>
            <a:xfrm>
              <a:off x="3111130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3" name="Google Shape;1593;p49"/>
            <p:cNvSpPr/>
            <p:nvPr/>
          </p:nvSpPr>
          <p:spPr>
            <a:xfrm>
              <a:off x="3291159" y="6209358"/>
              <a:ext cx="180029" cy="49514"/>
            </a:xfrm>
            <a:custGeom>
              <a:avLst/>
              <a:gdLst/>
              <a:ahLst/>
              <a:cxnLst/>
              <a:rect l="l" t="t" r="r" b="b"/>
              <a:pathLst>
                <a:path w="8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4" name="Google Shape;1594;p49"/>
            <p:cNvSpPr/>
            <p:nvPr/>
          </p:nvSpPr>
          <p:spPr>
            <a:xfrm>
              <a:off x="3409388" y="6209358"/>
              <a:ext cx="242037" cy="49514"/>
            </a:xfrm>
            <a:custGeom>
              <a:avLst/>
              <a:gdLst/>
              <a:ahLst/>
              <a:cxnLst/>
              <a:rect l="l" t="t" r="r" b="b"/>
              <a:pathLst>
                <a:path w="1171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5" name="Google Shape;1595;p49"/>
            <p:cNvSpPr/>
            <p:nvPr/>
          </p:nvSpPr>
          <p:spPr>
            <a:xfrm>
              <a:off x="3527616" y="6209358"/>
              <a:ext cx="303218" cy="49514"/>
            </a:xfrm>
            <a:custGeom>
              <a:avLst/>
              <a:gdLst/>
              <a:ahLst/>
              <a:cxnLst/>
              <a:rect l="l" t="t" r="r" b="b"/>
              <a:pathLst>
                <a:path w="1467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599" y="0"/>
                  </a:lnTo>
                  <a:lnTo>
                    <a:pt x="14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6" name="Google Shape;1596;p49"/>
            <p:cNvSpPr/>
            <p:nvPr/>
          </p:nvSpPr>
          <p:spPr>
            <a:xfrm>
              <a:off x="3645844" y="6209358"/>
              <a:ext cx="365226" cy="49514"/>
            </a:xfrm>
            <a:custGeom>
              <a:avLst/>
              <a:gdLst/>
              <a:ahLst/>
              <a:cxnLst/>
              <a:rect l="l" t="t" r="r" b="b"/>
              <a:pathLst>
                <a:path w="1767" h="239" extrusionOk="0">
                  <a:moveTo>
                    <a:pt x="572" y="239"/>
                  </a:moveTo>
                  <a:lnTo>
                    <a:pt x="0" y="239"/>
                  </a:lnTo>
                  <a:lnTo>
                    <a:pt x="895" y="0"/>
                  </a:lnTo>
                  <a:lnTo>
                    <a:pt x="17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7" name="Google Shape;1597;p49"/>
          <p:cNvGrpSpPr/>
          <p:nvPr/>
        </p:nvGrpSpPr>
        <p:grpSpPr>
          <a:xfrm>
            <a:off x="5599659" y="4378335"/>
            <a:ext cx="642470" cy="446036"/>
            <a:chOff x="6332670" y="5663946"/>
            <a:chExt cx="856627" cy="594715"/>
          </a:xfrm>
        </p:grpSpPr>
        <p:grpSp>
          <p:nvGrpSpPr>
            <p:cNvPr id="1598" name="Google Shape;1598;p49"/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599" name="Google Shape;1599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0" name="Google Shape;1600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38761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01" name="Google Shape;1601;p49"/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1602" name="Google Shape;1602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45818E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3" name="Google Shape;1603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34F5C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04" name="Google Shape;1604;p49"/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1605" name="Google Shape;1605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384" extrusionOk="0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6" name="Google Shape;1606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197" extrusionOk="0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07" name="Google Shape;1607;p49"/>
          <p:cNvSpPr txBox="1">
            <a:spLocks noGrp="1"/>
          </p:cNvSpPr>
          <p:nvPr>
            <p:ph type="title"/>
          </p:nvPr>
        </p:nvSpPr>
        <p:spPr>
          <a:xfrm>
            <a:off x="855300" y="249075"/>
            <a:ext cx="7433400" cy="39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نمودارها و اینفوگرافیک ها</a:t>
            </a:r>
          </a:p>
        </p:txBody>
      </p:sp>
      <p:sp>
        <p:nvSpPr>
          <p:cNvPr id="1608" name="Google Shape;1608;p49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p50"/>
          <p:cNvSpPr txBox="1"/>
          <p:nvPr/>
        </p:nvSpPr>
        <p:spPr>
          <a:xfrm>
            <a:off x="808100" y="838100"/>
            <a:ext cx="8032500" cy="10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همچنین می توانید از هر ایموجی به عنوان نماد استفاده کنید! و البته بدون از دست دادن کیفیت، اندازه آن را تغییر می دهد. چگونه؟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دستورالعمل های گوگل را دنبال کنید https://twitter.com/googledocs/status/730087240156643328</a:t>
            </a:r>
            <a:endParaRPr b="1" dirty="0">
              <a:solidFill>
                <a:srgbClr val="607D8B"/>
              </a:solidFill>
              <a:latin typeface="Source Sans Pro"/>
              <a:ea typeface="Source Sans Pro"/>
              <a:cs typeface="B Nazanin" panose="00000400000000000000" pitchFamily="2" charset="-78"/>
              <a:sym typeface="Source Sans Pro"/>
            </a:endParaRPr>
          </a:p>
        </p:txBody>
      </p:sp>
      <p:sp>
        <p:nvSpPr>
          <p:cNvPr id="1614" name="Google Shape;1614;p50"/>
          <p:cNvSpPr txBox="1"/>
          <p:nvPr/>
        </p:nvSpPr>
        <p:spPr>
          <a:xfrm>
            <a:off x="808100" y="2314088"/>
            <a:ext cx="7327500" cy="19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607D8B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rgbClr val="FFFFFF"/>
                </a:solidFill>
                <a:highlight>
                  <a:schemeClr val="accent1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 and many more...</a:t>
            </a:r>
            <a:endParaRPr sz="2400">
              <a:solidFill>
                <a:srgbClr val="FFFFFF"/>
              </a:solidFill>
              <a:highlight>
                <a:schemeClr val="accen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15" name="Google Shape;1615;p5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39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ctrTitle"/>
          </p:nvPr>
        </p:nvSpPr>
        <p:spPr>
          <a:xfrm>
            <a:off x="1546025" y="829884"/>
            <a:ext cx="5832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4"/>
                </a:solidFill>
                <a:cs typeface="B Nazanin" panose="00000400000000000000" pitchFamily="2" charset="-78"/>
              </a:rPr>
              <a:t>1.</a:t>
            </a:r>
            <a:endParaRPr sz="6000" dirty="0">
              <a:solidFill>
                <a:schemeClr val="accent4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dirty="0">
                <a:cs typeface="B Nazanin" panose="00000400000000000000" pitchFamily="2" charset="-78"/>
              </a:rPr>
              <a:t>عنوان انتقال</a:t>
            </a:r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1"/>
          </p:nvPr>
        </p:nvSpPr>
        <p:spPr>
          <a:xfrm>
            <a:off x="1546025" y="2761417"/>
            <a:ext cx="5832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بیایید با اولین مجموعه اسلایدها شروع کنیم</a:t>
            </a:r>
          </a:p>
        </p:txBody>
      </p:sp>
      <p:sp>
        <p:nvSpPr>
          <p:cNvPr id="99" name="Google Shape;99;p15"/>
          <p:cNvSpPr txBox="1">
            <a:spLocks noGrp="1"/>
          </p:cNvSpPr>
          <p:nvPr>
            <p:ph type="sldNum" idx="4294967295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4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 build="p"/>
      <p:bldP spid="9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51"/>
          <p:cNvSpPr txBox="1"/>
          <p:nvPr/>
        </p:nvSpPr>
        <p:spPr>
          <a:xfrm>
            <a:off x="1106100" y="2209500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قالب های رایگان برای تمام نیازهای ارائه شما</a:t>
            </a:r>
          </a:p>
        </p:txBody>
      </p:sp>
      <p:grpSp>
        <p:nvGrpSpPr>
          <p:cNvPr id="1622" name="Google Shape;1622;p51"/>
          <p:cNvGrpSpPr/>
          <p:nvPr/>
        </p:nvGrpSpPr>
        <p:grpSpPr>
          <a:xfrm>
            <a:off x="690575" y="3290132"/>
            <a:ext cx="7762851" cy="892418"/>
            <a:chOff x="801125" y="3213932"/>
            <a:chExt cx="7762851" cy="892418"/>
          </a:xfrm>
        </p:grpSpPr>
        <p:grpSp>
          <p:nvGrpSpPr>
            <p:cNvPr id="1623" name="Google Shape;1623;p51"/>
            <p:cNvGrpSpPr/>
            <p:nvPr/>
          </p:nvGrpSpPr>
          <p:grpSpPr>
            <a:xfrm>
              <a:off x="4845759" y="3213932"/>
              <a:ext cx="1695900" cy="892418"/>
              <a:chOff x="4845759" y="3213932"/>
              <a:chExt cx="1695900" cy="892418"/>
            </a:xfrm>
          </p:grpSpPr>
          <p:sp>
            <p:nvSpPr>
              <p:cNvPr id="1624" name="Google Shape;1624;p51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algn="ctr"/>
                <a:r>
                  <a:rPr lang="fa-IR" sz="1600" dirty="0">
                    <a:cs typeface="B Nazanin" panose="00000400000000000000" pitchFamily="2" charset="-78"/>
                  </a:rPr>
                  <a:t>آماده برای استفاده، حرفه ای و قابل تنظیم</a:t>
                </a:r>
              </a:p>
            </p:txBody>
          </p:sp>
          <p:sp>
            <p:nvSpPr>
              <p:cNvPr id="1625" name="Google Shape;1625;p51"/>
              <p:cNvSpPr/>
              <p:nvPr/>
            </p:nvSpPr>
            <p:spPr>
              <a:xfrm>
                <a:off x="5603395" y="3213932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26" name="Google Shape;1626;p51"/>
            <p:cNvGrpSpPr/>
            <p:nvPr/>
          </p:nvGrpSpPr>
          <p:grpSpPr>
            <a:xfrm>
              <a:off x="2823442" y="3214222"/>
              <a:ext cx="1695900" cy="892128"/>
              <a:chOff x="2823442" y="3214222"/>
              <a:chExt cx="1695900" cy="892128"/>
            </a:xfrm>
          </p:grpSpPr>
          <p:sp>
            <p:nvSpPr>
              <p:cNvPr id="1627" name="Google Shape;1627;p51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algn="ctr"/>
                <a:r>
                  <a:rPr lang="fa-IR" sz="1600" dirty="0">
                    <a:cs typeface="B Nazanin" panose="00000400000000000000" pitchFamily="2" charset="-78"/>
                  </a:rPr>
                  <a:t>100٪ رایگان برای استفاده شخصی یا تجاری</a:t>
                </a:r>
              </a:p>
            </p:txBody>
          </p:sp>
          <p:sp>
            <p:nvSpPr>
              <p:cNvPr id="1628" name="Google Shape;1628;p51"/>
              <p:cNvSpPr/>
              <p:nvPr/>
            </p:nvSpPr>
            <p:spPr>
              <a:xfrm>
                <a:off x="3569730" y="3214222"/>
                <a:ext cx="203323" cy="180597"/>
              </a:xfrm>
              <a:custGeom>
                <a:avLst/>
                <a:gdLst/>
                <a:ahLst/>
                <a:cxnLst/>
                <a:rect l="l" t="t" r="r" b="b"/>
                <a:pathLst>
                  <a:path w="6674" h="5928" extrusionOk="0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29" name="Google Shape;1629;p51"/>
            <p:cNvGrpSpPr/>
            <p:nvPr/>
          </p:nvGrpSpPr>
          <p:grpSpPr>
            <a:xfrm>
              <a:off x="6868076" y="3213932"/>
              <a:ext cx="1695900" cy="892418"/>
              <a:chOff x="6868076" y="3213932"/>
              <a:chExt cx="1695900" cy="892418"/>
            </a:xfrm>
          </p:grpSpPr>
          <p:sp>
            <p:nvSpPr>
              <p:cNvPr id="1630" name="Google Shape;1630;p51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algn="ctr"/>
                <a:r>
                  <a:rPr lang="fa-IR" sz="1600" dirty="0">
                    <a:cs typeface="B Nazanin" panose="00000400000000000000" pitchFamily="2" charset="-78"/>
                  </a:rPr>
                  <a:t>با جلوه های بصری جذاب مخاطبان خود را از بین ببرید</a:t>
                </a:r>
              </a:p>
            </p:txBody>
          </p:sp>
          <p:sp>
            <p:nvSpPr>
              <p:cNvPr id="1631" name="Google Shape;1631;p51"/>
              <p:cNvSpPr/>
              <p:nvPr/>
            </p:nvSpPr>
            <p:spPr>
              <a:xfrm>
                <a:off x="7625712" y="3213932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32" name="Google Shape;1632;p51"/>
            <p:cNvGrpSpPr/>
            <p:nvPr/>
          </p:nvGrpSpPr>
          <p:grpSpPr>
            <a:xfrm>
              <a:off x="801125" y="3214206"/>
              <a:ext cx="1695900" cy="892144"/>
              <a:chOff x="801125" y="3214206"/>
              <a:chExt cx="1695900" cy="892144"/>
            </a:xfrm>
          </p:grpSpPr>
          <p:sp>
            <p:nvSpPr>
              <p:cNvPr id="1633" name="Google Shape;1633;p51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algn="ctr"/>
                <a:r>
                  <a:rPr lang="fa-IR" sz="1600" dirty="0">
                    <a:cs typeface="B Nazanin" panose="00000400000000000000" pitchFamily="2" charset="-78"/>
                  </a:rPr>
                  <a:t>برای پاورپوینت و اسلایدهای گوگل</a:t>
                </a:r>
              </a:p>
            </p:txBody>
          </p:sp>
          <p:sp>
            <p:nvSpPr>
              <p:cNvPr id="1634" name="Google Shape;1634;p51"/>
              <p:cNvSpPr/>
              <p:nvPr/>
            </p:nvSpPr>
            <p:spPr>
              <a:xfrm>
                <a:off x="1535764" y="3214206"/>
                <a:ext cx="226629" cy="180627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5929" extrusionOk="0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body" idx="1"/>
          </p:nvPr>
        </p:nvSpPr>
        <p:spPr>
          <a:xfrm>
            <a:off x="1215300" y="1723650"/>
            <a:ext cx="67134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fa-IR" i="0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anose="00000400000000000000" pitchFamily="2" charset="-78"/>
              </a:rPr>
              <a:t>نقل قول ها معمولاً به عنوان وسیله ای برای الهام و فراخوانی افکار فلسفی از خواننده چاپ می شوند.</a:t>
            </a:r>
          </a:p>
        </p:txBody>
      </p:sp>
      <p:sp>
        <p:nvSpPr>
          <p:cNvPr id="105" name="Google Shape;105;p16"/>
          <p:cNvSpPr txBox="1">
            <a:spLocks noGrp="1"/>
          </p:cNvSpPr>
          <p:nvPr>
            <p:ph type="sldNum" idx="12"/>
          </p:nvPr>
        </p:nvSpPr>
        <p:spPr>
          <a:xfrm>
            <a:off x="-87" y="4749844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5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build="p"/>
      <p:bldP spid="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b="1" dirty="0"/>
              <a:t>این عنوان یک اسلاید است</a:t>
            </a:r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1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r" rtl="1">
              <a:spcBef>
                <a:spcPts val="600"/>
              </a:spcBef>
              <a:spcAft>
                <a:spcPts val="0"/>
              </a:spcAft>
              <a:buSzPts val="2400"/>
              <a:buChar char="◎"/>
            </a:pPr>
            <a:r>
              <a:rPr lang="fa-IR" dirty="0">
                <a:cs typeface="B Nazanin" panose="00000400000000000000" pitchFamily="2" charset="-78"/>
              </a:rPr>
              <a:t>در اینجا شما لیستی از موارد را دارید</a:t>
            </a:r>
          </a:p>
          <a:p>
            <a:pPr marL="457200" lvl="0" indent="-381000" algn="r" rtl="1">
              <a:spcBef>
                <a:spcPts val="600"/>
              </a:spcBef>
              <a:spcAft>
                <a:spcPts val="0"/>
              </a:spcAft>
              <a:buSzPts val="2400"/>
              <a:buChar char="◎"/>
            </a:pPr>
            <a:r>
              <a:rPr lang="fa-IR" dirty="0">
                <a:cs typeface="B Nazanin" panose="00000400000000000000" pitchFamily="2" charset="-78"/>
              </a:rPr>
              <a:t>اما به یاد داشته باشید که اسلایدهای خود را با محتوا زیاد نکنید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مخاطبان شما به شما گوش می دهند یا محتوا را می خوانند، اما هر دو را انجام نمی دهند.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/>
          <p:nvPr/>
        </p:nvSpPr>
        <p:spPr>
          <a:xfrm>
            <a:off x="5725650" y="909615"/>
            <a:ext cx="1875600" cy="1852800"/>
          </a:xfrm>
          <a:prstGeom prst="ellipse">
            <a:avLst/>
          </a:prstGeom>
          <a:noFill/>
          <a:ln w="9525" cap="flat" cmpd="sng">
            <a:solidFill>
              <a:srgbClr val="CFD8D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8" name="Google Shape;118;p18"/>
          <p:cNvSpPr txBox="1">
            <a:spLocks noGrp="1"/>
          </p:cNvSpPr>
          <p:nvPr>
            <p:ph type="ctrTitle" idx="4294967295"/>
          </p:nvPr>
        </p:nvSpPr>
        <p:spPr>
          <a:xfrm>
            <a:off x="533400" y="1252131"/>
            <a:ext cx="4779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fa-IR" sz="5400" dirty="0">
                <a:cs typeface="B Nazanin" panose="00000400000000000000" pitchFamily="2" charset="-78"/>
              </a:rPr>
              <a:t>مفهوم بزرگ</a:t>
            </a:r>
          </a:p>
        </p:txBody>
      </p:sp>
      <p:sp>
        <p:nvSpPr>
          <p:cNvPr id="119" name="Google Shape;119;p18"/>
          <p:cNvSpPr txBox="1">
            <a:spLocks noGrp="1"/>
          </p:cNvSpPr>
          <p:nvPr>
            <p:ph type="subTitle" idx="4294967295"/>
          </p:nvPr>
        </p:nvSpPr>
        <p:spPr>
          <a:xfrm>
            <a:off x="796408" y="2448524"/>
            <a:ext cx="4779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با استفاده از نمادها یا تصاویر، توجه مخاطبان خود را به یک مفهوم کلیدی جلب کنید</a:t>
            </a:r>
          </a:p>
        </p:txBody>
      </p:sp>
      <p:cxnSp>
        <p:nvCxnSpPr>
          <p:cNvPr id="120" name="Google Shape;120;p18"/>
          <p:cNvCxnSpPr/>
          <p:nvPr/>
        </p:nvCxnSpPr>
        <p:spPr>
          <a:xfrm rot="10800000" flipH="1">
            <a:off x="6805299" y="540952"/>
            <a:ext cx="143700" cy="3771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" name="Google Shape;121;p18"/>
          <p:cNvCxnSpPr/>
          <p:nvPr/>
        </p:nvCxnSpPr>
        <p:spPr>
          <a:xfrm flipH="1">
            <a:off x="7451750" y="1182125"/>
            <a:ext cx="337200" cy="1311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2" name="Google Shape;122;p18"/>
          <p:cNvCxnSpPr>
            <a:endCxn id="117" idx="6"/>
          </p:cNvCxnSpPr>
          <p:nvPr/>
        </p:nvCxnSpPr>
        <p:spPr>
          <a:xfrm rot="10800000">
            <a:off x="7601250" y="1836015"/>
            <a:ext cx="998100" cy="981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" name="Google Shape;123;p18"/>
          <p:cNvSpPr/>
          <p:nvPr/>
        </p:nvSpPr>
        <p:spPr>
          <a:xfrm>
            <a:off x="5875408" y="1057537"/>
            <a:ext cx="1576200" cy="1556700"/>
          </a:xfrm>
          <a:prstGeom prst="ellipse">
            <a:avLst/>
          </a:prstGeom>
          <a:noFill/>
          <a:ln w="19050" cap="flat" cmpd="sng">
            <a:solidFill>
              <a:srgbClr val="CFD8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24" name="Google Shape;124;p18"/>
          <p:cNvGrpSpPr/>
          <p:nvPr/>
        </p:nvGrpSpPr>
        <p:grpSpPr>
          <a:xfrm>
            <a:off x="6224310" y="1351742"/>
            <a:ext cx="878284" cy="816182"/>
            <a:chOff x="5972700" y="2330200"/>
            <a:chExt cx="411625" cy="387275"/>
          </a:xfrm>
        </p:grpSpPr>
        <p:sp>
          <p:nvSpPr>
            <p:cNvPr id="125" name="Google Shape;125;p18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9050" cap="rnd" cmpd="sng">
              <a:solidFill>
                <a:srgbClr val="0091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26;p18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9050" cap="rnd" cmpd="sng">
              <a:solidFill>
                <a:srgbClr val="0091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91E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7" name="Google Shape;127;p18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t>7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/>
      <p:bldP spid="119" grpId="0" build="p"/>
      <p:bldP spid="123" grpId="0" animBg="1"/>
      <p:bldP spid="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body" idx="1"/>
          </p:nvPr>
        </p:nvSpPr>
        <p:spPr>
          <a:xfrm>
            <a:off x="786150" y="1578522"/>
            <a:ext cx="36753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سفید</a:t>
            </a:r>
            <a:endParaRPr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رنگ شیر و برف تازه، رنگی است که از ترکیب تمام رنگ های طیف مرئی ایجاد می شود.</a:t>
            </a:r>
          </a:p>
        </p:txBody>
      </p:sp>
      <p:sp>
        <p:nvSpPr>
          <p:cNvPr id="133" name="Google Shape;133;p19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همچنین می توانید محتوای خود را تقسیم کنید</a:t>
            </a:r>
          </a:p>
        </p:txBody>
      </p:sp>
      <p:sp>
        <p:nvSpPr>
          <p:cNvPr id="134" name="Google Shape;134;p19"/>
          <p:cNvSpPr txBox="1">
            <a:spLocks noGrp="1"/>
          </p:cNvSpPr>
          <p:nvPr>
            <p:ph type="body" idx="2"/>
          </p:nvPr>
        </p:nvSpPr>
        <p:spPr>
          <a:xfrm>
            <a:off x="4682550" y="1652095"/>
            <a:ext cx="36753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مشکی</a:t>
            </a:r>
            <a:endParaRPr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رنگ آبنوس و فضای بیرونی است. این رنگ نمادین ظرافت، وقار و اقتدار بوده است.</a:t>
            </a:r>
          </a:p>
        </p:txBody>
      </p:sp>
      <p:sp>
        <p:nvSpPr>
          <p:cNvPr id="135" name="Google Shape;135;p19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build="p"/>
      <p:bldP spid="133" grpId="0"/>
      <p:bldP spid="134" grpId="0" build="p"/>
      <p:bldP spid="1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>
            <a:spLocks noGrp="1"/>
          </p:cNvSpPr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در دو سه ستون</a:t>
            </a:r>
          </a:p>
        </p:txBody>
      </p:sp>
      <p:sp>
        <p:nvSpPr>
          <p:cNvPr id="141" name="Google Shape;141;p20"/>
          <p:cNvSpPr txBox="1">
            <a:spLocks noGrp="1"/>
          </p:cNvSpPr>
          <p:nvPr>
            <p:ph type="body" idx="1"/>
          </p:nvPr>
        </p:nvSpPr>
        <p:spPr>
          <a:xfrm>
            <a:off x="786150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رنگ زرد</a:t>
            </a:r>
            <a:endParaRPr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</a:p>
        </p:txBody>
      </p:sp>
      <p:sp>
        <p:nvSpPr>
          <p:cNvPr id="142" name="Google Shape;142;p20"/>
          <p:cNvSpPr txBox="1">
            <a:spLocks noGrp="1"/>
          </p:cNvSpPr>
          <p:nvPr>
            <p:ph type="body" idx="2"/>
          </p:nvPr>
        </p:nvSpPr>
        <p:spPr>
          <a:xfrm>
            <a:off x="3329992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آبی</a:t>
            </a:r>
            <a:endParaRPr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</a:p>
        </p:txBody>
      </p:sp>
      <p:sp>
        <p:nvSpPr>
          <p:cNvPr id="143" name="Google Shape;143;p20"/>
          <p:cNvSpPr txBox="1">
            <a:spLocks noGrp="1"/>
          </p:cNvSpPr>
          <p:nvPr>
            <p:ph type="body" idx="3"/>
          </p:nvPr>
        </p:nvSpPr>
        <p:spPr>
          <a:xfrm>
            <a:off x="5873834" y="1200150"/>
            <a:ext cx="2419800" cy="372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قرمز</a:t>
            </a:r>
            <a:endParaRPr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dirty="0">
              <a:cs typeface="B Nazanin" panose="00000400000000000000" pitchFamily="2" charset="-78"/>
            </a:endParaRPr>
          </a:p>
        </p:txBody>
      </p:sp>
      <p:sp>
        <p:nvSpPr>
          <p:cNvPr id="144" name="Google Shape;144;p20"/>
          <p:cNvSpPr txBox="1">
            <a:spLocks noGrp="1"/>
          </p:cNvSpPr>
          <p:nvPr>
            <p:ph type="sldNum" idx="12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cs typeface="B Nazanin" panose="00000400000000000000" pitchFamily="2" charset="-78"/>
              </a:rPr>
              <a:pPr marL="0" lvl="0" indent="0" algn="l" rtl="1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1" grpId="0" build="p"/>
      <p:bldP spid="142" grpId="0" build="p"/>
      <p:bldP spid="143" grpId="0" build="p"/>
      <p:bldP spid="144" grpId="0"/>
    </p:bldLst>
  </p:timing>
</p:sld>
</file>

<file path=ppt/theme/theme1.xml><?xml version="1.0" encoding="utf-8"?>
<a:theme xmlns:a="http://schemas.openxmlformats.org/drawingml/2006/main" name="Cordelia template">
  <a:themeElements>
    <a:clrScheme name="Custom 347">
      <a:dk1>
        <a:srgbClr val="263238"/>
      </a:dk1>
      <a:lt1>
        <a:srgbClr val="FFFFFF"/>
      </a:lt1>
      <a:dk2>
        <a:srgbClr val="607D8B"/>
      </a:dk2>
      <a:lt2>
        <a:srgbClr val="ECEFF1"/>
      </a:lt2>
      <a:accent1>
        <a:srgbClr val="0091EA"/>
      </a:accent1>
      <a:accent2>
        <a:srgbClr val="0053A3"/>
      </a:accent2>
      <a:accent3>
        <a:srgbClr val="607D8B"/>
      </a:accent3>
      <a:accent4>
        <a:srgbClr val="CFD8DC"/>
      </a:accent4>
      <a:accent5>
        <a:srgbClr val="ECEFF1"/>
      </a:accent5>
      <a:accent6>
        <a:srgbClr val="ACDBF8"/>
      </a:accent6>
      <a:hlink>
        <a:srgbClr val="0091E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1742</Words>
  <Application>Microsoft Office PowerPoint</Application>
  <PresentationFormat>On-screen Show (16:9)</PresentationFormat>
  <Paragraphs>383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Roboto Slab</vt:lpstr>
      <vt:lpstr>Source Sans Pro</vt:lpstr>
      <vt:lpstr>Calibri</vt:lpstr>
      <vt:lpstr>Cordelia template</vt:lpstr>
      <vt:lpstr>این عنوان ارائه شما است</vt:lpstr>
      <vt:lpstr>دستورالعمل استفاده</vt:lpstr>
      <vt:lpstr>سلام!</vt:lpstr>
      <vt:lpstr>1. عنوان انتقال</vt:lpstr>
      <vt:lpstr>PowerPoint Presentation</vt:lpstr>
      <vt:lpstr>این عنوان یک اسلاید است</vt:lpstr>
      <vt:lpstr>مفهوم بزرگ</vt:lpstr>
      <vt:lpstr>همچنین می توانید محتوای خود را تقسیم کنید</vt:lpstr>
      <vt:lpstr>در دو سه ستون</vt:lpstr>
      <vt:lpstr>یک تصویر ارزش هزار کلمه است</vt:lpstr>
      <vt:lpstr>PowerPoint Presentation</vt:lpstr>
      <vt:lpstr>از نمودارها برای توضیح ایده های خود استفاده کنید</vt:lpstr>
      <vt:lpstr>یا نمودارهایی برای توضیح ایده های پیچیده</vt:lpstr>
      <vt:lpstr>و جداول برای مقایسه داده ها</vt:lpstr>
      <vt:lpstr>نقشه</vt:lpstr>
      <vt:lpstr>89,526,124</vt:lpstr>
      <vt:lpstr>طراحی ارائه</vt:lpstr>
      <vt:lpstr>89,526,124$</vt:lpstr>
      <vt:lpstr>روند ما آسان است</vt:lpstr>
      <vt:lpstr>بیایید چند مفهوم را مرور کنیم</vt:lpstr>
      <vt:lpstr>PowerPoint Presentation</vt:lpstr>
      <vt:lpstr>PowerPoint Presentation</vt:lpstr>
      <vt:lpstr>PowerPoint Presentation</vt:lpstr>
      <vt:lpstr>PowerPoint Presentation</vt:lpstr>
      <vt:lpstr>با تشکر!</vt:lpstr>
      <vt:lpstr>وام</vt:lpstr>
      <vt:lpstr>2. منابع اضافی</vt:lpstr>
      <vt:lpstr>جدول زمانی</vt:lpstr>
      <vt:lpstr>نقشه راه</vt:lpstr>
      <vt:lpstr>نمودار گانت</vt:lpstr>
      <vt:lpstr>تجزیه و تحلیل SWOT</vt:lpstr>
      <vt:lpstr>نمودار مدل کسب و کار</vt:lpstr>
      <vt:lpstr>نمودار قیف</vt:lpstr>
      <vt:lpstr>ارائه افراد تیم</vt:lpstr>
      <vt:lpstr>ماتریس رقیب</vt:lpstr>
      <vt:lpstr>برنامه ریز هفتگی</vt:lpstr>
      <vt:lpstr>PowerPoint Presentation</vt:lpstr>
      <vt:lpstr>نمودارها و اینفوگرافیک ها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این عنوان ارائه شما است</dc:title>
  <cp:lastModifiedBy>KaraPardazesh</cp:lastModifiedBy>
  <cp:revision>2</cp:revision>
  <dcterms:modified xsi:type="dcterms:W3CDTF">2023-04-20T09:38:49Z</dcterms:modified>
</cp:coreProperties>
</file>